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51" r:id="rId2"/>
    <p:sldId id="320" r:id="rId3"/>
    <p:sldId id="324" r:id="rId4"/>
    <p:sldId id="347" r:id="rId5"/>
    <p:sldId id="332" r:id="rId6"/>
    <p:sldId id="333" r:id="rId7"/>
    <p:sldId id="334" r:id="rId8"/>
    <p:sldId id="335" r:id="rId9"/>
    <p:sldId id="336" r:id="rId10"/>
    <p:sldId id="323" r:id="rId11"/>
    <p:sldId id="337" r:id="rId12"/>
    <p:sldId id="338" r:id="rId13"/>
    <p:sldId id="339" r:id="rId14"/>
    <p:sldId id="340" r:id="rId15"/>
    <p:sldId id="322" r:id="rId16"/>
    <p:sldId id="321" r:id="rId17"/>
    <p:sldId id="341" r:id="rId18"/>
    <p:sldId id="342" r:id="rId19"/>
    <p:sldId id="343" r:id="rId20"/>
    <p:sldId id="344" r:id="rId21"/>
    <p:sldId id="345" r:id="rId22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mbria Math" panose="02040503050406030204" pitchFamily="18" charset="0"/>
      <p:regular r:id="rId31"/>
    </p:embeddedFont>
    <p:embeddedFont>
      <p:font typeface="华文新魏" panose="02010800040101010101" pitchFamily="2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CCE"/>
    <a:srgbClr val="219189"/>
    <a:srgbClr val="E1EFE2"/>
    <a:srgbClr val="EA976B"/>
    <a:srgbClr val="85CCC9"/>
    <a:srgbClr val="21928A"/>
    <a:srgbClr val="EE858C"/>
    <a:srgbClr val="E3F1E4"/>
    <a:srgbClr val="F09A6D"/>
    <a:srgbClr val="E92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83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381179" y="1950681"/>
            <a:ext cx="7272337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910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224453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放大与缩小</a:t>
            </a:r>
            <a:endParaRPr lang="en-US" altLang="zh-CN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8932" y="4116515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六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60523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85520" y="807085"/>
                <a:ext cx="6372860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把下面的长方形的各边缩小到原来的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   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" y="807085"/>
                <a:ext cx="6372860" cy="702885"/>
              </a:xfrm>
              <a:prstGeom prst="rect">
                <a:avLst/>
              </a:prstGeom>
              <a:blipFill rotWithShape="1">
                <a:blip r:embed="rId2"/>
                <a:stretch>
                  <a:fillRect r="-1804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标注 6"/>
              <p:cNvSpPr/>
              <p:nvPr/>
            </p:nvSpPr>
            <p:spPr>
              <a:xfrm>
                <a:off x="4151667" y="4639310"/>
                <a:ext cx="5888355" cy="1498600"/>
              </a:xfrm>
              <a:prstGeom prst="wedgeRoundRectCallout">
                <a:avLst>
                  <a:gd name="adj1" fmla="val -55247"/>
                  <a:gd name="adj2" fmla="val 22090"/>
                  <a:gd name="adj3" fmla="val 16667"/>
                </a:avLst>
              </a:prstGeom>
              <a:solidFill>
                <a:srgbClr val="2191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说一说方格纸上的长方形缩小到原来的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后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，长和宽各是几个格长？</a:t>
                </a:r>
              </a:p>
            </p:txBody>
          </p:sp>
        </mc:Choice>
        <mc:Fallback xmlns="">
          <p:sp>
            <p:nvSpPr>
              <p:cNvPr id="7" name="圆角矩形标注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67" y="4639310"/>
                <a:ext cx="5888355" cy="1498600"/>
              </a:xfrm>
              <a:prstGeom prst="wedgeRoundRectCallout">
                <a:avLst>
                  <a:gd name="adj1" fmla="val -55247"/>
                  <a:gd name="adj2" fmla="val 22090"/>
                  <a:gd name="adj3" fmla="val 16667"/>
                </a:avLst>
              </a:prstGeom>
              <a:blipFill rotWithShape="1">
                <a:blip r:embed="rId3"/>
                <a:stretch>
                  <a:fillRect l="-5252" t="-1568" r="1" b="-161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8898447" y="2006510"/>
            <a:ext cx="29476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长：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2=4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（个）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宽：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2=2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（个）</a:t>
            </a:r>
          </a:p>
        </p:txBody>
      </p:sp>
      <p:grpSp>
        <p:nvGrpSpPr>
          <p:cNvPr id="10" name="Group 4"/>
          <p:cNvGrpSpPr/>
          <p:nvPr/>
        </p:nvGrpSpPr>
        <p:grpSpPr>
          <a:xfrm>
            <a:off x="985520" y="1849418"/>
            <a:ext cx="7214091" cy="2295922"/>
            <a:chOff x="0" y="0"/>
            <a:chExt cx="4513" cy="1920"/>
          </a:xfrm>
        </p:grpSpPr>
        <p:grpSp>
          <p:nvGrpSpPr>
            <p:cNvPr id="11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466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7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464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5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462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3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460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458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9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456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7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454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5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452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3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450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1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448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9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446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7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444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5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442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3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440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1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438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9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436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7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8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434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5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1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428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9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426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7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3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424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5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4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422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3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5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420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1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418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9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416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7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414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5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9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412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3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410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1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408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9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2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406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7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404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5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402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3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400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1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398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7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396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7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390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1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388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9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2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386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7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384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5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382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3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380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1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6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378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9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7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376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7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8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374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5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9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372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3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0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370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1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368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9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2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366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7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3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364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5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4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362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3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5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360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1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6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358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9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9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352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3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0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350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1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348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9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2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346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7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3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344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5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4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342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3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5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340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1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6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338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9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7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336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7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8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334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5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9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332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3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0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330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1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1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328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9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326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7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3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324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5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4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322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3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5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320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1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8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314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5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9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312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3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0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310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1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1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308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9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306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7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3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304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5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4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302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3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5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300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1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6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298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9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7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296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7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8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294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5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9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292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3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0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290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1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1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288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9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286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7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3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284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5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4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282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3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409126" y="1849418"/>
            <a:ext cx="3388848" cy="18367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9" name="矩形 468"/>
          <p:cNvSpPr/>
          <p:nvPr/>
        </p:nvSpPr>
        <p:spPr>
          <a:xfrm>
            <a:off x="6068792" y="2294524"/>
            <a:ext cx="1707346" cy="9253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animBg="1"/>
      <p:bldP spid="7" grpId="1" animBg="1"/>
      <p:bldP spid="9" grpId="0"/>
      <p:bldP spid="9" grpId="1"/>
      <p:bldP spid="4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6270" y="897245"/>
            <a:ext cx="6791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画出下列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它们的边长为原来的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"/>
          <p:cNvGrpSpPr/>
          <p:nvPr/>
        </p:nvGrpSpPr>
        <p:grpSpPr>
          <a:xfrm>
            <a:off x="1333500" y="1623378"/>
            <a:ext cx="8064500" cy="3673475"/>
            <a:chOff x="0" y="0"/>
            <a:chExt cx="5045" cy="3072"/>
          </a:xfrm>
        </p:grpSpPr>
        <p:grpSp>
          <p:nvGrpSpPr>
            <p:cNvPr id="8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463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4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461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2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459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457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8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455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6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453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4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451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2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449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447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8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445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6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443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4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441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2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439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437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8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435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6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433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4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431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2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" name="Group 56"/>
            <p:cNvGrpSpPr/>
            <p:nvPr/>
          </p:nvGrpSpPr>
          <p:grpSpPr>
            <a:xfrm>
              <a:off x="4513" y="0"/>
              <a:ext cx="266" cy="384"/>
              <a:chOff x="4513" y="0"/>
              <a:chExt cx="266" cy="384"/>
            </a:xfrm>
          </p:grpSpPr>
          <p:sp>
            <p:nvSpPr>
              <p:cNvPr id="429" name="Rectangle 57"/>
              <p:cNvSpPr/>
              <p:nvPr/>
            </p:nvSpPr>
            <p:spPr>
              <a:xfrm>
                <a:off x="455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" name="Rectangle 58"/>
              <p:cNvSpPr/>
              <p:nvPr/>
            </p:nvSpPr>
            <p:spPr>
              <a:xfrm>
                <a:off x="451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Group 59"/>
            <p:cNvGrpSpPr/>
            <p:nvPr/>
          </p:nvGrpSpPr>
          <p:grpSpPr>
            <a:xfrm>
              <a:off x="4779" y="0"/>
              <a:ext cx="266" cy="384"/>
              <a:chOff x="4779" y="0"/>
              <a:chExt cx="266" cy="384"/>
            </a:xfrm>
          </p:grpSpPr>
          <p:sp>
            <p:nvSpPr>
              <p:cNvPr id="427" name="Rectangle 60"/>
              <p:cNvSpPr/>
              <p:nvPr/>
            </p:nvSpPr>
            <p:spPr>
              <a:xfrm>
                <a:off x="482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8" name="Rectangle 61"/>
              <p:cNvSpPr/>
              <p:nvPr/>
            </p:nvSpPr>
            <p:spPr>
              <a:xfrm>
                <a:off x="477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8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425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6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9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423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4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421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2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1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419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0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417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8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3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415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6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4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413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4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5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411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2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409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0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407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8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405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6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9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403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4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401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2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399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0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2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397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8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395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6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393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4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Group 113"/>
            <p:cNvGrpSpPr/>
            <p:nvPr/>
          </p:nvGrpSpPr>
          <p:grpSpPr>
            <a:xfrm>
              <a:off x="4513" y="384"/>
              <a:ext cx="266" cy="384"/>
              <a:chOff x="4513" y="384"/>
              <a:chExt cx="266" cy="384"/>
            </a:xfrm>
          </p:grpSpPr>
          <p:sp>
            <p:nvSpPr>
              <p:cNvPr id="391" name="Rectangle 114"/>
              <p:cNvSpPr/>
              <p:nvPr/>
            </p:nvSpPr>
            <p:spPr>
              <a:xfrm>
                <a:off x="455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2" name="Rectangle 115"/>
              <p:cNvSpPr/>
              <p:nvPr/>
            </p:nvSpPr>
            <p:spPr>
              <a:xfrm>
                <a:off x="451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" name="Group 116"/>
            <p:cNvGrpSpPr/>
            <p:nvPr/>
          </p:nvGrpSpPr>
          <p:grpSpPr>
            <a:xfrm>
              <a:off x="4779" y="384"/>
              <a:ext cx="266" cy="384"/>
              <a:chOff x="4779" y="384"/>
              <a:chExt cx="266" cy="384"/>
            </a:xfrm>
          </p:grpSpPr>
          <p:sp>
            <p:nvSpPr>
              <p:cNvPr id="389" name="Rectangle 117"/>
              <p:cNvSpPr/>
              <p:nvPr/>
            </p:nvSpPr>
            <p:spPr>
              <a:xfrm>
                <a:off x="482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0" name="Rectangle 118"/>
              <p:cNvSpPr/>
              <p:nvPr/>
            </p:nvSpPr>
            <p:spPr>
              <a:xfrm>
                <a:off x="477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7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387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8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8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385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6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9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383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4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381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2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379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0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2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377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8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375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6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373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4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371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2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6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369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0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7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367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8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8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365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6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9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363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4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0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361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2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359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0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2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357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8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3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355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6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4" name="Group 170"/>
            <p:cNvGrpSpPr/>
            <p:nvPr/>
          </p:nvGrpSpPr>
          <p:grpSpPr>
            <a:xfrm>
              <a:off x="4513" y="768"/>
              <a:ext cx="266" cy="384"/>
              <a:chOff x="4513" y="768"/>
              <a:chExt cx="266" cy="384"/>
            </a:xfrm>
          </p:grpSpPr>
          <p:sp>
            <p:nvSpPr>
              <p:cNvPr id="353" name="Rectangle 171"/>
              <p:cNvSpPr/>
              <p:nvPr/>
            </p:nvSpPr>
            <p:spPr>
              <a:xfrm>
                <a:off x="455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4" name="Rectangle 172"/>
              <p:cNvSpPr/>
              <p:nvPr/>
            </p:nvSpPr>
            <p:spPr>
              <a:xfrm>
                <a:off x="451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5" name="Group 173"/>
            <p:cNvGrpSpPr/>
            <p:nvPr/>
          </p:nvGrpSpPr>
          <p:grpSpPr>
            <a:xfrm>
              <a:off x="4779" y="768"/>
              <a:ext cx="266" cy="384"/>
              <a:chOff x="4779" y="768"/>
              <a:chExt cx="266" cy="384"/>
            </a:xfrm>
          </p:grpSpPr>
          <p:sp>
            <p:nvSpPr>
              <p:cNvPr id="351" name="Rectangle 174"/>
              <p:cNvSpPr/>
              <p:nvPr/>
            </p:nvSpPr>
            <p:spPr>
              <a:xfrm>
                <a:off x="482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2" name="Rectangle 175"/>
              <p:cNvSpPr/>
              <p:nvPr/>
            </p:nvSpPr>
            <p:spPr>
              <a:xfrm>
                <a:off x="477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6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349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0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7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347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8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8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345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6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9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343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4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0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341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2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339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0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2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337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8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3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335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6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4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333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4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5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331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2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6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329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0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7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327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8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8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325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6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9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323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4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0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321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2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1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319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0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317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3" name="Group 227"/>
            <p:cNvGrpSpPr/>
            <p:nvPr/>
          </p:nvGrpSpPr>
          <p:grpSpPr>
            <a:xfrm>
              <a:off x="4513" y="1152"/>
              <a:ext cx="266" cy="384"/>
              <a:chOff x="4513" y="1152"/>
              <a:chExt cx="266" cy="384"/>
            </a:xfrm>
          </p:grpSpPr>
          <p:sp>
            <p:nvSpPr>
              <p:cNvPr id="315" name="Rectangle 228"/>
              <p:cNvSpPr/>
              <p:nvPr/>
            </p:nvSpPr>
            <p:spPr>
              <a:xfrm>
                <a:off x="455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6" name="Rectangle 229"/>
              <p:cNvSpPr/>
              <p:nvPr/>
            </p:nvSpPr>
            <p:spPr>
              <a:xfrm>
                <a:off x="451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4" name="Group 230"/>
            <p:cNvGrpSpPr/>
            <p:nvPr/>
          </p:nvGrpSpPr>
          <p:grpSpPr>
            <a:xfrm>
              <a:off x="4779" y="1152"/>
              <a:ext cx="266" cy="384"/>
              <a:chOff x="4779" y="1152"/>
              <a:chExt cx="266" cy="384"/>
            </a:xfrm>
          </p:grpSpPr>
          <p:sp>
            <p:nvSpPr>
              <p:cNvPr id="313" name="Rectangle 231"/>
              <p:cNvSpPr/>
              <p:nvPr/>
            </p:nvSpPr>
            <p:spPr>
              <a:xfrm>
                <a:off x="482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4" name="Rectangle 232"/>
              <p:cNvSpPr/>
              <p:nvPr/>
            </p:nvSpPr>
            <p:spPr>
              <a:xfrm>
                <a:off x="477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5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311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2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6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309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0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7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307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8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8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305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6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9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303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4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0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301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2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1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299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0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297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8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3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295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6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4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293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4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5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291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2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6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289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0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7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287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8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8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285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6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9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283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4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0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281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2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1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279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0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2" name="Group 284"/>
            <p:cNvGrpSpPr/>
            <p:nvPr/>
          </p:nvGrpSpPr>
          <p:grpSpPr>
            <a:xfrm>
              <a:off x="4513" y="1536"/>
              <a:ext cx="266" cy="384"/>
              <a:chOff x="4513" y="1536"/>
              <a:chExt cx="266" cy="384"/>
            </a:xfrm>
          </p:grpSpPr>
          <p:sp>
            <p:nvSpPr>
              <p:cNvPr id="277" name="Rectangle 285"/>
              <p:cNvSpPr/>
              <p:nvPr/>
            </p:nvSpPr>
            <p:spPr>
              <a:xfrm>
                <a:off x="455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8" name="Rectangle 286"/>
              <p:cNvSpPr/>
              <p:nvPr/>
            </p:nvSpPr>
            <p:spPr>
              <a:xfrm>
                <a:off x="451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3" name="Group 287"/>
            <p:cNvGrpSpPr/>
            <p:nvPr/>
          </p:nvGrpSpPr>
          <p:grpSpPr>
            <a:xfrm>
              <a:off x="4779" y="1536"/>
              <a:ext cx="266" cy="384"/>
              <a:chOff x="4779" y="1536"/>
              <a:chExt cx="266" cy="384"/>
            </a:xfrm>
          </p:grpSpPr>
          <p:sp>
            <p:nvSpPr>
              <p:cNvPr id="275" name="Rectangle 288"/>
              <p:cNvSpPr/>
              <p:nvPr/>
            </p:nvSpPr>
            <p:spPr>
              <a:xfrm>
                <a:off x="482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" name="Rectangle 289"/>
              <p:cNvSpPr/>
              <p:nvPr/>
            </p:nvSpPr>
            <p:spPr>
              <a:xfrm>
                <a:off x="477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4" name="Group 290"/>
            <p:cNvGrpSpPr/>
            <p:nvPr/>
          </p:nvGrpSpPr>
          <p:grpSpPr>
            <a:xfrm>
              <a:off x="0" y="1920"/>
              <a:ext cx="265" cy="384"/>
              <a:chOff x="0" y="1920"/>
              <a:chExt cx="265" cy="384"/>
            </a:xfrm>
          </p:grpSpPr>
          <p:sp>
            <p:nvSpPr>
              <p:cNvPr id="273" name="Rectangle 291"/>
              <p:cNvSpPr/>
              <p:nvPr/>
            </p:nvSpPr>
            <p:spPr>
              <a:xfrm>
                <a:off x="4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4" name="Rectangle 292"/>
              <p:cNvSpPr/>
              <p:nvPr/>
            </p:nvSpPr>
            <p:spPr>
              <a:xfrm>
                <a:off x="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5" name="Group 293"/>
            <p:cNvGrpSpPr/>
            <p:nvPr/>
          </p:nvGrpSpPr>
          <p:grpSpPr>
            <a:xfrm>
              <a:off x="265" y="1920"/>
              <a:ext cx="265" cy="384"/>
              <a:chOff x="265" y="1920"/>
              <a:chExt cx="265" cy="384"/>
            </a:xfrm>
          </p:grpSpPr>
          <p:sp>
            <p:nvSpPr>
              <p:cNvPr id="271" name="Rectangle 294"/>
              <p:cNvSpPr/>
              <p:nvPr/>
            </p:nvSpPr>
            <p:spPr>
              <a:xfrm>
                <a:off x="30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2" name="Rectangle 295"/>
              <p:cNvSpPr/>
              <p:nvPr/>
            </p:nvSpPr>
            <p:spPr>
              <a:xfrm>
                <a:off x="26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6" name="Group 296"/>
            <p:cNvGrpSpPr/>
            <p:nvPr/>
          </p:nvGrpSpPr>
          <p:grpSpPr>
            <a:xfrm>
              <a:off x="530" y="1920"/>
              <a:ext cx="265" cy="384"/>
              <a:chOff x="530" y="1920"/>
              <a:chExt cx="265" cy="384"/>
            </a:xfrm>
          </p:grpSpPr>
          <p:sp>
            <p:nvSpPr>
              <p:cNvPr id="269" name="Rectangle 297"/>
              <p:cNvSpPr/>
              <p:nvPr/>
            </p:nvSpPr>
            <p:spPr>
              <a:xfrm>
                <a:off x="57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0" name="Rectangle 298"/>
              <p:cNvSpPr/>
              <p:nvPr/>
            </p:nvSpPr>
            <p:spPr>
              <a:xfrm>
                <a:off x="53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7" name="Group 299"/>
            <p:cNvGrpSpPr/>
            <p:nvPr/>
          </p:nvGrpSpPr>
          <p:grpSpPr>
            <a:xfrm>
              <a:off x="795" y="1920"/>
              <a:ext cx="265" cy="384"/>
              <a:chOff x="795" y="1920"/>
              <a:chExt cx="265" cy="384"/>
            </a:xfrm>
          </p:grpSpPr>
          <p:sp>
            <p:nvSpPr>
              <p:cNvPr id="267" name="Rectangle 300"/>
              <p:cNvSpPr/>
              <p:nvPr/>
            </p:nvSpPr>
            <p:spPr>
              <a:xfrm>
                <a:off x="83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8" name="Rectangle 301"/>
              <p:cNvSpPr/>
              <p:nvPr/>
            </p:nvSpPr>
            <p:spPr>
              <a:xfrm>
                <a:off x="79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8" name="Group 302"/>
            <p:cNvGrpSpPr/>
            <p:nvPr/>
          </p:nvGrpSpPr>
          <p:grpSpPr>
            <a:xfrm>
              <a:off x="1060" y="1920"/>
              <a:ext cx="265" cy="384"/>
              <a:chOff x="1060" y="1920"/>
              <a:chExt cx="265" cy="384"/>
            </a:xfrm>
          </p:grpSpPr>
          <p:sp>
            <p:nvSpPr>
              <p:cNvPr id="265" name="Rectangle 303"/>
              <p:cNvSpPr/>
              <p:nvPr/>
            </p:nvSpPr>
            <p:spPr>
              <a:xfrm>
                <a:off x="110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" name="Rectangle 304"/>
              <p:cNvSpPr/>
              <p:nvPr/>
            </p:nvSpPr>
            <p:spPr>
              <a:xfrm>
                <a:off x="106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09" name="Group 305"/>
            <p:cNvGrpSpPr/>
            <p:nvPr/>
          </p:nvGrpSpPr>
          <p:grpSpPr>
            <a:xfrm>
              <a:off x="1325" y="1920"/>
              <a:ext cx="265" cy="384"/>
              <a:chOff x="1325" y="1920"/>
              <a:chExt cx="265" cy="384"/>
            </a:xfrm>
          </p:grpSpPr>
          <p:sp>
            <p:nvSpPr>
              <p:cNvPr id="263" name="Rectangle 306"/>
              <p:cNvSpPr/>
              <p:nvPr/>
            </p:nvSpPr>
            <p:spPr>
              <a:xfrm>
                <a:off x="136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4" name="Rectangle 307"/>
              <p:cNvSpPr/>
              <p:nvPr/>
            </p:nvSpPr>
            <p:spPr>
              <a:xfrm>
                <a:off x="132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0" name="Group 308"/>
            <p:cNvGrpSpPr/>
            <p:nvPr/>
          </p:nvGrpSpPr>
          <p:grpSpPr>
            <a:xfrm>
              <a:off x="1590" y="1920"/>
              <a:ext cx="265" cy="384"/>
              <a:chOff x="1590" y="1920"/>
              <a:chExt cx="265" cy="384"/>
            </a:xfrm>
          </p:grpSpPr>
          <p:sp>
            <p:nvSpPr>
              <p:cNvPr id="261" name="Rectangle 309"/>
              <p:cNvSpPr/>
              <p:nvPr/>
            </p:nvSpPr>
            <p:spPr>
              <a:xfrm>
                <a:off x="163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2" name="Rectangle 310"/>
              <p:cNvSpPr/>
              <p:nvPr/>
            </p:nvSpPr>
            <p:spPr>
              <a:xfrm>
                <a:off x="159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1" name="Group 311"/>
            <p:cNvGrpSpPr/>
            <p:nvPr/>
          </p:nvGrpSpPr>
          <p:grpSpPr>
            <a:xfrm>
              <a:off x="1855" y="1920"/>
              <a:ext cx="265" cy="384"/>
              <a:chOff x="1855" y="1920"/>
              <a:chExt cx="265" cy="384"/>
            </a:xfrm>
          </p:grpSpPr>
          <p:sp>
            <p:nvSpPr>
              <p:cNvPr id="259" name="Rectangle 312"/>
              <p:cNvSpPr/>
              <p:nvPr/>
            </p:nvSpPr>
            <p:spPr>
              <a:xfrm>
                <a:off x="189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0" name="Rectangle 313"/>
              <p:cNvSpPr/>
              <p:nvPr/>
            </p:nvSpPr>
            <p:spPr>
              <a:xfrm>
                <a:off x="185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2" name="Group 314"/>
            <p:cNvGrpSpPr/>
            <p:nvPr/>
          </p:nvGrpSpPr>
          <p:grpSpPr>
            <a:xfrm>
              <a:off x="2120" y="1920"/>
              <a:ext cx="265" cy="384"/>
              <a:chOff x="2120" y="1920"/>
              <a:chExt cx="265" cy="384"/>
            </a:xfrm>
          </p:grpSpPr>
          <p:sp>
            <p:nvSpPr>
              <p:cNvPr id="257" name="Rectangle 315"/>
              <p:cNvSpPr/>
              <p:nvPr/>
            </p:nvSpPr>
            <p:spPr>
              <a:xfrm>
                <a:off x="216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8" name="Rectangle 316"/>
              <p:cNvSpPr/>
              <p:nvPr/>
            </p:nvSpPr>
            <p:spPr>
              <a:xfrm>
                <a:off x="212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3" name="Group 317"/>
            <p:cNvGrpSpPr/>
            <p:nvPr/>
          </p:nvGrpSpPr>
          <p:grpSpPr>
            <a:xfrm>
              <a:off x="2385" y="1920"/>
              <a:ext cx="266" cy="384"/>
              <a:chOff x="2385" y="1920"/>
              <a:chExt cx="266" cy="384"/>
            </a:xfrm>
          </p:grpSpPr>
          <p:sp>
            <p:nvSpPr>
              <p:cNvPr id="255" name="Rectangle 318"/>
              <p:cNvSpPr/>
              <p:nvPr/>
            </p:nvSpPr>
            <p:spPr>
              <a:xfrm>
                <a:off x="242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" name="Rectangle 319"/>
              <p:cNvSpPr/>
              <p:nvPr/>
            </p:nvSpPr>
            <p:spPr>
              <a:xfrm>
                <a:off x="238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4" name="Group 320"/>
            <p:cNvGrpSpPr/>
            <p:nvPr/>
          </p:nvGrpSpPr>
          <p:grpSpPr>
            <a:xfrm>
              <a:off x="2651" y="1920"/>
              <a:ext cx="266" cy="384"/>
              <a:chOff x="2651" y="1920"/>
              <a:chExt cx="266" cy="384"/>
            </a:xfrm>
          </p:grpSpPr>
          <p:sp>
            <p:nvSpPr>
              <p:cNvPr id="253" name="Rectangle 321"/>
              <p:cNvSpPr/>
              <p:nvPr/>
            </p:nvSpPr>
            <p:spPr>
              <a:xfrm>
                <a:off x="269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4" name="Rectangle 322"/>
              <p:cNvSpPr/>
              <p:nvPr/>
            </p:nvSpPr>
            <p:spPr>
              <a:xfrm>
                <a:off x="265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5" name="Group 323"/>
            <p:cNvGrpSpPr/>
            <p:nvPr/>
          </p:nvGrpSpPr>
          <p:grpSpPr>
            <a:xfrm>
              <a:off x="2917" y="1920"/>
              <a:ext cx="266" cy="384"/>
              <a:chOff x="2917" y="1920"/>
              <a:chExt cx="266" cy="384"/>
            </a:xfrm>
          </p:grpSpPr>
          <p:sp>
            <p:nvSpPr>
              <p:cNvPr id="251" name="Rectangle 324"/>
              <p:cNvSpPr/>
              <p:nvPr/>
            </p:nvSpPr>
            <p:spPr>
              <a:xfrm>
                <a:off x="296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2" name="Rectangle 325"/>
              <p:cNvSpPr/>
              <p:nvPr/>
            </p:nvSpPr>
            <p:spPr>
              <a:xfrm>
                <a:off x="291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6" name="Group 326"/>
            <p:cNvGrpSpPr/>
            <p:nvPr/>
          </p:nvGrpSpPr>
          <p:grpSpPr>
            <a:xfrm>
              <a:off x="3183" y="1920"/>
              <a:ext cx="266" cy="384"/>
              <a:chOff x="3183" y="1920"/>
              <a:chExt cx="266" cy="384"/>
            </a:xfrm>
          </p:grpSpPr>
          <p:sp>
            <p:nvSpPr>
              <p:cNvPr id="249" name="Rectangle 327"/>
              <p:cNvSpPr/>
              <p:nvPr/>
            </p:nvSpPr>
            <p:spPr>
              <a:xfrm>
                <a:off x="322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0" name="Rectangle 328"/>
              <p:cNvSpPr/>
              <p:nvPr/>
            </p:nvSpPr>
            <p:spPr>
              <a:xfrm>
                <a:off x="318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7" name="Group 329"/>
            <p:cNvGrpSpPr/>
            <p:nvPr/>
          </p:nvGrpSpPr>
          <p:grpSpPr>
            <a:xfrm>
              <a:off x="3449" y="1920"/>
              <a:ext cx="266" cy="384"/>
              <a:chOff x="3449" y="1920"/>
              <a:chExt cx="266" cy="384"/>
            </a:xfrm>
          </p:grpSpPr>
          <p:sp>
            <p:nvSpPr>
              <p:cNvPr id="247" name="Rectangle 330"/>
              <p:cNvSpPr/>
              <p:nvPr/>
            </p:nvSpPr>
            <p:spPr>
              <a:xfrm>
                <a:off x="349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8" name="Rectangle 331"/>
              <p:cNvSpPr/>
              <p:nvPr/>
            </p:nvSpPr>
            <p:spPr>
              <a:xfrm>
                <a:off x="344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8" name="Group 332"/>
            <p:cNvGrpSpPr/>
            <p:nvPr/>
          </p:nvGrpSpPr>
          <p:grpSpPr>
            <a:xfrm>
              <a:off x="3715" y="1920"/>
              <a:ext cx="266" cy="384"/>
              <a:chOff x="3715" y="1920"/>
              <a:chExt cx="266" cy="384"/>
            </a:xfrm>
          </p:grpSpPr>
          <p:sp>
            <p:nvSpPr>
              <p:cNvPr id="245" name="Rectangle 333"/>
              <p:cNvSpPr/>
              <p:nvPr/>
            </p:nvSpPr>
            <p:spPr>
              <a:xfrm>
                <a:off x="375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" name="Rectangle 334"/>
              <p:cNvSpPr/>
              <p:nvPr/>
            </p:nvSpPr>
            <p:spPr>
              <a:xfrm>
                <a:off x="371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9" name="Group 335"/>
            <p:cNvGrpSpPr/>
            <p:nvPr/>
          </p:nvGrpSpPr>
          <p:grpSpPr>
            <a:xfrm>
              <a:off x="3981" y="1920"/>
              <a:ext cx="266" cy="384"/>
              <a:chOff x="3981" y="1920"/>
              <a:chExt cx="266" cy="384"/>
            </a:xfrm>
          </p:grpSpPr>
          <p:sp>
            <p:nvSpPr>
              <p:cNvPr id="243" name="Rectangle 336"/>
              <p:cNvSpPr/>
              <p:nvPr/>
            </p:nvSpPr>
            <p:spPr>
              <a:xfrm>
                <a:off x="402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4" name="Rectangle 337"/>
              <p:cNvSpPr/>
              <p:nvPr/>
            </p:nvSpPr>
            <p:spPr>
              <a:xfrm>
                <a:off x="398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0" name="Group 338"/>
            <p:cNvGrpSpPr/>
            <p:nvPr/>
          </p:nvGrpSpPr>
          <p:grpSpPr>
            <a:xfrm>
              <a:off x="4247" y="1920"/>
              <a:ext cx="266" cy="384"/>
              <a:chOff x="4247" y="1920"/>
              <a:chExt cx="266" cy="384"/>
            </a:xfrm>
          </p:grpSpPr>
          <p:sp>
            <p:nvSpPr>
              <p:cNvPr id="241" name="Rectangle 339"/>
              <p:cNvSpPr/>
              <p:nvPr/>
            </p:nvSpPr>
            <p:spPr>
              <a:xfrm>
                <a:off x="429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2" name="Rectangle 340"/>
              <p:cNvSpPr/>
              <p:nvPr/>
            </p:nvSpPr>
            <p:spPr>
              <a:xfrm>
                <a:off x="424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1" name="Group 341"/>
            <p:cNvGrpSpPr/>
            <p:nvPr/>
          </p:nvGrpSpPr>
          <p:grpSpPr>
            <a:xfrm>
              <a:off x="4513" y="1920"/>
              <a:ext cx="266" cy="384"/>
              <a:chOff x="4513" y="1920"/>
              <a:chExt cx="266" cy="384"/>
            </a:xfrm>
          </p:grpSpPr>
          <p:sp>
            <p:nvSpPr>
              <p:cNvPr id="239" name="Rectangle 342"/>
              <p:cNvSpPr/>
              <p:nvPr/>
            </p:nvSpPr>
            <p:spPr>
              <a:xfrm>
                <a:off x="455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0" name="Rectangle 343"/>
              <p:cNvSpPr/>
              <p:nvPr/>
            </p:nvSpPr>
            <p:spPr>
              <a:xfrm>
                <a:off x="451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2" name="Group 344"/>
            <p:cNvGrpSpPr/>
            <p:nvPr/>
          </p:nvGrpSpPr>
          <p:grpSpPr>
            <a:xfrm>
              <a:off x="4779" y="1920"/>
              <a:ext cx="266" cy="384"/>
              <a:chOff x="4779" y="1920"/>
              <a:chExt cx="266" cy="384"/>
            </a:xfrm>
          </p:grpSpPr>
          <p:sp>
            <p:nvSpPr>
              <p:cNvPr id="237" name="Rectangle 345"/>
              <p:cNvSpPr/>
              <p:nvPr/>
            </p:nvSpPr>
            <p:spPr>
              <a:xfrm>
                <a:off x="482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8" name="Rectangle 346"/>
              <p:cNvSpPr/>
              <p:nvPr/>
            </p:nvSpPr>
            <p:spPr>
              <a:xfrm>
                <a:off x="477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3" name="Group 347"/>
            <p:cNvGrpSpPr/>
            <p:nvPr/>
          </p:nvGrpSpPr>
          <p:grpSpPr>
            <a:xfrm>
              <a:off x="0" y="2304"/>
              <a:ext cx="265" cy="384"/>
              <a:chOff x="0" y="2304"/>
              <a:chExt cx="265" cy="384"/>
            </a:xfrm>
          </p:grpSpPr>
          <p:sp>
            <p:nvSpPr>
              <p:cNvPr id="235" name="Rectangle 348"/>
              <p:cNvSpPr/>
              <p:nvPr/>
            </p:nvSpPr>
            <p:spPr>
              <a:xfrm>
                <a:off x="4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6" name="Rectangle 349"/>
              <p:cNvSpPr/>
              <p:nvPr/>
            </p:nvSpPr>
            <p:spPr>
              <a:xfrm>
                <a:off x="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4" name="Group 350"/>
            <p:cNvGrpSpPr/>
            <p:nvPr/>
          </p:nvGrpSpPr>
          <p:grpSpPr>
            <a:xfrm>
              <a:off x="265" y="2304"/>
              <a:ext cx="265" cy="384"/>
              <a:chOff x="265" y="2304"/>
              <a:chExt cx="265" cy="384"/>
            </a:xfrm>
          </p:grpSpPr>
          <p:sp>
            <p:nvSpPr>
              <p:cNvPr id="233" name="Rectangle 351"/>
              <p:cNvSpPr/>
              <p:nvPr/>
            </p:nvSpPr>
            <p:spPr>
              <a:xfrm>
                <a:off x="30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4" name="Rectangle 352"/>
              <p:cNvSpPr/>
              <p:nvPr/>
            </p:nvSpPr>
            <p:spPr>
              <a:xfrm>
                <a:off x="26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5" name="Group 353"/>
            <p:cNvGrpSpPr/>
            <p:nvPr/>
          </p:nvGrpSpPr>
          <p:grpSpPr>
            <a:xfrm>
              <a:off x="530" y="2304"/>
              <a:ext cx="265" cy="384"/>
              <a:chOff x="530" y="2304"/>
              <a:chExt cx="265" cy="384"/>
            </a:xfrm>
          </p:grpSpPr>
          <p:sp>
            <p:nvSpPr>
              <p:cNvPr id="231" name="Rectangle 354"/>
              <p:cNvSpPr/>
              <p:nvPr/>
            </p:nvSpPr>
            <p:spPr>
              <a:xfrm>
                <a:off x="57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2" name="Rectangle 355"/>
              <p:cNvSpPr/>
              <p:nvPr/>
            </p:nvSpPr>
            <p:spPr>
              <a:xfrm>
                <a:off x="53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6" name="Group 356"/>
            <p:cNvGrpSpPr/>
            <p:nvPr/>
          </p:nvGrpSpPr>
          <p:grpSpPr>
            <a:xfrm>
              <a:off x="795" y="2304"/>
              <a:ext cx="265" cy="384"/>
              <a:chOff x="795" y="2304"/>
              <a:chExt cx="265" cy="384"/>
            </a:xfrm>
          </p:grpSpPr>
          <p:sp>
            <p:nvSpPr>
              <p:cNvPr id="229" name="Rectangle 357"/>
              <p:cNvSpPr/>
              <p:nvPr/>
            </p:nvSpPr>
            <p:spPr>
              <a:xfrm>
                <a:off x="83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0" name="Rectangle 358"/>
              <p:cNvSpPr/>
              <p:nvPr/>
            </p:nvSpPr>
            <p:spPr>
              <a:xfrm>
                <a:off x="79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7" name="Group 359"/>
            <p:cNvGrpSpPr/>
            <p:nvPr/>
          </p:nvGrpSpPr>
          <p:grpSpPr>
            <a:xfrm>
              <a:off x="1060" y="2304"/>
              <a:ext cx="265" cy="384"/>
              <a:chOff x="1060" y="2304"/>
              <a:chExt cx="265" cy="384"/>
            </a:xfrm>
          </p:grpSpPr>
          <p:sp>
            <p:nvSpPr>
              <p:cNvPr id="227" name="Rectangle 360"/>
              <p:cNvSpPr/>
              <p:nvPr/>
            </p:nvSpPr>
            <p:spPr>
              <a:xfrm>
                <a:off x="110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8" name="Rectangle 361"/>
              <p:cNvSpPr/>
              <p:nvPr/>
            </p:nvSpPr>
            <p:spPr>
              <a:xfrm>
                <a:off x="106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8" name="Group 362"/>
            <p:cNvGrpSpPr/>
            <p:nvPr/>
          </p:nvGrpSpPr>
          <p:grpSpPr>
            <a:xfrm>
              <a:off x="1325" y="2304"/>
              <a:ext cx="265" cy="384"/>
              <a:chOff x="1325" y="2304"/>
              <a:chExt cx="265" cy="384"/>
            </a:xfrm>
          </p:grpSpPr>
          <p:sp>
            <p:nvSpPr>
              <p:cNvPr id="225" name="Rectangle 363"/>
              <p:cNvSpPr/>
              <p:nvPr/>
            </p:nvSpPr>
            <p:spPr>
              <a:xfrm>
                <a:off x="136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" name="Rectangle 364"/>
              <p:cNvSpPr/>
              <p:nvPr/>
            </p:nvSpPr>
            <p:spPr>
              <a:xfrm>
                <a:off x="132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9" name="Group 365"/>
            <p:cNvGrpSpPr/>
            <p:nvPr/>
          </p:nvGrpSpPr>
          <p:grpSpPr>
            <a:xfrm>
              <a:off x="1590" y="2304"/>
              <a:ext cx="265" cy="384"/>
              <a:chOff x="1590" y="2304"/>
              <a:chExt cx="265" cy="384"/>
            </a:xfrm>
          </p:grpSpPr>
          <p:sp>
            <p:nvSpPr>
              <p:cNvPr id="223" name="Rectangle 366"/>
              <p:cNvSpPr/>
              <p:nvPr/>
            </p:nvSpPr>
            <p:spPr>
              <a:xfrm>
                <a:off x="163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4" name="Rectangle 367"/>
              <p:cNvSpPr/>
              <p:nvPr/>
            </p:nvSpPr>
            <p:spPr>
              <a:xfrm>
                <a:off x="159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0" name="Group 368"/>
            <p:cNvGrpSpPr/>
            <p:nvPr/>
          </p:nvGrpSpPr>
          <p:grpSpPr>
            <a:xfrm>
              <a:off x="1855" y="2304"/>
              <a:ext cx="265" cy="384"/>
              <a:chOff x="1855" y="2304"/>
              <a:chExt cx="265" cy="384"/>
            </a:xfrm>
          </p:grpSpPr>
          <p:sp>
            <p:nvSpPr>
              <p:cNvPr id="221" name="Rectangle 369"/>
              <p:cNvSpPr/>
              <p:nvPr/>
            </p:nvSpPr>
            <p:spPr>
              <a:xfrm>
                <a:off x="189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2" name="Rectangle 370"/>
              <p:cNvSpPr/>
              <p:nvPr/>
            </p:nvSpPr>
            <p:spPr>
              <a:xfrm>
                <a:off x="185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1" name="Group 371"/>
            <p:cNvGrpSpPr/>
            <p:nvPr/>
          </p:nvGrpSpPr>
          <p:grpSpPr>
            <a:xfrm>
              <a:off x="2120" y="2304"/>
              <a:ext cx="265" cy="384"/>
              <a:chOff x="2120" y="2304"/>
              <a:chExt cx="265" cy="384"/>
            </a:xfrm>
          </p:grpSpPr>
          <p:sp>
            <p:nvSpPr>
              <p:cNvPr id="219" name="Rectangle 372"/>
              <p:cNvSpPr/>
              <p:nvPr/>
            </p:nvSpPr>
            <p:spPr>
              <a:xfrm>
                <a:off x="216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0" name="Rectangle 373"/>
              <p:cNvSpPr/>
              <p:nvPr/>
            </p:nvSpPr>
            <p:spPr>
              <a:xfrm>
                <a:off x="212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2" name="Group 374"/>
            <p:cNvGrpSpPr/>
            <p:nvPr/>
          </p:nvGrpSpPr>
          <p:grpSpPr>
            <a:xfrm>
              <a:off x="2385" y="2304"/>
              <a:ext cx="266" cy="384"/>
              <a:chOff x="2385" y="2304"/>
              <a:chExt cx="266" cy="384"/>
            </a:xfrm>
          </p:grpSpPr>
          <p:sp>
            <p:nvSpPr>
              <p:cNvPr id="217" name="Rectangle 375"/>
              <p:cNvSpPr/>
              <p:nvPr/>
            </p:nvSpPr>
            <p:spPr>
              <a:xfrm>
                <a:off x="242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8" name="Rectangle 376"/>
              <p:cNvSpPr/>
              <p:nvPr/>
            </p:nvSpPr>
            <p:spPr>
              <a:xfrm>
                <a:off x="238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3" name="Group 377"/>
            <p:cNvGrpSpPr/>
            <p:nvPr/>
          </p:nvGrpSpPr>
          <p:grpSpPr>
            <a:xfrm>
              <a:off x="2651" y="2304"/>
              <a:ext cx="266" cy="384"/>
              <a:chOff x="2651" y="2304"/>
              <a:chExt cx="266" cy="384"/>
            </a:xfrm>
          </p:grpSpPr>
          <p:sp>
            <p:nvSpPr>
              <p:cNvPr id="215" name="Rectangle 378"/>
              <p:cNvSpPr/>
              <p:nvPr/>
            </p:nvSpPr>
            <p:spPr>
              <a:xfrm>
                <a:off x="269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6" name="Rectangle 379"/>
              <p:cNvSpPr/>
              <p:nvPr/>
            </p:nvSpPr>
            <p:spPr>
              <a:xfrm>
                <a:off x="265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4" name="Group 380"/>
            <p:cNvGrpSpPr/>
            <p:nvPr/>
          </p:nvGrpSpPr>
          <p:grpSpPr>
            <a:xfrm>
              <a:off x="2917" y="2304"/>
              <a:ext cx="266" cy="384"/>
              <a:chOff x="2917" y="2304"/>
              <a:chExt cx="266" cy="384"/>
            </a:xfrm>
          </p:grpSpPr>
          <p:sp>
            <p:nvSpPr>
              <p:cNvPr id="213" name="Rectangle 381"/>
              <p:cNvSpPr/>
              <p:nvPr/>
            </p:nvSpPr>
            <p:spPr>
              <a:xfrm>
                <a:off x="296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4" name="Rectangle 382"/>
              <p:cNvSpPr/>
              <p:nvPr/>
            </p:nvSpPr>
            <p:spPr>
              <a:xfrm>
                <a:off x="291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5" name="Group 383"/>
            <p:cNvGrpSpPr/>
            <p:nvPr/>
          </p:nvGrpSpPr>
          <p:grpSpPr>
            <a:xfrm>
              <a:off x="3183" y="2304"/>
              <a:ext cx="266" cy="384"/>
              <a:chOff x="3183" y="2304"/>
              <a:chExt cx="266" cy="384"/>
            </a:xfrm>
          </p:grpSpPr>
          <p:sp>
            <p:nvSpPr>
              <p:cNvPr id="211" name="Rectangle 384"/>
              <p:cNvSpPr/>
              <p:nvPr/>
            </p:nvSpPr>
            <p:spPr>
              <a:xfrm>
                <a:off x="322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2" name="Rectangle 385"/>
              <p:cNvSpPr/>
              <p:nvPr/>
            </p:nvSpPr>
            <p:spPr>
              <a:xfrm>
                <a:off x="318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6" name="Group 386"/>
            <p:cNvGrpSpPr/>
            <p:nvPr/>
          </p:nvGrpSpPr>
          <p:grpSpPr>
            <a:xfrm>
              <a:off x="3449" y="2304"/>
              <a:ext cx="266" cy="384"/>
              <a:chOff x="3449" y="2304"/>
              <a:chExt cx="266" cy="384"/>
            </a:xfrm>
          </p:grpSpPr>
          <p:sp>
            <p:nvSpPr>
              <p:cNvPr id="209" name="Rectangle 387"/>
              <p:cNvSpPr/>
              <p:nvPr/>
            </p:nvSpPr>
            <p:spPr>
              <a:xfrm>
                <a:off x="349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0" name="Rectangle 388"/>
              <p:cNvSpPr/>
              <p:nvPr/>
            </p:nvSpPr>
            <p:spPr>
              <a:xfrm>
                <a:off x="344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7" name="Group 389"/>
            <p:cNvGrpSpPr/>
            <p:nvPr/>
          </p:nvGrpSpPr>
          <p:grpSpPr>
            <a:xfrm>
              <a:off x="3715" y="2304"/>
              <a:ext cx="266" cy="384"/>
              <a:chOff x="3715" y="2304"/>
              <a:chExt cx="266" cy="384"/>
            </a:xfrm>
          </p:grpSpPr>
          <p:sp>
            <p:nvSpPr>
              <p:cNvPr id="207" name="Rectangle 390"/>
              <p:cNvSpPr/>
              <p:nvPr/>
            </p:nvSpPr>
            <p:spPr>
              <a:xfrm>
                <a:off x="375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8" name="Rectangle 391"/>
              <p:cNvSpPr/>
              <p:nvPr/>
            </p:nvSpPr>
            <p:spPr>
              <a:xfrm>
                <a:off x="371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8" name="Group 392"/>
            <p:cNvGrpSpPr/>
            <p:nvPr/>
          </p:nvGrpSpPr>
          <p:grpSpPr>
            <a:xfrm>
              <a:off x="3981" y="2304"/>
              <a:ext cx="266" cy="384"/>
              <a:chOff x="3981" y="2304"/>
              <a:chExt cx="266" cy="384"/>
            </a:xfrm>
          </p:grpSpPr>
          <p:sp>
            <p:nvSpPr>
              <p:cNvPr id="205" name="Rectangle 393"/>
              <p:cNvSpPr/>
              <p:nvPr/>
            </p:nvSpPr>
            <p:spPr>
              <a:xfrm>
                <a:off x="402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6" name="Rectangle 394"/>
              <p:cNvSpPr/>
              <p:nvPr/>
            </p:nvSpPr>
            <p:spPr>
              <a:xfrm>
                <a:off x="398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9" name="Group 395"/>
            <p:cNvGrpSpPr/>
            <p:nvPr/>
          </p:nvGrpSpPr>
          <p:grpSpPr>
            <a:xfrm>
              <a:off x="4247" y="2304"/>
              <a:ext cx="266" cy="384"/>
              <a:chOff x="4247" y="2304"/>
              <a:chExt cx="266" cy="384"/>
            </a:xfrm>
          </p:grpSpPr>
          <p:sp>
            <p:nvSpPr>
              <p:cNvPr id="203" name="Rectangle 396"/>
              <p:cNvSpPr/>
              <p:nvPr/>
            </p:nvSpPr>
            <p:spPr>
              <a:xfrm>
                <a:off x="429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" name="Rectangle 397"/>
              <p:cNvSpPr/>
              <p:nvPr/>
            </p:nvSpPr>
            <p:spPr>
              <a:xfrm>
                <a:off x="424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0" name="Group 398"/>
            <p:cNvGrpSpPr/>
            <p:nvPr/>
          </p:nvGrpSpPr>
          <p:grpSpPr>
            <a:xfrm>
              <a:off x="4513" y="2304"/>
              <a:ext cx="266" cy="384"/>
              <a:chOff x="4513" y="2304"/>
              <a:chExt cx="266" cy="384"/>
            </a:xfrm>
          </p:grpSpPr>
          <p:sp>
            <p:nvSpPr>
              <p:cNvPr id="201" name="Rectangle 399"/>
              <p:cNvSpPr/>
              <p:nvPr/>
            </p:nvSpPr>
            <p:spPr>
              <a:xfrm>
                <a:off x="455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2" name="Rectangle 400"/>
              <p:cNvSpPr/>
              <p:nvPr/>
            </p:nvSpPr>
            <p:spPr>
              <a:xfrm>
                <a:off x="451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1" name="Group 401"/>
            <p:cNvGrpSpPr/>
            <p:nvPr/>
          </p:nvGrpSpPr>
          <p:grpSpPr>
            <a:xfrm>
              <a:off x="4779" y="2304"/>
              <a:ext cx="266" cy="384"/>
              <a:chOff x="4779" y="2304"/>
              <a:chExt cx="266" cy="384"/>
            </a:xfrm>
          </p:grpSpPr>
          <p:sp>
            <p:nvSpPr>
              <p:cNvPr id="199" name="Rectangle 402"/>
              <p:cNvSpPr/>
              <p:nvPr/>
            </p:nvSpPr>
            <p:spPr>
              <a:xfrm>
                <a:off x="482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0" name="Rectangle 403"/>
              <p:cNvSpPr/>
              <p:nvPr/>
            </p:nvSpPr>
            <p:spPr>
              <a:xfrm>
                <a:off x="477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2" name="Group 404"/>
            <p:cNvGrpSpPr/>
            <p:nvPr/>
          </p:nvGrpSpPr>
          <p:grpSpPr>
            <a:xfrm>
              <a:off x="0" y="2688"/>
              <a:ext cx="265" cy="384"/>
              <a:chOff x="0" y="2688"/>
              <a:chExt cx="265" cy="384"/>
            </a:xfrm>
          </p:grpSpPr>
          <p:sp>
            <p:nvSpPr>
              <p:cNvPr id="197" name="Rectangle 405"/>
              <p:cNvSpPr/>
              <p:nvPr/>
            </p:nvSpPr>
            <p:spPr>
              <a:xfrm>
                <a:off x="4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8" name="Rectangle 406"/>
              <p:cNvSpPr/>
              <p:nvPr/>
            </p:nvSpPr>
            <p:spPr>
              <a:xfrm>
                <a:off x="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" name="Group 407"/>
            <p:cNvGrpSpPr/>
            <p:nvPr/>
          </p:nvGrpSpPr>
          <p:grpSpPr>
            <a:xfrm>
              <a:off x="265" y="2688"/>
              <a:ext cx="265" cy="384"/>
              <a:chOff x="265" y="2688"/>
              <a:chExt cx="265" cy="384"/>
            </a:xfrm>
          </p:grpSpPr>
          <p:sp>
            <p:nvSpPr>
              <p:cNvPr id="195" name="Rectangle 408"/>
              <p:cNvSpPr/>
              <p:nvPr/>
            </p:nvSpPr>
            <p:spPr>
              <a:xfrm>
                <a:off x="30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6" name="Rectangle 409"/>
              <p:cNvSpPr/>
              <p:nvPr/>
            </p:nvSpPr>
            <p:spPr>
              <a:xfrm>
                <a:off x="26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4" name="Group 410"/>
            <p:cNvGrpSpPr/>
            <p:nvPr/>
          </p:nvGrpSpPr>
          <p:grpSpPr>
            <a:xfrm>
              <a:off x="530" y="2688"/>
              <a:ext cx="265" cy="384"/>
              <a:chOff x="530" y="2688"/>
              <a:chExt cx="265" cy="384"/>
            </a:xfrm>
          </p:grpSpPr>
          <p:sp>
            <p:nvSpPr>
              <p:cNvPr id="193" name="Rectangle 411"/>
              <p:cNvSpPr/>
              <p:nvPr/>
            </p:nvSpPr>
            <p:spPr>
              <a:xfrm>
                <a:off x="57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" name="Rectangle 412"/>
              <p:cNvSpPr/>
              <p:nvPr/>
            </p:nvSpPr>
            <p:spPr>
              <a:xfrm>
                <a:off x="53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5" name="Group 413"/>
            <p:cNvGrpSpPr/>
            <p:nvPr/>
          </p:nvGrpSpPr>
          <p:grpSpPr>
            <a:xfrm>
              <a:off x="795" y="2688"/>
              <a:ext cx="265" cy="384"/>
              <a:chOff x="795" y="2688"/>
              <a:chExt cx="265" cy="384"/>
            </a:xfrm>
          </p:grpSpPr>
          <p:sp>
            <p:nvSpPr>
              <p:cNvPr id="191" name="Rectangle 414"/>
              <p:cNvSpPr/>
              <p:nvPr/>
            </p:nvSpPr>
            <p:spPr>
              <a:xfrm>
                <a:off x="83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2" name="Rectangle 415"/>
              <p:cNvSpPr/>
              <p:nvPr/>
            </p:nvSpPr>
            <p:spPr>
              <a:xfrm>
                <a:off x="79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6" name="Group 416"/>
            <p:cNvGrpSpPr/>
            <p:nvPr/>
          </p:nvGrpSpPr>
          <p:grpSpPr>
            <a:xfrm>
              <a:off x="1060" y="2688"/>
              <a:ext cx="265" cy="384"/>
              <a:chOff x="1060" y="2688"/>
              <a:chExt cx="265" cy="384"/>
            </a:xfrm>
          </p:grpSpPr>
          <p:sp>
            <p:nvSpPr>
              <p:cNvPr id="189" name="Rectangle 417"/>
              <p:cNvSpPr/>
              <p:nvPr/>
            </p:nvSpPr>
            <p:spPr>
              <a:xfrm>
                <a:off x="110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0" name="Rectangle 418"/>
              <p:cNvSpPr/>
              <p:nvPr/>
            </p:nvSpPr>
            <p:spPr>
              <a:xfrm>
                <a:off x="106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7" name="Group 419"/>
            <p:cNvGrpSpPr/>
            <p:nvPr/>
          </p:nvGrpSpPr>
          <p:grpSpPr>
            <a:xfrm>
              <a:off x="1325" y="2688"/>
              <a:ext cx="265" cy="384"/>
              <a:chOff x="1325" y="2688"/>
              <a:chExt cx="265" cy="384"/>
            </a:xfrm>
          </p:grpSpPr>
          <p:sp>
            <p:nvSpPr>
              <p:cNvPr id="187" name="Rectangle 420"/>
              <p:cNvSpPr/>
              <p:nvPr/>
            </p:nvSpPr>
            <p:spPr>
              <a:xfrm>
                <a:off x="136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Rectangle 421"/>
              <p:cNvSpPr/>
              <p:nvPr/>
            </p:nvSpPr>
            <p:spPr>
              <a:xfrm>
                <a:off x="132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8" name="Group 422"/>
            <p:cNvGrpSpPr/>
            <p:nvPr/>
          </p:nvGrpSpPr>
          <p:grpSpPr>
            <a:xfrm>
              <a:off x="1590" y="2688"/>
              <a:ext cx="265" cy="384"/>
              <a:chOff x="1590" y="2688"/>
              <a:chExt cx="265" cy="384"/>
            </a:xfrm>
          </p:grpSpPr>
          <p:sp>
            <p:nvSpPr>
              <p:cNvPr id="185" name="Rectangle 423"/>
              <p:cNvSpPr/>
              <p:nvPr/>
            </p:nvSpPr>
            <p:spPr>
              <a:xfrm>
                <a:off x="163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Rectangle 424"/>
              <p:cNvSpPr/>
              <p:nvPr/>
            </p:nvSpPr>
            <p:spPr>
              <a:xfrm>
                <a:off x="159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9" name="Group 425"/>
            <p:cNvGrpSpPr/>
            <p:nvPr/>
          </p:nvGrpSpPr>
          <p:grpSpPr>
            <a:xfrm>
              <a:off x="1855" y="2688"/>
              <a:ext cx="265" cy="384"/>
              <a:chOff x="1855" y="2688"/>
              <a:chExt cx="265" cy="384"/>
            </a:xfrm>
          </p:grpSpPr>
          <p:sp>
            <p:nvSpPr>
              <p:cNvPr id="183" name="Rectangle 426"/>
              <p:cNvSpPr/>
              <p:nvPr/>
            </p:nvSpPr>
            <p:spPr>
              <a:xfrm>
                <a:off x="189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" name="Rectangle 427"/>
              <p:cNvSpPr/>
              <p:nvPr/>
            </p:nvSpPr>
            <p:spPr>
              <a:xfrm>
                <a:off x="185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0" name="Group 428"/>
            <p:cNvGrpSpPr/>
            <p:nvPr/>
          </p:nvGrpSpPr>
          <p:grpSpPr>
            <a:xfrm>
              <a:off x="2120" y="2688"/>
              <a:ext cx="265" cy="384"/>
              <a:chOff x="2120" y="2688"/>
              <a:chExt cx="265" cy="384"/>
            </a:xfrm>
          </p:grpSpPr>
          <p:sp>
            <p:nvSpPr>
              <p:cNvPr id="181" name="Rectangle 429"/>
              <p:cNvSpPr/>
              <p:nvPr/>
            </p:nvSpPr>
            <p:spPr>
              <a:xfrm>
                <a:off x="216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2" name="Rectangle 430"/>
              <p:cNvSpPr/>
              <p:nvPr/>
            </p:nvSpPr>
            <p:spPr>
              <a:xfrm>
                <a:off x="212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1" name="Group 431"/>
            <p:cNvGrpSpPr/>
            <p:nvPr/>
          </p:nvGrpSpPr>
          <p:grpSpPr>
            <a:xfrm>
              <a:off x="2385" y="2688"/>
              <a:ext cx="266" cy="384"/>
              <a:chOff x="2385" y="2688"/>
              <a:chExt cx="266" cy="384"/>
            </a:xfrm>
          </p:grpSpPr>
          <p:sp>
            <p:nvSpPr>
              <p:cNvPr id="179" name="Rectangle 432"/>
              <p:cNvSpPr/>
              <p:nvPr/>
            </p:nvSpPr>
            <p:spPr>
              <a:xfrm>
                <a:off x="242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0" name="Rectangle 433"/>
              <p:cNvSpPr/>
              <p:nvPr/>
            </p:nvSpPr>
            <p:spPr>
              <a:xfrm>
                <a:off x="238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2" name="Group 434"/>
            <p:cNvGrpSpPr/>
            <p:nvPr/>
          </p:nvGrpSpPr>
          <p:grpSpPr>
            <a:xfrm>
              <a:off x="2651" y="2688"/>
              <a:ext cx="266" cy="384"/>
              <a:chOff x="2651" y="2688"/>
              <a:chExt cx="266" cy="384"/>
            </a:xfrm>
          </p:grpSpPr>
          <p:sp>
            <p:nvSpPr>
              <p:cNvPr id="177" name="Rectangle 435"/>
              <p:cNvSpPr/>
              <p:nvPr/>
            </p:nvSpPr>
            <p:spPr>
              <a:xfrm>
                <a:off x="269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8" name="Rectangle 436"/>
              <p:cNvSpPr/>
              <p:nvPr/>
            </p:nvSpPr>
            <p:spPr>
              <a:xfrm>
                <a:off x="265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3" name="Group 437"/>
            <p:cNvGrpSpPr/>
            <p:nvPr/>
          </p:nvGrpSpPr>
          <p:grpSpPr>
            <a:xfrm>
              <a:off x="2917" y="2688"/>
              <a:ext cx="266" cy="384"/>
              <a:chOff x="2917" y="2688"/>
              <a:chExt cx="266" cy="384"/>
            </a:xfrm>
          </p:grpSpPr>
          <p:sp>
            <p:nvSpPr>
              <p:cNvPr id="175" name="Rectangle 438"/>
              <p:cNvSpPr/>
              <p:nvPr/>
            </p:nvSpPr>
            <p:spPr>
              <a:xfrm>
                <a:off x="296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6" name="Rectangle 439"/>
              <p:cNvSpPr/>
              <p:nvPr/>
            </p:nvSpPr>
            <p:spPr>
              <a:xfrm>
                <a:off x="291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4" name="Group 440"/>
            <p:cNvGrpSpPr/>
            <p:nvPr/>
          </p:nvGrpSpPr>
          <p:grpSpPr>
            <a:xfrm>
              <a:off x="3183" y="2688"/>
              <a:ext cx="266" cy="384"/>
              <a:chOff x="3183" y="2688"/>
              <a:chExt cx="266" cy="384"/>
            </a:xfrm>
          </p:grpSpPr>
          <p:sp>
            <p:nvSpPr>
              <p:cNvPr id="173" name="Rectangle 441"/>
              <p:cNvSpPr/>
              <p:nvPr/>
            </p:nvSpPr>
            <p:spPr>
              <a:xfrm>
                <a:off x="322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" name="Rectangle 442"/>
              <p:cNvSpPr/>
              <p:nvPr/>
            </p:nvSpPr>
            <p:spPr>
              <a:xfrm>
                <a:off x="318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5" name="Group 443"/>
            <p:cNvGrpSpPr/>
            <p:nvPr/>
          </p:nvGrpSpPr>
          <p:grpSpPr>
            <a:xfrm>
              <a:off x="3449" y="2688"/>
              <a:ext cx="266" cy="384"/>
              <a:chOff x="3449" y="2688"/>
              <a:chExt cx="266" cy="384"/>
            </a:xfrm>
          </p:grpSpPr>
          <p:sp>
            <p:nvSpPr>
              <p:cNvPr id="171" name="Rectangle 444"/>
              <p:cNvSpPr/>
              <p:nvPr/>
            </p:nvSpPr>
            <p:spPr>
              <a:xfrm>
                <a:off x="349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2" name="Rectangle 445"/>
              <p:cNvSpPr/>
              <p:nvPr/>
            </p:nvSpPr>
            <p:spPr>
              <a:xfrm>
                <a:off x="344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6" name="Group 446"/>
            <p:cNvGrpSpPr/>
            <p:nvPr/>
          </p:nvGrpSpPr>
          <p:grpSpPr>
            <a:xfrm>
              <a:off x="3715" y="2688"/>
              <a:ext cx="266" cy="384"/>
              <a:chOff x="3715" y="2688"/>
              <a:chExt cx="266" cy="384"/>
            </a:xfrm>
          </p:grpSpPr>
          <p:sp>
            <p:nvSpPr>
              <p:cNvPr id="169" name="Rectangle 447"/>
              <p:cNvSpPr/>
              <p:nvPr/>
            </p:nvSpPr>
            <p:spPr>
              <a:xfrm>
                <a:off x="375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0" name="Rectangle 448"/>
              <p:cNvSpPr/>
              <p:nvPr/>
            </p:nvSpPr>
            <p:spPr>
              <a:xfrm>
                <a:off x="371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7" name="Group 449"/>
            <p:cNvGrpSpPr/>
            <p:nvPr/>
          </p:nvGrpSpPr>
          <p:grpSpPr>
            <a:xfrm>
              <a:off x="3981" y="2688"/>
              <a:ext cx="266" cy="384"/>
              <a:chOff x="3981" y="2688"/>
              <a:chExt cx="266" cy="384"/>
            </a:xfrm>
          </p:grpSpPr>
          <p:sp>
            <p:nvSpPr>
              <p:cNvPr id="167" name="Rectangle 450"/>
              <p:cNvSpPr/>
              <p:nvPr/>
            </p:nvSpPr>
            <p:spPr>
              <a:xfrm>
                <a:off x="402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Rectangle 451"/>
              <p:cNvSpPr/>
              <p:nvPr/>
            </p:nvSpPr>
            <p:spPr>
              <a:xfrm>
                <a:off x="398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8" name="Group 452"/>
            <p:cNvGrpSpPr/>
            <p:nvPr/>
          </p:nvGrpSpPr>
          <p:grpSpPr>
            <a:xfrm>
              <a:off x="4247" y="2688"/>
              <a:ext cx="266" cy="384"/>
              <a:chOff x="4247" y="2688"/>
              <a:chExt cx="266" cy="384"/>
            </a:xfrm>
          </p:grpSpPr>
          <p:sp>
            <p:nvSpPr>
              <p:cNvPr id="165" name="Rectangle 453"/>
              <p:cNvSpPr/>
              <p:nvPr/>
            </p:nvSpPr>
            <p:spPr>
              <a:xfrm>
                <a:off x="429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6" name="Rectangle 454"/>
              <p:cNvSpPr/>
              <p:nvPr/>
            </p:nvSpPr>
            <p:spPr>
              <a:xfrm>
                <a:off x="424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9" name="Group 455"/>
            <p:cNvGrpSpPr/>
            <p:nvPr/>
          </p:nvGrpSpPr>
          <p:grpSpPr>
            <a:xfrm>
              <a:off x="4513" y="2688"/>
              <a:ext cx="266" cy="384"/>
              <a:chOff x="4513" y="2688"/>
              <a:chExt cx="266" cy="384"/>
            </a:xfrm>
          </p:grpSpPr>
          <p:sp>
            <p:nvSpPr>
              <p:cNvPr id="163" name="Rectangle 456"/>
              <p:cNvSpPr/>
              <p:nvPr/>
            </p:nvSpPr>
            <p:spPr>
              <a:xfrm>
                <a:off x="455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" name="Rectangle 457"/>
              <p:cNvSpPr/>
              <p:nvPr/>
            </p:nvSpPr>
            <p:spPr>
              <a:xfrm>
                <a:off x="451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0" name="Group 458"/>
            <p:cNvGrpSpPr/>
            <p:nvPr/>
          </p:nvGrpSpPr>
          <p:grpSpPr>
            <a:xfrm>
              <a:off x="4779" y="2688"/>
              <a:ext cx="266" cy="384"/>
              <a:chOff x="4779" y="2688"/>
              <a:chExt cx="266" cy="384"/>
            </a:xfrm>
          </p:grpSpPr>
          <p:sp>
            <p:nvSpPr>
              <p:cNvPr id="161" name="Rectangle 459"/>
              <p:cNvSpPr/>
              <p:nvPr/>
            </p:nvSpPr>
            <p:spPr>
              <a:xfrm>
                <a:off x="482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2" name="Rectangle 460"/>
              <p:cNvSpPr/>
              <p:nvPr/>
            </p:nvSpPr>
            <p:spPr>
              <a:xfrm>
                <a:off x="477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" name="梯形 2"/>
          <p:cNvSpPr/>
          <p:nvPr/>
        </p:nvSpPr>
        <p:spPr>
          <a:xfrm flipH="1">
            <a:off x="1757581" y="1619807"/>
            <a:ext cx="1693948" cy="920749"/>
          </a:xfrm>
          <a:custGeom>
            <a:avLst/>
            <a:gdLst>
              <a:gd name="connsiteX0" fmla="*/ 0 w 1694424"/>
              <a:gd name="connsiteY0" fmla="*/ 918368 h 918368"/>
              <a:gd name="connsiteX1" fmla="*/ 435334 w 1694424"/>
              <a:gd name="connsiteY1" fmla="*/ 0 h 918368"/>
              <a:gd name="connsiteX2" fmla="*/ 1259090 w 1694424"/>
              <a:gd name="connsiteY2" fmla="*/ 0 h 918368"/>
              <a:gd name="connsiteX3" fmla="*/ 1694424 w 1694424"/>
              <a:gd name="connsiteY3" fmla="*/ 918368 h 918368"/>
              <a:gd name="connsiteX4" fmla="*/ 0 w 1694424"/>
              <a:gd name="connsiteY4" fmla="*/ 918368 h 918368"/>
              <a:gd name="connsiteX0-1" fmla="*/ 10436 w 1259090"/>
              <a:gd name="connsiteY0-2" fmla="*/ 918368 h 918368"/>
              <a:gd name="connsiteX1-3" fmla="*/ 0 w 1259090"/>
              <a:gd name="connsiteY1-4" fmla="*/ 0 h 918368"/>
              <a:gd name="connsiteX2-5" fmla="*/ 823756 w 1259090"/>
              <a:gd name="connsiteY2-6" fmla="*/ 0 h 918368"/>
              <a:gd name="connsiteX3-7" fmla="*/ 1259090 w 1259090"/>
              <a:gd name="connsiteY3-8" fmla="*/ 918368 h 918368"/>
              <a:gd name="connsiteX4-9" fmla="*/ 10436 w 1259090"/>
              <a:gd name="connsiteY4-10" fmla="*/ 918368 h 918368"/>
              <a:gd name="connsiteX0-11" fmla="*/ 0 w 1272466"/>
              <a:gd name="connsiteY0-12" fmla="*/ 918368 h 918368"/>
              <a:gd name="connsiteX1-13" fmla="*/ 13376 w 1272466"/>
              <a:gd name="connsiteY1-14" fmla="*/ 0 h 918368"/>
              <a:gd name="connsiteX2-15" fmla="*/ 837132 w 1272466"/>
              <a:gd name="connsiteY2-16" fmla="*/ 0 h 918368"/>
              <a:gd name="connsiteX3-17" fmla="*/ 1272466 w 1272466"/>
              <a:gd name="connsiteY3-18" fmla="*/ 918368 h 918368"/>
              <a:gd name="connsiteX4-19" fmla="*/ 0 w 1272466"/>
              <a:gd name="connsiteY4-20" fmla="*/ 918368 h 918368"/>
              <a:gd name="connsiteX0-21" fmla="*/ 0 w 1267704"/>
              <a:gd name="connsiteY0-22" fmla="*/ 920749 h 920749"/>
              <a:gd name="connsiteX1-23" fmla="*/ 8614 w 1267704"/>
              <a:gd name="connsiteY1-24" fmla="*/ 0 h 920749"/>
              <a:gd name="connsiteX2-25" fmla="*/ 832370 w 1267704"/>
              <a:gd name="connsiteY2-26" fmla="*/ 0 h 920749"/>
              <a:gd name="connsiteX3-27" fmla="*/ 1267704 w 1267704"/>
              <a:gd name="connsiteY3-28" fmla="*/ 918368 h 920749"/>
              <a:gd name="connsiteX4-29" fmla="*/ 0 w 1267704"/>
              <a:gd name="connsiteY4-30" fmla="*/ 920749 h 920749"/>
              <a:gd name="connsiteX0-31" fmla="*/ 0 w 1260561"/>
              <a:gd name="connsiteY0-32" fmla="*/ 920749 h 920749"/>
              <a:gd name="connsiteX1-33" fmla="*/ 1471 w 1260561"/>
              <a:gd name="connsiteY1-34" fmla="*/ 0 h 920749"/>
              <a:gd name="connsiteX2-35" fmla="*/ 825227 w 1260561"/>
              <a:gd name="connsiteY2-36" fmla="*/ 0 h 920749"/>
              <a:gd name="connsiteX3-37" fmla="*/ 1260561 w 1260561"/>
              <a:gd name="connsiteY3-38" fmla="*/ 918368 h 920749"/>
              <a:gd name="connsiteX4-39" fmla="*/ 0 w 1260561"/>
              <a:gd name="connsiteY4-40" fmla="*/ 920749 h 920749"/>
              <a:gd name="connsiteX0-41" fmla="*/ 0 w 1260561"/>
              <a:gd name="connsiteY0-42" fmla="*/ 920749 h 920749"/>
              <a:gd name="connsiteX1-43" fmla="*/ 1471 w 1260561"/>
              <a:gd name="connsiteY1-44" fmla="*/ 0 h 920749"/>
              <a:gd name="connsiteX2-45" fmla="*/ 841896 w 1260561"/>
              <a:gd name="connsiteY2-46" fmla="*/ 4763 h 920749"/>
              <a:gd name="connsiteX3-47" fmla="*/ 1260561 w 1260561"/>
              <a:gd name="connsiteY3-48" fmla="*/ 918368 h 920749"/>
              <a:gd name="connsiteX4-49" fmla="*/ 0 w 1260561"/>
              <a:gd name="connsiteY4-50" fmla="*/ 920749 h 920749"/>
              <a:gd name="connsiteX0-51" fmla="*/ 0 w 1693948"/>
              <a:gd name="connsiteY0-52" fmla="*/ 920749 h 920749"/>
              <a:gd name="connsiteX1-53" fmla="*/ 1471 w 1693948"/>
              <a:gd name="connsiteY1-54" fmla="*/ 0 h 920749"/>
              <a:gd name="connsiteX2-55" fmla="*/ 841896 w 1693948"/>
              <a:gd name="connsiteY2-56" fmla="*/ 4763 h 920749"/>
              <a:gd name="connsiteX3-57" fmla="*/ 1693948 w 1693948"/>
              <a:gd name="connsiteY3-58" fmla="*/ 920749 h 920749"/>
              <a:gd name="connsiteX4-59" fmla="*/ 0 w 1693948"/>
              <a:gd name="connsiteY4-60" fmla="*/ 920749 h 9207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93948" h="920749">
                <a:moveTo>
                  <a:pt x="0" y="920749"/>
                </a:moveTo>
                <a:cubicBezTo>
                  <a:pt x="2871" y="613833"/>
                  <a:pt x="-1400" y="306916"/>
                  <a:pt x="1471" y="0"/>
                </a:cubicBezTo>
                <a:lnTo>
                  <a:pt x="841896" y="4763"/>
                </a:lnTo>
                <a:lnTo>
                  <a:pt x="1693948" y="920749"/>
                </a:lnTo>
                <a:lnTo>
                  <a:pt x="0" y="92074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5" name="等腰三角形 464"/>
          <p:cNvSpPr/>
          <p:nvPr/>
        </p:nvSpPr>
        <p:spPr>
          <a:xfrm>
            <a:off x="6409793" y="1617783"/>
            <a:ext cx="1700818" cy="918369"/>
          </a:xfrm>
          <a:prstGeom prst="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6" name="梯形 2"/>
          <p:cNvSpPr/>
          <p:nvPr/>
        </p:nvSpPr>
        <p:spPr>
          <a:xfrm flipH="1">
            <a:off x="1774926" y="2998388"/>
            <a:ext cx="3383816" cy="1839280"/>
          </a:xfrm>
          <a:custGeom>
            <a:avLst/>
            <a:gdLst>
              <a:gd name="connsiteX0" fmla="*/ 0 w 1694424"/>
              <a:gd name="connsiteY0" fmla="*/ 918368 h 918368"/>
              <a:gd name="connsiteX1" fmla="*/ 435334 w 1694424"/>
              <a:gd name="connsiteY1" fmla="*/ 0 h 918368"/>
              <a:gd name="connsiteX2" fmla="*/ 1259090 w 1694424"/>
              <a:gd name="connsiteY2" fmla="*/ 0 h 918368"/>
              <a:gd name="connsiteX3" fmla="*/ 1694424 w 1694424"/>
              <a:gd name="connsiteY3" fmla="*/ 918368 h 918368"/>
              <a:gd name="connsiteX4" fmla="*/ 0 w 1694424"/>
              <a:gd name="connsiteY4" fmla="*/ 918368 h 918368"/>
              <a:gd name="connsiteX0-1" fmla="*/ 10436 w 1259090"/>
              <a:gd name="connsiteY0-2" fmla="*/ 918368 h 918368"/>
              <a:gd name="connsiteX1-3" fmla="*/ 0 w 1259090"/>
              <a:gd name="connsiteY1-4" fmla="*/ 0 h 918368"/>
              <a:gd name="connsiteX2-5" fmla="*/ 823756 w 1259090"/>
              <a:gd name="connsiteY2-6" fmla="*/ 0 h 918368"/>
              <a:gd name="connsiteX3-7" fmla="*/ 1259090 w 1259090"/>
              <a:gd name="connsiteY3-8" fmla="*/ 918368 h 918368"/>
              <a:gd name="connsiteX4-9" fmla="*/ 10436 w 1259090"/>
              <a:gd name="connsiteY4-10" fmla="*/ 918368 h 918368"/>
              <a:gd name="connsiteX0-11" fmla="*/ 0 w 1272466"/>
              <a:gd name="connsiteY0-12" fmla="*/ 918368 h 918368"/>
              <a:gd name="connsiteX1-13" fmla="*/ 13376 w 1272466"/>
              <a:gd name="connsiteY1-14" fmla="*/ 0 h 918368"/>
              <a:gd name="connsiteX2-15" fmla="*/ 837132 w 1272466"/>
              <a:gd name="connsiteY2-16" fmla="*/ 0 h 918368"/>
              <a:gd name="connsiteX3-17" fmla="*/ 1272466 w 1272466"/>
              <a:gd name="connsiteY3-18" fmla="*/ 918368 h 918368"/>
              <a:gd name="connsiteX4-19" fmla="*/ 0 w 1272466"/>
              <a:gd name="connsiteY4-20" fmla="*/ 918368 h 918368"/>
              <a:gd name="connsiteX0-21" fmla="*/ 0 w 1267704"/>
              <a:gd name="connsiteY0-22" fmla="*/ 920749 h 920749"/>
              <a:gd name="connsiteX1-23" fmla="*/ 8614 w 1267704"/>
              <a:gd name="connsiteY1-24" fmla="*/ 0 h 920749"/>
              <a:gd name="connsiteX2-25" fmla="*/ 832370 w 1267704"/>
              <a:gd name="connsiteY2-26" fmla="*/ 0 h 920749"/>
              <a:gd name="connsiteX3-27" fmla="*/ 1267704 w 1267704"/>
              <a:gd name="connsiteY3-28" fmla="*/ 918368 h 920749"/>
              <a:gd name="connsiteX4-29" fmla="*/ 0 w 1267704"/>
              <a:gd name="connsiteY4-30" fmla="*/ 920749 h 920749"/>
              <a:gd name="connsiteX0-31" fmla="*/ 0 w 1260561"/>
              <a:gd name="connsiteY0-32" fmla="*/ 920749 h 920749"/>
              <a:gd name="connsiteX1-33" fmla="*/ 1471 w 1260561"/>
              <a:gd name="connsiteY1-34" fmla="*/ 0 h 920749"/>
              <a:gd name="connsiteX2-35" fmla="*/ 825227 w 1260561"/>
              <a:gd name="connsiteY2-36" fmla="*/ 0 h 920749"/>
              <a:gd name="connsiteX3-37" fmla="*/ 1260561 w 1260561"/>
              <a:gd name="connsiteY3-38" fmla="*/ 918368 h 920749"/>
              <a:gd name="connsiteX4-39" fmla="*/ 0 w 1260561"/>
              <a:gd name="connsiteY4-40" fmla="*/ 920749 h 920749"/>
              <a:gd name="connsiteX0-41" fmla="*/ 0 w 1260561"/>
              <a:gd name="connsiteY0-42" fmla="*/ 920749 h 920749"/>
              <a:gd name="connsiteX1-43" fmla="*/ 1471 w 1260561"/>
              <a:gd name="connsiteY1-44" fmla="*/ 0 h 920749"/>
              <a:gd name="connsiteX2-45" fmla="*/ 841896 w 1260561"/>
              <a:gd name="connsiteY2-46" fmla="*/ 4763 h 920749"/>
              <a:gd name="connsiteX3-47" fmla="*/ 1260561 w 1260561"/>
              <a:gd name="connsiteY3-48" fmla="*/ 918368 h 920749"/>
              <a:gd name="connsiteX4-49" fmla="*/ 0 w 1260561"/>
              <a:gd name="connsiteY4-50" fmla="*/ 920749 h 920749"/>
              <a:gd name="connsiteX0-51" fmla="*/ 0 w 1693948"/>
              <a:gd name="connsiteY0-52" fmla="*/ 920749 h 920749"/>
              <a:gd name="connsiteX1-53" fmla="*/ 1471 w 1693948"/>
              <a:gd name="connsiteY1-54" fmla="*/ 0 h 920749"/>
              <a:gd name="connsiteX2-55" fmla="*/ 841896 w 1693948"/>
              <a:gd name="connsiteY2-56" fmla="*/ 4763 h 920749"/>
              <a:gd name="connsiteX3-57" fmla="*/ 1693948 w 1693948"/>
              <a:gd name="connsiteY3-58" fmla="*/ 920749 h 920749"/>
              <a:gd name="connsiteX4-59" fmla="*/ 0 w 1693948"/>
              <a:gd name="connsiteY4-60" fmla="*/ 920749 h 9207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93948" h="920749">
                <a:moveTo>
                  <a:pt x="0" y="920749"/>
                </a:moveTo>
                <a:cubicBezTo>
                  <a:pt x="2871" y="613833"/>
                  <a:pt x="-1400" y="306916"/>
                  <a:pt x="1471" y="0"/>
                </a:cubicBezTo>
                <a:lnTo>
                  <a:pt x="841896" y="4763"/>
                </a:lnTo>
                <a:lnTo>
                  <a:pt x="1693948" y="920749"/>
                </a:lnTo>
                <a:lnTo>
                  <a:pt x="0" y="92074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7" name="等腰三角形 466"/>
          <p:cNvSpPr/>
          <p:nvPr/>
        </p:nvSpPr>
        <p:spPr>
          <a:xfrm>
            <a:off x="5991184" y="2998996"/>
            <a:ext cx="3405217" cy="1838672"/>
          </a:xfrm>
          <a:prstGeom prst="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66" grpId="0" animBg="1"/>
      <p:bldP spid="4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46474" y="815926"/>
                <a:ext cx="8392795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把下面的图形缩小到原来的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画出缩小后的图形。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4" y="815926"/>
                <a:ext cx="8392795" cy="702885"/>
              </a:xfrm>
              <a:prstGeom prst="rect">
                <a:avLst/>
              </a:prstGeom>
              <a:blipFill rotWithShape="1">
                <a:blip r:embed="rId2"/>
                <a:stretch>
                  <a:fillRect l="-1" t="-83" r="1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251" name="Group 4"/>
          <p:cNvGrpSpPr/>
          <p:nvPr/>
        </p:nvGrpSpPr>
        <p:grpSpPr>
          <a:xfrm>
            <a:off x="1333500" y="1623378"/>
            <a:ext cx="8064500" cy="3673475"/>
            <a:chOff x="0" y="0"/>
            <a:chExt cx="5045" cy="3072"/>
          </a:xfrm>
        </p:grpSpPr>
        <p:grpSp>
          <p:nvGrpSpPr>
            <p:cNvPr id="53261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53715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6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2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53713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4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3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53711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2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4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53709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0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5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53707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8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6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53705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6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7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53703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4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8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53701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2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9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53699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0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0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53697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8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1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53695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6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2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53693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4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3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53691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2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4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53689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0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5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53687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8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6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53685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6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7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53683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4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8" name="Group 56"/>
            <p:cNvGrpSpPr/>
            <p:nvPr/>
          </p:nvGrpSpPr>
          <p:grpSpPr>
            <a:xfrm>
              <a:off x="4513" y="0"/>
              <a:ext cx="266" cy="384"/>
              <a:chOff x="4513" y="0"/>
              <a:chExt cx="266" cy="384"/>
            </a:xfrm>
          </p:grpSpPr>
          <p:sp>
            <p:nvSpPr>
              <p:cNvPr id="53681" name="Rectangle 57"/>
              <p:cNvSpPr/>
              <p:nvPr/>
            </p:nvSpPr>
            <p:spPr>
              <a:xfrm>
                <a:off x="455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2" name="Rectangle 58"/>
              <p:cNvSpPr/>
              <p:nvPr/>
            </p:nvSpPr>
            <p:spPr>
              <a:xfrm>
                <a:off x="451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9" name="Group 59"/>
            <p:cNvGrpSpPr/>
            <p:nvPr/>
          </p:nvGrpSpPr>
          <p:grpSpPr>
            <a:xfrm>
              <a:off x="4779" y="0"/>
              <a:ext cx="266" cy="384"/>
              <a:chOff x="4779" y="0"/>
              <a:chExt cx="266" cy="384"/>
            </a:xfrm>
          </p:grpSpPr>
          <p:sp>
            <p:nvSpPr>
              <p:cNvPr id="53679" name="Rectangle 60"/>
              <p:cNvSpPr/>
              <p:nvPr/>
            </p:nvSpPr>
            <p:spPr>
              <a:xfrm>
                <a:off x="482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0" name="Rectangle 61"/>
              <p:cNvSpPr/>
              <p:nvPr/>
            </p:nvSpPr>
            <p:spPr>
              <a:xfrm>
                <a:off x="477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0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53677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8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1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53675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6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2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53673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4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3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53671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2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4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53669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0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5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53667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8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6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53665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6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7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53663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4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8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53661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2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9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53659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0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0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53657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8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1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53655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6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2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53653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4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3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53651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2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4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53649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0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5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53647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8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6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53645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6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7" name="Group 113"/>
            <p:cNvGrpSpPr/>
            <p:nvPr/>
          </p:nvGrpSpPr>
          <p:grpSpPr>
            <a:xfrm>
              <a:off x="4513" y="384"/>
              <a:ext cx="266" cy="384"/>
              <a:chOff x="4513" y="384"/>
              <a:chExt cx="266" cy="384"/>
            </a:xfrm>
          </p:grpSpPr>
          <p:sp>
            <p:nvSpPr>
              <p:cNvPr id="53643" name="Rectangle 114"/>
              <p:cNvSpPr/>
              <p:nvPr/>
            </p:nvSpPr>
            <p:spPr>
              <a:xfrm>
                <a:off x="455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4" name="Rectangle 115"/>
              <p:cNvSpPr/>
              <p:nvPr/>
            </p:nvSpPr>
            <p:spPr>
              <a:xfrm>
                <a:off x="451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8" name="Group 116"/>
            <p:cNvGrpSpPr/>
            <p:nvPr/>
          </p:nvGrpSpPr>
          <p:grpSpPr>
            <a:xfrm>
              <a:off x="4779" y="384"/>
              <a:ext cx="266" cy="384"/>
              <a:chOff x="4779" y="384"/>
              <a:chExt cx="266" cy="384"/>
            </a:xfrm>
          </p:grpSpPr>
          <p:sp>
            <p:nvSpPr>
              <p:cNvPr id="53641" name="Rectangle 117"/>
              <p:cNvSpPr/>
              <p:nvPr/>
            </p:nvSpPr>
            <p:spPr>
              <a:xfrm>
                <a:off x="482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2" name="Rectangle 118"/>
              <p:cNvSpPr/>
              <p:nvPr/>
            </p:nvSpPr>
            <p:spPr>
              <a:xfrm>
                <a:off x="477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9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53639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0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0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53637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8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1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53635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6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2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53633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4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3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53631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2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4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53629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0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5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53627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8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6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53625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6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7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53623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4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8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53621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2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9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53619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0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0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53617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8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1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53615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6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2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53613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4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3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53611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2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4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53609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0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5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53607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8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6" name="Group 170"/>
            <p:cNvGrpSpPr/>
            <p:nvPr/>
          </p:nvGrpSpPr>
          <p:grpSpPr>
            <a:xfrm>
              <a:off x="4513" y="768"/>
              <a:ext cx="266" cy="384"/>
              <a:chOff x="4513" y="768"/>
              <a:chExt cx="266" cy="384"/>
            </a:xfrm>
          </p:grpSpPr>
          <p:sp>
            <p:nvSpPr>
              <p:cNvPr id="53605" name="Rectangle 171"/>
              <p:cNvSpPr/>
              <p:nvPr/>
            </p:nvSpPr>
            <p:spPr>
              <a:xfrm>
                <a:off x="455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6" name="Rectangle 172"/>
              <p:cNvSpPr/>
              <p:nvPr/>
            </p:nvSpPr>
            <p:spPr>
              <a:xfrm>
                <a:off x="451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7" name="Group 173"/>
            <p:cNvGrpSpPr/>
            <p:nvPr/>
          </p:nvGrpSpPr>
          <p:grpSpPr>
            <a:xfrm>
              <a:off x="4779" y="768"/>
              <a:ext cx="266" cy="384"/>
              <a:chOff x="4779" y="768"/>
              <a:chExt cx="266" cy="384"/>
            </a:xfrm>
          </p:grpSpPr>
          <p:sp>
            <p:nvSpPr>
              <p:cNvPr id="53603" name="Rectangle 174"/>
              <p:cNvSpPr/>
              <p:nvPr/>
            </p:nvSpPr>
            <p:spPr>
              <a:xfrm>
                <a:off x="482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4" name="Rectangle 175"/>
              <p:cNvSpPr/>
              <p:nvPr/>
            </p:nvSpPr>
            <p:spPr>
              <a:xfrm>
                <a:off x="477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8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53601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2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9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53599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0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0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53597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8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1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53595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6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2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53593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4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3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53591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2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4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53589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0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5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53587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8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6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53585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6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7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53583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4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8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53581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2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9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53579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0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0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53577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8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1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53575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6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2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53573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4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3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53571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2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4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53569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0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5" name="Group 227"/>
            <p:cNvGrpSpPr/>
            <p:nvPr/>
          </p:nvGrpSpPr>
          <p:grpSpPr>
            <a:xfrm>
              <a:off x="4513" y="1152"/>
              <a:ext cx="266" cy="384"/>
              <a:chOff x="4513" y="1152"/>
              <a:chExt cx="266" cy="384"/>
            </a:xfrm>
          </p:grpSpPr>
          <p:sp>
            <p:nvSpPr>
              <p:cNvPr id="53567" name="Rectangle 228"/>
              <p:cNvSpPr/>
              <p:nvPr/>
            </p:nvSpPr>
            <p:spPr>
              <a:xfrm>
                <a:off x="455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8" name="Rectangle 229"/>
              <p:cNvSpPr/>
              <p:nvPr/>
            </p:nvSpPr>
            <p:spPr>
              <a:xfrm>
                <a:off x="451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6" name="Group 230"/>
            <p:cNvGrpSpPr/>
            <p:nvPr/>
          </p:nvGrpSpPr>
          <p:grpSpPr>
            <a:xfrm>
              <a:off x="4779" y="1152"/>
              <a:ext cx="266" cy="384"/>
              <a:chOff x="4779" y="1152"/>
              <a:chExt cx="266" cy="384"/>
            </a:xfrm>
          </p:grpSpPr>
          <p:sp>
            <p:nvSpPr>
              <p:cNvPr id="53565" name="Rectangle 231"/>
              <p:cNvSpPr/>
              <p:nvPr/>
            </p:nvSpPr>
            <p:spPr>
              <a:xfrm>
                <a:off x="482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6" name="Rectangle 232"/>
              <p:cNvSpPr/>
              <p:nvPr/>
            </p:nvSpPr>
            <p:spPr>
              <a:xfrm>
                <a:off x="477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7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53563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4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8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53561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2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9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53559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0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0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53557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8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1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53555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6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2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53553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4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3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53551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2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4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53549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0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5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53547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8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6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53545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6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7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53543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4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8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53541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2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9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53539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0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0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53537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8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1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53535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6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2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53533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4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3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53531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2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4" name="Group 284"/>
            <p:cNvGrpSpPr/>
            <p:nvPr/>
          </p:nvGrpSpPr>
          <p:grpSpPr>
            <a:xfrm>
              <a:off x="4513" y="1536"/>
              <a:ext cx="266" cy="384"/>
              <a:chOff x="4513" y="1536"/>
              <a:chExt cx="266" cy="384"/>
            </a:xfrm>
          </p:grpSpPr>
          <p:sp>
            <p:nvSpPr>
              <p:cNvPr id="53529" name="Rectangle 285"/>
              <p:cNvSpPr/>
              <p:nvPr/>
            </p:nvSpPr>
            <p:spPr>
              <a:xfrm>
                <a:off x="455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0" name="Rectangle 286"/>
              <p:cNvSpPr/>
              <p:nvPr/>
            </p:nvSpPr>
            <p:spPr>
              <a:xfrm>
                <a:off x="451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5" name="Group 287"/>
            <p:cNvGrpSpPr/>
            <p:nvPr/>
          </p:nvGrpSpPr>
          <p:grpSpPr>
            <a:xfrm>
              <a:off x="4779" y="1536"/>
              <a:ext cx="266" cy="384"/>
              <a:chOff x="4779" y="1536"/>
              <a:chExt cx="266" cy="384"/>
            </a:xfrm>
          </p:grpSpPr>
          <p:sp>
            <p:nvSpPr>
              <p:cNvPr id="53527" name="Rectangle 288"/>
              <p:cNvSpPr/>
              <p:nvPr/>
            </p:nvSpPr>
            <p:spPr>
              <a:xfrm>
                <a:off x="482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8" name="Rectangle 289"/>
              <p:cNvSpPr/>
              <p:nvPr/>
            </p:nvSpPr>
            <p:spPr>
              <a:xfrm>
                <a:off x="477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6" name="Group 290"/>
            <p:cNvGrpSpPr/>
            <p:nvPr/>
          </p:nvGrpSpPr>
          <p:grpSpPr>
            <a:xfrm>
              <a:off x="0" y="1920"/>
              <a:ext cx="265" cy="384"/>
              <a:chOff x="0" y="1920"/>
              <a:chExt cx="265" cy="384"/>
            </a:xfrm>
          </p:grpSpPr>
          <p:sp>
            <p:nvSpPr>
              <p:cNvPr id="53525" name="Rectangle 291"/>
              <p:cNvSpPr/>
              <p:nvPr/>
            </p:nvSpPr>
            <p:spPr>
              <a:xfrm>
                <a:off x="4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6" name="Rectangle 292"/>
              <p:cNvSpPr/>
              <p:nvPr/>
            </p:nvSpPr>
            <p:spPr>
              <a:xfrm>
                <a:off x="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7" name="Group 293"/>
            <p:cNvGrpSpPr/>
            <p:nvPr/>
          </p:nvGrpSpPr>
          <p:grpSpPr>
            <a:xfrm>
              <a:off x="265" y="1920"/>
              <a:ext cx="265" cy="384"/>
              <a:chOff x="265" y="1920"/>
              <a:chExt cx="265" cy="384"/>
            </a:xfrm>
          </p:grpSpPr>
          <p:sp>
            <p:nvSpPr>
              <p:cNvPr id="53523" name="Rectangle 294"/>
              <p:cNvSpPr/>
              <p:nvPr/>
            </p:nvSpPr>
            <p:spPr>
              <a:xfrm>
                <a:off x="30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4" name="Rectangle 295"/>
              <p:cNvSpPr/>
              <p:nvPr/>
            </p:nvSpPr>
            <p:spPr>
              <a:xfrm>
                <a:off x="26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8" name="Group 296"/>
            <p:cNvGrpSpPr/>
            <p:nvPr/>
          </p:nvGrpSpPr>
          <p:grpSpPr>
            <a:xfrm>
              <a:off x="530" y="1920"/>
              <a:ext cx="265" cy="384"/>
              <a:chOff x="530" y="1920"/>
              <a:chExt cx="265" cy="384"/>
            </a:xfrm>
          </p:grpSpPr>
          <p:sp>
            <p:nvSpPr>
              <p:cNvPr id="53521" name="Rectangle 297"/>
              <p:cNvSpPr/>
              <p:nvPr/>
            </p:nvSpPr>
            <p:spPr>
              <a:xfrm>
                <a:off x="57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2" name="Rectangle 298"/>
              <p:cNvSpPr/>
              <p:nvPr/>
            </p:nvSpPr>
            <p:spPr>
              <a:xfrm>
                <a:off x="53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9" name="Group 299"/>
            <p:cNvGrpSpPr/>
            <p:nvPr/>
          </p:nvGrpSpPr>
          <p:grpSpPr>
            <a:xfrm>
              <a:off x="795" y="1920"/>
              <a:ext cx="265" cy="384"/>
              <a:chOff x="795" y="1920"/>
              <a:chExt cx="265" cy="384"/>
            </a:xfrm>
          </p:grpSpPr>
          <p:sp>
            <p:nvSpPr>
              <p:cNvPr id="53519" name="Rectangle 300"/>
              <p:cNvSpPr/>
              <p:nvPr/>
            </p:nvSpPr>
            <p:spPr>
              <a:xfrm>
                <a:off x="83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0" name="Rectangle 301"/>
              <p:cNvSpPr/>
              <p:nvPr/>
            </p:nvSpPr>
            <p:spPr>
              <a:xfrm>
                <a:off x="79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0" name="Group 302"/>
            <p:cNvGrpSpPr/>
            <p:nvPr/>
          </p:nvGrpSpPr>
          <p:grpSpPr>
            <a:xfrm>
              <a:off x="1060" y="1920"/>
              <a:ext cx="265" cy="384"/>
              <a:chOff x="1060" y="1920"/>
              <a:chExt cx="265" cy="384"/>
            </a:xfrm>
          </p:grpSpPr>
          <p:sp>
            <p:nvSpPr>
              <p:cNvPr id="53517" name="Rectangle 303"/>
              <p:cNvSpPr/>
              <p:nvPr/>
            </p:nvSpPr>
            <p:spPr>
              <a:xfrm>
                <a:off x="110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8" name="Rectangle 304"/>
              <p:cNvSpPr/>
              <p:nvPr/>
            </p:nvSpPr>
            <p:spPr>
              <a:xfrm>
                <a:off x="106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1" name="Group 305"/>
            <p:cNvGrpSpPr/>
            <p:nvPr/>
          </p:nvGrpSpPr>
          <p:grpSpPr>
            <a:xfrm>
              <a:off x="1325" y="1920"/>
              <a:ext cx="265" cy="384"/>
              <a:chOff x="1325" y="1920"/>
              <a:chExt cx="265" cy="384"/>
            </a:xfrm>
          </p:grpSpPr>
          <p:sp>
            <p:nvSpPr>
              <p:cNvPr id="53515" name="Rectangle 306"/>
              <p:cNvSpPr/>
              <p:nvPr/>
            </p:nvSpPr>
            <p:spPr>
              <a:xfrm>
                <a:off x="136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6" name="Rectangle 307"/>
              <p:cNvSpPr/>
              <p:nvPr/>
            </p:nvSpPr>
            <p:spPr>
              <a:xfrm>
                <a:off x="132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2" name="Group 308"/>
            <p:cNvGrpSpPr/>
            <p:nvPr/>
          </p:nvGrpSpPr>
          <p:grpSpPr>
            <a:xfrm>
              <a:off x="1590" y="1920"/>
              <a:ext cx="265" cy="384"/>
              <a:chOff x="1590" y="1920"/>
              <a:chExt cx="265" cy="384"/>
            </a:xfrm>
          </p:grpSpPr>
          <p:sp>
            <p:nvSpPr>
              <p:cNvPr id="53513" name="Rectangle 309"/>
              <p:cNvSpPr/>
              <p:nvPr/>
            </p:nvSpPr>
            <p:spPr>
              <a:xfrm>
                <a:off x="163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4" name="Rectangle 310"/>
              <p:cNvSpPr/>
              <p:nvPr/>
            </p:nvSpPr>
            <p:spPr>
              <a:xfrm>
                <a:off x="159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3" name="Group 311"/>
            <p:cNvGrpSpPr/>
            <p:nvPr/>
          </p:nvGrpSpPr>
          <p:grpSpPr>
            <a:xfrm>
              <a:off x="1855" y="1920"/>
              <a:ext cx="265" cy="384"/>
              <a:chOff x="1855" y="1920"/>
              <a:chExt cx="265" cy="384"/>
            </a:xfrm>
          </p:grpSpPr>
          <p:sp>
            <p:nvSpPr>
              <p:cNvPr id="53511" name="Rectangle 312"/>
              <p:cNvSpPr/>
              <p:nvPr/>
            </p:nvSpPr>
            <p:spPr>
              <a:xfrm>
                <a:off x="189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2" name="Rectangle 313"/>
              <p:cNvSpPr/>
              <p:nvPr/>
            </p:nvSpPr>
            <p:spPr>
              <a:xfrm>
                <a:off x="185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4" name="Group 314"/>
            <p:cNvGrpSpPr/>
            <p:nvPr/>
          </p:nvGrpSpPr>
          <p:grpSpPr>
            <a:xfrm>
              <a:off x="2120" y="1920"/>
              <a:ext cx="265" cy="384"/>
              <a:chOff x="2120" y="1920"/>
              <a:chExt cx="265" cy="384"/>
            </a:xfrm>
          </p:grpSpPr>
          <p:sp>
            <p:nvSpPr>
              <p:cNvPr id="53509" name="Rectangle 315"/>
              <p:cNvSpPr/>
              <p:nvPr/>
            </p:nvSpPr>
            <p:spPr>
              <a:xfrm>
                <a:off x="216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0" name="Rectangle 316"/>
              <p:cNvSpPr/>
              <p:nvPr/>
            </p:nvSpPr>
            <p:spPr>
              <a:xfrm>
                <a:off x="212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5" name="Group 317"/>
            <p:cNvGrpSpPr/>
            <p:nvPr/>
          </p:nvGrpSpPr>
          <p:grpSpPr>
            <a:xfrm>
              <a:off x="2385" y="1920"/>
              <a:ext cx="266" cy="384"/>
              <a:chOff x="2385" y="1920"/>
              <a:chExt cx="266" cy="384"/>
            </a:xfrm>
          </p:grpSpPr>
          <p:sp>
            <p:nvSpPr>
              <p:cNvPr id="53507" name="Rectangle 318"/>
              <p:cNvSpPr/>
              <p:nvPr/>
            </p:nvSpPr>
            <p:spPr>
              <a:xfrm>
                <a:off x="242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8" name="Rectangle 319"/>
              <p:cNvSpPr/>
              <p:nvPr/>
            </p:nvSpPr>
            <p:spPr>
              <a:xfrm>
                <a:off x="238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6" name="Group 320"/>
            <p:cNvGrpSpPr/>
            <p:nvPr/>
          </p:nvGrpSpPr>
          <p:grpSpPr>
            <a:xfrm>
              <a:off x="2651" y="1920"/>
              <a:ext cx="266" cy="384"/>
              <a:chOff x="2651" y="1920"/>
              <a:chExt cx="266" cy="384"/>
            </a:xfrm>
          </p:grpSpPr>
          <p:sp>
            <p:nvSpPr>
              <p:cNvPr id="53505" name="Rectangle 321"/>
              <p:cNvSpPr/>
              <p:nvPr/>
            </p:nvSpPr>
            <p:spPr>
              <a:xfrm>
                <a:off x="269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6" name="Rectangle 322"/>
              <p:cNvSpPr/>
              <p:nvPr/>
            </p:nvSpPr>
            <p:spPr>
              <a:xfrm>
                <a:off x="265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7" name="Group 323"/>
            <p:cNvGrpSpPr/>
            <p:nvPr/>
          </p:nvGrpSpPr>
          <p:grpSpPr>
            <a:xfrm>
              <a:off x="2917" y="1920"/>
              <a:ext cx="266" cy="384"/>
              <a:chOff x="2917" y="1920"/>
              <a:chExt cx="266" cy="384"/>
            </a:xfrm>
          </p:grpSpPr>
          <p:sp>
            <p:nvSpPr>
              <p:cNvPr id="53503" name="Rectangle 324"/>
              <p:cNvSpPr/>
              <p:nvPr/>
            </p:nvSpPr>
            <p:spPr>
              <a:xfrm>
                <a:off x="296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4" name="Rectangle 325"/>
              <p:cNvSpPr/>
              <p:nvPr/>
            </p:nvSpPr>
            <p:spPr>
              <a:xfrm>
                <a:off x="291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8" name="Group 326"/>
            <p:cNvGrpSpPr/>
            <p:nvPr/>
          </p:nvGrpSpPr>
          <p:grpSpPr>
            <a:xfrm>
              <a:off x="3183" y="1920"/>
              <a:ext cx="266" cy="384"/>
              <a:chOff x="3183" y="1920"/>
              <a:chExt cx="266" cy="384"/>
            </a:xfrm>
          </p:grpSpPr>
          <p:sp>
            <p:nvSpPr>
              <p:cNvPr id="53501" name="Rectangle 327"/>
              <p:cNvSpPr/>
              <p:nvPr/>
            </p:nvSpPr>
            <p:spPr>
              <a:xfrm>
                <a:off x="322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2" name="Rectangle 328"/>
              <p:cNvSpPr/>
              <p:nvPr/>
            </p:nvSpPr>
            <p:spPr>
              <a:xfrm>
                <a:off x="318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9" name="Group 329"/>
            <p:cNvGrpSpPr/>
            <p:nvPr/>
          </p:nvGrpSpPr>
          <p:grpSpPr>
            <a:xfrm>
              <a:off x="3449" y="1920"/>
              <a:ext cx="266" cy="384"/>
              <a:chOff x="3449" y="1920"/>
              <a:chExt cx="266" cy="384"/>
            </a:xfrm>
          </p:grpSpPr>
          <p:sp>
            <p:nvSpPr>
              <p:cNvPr id="53499" name="Rectangle 330"/>
              <p:cNvSpPr/>
              <p:nvPr/>
            </p:nvSpPr>
            <p:spPr>
              <a:xfrm>
                <a:off x="349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0" name="Rectangle 331"/>
              <p:cNvSpPr/>
              <p:nvPr/>
            </p:nvSpPr>
            <p:spPr>
              <a:xfrm>
                <a:off x="344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0" name="Group 332"/>
            <p:cNvGrpSpPr/>
            <p:nvPr/>
          </p:nvGrpSpPr>
          <p:grpSpPr>
            <a:xfrm>
              <a:off x="3715" y="1920"/>
              <a:ext cx="266" cy="384"/>
              <a:chOff x="3715" y="1920"/>
              <a:chExt cx="266" cy="384"/>
            </a:xfrm>
          </p:grpSpPr>
          <p:sp>
            <p:nvSpPr>
              <p:cNvPr id="53497" name="Rectangle 333"/>
              <p:cNvSpPr/>
              <p:nvPr/>
            </p:nvSpPr>
            <p:spPr>
              <a:xfrm>
                <a:off x="375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8" name="Rectangle 334"/>
              <p:cNvSpPr/>
              <p:nvPr/>
            </p:nvSpPr>
            <p:spPr>
              <a:xfrm>
                <a:off x="371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1" name="Group 335"/>
            <p:cNvGrpSpPr/>
            <p:nvPr/>
          </p:nvGrpSpPr>
          <p:grpSpPr>
            <a:xfrm>
              <a:off x="3981" y="1920"/>
              <a:ext cx="266" cy="384"/>
              <a:chOff x="3981" y="1920"/>
              <a:chExt cx="266" cy="384"/>
            </a:xfrm>
          </p:grpSpPr>
          <p:sp>
            <p:nvSpPr>
              <p:cNvPr id="53495" name="Rectangle 336"/>
              <p:cNvSpPr/>
              <p:nvPr/>
            </p:nvSpPr>
            <p:spPr>
              <a:xfrm>
                <a:off x="402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6" name="Rectangle 337"/>
              <p:cNvSpPr/>
              <p:nvPr/>
            </p:nvSpPr>
            <p:spPr>
              <a:xfrm>
                <a:off x="398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2" name="Group 338"/>
            <p:cNvGrpSpPr/>
            <p:nvPr/>
          </p:nvGrpSpPr>
          <p:grpSpPr>
            <a:xfrm>
              <a:off x="4247" y="1920"/>
              <a:ext cx="266" cy="384"/>
              <a:chOff x="4247" y="1920"/>
              <a:chExt cx="266" cy="384"/>
            </a:xfrm>
          </p:grpSpPr>
          <p:sp>
            <p:nvSpPr>
              <p:cNvPr id="53493" name="Rectangle 339"/>
              <p:cNvSpPr/>
              <p:nvPr/>
            </p:nvSpPr>
            <p:spPr>
              <a:xfrm>
                <a:off x="429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4" name="Rectangle 340"/>
              <p:cNvSpPr/>
              <p:nvPr/>
            </p:nvSpPr>
            <p:spPr>
              <a:xfrm>
                <a:off x="424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3" name="Group 341"/>
            <p:cNvGrpSpPr/>
            <p:nvPr/>
          </p:nvGrpSpPr>
          <p:grpSpPr>
            <a:xfrm>
              <a:off x="4513" y="1920"/>
              <a:ext cx="266" cy="384"/>
              <a:chOff x="4513" y="1920"/>
              <a:chExt cx="266" cy="384"/>
            </a:xfrm>
          </p:grpSpPr>
          <p:sp>
            <p:nvSpPr>
              <p:cNvPr id="53491" name="Rectangle 342"/>
              <p:cNvSpPr/>
              <p:nvPr/>
            </p:nvSpPr>
            <p:spPr>
              <a:xfrm>
                <a:off x="455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2" name="Rectangle 343"/>
              <p:cNvSpPr/>
              <p:nvPr/>
            </p:nvSpPr>
            <p:spPr>
              <a:xfrm>
                <a:off x="451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4" name="Group 344"/>
            <p:cNvGrpSpPr/>
            <p:nvPr/>
          </p:nvGrpSpPr>
          <p:grpSpPr>
            <a:xfrm>
              <a:off x="4779" y="1920"/>
              <a:ext cx="266" cy="384"/>
              <a:chOff x="4779" y="1920"/>
              <a:chExt cx="266" cy="384"/>
            </a:xfrm>
          </p:grpSpPr>
          <p:sp>
            <p:nvSpPr>
              <p:cNvPr id="53489" name="Rectangle 345"/>
              <p:cNvSpPr/>
              <p:nvPr/>
            </p:nvSpPr>
            <p:spPr>
              <a:xfrm>
                <a:off x="482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0" name="Rectangle 346"/>
              <p:cNvSpPr/>
              <p:nvPr/>
            </p:nvSpPr>
            <p:spPr>
              <a:xfrm>
                <a:off x="477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5" name="Group 347"/>
            <p:cNvGrpSpPr/>
            <p:nvPr/>
          </p:nvGrpSpPr>
          <p:grpSpPr>
            <a:xfrm>
              <a:off x="0" y="2304"/>
              <a:ext cx="265" cy="384"/>
              <a:chOff x="0" y="2304"/>
              <a:chExt cx="265" cy="384"/>
            </a:xfrm>
          </p:grpSpPr>
          <p:sp>
            <p:nvSpPr>
              <p:cNvPr id="53487" name="Rectangle 348"/>
              <p:cNvSpPr/>
              <p:nvPr/>
            </p:nvSpPr>
            <p:spPr>
              <a:xfrm>
                <a:off x="4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8" name="Rectangle 349"/>
              <p:cNvSpPr/>
              <p:nvPr/>
            </p:nvSpPr>
            <p:spPr>
              <a:xfrm>
                <a:off x="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6" name="Group 350"/>
            <p:cNvGrpSpPr/>
            <p:nvPr/>
          </p:nvGrpSpPr>
          <p:grpSpPr>
            <a:xfrm>
              <a:off x="265" y="2304"/>
              <a:ext cx="265" cy="384"/>
              <a:chOff x="265" y="2304"/>
              <a:chExt cx="265" cy="384"/>
            </a:xfrm>
          </p:grpSpPr>
          <p:sp>
            <p:nvSpPr>
              <p:cNvPr id="53485" name="Rectangle 351"/>
              <p:cNvSpPr/>
              <p:nvPr/>
            </p:nvSpPr>
            <p:spPr>
              <a:xfrm>
                <a:off x="30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6" name="Rectangle 352"/>
              <p:cNvSpPr/>
              <p:nvPr/>
            </p:nvSpPr>
            <p:spPr>
              <a:xfrm>
                <a:off x="26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7" name="Group 353"/>
            <p:cNvGrpSpPr/>
            <p:nvPr/>
          </p:nvGrpSpPr>
          <p:grpSpPr>
            <a:xfrm>
              <a:off x="530" y="2304"/>
              <a:ext cx="265" cy="384"/>
              <a:chOff x="530" y="2304"/>
              <a:chExt cx="265" cy="384"/>
            </a:xfrm>
          </p:grpSpPr>
          <p:sp>
            <p:nvSpPr>
              <p:cNvPr id="53483" name="Rectangle 354"/>
              <p:cNvSpPr/>
              <p:nvPr/>
            </p:nvSpPr>
            <p:spPr>
              <a:xfrm>
                <a:off x="57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4" name="Rectangle 355"/>
              <p:cNvSpPr/>
              <p:nvPr/>
            </p:nvSpPr>
            <p:spPr>
              <a:xfrm>
                <a:off x="53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8" name="Group 356"/>
            <p:cNvGrpSpPr/>
            <p:nvPr/>
          </p:nvGrpSpPr>
          <p:grpSpPr>
            <a:xfrm>
              <a:off x="795" y="2304"/>
              <a:ext cx="265" cy="384"/>
              <a:chOff x="795" y="2304"/>
              <a:chExt cx="265" cy="384"/>
            </a:xfrm>
          </p:grpSpPr>
          <p:sp>
            <p:nvSpPr>
              <p:cNvPr id="53481" name="Rectangle 357"/>
              <p:cNvSpPr/>
              <p:nvPr/>
            </p:nvSpPr>
            <p:spPr>
              <a:xfrm>
                <a:off x="83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2" name="Rectangle 358"/>
              <p:cNvSpPr/>
              <p:nvPr/>
            </p:nvSpPr>
            <p:spPr>
              <a:xfrm>
                <a:off x="79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9" name="Group 359"/>
            <p:cNvGrpSpPr/>
            <p:nvPr/>
          </p:nvGrpSpPr>
          <p:grpSpPr>
            <a:xfrm>
              <a:off x="1060" y="2304"/>
              <a:ext cx="265" cy="384"/>
              <a:chOff x="1060" y="2304"/>
              <a:chExt cx="265" cy="384"/>
            </a:xfrm>
          </p:grpSpPr>
          <p:sp>
            <p:nvSpPr>
              <p:cNvPr id="53479" name="Rectangle 360"/>
              <p:cNvSpPr/>
              <p:nvPr/>
            </p:nvSpPr>
            <p:spPr>
              <a:xfrm>
                <a:off x="110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0" name="Rectangle 361"/>
              <p:cNvSpPr/>
              <p:nvPr/>
            </p:nvSpPr>
            <p:spPr>
              <a:xfrm>
                <a:off x="106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0" name="Group 362"/>
            <p:cNvGrpSpPr/>
            <p:nvPr/>
          </p:nvGrpSpPr>
          <p:grpSpPr>
            <a:xfrm>
              <a:off x="1325" y="2304"/>
              <a:ext cx="265" cy="384"/>
              <a:chOff x="1325" y="2304"/>
              <a:chExt cx="265" cy="384"/>
            </a:xfrm>
          </p:grpSpPr>
          <p:sp>
            <p:nvSpPr>
              <p:cNvPr id="53477" name="Rectangle 363"/>
              <p:cNvSpPr/>
              <p:nvPr/>
            </p:nvSpPr>
            <p:spPr>
              <a:xfrm>
                <a:off x="136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8" name="Rectangle 364"/>
              <p:cNvSpPr/>
              <p:nvPr/>
            </p:nvSpPr>
            <p:spPr>
              <a:xfrm>
                <a:off x="132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1" name="Group 365"/>
            <p:cNvGrpSpPr/>
            <p:nvPr/>
          </p:nvGrpSpPr>
          <p:grpSpPr>
            <a:xfrm>
              <a:off x="1590" y="2304"/>
              <a:ext cx="265" cy="384"/>
              <a:chOff x="1590" y="2304"/>
              <a:chExt cx="265" cy="384"/>
            </a:xfrm>
          </p:grpSpPr>
          <p:sp>
            <p:nvSpPr>
              <p:cNvPr id="53475" name="Rectangle 366"/>
              <p:cNvSpPr/>
              <p:nvPr/>
            </p:nvSpPr>
            <p:spPr>
              <a:xfrm>
                <a:off x="163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6" name="Rectangle 367"/>
              <p:cNvSpPr/>
              <p:nvPr/>
            </p:nvSpPr>
            <p:spPr>
              <a:xfrm>
                <a:off x="159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2" name="Group 368"/>
            <p:cNvGrpSpPr/>
            <p:nvPr/>
          </p:nvGrpSpPr>
          <p:grpSpPr>
            <a:xfrm>
              <a:off x="1855" y="2304"/>
              <a:ext cx="265" cy="384"/>
              <a:chOff x="1855" y="2304"/>
              <a:chExt cx="265" cy="384"/>
            </a:xfrm>
          </p:grpSpPr>
          <p:sp>
            <p:nvSpPr>
              <p:cNvPr id="53473" name="Rectangle 369"/>
              <p:cNvSpPr/>
              <p:nvPr/>
            </p:nvSpPr>
            <p:spPr>
              <a:xfrm>
                <a:off x="189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4" name="Rectangle 370"/>
              <p:cNvSpPr/>
              <p:nvPr/>
            </p:nvSpPr>
            <p:spPr>
              <a:xfrm>
                <a:off x="185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3" name="Group 371"/>
            <p:cNvGrpSpPr/>
            <p:nvPr/>
          </p:nvGrpSpPr>
          <p:grpSpPr>
            <a:xfrm>
              <a:off x="2120" y="2304"/>
              <a:ext cx="265" cy="384"/>
              <a:chOff x="2120" y="2304"/>
              <a:chExt cx="265" cy="384"/>
            </a:xfrm>
          </p:grpSpPr>
          <p:sp>
            <p:nvSpPr>
              <p:cNvPr id="53471" name="Rectangle 372"/>
              <p:cNvSpPr/>
              <p:nvPr/>
            </p:nvSpPr>
            <p:spPr>
              <a:xfrm>
                <a:off x="216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2" name="Rectangle 373"/>
              <p:cNvSpPr/>
              <p:nvPr/>
            </p:nvSpPr>
            <p:spPr>
              <a:xfrm>
                <a:off x="212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4" name="Group 374"/>
            <p:cNvGrpSpPr/>
            <p:nvPr/>
          </p:nvGrpSpPr>
          <p:grpSpPr>
            <a:xfrm>
              <a:off x="2385" y="2304"/>
              <a:ext cx="266" cy="384"/>
              <a:chOff x="2385" y="2304"/>
              <a:chExt cx="266" cy="384"/>
            </a:xfrm>
          </p:grpSpPr>
          <p:sp>
            <p:nvSpPr>
              <p:cNvPr id="53469" name="Rectangle 375"/>
              <p:cNvSpPr/>
              <p:nvPr/>
            </p:nvSpPr>
            <p:spPr>
              <a:xfrm>
                <a:off x="242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0" name="Rectangle 376"/>
              <p:cNvSpPr/>
              <p:nvPr/>
            </p:nvSpPr>
            <p:spPr>
              <a:xfrm>
                <a:off x="238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5" name="Group 377"/>
            <p:cNvGrpSpPr/>
            <p:nvPr/>
          </p:nvGrpSpPr>
          <p:grpSpPr>
            <a:xfrm>
              <a:off x="2651" y="2304"/>
              <a:ext cx="266" cy="384"/>
              <a:chOff x="2651" y="2304"/>
              <a:chExt cx="266" cy="384"/>
            </a:xfrm>
          </p:grpSpPr>
          <p:sp>
            <p:nvSpPr>
              <p:cNvPr id="53467" name="Rectangle 378"/>
              <p:cNvSpPr/>
              <p:nvPr/>
            </p:nvSpPr>
            <p:spPr>
              <a:xfrm>
                <a:off x="269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8" name="Rectangle 379"/>
              <p:cNvSpPr/>
              <p:nvPr/>
            </p:nvSpPr>
            <p:spPr>
              <a:xfrm>
                <a:off x="265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6" name="Group 380"/>
            <p:cNvGrpSpPr/>
            <p:nvPr/>
          </p:nvGrpSpPr>
          <p:grpSpPr>
            <a:xfrm>
              <a:off x="2917" y="2304"/>
              <a:ext cx="266" cy="384"/>
              <a:chOff x="2917" y="2304"/>
              <a:chExt cx="266" cy="384"/>
            </a:xfrm>
          </p:grpSpPr>
          <p:sp>
            <p:nvSpPr>
              <p:cNvPr id="53465" name="Rectangle 381"/>
              <p:cNvSpPr/>
              <p:nvPr/>
            </p:nvSpPr>
            <p:spPr>
              <a:xfrm>
                <a:off x="296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6" name="Rectangle 382"/>
              <p:cNvSpPr/>
              <p:nvPr/>
            </p:nvSpPr>
            <p:spPr>
              <a:xfrm>
                <a:off x="291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7" name="Group 383"/>
            <p:cNvGrpSpPr/>
            <p:nvPr/>
          </p:nvGrpSpPr>
          <p:grpSpPr>
            <a:xfrm>
              <a:off x="3183" y="2304"/>
              <a:ext cx="266" cy="384"/>
              <a:chOff x="3183" y="2304"/>
              <a:chExt cx="266" cy="384"/>
            </a:xfrm>
          </p:grpSpPr>
          <p:sp>
            <p:nvSpPr>
              <p:cNvPr id="53463" name="Rectangle 384"/>
              <p:cNvSpPr/>
              <p:nvPr/>
            </p:nvSpPr>
            <p:spPr>
              <a:xfrm>
                <a:off x="322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4" name="Rectangle 385"/>
              <p:cNvSpPr/>
              <p:nvPr/>
            </p:nvSpPr>
            <p:spPr>
              <a:xfrm>
                <a:off x="318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8" name="Group 386"/>
            <p:cNvGrpSpPr/>
            <p:nvPr/>
          </p:nvGrpSpPr>
          <p:grpSpPr>
            <a:xfrm>
              <a:off x="3449" y="2304"/>
              <a:ext cx="266" cy="384"/>
              <a:chOff x="3449" y="2304"/>
              <a:chExt cx="266" cy="384"/>
            </a:xfrm>
          </p:grpSpPr>
          <p:sp>
            <p:nvSpPr>
              <p:cNvPr id="53461" name="Rectangle 387"/>
              <p:cNvSpPr/>
              <p:nvPr/>
            </p:nvSpPr>
            <p:spPr>
              <a:xfrm>
                <a:off x="349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2" name="Rectangle 388"/>
              <p:cNvSpPr/>
              <p:nvPr/>
            </p:nvSpPr>
            <p:spPr>
              <a:xfrm>
                <a:off x="344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9" name="Group 389"/>
            <p:cNvGrpSpPr/>
            <p:nvPr/>
          </p:nvGrpSpPr>
          <p:grpSpPr>
            <a:xfrm>
              <a:off x="3715" y="2304"/>
              <a:ext cx="266" cy="384"/>
              <a:chOff x="3715" y="2304"/>
              <a:chExt cx="266" cy="384"/>
            </a:xfrm>
          </p:grpSpPr>
          <p:sp>
            <p:nvSpPr>
              <p:cNvPr id="53459" name="Rectangle 390"/>
              <p:cNvSpPr/>
              <p:nvPr/>
            </p:nvSpPr>
            <p:spPr>
              <a:xfrm>
                <a:off x="375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0" name="Rectangle 391"/>
              <p:cNvSpPr/>
              <p:nvPr/>
            </p:nvSpPr>
            <p:spPr>
              <a:xfrm>
                <a:off x="371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0" name="Group 392"/>
            <p:cNvGrpSpPr/>
            <p:nvPr/>
          </p:nvGrpSpPr>
          <p:grpSpPr>
            <a:xfrm>
              <a:off x="3981" y="2304"/>
              <a:ext cx="266" cy="384"/>
              <a:chOff x="3981" y="2304"/>
              <a:chExt cx="266" cy="384"/>
            </a:xfrm>
          </p:grpSpPr>
          <p:sp>
            <p:nvSpPr>
              <p:cNvPr id="53457" name="Rectangle 393"/>
              <p:cNvSpPr/>
              <p:nvPr/>
            </p:nvSpPr>
            <p:spPr>
              <a:xfrm>
                <a:off x="402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8" name="Rectangle 394"/>
              <p:cNvSpPr/>
              <p:nvPr/>
            </p:nvSpPr>
            <p:spPr>
              <a:xfrm>
                <a:off x="398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1" name="Group 395"/>
            <p:cNvGrpSpPr/>
            <p:nvPr/>
          </p:nvGrpSpPr>
          <p:grpSpPr>
            <a:xfrm>
              <a:off x="4247" y="2304"/>
              <a:ext cx="266" cy="384"/>
              <a:chOff x="4247" y="2304"/>
              <a:chExt cx="266" cy="384"/>
            </a:xfrm>
          </p:grpSpPr>
          <p:sp>
            <p:nvSpPr>
              <p:cNvPr id="53455" name="Rectangle 396"/>
              <p:cNvSpPr/>
              <p:nvPr/>
            </p:nvSpPr>
            <p:spPr>
              <a:xfrm>
                <a:off x="429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6" name="Rectangle 397"/>
              <p:cNvSpPr/>
              <p:nvPr/>
            </p:nvSpPr>
            <p:spPr>
              <a:xfrm>
                <a:off x="424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2" name="Group 398"/>
            <p:cNvGrpSpPr/>
            <p:nvPr/>
          </p:nvGrpSpPr>
          <p:grpSpPr>
            <a:xfrm>
              <a:off x="4513" y="2304"/>
              <a:ext cx="266" cy="384"/>
              <a:chOff x="4513" y="2304"/>
              <a:chExt cx="266" cy="384"/>
            </a:xfrm>
          </p:grpSpPr>
          <p:sp>
            <p:nvSpPr>
              <p:cNvPr id="53453" name="Rectangle 399"/>
              <p:cNvSpPr/>
              <p:nvPr/>
            </p:nvSpPr>
            <p:spPr>
              <a:xfrm>
                <a:off x="455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4" name="Rectangle 400"/>
              <p:cNvSpPr/>
              <p:nvPr/>
            </p:nvSpPr>
            <p:spPr>
              <a:xfrm>
                <a:off x="451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3" name="Group 401"/>
            <p:cNvGrpSpPr/>
            <p:nvPr/>
          </p:nvGrpSpPr>
          <p:grpSpPr>
            <a:xfrm>
              <a:off x="4779" y="2304"/>
              <a:ext cx="266" cy="384"/>
              <a:chOff x="4779" y="2304"/>
              <a:chExt cx="266" cy="384"/>
            </a:xfrm>
          </p:grpSpPr>
          <p:sp>
            <p:nvSpPr>
              <p:cNvPr id="53451" name="Rectangle 402"/>
              <p:cNvSpPr/>
              <p:nvPr/>
            </p:nvSpPr>
            <p:spPr>
              <a:xfrm>
                <a:off x="482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2" name="Rectangle 403"/>
              <p:cNvSpPr/>
              <p:nvPr/>
            </p:nvSpPr>
            <p:spPr>
              <a:xfrm>
                <a:off x="477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4" name="Group 404"/>
            <p:cNvGrpSpPr/>
            <p:nvPr/>
          </p:nvGrpSpPr>
          <p:grpSpPr>
            <a:xfrm>
              <a:off x="0" y="2688"/>
              <a:ext cx="265" cy="384"/>
              <a:chOff x="0" y="2688"/>
              <a:chExt cx="265" cy="384"/>
            </a:xfrm>
          </p:grpSpPr>
          <p:sp>
            <p:nvSpPr>
              <p:cNvPr id="53449" name="Rectangle 405"/>
              <p:cNvSpPr/>
              <p:nvPr/>
            </p:nvSpPr>
            <p:spPr>
              <a:xfrm>
                <a:off x="4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0" name="Rectangle 406"/>
              <p:cNvSpPr/>
              <p:nvPr/>
            </p:nvSpPr>
            <p:spPr>
              <a:xfrm>
                <a:off x="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5" name="Group 407"/>
            <p:cNvGrpSpPr/>
            <p:nvPr/>
          </p:nvGrpSpPr>
          <p:grpSpPr>
            <a:xfrm>
              <a:off x="265" y="2688"/>
              <a:ext cx="265" cy="384"/>
              <a:chOff x="265" y="2688"/>
              <a:chExt cx="265" cy="384"/>
            </a:xfrm>
          </p:grpSpPr>
          <p:sp>
            <p:nvSpPr>
              <p:cNvPr id="53447" name="Rectangle 408"/>
              <p:cNvSpPr/>
              <p:nvPr/>
            </p:nvSpPr>
            <p:spPr>
              <a:xfrm>
                <a:off x="30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8" name="Rectangle 409"/>
              <p:cNvSpPr/>
              <p:nvPr/>
            </p:nvSpPr>
            <p:spPr>
              <a:xfrm>
                <a:off x="26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6" name="Group 410"/>
            <p:cNvGrpSpPr/>
            <p:nvPr/>
          </p:nvGrpSpPr>
          <p:grpSpPr>
            <a:xfrm>
              <a:off x="530" y="2688"/>
              <a:ext cx="265" cy="384"/>
              <a:chOff x="530" y="2688"/>
              <a:chExt cx="265" cy="384"/>
            </a:xfrm>
          </p:grpSpPr>
          <p:sp>
            <p:nvSpPr>
              <p:cNvPr id="53445" name="Rectangle 411"/>
              <p:cNvSpPr/>
              <p:nvPr/>
            </p:nvSpPr>
            <p:spPr>
              <a:xfrm>
                <a:off x="57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6" name="Rectangle 412"/>
              <p:cNvSpPr/>
              <p:nvPr/>
            </p:nvSpPr>
            <p:spPr>
              <a:xfrm>
                <a:off x="53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7" name="Group 413"/>
            <p:cNvGrpSpPr/>
            <p:nvPr/>
          </p:nvGrpSpPr>
          <p:grpSpPr>
            <a:xfrm>
              <a:off x="795" y="2688"/>
              <a:ext cx="265" cy="384"/>
              <a:chOff x="795" y="2688"/>
              <a:chExt cx="265" cy="384"/>
            </a:xfrm>
          </p:grpSpPr>
          <p:sp>
            <p:nvSpPr>
              <p:cNvPr id="53443" name="Rectangle 414"/>
              <p:cNvSpPr/>
              <p:nvPr/>
            </p:nvSpPr>
            <p:spPr>
              <a:xfrm>
                <a:off x="83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4" name="Rectangle 415"/>
              <p:cNvSpPr/>
              <p:nvPr/>
            </p:nvSpPr>
            <p:spPr>
              <a:xfrm>
                <a:off x="79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8" name="Group 416"/>
            <p:cNvGrpSpPr/>
            <p:nvPr/>
          </p:nvGrpSpPr>
          <p:grpSpPr>
            <a:xfrm>
              <a:off x="1060" y="2688"/>
              <a:ext cx="265" cy="384"/>
              <a:chOff x="1060" y="2688"/>
              <a:chExt cx="265" cy="384"/>
            </a:xfrm>
          </p:grpSpPr>
          <p:sp>
            <p:nvSpPr>
              <p:cNvPr id="53441" name="Rectangle 417"/>
              <p:cNvSpPr/>
              <p:nvPr/>
            </p:nvSpPr>
            <p:spPr>
              <a:xfrm>
                <a:off x="110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2" name="Rectangle 418"/>
              <p:cNvSpPr/>
              <p:nvPr/>
            </p:nvSpPr>
            <p:spPr>
              <a:xfrm>
                <a:off x="106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9" name="Group 419"/>
            <p:cNvGrpSpPr/>
            <p:nvPr/>
          </p:nvGrpSpPr>
          <p:grpSpPr>
            <a:xfrm>
              <a:off x="1325" y="2688"/>
              <a:ext cx="265" cy="384"/>
              <a:chOff x="1325" y="2688"/>
              <a:chExt cx="265" cy="384"/>
            </a:xfrm>
          </p:grpSpPr>
          <p:sp>
            <p:nvSpPr>
              <p:cNvPr id="53439" name="Rectangle 420"/>
              <p:cNvSpPr/>
              <p:nvPr/>
            </p:nvSpPr>
            <p:spPr>
              <a:xfrm>
                <a:off x="136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0" name="Rectangle 421"/>
              <p:cNvSpPr/>
              <p:nvPr/>
            </p:nvSpPr>
            <p:spPr>
              <a:xfrm>
                <a:off x="132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0" name="Group 422"/>
            <p:cNvGrpSpPr/>
            <p:nvPr/>
          </p:nvGrpSpPr>
          <p:grpSpPr>
            <a:xfrm>
              <a:off x="1590" y="2688"/>
              <a:ext cx="265" cy="384"/>
              <a:chOff x="1590" y="2688"/>
              <a:chExt cx="265" cy="384"/>
            </a:xfrm>
          </p:grpSpPr>
          <p:sp>
            <p:nvSpPr>
              <p:cNvPr id="53437" name="Rectangle 423"/>
              <p:cNvSpPr/>
              <p:nvPr/>
            </p:nvSpPr>
            <p:spPr>
              <a:xfrm>
                <a:off x="163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8" name="Rectangle 424"/>
              <p:cNvSpPr/>
              <p:nvPr/>
            </p:nvSpPr>
            <p:spPr>
              <a:xfrm>
                <a:off x="159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1" name="Group 425"/>
            <p:cNvGrpSpPr/>
            <p:nvPr/>
          </p:nvGrpSpPr>
          <p:grpSpPr>
            <a:xfrm>
              <a:off x="1855" y="2688"/>
              <a:ext cx="265" cy="384"/>
              <a:chOff x="1855" y="2688"/>
              <a:chExt cx="265" cy="384"/>
            </a:xfrm>
          </p:grpSpPr>
          <p:sp>
            <p:nvSpPr>
              <p:cNvPr id="53435" name="Rectangle 426"/>
              <p:cNvSpPr/>
              <p:nvPr/>
            </p:nvSpPr>
            <p:spPr>
              <a:xfrm>
                <a:off x="189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6" name="Rectangle 427"/>
              <p:cNvSpPr/>
              <p:nvPr/>
            </p:nvSpPr>
            <p:spPr>
              <a:xfrm>
                <a:off x="185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2" name="Group 428"/>
            <p:cNvGrpSpPr/>
            <p:nvPr/>
          </p:nvGrpSpPr>
          <p:grpSpPr>
            <a:xfrm>
              <a:off x="2120" y="2688"/>
              <a:ext cx="265" cy="384"/>
              <a:chOff x="2120" y="2688"/>
              <a:chExt cx="265" cy="384"/>
            </a:xfrm>
          </p:grpSpPr>
          <p:sp>
            <p:nvSpPr>
              <p:cNvPr id="53433" name="Rectangle 429"/>
              <p:cNvSpPr/>
              <p:nvPr/>
            </p:nvSpPr>
            <p:spPr>
              <a:xfrm>
                <a:off x="216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4" name="Rectangle 430"/>
              <p:cNvSpPr/>
              <p:nvPr/>
            </p:nvSpPr>
            <p:spPr>
              <a:xfrm>
                <a:off x="212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3" name="Group 431"/>
            <p:cNvGrpSpPr/>
            <p:nvPr/>
          </p:nvGrpSpPr>
          <p:grpSpPr>
            <a:xfrm>
              <a:off x="2385" y="2688"/>
              <a:ext cx="266" cy="384"/>
              <a:chOff x="2385" y="2688"/>
              <a:chExt cx="266" cy="384"/>
            </a:xfrm>
          </p:grpSpPr>
          <p:sp>
            <p:nvSpPr>
              <p:cNvPr id="53431" name="Rectangle 432"/>
              <p:cNvSpPr/>
              <p:nvPr/>
            </p:nvSpPr>
            <p:spPr>
              <a:xfrm>
                <a:off x="242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2" name="Rectangle 433"/>
              <p:cNvSpPr/>
              <p:nvPr/>
            </p:nvSpPr>
            <p:spPr>
              <a:xfrm>
                <a:off x="238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4" name="Group 434"/>
            <p:cNvGrpSpPr/>
            <p:nvPr/>
          </p:nvGrpSpPr>
          <p:grpSpPr>
            <a:xfrm>
              <a:off x="2651" y="2688"/>
              <a:ext cx="266" cy="384"/>
              <a:chOff x="2651" y="2688"/>
              <a:chExt cx="266" cy="384"/>
            </a:xfrm>
          </p:grpSpPr>
          <p:sp>
            <p:nvSpPr>
              <p:cNvPr id="53429" name="Rectangle 435"/>
              <p:cNvSpPr/>
              <p:nvPr/>
            </p:nvSpPr>
            <p:spPr>
              <a:xfrm>
                <a:off x="269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0" name="Rectangle 436"/>
              <p:cNvSpPr/>
              <p:nvPr/>
            </p:nvSpPr>
            <p:spPr>
              <a:xfrm>
                <a:off x="265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5" name="Group 437"/>
            <p:cNvGrpSpPr/>
            <p:nvPr/>
          </p:nvGrpSpPr>
          <p:grpSpPr>
            <a:xfrm>
              <a:off x="2917" y="2688"/>
              <a:ext cx="266" cy="384"/>
              <a:chOff x="2917" y="2688"/>
              <a:chExt cx="266" cy="384"/>
            </a:xfrm>
          </p:grpSpPr>
          <p:sp>
            <p:nvSpPr>
              <p:cNvPr id="53427" name="Rectangle 438"/>
              <p:cNvSpPr/>
              <p:nvPr/>
            </p:nvSpPr>
            <p:spPr>
              <a:xfrm>
                <a:off x="296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8" name="Rectangle 439"/>
              <p:cNvSpPr/>
              <p:nvPr/>
            </p:nvSpPr>
            <p:spPr>
              <a:xfrm>
                <a:off x="291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6" name="Group 440"/>
            <p:cNvGrpSpPr/>
            <p:nvPr/>
          </p:nvGrpSpPr>
          <p:grpSpPr>
            <a:xfrm>
              <a:off x="3183" y="2688"/>
              <a:ext cx="266" cy="384"/>
              <a:chOff x="3183" y="2688"/>
              <a:chExt cx="266" cy="384"/>
            </a:xfrm>
          </p:grpSpPr>
          <p:sp>
            <p:nvSpPr>
              <p:cNvPr id="53425" name="Rectangle 441"/>
              <p:cNvSpPr/>
              <p:nvPr/>
            </p:nvSpPr>
            <p:spPr>
              <a:xfrm>
                <a:off x="322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6" name="Rectangle 442"/>
              <p:cNvSpPr/>
              <p:nvPr/>
            </p:nvSpPr>
            <p:spPr>
              <a:xfrm>
                <a:off x="318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7" name="Group 443"/>
            <p:cNvGrpSpPr/>
            <p:nvPr/>
          </p:nvGrpSpPr>
          <p:grpSpPr>
            <a:xfrm>
              <a:off x="3449" y="2688"/>
              <a:ext cx="266" cy="384"/>
              <a:chOff x="3449" y="2688"/>
              <a:chExt cx="266" cy="384"/>
            </a:xfrm>
          </p:grpSpPr>
          <p:sp>
            <p:nvSpPr>
              <p:cNvPr id="53423" name="Rectangle 444"/>
              <p:cNvSpPr/>
              <p:nvPr/>
            </p:nvSpPr>
            <p:spPr>
              <a:xfrm>
                <a:off x="349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4" name="Rectangle 445"/>
              <p:cNvSpPr/>
              <p:nvPr/>
            </p:nvSpPr>
            <p:spPr>
              <a:xfrm>
                <a:off x="344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8" name="Group 446"/>
            <p:cNvGrpSpPr/>
            <p:nvPr/>
          </p:nvGrpSpPr>
          <p:grpSpPr>
            <a:xfrm>
              <a:off x="3715" y="2688"/>
              <a:ext cx="266" cy="384"/>
              <a:chOff x="3715" y="2688"/>
              <a:chExt cx="266" cy="384"/>
            </a:xfrm>
          </p:grpSpPr>
          <p:sp>
            <p:nvSpPr>
              <p:cNvPr id="53421" name="Rectangle 447"/>
              <p:cNvSpPr/>
              <p:nvPr/>
            </p:nvSpPr>
            <p:spPr>
              <a:xfrm>
                <a:off x="375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2" name="Rectangle 448"/>
              <p:cNvSpPr/>
              <p:nvPr/>
            </p:nvSpPr>
            <p:spPr>
              <a:xfrm>
                <a:off x="371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9" name="Group 449"/>
            <p:cNvGrpSpPr/>
            <p:nvPr/>
          </p:nvGrpSpPr>
          <p:grpSpPr>
            <a:xfrm>
              <a:off x="3981" y="2688"/>
              <a:ext cx="266" cy="384"/>
              <a:chOff x="3981" y="2688"/>
              <a:chExt cx="266" cy="384"/>
            </a:xfrm>
          </p:grpSpPr>
          <p:sp>
            <p:nvSpPr>
              <p:cNvPr id="53419" name="Rectangle 450"/>
              <p:cNvSpPr/>
              <p:nvPr/>
            </p:nvSpPr>
            <p:spPr>
              <a:xfrm>
                <a:off x="402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0" name="Rectangle 451"/>
              <p:cNvSpPr/>
              <p:nvPr/>
            </p:nvSpPr>
            <p:spPr>
              <a:xfrm>
                <a:off x="398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10" name="Group 452"/>
            <p:cNvGrpSpPr/>
            <p:nvPr/>
          </p:nvGrpSpPr>
          <p:grpSpPr>
            <a:xfrm>
              <a:off x="4247" y="2688"/>
              <a:ext cx="266" cy="384"/>
              <a:chOff x="4247" y="2688"/>
              <a:chExt cx="266" cy="384"/>
            </a:xfrm>
          </p:grpSpPr>
          <p:sp>
            <p:nvSpPr>
              <p:cNvPr id="53417" name="Rectangle 453"/>
              <p:cNvSpPr/>
              <p:nvPr/>
            </p:nvSpPr>
            <p:spPr>
              <a:xfrm>
                <a:off x="429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18" name="Rectangle 454"/>
              <p:cNvSpPr/>
              <p:nvPr/>
            </p:nvSpPr>
            <p:spPr>
              <a:xfrm>
                <a:off x="424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11" name="Group 455"/>
            <p:cNvGrpSpPr/>
            <p:nvPr/>
          </p:nvGrpSpPr>
          <p:grpSpPr>
            <a:xfrm>
              <a:off x="4513" y="2688"/>
              <a:ext cx="266" cy="384"/>
              <a:chOff x="4513" y="2688"/>
              <a:chExt cx="266" cy="384"/>
            </a:xfrm>
          </p:grpSpPr>
          <p:sp>
            <p:nvSpPr>
              <p:cNvPr id="53415" name="Rectangle 456"/>
              <p:cNvSpPr/>
              <p:nvPr/>
            </p:nvSpPr>
            <p:spPr>
              <a:xfrm>
                <a:off x="455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16" name="Rectangle 457"/>
              <p:cNvSpPr/>
              <p:nvPr/>
            </p:nvSpPr>
            <p:spPr>
              <a:xfrm>
                <a:off x="451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12" name="Group 458"/>
            <p:cNvGrpSpPr/>
            <p:nvPr/>
          </p:nvGrpSpPr>
          <p:grpSpPr>
            <a:xfrm>
              <a:off x="4779" y="2688"/>
              <a:ext cx="266" cy="384"/>
              <a:chOff x="4779" y="2688"/>
              <a:chExt cx="266" cy="384"/>
            </a:xfrm>
          </p:grpSpPr>
          <p:sp>
            <p:nvSpPr>
              <p:cNvPr id="53413" name="Rectangle 459"/>
              <p:cNvSpPr/>
              <p:nvPr/>
            </p:nvSpPr>
            <p:spPr>
              <a:xfrm>
                <a:off x="482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14" name="Rectangle 460"/>
              <p:cNvSpPr/>
              <p:nvPr/>
            </p:nvSpPr>
            <p:spPr>
              <a:xfrm>
                <a:off x="477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1774454" y="2075814"/>
            <a:ext cx="3803386" cy="27476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29425" y="2531110"/>
            <a:ext cx="1292960" cy="925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092" y="890469"/>
            <a:ext cx="6372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将左边小正方形各边放大到原来的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 。</a:t>
            </a:r>
          </a:p>
        </p:txBody>
      </p:sp>
      <p:grpSp>
        <p:nvGrpSpPr>
          <p:cNvPr id="53251" name="Group 4"/>
          <p:cNvGrpSpPr/>
          <p:nvPr/>
        </p:nvGrpSpPr>
        <p:grpSpPr>
          <a:xfrm>
            <a:off x="1160780" y="1639253"/>
            <a:ext cx="8064500" cy="3673475"/>
            <a:chOff x="0" y="0"/>
            <a:chExt cx="5045" cy="3072"/>
          </a:xfrm>
        </p:grpSpPr>
        <p:grpSp>
          <p:nvGrpSpPr>
            <p:cNvPr id="53261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53715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6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2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53713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4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3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53711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2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4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53709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10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5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53707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8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6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53705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6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7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53703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4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8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53701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2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69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53699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00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0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53697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8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1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53695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6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2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53693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4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3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53691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2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4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53689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90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5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53687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8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6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53685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6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7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53683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4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8" name="Group 56"/>
            <p:cNvGrpSpPr/>
            <p:nvPr/>
          </p:nvGrpSpPr>
          <p:grpSpPr>
            <a:xfrm>
              <a:off x="4513" y="0"/>
              <a:ext cx="266" cy="384"/>
              <a:chOff x="4513" y="0"/>
              <a:chExt cx="266" cy="384"/>
            </a:xfrm>
          </p:grpSpPr>
          <p:sp>
            <p:nvSpPr>
              <p:cNvPr id="53681" name="Rectangle 57"/>
              <p:cNvSpPr/>
              <p:nvPr/>
            </p:nvSpPr>
            <p:spPr>
              <a:xfrm>
                <a:off x="455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2" name="Rectangle 58"/>
              <p:cNvSpPr/>
              <p:nvPr/>
            </p:nvSpPr>
            <p:spPr>
              <a:xfrm>
                <a:off x="451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79" name="Group 59"/>
            <p:cNvGrpSpPr/>
            <p:nvPr/>
          </p:nvGrpSpPr>
          <p:grpSpPr>
            <a:xfrm>
              <a:off x="4779" y="0"/>
              <a:ext cx="266" cy="384"/>
              <a:chOff x="4779" y="0"/>
              <a:chExt cx="266" cy="384"/>
            </a:xfrm>
          </p:grpSpPr>
          <p:sp>
            <p:nvSpPr>
              <p:cNvPr id="53679" name="Rectangle 60"/>
              <p:cNvSpPr/>
              <p:nvPr/>
            </p:nvSpPr>
            <p:spPr>
              <a:xfrm>
                <a:off x="482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80" name="Rectangle 61"/>
              <p:cNvSpPr/>
              <p:nvPr/>
            </p:nvSpPr>
            <p:spPr>
              <a:xfrm>
                <a:off x="477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0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53677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8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1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53675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6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2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53673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4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3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53671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2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4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53669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70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5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53667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8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6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53665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6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7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53663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4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8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53661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2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89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53659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60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0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53657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8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1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53655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6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2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53653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4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3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53651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2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4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53649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50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5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53647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8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6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53645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6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7" name="Group 113"/>
            <p:cNvGrpSpPr/>
            <p:nvPr/>
          </p:nvGrpSpPr>
          <p:grpSpPr>
            <a:xfrm>
              <a:off x="4513" y="384"/>
              <a:ext cx="266" cy="384"/>
              <a:chOff x="4513" y="384"/>
              <a:chExt cx="266" cy="384"/>
            </a:xfrm>
          </p:grpSpPr>
          <p:sp>
            <p:nvSpPr>
              <p:cNvPr id="53643" name="Rectangle 114"/>
              <p:cNvSpPr/>
              <p:nvPr/>
            </p:nvSpPr>
            <p:spPr>
              <a:xfrm>
                <a:off x="455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4" name="Rectangle 115"/>
              <p:cNvSpPr/>
              <p:nvPr/>
            </p:nvSpPr>
            <p:spPr>
              <a:xfrm>
                <a:off x="451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8" name="Group 116"/>
            <p:cNvGrpSpPr/>
            <p:nvPr/>
          </p:nvGrpSpPr>
          <p:grpSpPr>
            <a:xfrm>
              <a:off x="4779" y="384"/>
              <a:ext cx="266" cy="384"/>
              <a:chOff x="4779" y="384"/>
              <a:chExt cx="266" cy="384"/>
            </a:xfrm>
          </p:grpSpPr>
          <p:sp>
            <p:nvSpPr>
              <p:cNvPr id="53641" name="Rectangle 117"/>
              <p:cNvSpPr/>
              <p:nvPr/>
            </p:nvSpPr>
            <p:spPr>
              <a:xfrm>
                <a:off x="482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2" name="Rectangle 118"/>
              <p:cNvSpPr/>
              <p:nvPr/>
            </p:nvSpPr>
            <p:spPr>
              <a:xfrm>
                <a:off x="477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299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53639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40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0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53637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8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1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53635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6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2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53633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4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3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53631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2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4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53629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30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5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53627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8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6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53625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6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7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53623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4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8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53621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2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09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53619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20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0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53617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8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1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53615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6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2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53613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4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3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53611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2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4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53609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10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5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53607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8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6" name="Group 170"/>
            <p:cNvGrpSpPr/>
            <p:nvPr/>
          </p:nvGrpSpPr>
          <p:grpSpPr>
            <a:xfrm>
              <a:off x="4513" y="768"/>
              <a:ext cx="266" cy="384"/>
              <a:chOff x="4513" y="768"/>
              <a:chExt cx="266" cy="384"/>
            </a:xfrm>
          </p:grpSpPr>
          <p:sp>
            <p:nvSpPr>
              <p:cNvPr id="53605" name="Rectangle 171"/>
              <p:cNvSpPr/>
              <p:nvPr/>
            </p:nvSpPr>
            <p:spPr>
              <a:xfrm>
                <a:off x="455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6" name="Rectangle 172"/>
              <p:cNvSpPr/>
              <p:nvPr/>
            </p:nvSpPr>
            <p:spPr>
              <a:xfrm>
                <a:off x="451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7" name="Group 173"/>
            <p:cNvGrpSpPr/>
            <p:nvPr/>
          </p:nvGrpSpPr>
          <p:grpSpPr>
            <a:xfrm>
              <a:off x="4779" y="768"/>
              <a:ext cx="266" cy="384"/>
              <a:chOff x="4779" y="768"/>
              <a:chExt cx="266" cy="384"/>
            </a:xfrm>
          </p:grpSpPr>
          <p:sp>
            <p:nvSpPr>
              <p:cNvPr id="53603" name="Rectangle 174"/>
              <p:cNvSpPr/>
              <p:nvPr/>
            </p:nvSpPr>
            <p:spPr>
              <a:xfrm>
                <a:off x="482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4" name="Rectangle 175"/>
              <p:cNvSpPr/>
              <p:nvPr/>
            </p:nvSpPr>
            <p:spPr>
              <a:xfrm>
                <a:off x="477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8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53601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2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19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53599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00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0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53597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8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1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53595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6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2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53593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4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3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53591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2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4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53589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90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5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53587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8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6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53585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6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7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53583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4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8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53581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2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29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53579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80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0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53577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8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1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53575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6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2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53573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4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3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53571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2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4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53569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70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5" name="Group 227"/>
            <p:cNvGrpSpPr/>
            <p:nvPr/>
          </p:nvGrpSpPr>
          <p:grpSpPr>
            <a:xfrm>
              <a:off x="4513" y="1152"/>
              <a:ext cx="266" cy="384"/>
              <a:chOff x="4513" y="1152"/>
              <a:chExt cx="266" cy="384"/>
            </a:xfrm>
          </p:grpSpPr>
          <p:sp>
            <p:nvSpPr>
              <p:cNvPr id="53567" name="Rectangle 228"/>
              <p:cNvSpPr/>
              <p:nvPr/>
            </p:nvSpPr>
            <p:spPr>
              <a:xfrm>
                <a:off x="455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8" name="Rectangle 229"/>
              <p:cNvSpPr/>
              <p:nvPr/>
            </p:nvSpPr>
            <p:spPr>
              <a:xfrm>
                <a:off x="451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6" name="Group 230"/>
            <p:cNvGrpSpPr/>
            <p:nvPr/>
          </p:nvGrpSpPr>
          <p:grpSpPr>
            <a:xfrm>
              <a:off x="4779" y="1152"/>
              <a:ext cx="266" cy="384"/>
              <a:chOff x="4779" y="1152"/>
              <a:chExt cx="266" cy="384"/>
            </a:xfrm>
          </p:grpSpPr>
          <p:sp>
            <p:nvSpPr>
              <p:cNvPr id="53565" name="Rectangle 231"/>
              <p:cNvSpPr/>
              <p:nvPr/>
            </p:nvSpPr>
            <p:spPr>
              <a:xfrm>
                <a:off x="482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6" name="Rectangle 232"/>
              <p:cNvSpPr/>
              <p:nvPr/>
            </p:nvSpPr>
            <p:spPr>
              <a:xfrm>
                <a:off x="477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7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53563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4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8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53561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2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39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53559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60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0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53557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8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1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53555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6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2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53553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4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3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53551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2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4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53549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50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5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53547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8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6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53545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6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7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53543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4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8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53541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2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49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53539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40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0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53537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8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1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53535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6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2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53533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4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3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53531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2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4" name="Group 284"/>
            <p:cNvGrpSpPr/>
            <p:nvPr/>
          </p:nvGrpSpPr>
          <p:grpSpPr>
            <a:xfrm>
              <a:off x="4513" y="1536"/>
              <a:ext cx="266" cy="384"/>
              <a:chOff x="4513" y="1536"/>
              <a:chExt cx="266" cy="384"/>
            </a:xfrm>
          </p:grpSpPr>
          <p:sp>
            <p:nvSpPr>
              <p:cNvPr id="53529" name="Rectangle 285"/>
              <p:cNvSpPr/>
              <p:nvPr/>
            </p:nvSpPr>
            <p:spPr>
              <a:xfrm>
                <a:off x="455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30" name="Rectangle 286"/>
              <p:cNvSpPr/>
              <p:nvPr/>
            </p:nvSpPr>
            <p:spPr>
              <a:xfrm>
                <a:off x="451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5" name="Group 287"/>
            <p:cNvGrpSpPr/>
            <p:nvPr/>
          </p:nvGrpSpPr>
          <p:grpSpPr>
            <a:xfrm>
              <a:off x="4779" y="1536"/>
              <a:ext cx="266" cy="384"/>
              <a:chOff x="4779" y="1536"/>
              <a:chExt cx="266" cy="384"/>
            </a:xfrm>
          </p:grpSpPr>
          <p:sp>
            <p:nvSpPr>
              <p:cNvPr id="53527" name="Rectangle 288"/>
              <p:cNvSpPr/>
              <p:nvPr/>
            </p:nvSpPr>
            <p:spPr>
              <a:xfrm>
                <a:off x="482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8" name="Rectangle 289"/>
              <p:cNvSpPr/>
              <p:nvPr/>
            </p:nvSpPr>
            <p:spPr>
              <a:xfrm>
                <a:off x="477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6" name="Group 290"/>
            <p:cNvGrpSpPr/>
            <p:nvPr/>
          </p:nvGrpSpPr>
          <p:grpSpPr>
            <a:xfrm>
              <a:off x="0" y="1920"/>
              <a:ext cx="265" cy="384"/>
              <a:chOff x="0" y="1920"/>
              <a:chExt cx="265" cy="384"/>
            </a:xfrm>
          </p:grpSpPr>
          <p:sp>
            <p:nvSpPr>
              <p:cNvPr id="53525" name="Rectangle 291"/>
              <p:cNvSpPr/>
              <p:nvPr/>
            </p:nvSpPr>
            <p:spPr>
              <a:xfrm>
                <a:off x="4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6" name="Rectangle 292"/>
              <p:cNvSpPr/>
              <p:nvPr/>
            </p:nvSpPr>
            <p:spPr>
              <a:xfrm>
                <a:off x="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7" name="Group 293"/>
            <p:cNvGrpSpPr/>
            <p:nvPr/>
          </p:nvGrpSpPr>
          <p:grpSpPr>
            <a:xfrm>
              <a:off x="265" y="1920"/>
              <a:ext cx="265" cy="384"/>
              <a:chOff x="265" y="1920"/>
              <a:chExt cx="265" cy="384"/>
            </a:xfrm>
          </p:grpSpPr>
          <p:sp>
            <p:nvSpPr>
              <p:cNvPr id="53523" name="Rectangle 294"/>
              <p:cNvSpPr/>
              <p:nvPr/>
            </p:nvSpPr>
            <p:spPr>
              <a:xfrm>
                <a:off x="30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4" name="Rectangle 295"/>
              <p:cNvSpPr/>
              <p:nvPr/>
            </p:nvSpPr>
            <p:spPr>
              <a:xfrm>
                <a:off x="26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8" name="Group 296"/>
            <p:cNvGrpSpPr/>
            <p:nvPr/>
          </p:nvGrpSpPr>
          <p:grpSpPr>
            <a:xfrm>
              <a:off x="530" y="1920"/>
              <a:ext cx="265" cy="384"/>
              <a:chOff x="530" y="1920"/>
              <a:chExt cx="265" cy="384"/>
            </a:xfrm>
          </p:grpSpPr>
          <p:sp>
            <p:nvSpPr>
              <p:cNvPr id="53521" name="Rectangle 297"/>
              <p:cNvSpPr/>
              <p:nvPr/>
            </p:nvSpPr>
            <p:spPr>
              <a:xfrm>
                <a:off x="57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2" name="Rectangle 298"/>
              <p:cNvSpPr/>
              <p:nvPr/>
            </p:nvSpPr>
            <p:spPr>
              <a:xfrm>
                <a:off x="53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59" name="Group 299"/>
            <p:cNvGrpSpPr/>
            <p:nvPr/>
          </p:nvGrpSpPr>
          <p:grpSpPr>
            <a:xfrm>
              <a:off x="795" y="1920"/>
              <a:ext cx="265" cy="384"/>
              <a:chOff x="795" y="1920"/>
              <a:chExt cx="265" cy="384"/>
            </a:xfrm>
          </p:grpSpPr>
          <p:sp>
            <p:nvSpPr>
              <p:cNvPr id="53519" name="Rectangle 300"/>
              <p:cNvSpPr/>
              <p:nvPr/>
            </p:nvSpPr>
            <p:spPr>
              <a:xfrm>
                <a:off x="83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20" name="Rectangle 301"/>
              <p:cNvSpPr/>
              <p:nvPr/>
            </p:nvSpPr>
            <p:spPr>
              <a:xfrm>
                <a:off x="79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0" name="Group 302"/>
            <p:cNvGrpSpPr/>
            <p:nvPr/>
          </p:nvGrpSpPr>
          <p:grpSpPr>
            <a:xfrm>
              <a:off x="1060" y="1920"/>
              <a:ext cx="265" cy="384"/>
              <a:chOff x="1060" y="1920"/>
              <a:chExt cx="265" cy="384"/>
            </a:xfrm>
          </p:grpSpPr>
          <p:sp>
            <p:nvSpPr>
              <p:cNvPr id="53517" name="Rectangle 303"/>
              <p:cNvSpPr/>
              <p:nvPr/>
            </p:nvSpPr>
            <p:spPr>
              <a:xfrm>
                <a:off x="110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8" name="Rectangle 304"/>
              <p:cNvSpPr/>
              <p:nvPr/>
            </p:nvSpPr>
            <p:spPr>
              <a:xfrm>
                <a:off x="106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1" name="Group 305"/>
            <p:cNvGrpSpPr/>
            <p:nvPr/>
          </p:nvGrpSpPr>
          <p:grpSpPr>
            <a:xfrm>
              <a:off x="1325" y="1920"/>
              <a:ext cx="265" cy="384"/>
              <a:chOff x="1325" y="1920"/>
              <a:chExt cx="265" cy="384"/>
            </a:xfrm>
          </p:grpSpPr>
          <p:sp>
            <p:nvSpPr>
              <p:cNvPr id="53515" name="Rectangle 306"/>
              <p:cNvSpPr/>
              <p:nvPr/>
            </p:nvSpPr>
            <p:spPr>
              <a:xfrm>
                <a:off x="136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6" name="Rectangle 307"/>
              <p:cNvSpPr/>
              <p:nvPr/>
            </p:nvSpPr>
            <p:spPr>
              <a:xfrm>
                <a:off x="132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2" name="Group 308"/>
            <p:cNvGrpSpPr/>
            <p:nvPr/>
          </p:nvGrpSpPr>
          <p:grpSpPr>
            <a:xfrm>
              <a:off x="1590" y="1920"/>
              <a:ext cx="265" cy="384"/>
              <a:chOff x="1590" y="1920"/>
              <a:chExt cx="265" cy="384"/>
            </a:xfrm>
          </p:grpSpPr>
          <p:sp>
            <p:nvSpPr>
              <p:cNvPr id="53513" name="Rectangle 309"/>
              <p:cNvSpPr/>
              <p:nvPr/>
            </p:nvSpPr>
            <p:spPr>
              <a:xfrm>
                <a:off x="163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4" name="Rectangle 310"/>
              <p:cNvSpPr/>
              <p:nvPr/>
            </p:nvSpPr>
            <p:spPr>
              <a:xfrm>
                <a:off x="159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3" name="Group 311"/>
            <p:cNvGrpSpPr/>
            <p:nvPr/>
          </p:nvGrpSpPr>
          <p:grpSpPr>
            <a:xfrm>
              <a:off x="1855" y="1920"/>
              <a:ext cx="265" cy="384"/>
              <a:chOff x="1855" y="1920"/>
              <a:chExt cx="265" cy="384"/>
            </a:xfrm>
          </p:grpSpPr>
          <p:sp>
            <p:nvSpPr>
              <p:cNvPr id="53511" name="Rectangle 312"/>
              <p:cNvSpPr/>
              <p:nvPr/>
            </p:nvSpPr>
            <p:spPr>
              <a:xfrm>
                <a:off x="189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2" name="Rectangle 313"/>
              <p:cNvSpPr/>
              <p:nvPr/>
            </p:nvSpPr>
            <p:spPr>
              <a:xfrm>
                <a:off x="185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4" name="Group 314"/>
            <p:cNvGrpSpPr/>
            <p:nvPr/>
          </p:nvGrpSpPr>
          <p:grpSpPr>
            <a:xfrm>
              <a:off x="2120" y="1920"/>
              <a:ext cx="265" cy="384"/>
              <a:chOff x="2120" y="1920"/>
              <a:chExt cx="265" cy="384"/>
            </a:xfrm>
          </p:grpSpPr>
          <p:sp>
            <p:nvSpPr>
              <p:cNvPr id="53509" name="Rectangle 315"/>
              <p:cNvSpPr/>
              <p:nvPr/>
            </p:nvSpPr>
            <p:spPr>
              <a:xfrm>
                <a:off x="216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10" name="Rectangle 316"/>
              <p:cNvSpPr/>
              <p:nvPr/>
            </p:nvSpPr>
            <p:spPr>
              <a:xfrm>
                <a:off x="212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5" name="Group 317"/>
            <p:cNvGrpSpPr/>
            <p:nvPr/>
          </p:nvGrpSpPr>
          <p:grpSpPr>
            <a:xfrm>
              <a:off x="2385" y="1920"/>
              <a:ext cx="266" cy="384"/>
              <a:chOff x="2385" y="1920"/>
              <a:chExt cx="266" cy="384"/>
            </a:xfrm>
          </p:grpSpPr>
          <p:sp>
            <p:nvSpPr>
              <p:cNvPr id="53507" name="Rectangle 318"/>
              <p:cNvSpPr/>
              <p:nvPr/>
            </p:nvSpPr>
            <p:spPr>
              <a:xfrm>
                <a:off x="242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8" name="Rectangle 319"/>
              <p:cNvSpPr/>
              <p:nvPr/>
            </p:nvSpPr>
            <p:spPr>
              <a:xfrm>
                <a:off x="238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6" name="Group 320"/>
            <p:cNvGrpSpPr/>
            <p:nvPr/>
          </p:nvGrpSpPr>
          <p:grpSpPr>
            <a:xfrm>
              <a:off x="2651" y="1920"/>
              <a:ext cx="266" cy="384"/>
              <a:chOff x="2651" y="1920"/>
              <a:chExt cx="266" cy="384"/>
            </a:xfrm>
          </p:grpSpPr>
          <p:sp>
            <p:nvSpPr>
              <p:cNvPr id="53505" name="Rectangle 321"/>
              <p:cNvSpPr/>
              <p:nvPr/>
            </p:nvSpPr>
            <p:spPr>
              <a:xfrm>
                <a:off x="269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6" name="Rectangle 322"/>
              <p:cNvSpPr/>
              <p:nvPr/>
            </p:nvSpPr>
            <p:spPr>
              <a:xfrm>
                <a:off x="265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7" name="Group 323"/>
            <p:cNvGrpSpPr/>
            <p:nvPr/>
          </p:nvGrpSpPr>
          <p:grpSpPr>
            <a:xfrm>
              <a:off x="2917" y="1920"/>
              <a:ext cx="266" cy="384"/>
              <a:chOff x="2917" y="1920"/>
              <a:chExt cx="266" cy="384"/>
            </a:xfrm>
          </p:grpSpPr>
          <p:sp>
            <p:nvSpPr>
              <p:cNvPr id="53503" name="Rectangle 324"/>
              <p:cNvSpPr/>
              <p:nvPr/>
            </p:nvSpPr>
            <p:spPr>
              <a:xfrm>
                <a:off x="296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4" name="Rectangle 325"/>
              <p:cNvSpPr/>
              <p:nvPr/>
            </p:nvSpPr>
            <p:spPr>
              <a:xfrm>
                <a:off x="291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8" name="Group 326"/>
            <p:cNvGrpSpPr/>
            <p:nvPr/>
          </p:nvGrpSpPr>
          <p:grpSpPr>
            <a:xfrm>
              <a:off x="3183" y="1920"/>
              <a:ext cx="266" cy="384"/>
              <a:chOff x="3183" y="1920"/>
              <a:chExt cx="266" cy="384"/>
            </a:xfrm>
          </p:grpSpPr>
          <p:sp>
            <p:nvSpPr>
              <p:cNvPr id="53501" name="Rectangle 327"/>
              <p:cNvSpPr/>
              <p:nvPr/>
            </p:nvSpPr>
            <p:spPr>
              <a:xfrm>
                <a:off x="322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2" name="Rectangle 328"/>
              <p:cNvSpPr/>
              <p:nvPr/>
            </p:nvSpPr>
            <p:spPr>
              <a:xfrm>
                <a:off x="318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69" name="Group 329"/>
            <p:cNvGrpSpPr/>
            <p:nvPr/>
          </p:nvGrpSpPr>
          <p:grpSpPr>
            <a:xfrm>
              <a:off x="3449" y="1920"/>
              <a:ext cx="266" cy="384"/>
              <a:chOff x="3449" y="1920"/>
              <a:chExt cx="266" cy="384"/>
            </a:xfrm>
          </p:grpSpPr>
          <p:sp>
            <p:nvSpPr>
              <p:cNvPr id="53499" name="Rectangle 330"/>
              <p:cNvSpPr/>
              <p:nvPr/>
            </p:nvSpPr>
            <p:spPr>
              <a:xfrm>
                <a:off x="349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00" name="Rectangle 331"/>
              <p:cNvSpPr/>
              <p:nvPr/>
            </p:nvSpPr>
            <p:spPr>
              <a:xfrm>
                <a:off x="344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0" name="Group 332"/>
            <p:cNvGrpSpPr/>
            <p:nvPr/>
          </p:nvGrpSpPr>
          <p:grpSpPr>
            <a:xfrm>
              <a:off x="3715" y="1920"/>
              <a:ext cx="266" cy="384"/>
              <a:chOff x="3715" y="1920"/>
              <a:chExt cx="266" cy="384"/>
            </a:xfrm>
          </p:grpSpPr>
          <p:sp>
            <p:nvSpPr>
              <p:cNvPr id="53497" name="Rectangle 333"/>
              <p:cNvSpPr/>
              <p:nvPr/>
            </p:nvSpPr>
            <p:spPr>
              <a:xfrm>
                <a:off x="375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8" name="Rectangle 334"/>
              <p:cNvSpPr/>
              <p:nvPr/>
            </p:nvSpPr>
            <p:spPr>
              <a:xfrm>
                <a:off x="371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1" name="Group 335"/>
            <p:cNvGrpSpPr/>
            <p:nvPr/>
          </p:nvGrpSpPr>
          <p:grpSpPr>
            <a:xfrm>
              <a:off x="3981" y="1920"/>
              <a:ext cx="266" cy="384"/>
              <a:chOff x="3981" y="1920"/>
              <a:chExt cx="266" cy="384"/>
            </a:xfrm>
          </p:grpSpPr>
          <p:sp>
            <p:nvSpPr>
              <p:cNvPr id="53495" name="Rectangle 336"/>
              <p:cNvSpPr/>
              <p:nvPr/>
            </p:nvSpPr>
            <p:spPr>
              <a:xfrm>
                <a:off x="402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6" name="Rectangle 337"/>
              <p:cNvSpPr/>
              <p:nvPr/>
            </p:nvSpPr>
            <p:spPr>
              <a:xfrm>
                <a:off x="398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2" name="Group 338"/>
            <p:cNvGrpSpPr/>
            <p:nvPr/>
          </p:nvGrpSpPr>
          <p:grpSpPr>
            <a:xfrm>
              <a:off x="4247" y="1920"/>
              <a:ext cx="266" cy="384"/>
              <a:chOff x="4247" y="1920"/>
              <a:chExt cx="266" cy="384"/>
            </a:xfrm>
          </p:grpSpPr>
          <p:sp>
            <p:nvSpPr>
              <p:cNvPr id="53493" name="Rectangle 339"/>
              <p:cNvSpPr/>
              <p:nvPr/>
            </p:nvSpPr>
            <p:spPr>
              <a:xfrm>
                <a:off x="429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4" name="Rectangle 340"/>
              <p:cNvSpPr/>
              <p:nvPr/>
            </p:nvSpPr>
            <p:spPr>
              <a:xfrm>
                <a:off x="424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3" name="Group 341"/>
            <p:cNvGrpSpPr/>
            <p:nvPr/>
          </p:nvGrpSpPr>
          <p:grpSpPr>
            <a:xfrm>
              <a:off x="4513" y="1920"/>
              <a:ext cx="266" cy="384"/>
              <a:chOff x="4513" y="1920"/>
              <a:chExt cx="266" cy="384"/>
            </a:xfrm>
          </p:grpSpPr>
          <p:sp>
            <p:nvSpPr>
              <p:cNvPr id="53491" name="Rectangle 342"/>
              <p:cNvSpPr/>
              <p:nvPr/>
            </p:nvSpPr>
            <p:spPr>
              <a:xfrm>
                <a:off x="455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2" name="Rectangle 343"/>
              <p:cNvSpPr/>
              <p:nvPr/>
            </p:nvSpPr>
            <p:spPr>
              <a:xfrm>
                <a:off x="451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4" name="Group 344"/>
            <p:cNvGrpSpPr/>
            <p:nvPr/>
          </p:nvGrpSpPr>
          <p:grpSpPr>
            <a:xfrm>
              <a:off x="4779" y="1920"/>
              <a:ext cx="266" cy="384"/>
              <a:chOff x="4779" y="1920"/>
              <a:chExt cx="266" cy="384"/>
            </a:xfrm>
          </p:grpSpPr>
          <p:sp>
            <p:nvSpPr>
              <p:cNvPr id="53489" name="Rectangle 345"/>
              <p:cNvSpPr/>
              <p:nvPr/>
            </p:nvSpPr>
            <p:spPr>
              <a:xfrm>
                <a:off x="482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90" name="Rectangle 346"/>
              <p:cNvSpPr/>
              <p:nvPr/>
            </p:nvSpPr>
            <p:spPr>
              <a:xfrm>
                <a:off x="477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5" name="Group 347"/>
            <p:cNvGrpSpPr/>
            <p:nvPr/>
          </p:nvGrpSpPr>
          <p:grpSpPr>
            <a:xfrm>
              <a:off x="0" y="2304"/>
              <a:ext cx="265" cy="384"/>
              <a:chOff x="0" y="2304"/>
              <a:chExt cx="265" cy="384"/>
            </a:xfrm>
          </p:grpSpPr>
          <p:sp>
            <p:nvSpPr>
              <p:cNvPr id="53487" name="Rectangle 348"/>
              <p:cNvSpPr/>
              <p:nvPr/>
            </p:nvSpPr>
            <p:spPr>
              <a:xfrm>
                <a:off x="4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8" name="Rectangle 349"/>
              <p:cNvSpPr/>
              <p:nvPr/>
            </p:nvSpPr>
            <p:spPr>
              <a:xfrm>
                <a:off x="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6" name="Group 350"/>
            <p:cNvGrpSpPr/>
            <p:nvPr/>
          </p:nvGrpSpPr>
          <p:grpSpPr>
            <a:xfrm>
              <a:off x="265" y="2304"/>
              <a:ext cx="265" cy="384"/>
              <a:chOff x="265" y="2304"/>
              <a:chExt cx="265" cy="384"/>
            </a:xfrm>
          </p:grpSpPr>
          <p:sp>
            <p:nvSpPr>
              <p:cNvPr id="53485" name="Rectangle 351"/>
              <p:cNvSpPr/>
              <p:nvPr/>
            </p:nvSpPr>
            <p:spPr>
              <a:xfrm>
                <a:off x="30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6" name="Rectangle 352"/>
              <p:cNvSpPr/>
              <p:nvPr/>
            </p:nvSpPr>
            <p:spPr>
              <a:xfrm>
                <a:off x="26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7" name="Group 353"/>
            <p:cNvGrpSpPr/>
            <p:nvPr/>
          </p:nvGrpSpPr>
          <p:grpSpPr>
            <a:xfrm>
              <a:off x="530" y="2304"/>
              <a:ext cx="265" cy="384"/>
              <a:chOff x="530" y="2304"/>
              <a:chExt cx="265" cy="384"/>
            </a:xfrm>
          </p:grpSpPr>
          <p:sp>
            <p:nvSpPr>
              <p:cNvPr id="53483" name="Rectangle 354"/>
              <p:cNvSpPr/>
              <p:nvPr/>
            </p:nvSpPr>
            <p:spPr>
              <a:xfrm>
                <a:off x="57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4" name="Rectangle 355"/>
              <p:cNvSpPr/>
              <p:nvPr/>
            </p:nvSpPr>
            <p:spPr>
              <a:xfrm>
                <a:off x="53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8" name="Group 356"/>
            <p:cNvGrpSpPr/>
            <p:nvPr/>
          </p:nvGrpSpPr>
          <p:grpSpPr>
            <a:xfrm>
              <a:off x="795" y="2304"/>
              <a:ext cx="265" cy="384"/>
              <a:chOff x="795" y="2304"/>
              <a:chExt cx="265" cy="384"/>
            </a:xfrm>
          </p:grpSpPr>
          <p:sp>
            <p:nvSpPr>
              <p:cNvPr id="53481" name="Rectangle 357"/>
              <p:cNvSpPr/>
              <p:nvPr/>
            </p:nvSpPr>
            <p:spPr>
              <a:xfrm>
                <a:off x="83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2" name="Rectangle 358"/>
              <p:cNvSpPr/>
              <p:nvPr/>
            </p:nvSpPr>
            <p:spPr>
              <a:xfrm>
                <a:off x="79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79" name="Group 359"/>
            <p:cNvGrpSpPr/>
            <p:nvPr/>
          </p:nvGrpSpPr>
          <p:grpSpPr>
            <a:xfrm>
              <a:off x="1060" y="2304"/>
              <a:ext cx="265" cy="384"/>
              <a:chOff x="1060" y="2304"/>
              <a:chExt cx="265" cy="384"/>
            </a:xfrm>
          </p:grpSpPr>
          <p:sp>
            <p:nvSpPr>
              <p:cNvPr id="53479" name="Rectangle 360"/>
              <p:cNvSpPr/>
              <p:nvPr/>
            </p:nvSpPr>
            <p:spPr>
              <a:xfrm>
                <a:off x="110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80" name="Rectangle 361"/>
              <p:cNvSpPr/>
              <p:nvPr/>
            </p:nvSpPr>
            <p:spPr>
              <a:xfrm>
                <a:off x="106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0" name="Group 362"/>
            <p:cNvGrpSpPr/>
            <p:nvPr/>
          </p:nvGrpSpPr>
          <p:grpSpPr>
            <a:xfrm>
              <a:off x="1325" y="2304"/>
              <a:ext cx="265" cy="384"/>
              <a:chOff x="1325" y="2304"/>
              <a:chExt cx="265" cy="384"/>
            </a:xfrm>
          </p:grpSpPr>
          <p:sp>
            <p:nvSpPr>
              <p:cNvPr id="53477" name="Rectangle 363"/>
              <p:cNvSpPr/>
              <p:nvPr/>
            </p:nvSpPr>
            <p:spPr>
              <a:xfrm>
                <a:off x="136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8" name="Rectangle 364"/>
              <p:cNvSpPr/>
              <p:nvPr/>
            </p:nvSpPr>
            <p:spPr>
              <a:xfrm>
                <a:off x="132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1" name="Group 365"/>
            <p:cNvGrpSpPr/>
            <p:nvPr/>
          </p:nvGrpSpPr>
          <p:grpSpPr>
            <a:xfrm>
              <a:off x="1590" y="2304"/>
              <a:ext cx="265" cy="384"/>
              <a:chOff x="1590" y="2304"/>
              <a:chExt cx="265" cy="384"/>
            </a:xfrm>
          </p:grpSpPr>
          <p:sp>
            <p:nvSpPr>
              <p:cNvPr id="53475" name="Rectangle 366"/>
              <p:cNvSpPr/>
              <p:nvPr/>
            </p:nvSpPr>
            <p:spPr>
              <a:xfrm>
                <a:off x="163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6" name="Rectangle 367"/>
              <p:cNvSpPr/>
              <p:nvPr/>
            </p:nvSpPr>
            <p:spPr>
              <a:xfrm>
                <a:off x="159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2" name="Group 368"/>
            <p:cNvGrpSpPr/>
            <p:nvPr/>
          </p:nvGrpSpPr>
          <p:grpSpPr>
            <a:xfrm>
              <a:off x="1855" y="2304"/>
              <a:ext cx="265" cy="384"/>
              <a:chOff x="1855" y="2304"/>
              <a:chExt cx="265" cy="384"/>
            </a:xfrm>
          </p:grpSpPr>
          <p:sp>
            <p:nvSpPr>
              <p:cNvPr id="53473" name="Rectangle 369"/>
              <p:cNvSpPr/>
              <p:nvPr/>
            </p:nvSpPr>
            <p:spPr>
              <a:xfrm>
                <a:off x="189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4" name="Rectangle 370"/>
              <p:cNvSpPr/>
              <p:nvPr/>
            </p:nvSpPr>
            <p:spPr>
              <a:xfrm>
                <a:off x="185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3" name="Group 371"/>
            <p:cNvGrpSpPr/>
            <p:nvPr/>
          </p:nvGrpSpPr>
          <p:grpSpPr>
            <a:xfrm>
              <a:off x="2120" y="2304"/>
              <a:ext cx="265" cy="384"/>
              <a:chOff x="2120" y="2304"/>
              <a:chExt cx="265" cy="384"/>
            </a:xfrm>
          </p:grpSpPr>
          <p:sp>
            <p:nvSpPr>
              <p:cNvPr id="53471" name="Rectangle 372"/>
              <p:cNvSpPr/>
              <p:nvPr/>
            </p:nvSpPr>
            <p:spPr>
              <a:xfrm>
                <a:off x="216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2" name="Rectangle 373"/>
              <p:cNvSpPr/>
              <p:nvPr/>
            </p:nvSpPr>
            <p:spPr>
              <a:xfrm>
                <a:off x="212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4" name="Group 374"/>
            <p:cNvGrpSpPr/>
            <p:nvPr/>
          </p:nvGrpSpPr>
          <p:grpSpPr>
            <a:xfrm>
              <a:off x="2385" y="2304"/>
              <a:ext cx="266" cy="384"/>
              <a:chOff x="2385" y="2304"/>
              <a:chExt cx="266" cy="384"/>
            </a:xfrm>
          </p:grpSpPr>
          <p:sp>
            <p:nvSpPr>
              <p:cNvPr id="53469" name="Rectangle 375"/>
              <p:cNvSpPr/>
              <p:nvPr/>
            </p:nvSpPr>
            <p:spPr>
              <a:xfrm>
                <a:off x="242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70" name="Rectangle 376"/>
              <p:cNvSpPr/>
              <p:nvPr/>
            </p:nvSpPr>
            <p:spPr>
              <a:xfrm>
                <a:off x="238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5" name="Group 377"/>
            <p:cNvGrpSpPr/>
            <p:nvPr/>
          </p:nvGrpSpPr>
          <p:grpSpPr>
            <a:xfrm>
              <a:off x="2651" y="2304"/>
              <a:ext cx="266" cy="384"/>
              <a:chOff x="2651" y="2304"/>
              <a:chExt cx="266" cy="384"/>
            </a:xfrm>
          </p:grpSpPr>
          <p:sp>
            <p:nvSpPr>
              <p:cNvPr id="53467" name="Rectangle 378"/>
              <p:cNvSpPr/>
              <p:nvPr/>
            </p:nvSpPr>
            <p:spPr>
              <a:xfrm>
                <a:off x="269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8" name="Rectangle 379"/>
              <p:cNvSpPr/>
              <p:nvPr/>
            </p:nvSpPr>
            <p:spPr>
              <a:xfrm>
                <a:off x="265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6" name="Group 380"/>
            <p:cNvGrpSpPr/>
            <p:nvPr/>
          </p:nvGrpSpPr>
          <p:grpSpPr>
            <a:xfrm>
              <a:off x="2917" y="2304"/>
              <a:ext cx="266" cy="384"/>
              <a:chOff x="2917" y="2304"/>
              <a:chExt cx="266" cy="384"/>
            </a:xfrm>
          </p:grpSpPr>
          <p:sp>
            <p:nvSpPr>
              <p:cNvPr id="53465" name="Rectangle 381"/>
              <p:cNvSpPr/>
              <p:nvPr/>
            </p:nvSpPr>
            <p:spPr>
              <a:xfrm>
                <a:off x="296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6" name="Rectangle 382"/>
              <p:cNvSpPr/>
              <p:nvPr/>
            </p:nvSpPr>
            <p:spPr>
              <a:xfrm>
                <a:off x="291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7" name="Group 383"/>
            <p:cNvGrpSpPr/>
            <p:nvPr/>
          </p:nvGrpSpPr>
          <p:grpSpPr>
            <a:xfrm>
              <a:off x="3183" y="2304"/>
              <a:ext cx="266" cy="384"/>
              <a:chOff x="3183" y="2304"/>
              <a:chExt cx="266" cy="384"/>
            </a:xfrm>
          </p:grpSpPr>
          <p:sp>
            <p:nvSpPr>
              <p:cNvPr id="53463" name="Rectangle 384"/>
              <p:cNvSpPr/>
              <p:nvPr/>
            </p:nvSpPr>
            <p:spPr>
              <a:xfrm>
                <a:off x="322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4" name="Rectangle 385"/>
              <p:cNvSpPr/>
              <p:nvPr/>
            </p:nvSpPr>
            <p:spPr>
              <a:xfrm>
                <a:off x="318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8" name="Group 386"/>
            <p:cNvGrpSpPr/>
            <p:nvPr/>
          </p:nvGrpSpPr>
          <p:grpSpPr>
            <a:xfrm>
              <a:off x="3449" y="2304"/>
              <a:ext cx="266" cy="384"/>
              <a:chOff x="3449" y="2304"/>
              <a:chExt cx="266" cy="384"/>
            </a:xfrm>
          </p:grpSpPr>
          <p:sp>
            <p:nvSpPr>
              <p:cNvPr id="53461" name="Rectangle 387"/>
              <p:cNvSpPr/>
              <p:nvPr/>
            </p:nvSpPr>
            <p:spPr>
              <a:xfrm>
                <a:off x="349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2" name="Rectangle 388"/>
              <p:cNvSpPr/>
              <p:nvPr/>
            </p:nvSpPr>
            <p:spPr>
              <a:xfrm>
                <a:off x="344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89" name="Group 389"/>
            <p:cNvGrpSpPr/>
            <p:nvPr/>
          </p:nvGrpSpPr>
          <p:grpSpPr>
            <a:xfrm>
              <a:off x="3715" y="2304"/>
              <a:ext cx="266" cy="384"/>
              <a:chOff x="3715" y="2304"/>
              <a:chExt cx="266" cy="384"/>
            </a:xfrm>
          </p:grpSpPr>
          <p:sp>
            <p:nvSpPr>
              <p:cNvPr id="53459" name="Rectangle 390"/>
              <p:cNvSpPr/>
              <p:nvPr/>
            </p:nvSpPr>
            <p:spPr>
              <a:xfrm>
                <a:off x="375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60" name="Rectangle 391"/>
              <p:cNvSpPr/>
              <p:nvPr/>
            </p:nvSpPr>
            <p:spPr>
              <a:xfrm>
                <a:off x="371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0" name="Group 392"/>
            <p:cNvGrpSpPr/>
            <p:nvPr/>
          </p:nvGrpSpPr>
          <p:grpSpPr>
            <a:xfrm>
              <a:off x="3981" y="2304"/>
              <a:ext cx="266" cy="384"/>
              <a:chOff x="3981" y="2304"/>
              <a:chExt cx="266" cy="384"/>
            </a:xfrm>
          </p:grpSpPr>
          <p:sp>
            <p:nvSpPr>
              <p:cNvPr id="53457" name="Rectangle 393"/>
              <p:cNvSpPr/>
              <p:nvPr/>
            </p:nvSpPr>
            <p:spPr>
              <a:xfrm>
                <a:off x="402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8" name="Rectangle 394"/>
              <p:cNvSpPr/>
              <p:nvPr/>
            </p:nvSpPr>
            <p:spPr>
              <a:xfrm>
                <a:off x="398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1" name="Group 395"/>
            <p:cNvGrpSpPr/>
            <p:nvPr/>
          </p:nvGrpSpPr>
          <p:grpSpPr>
            <a:xfrm>
              <a:off x="4247" y="2304"/>
              <a:ext cx="266" cy="384"/>
              <a:chOff x="4247" y="2304"/>
              <a:chExt cx="266" cy="384"/>
            </a:xfrm>
          </p:grpSpPr>
          <p:sp>
            <p:nvSpPr>
              <p:cNvPr id="53455" name="Rectangle 396"/>
              <p:cNvSpPr/>
              <p:nvPr/>
            </p:nvSpPr>
            <p:spPr>
              <a:xfrm>
                <a:off x="429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6" name="Rectangle 397"/>
              <p:cNvSpPr/>
              <p:nvPr/>
            </p:nvSpPr>
            <p:spPr>
              <a:xfrm>
                <a:off x="424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2" name="Group 398"/>
            <p:cNvGrpSpPr/>
            <p:nvPr/>
          </p:nvGrpSpPr>
          <p:grpSpPr>
            <a:xfrm>
              <a:off x="4513" y="2304"/>
              <a:ext cx="266" cy="384"/>
              <a:chOff x="4513" y="2304"/>
              <a:chExt cx="266" cy="384"/>
            </a:xfrm>
          </p:grpSpPr>
          <p:sp>
            <p:nvSpPr>
              <p:cNvPr id="53453" name="Rectangle 399"/>
              <p:cNvSpPr/>
              <p:nvPr/>
            </p:nvSpPr>
            <p:spPr>
              <a:xfrm>
                <a:off x="455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4" name="Rectangle 400"/>
              <p:cNvSpPr/>
              <p:nvPr/>
            </p:nvSpPr>
            <p:spPr>
              <a:xfrm>
                <a:off x="451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3" name="Group 401"/>
            <p:cNvGrpSpPr/>
            <p:nvPr/>
          </p:nvGrpSpPr>
          <p:grpSpPr>
            <a:xfrm>
              <a:off x="4779" y="2304"/>
              <a:ext cx="266" cy="384"/>
              <a:chOff x="4779" y="2304"/>
              <a:chExt cx="266" cy="384"/>
            </a:xfrm>
          </p:grpSpPr>
          <p:sp>
            <p:nvSpPr>
              <p:cNvPr id="53451" name="Rectangle 402"/>
              <p:cNvSpPr/>
              <p:nvPr/>
            </p:nvSpPr>
            <p:spPr>
              <a:xfrm>
                <a:off x="482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2" name="Rectangle 403"/>
              <p:cNvSpPr/>
              <p:nvPr/>
            </p:nvSpPr>
            <p:spPr>
              <a:xfrm>
                <a:off x="477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4" name="Group 404"/>
            <p:cNvGrpSpPr/>
            <p:nvPr/>
          </p:nvGrpSpPr>
          <p:grpSpPr>
            <a:xfrm>
              <a:off x="0" y="2688"/>
              <a:ext cx="265" cy="384"/>
              <a:chOff x="0" y="2688"/>
              <a:chExt cx="265" cy="384"/>
            </a:xfrm>
          </p:grpSpPr>
          <p:sp>
            <p:nvSpPr>
              <p:cNvPr id="53449" name="Rectangle 405"/>
              <p:cNvSpPr/>
              <p:nvPr/>
            </p:nvSpPr>
            <p:spPr>
              <a:xfrm>
                <a:off x="4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50" name="Rectangle 406"/>
              <p:cNvSpPr/>
              <p:nvPr/>
            </p:nvSpPr>
            <p:spPr>
              <a:xfrm>
                <a:off x="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5" name="Group 407"/>
            <p:cNvGrpSpPr/>
            <p:nvPr/>
          </p:nvGrpSpPr>
          <p:grpSpPr>
            <a:xfrm>
              <a:off x="265" y="2688"/>
              <a:ext cx="265" cy="384"/>
              <a:chOff x="265" y="2688"/>
              <a:chExt cx="265" cy="384"/>
            </a:xfrm>
          </p:grpSpPr>
          <p:sp>
            <p:nvSpPr>
              <p:cNvPr id="53447" name="Rectangle 408"/>
              <p:cNvSpPr/>
              <p:nvPr/>
            </p:nvSpPr>
            <p:spPr>
              <a:xfrm>
                <a:off x="30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8" name="Rectangle 409"/>
              <p:cNvSpPr/>
              <p:nvPr/>
            </p:nvSpPr>
            <p:spPr>
              <a:xfrm>
                <a:off x="26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6" name="Group 410"/>
            <p:cNvGrpSpPr/>
            <p:nvPr/>
          </p:nvGrpSpPr>
          <p:grpSpPr>
            <a:xfrm>
              <a:off x="530" y="2688"/>
              <a:ext cx="265" cy="384"/>
              <a:chOff x="530" y="2688"/>
              <a:chExt cx="265" cy="384"/>
            </a:xfrm>
          </p:grpSpPr>
          <p:sp>
            <p:nvSpPr>
              <p:cNvPr id="53445" name="Rectangle 411"/>
              <p:cNvSpPr/>
              <p:nvPr/>
            </p:nvSpPr>
            <p:spPr>
              <a:xfrm>
                <a:off x="57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6" name="Rectangle 412"/>
              <p:cNvSpPr/>
              <p:nvPr/>
            </p:nvSpPr>
            <p:spPr>
              <a:xfrm>
                <a:off x="53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7" name="Group 413"/>
            <p:cNvGrpSpPr/>
            <p:nvPr/>
          </p:nvGrpSpPr>
          <p:grpSpPr>
            <a:xfrm>
              <a:off x="795" y="2688"/>
              <a:ext cx="265" cy="384"/>
              <a:chOff x="795" y="2688"/>
              <a:chExt cx="265" cy="384"/>
            </a:xfrm>
          </p:grpSpPr>
          <p:sp>
            <p:nvSpPr>
              <p:cNvPr id="53443" name="Rectangle 414"/>
              <p:cNvSpPr/>
              <p:nvPr/>
            </p:nvSpPr>
            <p:spPr>
              <a:xfrm>
                <a:off x="83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4" name="Rectangle 415"/>
              <p:cNvSpPr/>
              <p:nvPr/>
            </p:nvSpPr>
            <p:spPr>
              <a:xfrm>
                <a:off x="79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8" name="Group 416"/>
            <p:cNvGrpSpPr/>
            <p:nvPr/>
          </p:nvGrpSpPr>
          <p:grpSpPr>
            <a:xfrm>
              <a:off x="1060" y="2688"/>
              <a:ext cx="265" cy="384"/>
              <a:chOff x="1060" y="2688"/>
              <a:chExt cx="265" cy="384"/>
            </a:xfrm>
          </p:grpSpPr>
          <p:sp>
            <p:nvSpPr>
              <p:cNvPr id="53441" name="Rectangle 417"/>
              <p:cNvSpPr/>
              <p:nvPr/>
            </p:nvSpPr>
            <p:spPr>
              <a:xfrm>
                <a:off x="110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2" name="Rectangle 418"/>
              <p:cNvSpPr/>
              <p:nvPr/>
            </p:nvSpPr>
            <p:spPr>
              <a:xfrm>
                <a:off x="106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399" name="Group 419"/>
            <p:cNvGrpSpPr/>
            <p:nvPr/>
          </p:nvGrpSpPr>
          <p:grpSpPr>
            <a:xfrm>
              <a:off x="1325" y="2688"/>
              <a:ext cx="265" cy="384"/>
              <a:chOff x="1325" y="2688"/>
              <a:chExt cx="265" cy="384"/>
            </a:xfrm>
          </p:grpSpPr>
          <p:sp>
            <p:nvSpPr>
              <p:cNvPr id="53439" name="Rectangle 420"/>
              <p:cNvSpPr/>
              <p:nvPr/>
            </p:nvSpPr>
            <p:spPr>
              <a:xfrm>
                <a:off x="136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40" name="Rectangle 421"/>
              <p:cNvSpPr/>
              <p:nvPr/>
            </p:nvSpPr>
            <p:spPr>
              <a:xfrm>
                <a:off x="132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0" name="Group 422"/>
            <p:cNvGrpSpPr/>
            <p:nvPr/>
          </p:nvGrpSpPr>
          <p:grpSpPr>
            <a:xfrm>
              <a:off x="1590" y="2688"/>
              <a:ext cx="265" cy="384"/>
              <a:chOff x="1590" y="2688"/>
              <a:chExt cx="265" cy="384"/>
            </a:xfrm>
          </p:grpSpPr>
          <p:sp>
            <p:nvSpPr>
              <p:cNvPr id="53437" name="Rectangle 423"/>
              <p:cNvSpPr/>
              <p:nvPr/>
            </p:nvSpPr>
            <p:spPr>
              <a:xfrm>
                <a:off x="163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8" name="Rectangle 424"/>
              <p:cNvSpPr/>
              <p:nvPr/>
            </p:nvSpPr>
            <p:spPr>
              <a:xfrm>
                <a:off x="159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1" name="Group 425"/>
            <p:cNvGrpSpPr/>
            <p:nvPr/>
          </p:nvGrpSpPr>
          <p:grpSpPr>
            <a:xfrm>
              <a:off x="1855" y="2688"/>
              <a:ext cx="265" cy="384"/>
              <a:chOff x="1855" y="2688"/>
              <a:chExt cx="265" cy="384"/>
            </a:xfrm>
          </p:grpSpPr>
          <p:sp>
            <p:nvSpPr>
              <p:cNvPr id="53435" name="Rectangle 426"/>
              <p:cNvSpPr/>
              <p:nvPr/>
            </p:nvSpPr>
            <p:spPr>
              <a:xfrm>
                <a:off x="189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6" name="Rectangle 427"/>
              <p:cNvSpPr/>
              <p:nvPr/>
            </p:nvSpPr>
            <p:spPr>
              <a:xfrm>
                <a:off x="185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2" name="Group 428"/>
            <p:cNvGrpSpPr/>
            <p:nvPr/>
          </p:nvGrpSpPr>
          <p:grpSpPr>
            <a:xfrm>
              <a:off x="2120" y="2688"/>
              <a:ext cx="265" cy="384"/>
              <a:chOff x="2120" y="2688"/>
              <a:chExt cx="265" cy="384"/>
            </a:xfrm>
          </p:grpSpPr>
          <p:sp>
            <p:nvSpPr>
              <p:cNvPr id="53433" name="Rectangle 429"/>
              <p:cNvSpPr/>
              <p:nvPr/>
            </p:nvSpPr>
            <p:spPr>
              <a:xfrm>
                <a:off x="216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4" name="Rectangle 430"/>
              <p:cNvSpPr/>
              <p:nvPr/>
            </p:nvSpPr>
            <p:spPr>
              <a:xfrm>
                <a:off x="212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3" name="Group 431"/>
            <p:cNvGrpSpPr/>
            <p:nvPr/>
          </p:nvGrpSpPr>
          <p:grpSpPr>
            <a:xfrm>
              <a:off x="2385" y="2688"/>
              <a:ext cx="266" cy="384"/>
              <a:chOff x="2385" y="2688"/>
              <a:chExt cx="266" cy="384"/>
            </a:xfrm>
          </p:grpSpPr>
          <p:sp>
            <p:nvSpPr>
              <p:cNvPr id="53431" name="Rectangle 432"/>
              <p:cNvSpPr/>
              <p:nvPr/>
            </p:nvSpPr>
            <p:spPr>
              <a:xfrm>
                <a:off x="242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2" name="Rectangle 433"/>
              <p:cNvSpPr/>
              <p:nvPr/>
            </p:nvSpPr>
            <p:spPr>
              <a:xfrm>
                <a:off x="238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4" name="Group 434"/>
            <p:cNvGrpSpPr/>
            <p:nvPr/>
          </p:nvGrpSpPr>
          <p:grpSpPr>
            <a:xfrm>
              <a:off x="2651" y="2688"/>
              <a:ext cx="266" cy="384"/>
              <a:chOff x="2651" y="2688"/>
              <a:chExt cx="266" cy="384"/>
            </a:xfrm>
          </p:grpSpPr>
          <p:sp>
            <p:nvSpPr>
              <p:cNvPr id="53429" name="Rectangle 435"/>
              <p:cNvSpPr/>
              <p:nvPr/>
            </p:nvSpPr>
            <p:spPr>
              <a:xfrm>
                <a:off x="269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30" name="Rectangle 436"/>
              <p:cNvSpPr/>
              <p:nvPr/>
            </p:nvSpPr>
            <p:spPr>
              <a:xfrm>
                <a:off x="265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5" name="Group 437"/>
            <p:cNvGrpSpPr/>
            <p:nvPr/>
          </p:nvGrpSpPr>
          <p:grpSpPr>
            <a:xfrm>
              <a:off x="2917" y="2688"/>
              <a:ext cx="266" cy="384"/>
              <a:chOff x="2917" y="2688"/>
              <a:chExt cx="266" cy="384"/>
            </a:xfrm>
          </p:grpSpPr>
          <p:sp>
            <p:nvSpPr>
              <p:cNvPr id="53427" name="Rectangle 438"/>
              <p:cNvSpPr/>
              <p:nvPr/>
            </p:nvSpPr>
            <p:spPr>
              <a:xfrm>
                <a:off x="296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8" name="Rectangle 439"/>
              <p:cNvSpPr/>
              <p:nvPr/>
            </p:nvSpPr>
            <p:spPr>
              <a:xfrm>
                <a:off x="291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6" name="Group 440"/>
            <p:cNvGrpSpPr/>
            <p:nvPr/>
          </p:nvGrpSpPr>
          <p:grpSpPr>
            <a:xfrm>
              <a:off x="3183" y="2688"/>
              <a:ext cx="266" cy="384"/>
              <a:chOff x="3183" y="2688"/>
              <a:chExt cx="266" cy="384"/>
            </a:xfrm>
          </p:grpSpPr>
          <p:sp>
            <p:nvSpPr>
              <p:cNvPr id="53425" name="Rectangle 441"/>
              <p:cNvSpPr/>
              <p:nvPr/>
            </p:nvSpPr>
            <p:spPr>
              <a:xfrm>
                <a:off x="322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6" name="Rectangle 442"/>
              <p:cNvSpPr/>
              <p:nvPr/>
            </p:nvSpPr>
            <p:spPr>
              <a:xfrm>
                <a:off x="318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7" name="Group 443"/>
            <p:cNvGrpSpPr/>
            <p:nvPr/>
          </p:nvGrpSpPr>
          <p:grpSpPr>
            <a:xfrm>
              <a:off x="3449" y="2688"/>
              <a:ext cx="266" cy="384"/>
              <a:chOff x="3449" y="2688"/>
              <a:chExt cx="266" cy="384"/>
            </a:xfrm>
          </p:grpSpPr>
          <p:sp>
            <p:nvSpPr>
              <p:cNvPr id="53423" name="Rectangle 444"/>
              <p:cNvSpPr/>
              <p:nvPr/>
            </p:nvSpPr>
            <p:spPr>
              <a:xfrm>
                <a:off x="349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4" name="Rectangle 445"/>
              <p:cNvSpPr/>
              <p:nvPr/>
            </p:nvSpPr>
            <p:spPr>
              <a:xfrm>
                <a:off x="344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8" name="Group 446"/>
            <p:cNvGrpSpPr/>
            <p:nvPr/>
          </p:nvGrpSpPr>
          <p:grpSpPr>
            <a:xfrm>
              <a:off x="3715" y="2688"/>
              <a:ext cx="266" cy="384"/>
              <a:chOff x="3715" y="2688"/>
              <a:chExt cx="266" cy="384"/>
            </a:xfrm>
          </p:grpSpPr>
          <p:sp>
            <p:nvSpPr>
              <p:cNvPr id="53421" name="Rectangle 447"/>
              <p:cNvSpPr/>
              <p:nvPr/>
            </p:nvSpPr>
            <p:spPr>
              <a:xfrm>
                <a:off x="375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2" name="Rectangle 448"/>
              <p:cNvSpPr/>
              <p:nvPr/>
            </p:nvSpPr>
            <p:spPr>
              <a:xfrm>
                <a:off x="371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09" name="Group 449"/>
            <p:cNvGrpSpPr/>
            <p:nvPr/>
          </p:nvGrpSpPr>
          <p:grpSpPr>
            <a:xfrm>
              <a:off x="3981" y="2688"/>
              <a:ext cx="266" cy="384"/>
              <a:chOff x="3981" y="2688"/>
              <a:chExt cx="266" cy="384"/>
            </a:xfrm>
          </p:grpSpPr>
          <p:sp>
            <p:nvSpPr>
              <p:cNvPr id="53419" name="Rectangle 450"/>
              <p:cNvSpPr/>
              <p:nvPr/>
            </p:nvSpPr>
            <p:spPr>
              <a:xfrm>
                <a:off x="402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20" name="Rectangle 451"/>
              <p:cNvSpPr/>
              <p:nvPr/>
            </p:nvSpPr>
            <p:spPr>
              <a:xfrm>
                <a:off x="398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10" name="Group 452"/>
            <p:cNvGrpSpPr/>
            <p:nvPr/>
          </p:nvGrpSpPr>
          <p:grpSpPr>
            <a:xfrm>
              <a:off x="4247" y="2688"/>
              <a:ext cx="266" cy="384"/>
              <a:chOff x="4247" y="2688"/>
              <a:chExt cx="266" cy="384"/>
            </a:xfrm>
          </p:grpSpPr>
          <p:sp>
            <p:nvSpPr>
              <p:cNvPr id="53417" name="Rectangle 453"/>
              <p:cNvSpPr/>
              <p:nvPr/>
            </p:nvSpPr>
            <p:spPr>
              <a:xfrm>
                <a:off x="429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18" name="Rectangle 454"/>
              <p:cNvSpPr/>
              <p:nvPr/>
            </p:nvSpPr>
            <p:spPr>
              <a:xfrm>
                <a:off x="424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11" name="Group 455"/>
            <p:cNvGrpSpPr/>
            <p:nvPr/>
          </p:nvGrpSpPr>
          <p:grpSpPr>
            <a:xfrm>
              <a:off x="4513" y="2688"/>
              <a:ext cx="266" cy="384"/>
              <a:chOff x="4513" y="2688"/>
              <a:chExt cx="266" cy="384"/>
            </a:xfrm>
          </p:grpSpPr>
          <p:sp>
            <p:nvSpPr>
              <p:cNvPr id="53415" name="Rectangle 456"/>
              <p:cNvSpPr/>
              <p:nvPr/>
            </p:nvSpPr>
            <p:spPr>
              <a:xfrm>
                <a:off x="455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16" name="Rectangle 457"/>
              <p:cNvSpPr/>
              <p:nvPr/>
            </p:nvSpPr>
            <p:spPr>
              <a:xfrm>
                <a:off x="451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412" name="Group 458"/>
            <p:cNvGrpSpPr/>
            <p:nvPr/>
          </p:nvGrpSpPr>
          <p:grpSpPr>
            <a:xfrm>
              <a:off x="4779" y="2688"/>
              <a:ext cx="266" cy="384"/>
              <a:chOff x="4779" y="2688"/>
              <a:chExt cx="266" cy="384"/>
            </a:xfrm>
          </p:grpSpPr>
          <p:sp>
            <p:nvSpPr>
              <p:cNvPr id="53413" name="Rectangle 459"/>
              <p:cNvSpPr/>
              <p:nvPr/>
            </p:nvSpPr>
            <p:spPr>
              <a:xfrm>
                <a:off x="482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14" name="Rectangle 460"/>
              <p:cNvSpPr/>
              <p:nvPr/>
            </p:nvSpPr>
            <p:spPr>
              <a:xfrm>
                <a:off x="477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2023745" y="2557620"/>
            <a:ext cx="841290" cy="915829"/>
          </a:xfrm>
          <a:prstGeom prst="rect">
            <a:avLst/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22826" y="2098675"/>
            <a:ext cx="2548029" cy="2754630"/>
          </a:xfrm>
          <a:prstGeom prst="rect">
            <a:avLst/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 animBg="1"/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4"/>
          <p:cNvGrpSpPr/>
          <p:nvPr/>
        </p:nvGrpSpPr>
        <p:grpSpPr>
          <a:xfrm>
            <a:off x="1009333" y="1753553"/>
            <a:ext cx="8569325" cy="3671887"/>
            <a:chOff x="0" y="0"/>
            <a:chExt cx="5045" cy="3072"/>
          </a:xfrm>
        </p:grpSpPr>
        <p:grpSp>
          <p:nvGrpSpPr>
            <p:cNvPr id="54288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54742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43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89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54740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41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0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54738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39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1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54736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37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2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54734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35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3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54732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33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4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54730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31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5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54728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29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6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54726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27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7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54724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25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8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54722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23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299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54720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21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0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54718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19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1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54716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17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2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54714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15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3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54712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13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4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54710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11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5" name="Group 56"/>
            <p:cNvGrpSpPr/>
            <p:nvPr/>
          </p:nvGrpSpPr>
          <p:grpSpPr>
            <a:xfrm>
              <a:off x="4513" y="0"/>
              <a:ext cx="266" cy="384"/>
              <a:chOff x="4513" y="0"/>
              <a:chExt cx="266" cy="384"/>
            </a:xfrm>
          </p:grpSpPr>
          <p:sp>
            <p:nvSpPr>
              <p:cNvPr id="54708" name="Rectangle 57"/>
              <p:cNvSpPr/>
              <p:nvPr/>
            </p:nvSpPr>
            <p:spPr>
              <a:xfrm>
                <a:off x="455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09" name="Rectangle 58"/>
              <p:cNvSpPr/>
              <p:nvPr/>
            </p:nvSpPr>
            <p:spPr>
              <a:xfrm>
                <a:off x="451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6" name="Group 59"/>
            <p:cNvGrpSpPr/>
            <p:nvPr/>
          </p:nvGrpSpPr>
          <p:grpSpPr>
            <a:xfrm>
              <a:off x="4779" y="0"/>
              <a:ext cx="266" cy="384"/>
              <a:chOff x="4779" y="0"/>
              <a:chExt cx="266" cy="384"/>
            </a:xfrm>
          </p:grpSpPr>
          <p:sp>
            <p:nvSpPr>
              <p:cNvPr id="54706" name="Rectangle 60"/>
              <p:cNvSpPr/>
              <p:nvPr/>
            </p:nvSpPr>
            <p:spPr>
              <a:xfrm>
                <a:off x="482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07" name="Rectangle 61"/>
              <p:cNvSpPr/>
              <p:nvPr/>
            </p:nvSpPr>
            <p:spPr>
              <a:xfrm>
                <a:off x="477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7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54704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05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8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54702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03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09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54700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01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0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54698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99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1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54696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97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2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54694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95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3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54692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93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4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54690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91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5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54688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89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6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54686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87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7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54684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85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8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54682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83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19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54680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81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0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54678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79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1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54676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77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2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54674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75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3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54672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73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4" name="Group 113"/>
            <p:cNvGrpSpPr/>
            <p:nvPr/>
          </p:nvGrpSpPr>
          <p:grpSpPr>
            <a:xfrm>
              <a:off x="4513" y="384"/>
              <a:ext cx="266" cy="384"/>
              <a:chOff x="4513" y="384"/>
              <a:chExt cx="266" cy="384"/>
            </a:xfrm>
          </p:grpSpPr>
          <p:sp>
            <p:nvSpPr>
              <p:cNvPr id="54670" name="Rectangle 114"/>
              <p:cNvSpPr/>
              <p:nvPr/>
            </p:nvSpPr>
            <p:spPr>
              <a:xfrm>
                <a:off x="455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71" name="Rectangle 115"/>
              <p:cNvSpPr/>
              <p:nvPr/>
            </p:nvSpPr>
            <p:spPr>
              <a:xfrm>
                <a:off x="451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5" name="Group 116"/>
            <p:cNvGrpSpPr/>
            <p:nvPr/>
          </p:nvGrpSpPr>
          <p:grpSpPr>
            <a:xfrm>
              <a:off x="4779" y="384"/>
              <a:ext cx="266" cy="384"/>
              <a:chOff x="4779" y="384"/>
              <a:chExt cx="266" cy="384"/>
            </a:xfrm>
          </p:grpSpPr>
          <p:sp>
            <p:nvSpPr>
              <p:cNvPr id="54668" name="Rectangle 117"/>
              <p:cNvSpPr/>
              <p:nvPr/>
            </p:nvSpPr>
            <p:spPr>
              <a:xfrm>
                <a:off x="482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69" name="Rectangle 118"/>
              <p:cNvSpPr/>
              <p:nvPr/>
            </p:nvSpPr>
            <p:spPr>
              <a:xfrm>
                <a:off x="477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6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54666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67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7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54664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65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8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54662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63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29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54660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61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0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54658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59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1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54656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57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2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54654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55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3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54652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53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4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54650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51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5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54648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49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6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54646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47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7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54644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45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8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54642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43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39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54640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41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0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54638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39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1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54636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37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2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54634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35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3" name="Group 170"/>
            <p:cNvGrpSpPr/>
            <p:nvPr/>
          </p:nvGrpSpPr>
          <p:grpSpPr>
            <a:xfrm>
              <a:off x="4513" y="768"/>
              <a:ext cx="266" cy="384"/>
              <a:chOff x="4513" y="768"/>
              <a:chExt cx="266" cy="384"/>
            </a:xfrm>
          </p:grpSpPr>
          <p:sp>
            <p:nvSpPr>
              <p:cNvPr id="54632" name="Rectangle 171"/>
              <p:cNvSpPr/>
              <p:nvPr/>
            </p:nvSpPr>
            <p:spPr>
              <a:xfrm>
                <a:off x="455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33" name="Rectangle 172"/>
              <p:cNvSpPr/>
              <p:nvPr/>
            </p:nvSpPr>
            <p:spPr>
              <a:xfrm>
                <a:off x="451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4" name="Group 173"/>
            <p:cNvGrpSpPr/>
            <p:nvPr/>
          </p:nvGrpSpPr>
          <p:grpSpPr>
            <a:xfrm>
              <a:off x="4779" y="768"/>
              <a:ext cx="266" cy="384"/>
              <a:chOff x="4779" y="768"/>
              <a:chExt cx="266" cy="384"/>
            </a:xfrm>
          </p:grpSpPr>
          <p:sp>
            <p:nvSpPr>
              <p:cNvPr id="54630" name="Rectangle 174"/>
              <p:cNvSpPr/>
              <p:nvPr/>
            </p:nvSpPr>
            <p:spPr>
              <a:xfrm>
                <a:off x="482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31" name="Rectangle 175"/>
              <p:cNvSpPr/>
              <p:nvPr/>
            </p:nvSpPr>
            <p:spPr>
              <a:xfrm>
                <a:off x="477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5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54628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29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6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54626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27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7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54624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25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8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54622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23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49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54620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21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0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54618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19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1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54616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17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2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54614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15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3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54612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13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4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54610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11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5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54608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09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6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54606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07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7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54604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05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8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54602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03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59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54600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01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0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54598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99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1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54596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97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2" name="Group 227"/>
            <p:cNvGrpSpPr/>
            <p:nvPr/>
          </p:nvGrpSpPr>
          <p:grpSpPr>
            <a:xfrm>
              <a:off x="4513" y="1152"/>
              <a:ext cx="266" cy="384"/>
              <a:chOff x="4513" y="1152"/>
              <a:chExt cx="266" cy="384"/>
            </a:xfrm>
          </p:grpSpPr>
          <p:sp>
            <p:nvSpPr>
              <p:cNvPr id="54594" name="Rectangle 228"/>
              <p:cNvSpPr/>
              <p:nvPr/>
            </p:nvSpPr>
            <p:spPr>
              <a:xfrm>
                <a:off x="455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95" name="Rectangle 229"/>
              <p:cNvSpPr/>
              <p:nvPr/>
            </p:nvSpPr>
            <p:spPr>
              <a:xfrm>
                <a:off x="451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3" name="Group 230"/>
            <p:cNvGrpSpPr/>
            <p:nvPr/>
          </p:nvGrpSpPr>
          <p:grpSpPr>
            <a:xfrm>
              <a:off x="4779" y="1152"/>
              <a:ext cx="266" cy="384"/>
              <a:chOff x="4779" y="1152"/>
              <a:chExt cx="266" cy="384"/>
            </a:xfrm>
          </p:grpSpPr>
          <p:sp>
            <p:nvSpPr>
              <p:cNvPr id="54592" name="Rectangle 231"/>
              <p:cNvSpPr/>
              <p:nvPr/>
            </p:nvSpPr>
            <p:spPr>
              <a:xfrm>
                <a:off x="482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93" name="Rectangle 232"/>
              <p:cNvSpPr/>
              <p:nvPr/>
            </p:nvSpPr>
            <p:spPr>
              <a:xfrm>
                <a:off x="477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4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54590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91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5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54588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89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6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54586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87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7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54584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85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8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54582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83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69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54580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81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0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54578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79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1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54576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77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2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54574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75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3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54572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73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4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54570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71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5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54568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69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6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54566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67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7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54564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65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8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54562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63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79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54560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61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0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54558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59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1" name="Group 284"/>
            <p:cNvGrpSpPr/>
            <p:nvPr/>
          </p:nvGrpSpPr>
          <p:grpSpPr>
            <a:xfrm>
              <a:off x="4513" y="1536"/>
              <a:ext cx="266" cy="384"/>
              <a:chOff x="4513" y="1536"/>
              <a:chExt cx="266" cy="384"/>
            </a:xfrm>
          </p:grpSpPr>
          <p:sp>
            <p:nvSpPr>
              <p:cNvPr id="54556" name="Rectangle 285"/>
              <p:cNvSpPr/>
              <p:nvPr/>
            </p:nvSpPr>
            <p:spPr>
              <a:xfrm>
                <a:off x="455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57" name="Rectangle 286"/>
              <p:cNvSpPr/>
              <p:nvPr/>
            </p:nvSpPr>
            <p:spPr>
              <a:xfrm>
                <a:off x="451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2" name="Group 287"/>
            <p:cNvGrpSpPr/>
            <p:nvPr/>
          </p:nvGrpSpPr>
          <p:grpSpPr>
            <a:xfrm>
              <a:off x="4779" y="1536"/>
              <a:ext cx="266" cy="384"/>
              <a:chOff x="4779" y="1536"/>
              <a:chExt cx="266" cy="384"/>
            </a:xfrm>
          </p:grpSpPr>
          <p:sp>
            <p:nvSpPr>
              <p:cNvPr id="54554" name="Rectangle 288"/>
              <p:cNvSpPr/>
              <p:nvPr/>
            </p:nvSpPr>
            <p:spPr>
              <a:xfrm>
                <a:off x="482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55" name="Rectangle 289"/>
              <p:cNvSpPr/>
              <p:nvPr/>
            </p:nvSpPr>
            <p:spPr>
              <a:xfrm>
                <a:off x="477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3" name="Group 290"/>
            <p:cNvGrpSpPr/>
            <p:nvPr/>
          </p:nvGrpSpPr>
          <p:grpSpPr>
            <a:xfrm>
              <a:off x="0" y="1920"/>
              <a:ext cx="265" cy="384"/>
              <a:chOff x="0" y="1920"/>
              <a:chExt cx="265" cy="384"/>
            </a:xfrm>
          </p:grpSpPr>
          <p:sp>
            <p:nvSpPr>
              <p:cNvPr id="54552" name="Rectangle 291"/>
              <p:cNvSpPr/>
              <p:nvPr/>
            </p:nvSpPr>
            <p:spPr>
              <a:xfrm>
                <a:off x="4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53" name="Rectangle 292"/>
              <p:cNvSpPr/>
              <p:nvPr/>
            </p:nvSpPr>
            <p:spPr>
              <a:xfrm>
                <a:off x="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4" name="Group 293"/>
            <p:cNvGrpSpPr/>
            <p:nvPr/>
          </p:nvGrpSpPr>
          <p:grpSpPr>
            <a:xfrm>
              <a:off x="265" y="1920"/>
              <a:ext cx="265" cy="384"/>
              <a:chOff x="265" y="1920"/>
              <a:chExt cx="265" cy="384"/>
            </a:xfrm>
          </p:grpSpPr>
          <p:sp>
            <p:nvSpPr>
              <p:cNvPr id="54550" name="Rectangle 294"/>
              <p:cNvSpPr/>
              <p:nvPr/>
            </p:nvSpPr>
            <p:spPr>
              <a:xfrm>
                <a:off x="30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51" name="Rectangle 295"/>
              <p:cNvSpPr/>
              <p:nvPr/>
            </p:nvSpPr>
            <p:spPr>
              <a:xfrm>
                <a:off x="26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5" name="Group 296"/>
            <p:cNvGrpSpPr/>
            <p:nvPr/>
          </p:nvGrpSpPr>
          <p:grpSpPr>
            <a:xfrm>
              <a:off x="530" y="1920"/>
              <a:ext cx="265" cy="384"/>
              <a:chOff x="530" y="1920"/>
              <a:chExt cx="265" cy="384"/>
            </a:xfrm>
          </p:grpSpPr>
          <p:sp>
            <p:nvSpPr>
              <p:cNvPr id="54548" name="Rectangle 297"/>
              <p:cNvSpPr/>
              <p:nvPr/>
            </p:nvSpPr>
            <p:spPr>
              <a:xfrm>
                <a:off x="57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49" name="Rectangle 298"/>
              <p:cNvSpPr/>
              <p:nvPr/>
            </p:nvSpPr>
            <p:spPr>
              <a:xfrm>
                <a:off x="53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6" name="Group 299"/>
            <p:cNvGrpSpPr/>
            <p:nvPr/>
          </p:nvGrpSpPr>
          <p:grpSpPr>
            <a:xfrm>
              <a:off x="795" y="1920"/>
              <a:ext cx="265" cy="384"/>
              <a:chOff x="795" y="1920"/>
              <a:chExt cx="265" cy="384"/>
            </a:xfrm>
          </p:grpSpPr>
          <p:sp>
            <p:nvSpPr>
              <p:cNvPr id="54546" name="Rectangle 300"/>
              <p:cNvSpPr/>
              <p:nvPr/>
            </p:nvSpPr>
            <p:spPr>
              <a:xfrm>
                <a:off x="83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47" name="Rectangle 301"/>
              <p:cNvSpPr/>
              <p:nvPr/>
            </p:nvSpPr>
            <p:spPr>
              <a:xfrm>
                <a:off x="79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7" name="Group 302"/>
            <p:cNvGrpSpPr/>
            <p:nvPr/>
          </p:nvGrpSpPr>
          <p:grpSpPr>
            <a:xfrm>
              <a:off x="1060" y="1920"/>
              <a:ext cx="265" cy="384"/>
              <a:chOff x="1060" y="1920"/>
              <a:chExt cx="265" cy="384"/>
            </a:xfrm>
          </p:grpSpPr>
          <p:sp>
            <p:nvSpPr>
              <p:cNvPr id="54544" name="Rectangle 303"/>
              <p:cNvSpPr/>
              <p:nvPr/>
            </p:nvSpPr>
            <p:spPr>
              <a:xfrm>
                <a:off x="110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45" name="Rectangle 304"/>
              <p:cNvSpPr/>
              <p:nvPr/>
            </p:nvSpPr>
            <p:spPr>
              <a:xfrm>
                <a:off x="106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8" name="Group 305"/>
            <p:cNvGrpSpPr/>
            <p:nvPr/>
          </p:nvGrpSpPr>
          <p:grpSpPr>
            <a:xfrm>
              <a:off x="1325" y="1920"/>
              <a:ext cx="265" cy="384"/>
              <a:chOff x="1325" y="1920"/>
              <a:chExt cx="265" cy="384"/>
            </a:xfrm>
          </p:grpSpPr>
          <p:sp>
            <p:nvSpPr>
              <p:cNvPr id="54542" name="Rectangle 306"/>
              <p:cNvSpPr/>
              <p:nvPr/>
            </p:nvSpPr>
            <p:spPr>
              <a:xfrm>
                <a:off x="136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43" name="Rectangle 307"/>
              <p:cNvSpPr/>
              <p:nvPr/>
            </p:nvSpPr>
            <p:spPr>
              <a:xfrm>
                <a:off x="132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89" name="Group 308"/>
            <p:cNvGrpSpPr/>
            <p:nvPr/>
          </p:nvGrpSpPr>
          <p:grpSpPr>
            <a:xfrm>
              <a:off x="1590" y="1920"/>
              <a:ext cx="265" cy="384"/>
              <a:chOff x="1590" y="1920"/>
              <a:chExt cx="265" cy="384"/>
            </a:xfrm>
          </p:grpSpPr>
          <p:sp>
            <p:nvSpPr>
              <p:cNvPr id="54540" name="Rectangle 309"/>
              <p:cNvSpPr/>
              <p:nvPr/>
            </p:nvSpPr>
            <p:spPr>
              <a:xfrm>
                <a:off x="163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41" name="Rectangle 310"/>
              <p:cNvSpPr/>
              <p:nvPr/>
            </p:nvSpPr>
            <p:spPr>
              <a:xfrm>
                <a:off x="159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0" name="Group 311"/>
            <p:cNvGrpSpPr/>
            <p:nvPr/>
          </p:nvGrpSpPr>
          <p:grpSpPr>
            <a:xfrm>
              <a:off x="1855" y="1920"/>
              <a:ext cx="265" cy="384"/>
              <a:chOff x="1855" y="1920"/>
              <a:chExt cx="265" cy="384"/>
            </a:xfrm>
          </p:grpSpPr>
          <p:sp>
            <p:nvSpPr>
              <p:cNvPr id="54538" name="Rectangle 312"/>
              <p:cNvSpPr/>
              <p:nvPr/>
            </p:nvSpPr>
            <p:spPr>
              <a:xfrm>
                <a:off x="189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39" name="Rectangle 313"/>
              <p:cNvSpPr/>
              <p:nvPr/>
            </p:nvSpPr>
            <p:spPr>
              <a:xfrm>
                <a:off x="185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1" name="Group 314"/>
            <p:cNvGrpSpPr/>
            <p:nvPr/>
          </p:nvGrpSpPr>
          <p:grpSpPr>
            <a:xfrm>
              <a:off x="2120" y="1920"/>
              <a:ext cx="265" cy="384"/>
              <a:chOff x="2120" y="1920"/>
              <a:chExt cx="265" cy="384"/>
            </a:xfrm>
          </p:grpSpPr>
          <p:sp>
            <p:nvSpPr>
              <p:cNvPr id="54536" name="Rectangle 315"/>
              <p:cNvSpPr/>
              <p:nvPr/>
            </p:nvSpPr>
            <p:spPr>
              <a:xfrm>
                <a:off x="216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37" name="Rectangle 316"/>
              <p:cNvSpPr/>
              <p:nvPr/>
            </p:nvSpPr>
            <p:spPr>
              <a:xfrm>
                <a:off x="212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2" name="Group 317"/>
            <p:cNvGrpSpPr/>
            <p:nvPr/>
          </p:nvGrpSpPr>
          <p:grpSpPr>
            <a:xfrm>
              <a:off x="2385" y="1920"/>
              <a:ext cx="266" cy="384"/>
              <a:chOff x="2385" y="1920"/>
              <a:chExt cx="266" cy="384"/>
            </a:xfrm>
          </p:grpSpPr>
          <p:sp>
            <p:nvSpPr>
              <p:cNvPr id="54534" name="Rectangle 318"/>
              <p:cNvSpPr/>
              <p:nvPr/>
            </p:nvSpPr>
            <p:spPr>
              <a:xfrm>
                <a:off x="242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35" name="Rectangle 319"/>
              <p:cNvSpPr/>
              <p:nvPr/>
            </p:nvSpPr>
            <p:spPr>
              <a:xfrm>
                <a:off x="238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3" name="Group 320"/>
            <p:cNvGrpSpPr/>
            <p:nvPr/>
          </p:nvGrpSpPr>
          <p:grpSpPr>
            <a:xfrm>
              <a:off x="2651" y="1920"/>
              <a:ext cx="266" cy="384"/>
              <a:chOff x="2651" y="1920"/>
              <a:chExt cx="266" cy="384"/>
            </a:xfrm>
          </p:grpSpPr>
          <p:sp>
            <p:nvSpPr>
              <p:cNvPr id="54532" name="Rectangle 321"/>
              <p:cNvSpPr/>
              <p:nvPr/>
            </p:nvSpPr>
            <p:spPr>
              <a:xfrm>
                <a:off x="269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33" name="Rectangle 322"/>
              <p:cNvSpPr/>
              <p:nvPr/>
            </p:nvSpPr>
            <p:spPr>
              <a:xfrm>
                <a:off x="265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4" name="Group 323"/>
            <p:cNvGrpSpPr/>
            <p:nvPr/>
          </p:nvGrpSpPr>
          <p:grpSpPr>
            <a:xfrm>
              <a:off x="2917" y="1920"/>
              <a:ext cx="266" cy="384"/>
              <a:chOff x="2917" y="1920"/>
              <a:chExt cx="266" cy="384"/>
            </a:xfrm>
          </p:grpSpPr>
          <p:sp>
            <p:nvSpPr>
              <p:cNvPr id="54530" name="Rectangle 324"/>
              <p:cNvSpPr/>
              <p:nvPr/>
            </p:nvSpPr>
            <p:spPr>
              <a:xfrm>
                <a:off x="296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31" name="Rectangle 325"/>
              <p:cNvSpPr/>
              <p:nvPr/>
            </p:nvSpPr>
            <p:spPr>
              <a:xfrm>
                <a:off x="291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5" name="Group 326"/>
            <p:cNvGrpSpPr/>
            <p:nvPr/>
          </p:nvGrpSpPr>
          <p:grpSpPr>
            <a:xfrm>
              <a:off x="3183" y="1920"/>
              <a:ext cx="266" cy="384"/>
              <a:chOff x="3183" y="1920"/>
              <a:chExt cx="266" cy="384"/>
            </a:xfrm>
          </p:grpSpPr>
          <p:sp>
            <p:nvSpPr>
              <p:cNvPr id="54528" name="Rectangle 327"/>
              <p:cNvSpPr/>
              <p:nvPr/>
            </p:nvSpPr>
            <p:spPr>
              <a:xfrm>
                <a:off x="322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29" name="Rectangle 328"/>
              <p:cNvSpPr/>
              <p:nvPr/>
            </p:nvSpPr>
            <p:spPr>
              <a:xfrm>
                <a:off x="318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6" name="Group 329"/>
            <p:cNvGrpSpPr/>
            <p:nvPr/>
          </p:nvGrpSpPr>
          <p:grpSpPr>
            <a:xfrm>
              <a:off x="3449" y="1920"/>
              <a:ext cx="266" cy="384"/>
              <a:chOff x="3449" y="1920"/>
              <a:chExt cx="266" cy="384"/>
            </a:xfrm>
          </p:grpSpPr>
          <p:sp>
            <p:nvSpPr>
              <p:cNvPr id="54526" name="Rectangle 330"/>
              <p:cNvSpPr/>
              <p:nvPr/>
            </p:nvSpPr>
            <p:spPr>
              <a:xfrm>
                <a:off x="349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27" name="Rectangle 331"/>
              <p:cNvSpPr/>
              <p:nvPr/>
            </p:nvSpPr>
            <p:spPr>
              <a:xfrm>
                <a:off x="344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7" name="Group 332"/>
            <p:cNvGrpSpPr/>
            <p:nvPr/>
          </p:nvGrpSpPr>
          <p:grpSpPr>
            <a:xfrm>
              <a:off x="3715" y="1920"/>
              <a:ext cx="266" cy="384"/>
              <a:chOff x="3715" y="1920"/>
              <a:chExt cx="266" cy="384"/>
            </a:xfrm>
          </p:grpSpPr>
          <p:sp>
            <p:nvSpPr>
              <p:cNvPr id="54524" name="Rectangle 333"/>
              <p:cNvSpPr/>
              <p:nvPr/>
            </p:nvSpPr>
            <p:spPr>
              <a:xfrm>
                <a:off x="375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25" name="Rectangle 334"/>
              <p:cNvSpPr/>
              <p:nvPr/>
            </p:nvSpPr>
            <p:spPr>
              <a:xfrm>
                <a:off x="371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8" name="Group 335"/>
            <p:cNvGrpSpPr/>
            <p:nvPr/>
          </p:nvGrpSpPr>
          <p:grpSpPr>
            <a:xfrm>
              <a:off x="3981" y="1920"/>
              <a:ext cx="266" cy="384"/>
              <a:chOff x="3981" y="1920"/>
              <a:chExt cx="266" cy="384"/>
            </a:xfrm>
          </p:grpSpPr>
          <p:sp>
            <p:nvSpPr>
              <p:cNvPr id="54522" name="Rectangle 336"/>
              <p:cNvSpPr/>
              <p:nvPr/>
            </p:nvSpPr>
            <p:spPr>
              <a:xfrm>
                <a:off x="402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23" name="Rectangle 337"/>
              <p:cNvSpPr/>
              <p:nvPr/>
            </p:nvSpPr>
            <p:spPr>
              <a:xfrm>
                <a:off x="398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399" name="Group 338"/>
            <p:cNvGrpSpPr/>
            <p:nvPr/>
          </p:nvGrpSpPr>
          <p:grpSpPr>
            <a:xfrm>
              <a:off x="4247" y="1920"/>
              <a:ext cx="266" cy="384"/>
              <a:chOff x="4247" y="1920"/>
              <a:chExt cx="266" cy="384"/>
            </a:xfrm>
          </p:grpSpPr>
          <p:sp>
            <p:nvSpPr>
              <p:cNvPr id="54520" name="Rectangle 339"/>
              <p:cNvSpPr/>
              <p:nvPr/>
            </p:nvSpPr>
            <p:spPr>
              <a:xfrm>
                <a:off x="429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21" name="Rectangle 340"/>
              <p:cNvSpPr/>
              <p:nvPr/>
            </p:nvSpPr>
            <p:spPr>
              <a:xfrm>
                <a:off x="424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0" name="Group 341"/>
            <p:cNvGrpSpPr/>
            <p:nvPr/>
          </p:nvGrpSpPr>
          <p:grpSpPr>
            <a:xfrm>
              <a:off x="4513" y="1920"/>
              <a:ext cx="266" cy="384"/>
              <a:chOff x="4513" y="1920"/>
              <a:chExt cx="266" cy="384"/>
            </a:xfrm>
          </p:grpSpPr>
          <p:sp>
            <p:nvSpPr>
              <p:cNvPr id="54518" name="Rectangle 342"/>
              <p:cNvSpPr/>
              <p:nvPr/>
            </p:nvSpPr>
            <p:spPr>
              <a:xfrm>
                <a:off x="455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19" name="Rectangle 343"/>
              <p:cNvSpPr/>
              <p:nvPr/>
            </p:nvSpPr>
            <p:spPr>
              <a:xfrm>
                <a:off x="451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1" name="Group 344"/>
            <p:cNvGrpSpPr/>
            <p:nvPr/>
          </p:nvGrpSpPr>
          <p:grpSpPr>
            <a:xfrm>
              <a:off x="4779" y="1920"/>
              <a:ext cx="266" cy="384"/>
              <a:chOff x="4779" y="1920"/>
              <a:chExt cx="266" cy="384"/>
            </a:xfrm>
          </p:grpSpPr>
          <p:sp>
            <p:nvSpPr>
              <p:cNvPr id="54516" name="Rectangle 345"/>
              <p:cNvSpPr/>
              <p:nvPr/>
            </p:nvSpPr>
            <p:spPr>
              <a:xfrm>
                <a:off x="482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17" name="Rectangle 346"/>
              <p:cNvSpPr/>
              <p:nvPr/>
            </p:nvSpPr>
            <p:spPr>
              <a:xfrm>
                <a:off x="477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2" name="Group 347"/>
            <p:cNvGrpSpPr/>
            <p:nvPr/>
          </p:nvGrpSpPr>
          <p:grpSpPr>
            <a:xfrm>
              <a:off x="0" y="2304"/>
              <a:ext cx="265" cy="384"/>
              <a:chOff x="0" y="2304"/>
              <a:chExt cx="265" cy="384"/>
            </a:xfrm>
          </p:grpSpPr>
          <p:sp>
            <p:nvSpPr>
              <p:cNvPr id="54514" name="Rectangle 348"/>
              <p:cNvSpPr/>
              <p:nvPr/>
            </p:nvSpPr>
            <p:spPr>
              <a:xfrm>
                <a:off x="4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15" name="Rectangle 349"/>
              <p:cNvSpPr/>
              <p:nvPr/>
            </p:nvSpPr>
            <p:spPr>
              <a:xfrm>
                <a:off x="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3" name="Group 350"/>
            <p:cNvGrpSpPr/>
            <p:nvPr/>
          </p:nvGrpSpPr>
          <p:grpSpPr>
            <a:xfrm>
              <a:off x="265" y="2304"/>
              <a:ext cx="265" cy="384"/>
              <a:chOff x="265" y="2304"/>
              <a:chExt cx="265" cy="384"/>
            </a:xfrm>
          </p:grpSpPr>
          <p:sp>
            <p:nvSpPr>
              <p:cNvPr id="54512" name="Rectangle 351"/>
              <p:cNvSpPr/>
              <p:nvPr/>
            </p:nvSpPr>
            <p:spPr>
              <a:xfrm>
                <a:off x="30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13" name="Rectangle 352"/>
              <p:cNvSpPr/>
              <p:nvPr/>
            </p:nvSpPr>
            <p:spPr>
              <a:xfrm>
                <a:off x="26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4" name="Group 353"/>
            <p:cNvGrpSpPr/>
            <p:nvPr/>
          </p:nvGrpSpPr>
          <p:grpSpPr>
            <a:xfrm>
              <a:off x="530" y="2304"/>
              <a:ext cx="265" cy="384"/>
              <a:chOff x="530" y="2304"/>
              <a:chExt cx="265" cy="384"/>
            </a:xfrm>
          </p:grpSpPr>
          <p:sp>
            <p:nvSpPr>
              <p:cNvPr id="54510" name="Rectangle 354"/>
              <p:cNvSpPr/>
              <p:nvPr/>
            </p:nvSpPr>
            <p:spPr>
              <a:xfrm>
                <a:off x="57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11" name="Rectangle 355"/>
              <p:cNvSpPr/>
              <p:nvPr/>
            </p:nvSpPr>
            <p:spPr>
              <a:xfrm>
                <a:off x="53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5" name="Group 356"/>
            <p:cNvGrpSpPr/>
            <p:nvPr/>
          </p:nvGrpSpPr>
          <p:grpSpPr>
            <a:xfrm>
              <a:off x="795" y="2304"/>
              <a:ext cx="265" cy="384"/>
              <a:chOff x="795" y="2304"/>
              <a:chExt cx="265" cy="384"/>
            </a:xfrm>
          </p:grpSpPr>
          <p:sp>
            <p:nvSpPr>
              <p:cNvPr id="54508" name="Rectangle 357"/>
              <p:cNvSpPr/>
              <p:nvPr/>
            </p:nvSpPr>
            <p:spPr>
              <a:xfrm>
                <a:off x="83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09" name="Rectangle 358"/>
              <p:cNvSpPr/>
              <p:nvPr/>
            </p:nvSpPr>
            <p:spPr>
              <a:xfrm>
                <a:off x="79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6" name="Group 359"/>
            <p:cNvGrpSpPr/>
            <p:nvPr/>
          </p:nvGrpSpPr>
          <p:grpSpPr>
            <a:xfrm>
              <a:off x="1060" y="2304"/>
              <a:ext cx="265" cy="384"/>
              <a:chOff x="1060" y="2304"/>
              <a:chExt cx="265" cy="384"/>
            </a:xfrm>
          </p:grpSpPr>
          <p:sp>
            <p:nvSpPr>
              <p:cNvPr id="54506" name="Rectangle 360"/>
              <p:cNvSpPr/>
              <p:nvPr/>
            </p:nvSpPr>
            <p:spPr>
              <a:xfrm>
                <a:off x="110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07" name="Rectangle 361"/>
              <p:cNvSpPr/>
              <p:nvPr/>
            </p:nvSpPr>
            <p:spPr>
              <a:xfrm>
                <a:off x="106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7" name="Group 362"/>
            <p:cNvGrpSpPr/>
            <p:nvPr/>
          </p:nvGrpSpPr>
          <p:grpSpPr>
            <a:xfrm>
              <a:off x="1325" y="2304"/>
              <a:ext cx="265" cy="384"/>
              <a:chOff x="1325" y="2304"/>
              <a:chExt cx="265" cy="384"/>
            </a:xfrm>
          </p:grpSpPr>
          <p:sp>
            <p:nvSpPr>
              <p:cNvPr id="54504" name="Rectangle 363"/>
              <p:cNvSpPr/>
              <p:nvPr/>
            </p:nvSpPr>
            <p:spPr>
              <a:xfrm>
                <a:off x="136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05" name="Rectangle 364"/>
              <p:cNvSpPr/>
              <p:nvPr/>
            </p:nvSpPr>
            <p:spPr>
              <a:xfrm>
                <a:off x="132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8" name="Group 365"/>
            <p:cNvGrpSpPr/>
            <p:nvPr/>
          </p:nvGrpSpPr>
          <p:grpSpPr>
            <a:xfrm>
              <a:off x="1590" y="2304"/>
              <a:ext cx="265" cy="384"/>
              <a:chOff x="1590" y="2304"/>
              <a:chExt cx="265" cy="384"/>
            </a:xfrm>
          </p:grpSpPr>
          <p:sp>
            <p:nvSpPr>
              <p:cNvPr id="54502" name="Rectangle 366"/>
              <p:cNvSpPr/>
              <p:nvPr/>
            </p:nvSpPr>
            <p:spPr>
              <a:xfrm>
                <a:off x="163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03" name="Rectangle 367"/>
              <p:cNvSpPr/>
              <p:nvPr/>
            </p:nvSpPr>
            <p:spPr>
              <a:xfrm>
                <a:off x="159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09" name="Group 368"/>
            <p:cNvGrpSpPr/>
            <p:nvPr/>
          </p:nvGrpSpPr>
          <p:grpSpPr>
            <a:xfrm>
              <a:off x="1855" y="2304"/>
              <a:ext cx="265" cy="384"/>
              <a:chOff x="1855" y="2304"/>
              <a:chExt cx="265" cy="384"/>
            </a:xfrm>
          </p:grpSpPr>
          <p:sp>
            <p:nvSpPr>
              <p:cNvPr id="54500" name="Rectangle 369"/>
              <p:cNvSpPr/>
              <p:nvPr/>
            </p:nvSpPr>
            <p:spPr>
              <a:xfrm>
                <a:off x="189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01" name="Rectangle 370"/>
              <p:cNvSpPr/>
              <p:nvPr/>
            </p:nvSpPr>
            <p:spPr>
              <a:xfrm>
                <a:off x="185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0" name="Group 371"/>
            <p:cNvGrpSpPr/>
            <p:nvPr/>
          </p:nvGrpSpPr>
          <p:grpSpPr>
            <a:xfrm>
              <a:off x="2120" y="2304"/>
              <a:ext cx="265" cy="384"/>
              <a:chOff x="2120" y="2304"/>
              <a:chExt cx="265" cy="384"/>
            </a:xfrm>
          </p:grpSpPr>
          <p:sp>
            <p:nvSpPr>
              <p:cNvPr id="54498" name="Rectangle 372"/>
              <p:cNvSpPr/>
              <p:nvPr/>
            </p:nvSpPr>
            <p:spPr>
              <a:xfrm>
                <a:off x="216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99" name="Rectangle 373"/>
              <p:cNvSpPr/>
              <p:nvPr/>
            </p:nvSpPr>
            <p:spPr>
              <a:xfrm>
                <a:off x="212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1" name="Group 374"/>
            <p:cNvGrpSpPr/>
            <p:nvPr/>
          </p:nvGrpSpPr>
          <p:grpSpPr>
            <a:xfrm>
              <a:off x="2385" y="2304"/>
              <a:ext cx="266" cy="384"/>
              <a:chOff x="2385" y="2304"/>
              <a:chExt cx="266" cy="384"/>
            </a:xfrm>
          </p:grpSpPr>
          <p:sp>
            <p:nvSpPr>
              <p:cNvPr id="54496" name="Rectangle 375"/>
              <p:cNvSpPr/>
              <p:nvPr/>
            </p:nvSpPr>
            <p:spPr>
              <a:xfrm>
                <a:off x="242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97" name="Rectangle 376"/>
              <p:cNvSpPr/>
              <p:nvPr/>
            </p:nvSpPr>
            <p:spPr>
              <a:xfrm>
                <a:off x="238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2" name="Group 377"/>
            <p:cNvGrpSpPr/>
            <p:nvPr/>
          </p:nvGrpSpPr>
          <p:grpSpPr>
            <a:xfrm>
              <a:off x="2651" y="2304"/>
              <a:ext cx="266" cy="384"/>
              <a:chOff x="2651" y="2304"/>
              <a:chExt cx="266" cy="384"/>
            </a:xfrm>
          </p:grpSpPr>
          <p:sp>
            <p:nvSpPr>
              <p:cNvPr id="54494" name="Rectangle 378"/>
              <p:cNvSpPr/>
              <p:nvPr/>
            </p:nvSpPr>
            <p:spPr>
              <a:xfrm>
                <a:off x="269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95" name="Rectangle 379"/>
              <p:cNvSpPr/>
              <p:nvPr/>
            </p:nvSpPr>
            <p:spPr>
              <a:xfrm>
                <a:off x="265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3" name="Group 380"/>
            <p:cNvGrpSpPr/>
            <p:nvPr/>
          </p:nvGrpSpPr>
          <p:grpSpPr>
            <a:xfrm>
              <a:off x="2917" y="2304"/>
              <a:ext cx="266" cy="384"/>
              <a:chOff x="2917" y="2304"/>
              <a:chExt cx="266" cy="384"/>
            </a:xfrm>
          </p:grpSpPr>
          <p:sp>
            <p:nvSpPr>
              <p:cNvPr id="54492" name="Rectangle 381"/>
              <p:cNvSpPr/>
              <p:nvPr/>
            </p:nvSpPr>
            <p:spPr>
              <a:xfrm>
                <a:off x="296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93" name="Rectangle 382"/>
              <p:cNvSpPr/>
              <p:nvPr/>
            </p:nvSpPr>
            <p:spPr>
              <a:xfrm>
                <a:off x="291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4" name="Group 383"/>
            <p:cNvGrpSpPr/>
            <p:nvPr/>
          </p:nvGrpSpPr>
          <p:grpSpPr>
            <a:xfrm>
              <a:off x="3183" y="2304"/>
              <a:ext cx="266" cy="384"/>
              <a:chOff x="3183" y="2304"/>
              <a:chExt cx="266" cy="384"/>
            </a:xfrm>
          </p:grpSpPr>
          <p:sp>
            <p:nvSpPr>
              <p:cNvPr id="54490" name="Rectangle 384"/>
              <p:cNvSpPr/>
              <p:nvPr/>
            </p:nvSpPr>
            <p:spPr>
              <a:xfrm>
                <a:off x="322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91" name="Rectangle 385"/>
              <p:cNvSpPr/>
              <p:nvPr/>
            </p:nvSpPr>
            <p:spPr>
              <a:xfrm>
                <a:off x="318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5" name="Group 386"/>
            <p:cNvGrpSpPr/>
            <p:nvPr/>
          </p:nvGrpSpPr>
          <p:grpSpPr>
            <a:xfrm>
              <a:off x="3449" y="2304"/>
              <a:ext cx="266" cy="384"/>
              <a:chOff x="3449" y="2304"/>
              <a:chExt cx="266" cy="384"/>
            </a:xfrm>
          </p:grpSpPr>
          <p:sp>
            <p:nvSpPr>
              <p:cNvPr id="54488" name="Rectangle 387"/>
              <p:cNvSpPr/>
              <p:nvPr/>
            </p:nvSpPr>
            <p:spPr>
              <a:xfrm>
                <a:off x="349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89" name="Rectangle 388"/>
              <p:cNvSpPr/>
              <p:nvPr/>
            </p:nvSpPr>
            <p:spPr>
              <a:xfrm>
                <a:off x="344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6" name="Group 389"/>
            <p:cNvGrpSpPr/>
            <p:nvPr/>
          </p:nvGrpSpPr>
          <p:grpSpPr>
            <a:xfrm>
              <a:off x="3715" y="2304"/>
              <a:ext cx="266" cy="384"/>
              <a:chOff x="3715" y="2304"/>
              <a:chExt cx="266" cy="384"/>
            </a:xfrm>
          </p:grpSpPr>
          <p:sp>
            <p:nvSpPr>
              <p:cNvPr id="54486" name="Rectangle 390"/>
              <p:cNvSpPr/>
              <p:nvPr/>
            </p:nvSpPr>
            <p:spPr>
              <a:xfrm>
                <a:off x="375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87" name="Rectangle 391"/>
              <p:cNvSpPr/>
              <p:nvPr/>
            </p:nvSpPr>
            <p:spPr>
              <a:xfrm>
                <a:off x="371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7" name="Group 392"/>
            <p:cNvGrpSpPr/>
            <p:nvPr/>
          </p:nvGrpSpPr>
          <p:grpSpPr>
            <a:xfrm>
              <a:off x="3981" y="2304"/>
              <a:ext cx="266" cy="384"/>
              <a:chOff x="3981" y="2304"/>
              <a:chExt cx="266" cy="384"/>
            </a:xfrm>
          </p:grpSpPr>
          <p:sp>
            <p:nvSpPr>
              <p:cNvPr id="54484" name="Rectangle 393"/>
              <p:cNvSpPr/>
              <p:nvPr/>
            </p:nvSpPr>
            <p:spPr>
              <a:xfrm>
                <a:off x="402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85" name="Rectangle 394"/>
              <p:cNvSpPr/>
              <p:nvPr/>
            </p:nvSpPr>
            <p:spPr>
              <a:xfrm>
                <a:off x="398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8" name="Group 395"/>
            <p:cNvGrpSpPr/>
            <p:nvPr/>
          </p:nvGrpSpPr>
          <p:grpSpPr>
            <a:xfrm>
              <a:off x="4247" y="2304"/>
              <a:ext cx="266" cy="384"/>
              <a:chOff x="4247" y="2304"/>
              <a:chExt cx="266" cy="384"/>
            </a:xfrm>
          </p:grpSpPr>
          <p:sp>
            <p:nvSpPr>
              <p:cNvPr id="54482" name="Rectangle 396"/>
              <p:cNvSpPr/>
              <p:nvPr/>
            </p:nvSpPr>
            <p:spPr>
              <a:xfrm>
                <a:off x="429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83" name="Rectangle 397"/>
              <p:cNvSpPr/>
              <p:nvPr/>
            </p:nvSpPr>
            <p:spPr>
              <a:xfrm>
                <a:off x="424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19" name="Group 398"/>
            <p:cNvGrpSpPr/>
            <p:nvPr/>
          </p:nvGrpSpPr>
          <p:grpSpPr>
            <a:xfrm>
              <a:off x="4513" y="2304"/>
              <a:ext cx="266" cy="384"/>
              <a:chOff x="4513" y="2304"/>
              <a:chExt cx="266" cy="384"/>
            </a:xfrm>
          </p:grpSpPr>
          <p:sp>
            <p:nvSpPr>
              <p:cNvPr id="54480" name="Rectangle 399"/>
              <p:cNvSpPr/>
              <p:nvPr/>
            </p:nvSpPr>
            <p:spPr>
              <a:xfrm>
                <a:off x="455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81" name="Rectangle 400"/>
              <p:cNvSpPr/>
              <p:nvPr/>
            </p:nvSpPr>
            <p:spPr>
              <a:xfrm>
                <a:off x="451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0" name="Group 401"/>
            <p:cNvGrpSpPr/>
            <p:nvPr/>
          </p:nvGrpSpPr>
          <p:grpSpPr>
            <a:xfrm>
              <a:off x="4779" y="2304"/>
              <a:ext cx="266" cy="384"/>
              <a:chOff x="4779" y="2304"/>
              <a:chExt cx="266" cy="384"/>
            </a:xfrm>
          </p:grpSpPr>
          <p:sp>
            <p:nvSpPr>
              <p:cNvPr id="54478" name="Rectangle 402"/>
              <p:cNvSpPr/>
              <p:nvPr/>
            </p:nvSpPr>
            <p:spPr>
              <a:xfrm>
                <a:off x="482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79" name="Rectangle 403"/>
              <p:cNvSpPr/>
              <p:nvPr/>
            </p:nvSpPr>
            <p:spPr>
              <a:xfrm>
                <a:off x="477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1" name="Group 404"/>
            <p:cNvGrpSpPr/>
            <p:nvPr/>
          </p:nvGrpSpPr>
          <p:grpSpPr>
            <a:xfrm>
              <a:off x="0" y="2688"/>
              <a:ext cx="265" cy="384"/>
              <a:chOff x="0" y="2688"/>
              <a:chExt cx="265" cy="384"/>
            </a:xfrm>
          </p:grpSpPr>
          <p:sp>
            <p:nvSpPr>
              <p:cNvPr id="54476" name="Rectangle 405"/>
              <p:cNvSpPr/>
              <p:nvPr/>
            </p:nvSpPr>
            <p:spPr>
              <a:xfrm>
                <a:off x="4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77" name="Rectangle 406"/>
              <p:cNvSpPr/>
              <p:nvPr/>
            </p:nvSpPr>
            <p:spPr>
              <a:xfrm>
                <a:off x="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2" name="Group 407"/>
            <p:cNvGrpSpPr/>
            <p:nvPr/>
          </p:nvGrpSpPr>
          <p:grpSpPr>
            <a:xfrm>
              <a:off x="265" y="2688"/>
              <a:ext cx="265" cy="384"/>
              <a:chOff x="265" y="2688"/>
              <a:chExt cx="265" cy="384"/>
            </a:xfrm>
          </p:grpSpPr>
          <p:sp>
            <p:nvSpPr>
              <p:cNvPr id="54474" name="Rectangle 408"/>
              <p:cNvSpPr/>
              <p:nvPr/>
            </p:nvSpPr>
            <p:spPr>
              <a:xfrm>
                <a:off x="30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75" name="Rectangle 409"/>
              <p:cNvSpPr/>
              <p:nvPr/>
            </p:nvSpPr>
            <p:spPr>
              <a:xfrm>
                <a:off x="26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3" name="Group 410"/>
            <p:cNvGrpSpPr/>
            <p:nvPr/>
          </p:nvGrpSpPr>
          <p:grpSpPr>
            <a:xfrm>
              <a:off x="530" y="2688"/>
              <a:ext cx="265" cy="384"/>
              <a:chOff x="530" y="2688"/>
              <a:chExt cx="265" cy="384"/>
            </a:xfrm>
          </p:grpSpPr>
          <p:sp>
            <p:nvSpPr>
              <p:cNvPr id="54472" name="Rectangle 411"/>
              <p:cNvSpPr/>
              <p:nvPr/>
            </p:nvSpPr>
            <p:spPr>
              <a:xfrm>
                <a:off x="57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73" name="Rectangle 412"/>
              <p:cNvSpPr/>
              <p:nvPr/>
            </p:nvSpPr>
            <p:spPr>
              <a:xfrm>
                <a:off x="53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4" name="Group 413"/>
            <p:cNvGrpSpPr/>
            <p:nvPr/>
          </p:nvGrpSpPr>
          <p:grpSpPr>
            <a:xfrm>
              <a:off x="795" y="2688"/>
              <a:ext cx="265" cy="384"/>
              <a:chOff x="795" y="2688"/>
              <a:chExt cx="265" cy="384"/>
            </a:xfrm>
          </p:grpSpPr>
          <p:sp>
            <p:nvSpPr>
              <p:cNvPr id="54470" name="Rectangle 414"/>
              <p:cNvSpPr/>
              <p:nvPr/>
            </p:nvSpPr>
            <p:spPr>
              <a:xfrm>
                <a:off x="83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71" name="Rectangle 415"/>
              <p:cNvSpPr/>
              <p:nvPr/>
            </p:nvSpPr>
            <p:spPr>
              <a:xfrm>
                <a:off x="79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5" name="Group 416"/>
            <p:cNvGrpSpPr/>
            <p:nvPr/>
          </p:nvGrpSpPr>
          <p:grpSpPr>
            <a:xfrm>
              <a:off x="1060" y="2688"/>
              <a:ext cx="265" cy="384"/>
              <a:chOff x="1060" y="2688"/>
              <a:chExt cx="265" cy="384"/>
            </a:xfrm>
          </p:grpSpPr>
          <p:sp>
            <p:nvSpPr>
              <p:cNvPr id="54468" name="Rectangle 417"/>
              <p:cNvSpPr/>
              <p:nvPr/>
            </p:nvSpPr>
            <p:spPr>
              <a:xfrm>
                <a:off x="110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69" name="Rectangle 418"/>
              <p:cNvSpPr/>
              <p:nvPr/>
            </p:nvSpPr>
            <p:spPr>
              <a:xfrm>
                <a:off x="106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6" name="Group 419"/>
            <p:cNvGrpSpPr/>
            <p:nvPr/>
          </p:nvGrpSpPr>
          <p:grpSpPr>
            <a:xfrm>
              <a:off x="1325" y="2688"/>
              <a:ext cx="265" cy="384"/>
              <a:chOff x="1325" y="2688"/>
              <a:chExt cx="265" cy="384"/>
            </a:xfrm>
          </p:grpSpPr>
          <p:sp>
            <p:nvSpPr>
              <p:cNvPr id="54466" name="Rectangle 420"/>
              <p:cNvSpPr/>
              <p:nvPr/>
            </p:nvSpPr>
            <p:spPr>
              <a:xfrm>
                <a:off x="136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67" name="Rectangle 421"/>
              <p:cNvSpPr/>
              <p:nvPr/>
            </p:nvSpPr>
            <p:spPr>
              <a:xfrm>
                <a:off x="132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7" name="Group 422"/>
            <p:cNvGrpSpPr/>
            <p:nvPr/>
          </p:nvGrpSpPr>
          <p:grpSpPr>
            <a:xfrm>
              <a:off x="1590" y="2688"/>
              <a:ext cx="265" cy="384"/>
              <a:chOff x="1590" y="2688"/>
              <a:chExt cx="265" cy="384"/>
            </a:xfrm>
          </p:grpSpPr>
          <p:sp>
            <p:nvSpPr>
              <p:cNvPr id="54464" name="Rectangle 423"/>
              <p:cNvSpPr/>
              <p:nvPr/>
            </p:nvSpPr>
            <p:spPr>
              <a:xfrm>
                <a:off x="163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65" name="Rectangle 424"/>
              <p:cNvSpPr/>
              <p:nvPr/>
            </p:nvSpPr>
            <p:spPr>
              <a:xfrm>
                <a:off x="159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8" name="Group 425"/>
            <p:cNvGrpSpPr/>
            <p:nvPr/>
          </p:nvGrpSpPr>
          <p:grpSpPr>
            <a:xfrm>
              <a:off x="1855" y="2688"/>
              <a:ext cx="265" cy="384"/>
              <a:chOff x="1855" y="2688"/>
              <a:chExt cx="265" cy="384"/>
            </a:xfrm>
          </p:grpSpPr>
          <p:sp>
            <p:nvSpPr>
              <p:cNvPr id="54462" name="Rectangle 426"/>
              <p:cNvSpPr/>
              <p:nvPr/>
            </p:nvSpPr>
            <p:spPr>
              <a:xfrm>
                <a:off x="189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63" name="Rectangle 427"/>
              <p:cNvSpPr/>
              <p:nvPr/>
            </p:nvSpPr>
            <p:spPr>
              <a:xfrm>
                <a:off x="185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29" name="Group 428"/>
            <p:cNvGrpSpPr/>
            <p:nvPr/>
          </p:nvGrpSpPr>
          <p:grpSpPr>
            <a:xfrm>
              <a:off x="2120" y="2688"/>
              <a:ext cx="265" cy="384"/>
              <a:chOff x="2120" y="2688"/>
              <a:chExt cx="265" cy="384"/>
            </a:xfrm>
          </p:grpSpPr>
          <p:sp>
            <p:nvSpPr>
              <p:cNvPr id="54460" name="Rectangle 429"/>
              <p:cNvSpPr/>
              <p:nvPr/>
            </p:nvSpPr>
            <p:spPr>
              <a:xfrm>
                <a:off x="216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61" name="Rectangle 430"/>
              <p:cNvSpPr/>
              <p:nvPr/>
            </p:nvSpPr>
            <p:spPr>
              <a:xfrm>
                <a:off x="212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0" name="Group 431"/>
            <p:cNvGrpSpPr/>
            <p:nvPr/>
          </p:nvGrpSpPr>
          <p:grpSpPr>
            <a:xfrm>
              <a:off x="2385" y="2688"/>
              <a:ext cx="266" cy="384"/>
              <a:chOff x="2385" y="2688"/>
              <a:chExt cx="266" cy="384"/>
            </a:xfrm>
          </p:grpSpPr>
          <p:sp>
            <p:nvSpPr>
              <p:cNvPr id="54458" name="Rectangle 432"/>
              <p:cNvSpPr/>
              <p:nvPr/>
            </p:nvSpPr>
            <p:spPr>
              <a:xfrm>
                <a:off x="242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59" name="Rectangle 433"/>
              <p:cNvSpPr/>
              <p:nvPr/>
            </p:nvSpPr>
            <p:spPr>
              <a:xfrm>
                <a:off x="238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1" name="Group 434"/>
            <p:cNvGrpSpPr/>
            <p:nvPr/>
          </p:nvGrpSpPr>
          <p:grpSpPr>
            <a:xfrm>
              <a:off x="2651" y="2688"/>
              <a:ext cx="266" cy="384"/>
              <a:chOff x="2651" y="2688"/>
              <a:chExt cx="266" cy="384"/>
            </a:xfrm>
          </p:grpSpPr>
          <p:sp>
            <p:nvSpPr>
              <p:cNvPr id="54456" name="Rectangle 435"/>
              <p:cNvSpPr/>
              <p:nvPr/>
            </p:nvSpPr>
            <p:spPr>
              <a:xfrm>
                <a:off x="269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57" name="Rectangle 436"/>
              <p:cNvSpPr/>
              <p:nvPr/>
            </p:nvSpPr>
            <p:spPr>
              <a:xfrm>
                <a:off x="265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2" name="Group 437"/>
            <p:cNvGrpSpPr/>
            <p:nvPr/>
          </p:nvGrpSpPr>
          <p:grpSpPr>
            <a:xfrm>
              <a:off x="2917" y="2688"/>
              <a:ext cx="266" cy="384"/>
              <a:chOff x="2917" y="2688"/>
              <a:chExt cx="266" cy="384"/>
            </a:xfrm>
          </p:grpSpPr>
          <p:sp>
            <p:nvSpPr>
              <p:cNvPr id="54454" name="Rectangle 438"/>
              <p:cNvSpPr/>
              <p:nvPr/>
            </p:nvSpPr>
            <p:spPr>
              <a:xfrm>
                <a:off x="296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55" name="Rectangle 439"/>
              <p:cNvSpPr/>
              <p:nvPr/>
            </p:nvSpPr>
            <p:spPr>
              <a:xfrm>
                <a:off x="291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3" name="Group 440"/>
            <p:cNvGrpSpPr/>
            <p:nvPr/>
          </p:nvGrpSpPr>
          <p:grpSpPr>
            <a:xfrm>
              <a:off x="3183" y="2688"/>
              <a:ext cx="266" cy="384"/>
              <a:chOff x="3183" y="2688"/>
              <a:chExt cx="266" cy="384"/>
            </a:xfrm>
          </p:grpSpPr>
          <p:sp>
            <p:nvSpPr>
              <p:cNvPr id="54452" name="Rectangle 441"/>
              <p:cNvSpPr/>
              <p:nvPr/>
            </p:nvSpPr>
            <p:spPr>
              <a:xfrm>
                <a:off x="322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53" name="Rectangle 442"/>
              <p:cNvSpPr/>
              <p:nvPr/>
            </p:nvSpPr>
            <p:spPr>
              <a:xfrm>
                <a:off x="318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4" name="Group 443"/>
            <p:cNvGrpSpPr/>
            <p:nvPr/>
          </p:nvGrpSpPr>
          <p:grpSpPr>
            <a:xfrm>
              <a:off x="3449" y="2688"/>
              <a:ext cx="266" cy="384"/>
              <a:chOff x="3449" y="2688"/>
              <a:chExt cx="266" cy="384"/>
            </a:xfrm>
          </p:grpSpPr>
          <p:sp>
            <p:nvSpPr>
              <p:cNvPr id="54450" name="Rectangle 444"/>
              <p:cNvSpPr/>
              <p:nvPr/>
            </p:nvSpPr>
            <p:spPr>
              <a:xfrm>
                <a:off x="349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51" name="Rectangle 445"/>
              <p:cNvSpPr/>
              <p:nvPr/>
            </p:nvSpPr>
            <p:spPr>
              <a:xfrm>
                <a:off x="344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5" name="Group 446"/>
            <p:cNvGrpSpPr/>
            <p:nvPr/>
          </p:nvGrpSpPr>
          <p:grpSpPr>
            <a:xfrm>
              <a:off x="3715" y="2688"/>
              <a:ext cx="266" cy="384"/>
              <a:chOff x="3715" y="2688"/>
              <a:chExt cx="266" cy="384"/>
            </a:xfrm>
          </p:grpSpPr>
          <p:sp>
            <p:nvSpPr>
              <p:cNvPr id="54448" name="Rectangle 447"/>
              <p:cNvSpPr/>
              <p:nvPr/>
            </p:nvSpPr>
            <p:spPr>
              <a:xfrm>
                <a:off x="375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49" name="Rectangle 448"/>
              <p:cNvSpPr/>
              <p:nvPr/>
            </p:nvSpPr>
            <p:spPr>
              <a:xfrm>
                <a:off x="371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6" name="Group 449"/>
            <p:cNvGrpSpPr/>
            <p:nvPr/>
          </p:nvGrpSpPr>
          <p:grpSpPr>
            <a:xfrm>
              <a:off x="3981" y="2688"/>
              <a:ext cx="266" cy="384"/>
              <a:chOff x="3981" y="2688"/>
              <a:chExt cx="266" cy="384"/>
            </a:xfrm>
          </p:grpSpPr>
          <p:sp>
            <p:nvSpPr>
              <p:cNvPr id="54446" name="Rectangle 450"/>
              <p:cNvSpPr/>
              <p:nvPr/>
            </p:nvSpPr>
            <p:spPr>
              <a:xfrm>
                <a:off x="402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47" name="Rectangle 451"/>
              <p:cNvSpPr/>
              <p:nvPr/>
            </p:nvSpPr>
            <p:spPr>
              <a:xfrm>
                <a:off x="398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7" name="Group 452"/>
            <p:cNvGrpSpPr/>
            <p:nvPr/>
          </p:nvGrpSpPr>
          <p:grpSpPr>
            <a:xfrm>
              <a:off x="4247" y="2688"/>
              <a:ext cx="266" cy="384"/>
              <a:chOff x="4247" y="2688"/>
              <a:chExt cx="266" cy="384"/>
            </a:xfrm>
          </p:grpSpPr>
          <p:sp>
            <p:nvSpPr>
              <p:cNvPr id="54444" name="Rectangle 453"/>
              <p:cNvSpPr/>
              <p:nvPr/>
            </p:nvSpPr>
            <p:spPr>
              <a:xfrm>
                <a:off x="429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45" name="Rectangle 454"/>
              <p:cNvSpPr/>
              <p:nvPr/>
            </p:nvSpPr>
            <p:spPr>
              <a:xfrm>
                <a:off x="424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8" name="Group 455"/>
            <p:cNvGrpSpPr/>
            <p:nvPr/>
          </p:nvGrpSpPr>
          <p:grpSpPr>
            <a:xfrm>
              <a:off x="4513" y="2688"/>
              <a:ext cx="266" cy="384"/>
              <a:chOff x="4513" y="2688"/>
              <a:chExt cx="266" cy="384"/>
            </a:xfrm>
          </p:grpSpPr>
          <p:sp>
            <p:nvSpPr>
              <p:cNvPr id="54442" name="Rectangle 456"/>
              <p:cNvSpPr/>
              <p:nvPr/>
            </p:nvSpPr>
            <p:spPr>
              <a:xfrm>
                <a:off x="455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43" name="Rectangle 457"/>
              <p:cNvSpPr/>
              <p:nvPr/>
            </p:nvSpPr>
            <p:spPr>
              <a:xfrm>
                <a:off x="451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439" name="Group 458"/>
            <p:cNvGrpSpPr/>
            <p:nvPr/>
          </p:nvGrpSpPr>
          <p:grpSpPr>
            <a:xfrm>
              <a:off x="4779" y="2688"/>
              <a:ext cx="266" cy="384"/>
              <a:chOff x="4779" y="2688"/>
              <a:chExt cx="266" cy="384"/>
            </a:xfrm>
          </p:grpSpPr>
          <p:sp>
            <p:nvSpPr>
              <p:cNvPr id="54440" name="Rectangle 459"/>
              <p:cNvSpPr/>
              <p:nvPr/>
            </p:nvSpPr>
            <p:spPr>
              <a:xfrm>
                <a:off x="482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41" name="Rectangle 460"/>
              <p:cNvSpPr/>
              <p:nvPr/>
            </p:nvSpPr>
            <p:spPr>
              <a:xfrm>
                <a:off x="477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40730" y="827942"/>
                <a:ext cx="5549265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zh-CN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将下面的长方形缩小到原来的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zh-CN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zh-CN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30" y="827942"/>
                <a:ext cx="5549265" cy="702885"/>
              </a:xfrm>
              <a:prstGeom prst="rect">
                <a:avLst/>
              </a:prstGeom>
              <a:blipFill rotWithShape="1">
                <a:blip r:embed="rId2"/>
                <a:stretch>
                  <a:fillRect t="-76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456690" y="2210435"/>
            <a:ext cx="2704465" cy="1840230"/>
          </a:xfrm>
          <a:prstGeom prst="rect">
            <a:avLst/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59475" y="2673985"/>
            <a:ext cx="1376045" cy="912495"/>
          </a:xfrm>
          <a:prstGeom prst="rect">
            <a:avLst/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30086" y="835683"/>
                <a:ext cx="11104713" cy="121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30000"/>
                  </a:lnSpc>
                </a:pP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把一个长3cm，宽1cm的长方形扩大到原来的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4</m:t>
                    </m:r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倍后，图形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的周长和面积各发生什么变化?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86" y="835683"/>
                <a:ext cx="11104713" cy="1212640"/>
              </a:xfrm>
              <a:prstGeom prst="rect">
                <a:avLst/>
              </a:prstGeom>
              <a:blipFill rotWithShape="1">
                <a:blip r:embed="rId2"/>
                <a:stretch>
                  <a:fillRect l="-1" t="-2" r="6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1460813" y="1894624"/>
            <a:ext cx="36525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扩大后的长=3×4=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2538" y="2451893"/>
            <a:ext cx="84874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扩大后的长方形周长=2×(12+4)=2×16=32（厘米）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28620" y="3045027"/>
            <a:ext cx="10120630" cy="67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原长方形周长=2×(3+1)=2×4=8（厘米）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71124" y="3620394"/>
            <a:ext cx="5255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扩大后周长÷原周长=32÷8=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28620" y="4697595"/>
            <a:ext cx="5815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原长方形面积=3×1=3（平方厘米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2538" y="5888019"/>
            <a:ext cx="8639810" cy="67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答：周长扩大到原来的4倍，面积扩大到原来的16倍。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2538" y="4169956"/>
            <a:ext cx="9036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扩大后的长方形面积=12×4=48（平方厘米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1124" y="5215922"/>
            <a:ext cx="51716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扩大后面积÷原面积=48÷3=16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36285" y="1906019"/>
            <a:ext cx="340830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扩大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后的宽=1×4=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0715" y="2710180"/>
            <a:ext cx="1542415" cy="132802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在方格纸上放大、缩小图形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08910" y="1271180"/>
            <a:ext cx="9166860" cy="13280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保持物体或图形原来的形状而使物体的图象或图形变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叫做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放大。</a:t>
            </a:r>
            <a:r>
              <a:rPr lang="zh-CN" altLang="zh-CN" sz="2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保持物体或图形原来的形状而使物体的图象或图形变</a:t>
            </a:r>
            <a:r>
              <a:rPr lang="zh-CN" altLang="zh-CN" sz="24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4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叫做</a:t>
            </a:r>
            <a:r>
              <a:rPr lang="zh-CN" altLang="zh-CN" sz="24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缩小。</a:t>
            </a:r>
            <a:endParaRPr lang="zh-CN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08910" y="3138110"/>
            <a:ext cx="8183880" cy="31668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在方格纸上按一定比例将图形放大或缩小可以分为三步</a:t>
            </a:r>
            <a:r>
              <a:rPr lang="en-US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</a:p>
          <a:p>
            <a:pPr fontAlgn="auto">
              <a:lnSpc>
                <a:spcPct val="150000"/>
              </a:lnSpc>
            </a:pP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一看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看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原图每边占几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en-US" altLang="zh-CN" sz="24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二算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计算按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给定的要求将图形的各边放大或缩小后得到的新图形每边各占几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格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en-US" altLang="zh-CN" sz="24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三画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计算出的边长画出原图的放大或缩小后的图形</a:t>
            </a:r>
            <a:r>
              <a:rPr lang="zh-CN" altLang="zh-CN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2308225" y="1871344"/>
            <a:ext cx="194310" cy="3395980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Group 4"/>
          <p:cNvGrpSpPr/>
          <p:nvPr/>
        </p:nvGrpSpPr>
        <p:grpSpPr>
          <a:xfrm>
            <a:off x="2005965" y="1958658"/>
            <a:ext cx="8569325" cy="3671887"/>
            <a:chOff x="0" y="0"/>
            <a:chExt cx="5045" cy="3072"/>
          </a:xfrm>
        </p:grpSpPr>
        <p:grpSp>
          <p:nvGrpSpPr>
            <p:cNvPr id="55315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55769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70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6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55767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8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7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55765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6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8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55763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4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9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55761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2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0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55759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0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1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55757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8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2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55755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6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3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55753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4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4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55751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2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5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55749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0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6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55747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8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7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55745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6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8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55743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4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9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55741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2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0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55739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0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1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55737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8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2" name="Group 56"/>
            <p:cNvGrpSpPr/>
            <p:nvPr/>
          </p:nvGrpSpPr>
          <p:grpSpPr>
            <a:xfrm>
              <a:off x="4513" y="0"/>
              <a:ext cx="266" cy="384"/>
              <a:chOff x="4513" y="0"/>
              <a:chExt cx="266" cy="384"/>
            </a:xfrm>
          </p:grpSpPr>
          <p:sp>
            <p:nvSpPr>
              <p:cNvPr id="55735" name="Rectangle 57"/>
              <p:cNvSpPr/>
              <p:nvPr/>
            </p:nvSpPr>
            <p:spPr>
              <a:xfrm>
                <a:off x="455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6" name="Rectangle 58"/>
              <p:cNvSpPr/>
              <p:nvPr/>
            </p:nvSpPr>
            <p:spPr>
              <a:xfrm>
                <a:off x="451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3" name="Group 59"/>
            <p:cNvGrpSpPr/>
            <p:nvPr/>
          </p:nvGrpSpPr>
          <p:grpSpPr>
            <a:xfrm>
              <a:off x="4779" y="0"/>
              <a:ext cx="266" cy="384"/>
              <a:chOff x="4779" y="0"/>
              <a:chExt cx="266" cy="384"/>
            </a:xfrm>
          </p:grpSpPr>
          <p:sp>
            <p:nvSpPr>
              <p:cNvPr id="55733" name="Rectangle 60"/>
              <p:cNvSpPr/>
              <p:nvPr/>
            </p:nvSpPr>
            <p:spPr>
              <a:xfrm>
                <a:off x="482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4" name="Rectangle 61"/>
              <p:cNvSpPr/>
              <p:nvPr/>
            </p:nvSpPr>
            <p:spPr>
              <a:xfrm>
                <a:off x="477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4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55731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2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5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55729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0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6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55727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8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7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55725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6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8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55723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4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9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55721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2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0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55719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0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1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55717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8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2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55715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6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3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55713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4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4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55711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2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5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55709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0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6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55707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8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7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55705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6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8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55703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4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9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55701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2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0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55699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0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1" name="Group 113"/>
            <p:cNvGrpSpPr/>
            <p:nvPr/>
          </p:nvGrpSpPr>
          <p:grpSpPr>
            <a:xfrm>
              <a:off x="4513" y="384"/>
              <a:ext cx="266" cy="384"/>
              <a:chOff x="4513" y="384"/>
              <a:chExt cx="266" cy="384"/>
            </a:xfrm>
          </p:grpSpPr>
          <p:sp>
            <p:nvSpPr>
              <p:cNvPr id="55697" name="Rectangle 114"/>
              <p:cNvSpPr/>
              <p:nvPr/>
            </p:nvSpPr>
            <p:spPr>
              <a:xfrm>
                <a:off x="455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8" name="Rectangle 115"/>
              <p:cNvSpPr/>
              <p:nvPr/>
            </p:nvSpPr>
            <p:spPr>
              <a:xfrm>
                <a:off x="451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2" name="Group 116"/>
            <p:cNvGrpSpPr/>
            <p:nvPr/>
          </p:nvGrpSpPr>
          <p:grpSpPr>
            <a:xfrm>
              <a:off x="4779" y="384"/>
              <a:ext cx="266" cy="384"/>
              <a:chOff x="4779" y="384"/>
              <a:chExt cx="266" cy="384"/>
            </a:xfrm>
          </p:grpSpPr>
          <p:sp>
            <p:nvSpPr>
              <p:cNvPr id="55695" name="Rectangle 117"/>
              <p:cNvSpPr/>
              <p:nvPr/>
            </p:nvSpPr>
            <p:spPr>
              <a:xfrm>
                <a:off x="482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6" name="Rectangle 118"/>
              <p:cNvSpPr/>
              <p:nvPr/>
            </p:nvSpPr>
            <p:spPr>
              <a:xfrm>
                <a:off x="477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3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55693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4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4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55691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2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5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55689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0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6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55687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8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7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55685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6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8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55683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4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9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55681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2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0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55679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0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1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55677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8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2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55675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6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3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55673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4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4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55671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2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5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55669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0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6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55667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8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7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55665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6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8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55663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4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9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55661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2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0" name="Group 170"/>
            <p:cNvGrpSpPr/>
            <p:nvPr/>
          </p:nvGrpSpPr>
          <p:grpSpPr>
            <a:xfrm>
              <a:off x="4513" y="768"/>
              <a:ext cx="266" cy="384"/>
              <a:chOff x="4513" y="768"/>
              <a:chExt cx="266" cy="384"/>
            </a:xfrm>
          </p:grpSpPr>
          <p:sp>
            <p:nvSpPr>
              <p:cNvPr id="55659" name="Rectangle 171"/>
              <p:cNvSpPr/>
              <p:nvPr/>
            </p:nvSpPr>
            <p:spPr>
              <a:xfrm>
                <a:off x="455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0" name="Rectangle 172"/>
              <p:cNvSpPr/>
              <p:nvPr/>
            </p:nvSpPr>
            <p:spPr>
              <a:xfrm>
                <a:off x="451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1" name="Group 173"/>
            <p:cNvGrpSpPr/>
            <p:nvPr/>
          </p:nvGrpSpPr>
          <p:grpSpPr>
            <a:xfrm>
              <a:off x="4779" y="768"/>
              <a:ext cx="266" cy="384"/>
              <a:chOff x="4779" y="768"/>
              <a:chExt cx="266" cy="384"/>
            </a:xfrm>
          </p:grpSpPr>
          <p:sp>
            <p:nvSpPr>
              <p:cNvPr id="55657" name="Rectangle 174"/>
              <p:cNvSpPr/>
              <p:nvPr/>
            </p:nvSpPr>
            <p:spPr>
              <a:xfrm>
                <a:off x="482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8" name="Rectangle 175"/>
              <p:cNvSpPr/>
              <p:nvPr/>
            </p:nvSpPr>
            <p:spPr>
              <a:xfrm>
                <a:off x="477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2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55655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6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3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55653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4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4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55651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2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5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55649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0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6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55647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8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7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55645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6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8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55643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4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9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55641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2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0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55639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0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1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55637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8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2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55635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6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3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55633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4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4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55631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2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5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55629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0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6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55627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8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7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55625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6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8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55623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4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9" name="Group 227"/>
            <p:cNvGrpSpPr/>
            <p:nvPr/>
          </p:nvGrpSpPr>
          <p:grpSpPr>
            <a:xfrm>
              <a:off x="4513" y="1152"/>
              <a:ext cx="266" cy="384"/>
              <a:chOff x="4513" y="1152"/>
              <a:chExt cx="266" cy="384"/>
            </a:xfrm>
          </p:grpSpPr>
          <p:sp>
            <p:nvSpPr>
              <p:cNvPr id="55621" name="Rectangle 228"/>
              <p:cNvSpPr/>
              <p:nvPr/>
            </p:nvSpPr>
            <p:spPr>
              <a:xfrm>
                <a:off x="455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2" name="Rectangle 229"/>
              <p:cNvSpPr/>
              <p:nvPr/>
            </p:nvSpPr>
            <p:spPr>
              <a:xfrm>
                <a:off x="451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0" name="Group 230"/>
            <p:cNvGrpSpPr/>
            <p:nvPr/>
          </p:nvGrpSpPr>
          <p:grpSpPr>
            <a:xfrm>
              <a:off x="4779" y="1152"/>
              <a:ext cx="266" cy="384"/>
              <a:chOff x="4779" y="1152"/>
              <a:chExt cx="266" cy="384"/>
            </a:xfrm>
          </p:grpSpPr>
          <p:sp>
            <p:nvSpPr>
              <p:cNvPr id="55619" name="Rectangle 231"/>
              <p:cNvSpPr/>
              <p:nvPr/>
            </p:nvSpPr>
            <p:spPr>
              <a:xfrm>
                <a:off x="482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0" name="Rectangle 232"/>
              <p:cNvSpPr/>
              <p:nvPr/>
            </p:nvSpPr>
            <p:spPr>
              <a:xfrm>
                <a:off x="477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1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55617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8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2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55615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6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3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55613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4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4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55611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2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5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55609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0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6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55607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8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7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55605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6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8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55603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4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9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55601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2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0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55599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0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1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55597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8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2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55595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6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3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55593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4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4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55591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2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5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55589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0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6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55587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8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7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55585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6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8" name="Group 284"/>
            <p:cNvGrpSpPr/>
            <p:nvPr/>
          </p:nvGrpSpPr>
          <p:grpSpPr>
            <a:xfrm>
              <a:off x="4513" y="1536"/>
              <a:ext cx="266" cy="384"/>
              <a:chOff x="4513" y="1536"/>
              <a:chExt cx="266" cy="384"/>
            </a:xfrm>
          </p:grpSpPr>
          <p:sp>
            <p:nvSpPr>
              <p:cNvPr id="55583" name="Rectangle 285"/>
              <p:cNvSpPr/>
              <p:nvPr/>
            </p:nvSpPr>
            <p:spPr>
              <a:xfrm>
                <a:off x="455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4" name="Rectangle 286"/>
              <p:cNvSpPr/>
              <p:nvPr/>
            </p:nvSpPr>
            <p:spPr>
              <a:xfrm>
                <a:off x="451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9" name="Group 287"/>
            <p:cNvGrpSpPr/>
            <p:nvPr/>
          </p:nvGrpSpPr>
          <p:grpSpPr>
            <a:xfrm>
              <a:off x="4779" y="1536"/>
              <a:ext cx="266" cy="384"/>
              <a:chOff x="4779" y="1536"/>
              <a:chExt cx="266" cy="384"/>
            </a:xfrm>
          </p:grpSpPr>
          <p:sp>
            <p:nvSpPr>
              <p:cNvPr id="55581" name="Rectangle 288"/>
              <p:cNvSpPr/>
              <p:nvPr/>
            </p:nvSpPr>
            <p:spPr>
              <a:xfrm>
                <a:off x="482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2" name="Rectangle 289"/>
              <p:cNvSpPr/>
              <p:nvPr/>
            </p:nvSpPr>
            <p:spPr>
              <a:xfrm>
                <a:off x="477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0" name="Group 290"/>
            <p:cNvGrpSpPr/>
            <p:nvPr/>
          </p:nvGrpSpPr>
          <p:grpSpPr>
            <a:xfrm>
              <a:off x="0" y="1920"/>
              <a:ext cx="265" cy="384"/>
              <a:chOff x="0" y="1920"/>
              <a:chExt cx="265" cy="384"/>
            </a:xfrm>
          </p:grpSpPr>
          <p:sp>
            <p:nvSpPr>
              <p:cNvPr id="55579" name="Rectangle 291"/>
              <p:cNvSpPr/>
              <p:nvPr/>
            </p:nvSpPr>
            <p:spPr>
              <a:xfrm>
                <a:off x="4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0" name="Rectangle 292"/>
              <p:cNvSpPr/>
              <p:nvPr/>
            </p:nvSpPr>
            <p:spPr>
              <a:xfrm>
                <a:off x="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1" name="Group 293"/>
            <p:cNvGrpSpPr/>
            <p:nvPr/>
          </p:nvGrpSpPr>
          <p:grpSpPr>
            <a:xfrm>
              <a:off x="265" y="1920"/>
              <a:ext cx="265" cy="384"/>
              <a:chOff x="265" y="1920"/>
              <a:chExt cx="265" cy="384"/>
            </a:xfrm>
          </p:grpSpPr>
          <p:sp>
            <p:nvSpPr>
              <p:cNvPr id="55577" name="Rectangle 294"/>
              <p:cNvSpPr/>
              <p:nvPr/>
            </p:nvSpPr>
            <p:spPr>
              <a:xfrm>
                <a:off x="30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8" name="Rectangle 295"/>
              <p:cNvSpPr/>
              <p:nvPr/>
            </p:nvSpPr>
            <p:spPr>
              <a:xfrm>
                <a:off x="26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2" name="Group 296"/>
            <p:cNvGrpSpPr/>
            <p:nvPr/>
          </p:nvGrpSpPr>
          <p:grpSpPr>
            <a:xfrm>
              <a:off x="530" y="1920"/>
              <a:ext cx="265" cy="384"/>
              <a:chOff x="530" y="1920"/>
              <a:chExt cx="265" cy="384"/>
            </a:xfrm>
          </p:grpSpPr>
          <p:sp>
            <p:nvSpPr>
              <p:cNvPr id="55575" name="Rectangle 297"/>
              <p:cNvSpPr/>
              <p:nvPr/>
            </p:nvSpPr>
            <p:spPr>
              <a:xfrm>
                <a:off x="57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6" name="Rectangle 298"/>
              <p:cNvSpPr/>
              <p:nvPr/>
            </p:nvSpPr>
            <p:spPr>
              <a:xfrm>
                <a:off x="53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3" name="Group 299"/>
            <p:cNvGrpSpPr/>
            <p:nvPr/>
          </p:nvGrpSpPr>
          <p:grpSpPr>
            <a:xfrm>
              <a:off x="795" y="1920"/>
              <a:ext cx="265" cy="384"/>
              <a:chOff x="795" y="1920"/>
              <a:chExt cx="265" cy="384"/>
            </a:xfrm>
          </p:grpSpPr>
          <p:sp>
            <p:nvSpPr>
              <p:cNvPr id="55573" name="Rectangle 300"/>
              <p:cNvSpPr/>
              <p:nvPr/>
            </p:nvSpPr>
            <p:spPr>
              <a:xfrm>
                <a:off x="83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4" name="Rectangle 301"/>
              <p:cNvSpPr/>
              <p:nvPr/>
            </p:nvSpPr>
            <p:spPr>
              <a:xfrm>
                <a:off x="79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4" name="Group 302"/>
            <p:cNvGrpSpPr/>
            <p:nvPr/>
          </p:nvGrpSpPr>
          <p:grpSpPr>
            <a:xfrm>
              <a:off x="1060" y="1920"/>
              <a:ext cx="265" cy="384"/>
              <a:chOff x="1060" y="1920"/>
              <a:chExt cx="265" cy="384"/>
            </a:xfrm>
          </p:grpSpPr>
          <p:sp>
            <p:nvSpPr>
              <p:cNvPr id="55571" name="Rectangle 303"/>
              <p:cNvSpPr/>
              <p:nvPr/>
            </p:nvSpPr>
            <p:spPr>
              <a:xfrm>
                <a:off x="110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2" name="Rectangle 304"/>
              <p:cNvSpPr/>
              <p:nvPr/>
            </p:nvSpPr>
            <p:spPr>
              <a:xfrm>
                <a:off x="106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5" name="Group 305"/>
            <p:cNvGrpSpPr/>
            <p:nvPr/>
          </p:nvGrpSpPr>
          <p:grpSpPr>
            <a:xfrm>
              <a:off x="1325" y="1920"/>
              <a:ext cx="265" cy="384"/>
              <a:chOff x="1325" y="1920"/>
              <a:chExt cx="265" cy="384"/>
            </a:xfrm>
          </p:grpSpPr>
          <p:sp>
            <p:nvSpPr>
              <p:cNvPr id="55569" name="Rectangle 306"/>
              <p:cNvSpPr/>
              <p:nvPr/>
            </p:nvSpPr>
            <p:spPr>
              <a:xfrm>
                <a:off x="136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0" name="Rectangle 307"/>
              <p:cNvSpPr/>
              <p:nvPr/>
            </p:nvSpPr>
            <p:spPr>
              <a:xfrm>
                <a:off x="132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6" name="Group 308"/>
            <p:cNvGrpSpPr/>
            <p:nvPr/>
          </p:nvGrpSpPr>
          <p:grpSpPr>
            <a:xfrm>
              <a:off x="1590" y="1920"/>
              <a:ext cx="265" cy="384"/>
              <a:chOff x="1590" y="1920"/>
              <a:chExt cx="265" cy="384"/>
            </a:xfrm>
          </p:grpSpPr>
          <p:sp>
            <p:nvSpPr>
              <p:cNvPr id="55567" name="Rectangle 309"/>
              <p:cNvSpPr/>
              <p:nvPr/>
            </p:nvSpPr>
            <p:spPr>
              <a:xfrm>
                <a:off x="163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8" name="Rectangle 310"/>
              <p:cNvSpPr/>
              <p:nvPr/>
            </p:nvSpPr>
            <p:spPr>
              <a:xfrm>
                <a:off x="159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7" name="Group 311"/>
            <p:cNvGrpSpPr/>
            <p:nvPr/>
          </p:nvGrpSpPr>
          <p:grpSpPr>
            <a:xfrm>
              <a:off x="1855" y="1920"/>
              <a:ext cx="265" cy="384"/>
              <a:chOff x="1855" y="1920"/>
              <a:chExt cx="265" cy="384"/>
            </a:xfrm>
          </p:grpSpPr>
          <p:sp>
            <p:nvSpPr>
              <p:cNvPr id="55565" name="Rectangle 312"/>
              <p:cNvSpPr/>
              <p:nvPr/>
            </p:nvSpPr>
            <p:spPr>
              <a:xfrm>
                <a:off x="189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6" name="Rectangle 313"/>
              <p:cNvSpPr/>
              <p:nvPr/>
            </p:nvSpPr>
            <p:spPr>
              <a:xfrm>
                <a:off x="185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8" name="Group 314"/>
            <p:cNvGrpSpPr/>
            <p:nvPr/>
          </p:nvGrpSpPr>
          <p:grpSpPr>
            <a:xfrm>
              <a:off x="2120" y="1920"/>
              <a:ext cx="265" cy="384"/>
              <a:chOff x="2120" y="1920"/>
              <a:chExt cx="265" cy="384"/>
            </a:xfrm>
          </p:grpSpPr>
          <p:sp>
            <p:nvSpPr>
              <p:cNvPr id="55563" name="Rectangle 315"/>
              <p:cNvSpPr/>
              <p:nvPr/>
            </p:nvSpPr>
            <p:spPr>
              <a:xfrm>
                <a:off x="216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4" name="Rectangle 316"/>
              <p:cNvSpPr/>
              <p:nvPr/>
            </p:nvSpPr>
            <p:spPr>
              <a:xfrm>
                <a:off x="212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9" name="Group 317"/>
            <p:cNvGrpSpPr/>
            <p:nvPr/>
          </p:nvGrpSpPr>
          <p:grpSpPr>
            <a:xfrm>
              <a:off x="2385" y="1920"/>
              <a:ext cx="266" cy="384"/>
              <a:chOff x="2385" y="1920"/>
              <a:chExt cx="266" cy="384"/>
            </a:xfrm>
          </p:grpSpPr>
          <p:sp>
            <p:nvSpPr>
              <p:cNvPr id="55561" name="Rectangle 318"/>
              <p:cNvSpPr/>
              <p:nvPr/>
            </p:nvSpPr>
            <p:spPr>
              <a:xfrm>
                <a:off x="242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2" name="Rectangle 319"/>
              <p:cNvSpPr/>
              <p:nvPr/>
            </p:nvSpPr>
            <p:spPr>
              <a:xfrm>
                <a:off x="238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0" name="Group 320"/>
            <p:cNvGrpSpPr/>
            <p:nvPr/>
          </p:nvGrpSpPr>
          <p:grpSpPr>
            <a:xfrm>
              <a:off x="2651" y="1920"/>
              <a:ext cx="266" cy="384"/>
              <a:chOff x="2651" y="1920"/>
              <a:chExt cx="266" cy="384"/>
            </a:xfrm>
          </p:grpSpPr>
          <p:sp>
            <p:nvSpPr>
              <p:cNvPr id="55559" name="Rectangle 321"/>
              <p:cNvSpPr/>
              <p:nvPr/>
            </p:nvSpPr>
            <p:spPr>
              <a:xfrm>
                <a:off x="269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0" name="Rectangle 322"/>
              <p:cNvSpPr/>
              <p:nvPr/>
            </p:nvSpPr>
            <p:spPr>
              <a:xfrm>
                <a:off x="265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1" name="Group 323"/>
            <p:cNvGrpSpPr/>
            <p:nvPr/>
          </p:nvGrpSpPr>
          <p:grpSpPr>
            <a:xfrm>
              <a:off x="2917" y="1920"/>
              <a:ext cx="266" cy="384"/>
              <a:chOff x="2917" y="1920"/>
              <a:chExt cx="266" cy="384"/>
            </a:xfrm>
          </p:grpSpPr>
          <p:sp>
            <p:nvSpPr>
              <p:cNvPr id="55557" name="Rectangle 324"/>
              <p:cNvSpPr/>
              <p:nvPr/>
            </p:nvSpPr>
            <p:spPr>
              <a:xfrm>
                <a:off x="296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8" name="Rectangle 325"/>
              <p:cNvSpPr/>
              <p:nvPr/>
            </p:nvSpPr>
            <p:spPr>
              <a:xfrm>
                <a:off x="291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2" name="Group 326"/>
            <p:cNvGrpSpPr/>
            <p:nvPr/>
          </p:nvGrpSpPr>
          <p:grpSpPr>
            <a:xfrm>
              <a:off x="3183" y="1920"/>
              <a:ext cx="266" cy="384"/>
              <a:chOff x="3183" y="1920"/>
              <a:chExt cx="266" cy="384"/>
            </a:xfrm>
          </p:grpSpPr>
          <p:sp>
            <p:nvSpPr>
              <p:cNvPr id="55555" name="Rectangle 327"/>
              <p:cNvSpPr/>
              <p:nvPr/>
            </p:nvSpPr>
            <p:spPr>
              <a:xfrm>
                <a:off x="322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6" name="Rectangle 328"/>
              <p:cNvSpPr/>
              <p:nvPr/>
            </p:nvSpPr>
            <p:spPr>
              <a:xfrm>
                <a:off x="318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3" name="Group 329"/>
            <p:cNvGrpSpPr/>
            <p:nvPr/>
          </p:nvGrpSpPr>
          <p:grpSpPr>
            <a:xfrm>
              <a:off x="3449" y="1920"/>
              <a:ext cx="266" cy="384"/>
              <a:chOff x="3449" y="1920"/>
              <a:chExt cx="266" cy="384"/>
            </a:xfrm>
          </p:grpSpPr>
          <p:sp>
            <p:nvSpPr>
              <p:cNvPr id="55553" name="Rectangle 330"/>
              <p:cNvSpPr/>
              <p:nvPr/>
            </p:nvSpPr>
            <p:spPr>
              <a:xfrm>
                <a:off x="349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4" name="Rectangle 331"/>
              <p:cNvSpPr/>
              <p:nvPr/>
            </p:nvSpPr>
            <p:spPr>
              <a:xfrm>
                <a:off x="344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4" name="Group 332"/>
            <p:cNvGrpSpPr/>
            <p:nvPr/>
          </p:nvGrpSpPr>
          <p:grpSpPr>
            <a:xfrm>
              <a:off x="3715" y="1920"/>
              <a:ext cx="266" cy="384"/>
              <a:chOff x="3715" y="1920"/>
              <a:chExt cx="266" cy="384"/>
            </a:xfrm>
          </p:grpSpPr>
          <p:sp>
            <p:nvSpPr>
              <p:cNvPr id="55551" name="Rectangle 333"/>
              <p:cNvSpPr/>
              <p:nvPr/>
            </p:nvSpPr>
            <p:spPr>
              <a:xfrm>
                <a:off x="375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2" name="Rectangle 334"/>
              <p:cNvSpPr/>
              <p:nvPr/>
            </p:nvSpPr>
            <p:spPr>
              <a:xfrm>
                <a:off x="371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5" name="Group 335"/>
            <p:cNvGrpSpPr/>
            <p:nvPr/>
          </p:nvGrpSpPr>
          <p:grpSpPr>
            <a:xfrm>
              <a:off x="3981" y="1920"/>
              <a:ext cx="266" cy="384"/>
              <a:chOff x="3981" y="1920"/>
              <a:chExt cx="266" cy="384"/>
            </a:xfrm>
          </p:grpSpPr>
          <p:sp>
            <p:nvSpPr>
              <p:cNvPr id="55549" name="Rectangle 336"/>
              <p:cNvSpPr/>
              <p:nvPr/>
            </p:nvSpPr>
            <p:spPr>
              <a:xfrm>
                <a:off x="402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0" name="Rectangle 337"/>
              <p:cNvSpPr/>
              <p:nvPr/>
            </p:nvSpPr>
            <p:spPr>
              <a:xfrm>
                <a:off x="398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6" name="Group 338"/>
            <p:cNvGrpSpPr/>
            <p:nvPr/>
          </p:nvGrpSpPr>
          <p:grpSpPr>
            <a:xfrm>
              <a:off x="4247" y="1920"/>
              <a:ext cx="266" cy="384"/>
              <a:chOff x="4247" y="1920"/>
              <a:chExt cx="266" cy="384"/>
            </a:xfrm>
          </p:grpSpPr>
          <p:sp>
            <p:nvSpPr>
              <p:cNvPr id="55547" name="Rectangle 339"/>
              <p:cNvSpPr/>
              <p:nvPr/>
            </p:nvSpPr>
            <p:spPr>
              <a:xfrm>
                <a:off x="429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8" name="Rectangle 340"/>
              <p:cNvSpPr/>
              <p:nvPr/>
            </p:nvSpPr>
            <p:spPr>
              <a:xfrm>
                <a:off x="424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7" name="Group 341"/>
            <p:cNvGrpSpPr/>
            <p:nvPr/>
          </p:nvGrpSpPr>
          <p:grpSpPr>
            <a:xfrm>
              <a:off x="4513" y="1920"/>
              <a:ext cx="266" cy="384"/>
              <a:chOff x="4513" y="1920"/>
              <a:chExt cx="266" cy="384"/>
            </a:xfrm>
          </p:grpSpPr>
          <p:sp>
            <p:nvSpPr>
              <p:cNvPr id="55545" name="Rectangle 342"/>
              <p:cNvSpPr/>
              <p:nvPr/>
            </p:nvSpPr>
            <p:spPr>
              <a:xfrm>
                <a:off x="455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6" name="Rectangle 343"/>
              <p:cNvSpPr/>
              <p:nvPr/>
            </p:nvSpPr>
            <p:spPr>
              <a:xfrm>
                <a:off x="451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8" name="Group 344"/>
            <p:cNvGrpSpPr/>
            <p:nvPr/>
          </p:nvGrpSpPr>
          <p:grpSpPr>
            <a:xfrm>
              <a:off x="4779" y="1920"/>
              <a:ext cx="266" cy="384"/>
              <a:chOff x="4779" y="1920"/>
              <a:chExt cx="266" cy="384"/>
            </a:xfrm>
          </p:grpSpPr>
          <p:sp>
            <p:nvSpPr>
              <p:cNvPr id="55543" name="Rectangle 345"/>
              <p:cNvSpPr/>
              <p:nvPr/>
            </p:nvSpPr>
            <p:spPr>
              <a:xfrm>
                <a:off x="482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4" name="Rectangle 346"/>
              <p:cNvSpPr/>
              <p:nvPr/>
            </p:nvSpPr>
            <p:spPr>
              <a:xfrm>
                <a:off x="477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9" name="Group 347"/>
            <p:cNvGrpSpPr/>
            <p:nvPr/>
          </p:nvGrpSpPr>
          <p:grpSpPr>
            <a:xfrm>
              <a:off x="0" y="2304"/>
              <a:ext cx="265" cy="384"/>
              <a:chOff x="0" y="2304"/>
              <a:chExt cx="265" cy="384"/>
            </a:xfrm>
          </p:grpSpPr>
          <p:sp>
            <p:nvSpPr>
              <p:cNvPr id="55541" name="Rectangle 348"/>
              <p:cNvSpPr/>
              <p:nvPr/>
            </p:nvSpPr>
            <p:spPr>
              <a:xfrm>
                <a:off x="4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2" name="Rectangle 349"/>
              <p:cNvSpPr/>
              <p:nvPr/>
            </p:nvSpPr>
            <p:spPr>
              <a:xfrm>
                <a:off x="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0" name="Group 350"/>
            <p:cNvGrpSpPr/>
            <p:nvPr/>
          </p:nvGrpSpPr>
          <p:grpSpPr>
            <a:xfrm>
              <a:off x="265" y="2304"/>
              <a:ext cx="265" cy="384"/>
              <a:chOff x="265" y="2304"/>
              <a:chExt cx="265" cy="384"/>
            </a:xfrm>
          </p:grpSpPr>
          <p:sp>
            <p:nvSpPr>
              <p:cNvPr id="55539" name="Rectangle 351"/>
              <p:cNvSpPr/>
              <p:nvPr/>
            </p:nvSpPr>
            <p:spPr>
              <a:xfrm>
                <a:off x="30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0" name="Rectangle 352"/>
              <p:cNvSpPr/>
              <p:nvPr/>
            </p:nvSpPr>
            <p:spPr>
              <a:xfrm>
                <a:off x="26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1" name="Group 353"/>
            <p:cNvGrpSpPr/>
            <p:nvPr/>
          </p:nvGrpSpPr>
          <p:grpSpPr>
            <a:xfrm>
              <a:off x="530" y="2304"/>
              <a:ext cx="265" cy="384"/>
              <a:chOff x="530" y="2304"/>
              <a:chExt cx="265" cy="384"/>
            </a:xfrm>
          </p:grpSpPr>
          <p:sp>
            <p:nvSpPr>
              <p:cNvPr id="55537" name="Rectangle 354"/>
              <p:cNvSpPr/>
              <p:nvPr/>
            </p:nvSpPr>
            <p:spPr>
              <a:xfrm>
                <a:off x="57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8" name="Rectangle 355"/>
              <p:cNvSpPr/>
              <p:nvPr/>
            </p:nvSpPr>
            <p:spPr>
              <a:xfrm>
                <a:off x="53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2" name="Group 356"/>
            <p:cNvGrpSpPr/>
            <p:nvPr/>
          </p:nvGrpSpPr>
          <p:grpSpPr>
            <a:xfrm>
              <a:off x="795" y="2304"/>
              <a:ext cx="265" cy="384"/>
              <a:chOff x="795" y="2304"/>
              <a:chExt cx="265" cy="384"/>
            </a:xfrm>
          </p:grpSpPr>
          <p:sp>
            <p:nvSpPr>
              <p:cNvPr id="55535" name="Rectangle 357"/>
              <p:cNvSpPr/>
              <p:nvPr/>
            </p:nvSpPr>
            <p:spPr>
              <a:xfrm>
                <a:off x="83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6" name="Rectangle 358"/>
              <p:cNvSpPr/>
              <p:nvPr/>
            </p:nvSpPr>
            <p:spPr>
              <a:xfrm>
                <a:off x="79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3" name="Group 359"/>
            <p:cNvGrpSpPr/>
            <p:nvPr/>
          </p:nvGrpSpPr>
          <p:grpSpPr>
            <a:xfrm>
              <a:off x="1060" y="2304"/>
              <a:ext cx="265" cy="384"/>
              <a:chOff x="1060" y="2304"/>
              <a:chExt cx="265" cy="384"/>
            </a:xfrm>
          </p:grpSpPr>
          <p:sp>
            <p:nvSpPr>
              <p:cNvPr id="55533" name="Rectangle 360"/>
              <p:cNvSpPr/>
              <p:nvPr/>
            </p:nvSpPr>
            <p:spPr>
              <a:xfrm>
                <a:off x="110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4" name="Rectangle 361"/>
              <p:cNvSpPr/>
              <p:nvPr/>
            </p:nvSpPr>
            <p:spPr>
              <a:xfrm>
                <a:off x="106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4" name="Group 362"/>
            <p:cNvGrpSpPr/>
            <p:nvPr/>
          </p:nvGrpSpPr>
          <p:grpSpPr>
            <a:xfrm>
              <a:off x="1325" y="2304"/>
              <a:ext cx="265" cy="384"/>
              <a:chOff x="1325" y="2304"/>
              <a:chExt cx="265" cy="384"/>
            </a:xfrm>
          </p:grpSpPr>
          <p:sp>
            <p:nvSpPr>
              <p:cNvPr id="55531" name="Rectangle 363"/>
              <p:cNvSpPr/>
              <p:nvPr/>
            </p:nvSpPr>
            <p:spPr>
              <a:xfrm>
                <a:off x="136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2" name="Rectangle 364"/>
              <p:cNvSpPr/>
              <p:nvPr/>
            </p:nvSpPr>
            <p:spPr>
              <a:xfrm>
                <a:off x="132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5" name="Group 365"/>
            <p:cNvGrpSpPr/>
            <p:nvPr/>
          </p:nvGrpSpPr>
          <p:grpSpPr>
            <a:xfrm>
              <a:off x="1590" y="2304"/>
              <a:ext cx="265" cy="384"/>
              <a:chOff x="1590" y="2304"/>
              <a:chExt cx="265" cy="384"/>
            </a:xfrm>
          </p:grpSpPr>
          <p:sp>
            <p:nvSpPr>
              <p:cNvPr id="55529" name="Rectangle 366"/>
              <p:cNvSpPr/>
              <p:nvPr/>
            </p:nvSpPr>
            <p:spPr>
              <a:xfrm>
                <a:off x="163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0" name="Rectangle 367"/>
              <p:cNvSpPr/>
              <p:nvPr/>
            </p:nvSpPr>
            <p:spPr>
              <a:xfrm>
                <a:off x="159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6" name="Group 368"/>
            <p:cNvGrpSpPr/>
            <p:nvPr/>
          </p:nvGrpSpPr>
          <p:grpSpPr>
            <a:xfrm>
              <a:off x="1855" y="2304"/>
              <a:ext cx="265" cy="384"/>
              <a:chOff x="1855" y="2304"/>
              <a:chExt cx="265" cy="384"/>
            </a:xfrm>
          </p:grpSpPr>
          <p:sp>
            <p:nvSpPr>
              <p:cNvPr id="55527" name="Rectangle 369"/>
              <p:cNvSpPr/>
              <p:nvPr/>
            </p:nvSpPr>
            <p:spPr>
              <a:xfrm>
                <a:off x="189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8" name="Rectangle 370"/>
              <p:cNvSpPr/>
              <p:nvPr/>
            </p:nvSpPr>
            <p:spPr>
              <a:xfrm>
                <a:off x="185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7" name="Group 371"/>
            <p:cNvGrpSpPr/>
            <p:nvPr/>
          </p:nvGrpSpPr>
          <p:grpSpPr>
            <a:xfrm>
              <a:off x="2120" y="2304"/>
              <a:ext cx="265" cy="384"/>
              <a:chOff x="2120" y="2304"/>
              <a:chExt cx="265" cy="384"/>
            </a:xfrm>
          </p:grpSpPr>
          <p:sp>
            <p:nvSpPr>
              <p:cNvPr id="55525" name="Rectangle 372"/>
              <p:cNvSpPr/>
              <p:nvPr/>
            </p:nvSpPr>
            <p:spPr>
              <a:xfrm>
                <a:off x="216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6" name="Rectangle 373"/>
              <p:cNvSpPr/>
              <p:nvPr/>
            </p:nvSpPr>
            <p:spPr>
              <a:xfrm>
                <a:off x="212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8" name="Group 374"/>
            <p:cNvGrpSpPr/>
            <p:nvPr/>
          </p:nvGrpSpPr>
          <p:grpSpPr>
            <a:xfrm>
              <a:off x="2385" y="2304"/>
              <a:ext cx="266" cy="384"/>
              <a:chOff x="2385" y="2304"/>
              <a:chExt cx="266" cy="384"/>
            </a:xfrm>
          </p:grpSpPr>
          <p:sp>
            <p:nvSpPr>
              <p:cNvPr id="55523" name="Rectangle 375"/>
              <p:cNvSpPr/>
              <p:nvPr/>
            </p:nvSpPr>
            <p:spPr>
              <a:xfrm>
                <a:off x="242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4" name="Rectangle 376"/>
              <p:cNvSpPr/>
              <p:nvPr/>
            </p:nvSpPr>
            <p:spPr>
              <a:xfrm>
                <a:off x="238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9" name="Group 377"/>
            <p:cNvGrpSpPr/>
            <p:nvPr/>
          </p:nvGrpSpPr>
          <p:grpSpPr>
            <a:xfrm>
              <a:off x="2651" y="2304"/>
              <a:ext cx="266" cy="384"/>
              <a:chOff x="2651" y="2304"/>
              <a:chExt cx="266" cy="384"/>
            </a:xfrm>
          </p:grpSpPr>
          <p:sp>
            <p:nvSpPr>
              <p:cNvPr id="55521" name="Rectangle 378"/>
              <p:cNvSpPr/>
              <p:nvPr/>
            </p:nvSpPr>
            <p:spPr>
              <a:xfrm>
                <a:off x="269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2" name="Rectangle 379"/>
              <p:cNvSpPr/>
              <p:nvPr/>
            </p:nvSpPr>
            <p:spPr>
              <a:xfrm>
                <a:off x="265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0" name="Group 380"/>
            <p:cNvGrpSpPr/>
            <p:nvPr/>
          </p:nvGrpSpPr>
          <p:grpSpPr>
            <a:xfrm>
              <a:off x="2917" y="2304"/>
              <a:ext cx="266" cy="384"/>
              <a:chOff x="2917" y="2304"/>
              <a:chExt cx="266" cy="384"/>
            </a:xfrm>
          </p:grpSpPr>
          <p:sp>
            <p:nvSpPr>
              <p:cNvPr id="55519" name="Rectangle 381"/>
              <p:cNvSpPr/>
              <p:nvPr/>
            </p:nvSpPr>
            <p:spPr>
              <a:xfrm>
                <a:off x="296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0" name="Rectangle 382"/>
              <p:cNvSpPr/>
              <p:nvPr/>
            </p:nvSpPr>
            <p:spPr>
              <a:xfrm>
                <a:off x="291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1" name="Group 383"/>
            <p:cNvGrpSpPr/>
            <p:nvPr/>
          </p:nvGrpSpPr>
          <p:grpSpPr>
            <a:xfrm>
              <a:off x="3183" y="2304"/>
              <a:ext cx="266" cy="384"/>
              <a:chOff x="3183" y="2304"/>
              <a:chExt cx="266" cy="384"/>
            </a:xfrm>
          </p:grpSpPr>
          <p:sp>
            <p:nvSpPr>
              <p:cNvPr id="55517" name="Rectangle 384"/>
              <p:cNvSpPr/>
              <p:nvPr/>
            </p:nvSpPr>
            <p:spPr>
              <a:xfrm>
                <a:off x="322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8" name="Rectangle 385"/>
              <p:cNvSpPr/>
              <p:nvPr/>
            </p:nvSpPr>
            <p:spPr>
              <a:xfrm>
                <a:off x="318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2" name="Group 386"/>
            <p:cNvGrpSpPr/>
            <p:nvPr/>
          </p:nvGrpSpPr>
          <p:grpSpPr>
            <a:xfrm>
              <a:off x="3449" y="2304"/>
              <a:ext cx="266" cy="384"/>
              <a:chOff x="3449" y="2304"/>
              <a:chExt cx="266" cy="384"/>
            </a:xfrm>
          </p:grpSpPr>
          <p:sp>
            <p:nvSpPr>
              <p:cNvPr id="55515" name="Rectangle 387"/>
              <p:cNvSpPr/>
              <p:nvPr/>
            </p:nvSpPr>
            <p:spPr>
              <a:xfrm>
                <a:off x="349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6" name="Rectangle 388"/>
              <p:cNvSpPr/>
              <p:nvPr/>
            </p:nvSpPr>
            <p:spPr>
              <a:xfrm>
                <a:off x="344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3" name="Group 389"/>
            <p:cNvGrpSpPr/>
            <p:nvPr/>
          </p:nvGrpSpPr>
          <p:grpSpPr>
            <a:xfrm>
              <a:off x="3715" y="2304"/>
              <a:ext cx="266" cy="384"/>
              <a:chOff x="3715" y="2304"/>
              <a:chExt cx="266" cy="384"/>
            </a:xfrm>
          </p:grpSpPr>
          <p:sp>
            <p:nvSpPr>
              <p:cNvPr id="55513" name="Rectangle 390"/>
              <p:cNvSpPr/>
              <p:nvPr/>
            </p:nvSpPr>
            <p:spPr>
              <a:xfrm>
                <a:off x="375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4" name="Rectangle 391"/>
              <p:cNvSpPr/>
              <p:nvPr/>
            </p:nvSpPr>
            <p:spPr>
              <a:xfrm>
                <a:off x="371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4" name="Group 392"/>
            <p:cNvGrpSpPr/>
            <p:nvPr/>
          </p:nvGrpSpPr>
          <p:grpSpPr>
            <a:xfrm>
              <a:off x="3981" y="2304"/>
              <a:ext cx="266" cy="384"/>
              <a:chOff x="3981" y="2304"/>
              <a:chExt cx="266" cy="384"/>
            </a:xfrm>
          </p:grpSpPr>
          <p:sp>
            <p:nvSpPr>
              <p:cNvPr id="55511" name="Rectangle 393"/>
              <p:cNvSpPr/>
              <p:nvPr/>
            </p:nvSpPr>
            <p:spPr>
              <a:xfrm>
                <a:off x="402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2" name="Rectangle 394"/>
              <p:cNvSpPr/>
              <p:nvPr/>
            </p:nvSpPr>
            <p:spPr>
              <a:xfrm>
                <a:off x="398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5" name="Group 395"/>
            <p:cNvGrpSpPr/>
            <p:nvPr/>
          </p:nvGrpSpPr>
          <p:grpSpPr>
            <a:xfrm>
              <a:off x="4247" y="2304"/>
              <a:ext cx="266" cy="384"/>
              <a:chOff x="4247" y="2304"/>
              <a:chExt cx="266" cy="384"/>
            </a:xfrm>
          </p:grpSpPr>
          <p:sp>
            <p:nvSpPr>
              <p:cNvPr id="55509" name="Rectangle 396"/>
              <p:cNvSpPr/>
              <p:nvPr/>
            </p:nvSpPr>
            <p:spPr>
              <a:xfrm>
                <a:off x="429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0" name="Rectangle 397"/>
              <p:cNvSpPr/>
              <p:nvPr/>
            </p:nvSpPr>
            <p:spPr>
              <a:xfrm>
                <a:off x="424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6" name="Group 398"/>
            <p:cNvGrpSpPr/>
            <p:nvPr/>
          </p:nvGrpSpPr>
          <p:grpSpPr>
            <a:xfrm>
              <a:off x="4513" y="2304"/>
              <a:ext cx="266" cy="384"/>
              <a:chOff x="4513" y="2304"/>
              <a:chExt cx="266" cy="384"/>
            </a:xfrm>
          </p:grpSpPr>
          <p:sp>
            <p:nvSpPr>
              <p:cNvPr id="55507" name="Rectangle 399"/>
              <p:cNvSpPr/>
              <p:nvPr/>
            </p:nvSpPr>
            <p:spPr>
              <a:xfrm>
                <a:off x="455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8" name="Rectangle 400"/>
              <p:cNvSpPr/>
              <p:nvPr/>
            </p:nvSpPr>
            <p:spPr>
              <a:xfrm>
                <a:off x="451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7" name="Group 401"/>
            <p:cNvGrpSpPr/>
            <p:nvPr/>
          </p:nvGrpSpPr>
          <p:grpSpPr>
            <a:xfrm>
              <a:off x="4779" y="2304"/>
              <a:ext cx="266" cy="384"/>
              <a:chOff x="4779" y="2304"/>
              <a:chExt cx="266" cy="384"/>
            </a:xfrm>
          </p:grpSpPr>
          <p:sp>
            <p:nvSpPr>
              <p:cNvPr id="55505" name="Rectangle 402"/>
              <p:cNvSpPr/>
              <p:nvPr/>
            </p:nvSpPr>
            <p:spPr>
              <a:xfrm>
                <a:off x="482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6" name="Rectangle 403"/>
              <p:cNvSpPr/>
              <p:nvPr/>
            </p:nvSpPr>
            <p:spPr>
              <a:xfrm>
                <a:off x="477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8" name="Group 404"/>
            <p:cNvGrpSpPr/>
            <p:nvPr/>
          </p:nvGrpSpPr>
          <p:grpSpPr>
            <a:xfrm>
              <a:off x="0" y="2688"/>
              <a:ext cx="265" cy="384"/>
              <a:chOff x="0" y="2688"/>
              <a:chExt cx="265" cy="384"/>
            </a:xfrm>
          </p:grpSpPr>
          <p:sp>
            <p:nvSpPr>
              <p:cNvPr id="55503" name="Rectangle 405"/>
              <p:cNvSpPr/>
              <p:nvPr/>
            </p:nvSpPr>
            <p:spPr>
              <a:xfrm>
                <a:off x="4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4" name="Rectangle 406"/>
              <p:cNvSpPr/>
              <p:nvPr/>
            </p:nvSpPr>
            <p:spPr>
              <a:xfrm>
                <a:off x="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9" name="Group 407"/>
            <p:cNvGrpSpPr/>
            <p:nvPr/>
          </p:nvGrpSpPr>
          <p:grpSpPr>
            <a:xfrm>
              <a:off x="265" y="2688"/>
              <a:ext cx="265" cy="384"/>
              <a:chOff x="265" y="2688"/>
              <a:chExt cx="265" cy="384"/>
            </a:xfrm>
          </p:grpSpPr>
          <p:sp>
            <p:nvSpPr>
              <p:cNvPr id="55501" name="Rectangle 408"/>
              <p:cNvSpPr/>
              <p:nvPr/>
            </p:nvSpPr>
            <p:spPr>
              <a:xfrm>
                <a:off x="30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2" name="Rectangle 409"/>
              <p:cNvSpPr/>
              <p:nvPr/>
            </p:nvSpPr>
            <p:spPr>
              <a:xfrm>
                <a:off x="26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0" name="Group 410"/>
            <p:cNvGrpSpPr/>
            <p:nvPr/>
          </p:nvGrpSpPr>
          <p:grpSpPr>
            <a:xfrm>
              <a:off x="530" y="2688"/>
              <a:ext cx="265" cy="384"/>
              <a:chOff x="530" y="2688"/>
              <a:chExt cx="265" cy="384"/>
            </a:xfrm>
          </p:grpSpPr>
          <p:sp>
            <p:nvSpPr>
              <p:cNvPr id="55499" name="Rectangle 411"/>
              <p:cNvSpPr/>
              <p:nvPr/>
            </p:nvSpPr>
            <p:spPr>
              <a:xfrm>
                <a:off x="57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0" name="Rectangle 412"/>
              <p:cNvSpPr/>
              <p:nvPr/>
            </p:nvSpPr>
            <p:spPr>
              <a:xfrm>
                <a:off x="53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1" name="Group 413"/>
            <p:cNvGrpSpPr/>
            <p:nvPr/>
          </p:nvGrpSpPr>
          <p:grpSpPr>
            <a:xfrm>
              <a:off x="795" y="2688"/>
              <a:ext cx="265" cy="384"/>
              <a:chOff x="795" y="2688"/>
              <a:chExt cx="265" cy="384"/>
            </a:xfrm>
          </p:grpSpPr>
          <p:sp>
            <p:nvSpPr>
              <p:cNvPr id="55497" name="Rectangle 414"/>
              <p:cNvSpPr/>
              <p:nvPr/>
            </p:nvSpPr>
            <p:spPr>
              <a:xfrm>
                <a:off x="83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8" name="Rectangle 415"/>
              <p:cNvSpPr/>
              <p:nvPr/>
            </p:nvSpPr>
            <p:spPr>
              <a:xfrm>
                <a:off x="79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2" name="Group 416"/>
            <p:cNvGrpSpPr/>
            <p:nvPr/>
          </p:nvGrpSpPr>
          <p:grpSpPr>
            <a:xfrm>
              <a:off x="1060" y="2688"/>
              <a:ext cx="265" cy="384"/>
              <a:chOff x="1060" y="2688"/>
              <a:chExt cx="265" cy="384"/>
            </a:xfrm>
          </p:grpSpPr>
          <p:sp>
            <p:nvSpPr>
              <p:cNvPr id="55495" name="Rectangle 417"/>
              <p:cNvSpPr/>
              <p:nvPr/>
            </p:nvSpPr>
            <p:spPr>
              <a:xfrm>
                <a:off x="110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6" name="Rectangle 418"/>
              <p:cNvSpPr/>
              <p:nvPr/>
            </p:nvSpPr>
            <p:spPr>
              <a:xfrm>
                <a:off x="106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3" name="Group 419"/>
            <p:cNvGrpSpPr/>
            <p:nvPr/>
          </p:nvGrpSpPr>
          <p:grpSpPr>
            <a:xfrm>
              <a:off x="1325" y="2688"/>
              <a:ext cx="265" cy="384"/>
              <a:chOff x="1325" y="2688"/>
              <a:chExt cx="265" cy="384"/>
            </a:xfrm>
          </p:grpSpPr>
          <p:sp>
            <p:nvSpPr>
              <p:cNvPr id="55493" name="Rectangle 420"/>
              <p:cNvSpPr/>
              <p:nvPr/>
            </p:nvSpPr>
            <p:spPr>
              <a:xfrm>
                <a:off x="136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4" name="Rectangle 421"/>
              <p:cNvSpPr/>
              <p:nvPr/>
            </p:nvSpPr>
            <p:spPr>
              <a:xfrm>
                <a:off x="132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4" name="Group 422"/>
            <p:cNvGrpSpPr/>
            <p:nvPr/>
          </p:nvGrpSpPr>
          <p:grpSpPr>
            <a:xfrm>
              <a:off x="1590" y="2688"/>
              <a:ext cx="265" cy="384"/>
              <a:chOff x="1590" y="2688"/>
              <a:chExt cx="265" cy="384"/>
            </a:xfrm>
          </p:grpSpPr>
          <p:sp>
            <p:nvSpPr>
              <p:cNvPr id="55491" name="Rectangle 423"/>
              <p:cNvSpPr/>
              <p:nvPr/>
            </p:nvSpPr>
            <p:spPr>
              <a:xfrm>
                <a:off x="163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2" name="Rectangle 424"/>
              <p:cNvSpPr/>
              <p:nvPr/>
            </p:nvSpPr>
            <p:spPr>
              <a:xfrm>
                <a:off x="159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5" name="Group 425"/>
            <p:cNvGrpSpPr/>
            <p:nvPr/>
          </p:nvGrpSpPr>
          <p:grpSpPr>
            <a:xfrm>
              <a:off x="1855" y="2688"/>
              <a:ext cx="265" cy="384"/>
              <a:chOff x="1855" y="2688"/>
              <a:chExt cx="265" cy="384"/>
            </a:xfrm>
          </p:grpSpPr>
          <p:sp>
            <p:nvSpPr>
              <p:cNvPr id="55489" name="Rectangle 426"/>
              <p:cNvSpPr/>
              <p:nvPr/>
            </p:nvSpPr>
            <p:spPr>
              <a:xfrm>
                <a:off x="189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0" name="Rectangle 427"/>
              <p:cNvSpPr/>
              <p:nvPr/>
            </p:nvSpPr>
            <p:spPr>
              <a:xfrm>
                <a:off x="185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6" name="Group 428"/>
            <p:cNvGrpSpPr/>
            <p:nvPr/>
          </p:nvGrpSpPr>
          <p:grpSpPr>
            <a:xfrm>
              <a:off x="2120" y="2688"/>
              <a:ext cx="265" cy="384"/>
              <a:chOff x="2120" y="2688"/>
              <a:chExt cx="265" cy="384"/>
            </a:xfrm>
          </p:grpSpPr>
          <p:sp>
            <p:nvSpPr>
              <p:cNvPr id="55487" name="Rectangle 429"/>
              <p:cNvSpPr/>
              <p:nvPr/>
            </p:nvSpPr>
            <p:spPr>
              <a:xfrm>
                <a:off x="216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8" name="Rectangle 430"/>
              <p:cNvSpPr/>
              <p:nvPr/>
            </p:nvSpPr>
            <p:spPr>
              <a:xfrm>
                <a:off x="212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7" name="Group 431"/>
            <p:cNvGrpSpPr/>
            <p:nvPr/>
          </p:nvGrpSpPr>
          <p:grpSpPr>
            <a:xfrm>
              <a:off x="2385" y="2688"/>
              <a:ext cx="266" cy="384"/>
              <a:chOff x="2385" y="2688"/>
              <a:chExt cx="266" cy="384"/>
            </a:xfrm>
          </p:grpSpPr>
          <p:sp>
            <p:nvSpPr>
              <p:cNvPr id="55485" name="Rectangle 432"/>
              <p:cNvSpPr/>
              <p:nvPr/>
            </p:nvSpPr>
            <p:spPr>
              <a:xfrm>
                <a:off x="242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6" name="Rectangle 433"/>
              <p:cNvSpPr/>
              <p:nvPr/>
            </p:nvSpPr>
            <p:spPr>
              <a:xfrm>
                <a:off x="238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8" name="Group 434"/>
            <p:cNvGrpSpPr/>
            <p:nvPr/>
          </p:nvGrpSpPr>
          <p:grpSpPr>
            <a:xfrm>
              <a:off x="2651" y="2688"/>
              <a:ext cx="266" cy="384"/>
              <a:chOff x="2651" y="2688"/>
              <a:chExt cx="266" cy="384"/>
            </a:xfrm>
          </p:grpSpPr>
          <p:sp>
            <p:nvSpPr>
              <p:cNvPr id="55483" name="Rectangle 435"/>
              <p:cNvSpPr/>
              <p:nvPr/>
            </p:nvSpPr>
            <p:spPr>
              <a:xfrm>
                <a:off x="269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4" name="Rectangle 436"/>
              <p:cNvSpPr/>
              <p:nvPr/>
            </p:nvSpPr>
            <p:spPr>
              <a:xfrm>
                <a:off x="265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9" name="Group 437"/>
            <p:cNvGrpSpPr/>
            <p:nvPr/>
          </p:nvGrpSpPr>
          <p:grpSpPr>
            <a:xfrm>
              <a:off x="2917" y="2688"/>
              <a:ext cx="266" cy="384"/>
              <a:chOff x="2917" y="2688"/>
              <a:chExt cx="266" cy="384"/>
            </a:xfrm>
          </p:grpSpPr>
          <p:sp>
            <p:nvSpPr>
              <p:cNvPr id="55481" name="Rectangle 438"/>
              <p:cNvSpPr/>
              <p:nvPr/>
            </p:nvSpPr>
            <p:spPr>
              <a:xfrm>
                <a:off x="296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2" name="Rectangle 439"/>
              <p:cNvSpPr/>
              <p:nvPr/>
            </p:nvSpPr>
            <p:spPr>
              <a:xfrm>
                <a:off x="291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0" name="Group 440"/>
            <p:cNvGrpSpPr/>
            <p:nvPr/>
          </p:nvGrpSpPr>
          <p:grpSpPr>
            <a:xfrm>
              <a:off x="3183" y="2688"/>
              <a:ext cx="266" cy="384"/>
              <a:chOff x="3183" y="2688"/>
              <a:chExt cx="266" cy="384"/>
            </a:xfrm>
          </p:grpSpPr>
          <p:sp>
            <p:nvSpPr>
              <p:cNvPr id="55479" name="Rectangle 441"/>
              <p:cNvSpPr/>
              <p:nvPr/>
            </p:nvSpPr>
            <p:spPr>
              <a:xfrm>
                <a:off x="322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0" name="Rectangle 442"/>
              <p:cNvSpPr/>
              <p:nvPr/>
            </p:nvSpPr>
            <p:spPr>
              <a:xfrm>
                <a:off x="318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1" name="Group 443"/>
            <p:cNvGrpSpPr/>
            <p:nvPr/>
          </p:nvGrpSpPr>
          <p:grpSpPr>
            <a:xfrm>
              <a:off x="3449" y="2688"/>
              <a:ext cx="266" cy="384"/>
              <a:chOff x="3449" y="2688"/>
              <a:chExt cx="266" cy="384"/>
            </a:xfrm>
          </p:grpSpPr>
          <p:sp>
            <p:nvSpPr>
              <p:cNvPr id="55477" name="Rectangle 444"/>
              <p:cNvSpPr/>
              <p:nvPr/>
            </p:nvSpPr>
            <p:spPr>
              <a:xfrm>
                <a:off x="349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8" name="Rectangle 445"/>
              <p:cNvSpPr/>
              <p:nvPr/>
            </p:nvSpPr>
            <p:spPr>
              <a:xfrm>
                <a:off x="344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2" name="Group 446"/>
            <p:cNvGrpSpPr/>
            <p:nvPr/>
          </p:nvGrpSpPr>
          <p:grpSpPr>
            <a:xfrm>
              <a:off x="3715" y="2688"/>
              <a:ext cx="266" cy="384"/>
              <a:chOff x="3715" y="2688"/>
              <a:chExt cx="266" cy="384"/>
            </a:xfrm>
          </p:grpSpPr>
          <p:sp>
            <p:nvSpPr>
              <p:cNvPr id="55475" name="Rectangle 447"/>
              <p:cNvSpPr/>
              <p:nvPr/>
            </p:nvSpPr>
            <p:spPr>
              <a:xfrm>
                <a:off x="375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6" name="Rectangle 448"/>
              <p:cNvSpPr/>
              <p:nvPr/>
            </p:nvSpPr>
            <p:spPr>
              <a:xfrm>
                <a:off x="371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3" name="Group 449"/>
            <p:cNvGrpSpPr/>
            <p:nvPr/>
          </p:nvGrpSpPr>
          <p:grpSpPr>
            <a:xfrm>
              <a:off x="3981" y="2688"/>
              <a:ext cx="266" cy="384"/>
              <a:chOff x="3981" y="2688"/>
              <a:chExt cx="266" cy="384"/>
            </a:xfrm>
          </p:grpSpPr>
          <p:sp>
            <p:nvSpPr>
              <p:cNvPr id="55473" name="Rectangle 450"/>
              <p:cNvSpPr/>
              <p:nvPr/>
            </p:nvSpPr>
            <p:spPr>
              <a:xfrm>
                <a:off x="402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4" name="Rectangle 451"/>
              <p:cNvSpPr/>
              <p:nvPr/>
            </p:nvSpPr>
            <p:spPr>
              <a:xfrm>
                <a:off x="398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4" name="Group 452"/>
            <p:cNvGrpSpPr/>
            <p:nvPr/>
          </p:nvGrpSpPr>
          <p:grpSpPr>
            <a:xfrm>
              <a:off x="4247" y="2688"/>
              <a:ext cx="266" cy="384"/>
              <a:chOff x="4247" y="2688"/>
              <a:chExt cx="266" cy="384"/>
            </a:xfrm>
          </p:grpSpPr>
          <p:sp>
            <p:nvSpPr>
              <p:cNvPr id="55471" name="Rectangle 453"/>
              <p:cNvSpPr/>
              <p:nvPr/>
            </p:nvSpPr>
            <p:spPr>
              <a:xfrm>
                <a:off x="429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2" name="Rectangle 454"/>
              <p:cNvSpPr/>
              <p:nvPr/>
            </p:nvSpPr>
            <p:spPr>
              <a:xfrm>
                <a:off x="424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5" name="Group 455"/>
            <p:cNvGrpSpPr/>
            <p:nvPr/>
          </p:nvGrpSpPr>
          <p:grpSpPr>
            <a:xfrm>
              <a:off x="4513" y="2688"/>
              <a:ext cx="266" cy="384"/>
              <a:chOff x="4513" y="2688"/>
              <a:chExt cx="266" cy="384"/>
            </a:xfrm>
          </p:grpSpPr>
          <p:sp>
            <p:nvSpPr>
              <p:cNvPr id="55469" name="Rectangle 456"/>
              <p:cNvSpPr/>
              <p:nvPr/>
            </p:nvSpPr>
            <p:spPr>
              <a:xfrm>
                <a:off x="455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0" name="Rectangle 457"/>
              <p:cNvSpPr/>
              <p:nvPr/>
            </p:nvSpPr>
            <p:spPr>
              <a:xfrm>
                <a:off x="451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6" name="Group 458"/>
            <p:cNvGrpSpPr/>
            <p:nvPr/>
          </p:nvGrpSpPr>
          <p:grpSpPr>
            <a:xfrm>
              <a:off x="4779" y="2688"/>
              <a:ext cx="266" cy="384"/>
              <a:chOff x="4779" y="2688"/>
              <a:chExt cx="266" cy="384"/>
            </a:xfrm>
          </p:grpSpPr>
          <p:sp>
            <p:nvSpPr>
              <p:cNvPr id="55467" name="Rectangle 459"/>
              <p:cNvSpPr/>
              <p:nvPr/>
            </p:nvSpPr>
            <p:spPr>
              <a:xfrm>
                <a:off x="482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68" name="Rectangle 460"/>
              <p:cNvSpPr/>
              <p:nvPr/>
            </p:nvSpPr>
            <p:spPr>
              <a:xfrm>
                <a:off x="477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662165" y="919129"/>
            <a:ext cx="5422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把下面的梯形放大到原来的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倍。</a:t>
            </a:r>
          </a:p>
        </p:txBody>
      </p:sp>
      <p:sp>
        <p:nvSpPr>
          <p:cNvPr id="4" name="梯形 3"/>
          <p:cNvSpPr/>
          <p:nvPr/>
        </p:nvSpPr>
        <p:spPr>
          <a:xfrm>
            <a:off x="2678905" y="2879367"/>
            <a:ext cx="1359695" cy="915233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4"/>
          <p:cNvSpPr/>
          <p:nvPr/>
        </p:nvSpPr>
        <p:spPr>
          <a:xfrm>
            <a:off x="6495300" y="2417643"/>
            <a:ext cx="2738120" cy="1835943"/>
          </a:xfrm>
          <a:prstGeom prst="trapezoi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 animBg="1"/>
      <p:bldP spid="5" grpId="0" bldLvl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3565" y="821978"/>
                <a:ext cx="514985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把下面的图形缩小到原来</a:t>
                </a:r>
                <a:r>
                  <a:rPr lang="zh-CN" altLang="en-US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65" y="821978"/>
                <a:ext cx="5149850" cy="700705"/>
              </a:xfrm>
              <a:prstGeom prst="rect">
                <a:avLst/>
              </a:prstGeom>
              <a:blipFill rotWithShape="1">
                <a:blip r:embed="rId2"/>
                <a:stretch>
                  <a:fillRect l="-3" t="-41" r="3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299" name="Group 4"/>
          <p:cNvGrpSpPr/>
          <p:nvPr/>
        </p:nvGrpSpPr>
        <p:grpSpPr>
          <a:xfrm>
            <a:off x="1340485" y="1961833"/>
            <a:ext cx="8569325" cy="3671887"/>
            <a:chOff x="0" y="0"/>
            <a:chExt cx="5045" cy="3072"/>
          </a:xfrm>
        </p:grpSpPr>
        <p:grpSp>
          <p:nvGrpSpPr>
            <p:cNvPr id="55315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55769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70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6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55767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8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7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55765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6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8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55763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4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19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55761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2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0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55759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60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1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55757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8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2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55755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6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3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55753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4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4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55751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2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5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55749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50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6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55747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8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7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55745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6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8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55743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4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29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55741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2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0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55739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40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1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55737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8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2" name="Group 56"/>
            <p:cNvGrpSpPr/>
            <p:nvPr/>
          </p:nvGrpSpPr>
          <p:grpSpPr>
            <a:xfrm>
              <a:off x="4513" y="0"/>
              <a:ext cx="266" cy="384"/>
              <a:chOff x="4513" y="0"/>
              <a:chExt cx="266" cy="384"/>
            </a:xfrm>
          </p:grpSpPr>
          <p:sp>
            <p:nvSpPr>
              <p:cNvPr id="55735" name="Rectangle 57"/>
              <p:cNvSpPr/>
              <p:nvPr/>
            </p:nvSpPr>
            <p:spPr>
              <a:xfrm>
                <a:off x="455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6" name="Rectangle 58"/>
              <p:cNvSpPr/>
              <p:nvPr/>
            </p:nvSpPr>
            <p:spPr>
              <a:xfrm>
                <a:off x="451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3" name="Group 59"/>
            <p:cNvGrpSpPr/>
            <p:nvPr/>
          </p:nvGrpSpPr>
          <p:grpSpPr>
            <a:xfrm>
              <a:off x="4779" y="0"/>
              <a:ext cx="266" cy="384"/>
              <a:chOff x="4779" y="0"/>
              <a:chExt cx="266" cy="384"/>
            </a:xfrm>
          </p:grpSpPr>
          <p:sp>
            <p:nvSpPr>
              <p:cNvPr id="55733" name="Rectangle 60"/>
              <p:cNvSpPr/>
              <p:nvPr/>
            </p:nvSpPr>
            <p:spPr>
              <a:xfrm>
                <a:off x="482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4" name="Rectangle 61"/>
              <p:cNvSpPr/>
              <p:nvPr/>
            </p:nvSpPr>
            <p:spPr>
              <a:xfrm>
                <a:off x="477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4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55731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2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5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55729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30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6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55727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8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7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55725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6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8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55723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4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39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55721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2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0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55719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20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1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55717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8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2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55715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6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3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55713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4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4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55711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2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5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55709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10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6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55707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8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7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55705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6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8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55703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4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49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55701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2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0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55699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00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1" name="Group 113"/>
            <p:cNvGrpSpPr/>
            <p:nvPr/>
          </p:nvGrpSpPr>
          <p:grpSpPr>
            <a:xfrm>
              <a:off x="4513" y="384"/>
              <a:ext cx="266" cy="384"/>
              <a:chOff x="4513" y="384"/>
              <a:chExt cx="266" cy="384"/>
            </a:xfrm>
          </p:grpSpPr>
          <p:sp>
            <p:nvSpPr>
              <p:cNvPr id="55697" name="Rectangle 114"/>
              <p:cNvSpPr/>
              <p:nvPr/>
            </p:nvSpPr>
            <p:spPr>
              <a:xfrm>
                <a:off x="455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8" name="Rectangle 115"/>
              <p:cNvSpPr/>
              <p:nvPr/>
            </p:nvSpPr>
            <p:spPr>
              <a:xfrm>
                <a:off x="451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2" name="Group 116"/>
            <p:cNvGrpSpPr/>
            <p:nvPr/>
          </p:nvGrpSpPr>
          <p:grpSpPr>
            <a:xfrm>
              <a:off x="4779" y="384"/>
              <a:ext cx="266" cy="384"/>
              <a:chOff x="4779" y="384"/>
              <a:chExt cx="266" cy="384"/>
            </a:xfrm>
          </p:grpSpPr>
          <p:sp>
            <p:nvSpPr>
              <p:cNvPr id="55695" name="Rectangle 117"/>
              <p:cNvSpPr/>
              <p:nvPr/>
            </p:nvSpPr>
            <p:spPr>
              <a:xfrm>
                <a:off x="482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6" name="Rectangle 118"/>
              <p:cNvSpPr/>
              <p:nvPr/>
            </p:nvSpPr>
            <p:spPr>
              <a:xfrm>
                <a:off x="477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3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55693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4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4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55691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2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5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55689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90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6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55687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8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7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55685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6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8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55683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4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59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55681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2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0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55679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80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1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55677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8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2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55675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6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3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55673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4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4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55671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2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5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55669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70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6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55667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8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7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55665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6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8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55663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4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69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55661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2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0" name="Group 170"/>
            <p:cNvGrpSpPr/>
            <p:nvPr/>
          </p:nvGrpSpPr>
          <p:grpSpPr>
            <a:xfrm>
              <a:off x="4513" y="768"/>
              <a:ext cx="266" cy="384"/>
              <a:chOff x="4513" y="768"/>
              <a:chExt cx="266" cy="384"/>
            </a:xfrm>
          </p:grpSpPr>
          <p:sp>
            <p:nvSpPr>
              <p:cNvPr id="55659" name="Rectangle 171"/>
              <p:cNvSpPr/>
              <p:nvPr/>
            </p:nvSpPr>
            <p:spPr>
              <a:xfrm>
                <a:off x="455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60" name="Rectangle 172"/>
              <p:cNvSpPr/>
              <p:nvPr/>
            </p:nvSpPr>
            <p:spPr>
              <a:xfrm>
                <a:off x="451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1" name="Group 173"/>
            <p:cNvGrpSpPr/>
            <p:nvPr/>
          </p:nvGrpSpPr>
          <p:grpSpPr>
            <a:xfrm>
              <a:off x="4779" y="768"/>
              <a:ext cx="266" cy="384"/>
              <a:chOff x="4779" y="768"/>
              <a:chExt cx="266" cy="384"/>
            </a:xfrm>
          </p:grpSpPr>
          <p:sp>
            <p:nvSpPr>
              <p:cNvPr id="55657" name="Rectangle 174"/>
              <p:cNvSpPr/>
              <p:nvPr/>
            </p:nvSpPr>
            <p:spPr>
              <a:xfrm>
                <a:off x="482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8" name="Rectangle 175"/>
              <p:cNvSpPr/>
              <p:nvPr/>
            </p:nvSpPr>
            <p:spPr>
              <a:xfrm>
                <a:off x="477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2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55655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6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3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55653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4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4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55651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2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5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55649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50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6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55647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8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7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55645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6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8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55643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4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79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55641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2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0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55639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40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1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55637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8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2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55635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6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3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55633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4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4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55631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2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5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55629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30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6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55627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8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7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55625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6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8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55623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4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89" name="Group 227"/>
            <p:cNvGrpSpPr/>
            <p:nvPr/>
          </p:nvGrpSpPr>
          <p:grpSpPr>
            <a:xfrm>
              <a:off x="4513" y="1152"/>
              <a:ext cx="266" cy="384"/>
              <a:chOff x="4513" y="1152"/>
              <a:chExt cx="266" cy="384"/>
            </a:xfrm>
          </p:grpSpPr>
          <p:sp>
            <p:nvSpPr>
              <p:cNvPr id="55621" name="Rectangle 228"/>
              <p:cNvSpPr/>
              <p:nvPr/>
            </p:nvSpPr>
            <p:spPr>
              <a:xfrm>
                <a:off x="455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2" name="Rectangle 229"/>
              <p:cNvSpPr/>
              <p:nvPr/>
            </p:nvSpPr>
            <p:spPr>
              <a:xfrm>
                <a:off x="451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0" name="Group 230"/>
            <p:cNvGrpSpPr/>
            <p:nvPr/>
          </p:nvGrpSpPr>
          <p:grpSpPr>
            <a:xfrm>
              <a:off x="4779" y="1152"/>
              <a:ext cx="266" cy="384"/>
              <a:chOff x="4779" y="1152"/>
              <a:chExt cx="266" cy="384"/>
            </a:xfrm>
          </p:grpSpPr>
          <p:sp>
            <p:nvSpPr>
              <p:cNvPr id="55619" name="Rectangle 231"/>
              <p:cNvSpPr/>
              <p:nvPr/>
            </p:nvSpPr>
            <p:spPr>
              <a:xfrm>
                <a:off x="482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20" name="Rectangle 232"/>
              <p:cNvSpPr/>
              <p:nvPr/>
            </p:nvSpPr>
            <p:spPr>
              <a:xfrm>
                <a:off x="477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1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55617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8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2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55615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6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3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55613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4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4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55611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2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5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55609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10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6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55607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8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7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55605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6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8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55603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4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399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55601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2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0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55599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00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1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55597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8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2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55595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6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3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55593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4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4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55591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2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5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55589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90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6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55587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8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7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55585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6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8" name="Group 284"/>
            <p:cNvGrpSpPr/>
            <p:nvPr/>
          </p:nvGrpSpPr>
          <p:grpSpPr>
            <a:xfrm>
              <a:off x="4513" y="1536"/>
              <a:ext cx="266" cy="384"/>
              <a:chOff x="4513" y="1536"/>
              <a:chExt cx="266" cy="384"/>
            </a:xfrm>
          </p:grpSpPr>
          <p:sp>
            <p:nvSpPr>
              <p:cNvPr id="55583" name="Rectangle 285"/>
              <p:cNvSpPr/>
              <p:nvPr/>
            </p:nvSpPr>
            <p:spPr>
              <a:xfrm>
                <a:off x="455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4" name="Rectangle 286"/>
              <p:cNvSpPr/>
              <p:nvPr/>
            </p:nvSpPr>
            <p:spPr>
              <a:xfrm>
                <a:off x="451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09" name="Group 287"/>
            <p:cNvGrpSpPr/>
            <p:nvPr/>
          </p:nvGrpSpPr>
          <p:grpSpPr>
            <a:xfrm>
              <a:off x="4779" y="1536"/>
              <a:ext cx="266" cy="384"/>
              <a:chOff x="4779" y="1536"/>
              <a:chExt cx="266" cy="384"/>
            </a:xfrm>
          </p:grpSpPr>
          <p:sp>
            <p:nvSpPr>
              <p:cNvPr id="55581" name="Rectangle 288"/>
              <p:cNvSpPr/>
              <p:nvPr/>
            </p:nvSpPr>
            <p:spPr>
              <a:xfrm>
                <a:off x="482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2" name="Rectangle 289"/>
              <p:cNvSpPr/>
              <p:nvPr/>
            </p:nvSpPr>
            <p:spPr>
              <a:xfrm>
                <a:off x="477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0" name="Group 290"/>
            <p:cNvGrpSpPr/>
            <p:nvPr/>
          </p:nvGrpSpPr>
          <p:grpSpPr>
            <a:xfrm>
              <a:off x="0" y="1920"/>
              <a:ext cx="265" cy="384"/>
              <a:chOff x="0" y="1920"/>
              <a:chExt cx="265" cy="384"/>
            </a:xfrm>
          </p:grpSpPr>
          <p:sp>
            <p:nvSpPr>
              <p:cNvPr id="55579" name="Rectangle 291"/>
              <p:cNvSpPr/>
              <p:nvPr/>
            </p:nvSpPr>
            <p:spPr>
              <a:xfrm>
                <a:off x="4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80" name="Rectangle 292"/>
              <p:cNvSpPr/>
              <p:nvPr/>
            </p:nvSpPr>
            <p:spPr>
              <a:xfrm>
                <a:off x="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1" name="Group 293"/>
            <p:cNvGrpSpPr/>
            <p:nvPr/>
          </p:nvGrpSpPr>
          <p:grpSpPr>
            <a:xfrm>
              <a:off x="265" y="1920"/>
              <a:ext cx="265" cy="384"/>
              <a:chOff x="265" y="1920"/>
              <a:chExt cx="265" cy="384"/>
            </a:xfrm>
          </p:grpSpPr>
          <p:sp>
            <p:nvSpPr>
              <p:cNvPr id="55577" name="Rectangle 294"/>
              <p:cNvSpPr/>
              <p:nvPr/>
            </p:nvSpPr>
            <p:spPr>
              <a:xfrm>
                <a:off x="30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8" name="Rectangle 295"/>
              <p:cNvSpPr/>
              <p:nvPr/>
            </p:nvSpPr>
            <p:spPr>
              <a:xfrm>
                <a:off x="26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2" name="Group 296"/>
            <p:cNvGrpSpPr/>
            <p:nvPr/>
          </p:nvGrpSpPr>
          <p:grpSpPr>
            <a:xfrm>
              <a:off x="530" y="1920"/>
              <a:ext cx="265" cy="384"/>
              <a:chOff x="530" y="1920"/>
              <a:chExt cx="265" cy="384"/>
            </a:xfrm>
          </p:grpSpPr>
          <p:sp>
            <p:nvSpPr>
              <p:cNvPr id="55575" name="Rectangle 297"/>
              <p:cNvSpPr/>
              <p:nvPr/>
            </p:nvSpPr>
            <p:spPr>
              <a:xfrm>
                <a:off x="57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6" name="Rectangle 298"/>
              <p:cNvSpPr/>
              <p:nvPr/>
            </p:nvSpPr>
            <p:spPr>
              <a:xfrm>
                <a:off x="53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3" name="Group 299"/>
            <p:cNvGrpSpPr/>
            <p:nvPr/>
          </p:nvGrpSpPr>
          <p:grpSpPr>
            <a:xfrm>
              <a:off x="795" y="1920"/>
              <a:ext cx="265" cy="384"/>
              <a:chOff x="795" y="1920"/>
              <a:chExt cx="265" cy="384"/>
            </a:xfrm>
          </p:grpSpPr>
          <p:sp>
            <p:nvSpPr>
              <p:cNvPr id="55573" name="Rectangle 300"/>
              <p:cNvSpPr/>
              <p:nvPr/>
            </p:nvSpPr>
            <p:spPr>
              <a:xfrm>
                <a:off x="83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4" name="Rectangle 301"/>
              <p:cNvSpPr/>
              <p:nvPr/>
            </p:nvSpPr>
            <p:spPr>
              <a:xfrm>
                <a:off x="79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4" name="Group 302"/>
            <p:cNvGrpSpPr/>
            <p:nvPr/>
          </p:nvGrpSpPr>
          <p:grpSpPr>
            <a:xfrm>
              <a:off x="1060" y="1920"/>
              <a:ext cx="265" cy="384"/>
              <a:chOff x="1060" y="1920"/>
              <a:chExt cx="265" cy="384"/>
            </a:xfrm>
          </p:grpSpPr>
          <p:sp>
            <p:nvSpPr>
              <p:cNvPr id="55571" name="Rectangle 303"/>
              <p:cNvSpPr/>
              <p:nvPr/>
            </p:nvSpPr>
            <p:spPr>
              <a:xfrm>
                <a:off x="110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2" name="Rectangle 304"/>
              <p:cNvSpPr/>
              <p:nvPr/>
            </p:nvSpPr>
            <p:spPr>
              <a:xfrm>
                <a:off x="106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5" name="Group 305"/>
            <p:cNvGrpSpPr/>
            <p:nvPr/>
          </p:nvGrpSpPr>
          <p:grpSpPr>
            <a:xfrm>
              <a:off x="1325" y="1920"/>
              <a:ext cx="265" cy="384"/>
              <a:chOff x="1325" y="1920"/>
              <a:chExt cx="265" cy="384"/>
            </a:xfrm>
          </p:grpSpPr>
          <p:sp>
            <p:nvSpPr>
              <p:cNvPr id="55569" name="Rectangle 306"/>
              <p:cNvSpPr/>
              <p:nvPr/>
            </p:nvSpPr>
            <p:spPr>
              <a:xfrm>
                <a:off x="136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70" name="Rectangle 307"/>
              <p:cNvSpPr/>
              <p:nvPr/>
            </p:nvSpPr>
            <p:spPr>
              <a:xfrm>
                <a:off x="132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6" name="Group 308"/>
            <p:cNvGrpSpPr/>
            <p:nvPr/>
          </p:nvGrpSpPr>
          <p:grpSpPr>
            <a:xfrm>
              <a:off x="1590" y="1920"/>
              <a:ext cx="265" cy="384"/>
              <a:chOff x="1590" y="1920"/>
              <a:chExt cx="265" cy="384"/>
            </a:xfrm>
          </p:grpSpPr>
          <p:sp>
            <p:nvSpPr>
              <p:cNvPr id="55567" name="Rectangle 309"/>
              <p:cNvSpPr/>
              <p:nvPr/>
            </p:nvSpPr>
            <p:spPr>
              <a:xfrm>
                <a:off x="163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8" name="Rectangle 310"/>
              <p:cNvSpPr/>
              <p:nvPr/>
            </p:nvSpPr>
            <p:spPr>
              <a:xfrm>
                <a:off x="159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7" name="Group 311"/>
            <p:cNvGrpSpPr/>
            <p:nvPr/>
          </p:nvGrpSpPr>
          <p:grpSpPr>
            <a:xfrm>
              <a:off x="1855" y="1920"/>
              <a:ext cx="265" cy="384"/>
              <a:chOff x="1855" y="1920"/>
              <a:chExt cx="265" cy="384"/>
            </a:xfrm>
          </p:grpSpPr>
          <p:sp>
            <p:nvSpPr>
              <p:cNvPr id="55565" name="Rectangle 312"/>
              <p:cNvSpPr/>
              <p:nvPr/>
            </p:nvSpPr>
            <p:spPr>
              <a:xfrm>
                <a:off x="1898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6" name="Rectangle 313"/>
              <p:cNvSpPr/>
              <p:nvPr/>
            </p:nvSpPr>
            <p:spPr>
              <a:xfrm>
                <a:off x="1855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8" name="Group 314"/>
            <p:cNvGrpSpPr/>
            <p:nvPr/>
          </p:nvGrpSpPr>
          <p:grpSpPr>
            <a:xfrm>
              <a:off x="2120" y="1920"/>
              <a:ext cx="265" cy="384"/>
              <a:chOff x="2120" y="1920"/>
              <a:chExt cx="265" cy="384"/>
            </a:xfrm>
          </p:grpSpPr>
          <p:sp>
            <p:nvSpPr>
              <p:cNvPr id="55563" name="Rectangle 315"/>
              <p:cNvSpPr/>
              <p:nvPr/>
            </p:nvSpPr>
            <p:spPr>
              <a:xfrm>
                <a:off x="2163" y="192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4" name="Rectangle 316"/>
              <p:cNvSpPr/>
              <p:nvPr/>
            </p:nvSpPr>
            <p:spPr>
              <a:xfrm>
                <a:off x="2120" y="192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19" name="Group 317"/>
            <p:cNvGrpSpPr/>
            <p:nvPr/>
          </p:nvGrpSpPr>
          <p:grpSpPr>
            <a:xfrm>
              <a:off x="2385" y="1920"/>
              <a:ext cx="266" cy="384"/>
              <a:chOff x="2385" y="1920"/>
              <a:chExt cx="266" cy="384"/>
            </a:xfrm>
          </p:grpSpPr>
          <p:sp>
            <p:nvSpPr>
              <p:cNvPr id="55561" name="Rectangle 318"/>
              <p:cNvSpPr/>
              <p:nvPr/>
            </p:nvSpPr>
            <p:spPr>
              <a:xfrm>
                <a:off x="242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2" name="Rectangle 319"/>
              <p:cNvSpPr/>
              <p:nvPr/>
            </p:nvSpPr>
            <p:spPr>
              <a:xfrm>
                <a:off x="238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0" name="Group 320"/>
            <p:cNvGrpSpPr/>
            <p:nvPr/>
          </p:nvGrpSpPr>
          <p:grpSpPr>
            <a:xfrm>
              <a:off x="2651" y="1920"/>
              <a:ext cx="266" cy="384"/>
              <a:chOff x="2651" y="1920"/>
              <a:chExt cx="266" cy="384"/>
            </a:xfrm>
          </p:grpSpPr>
          <p:sp>
            <p:nvSpPr>
              <p:cNvPr id="55559" name="Rectangle 321"/>
              <p:cNvSpPr/>
              <p:nvPr/>
            </p:nvSpPr>
            <p:spPr>
              <a:xfrm>
                <a:off x="269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60" name="Rectangle 322"/>
              <p:cNvSpPr/>
              <p:nvPr/>
            </p:nvSpPr>
            <p:spPr>
              <a:xfrm>
                <a:off x="265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1" name="Group 323"/>
            <p:cNvGrpSpPr/>
            <p:nvPr/>
          </p:nvGrpSpPr>
          <p:grpSpPr>
            <a:xfrm>
              <a:off x="2917" y="1920"/>
              <a:ext cx="266" cy="384"/>
              <a:chOff x="2917" y="1920"/>
              <a:chExt cx="266" cy="384"/>
            </a:xfrm>
          </p:grpSpPr>
          <p:sp>
            <p:nvSpPr>
              <p:cNvPr id="55557" name="Rectangle 324"/>
              <p:cNvSpPr/>
              <p:nvPr/>
            </p:nvSpPr>
            <p:spPr>
              <a:xfrm>
                <a:off x="296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8" name="Rectangle 325"/>
              <p:cNvSpPr/>
              <p:nvPr/>
            </p:nvSpPr>
            <p:spPr>
              <a:xfrm>
                <a:off x="291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2" name="Group 326"/>
            <p:cNvGrpSpPr/>
            <p:nvPr/>
          </p:nvGrpSpPr>
          <p:grpSpPr>
            <a:xfrm>
              <a:off x="3183" y="1920"/>
              <a:ext cx="266" cy="384"/>
              <a:chOff x="3183" y="1920"/>
              <a:chExt cx="266" cy="384"/>
            </a:xfrm>
          </p:grpSpPr>
          <p:sp>
            <p:nvSpPr>
              <p:cNvPr id="55555" name="Rectangle 327"/>
              <p:cNvSpPr/>
              <p:nvPr/>
            </p:nvSpPr>
            <p:spPr>
              <a:xfrm>
                <a:off x="322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6" name="Rectangle 328"/>
              <p:cNvSpPr/>
              <p:nvPr/>
            </p:nvSpPr>
            <p:spPr>
              <a:xfrm>
                <a:off x="318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3" name="Group 329"/>
            <p:cNvGrpSpPr/>
            <p:nvPr/>
          </p:nvGrpSpPr>
          <p:grpSpPr>
            <a:xfrm>
              <a:off x="3449" y="1920"/>
              <a:ext cx="266" cy="384"/>
              <a:chOff x="3449" y="1920"/>
              <a:chExt cx="266" cy="384"/>
            </a:xfrm>
          </p:grpSpPr>
          <p:sp>
            <p:nvSpPr>
              <p:cNvPr id="55553" name="Rectangle 330"/>
              <p:cNvSpPr/>
              <p:nvPr/>
            </p:nvSpPr>
            <p:spPr>
              <a:xfrm>
                <a:off x="349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4" name="Rectangle 331"/>
              <p:cNvSpPr/>
              <p:nvPr/>
            </p:nvSpPr>
            <p:spPr>
              <a:xfrm>
                <a:off x="344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4" name="Group 332"/>
            <p:cNvGrpSpPr/>
            <p:nvPr/>
          </p:nvGrpSpPr>
          <p:grpSpPr>
            <a:xfrm>
              <a:off x="3715" y="1920"/>
              <a:ext cx="266" cy="384"/>
              <a:chOff x="3715" y="1920"/>
              <a:chExt cx="266" cy="384"/>
            </a:xfrm>
          </p:grpSpPr>
          <p:sp>
            <p:nvSpPr>
              <p:cNvPr id="55551" name="Rectangle 333"/>
              <p:cNvSpPr/>
              <p:nvPr/>
            </p:nvSpPr>
            <p:spPr>
              <a:xfrm>
                <a:off x="3758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2" name="Rectangle 334"/>
              <p:cNvSpPr/>
              <p:nvPr/>
            </p:nvSpPr>
            <p:spPr>
              <a:xfrm>
                <a:off x="3715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5" name="Group 335"/>
            <p:cNvGrpSpPr/>
            <p:nvPr/>
          </p:nvGrpSpPr>
          <p:grpSpPr>
            <a:xfrm>
              <a:off x="3981" y="1920"/>
              <a:ext cx="266" cy="384"/>
              <a:chOff x="3981" y="1920"/>
              <a:chExt cx="266" cy="384"/>
            </a:xfrm>
          </p:grpSpPr>
          <p:sp>
            <p:nvSpPr>
              <p:cNvPr id="55549" name="Rectangle 336"/>
              <p:cNvSpPr/>
              <p:nvPr/>
            </p:nvSpPr>
            <p:spPr>
              <a:xfrm>
                <a:off x="4024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50" name="Rectangle 337"/>
              <p:cNvSpPr/>
              <p:nvPr/>
            </p:nvSpPr>
            <p:spPr>
              <a:xfrm>
                <a:off x="3981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6" name="Group 338"/>
            <p:cNvGrpSpPr/>
            <p:nvPr/>
          </p:nvGrpSpPr>
          <p:grpSpPr>
            <a:xfrm>
              <a:off x="4247" y="1920"/>
              <a:ext cx="266" cy="384"/>
              <a:chOff x="4247" y="1920"/>
              <a:chExt cx="266" cy="384"/>
            </a:xfrm>
          </p:grpSpPr>
          <p:sp>
            <p:nvSpPr>
              <p:cNvPr id="55547" name="Rectangle 339"/>
              <p:cNvSpPr/>
              <p:nvPr/>
            </p:nvSpPr>
            <p:spPr>
              <a:xfrm>
                <a:off x="4290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8" name="Rectangle 340"/>
              <p:cNvSpPr/>
              <p:nvPr/>
            </p:nvSpPr>
            <p:spPr>
              <a:xfrm>
                <a:off x="4247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7" name="Group 341"/>
            <p:cNvGrpSpPr/>
            <p:nvPr/>
          </p:nvGrpSpPr>
          <p:grpSpPr>
            <a:xfrm>
              <a:off x="4513" y="1920"/>
              <a:ext cx="266" cy="384"/>
              <a:chOff x="4513" y="1920"/>
              <a:chExt cx="266" cy="384"/>
            </a:xfrm>
          </p:grpSpPr>
          <p:sp>
            <p:nvSpPr>
              <p:cNvPr id="55545" name="Rectangle 342"/>
              <p:cNvSpPr/>
              <p:nvPr/>
            </p:nvSpPr>
            <p:spPr>
              <a:xfrm>
                <a:off x="4556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6" name="Rectangle 343"/>
              <p:cNvSpPr/>
              <p:nvPr/>
            </p:nvSpPr>
            <p:spPr>
              <a:xfrm>
                <a:off x="4513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8" name="Group 344"/>
            <p:cNvGrpSpPr/>
            <p:nvPr/>
          </p:nvGrpSpPr>
          <p:grpSpPr>
            <a:xfrm>
              <a:off x="4779" y="1920"/>
              <a:ext cx="266" cy="384"/>
              <a:chOff x="4779" y="1920"/>
              <a:chExt cx="266" cy="384"/>
            </a:xfrm>
          </p:grpSpPr>
          <p:sp>
            <p:nvSpPr>
              <p:cNvPr id="55543" name="Rectangle 345"/>
              <p:cNvSpPr/>
              <p:nvPr/>
            </p:nvSpPr>
            <p:spPr>
              <a:xfrm>
                <a:off x="4822" y="192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4" name="Rectangle 346"/>
              <p:cNvSpPr/>
              <p:nvPr/>
            </p:nvSpPr>
            <p:spPr>
              <a:xfrm>
                <a:off x="4779" y="192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29" name="Group 347"/>
            <p:cNvGrpSpPr/>
            <p:nvPr/>
          </p:nvGrpSpPr>
          <p:grpSpPr>
            <a:xfrm>
              <a:off x="0" y="2304"/>
              <a:ext cx="265" cy="384"/>
              <a:chOff x="0" y="2304"/>
              <a:chExt cx="265" cy="384"/>
            </a:xfrm>
          </p:grpSpPr>
          <p:sp>
            <p:nvSpPr>
              <p:cNvPr id="55541" name="Rectangle 348"/>
              <p:cNvSpPr/>
              <p:nvPr/>
            </p:nvSpPr>
            <p:spPr>
              <a:xfrm>
                <a:off x="4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2" name="Rectangle 349"/>
              <p:cNvSpPr/>
              <p:nvPr/>
            </p:nvSpPr>
            <p:spPr>
              <a:xfrm>
                <a:off x="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0" name="Group 350"/>
            <p:cNvGrpSpPr/>
            <p:nvPr/>
          </p:nvGrpSpPr>
          <p:grpSpPr>
            <a:xfrm>
              <a:off x="265" y="2304"/>
              <a:ext cx="265" cy="384"/>
              <a:chOff x="265" y="2304"/>
              <a:chExt cx="265" cy="384"/>
            </a:xfrm>
          </p:grpSpPr>
          <p:sp>
            <p:nvSpPr>
              <p:cNvPr id="55539" name="Rectangle 351"/>
              <p:cNvSpPr/>
              <p:nvPr/>
            </p:nvSpPr>
            <p:spPr>
              <a:xfrm>
                <a:off x="30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40" name="Rectangle 352"/>
              <p:cNvSpPr/>
              <p:nvPr/>
            </p:nvSpPr>
            <p:spPr>
              <a:xfrm>
                <a:off x="26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1" name="Group 353"/>
            <p:cNvGrpSpPr/>
            <p:nvPr/>
          </p:nvGrpSpPr>
          <p:grpSpPr>
            <a:xfrm>
              <a:off x="530" y="2304"/>
              <a:ext cx="265" cy="384"/>
              <a:chOff x="530" y="2304"/>
              <a:chExt cx="265" cy="384"/>
            </a:xfrm>
          </p:grpSpPr>
          <p:sp>
            <p:nvSpPr>
              <p:cNvPr id="55537" name="Rectangle 354"/>
              <p:cNvSpPr/>
              <p:nvPr/>
            </p:nvSpPr>
            <p:spPr>
              <a:xfrm>
                <a:off x="57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8" name="Rectangle 355"/>
              <p:cNvSpPr/>
              <p:nvPr/>
            </p:nvSpPr>
            <p:spPr>
              <a:xfrm>
                <a:off x="53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2" name="Group 356"/>
            <p:cNvGrpSpPr/>
            <p:nvPr/>
          </p:nvGrpSpPr>
          <p:grpSpPr>
            <a:xfrm>
              <a:off x="795" y="2304"/>
              <a:ext cx="265" cy="384"/>
              <a:chOff x="795" y="2304"/>
              <a:chExt cx="265" cy="384"/>
            </a:xfrm>
          </p:grpSpPr>
          <p:sp>
            <p:nvSpPr>
              <p:cNvPr id="55535" name="Rectangle 357"/>
              <p:cNvSpPr/>
              <p:nvPr/>
            </p:nvSpPr>
            <p:spPr>
              <a:xfrm>
                <a:off x="83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6" name="Rectangle 358"/>
              <p:cNvSpPr/>
              <p:nvPr/>
            </p:nvSpPr>
            <p:spPr>
              <a:xfrm>
                <a:off x="79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3" name="Group 359"/>
            <p:cNvGrpSpPr/>
            <p:nvPr/>
          </p:nvGrpSpPr>
          <p:grpSpPr>
            <a:xfrm>
              <a:off x="1060" y="2304"/>
              <a:ext cx="265" cy="384"/>
              <a:chOff x="1060" y="2304"/>
              <a:chExt cx="265" cy="384"/>
            </a:xfrm>
          </p:grpSpPr>
          <p:sp>
            <p:nvSpPr>
              <p:cNvPr id="55533" name="Rectangle 360"/>
              <p:cNvSpPr/>
              <p:nvPr/>
            </p:nvSpPr>
            <p:spPr>
              <a:xfrm>
                <a:off x="110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4" name="Rectangle 361"/>
              <p:cNvSpPr/>
              <p:nvPr/>
            </p:nvSpPr>
            <p:spPr>
              <a:xfrm>
                <a:off x="106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4" name="Group 362"/>
            <p:cNvGrpSpPr/>
            <p:nvPr/>
          </p:nvGrpSpPr>
          <p:grpSpPr>
            <a:xfrm>
              <a:off x="1325" y="2304"/>
              <a:ext cx="265" cy="384"/>
              <a:chOff x="1325" y="2304"/>
              <a:chExt cx="265" cy="384"/>
            </a:xfrm>
          </p:grpSpPr>
          <p:sp>
            <p:nvSpPr>
              <p:cNvPr id="55531" name="Rectangle 363"/>
              <p:cNvSpPr/>
              <p:nvPr/>
            </p:nvSpPr>
            <p:spPr>
              <a:xfrm>
                <a:off x="136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2" name="Rectangle 364"/>
              <p:cNvSpPr/>
              <p:nvPr/>
            </p:nvSpPr>
            <p:spPr>
              <a:xfrm>
                <a:off x="132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5" name="Group 365"/>
            <p:cNvGrpSpPr/>
            <p:nvPr/>
          </p:nvGrpSpPr>
          <p:grpSpPr>
            <a:xfrm>
              <a:off x="1590" y="2304"/>
              <a:ext cx="265" cy="384"/>
              <a:chOff x="1590" y="2304"/>
              <a:chExt cx="265" cy="384"/>
            </a:xfrm>
          </p:grpSpPr>
          <p:sp>
            <p:nvSpPr>
              <p:cNvPr id="55529" name="Rectangle 366"/>
              <p:cNvSpPr/>
              <p:nvPr/>
            </p:nvSpPr>
            <p:spPr>
              <a:xfrm>
                <a:off x="163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30" name="Rectangle 367"/>
              <p:cNvSpPr/>
              <p:nvPr/>
            </p:nvSpPr>
            <p:spPr>
              <a:xfrm>
                <a:off x="159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6" name="Group 368"/>
            <p:cNvGrpSpPr/>
            <p:nvPr/>
          </p:nvGrpSpPr>
          <p:grpSpPr>
            <a:xfrm>
              <a:off x="1855" y="2304"/>
              <a:ext cx="265" cy="384"/>
              <a:chOff x="1855" y="2304"/>
              <a:chExt cx="265" cy="384"/>
            </a:xfrm>
          </p:grpSpPr>
          <p:sp>
            <p:nvSpPr>
              <p:cNvPr id="55527" name="Rectangle 369"/>
              <p:cNvSpPr/>
              <p:nvPr/>
            </p:nvSpPr>
            <p:spPr>
              <a:xfrm>
                <a:off x="1898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8" name="Rectangle 370"/>
              <p:cNvSpPr/>
              <p:nvPr/>
            </p:nvSpPr>
            <p:spPr>
              <a:xfrm>
                <a:off x="1855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7" name="Group 371"/>
            <p:cNvGrpSpPr/>
            <p:nvPr/>
          </p:nvGrpSpPr>
          <p:grpSpPr>
            <a:xfrm>
              <a:off x="2120" y="2304"/>
              <a:ext cx="265" cy="384"/>
              <a:chOff x="2120" y="2304"/>
              <a:chExt cx="265" cy="384"/>
            </a:xfrm>
          </p:grpSpPr>
          <p:sp>
            <p:nvSpPr>
              <p:cNvPr id="55525" name="Rectangle 372"/>
              <p:cNvSpPr/>
              <p:nvPr/>
            </p:nvSpPr>
            <p:spPr>
              <a:xfrm>
                <a:off x="2163" y="230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6" name="Rectangle 373"/>
              <p:cNvSpPr/>
              <p:nvPr/>
            </p:nvSpPr>
            <p:spPr>
              <a:xfrm>
                <a:off x="2120" y="230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8" name="Group 374"/>
            <p:cNvGrpSpPr/>
            <p:nvPr/>
          </p:nvGrpSpPr>
          <p:grpSpPr>
            <a:xfrm>
              <a:off x="2385" y="2304"/>
              <a:ext cx="266" cy="384"/>
              <a:chOff x="2385" y="2304"/>
              <a:chExt cx="266" cy="384"/>
            </a:xfrm>
          </p:grpSpPr>
          <p:sp>
            <p:nvSpPr>
              <p:cNvPr id="55523" name="Rectangle 375"/>
              <p:cNvSpPr/>
              <p:nvPr/>
            </p:nvSpPr>
            <p:spPr>
              <a:xfrm>
                <a:off x="242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4" name="Rectangle 376"/>
              <p:cNvSpPr/>
              <p:nvPr/>
            </p:nvSpPr>
            <p:spPr>
              <a:xfrm>
                <a:off x="238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39" name="Group 377"/>
            <p:cNvGrpSpPr/>
            <p:nvPr/>
          </p:nvGrpSpPr>
          <p:grpSpPr>
            <a:xfrm>
              <a:off x="2651" y="2304"/>
              <a:ext cx="266" cy="384"/>
              <a:chOff x="2651" y="2304"/>
              <a:chExt cx="266" cy="384"/>
            </a:xfrm>
          </p:grpSpPr>
          <p:sp>
            <p:nvSpPr>
              <p:cNvPr id="55521" name="Rectangle 378"/>
              <p:cNvSpPr/>
              <p:nvPr/>
            </p:nvSpPr>
            <p:spPr>
              <a:xfrm>
                <a:off x="269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2" name="Rectangle 379"/>
              <p:cNvSpPr/>
              <p:nvPr/>
            </p:nvSpPr>
            <p:spPr>
              <a:xfrm>
                <a:off x="265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0" name="Group 380"/>
            <p:cNvGrpSpPr/>
            <p:nvPr/>
          </p:nvGrpSpPr>
          <p:grpSpPr>
            <a:xfrm>
              <a:off x="2917" y="2304"/>
              <a:ext cx="266" cy="384"/>
              <a:chOff x="2917" y="2304"/>
              <a:chExt cx="266" cy="384"/>
            </a:xfrm>
          </p:grpSpPr>
          <p:sp>
            <p:nvSpPr>
              <p:cNvPr id="55519" name="Rectangle 381"/>
              <p:cNvSpPr/>
              <p:nvPr/>
            </p:nvSpPr>
            <p:spPr>
              <a:xfrm>
                <a:off x="296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20" name="Rectangle 382"/>
              <p:cNvSpPr/>
              <p:nvPr/>
            </p:nvSpPr>
            <p:spPr>
              <a:xfrm>
                <a:off x="291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1" name="Group 383"/>
            <p:cNvGrpSpPr/>
            <p:nvPr/>
          </p:nvGrpSpPr>
          <p:grpSpPr>
            <a:xfrm>
              <a:off x="3183" y="2304"/>
              <a:ext cx="266" cy="384"/>
              <a:chOff x="3183" y="2304"/>
              <a:chExt cx="266" cy="384"/>
            </a:xfrm>
          </p:grpSpPr>
          <p:sp>
            <p:nvSpPr>
              <p:cNvPr id="55517" name="Rectangle 384"/>
              <p:cNvSpPr/>
              <p:nvPr/>
            </p:nvSpPr>
            <p:spPr>
              <a:xfrm>
                <a:off x="322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8" name="Rectangle 385"/>
              <p:cNvSpPr/>
              <p:nvPr/>
            </p:nvSpPr>
            <p:spPr>
              <a:xfrm>
                <a:off x="318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2" name="Group 386"/>
            <p:cNvGrpSpPr/>
            <p:nvPr/>
          </p:nvGrpSpPr>
          <p:grpSpPr>
            <a:xfrm>
              <a:off x="3449" y="2304"/>
              <a:ext cx="266" cy="384"/>
              <a:chOff x="3449" y="2304"/>
              <a:chExt cx="266" cy="384"/>
            </a:xfrm>
          </p:grpSpPr>
          <p:sp>
            <p:nvSpPr>
              <p:cNvPr id="55515" name="Rectangle 387"/>
              <p:cNvSpPr/>
              <p:nvPr/>
            </p:nvSpPr>
            <p:spPr>
              <a:xfrm>
                <a:off x="349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6" name="Rectangle 388"/>
              <p:cNvSpPr/>
              <p:nvPr/>
            </p:nvSpPr>
            <p:spPr>
              <a:xfrm>
                <a:off x="344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3" name="Group 389"/>
            <p:cNvGrpSpPr/>
            <p:nvPr/>
          </p:nvGrpSpPr>
          <p:grpSpPr>
            <a:xfrm>
              <a:off x="3715" y="2304"/>
              <a:ext cx="266" cy="384"/>
              <a:chOff x="3715" y="2304"/>
              <a:chExt cx="266" cy="384"/>
            </a:xfrm>
          </p:grpSpPr>
          <p:sp>
            <p:nvSpPr>
              <p:cNvPr id="55513" name="Rectangle 390"/>
              <p:cNvSpPr/>
              <p:nvPr/>
            </p:nvSpPr>
            <p:spPr>
              <a:xfrm>
                <a:off x="3758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4" name="Rectangle 391"/>
              <p:cNvSpPr/>
              <p:nvPr/>
            </p:nvSpPr>
            <p:spPr>
              <a:xfrm>
                <a:off x="3715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4" name="Group 392"/>
            <p:cNvGrpSpPr/>
            <p:nvPr/>
          </p:nvGrpSpPr>
          <p:grpSpPr>
            <a:xfrm>
              <a:off x="3981" y="2304"/>
              <a:ext cx="266" cy="384"/>
              <a:chOff x="3981" y="2304"/>
              <a:chExt cx="266" cy="384"/>
            </a:xfrm>
          </p:grpSpPr>
          <p:sp>
            <p:nvSpPr>
              <p:cNvPr id="55511" name="Rectangle 393"/>
              <p:cNvSpPr/>
              <p:nvPr/>
            </p:nvSpPr>
            <p:spPr>
              <a:xfrm>
                <a:off x="4024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2" name="Rectangle 394"/>
              <p:cNvSpPr/>
              <p:nvPr/>
            </p:nvSpPr>
            <p:spPr>
              <a:xfrm>
                <a:off x="3981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5" name="Group 395"/>
            <p:cNvGrpSpPr/>
            <p:nvPr/>
          </p:nvGrpSpPr>
          <p:grpSpPr>
            <a:xfrm>
              <a:off x="4247" y="2304"/>
              <a:ext cx="266" cy="384"/>
              <a:chOff x="4247" y="2304"/>
              <a:chExt cx="266" cy="384"/>
            </a:xfrm>
          </p:grpSpPr>
          <p:sp>
            <p:nvSpPr>
              <p:cNvPr id="55509" name="Rectangle 396"/>
              <p:cNvSpPr/>
              <p:nvPr/>
            </p:nvSpPr>
            <p:spPr>
              <a:xfrm>
                <a:off x="4290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10" name="Rectangle 397"/>
              <p:cNvSpPr/>
              <p:nvPr/>
            </p:nvSpPr>
            <p:spPr>
              <a:xfrm>
                <a:off x="4247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6" name="Group 398"/>
            <p:cNvGrpSpPr/>
            <p:nvPr/>
          </p:nvGrpSpPr>
          <p:grpSpPr>
            <a:xfrm>
              <a:off x="4513" y="2304"/>
              <a:ext cx="266" cy="384"/>
              <a:chOff x="4513" y="2304"/>
              <a:chExt cx="266" cy="384"/>
            </a:xfrm>
          </p:grpSpPr>
          <p:sp>
            <p:nvSpPr>
              <p:cNvPr id="55507" name="Rectangle 399"/>
              <p:cNvSpPr/>
              <p:nvPr/>
            </p:nvSpPr>
            <p:spPr>
              <a:xfrm>
                <a:off x="4556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8" name="Rectangle 400"/>
              <p:cNvSpPr/>
              <p:nvPr/>
            </p:nvSpPr>
            <p:spPr>
              <a:xfrm>
                <a:off x="4513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7" name="Group 401"/>
            <p:cNvGrpSpPr/>
            <p:nvPr/>
          </p:nvGrpSpPr>
          <p:grpSpPr>
            <a:xfrm>
              <a:off x="4779" y="2304"/>
              <a:ext cx="266" cy="384"/>
              <a:chOff x="4779" y="2304"/>
              <a:chExt cx="266" cy="384"/>
            </a:xfrm>
          </p:grpSpPr>
          <p:sp>
            <p:nvSpPr>
              <p:cNvPr id="55505" name="Rectangle 402"/>
              <p:cNvSpPr/>
              <p:nvPr/>
            </p:nvSpPr>
            <p:spPr>
              <a:xfrm>
                <a:off x="4822" y="230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6" name="Rectangle 403"/>
              <p:cNvSpPr/>
              <p:nvPr/>
            </p:nvSpPr>
            <p:spPr>
              <a:xfrm>
                <a:off x="4779" y="230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8" name="Group 404"/>
            <p:cNvGrpSpPr/>
            <p:nvPr/>
          </p:nvGrpSpPr>
          <p:grpSpPr>
            <a:xfrm>
              <a:off x="0" y="2688"/>
              <a:ext cx="265" cy="384"/>
              <a:chOff x="0" y="2688"/>
              <a:chExt cx="265" cy="384"/>
            </a:xfrm>
          </p:grpSpPr>
          <p:sp>
            <p:nvSpPr>
              <p:cNvPr id="55503" name="Rectangle 405"/>
              <p:cNvSpPr/>
              <p:nvPr/>
            </p:nvSpPr>
            <p:spPr>
              <a:xfrm>
                <a:off x="4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4" name="Rectangle 406"/>
              <p:cNvSpPr/>
              <p:nvPr/>
            </p:nvSpPr>
            <p:spPr>
              <a:xfrm>
                <a:off x="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49" name="Group 407"/>
            <p:cNvGrpSpPr/>
            <p:nvPr/>
          </p:nvGrpSpPr>
          <p:grpSpPr>
            <a:xfrm>
              <a:off x="265" y="2688"/>
              <a:ext cx="265" cy="384"/>
              <a:chOff x="265" y="2688"/>
              <a:chExt cx="265" cy="384"/>
            </a:xfrm>
          </p:grpSpPr>
          <p:sp>
            <p:nvSpPr>
              <p:cNvPr id="55501" name="Rectangle 408"/>
              <p:cNvSpPr/>
              <p:nvPr/>
            </p:nvSpPr>
            <p:spPr>
              <a:xfrm>
                <a:off x="30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2" name="Rectangle 409"/>
              <p:cNvSpPr/>
              <p:nvPr/>
            </p:nvSpPr>
            <p:spPr>
              <a:xfrm>
                <a:off x="26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0" name="Group 410"/>
            <p:cNvGrpSpPr/>
            <p:nvPr/>
          </p:nvGrpSpPr>
          <p:grpSpPr>
            <a:xfrm>
              <a:off x="530" y="2688"/>
              <a:ext cx="265" cy="384"/>
              <a:chOff x="530" y="2688"/>
              <a:chExt cx="265" cy="384"/>
            </a:xfrm>
          </p:grpSpPr>
          <p:sp>
            <p:nvSpPr>
              <p:cNvPr id="55499" name="Rectangle 411"/>
              <p:cNvSpPr/>
              <p:nvPr/>
            </p:nvSpPr>
            <p:spPr>
              <a:xfrm>
                <a:off x="57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00" name="Rectangle 412"/>
              <p:cNvSpPr/>
              <p:nvPr/>
            </p:nvSpPr>
            <p:spPr>
              <a:xfrm>
                <a:off x="53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1" name="Group 413"/>
            <p:cNvGrpSpPr/>
            <p:nvPr/>
          </p:nvGrpSpPr>
          <p:grpSpPr>
            <a:xfrm>
              <a:off x="795" y="2688"/>
              <a:ext cx="265" cy="384"/>
              <a:chOff x="795" y="2688"/>
              <a:chExt cx="265" cy="384"/>
            </a:xfrm>
          </p:grpSpPr>
          <p:sp>
            <p:nvSpPr>
              <p:cNvPr id="55497" name="Rectangle 414"/>
              <p:cNvSpPr/>
              <p:nvPr/>
            </p:nvSpPr>
            <p:spPr>
              <a:xfrm>
                <a:off x="83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8" name="Rectangle 415"/>
              <p:cNvSpPr/>
              <p:nvPr/>
            </p:nvSpPr>
            <p:spPr>
              <a:xfrm>
                <a:off x="79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2" name="Group 416"/>
            <p:cNvGrpSpPr/>
            <p:nvPr/>
          </p:nvGrpSpPr>
          <p:grpSpPr>
            <a:xfrm>
              <a:off x="1060" y="2688"/>
              <a:ext cx="265" cy="384"/>
              <a:chOff x="1060" y="2688"/>
              <a:chExt cx="265" cy="384"/>
            </a:xfrm>
          </p:grpSpPr>
          <p:sp>
            <p:nvSpPr>
              <p:cNvPr id="55495" name="Rectangle 417"/>
              <p:cNvSpPr/>
              <p:nvPr/>
            </p:nvSpPr>
            <p:spPr>
              <a:xfrm>
                <a:off x="110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6" name="Rectangle 418"/>
              <p:cNvSpPr/>
              <p:nvPr/>
            </p:nvSpPr>
            <p:spPr>
              <a:xfrm>
                <a:off x="106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3" name="Group 419"/>
            <p:cNvGrpSpPr/>
            <p:nvPr/>
          </p:nvGrpSpPr>
          <p:grpSpPr>
            <a:xfrm>
              <a:off x="1325" y="2688"/>
              <a:ext cx="265" cy="384"/>
              <a:chOff x="1325" y="2688"/>
              <a:chExt cx="265" cy="384"/>
            </a:xfrm>
          </p:grpSpPr>
          <p:sp>
            <p:nvSpPr>
              <p:cNvPr id="55493" name="Rectangle 420"/>
              <p:cNvSpPr/>
              <p:nvPr/>
            </p:nvSpPr>
            <p:spPr>
              <a:xfrm>
                <a:off x="136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4" name="Rectangle 421"/>
              <p:cNvSpPr/>
              <p:nvPr/>
            </p:nvSpPr>
            <p:spPr>
              <a:xfrm>
                <a:off x="132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4" name="Group 422"/>
            <p:cNvGrpSpPr/>
            <p:nvPr/>
          </p:nvGrpSpPr>
          <p:grpSpPr>
            <a:xfrm>
              <a:off x="1590" y="2688"/>
              <a:ext cx="265" cy="384"/>
              <a:chOff x="1590" y="2688"/>
              <a:chExt cx="265" cy="384"/>
            </a:xfrm>
          </p:grpSpPr>
          <p:sp>
            <p:nvSpPr>
              <p:cNvPr id="55491" name="Rectangle 423"/>
              <p:cNvSpPr/>
              <p:nvPr/>
            </p:nvSpPr>
            <p:spPr>
              <a:xfrm>
                <a:off x="163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2" name="Rectangle 424"/>
              <p:cNvSpPr/>
              <p:nvPr/>
            </p:nvSpPr>
            <p:spPr>
              <a:xfrm>
                <a:off x="159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5" name="Group 425"/>
            <p:cNvGrpSpPr/>
            <p:nvPr/>
          </p:nvGrpSpPr>
          <p:grpSpPr>
            <a:xfrm>
              <a:off x="1855" y="2688"/>
              <a:ext cx="265" cy="384"/>
              <a:chOff x="1855" y="2688"/>
              <a:chExt cx="265" cy="384"/>
            </a:xfrm>
          </p:grpSpPr>
          <p:sp>
            <p:nvSpPr>
              <p:cNvPr id="55489" name="Rectangle 426"/>
              <p:cNvSpPr/>
              <p:nvPr/>
            </p:nvSpPr>
            <p:spPr>
              <a:xfrm>
                <a:off x="1898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90" name="Rectangle 427"/>
              <p:cNvSpPr/>
              <p:nvPr/>
            </p:nvSpPr>
            <p:spPr>
              <a:xfrm>
                <a:off x="1855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6" name="Group 428"/>
            <p:cNvGrpSpPr/>
            <p:nvPr/>
          </p:nvGrpSpPr>
          <p:grpSpPr>
            <a:xfrm>
              <a:off x="2120" y="2688"/>
              <a:ext cx="265" cy="384"/>
              <a:chOff x="2120" y="2688"/>
              <a:chExt cx="265" cy="384"/>
            </a:xfrm>
          </p:grpSpPr>
          <p:sp>
            <p:nvSpPr>
              <p:cNvPr id="55487" name="Rectangle 429"/>
              <p:cNvSpPr/>
              <p:nvPr/>
            </p:nvSpPr>
            <p:spPr>
              <a:xfrm>
                <a:off x="2163" y="268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8" name="Rectangle 430"/>
              <p:cNvSpPr/>
              <p:nvPr/>
            </p:nvSpPr>
            <p:spPr>
              <a:xfrm>
                <a:off x="2120" y="268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7" name="Group 431"/>
            <p:cNvGrpSpPr/>
            <p:nvPr/>
          </p:nvGrpSpPr>
          <p:grpSpPr>
            <a:xfrm>
              <a:off x="2385" y="2688"/>
              <a:ext cx="266" cy="384"/>
              <a:chOff x="2385" y="2688"/>
              <a:chExt cx="266" cy="384"/>
            </a:xfrm>
          </p:grpSpPr>
          <p:sp>
            <p:nvSpPr>
              <p:cNvPr id="55485" name="Rectangle 432"/>
              <p:cNvSpPr/>
              <p:nvPr/>
            </p:nvSpPr>
            <p:spPr>
              <a:xfrm>
                <a:off x="242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6" name="Rectangle 433"/>
              <p:cNvSpPr/>
              <p:nvPr/>
            </p:nvSpPr>
            <p:spPr>
              <a:xfrm>
                <a:off x="238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8" name="Group 434"/>
            <p:cNvGrpSpPr/>
            <p:nvPr/>
          </p:nvGrpSpPr>
          <p:grpSpPr>
            <a:xfrm>
              <a:off x="2651" y="2688"/>
              <a:ext cx="266" cy="384"/>
              <a:chOff x="2651" y="2688"/>
              <a:chExt cx="266" cy="384"/>
            </a:xfrm>
          </p:grpSpPr>
          <p:sp>
            <p:nvSpPr>
              <p:cNvPr id="55483" name="Rectangle 435"/>
              <p:cNvSpPr/>
              <p:nvPr/>
            </p:nvSpPr>
            <p:spPr>
              <a:xfrm>
                <a:off x="269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4" name="Rectangle 436"/>
              <p:cNvSpPr/>
              <p:nvPr/>
            </p:nvSpPr>
            <p:spPr>
              <a:xfrm>
                <a:off x="265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59" name="Group 437"/>
            <p:cNvGrpSpPr/>
            <p:nvPr/>
          </p:nvGrpSpPr>
          <p:grpSpPr>
            <a:xfrm>
              <a:off x="2917" y="2688"/>
              <a:ext cx="266" cy="384"/>
              <a:chOff x="2917" y="2688"/>
              <a:chExt cx="266" cy="384"/>
            </a:xfrm>
          </p:grpSpPr>
          <p:sp>
            <p:nvSpPr>
              <p:cNvPr id="55481" name="Rectangle 438"/>
              <p:cNvSpPr/>
              <p:nvPr/>
            </p:nvSpPr>
            <p:spPr>
              <a:xfrm>
                <a:off x="296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2" name="Rectangle 439"/>
              <p:cNvSpPr/>
              <p:nvPr/>
            </p:nvSpPr>
            <p:spPr>
              <a:xfrm>
                <a:off x="291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0" name="Group 440"/>
            <p:cNvGrpSpPr/>
            <p:nvPr/>
          </p:nvGrpSpPr>
          <p:grpSpPr>
            <a:xfrm>
              <a:off x="3183" y="2688"/>
              <a:ext cx="266" cy="384"/>
              <a:chOff x="3183" y="2688"/>
              <a:chExt cx="266" cy="384"/>
            </a:xfrm>
          </p:grpSpPr>
          <p:sp>
            <p:nvSpPr>
              <p:cNvPr id="55479" name="Rectangle 441"/>
              <p:cNvSpPr/>
              <p:nvPr/>
            </p:nvSpPr>
            <p:spPr>
              <a:xfrm>
                <a:off x="322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80" name="Rectangle 442"/>
              <p:cNvSpPr/>
              <p:nvPr/>
            </p:nvSpPr>
            <p:spPr>
              <a:xfrm>
                <a:off x="318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1" name="Group 443"/>
            <p:cNvGrpSpPr/>
            <p:nvPr/>
          </p:nvGrpSpPr>
          <p:grpSpPr>
            <a:xfrm>
              <a:off x="3449" y="2688"/>
              <a:ext cx="266" cy="384"/>
              <a:chOff x="3449" y="2688"/>
              <a:chExt cx="266" cy="384"/>
            </a:xfrm>
          </p:grpSpPr>
          <p:sp>
            <p:nvSpPr>
              <p:cNvPr id="55477" name="Rectangle 444"/>
              <p:cNvSpPr/>
              <p:nvPr/>
            </p:nvSpPr>
            <p:spPr>
              <a:xfrm>
                <a:off x="349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8" name="Rectangle 445"/>
              <p:cNvSpPr/>
              <p:nvPr/>
            </p:nvSpPr>
            <p:spPr>
              <a:xfrm>
                <a:off x="344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2" name="Group 446"/>
            <p:cNvGrpSpPr/>
            <p:nvPr/>
          </p:nvGrpSpPr>
          <p:grpSpPr>
            <a:xfrm>
              <a:off x="3715" y="2688"/>
              <a:ext cx="266" cy="384"/>
              <a:chOff x="3715" y="2688"/>
              <a:chExt cx="266" cy="384"/>
            </a:xfrm>
          </p:grpSpPr>
          <p:sp>
            <p:nvSpPr>
              <p:cNvPr id="55475" name="Rectangle 447"/>
              <p:cNvSpPr/>
              <p:nvPr/>
            </p:nvSpPr>
            <p:spPr>
              <a:xfrm>
                <a:off x="3758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6" name="Rectangle 448"/>
              <p:cNvSpPr/>
              <p:nvPr/>
            </p:nvSpPr>
            <p:spPr>
              <a:xfrm>
                <a:off x="3715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3" name="Group 449"/>
            <p:cNvGrpSpPr/>
            <p:nvPr/>
          </p:nvGrpSpPr>
          <p:grpSpPr>
            <a:xfrm>
              <a:off x="3981" y="2688"/>
              <a:ext cx="266" cy="384"/>
              <a:chOff x="3981" y="2688"/>
              <a:chExt cx="266" cy="384"/>
            </a:xfrm>
          </p:grpSpPr>
          <p:sp>
            <p:nvSpPr>
              <p:cNvPr id="55473" name="Rectangle 450"/>
              <p:cNvSpPr/>
              <p:nvPr/>
            </p:nvSpPr>
            <p:spPr>
              <a:xfrm>
                <a:off x="4024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4" name="Rectangle 451"/>
              <p:cNvSpPr/>
              <p:nvPr/>
            </p:nvSpPr>
            <p:spPr>
              <a:xfrm>
                <a:off x="3981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4" name="Group 452"/>
            <p:cNvGrpSpPr/>
            <p:nvPr/>
          </p:nvGrpSpPr>
          <p:grpSpPr>
            <a:xfrm>
              <a:off x="4247" y="2688"/>
              <a:ext cx="266" cy="384"/>
              <a:chOff x="4247" y="2688"/>
              <a:chExt cx="266" cy="384"/>
            </a:xfrm>
          </p:grpSpPr>
          <p:sp>
            <p:nvSpPr>
              <p:cNvPr id="55471" name="Rectangle 453"/>
              <p:cNvSpPr/>
              <p:nvPr/>
            </p:nvSpPr>
            <p:spPr>
              <a:xfrm>
                <a:off x="4290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2" name="Rectangle 454"/>
              <p:cNvSpPr/>
              <p:nvPr/>
            </p:nvSpPr>
            <p:spPr>
              <a:xfrm>
                <a:off x="4247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5" name="Group 455"/>
            <p:cNvGrpSpPr/>
            <p:nvPr/>
          </p:nvGrpSpPr>
          <p:grpSpPr>
            <a:xfrm>
              <a:off x="4513" y="2688"/>
              <a:ext cx="266" cy="384"/>
              <a:chOff x="4513" y="2688"/>
              <a:chExt cx="266" cy="384"/>
            </a:xfrm>
          </p:grpSpPr>
          <p:sp>
            <p:nvSpPr>
              <p:cNvPr id="55469" name="Rectangle 456"/>
              <p:cNvSpPr/>
              <p:nvPr/>
            </p:nvSpPr>
            <p:spPr>
              <a:xfrm>
                <a:off x="4556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70" name="Rectangle 457"/>
              <p:cNvSpPr/>
              <p:nvPr/>
            </p:nvSpPr>
            <p:spPr>
              <a:xfrm>
                <a:off x="4513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466" name="Group 458"/>
            <p:cNvGrpSpPr/>
            <p:nvPr/>
          </p:nvGrpSpPr>
          <p:grpSpPr>
            <a:xfrm>
              <a:off x="4779" y="2688"/>
              <a:ext cx="266" cy="384"/>
              <a:chOff x="4779" y="2688"/>
              <a:chExt cx="266" cy="384"/>
            </a:xfrm>
          </p:grpSpPr>
          <p:sp>
            <p:nvSpPr>
              <p:cNvPr id="55467" name="Rectangle 459"/>
              <p:cNvSpPr/>
              <p:nvPr/>
            </p:nvSpPr>
            <p:spPr>
              <a:xfrm>
                <a:off x="4822" y="268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68" name="Rectangle 460"/>
              <p:cNvSpPr/>
              <p:nvPr/>
            </p:nvSpPr>
            <p:spPr>
              <a:xfrm>
                <a:off x="4779" y="268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4" name="流程图: 联系 3"/>
          <p:cNvSpPr/>
          <p:nvPr/>
        </p:nvSpPr>
        <p:spPr>
          <a:xfrm>
            <a:off x="2232025" y="2420620"/>
            <a:ext cx="2709545" cy="2754114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744335" y="2872105"/>
            <a:ext cx="902970" cy="931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 animBg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SX6-104.EPS" descr="id:2147508566;FounderCES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12745" y="944880"/>
            <a:ext cx="6966585" cy="2840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32485" y="3929062"/>
            <a:ext cx="106775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auto" hangingPunct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号图形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长方形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放大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号长方形放大到原来的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  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得到的。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fontAlgn="auto" hangingPunct="0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图中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号图形是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号长方形缩小后的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号长方形缩小到原来的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得到的。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90260" y="324485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　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63716" y="4035107"/>
            <a:ext cx="578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zh-CN" sz="28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　　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5943" y="4659629"/>
            <a:ext cx="12573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63716" y="5258752"/>
            <a:ext cx="549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 charset="0"/>
              </a:rPr>
              <a:t>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690022" y="5798956"/>
                <a:ext cx="30457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022" y="5798956"/>
                <a:ext cx="304571" cy="806631"/>
              </a:xfrm>
              <a:prstGeom prst="rect">
                <a:avLst/>
              </a:prstGeom>
              <a:blipFill rotWithShape="1">
                <a:blip r:embed="rId3"/>
                <a:stretch>
                  <a:fillRect l="-180" t="-17" r="-41177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4" grpId="0"/>
      <p:bldP spid="14" grpId="1"/>
      <p:bldP spid="5" grpId="0"/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041" y="3371215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34" y="2058670"/>
            <a:ext cx="1133475" cy="438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03680" y="1190625"/>
            <a:ext cx="94957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结合具体情境，经历认识图形的放大和缩小，以及把图形放大或缩小的过程。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了解放大和缩小的含义，能在方格纸上按比例将简单图形放大或缩小。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积极参与数学活动，获得成功的体验，体会图形的相似，发展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空间观念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887" y="932959"/>
            <a:ext cx="852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下面（     ）是图形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放大到原来的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倍后得到的图形。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3402" y="932959"/>
            <a:ext cx="494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606627" y="2049534"/>
            <a:ext cx="9722415" cy="312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76275" y="581893"/>
                <a:ext cx="11268075" cy="165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一个半圆的半径是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6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厘米，把它缩小到原来的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，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新的半圆的面积是原来半圆面积的百分之几？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" y="581893"/>
                <a:ext cx="11268075" cy="1651221"/>
              </a:xfrm>
              <a:prstGeom prst="rect">
                <a:avLst/>
              </a:prstGeom>
              <a:blipFill rotWithShape="1">
                <a:blip r:embed="rId3"/>
                <a:stretch>
                  <a:fillRect t="-14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259330" y="1922780"/>
                <a:ext cx="3669030" cy="347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3.14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6</a:t>
                </a:r>
                <a:r>
                  <a:rPr lang="en-US" altLang="zh-CN" sz="2800" baseline="30000" dirty="0">
                    <a:solidFill>
                      <a:srgbClr val="FF000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=3.14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36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=113.04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=56.52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（平方厘米）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330" y="1922780"/>
                <a:ext cx="3669030" cy="3476336"/>
              </a:xfrm>
              <a:prstGeom prst="rect">
                <a:avLst/>
              </a:prstGeom>
              <a:blipFill rotWithShape="1">
                <a:blip r:embed="rId4"/>
                <a:stretch>
                  <a:fillRect t="-124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937057" y="1922780"/>
                <a:ext cx="4741545" cy="3476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3.14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(6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÷</a:t>
                </a:r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2)</a:t>
                </a:r>
                <a:r>
                  <a:rPr lang="en-US" altLang="zh-CN" sz="2800" baseline="30000" dirty="0" smtClean="0">
                    <a:solidFill>
                      <a:srgbClr val="FF000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=3.14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9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=28.26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fontAlgn="auto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=14.13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（平方厘米）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057" y="1922780"/>
                <a:ext cx="4741545" cy="3476336"/>
              </a:xfrm>
              <a:prstGeom prst="rect">
                <a:avLst/>
              </a:prstGeom>
              <a:blipFill rotWithShape="1">
                <a:blip r:embed="rId5"/>
                <a:stretch>
                  <a:fillRect l="-7" t="-1242" r="7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4789170" y="5467411"/>
            <a:ext cx="3528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14.13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56.52=25%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989897" y="6057676"/>
            <a:ext cx="7126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答：新的半圆的面积是原来半圆面积的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r:id="rId8" imgW="914400" imgH="215900" progId="Equation.KSEE3">
                  <p:embed/>
                </p:oleObj>
              </mc:Choice>
              <mc:Fallback>
                <p:oleObj r:id="rId8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r:id="rId9" imgW="914400" imgH="215900" progId="Equation.KSEE3">
                  <p:embed/>
                </p:oleObj>
              </mc:Choice>
              <mc:Fallback>
                <p:oleObj r:id="rId9" imgW="914400" imgH="2159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任意多边形 2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11" grpId="0"/>
      <p:bldP spid="11" grpId="1"/>
      <p:bldP spid="19" grpId="0"/>
      <p:bldP spid="19" grpId="1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8850" y="921385"/>
            <a:ext cx="9087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大家请看图中的老奶奶手中拿的什么？它有什么作用？</a:t>
            </a:r>
          </a:p>
        </p:txBody>
      </p:sp>
      <p:pic>
        <p:nvPicPr>
          <p:cNvPr id="651266" name="Picture 2"/>
          <p:cNvPicPr>
            <a:picLocks noChangeAspect="1"/>
          </p:cNvPicPr>
          <p:nvPr/>
        </p:nvPicPr>
        <p:blipFill rotWithShape="1">
          <a:blip r:embed="rId2" cstate="email"/>
          <a:srcRect l="490" t="1153" r="1400" b="1913"/>
          <a:stretch>
            <a:fillRect/>
          </a:stretch>
        </p:blipFill>
        <p:spPr>
          <a:xfrm>
            <a:off x="1143000" y="1992086"/>
            <a:ext cx="3052082" cy="3799114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圆角矩形标注 4"/>
          <p:cNvSpPr/>
          <p:nvPr/>
        </p:nvSpPr>
        <p:spPr>
          <a:xfrm>
            <a:off x="5934710" y="1946910"/>
            <a:ext cx="3384550" cy="1283970"/>
          </a:xfrm>
          <a:prstGeom prst="wedgeRoundRectCallout">
            <a:avLst>
              <a:gd name="adj1" fmla="val 57823"/>
              <a:gd name="adj2" fmla="val 10187"/>
              <a:gd name="adj3" fmla="val 16667"/>
            </a:avLst>
          </a:prstGeom>
          <a:solidFill>
            <a:srgbClr val="F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放大镜！它把报纸中的文字放大了。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74310" y="4091940"/>
            <a:ext cx="602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保持物体或图形原来的</a:t>
            </a:r>
            <a:r>
              <a:rPr lang="zh-CN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形状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不变</a:t>
            </a:r>
            <a:r>
              <a:rPr lang="zh-CN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而</a:t>
            </a:r>
            <a:r>
              <a:rPr lang="zh-CN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使物体的图象或图形变</a:t>
            </a:r>
            <a:r>
              <a:rPr lang="zh-CN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叫做</a:t>
            </a:r>
            <a:r>
              <a:rPr lang="zh-CN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放大。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 animBg="1"/>
      <p:bldP spid="5" grpId="1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6945" y="858520"/>
            <a:ext cx="8128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大家请看照片中的景物和实际的景物有什么不同？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5869305" y="1809115"/>
            <a:ext cx="4008120" cy="1960880"/>
          </a:xfrm>
          <a:prstGeom prst="wedgeRoundRectCallout">
            <a:avLst>
              <a:gd name="adj1" fmla="val 56004"/>
              <a:gd name="adj2" fmla="val 27331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照片中的景物和实际的景物形状完全相同，就是比实物缩小很多。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28395" y="5593715"/>
            <a:ext cx="1055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保持物体或图形原来的形状而使物体的图象或图形变</a:t>
            </a:r>
            <a:r>
              <a:rPr lang="zh-CN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</a:t>
            </a:r>
            <a:r>
              <a:rPr lang="zh-CN" altLang="en-US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叫做</a:t>
            </a:r>
            <a:r>
              <a:rPr lang="zh-CN" altLang="zh-CN" sz="28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缩小。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395" y="1942665"/>
            <a:ext cx="3978164" cy="304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0" animBg="1"/>
      <p:bldP spid="8" grpId="1" animBg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867" y="795020"/>
            <a:ext cx="8750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讨论：在生活中，你还见过哪些放大与缩小的现象？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488565" y="4203700"/>
            <a:ext cx="2858770" cy="1285240"/>
          </a:xfrm>
          <a:prstGeom prst="wedgeRoundRectCallout">
            <a:avLst>
              <a:gd name="adj1" fmla="val -60055"/>
              <a:gd name="adj2" fmla="val 32942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用复印机可以放大，也可以缩小。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407785" y="4204335"/>
            <a:ext cx="3036570" cy="1284605"/>
          </a:xfrm>
          <a:prstGeom prst="wedgeRoundRectCallout">
            <a:avLst>
              <a:gd name="adj1" fmla="val 62421"/>
              <a:gd name="adj2" fmla="val 14915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放映机可以把胶片上的画面放大。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AFCFE"/>
              </a:clrFrom>
              <a:clrTo>
                <a:srgbClr val="FAFC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808774" y="1038638"/>
            <a:ext cx="2468741" cy="34434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12318" y="1525973"/>
            <a:ext cx="2627504" cy="235204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365" y="789940"/>
            <a:ext cx="9380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分别用同样长的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根小棒摆成三个等边三角形。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18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1495425"/>
            <a:ext cx="6746240" cy="2639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2421255" y="4502150"/>
            <a:ext cx="6149340" cy="709930"/>
          </a:xfrm>
          <a:prstGeom prst="wedgeRoundRectCallout">
            <a:avLst>
              <a:gd name="adj1" fmla="val -52593"/>
              <a:gd name="adj2" fmla="val 48584"/>
              <a:gd name="adj3" fmla="val 16667"/>
            </a:avLst>
          </a:prstGeom>
          <a:solidFill>
            <a:srgbClr val="85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观察上面的三角形，你发现了什么？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2365692" y="883285"/>
            <a:ext cx="2780030" cy="1241425"/>
          </a:xfrm>
          <a:prstGeom prst="wedgeRoundRectCallout">
            <a:avLst>
              <a:gd name="adj1" fmla="val -68830"/>
              <a:gd name="adj2" fmla="val -2327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它们大小不同，形状完全一样。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024245" y="1464627"/>
            <a:ext cx="3654425" cy="1307465"/>
          </a:xfrm>
          <a:prstGeom prst="wedgeRoundRectCallout">
            <a:avLst>
              <a:gd name="adj1" fmla="val 60703"/>
              <a:gd name="adj2" fmla="val 21588"/>
              <a:gd name="adj3" fmla="val 16667"/>
            </a:avLst>
          </a:prstGeom>
          <a:solidFill>
            <a:srgbClr val="85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第二个三角形的边长是第一个边长的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317750" y="2597467"/>
            <a:ext cx="3626485" cy="1297305"/>
          </a:xfrm>
          <a:prstGeom prst="wedgeRoundRectCallout">
            <a:avLst>
              <a:gd name="adj1" fmla="val -61258"/>
              <a:gd name="adj2" fmla="val 17547"/>
              <a:gd name="adj3" fmla="val 16667"/>
            </a:avLst>
          </a:prstGeom>
          <a:solidFill>
            <a:srgbClr val="E3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的边长放大到原来的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倍得到了图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277610" y="3354070"/>
            <a:ext cx="3542665" cy="1297305"/>
          </a:xfrm>
          <a:prstGeom prst="wedgeRoundRectCallout">
            <a:avLst>
              <a:gd name="adj1" fmla="val 54667"/>
              <a:gd name="adj2" fmla="val 27974"/>
              <a:gd name="adj3" fmla="val 16667"/>
            </a:avLst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</a:t>
            </a: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的边长放大到原来的</a:t>
            </a: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倍得到了图</a:t>
            </a:r>
            <a:r>
              <a:rPr lang="en-US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923222" y="5022532"/>
            <a:ext cx="6495098" cy="1157605"/>
          </a:xfrm>
          <a:prstGeom prst="wedgeRoundRectCallout">
            <a:avLst>
              <a:gd name="adj1" fmla="val -54015"/>
              <a:gd name="adj2" fmla="val 34666"/>
              <a:gd name="adj3" fmla="val 16667"/>
            </a:avLst>
          </a:prstGeom>
          <a:solidFill>
            <a:srgbClr val="EE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图形边长放大到</a:t>
            </a:r>
            <a:r>
              <a:rPr lang="zh-CN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原来的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倍、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倍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图形</a:t>
            </a:r>
            <a:r>
              <a:rPr lang="zh-CN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还是</a:t>
            </a:r>
            <a:r>
              <a:rPr lang="zh-CN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等边三角形</a:t>
            </a:r>
            <a:r>
              <a:rPr lang="zh-CN" altLang="en-US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每个</a:t>
            </a:r>
            <a:r>
              <a:rPr lang="zh-CN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角的大小不变。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1707" y="811213"/>
            <a:ext cx="9397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说一说，第一个三角形和第三个三角形比较，可以怎样说？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2362200" y="1591310"/>
            <a:ext cx="4724400" cy="1200150"/>
          </a:xfrm>
          <a:prstGeom prst="wedgeRoundRectCallout">
            <a:avLst>
              <a:gd name="adj1" fmla="val -54809"/>
              <a:gd name="adj2" fmla="val 44123"/>
              <a:gd name="adj3" fmla="val 16667"/>
            </a:avLst>
          </a:prstGeom>
          <a:solidFill>
            <a:srgbClr val="2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第一个三角形的边长放大到原来的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倍得到第三个图形。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标注 5"/>
              <p:cNvSpPr/>
              <p:nvPr/>
            </p:nvSpPr>
            <p:spPr>
              <a:xfrm>
                <a:off x="2383790" y="3874769"/>
                <a:ext cx="3994150" cy="1900555"/>
              </a:xfrm>
              <a:prstGeom prst="wedgeRoundRectCallout">
                <a:avLst>
                  <a:gd name="adj1" fmla="val -58720"/>
                  <a:gd name="adj2" fmla="val 21227"/>
                  <a:gd name="adj3" fmla="val 16667"/>
                </a:avLst>
              </a:prstGeom>
              <a:solidFill>
                <a:srgbClr val="EA9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第一个三角形的边长是第三个三角形边长的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2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圆角矩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790" y="3874769"/>
                <a:ext cx="3994150" cy="1900555"/>
              </a:xfrm>
              <a:prstGeom prst="wedgeRoundRectCallout">
                <a:avLst>
                  <a:gd name="adj1" fmla="val -58720"/>
                  <a:gd name="adj2" fmla="val 21227"/>
                  <a:gd name="adj3" fmla="val 16667"/>
                </a:avLst>
              </a:prstGeom>
              <a:blipFill rotWithShape="1">
                <a:blip r:embed="rId2"/>
                <a:stretch>
                  <a:fillRect l="-8728" t="-33" r="-2432" b="3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/>
              <p:cNvSpPr/>
              <p:nvPr/>
            </p:nvSpPr>
            <p:spPr>
              <a:xfrm>
                <a:off x="6530975" y="3108649"/>
                <a:ext cx="3707130" cy="2304415"/>
              </a:xfrm>
              <a:prstGeom prst="wedgeRoundRectCallout">
                <a:avLst>
                  <a:gd name="adj1" fmla="val 52946"/>
                  <a:gd name="adj2" fmla="val 9272"/>
                  <a:gd name="adj3" fmla="val 16667"/>
                </a:avLst>
              </a:prstGeom>
              <a:solidFill>
                <a:srgbClr val="E1EF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第三个三角形的边长缩小到原来的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得到第一个三角形。</a:t>
                </a:r>
              </a:p>
            </p:txBody>
          </p:sp>
        </mc:Choice>
        <mc:Fallback xmlns="">
          <p:sp>
            <p:nvSpPr>
              <p:cNvPr id="10" name="圆角矩形标注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975" y="3108649"/>
                <a:ext cx="3707130" cy="2304415"/>
              </a:xfrm>
              <a:prstGeom prst="wedgeRoundRectCallout">
                <a:avLst>
                  <a:gd name="adj1" fmla="val 52946"/>
                  <a:gd name="adj2" fmla="val 9272"/>
                  <a:gd name="adj3" fmla="val 16667"/>
                </a:avLst>
              </a:prstGeom>
              <a:blipFill rotWithShape="1">
                <a:blip r:embed="rId3"/>
                <a:stretch>
                  <a:fillRect t="-14" r="-2929" b="14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5995" y="843915"/>
            <a:ext cx="7061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把下面的长方形的各边放大到原来的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521122" y="4604524"/>
            <a:ext cx="5817870" cy="1151255"/>
          </a:xfrm>
          <a:prstGeom prst="wedgeRoundRectCallout">
            <a:avLst>
              <a:gd name="adj1" fmla="val -55247"/>
              <a:gd name="adj2" fmla="val 22090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说一说方格纸上的长方形放大到原来的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倍后，长和宽各是几个格长？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30005" y="1988820"/>
            <a:ext cx="29476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2=6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（个）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2=4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（个）</a:t>
            </a:r>
          </a:p>
        </p:txBody>
      </p:sp>
      <p:grpSp>
        <p:nvGrpSpPr>
          <p:cNvPr id="8" name="Group 4"/>
          <p:cNvGrpSpPr/>
          <p:nvPr/>
        </p:nvGrpSpPr>
        <p:grpSpPr>
          <a:xfrm>
            <a:off x="985520" y="1849418"/>
            <a:ext cx="7214091" cy="2295922"/>
            <a:chOff x="0" y="0"/>
            <a:chExt cx="4513" cy="1920"/>
          </a:xfrm>
        </p:grpSpPr>
        <p:grpSp>
          <p:nvGrpSpPr>
            <p:cNvPr id="10" name="Group 5"/>
            <p:cNvGrpSpPr/>
            <p:nvPr/>
          </p:nvGrpSpPr>
          <p:grpSpPr>
            <a:xfrm>
              <a:off x="0" y="0"/>
              <a:ext cx="265" cy="384"/>
              <a:chOff x="0" y="0"/>
              <a:chExt cx="265" cy="384"/>
            </a:xfrm>
          </p:grpSpPr>
          <p:sp>
            <p:nvSpPr>
              <p:cNvPr id="263" name="Rectangle 6"/>
              <p:cNvSpPr/>
              <p:nvPr/>
            </p:nvSpPr>
            <p:spPr>
              <a:xfrm>
                <a:off x="4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4" name="Rectangle 7"/>
              <p:cNvSpPr/>
              <p:nvPr/>
            </p:nvSpPr>
            <p:spPr>
              <a:xfrm>
                <a:off x="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1" name="Group 8"/>
            <p:cNvGrpSpPr/>
            <p:nvPr/>
          </p:nvGrpSpPr>
          <p:grpSpPr>
            <a:xfrm>
              <a:off x="265" y="0"/>
              <a:ext cx="265" cy="384"/>
              <a:chOff x="265" y="0"/>
              <a:chExt cx="265" cy="384"/>
            </a:xfrm>
          </p:grpSpPr>
          <p:sp>
            <p:nvSpPr>
              <p:cNvPr id="261" name="Rectangle 9"/>
              <p:cNvSpPr/>
              <p:nvPr/>
            </p:nvSpPr>
            <p:spPr>
              <a:xfrm>
                <a:off x="30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2" name="Rectangle 10"/>
              <p:cNvSpPr/>
              <p:nvPr/>
            </p:nvSpPr>
            <p:spPr>
              <a:xfrm>
                <a:off x="26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30" y="0"/>
              <a:ext cx="265" cy="384"/>
              <a:chOff x="530" y="0"/>
              <a:chExt cx="265" cy="384"/>
            </a:xfrm>
          </p:grpSpPr>
          <p:sp>
            <p:nvSpPr>
              <p:cNvPr id="259" name="Rectangle 12"/>
              <p:cNvSpPr/>
              <p:nvPr/>
            </p:nvSpPr>
            <p:spPr>
              <a:xfrm>
                <a:off x="57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0" name="Rectangle 13"/>
              <p:cNvSpPr/>
              <p:nvPr/>
            </p:nvSpPr>
            <p:spPr>
              <a:xfrm>
                <a:off x="53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4"/>
            <p:cNvGrpSpPr/>
            <p:nvPr/>
          </p:nvGrpSpPr>
          <p:grpSpPr>
            <a:xfrm>
              <a:off x="795" y="0"/>
              <a:ext cx="265" cy="384"/>
              <a:chOff x="795" y="0"/>
              <a:chExt cx="265" cy="384"/>
            </a:xfrm>
          </p:grpSpPr>
          <p:sp>
            <p:nvSpPr>
              <p:cNvPr id="257" name="Rectangle 15"/>
              <p:cNvSpPr/>
              <p:nvPr/>
            </p:nvSpPr>
            <p:spPr>
              <a:xfrm>
                <a:off x="83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8" name="Rectangle 16"/>
              <p:cNvSpPr/>
              <p:nvPr/>
            </p:nvSpPr>
            <p:spPr>
              <a:xfrm>
                <a:off x="79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" name="Group 17"/>
            <p:cNvGrpSpPr/>
            <p:nvPr/>
          </p:nvGrpSpPr>
          <p:grpSpPr>
            <a:xfrm>
              <a:off x="1060" y="0"/>
              <a:ext cx="265" cy="384"/>
              <a:chOff x="1060" y="0"/>
              <a:chExt cx="265" cy="384"/>
            </a:xfrm>
          </p:grpSpPr>
          <p:sp>
            <p:nvSpPr>
              <p:cNvPr id="255" name="Rectangle 18"/>
              <p:cNvSpPr/>
              <p:nvPr/>
            </p:nvSpPr>
            <p:spPr>
              <a:xfrm>
                <a:off x="110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6" name="Rectangle 19"/>
              <p:cNvSpPr/>
              <p:nvPr/>
            </p:nvSpPr>
            <p:spPr>
              <a:xfrm>
                <a:off x="106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>
              <a:off x="1325" y="0"/>
              <a:ext cx="265" cy="384"/>
              <a:chOff x="1325" y="0"/>
              <a:chExt cx="265" cy="384"/>
            </a:xfrm>
          </p:grpSpPr>
          <p:sp>
            <p:nvSpPr>
              <p:cNvPr id="253" name="Rectangle 21"/>
              <p:cNvSpPr/>
              <p:nvPr/>
            </p:nvSpPr>
            <p:spPr>
              <a:xfrm>
                <a:off x="136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4" name="Rectangle 22"/>
              <p:cNvSpPr/>
              <p:nvPr/>
            </p:nvSpPr>
            <p:spPr>
              <a:xfrm>
                <a:off x="132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Group 23"/>
            <p:cNvGrpSpPr/>
            <p:nvPr/>
          </p:nvGrpSpPr>
          <p:grpSpPr>
            <a:xfrm>
              <a:off x="1590" y="0"/>
              <a:ext cx="265" cy="384"/>
              <a:chOff x="1590" y="0"/>
              <a:chExt cx="265" cy="384"/>
            </a:xfrm>
          </p:grpSpPr>
          <p:sp>
            <p:nvSpPr>
              <p:cNvPr id="251" name="Rectangle 24"/>
              <p:cNvSpPr/>
              <p:nvPr/>
            </p:nvSpPr>
            <p:spPr>
              <a:xfrm>
                <a:off x="163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2" name="Rectangle 25"/>
              <p:cNvSpPr/>
              <p:nvPr/>
            </p:nvSpPr>
            <p:spPr>
              <a:xfrm>
                <a:off x="159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7" name="Group 26"/>
            <p:cNvGrpSpPr/>
            <p:nvPr/>
          </p:nvGrpSpPr>
          <p:grpSpPr>
            <a:xfrm>
              <a:off x="1855" y="0"/>
              <a:ext cx="265" cy="384"/>
              <a:chOff x="1855" y="0"/>
              <a:chExt cx="265" cy="384"/>
            </a:xfrm>
          </p:grpSpPr>
          <p:sp>
            <p:nvSpPr>
              <p:cNvPr id="249" name="Rectangle 27"/>
              <p:cNvSpPr/>
              <p:nvPr/>
            </p:nvSpPr>
            <p:spPr>
              <a:xfrm>
                <a:off x="1898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50" name="Rectangle 28"/>
              <p:cNvSpPr/>
              <p:nvPr/>
            </p:nvSpPr>
            <p:spPr>
              <a:xfrm>
                <a:off x="1855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Group 29"/>
            <p:cNvGrpSpPr/>
            <p:nvPr/>
          </p:nvGrpSpPr>
          <p:grpSpPr>
            <a:xfrm>
              <a:off x="2120" y="0"/>
              <a:ext cx="265" cy="384"/>
              <a:chOff x="2120" y="0"/>
              <a:chExt cx="265" cy="384"/>
            </a:xfrm>
          </p:grpSpPr>
          <p:sp>
            <p:nvSpPr>
              <p:cNvPr id="247" name="Rectangle 30"/>
              <p:cNvSpPr/>
              <p:nvPr/>
            </p:nvSpPr>
            <p:spPr>
              <a:xfrm>
                <a:off x="2163" y="0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8" name="Rectangle 31"/>
              <p:cNvSpPr/>
              <p:nvPr/>
            </p:nvSpPr>
            <p:spPr>
              <a:xfrm>
                <a:off x="2120" y="0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" name="Group 32"/>
            <p:cNvGrpSpPr/>
            <p:nvPr/>
          </p:nvGrpSpPr>
          <p:grpSpPr>
            <a:xfrm>
              <a:off x="2385" y="0"/>
              <a:ext cx="266" cy="384"/>
              <a:chOff x="2385" y="0"/>
              <a:chExt cx="266" cy="384"/>
            </a:xfrm>
          </p:grpSpPr>
          <p:sp>
            <p:nvSpPr>
              <p:cNvPr id="245" name="Rectangle 33"/>
              <p:cNvSpPr/>
              <p:nvPr/>
            </p:nvSpPr>
            <p:spPr>
              <a:xfrm>
                <a:off x="242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6" name="Rectangle 34"/>
              <p:cNvSpPr/>
              <p:nvPr/>
            </p:nvSpPr>
            <p:spPr>
              <a:xfrm>
                <a:off x="238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" name="Group 35"/>
            <p:cNvGrpSpPr/>
            <p:nvPr/>
          </p:nvGrpSpPr>
          <p:grpSpPr>
            <a:xfrm>
              <a:off x="2651" y="0"/>
              <a:ext cx="266" cy="384"/>
              <a:chOff x="2651" y="0"/>
              <a:chExt cx="266" cy="384"/>
            </a:xfrm>
          </p:grpSpPr>
          <p:sp>
            <p:nvSpPr>
              <p:cNvPr id="243" name="Rectangle 36"/>
              <p:cNvSpPr/>
              <p:nvPr/>
            </p:nvSpPr>
            <p:spPr>
              <a:xfrm>
                <a:off x="269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4" name="Rectangle 37"/>
              <p:cNvSpPr/>
              <p:nvPr/>
            </p:nvSpPr>
            <p:spPr>
              <a:xfrm>
                <a:off x="265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Group 38"/>
            <p:cNvGrpSpPr/>
            <p:nvPr/>
          </p:nvGrpSpPr>
          <p:grpSpPr>
            <a:xfrm>
              <a:off x="2917" y="0"/>
              <a:ext cx="266" cy="384"/>
              <a:chOff x="2917" y="0"/>
              <a:chExt cx="266" cy="384"/>
            </a:xfrm>
          </p:grpSpPr>
          <p:sp>
            <p:nvSpPr>
              <p:cNvPr id="241" name="Rectangle 39"/>
              <p:cNvSpPr/>
              <p:nvPr/>
            </p:nvSpPr>
            <p:spPr>
              <a:xfrm>
                <a:off x="296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2" name="Rectangle 40"/>
              <p:cNvSpPr/>
              <p:nvPr/>
            </p:nvSpPr>
            <p:spPr>
              <a:xfrm>
                <a:off x="291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2" name="Group 41"/>
            <p:cNvGrpSpPr/>
            <p:nvPr/>
          </p:nvGrpSpPr>
          <p:grpSpPr>
            <a:xfrm>
              <a:off x="3183" y="0"/>
              <a:ext cx="266" cy="384"/>
              <a:chOff x="3183" y="0"/>
              <a:chExt cx="266" cy="384"/>
            </a:xfrm>
          </p:grpSpPr>
          <p:sp>
            <p:nvSpPr>
              <p:cNvPr id="239" name="Rectangle 42"/>
              <p:cNvSpPr/>
              <p:nvPr/>
            </p:nvSpPr>
            <p:spPr>
              <a:xfrm>
                <a:off x="3226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0" name="Rectangle 43"/>
              <p:cNvSpPr/>
              <p:nvPr/>
            </p:nvSpPr>
            <p:spPr>
              <a:xfrm>
                <a:off x="3183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3" name="Group 44"/>
            <p:cNvGrpSpPr/>
            <p:nvPr/>
          </p:nvGrpSpPr>
          <p:grpSpPr>
            <a:xfrm>
              <a:off x="3449" y="0"/>
              <a:ext cx="266" cy="384"/>
              <a:chOff x="3449" y="0"/>
              <a:chExt cx="266" cy="384"/>
            </a:xfrm>
          </p:grpSpPr>
          <p:sp>
            <p:nvSpPr>
              <p:cNvPr id="237" name="Rectangle 45"/>
              <p:cNvSpPr/>
              <p:nvPr/>
            </p:nvSpPr>
            <p:spPr>
              <a:xfrm>
                <a:off x="3492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8" name="Rectangle 46"/>
              <p:cNvSpPr/>
              <p:nvPr/>
            </p:nvSpPr>
            <p:spPr>
              <a:xfrm>
                <a:off x="3449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" name="Group 47"/>
            <p:cNvGrpSpPr/>
            <p:nvPr/>
          </p:nvGrpSpPr>
          <p:grpSpPr>
            <a:xfrm>
              <a:off x="3715" y="0"/>
              <a:ext cx="266" cy="384"/>
              <a:chOff x="3715" y="0"/>
              <a:chExt cx="266" cy="384"/>
            </a:xfrm>
          </p:grpSpPr>
          <p:sp>
            <p:nvSpPr>
              <p:cNvPr id="235" name="Rectangle 48"/>
              <p:cNvSpPr/>
              <p:nvPr/>
            </p:nvSpPr>
            <p:spPr>
              <a:xfrm>
                <a:off x="3758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6" name="Rectangle 49"/>
              <p:cNvSpPr/>
              <p:nvPr/>
            </p:nvSpPr>
            <p:spPr>
              <a:xfrm>
                <a:off x="3715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5" name="Group 50"/>
            <p:cNvGrpSpPr/>
            <p:nvPr/>
          </p:nvGrpSpPr>
          <p:grpSpPr>
            <a:xfrm>
              <a:off x="3981" y="0"/>
              <a:ext cx="266" cy="384"/>
              <a:chOff x="3981" y="0"/>
              <a:chExt cx="266" cy="384"/>
            </a:xfrm>
          </p:grpSpPr>
          <p:sp>
            <p:nvSpPr>
              <p:cNvPr id="233" name="Rectangle 51"/>
              <p:cNvSpPr/>
              <p:nvPr/>
            </p:nvSpPr>
            <p:spPr>
              <a:xfrm>
                <a:off x="4024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4" name="Rectangle 52"/>
              <p:cNvSpPr/>
              <p:nvPr/>
            </p:nvSpPr>
            <p:spPr>
              <a:xfrm>
                <a:off x="3981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" name="Group 53"/>
            <p:cNvGrpSpPr/>
            <p:nvPr/>
          </p:nvGrpSpPr>
          <p:grpSpPr>
            <a:xfrm>
              <a:off x="4247" y="0"/>
              <a:ext cx="266" cy="384"/>
              <a:chOff x="4247" y="0"/>
              <a:chExt cx="266" cy="384"/>
            </a:xfrm>
          </p:grpSpPr>
          <p:sp>
            <p:nvSpPr>
              <p:cNvPr id="231" name="Rectangle 54"/>
              <p:cNvSpPr/>
              <p:nvPr/>
            </p:nvSpPr>
            <p:spPr>
              <a:xfrm>
                <a:off x="4290" y="0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2" name="Rectangle 55"/>
              <p:cNvSpPr/>
              <p:nvPr/>
            </p:nvSpPr>
            <p:spPr>
              <a:xfrm>
                <a:off x="4247" y="0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Group 62"/>
            <p:cNvGrpSpPr/>
            <p:nvPr/>
          </p:nvGrpSpPr>
          <p:grpSpPr>
            <a:xfrm>
              <a:off x="0" y="384"/>
              <a:ext cx="265" cy="384"/>
              <a:chOff x="0" y="384"/>
              <a:chExt cx="265" cy="384"/>
            </a:xfrm>
          </p:grpSpPr>
          <p:sp>
            <p:nvSpPr>
              <p:cNvPr id="229" name="Rectangle 63"/>
              <p:cNvSpPr/>
              <p:nvPr/>
            </p:nvSpPr>
            <p:spPr>
              <a:xfrm>
                <a:off x="4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0" name="Rectangle 64"/>
              <p:cNvSpPr/>
              <p:nvPr/>
            </p:nvSpPr>
            <p:spPr>
              <a:xfrm>
                <a:off x="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8" name="Group 65"/>
            <p:cNvGrpSpPr/>
            <p:nvPr/>
          </p:nvGrpSpPr>
          <p:grpSpPr>
            <a:xfrm>
              <a:off x="265" y="384"/>
              <a:ext cx="265" cy="384"/>
              <a:chOff x="265" y="384"/>
              <a:chExt cx="265" cy="384"/>
            </a:xfrm>
          </p:grpSpPr>
          <p:sp>
            <p:nvSpPr>
              <p:cNvPr id="227" name="Rectangle 66"/>
              <p:cNvSpPr/>
              <p:nvPr/>
            </p:nvSpPr>
            <p:spPr>
              <a:xfrm>
                <a:off x="30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8" name="Rectangle 67"/>
              <p:cNvSpPr/>
              <p:nvPr/>
            </p:nvSpPr>
            <p:spPr>
              <a:xfrm>
                <a:off x="26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9" name="Group 68"/>
            <p:cNvGrpSpPr/>
            <p:nvPr/>
          </p:nvGrpSpPr>
          <p:grpSpPr>
            <a:xfrm>
              <a:off x="530" y="384"/>
              <a:ext cx="265" cy="384"/>
              <a:chOff x="530" y="384"/>
              <a:chExt cx="265" cy="384"/>
            </a:xfrm>
          </p:grpSpPr>
          <p:sp>
            <p:nvSpPr>
              <p:cNvPr id="225" name="Rectangle 69"/>
              <p:cNvSpPr/>
              <p:nvPr/>
            </p:nvSpPr>
            <p:spPr>
              <a:xfrm>
                <a:off x="57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" name="Rectangle 70"/>
              <p:cNvSpPr/>
              <p:nvPr/>
            </p:nvSpPr>
            <p:spPr>
              <a:xfrm>
                <a:off x="53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0" name="Group 71"/>
            <p:cNvGrpSpPr/>
            <p:nvPr/>
          </p:nvGrpSpPr>
          <p:grpSpPr>
            <a:xfrm>
              <a:off x="795" y="384"/>
              <a:ext cx="265" cy="384"/>
              <a:chOff x="795" y="384"/>
              <a:chExt cx="265" cy="384"/>
            </a:xfrm>
          </p:grpSpPr>
          <p:sp>
            <p:nvSpPr>
              <p:cNvPr id="223" name="Rectangle 72"/>
              <p:cNvSpPr/>
              <p:nvPr/>
            </p:nvSpPr>
            <p:spPr>
              <a:xfrm>
                <a:off x="83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4" name="Rectangle 73"/>
              <p:cNvSpPr/>
              <p:nvPr/>
            </p:nvSpPr>
            <p:spPr>
              <a:xfrm>
                <a:off x="79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1" name="Group 74"/>
            <p:cNvGrpSpPr/>
            <p:nvPr/>
          </p:nvGrpSpPr>
          <p:grpSpPr>
            <a:xfrm>
              <a:off x="1060" y="384"/>
              <a:ext cx="265" cy="384"/>
              <a:chOff x="1060" y="384"/>
              <a:chExt cx="265" cy="384"/>
            </a:xfrm>
          </p:grpSpPr>
          <p:sp>
            <p:nvSpPr>
              <p:cNvPr id="221" name="Rectangle 75"/>
              <p:cNvSpPr/>
              <p:nvPr/>
            </p:nvSpPr>
            <p:spPr>
              <a:xfrm>
                <a:off x="110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2" name="Rectangle 76"/>
              <p:cNvSpPr/>
              <p:nvPr/>
            </p:nvSpPr>
            <p:spPr>
              <a:xfrm>
                <a:off x="106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2" name="Group 77"/>
            <p:cNvGrpSpPr/>
            <p:nvPr/>
          </p:nvGrpSpPr>
          <p:grpSpPr>
            <a:xfrm>
              <a:off x="1325" y="384"/>
              <a:ext cx="265" cy="384"/>
              <a:chOff x="1325" y="384"/>
              <a:chExt cx="265" cy="384"/>
            </a:xfrm>
          </p:grpSpPr>
          <p:sp>
            <p:nvSpPr>
              <p:cNvPr id="219" name="Rectangle 78"/>
              <p:cNvSpPr/>
              <p:nvPr/>
            </p:nvSpPr>
            <p:spPr>
              <a:xfrm>
                <a:off x="136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0" name="Rectangle 79"/>
              <p:cNvSpPr/>
              <p:nvPr/>
            </p:nvSpPr>
            <p:spPr>
              <a:xfrm>
                <a:off x="132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3" name="Group 80"/>
            <p:cNvGrpSpPr/>
            <p:nvPr/>
          </p:nvGrpSpPr>
          <p:grpSpPr>
            <a:xfrm>
              <a:off x="1590" y="384"/>
              <a:ext cx="265" cy="384"/>
              <a:chOff x="1590" y="384"/>
              <a:chExt cx="265" cy="384"/>
            </a:xfrm>
          </p:grpSpPr>
          <p:sp>
            <p:nvSpPr>
              <p:cNvPr id="217" name="Rectangle 81"/>
              <p:cNvSpPr/>
              <p:nvPr/>
            </p:nvSpPr>
            <p:spPr>
              <a:xfrm>
                <a:off x="163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8" name="Rectangle 82"/>
              <p:cNvSpPr/>
              <p:nvPr/>
            </p:nvSpPr>
            <p:spPr>
              <a:xfrm>
                <a:off x="159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4" name="Group 83"/>
            <p:cNvGrpSpPr/>
            <p:nvPr/>
          </p:nvGrpSpPr>
          <p:grpSpPr>
            <a:xfrm>
              <a:off x="1855" y="384"/>
              <a:ext cx="265" cy="384"/>
              <a:chOff x="1855" y="384"/>
              <a:chExt cx="265" cy="384"/>
            </a:xfrm>
          </p:grpSpPr>
          <p:sp>
            <p:nvSpPr>
              <p:cNvPr id="215" name="Rectangle 84"/>
              <p:cNvSpPr/>
              <p:nvPr/>
            </p:nvSpPr>
            <p:spPr>
              <a:xfrm>
                <a:off x="1898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6" name="Rectangle 85"/>
              <p:cNvSpPr/>
              <p:nvPr/>
            </p:nvSpPr>
            <p:spPr>
              <a:xfrm>
                <a:off x="1855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5" name="Group 86"/>
            <p:cNvGrpSpPr/>
            <p:nvPr/>
          </p:nvGrpSpPr>
          <p:grpSpPr>
            <a:xfrm>
              <a:off x="2120" y="384"/>
              <a:ext cx="265" cy="384"/>
              <a:chOff x="2120" y="384"/>
              <a:chExt cx="265" cy="384"/>
            </a:xfrm>
          </p:grpSpPr>
          <p:sp>
            <p:nvSpPr>
              <p:cNvPr id="213" name="Rectangle 87"/>
              <p:cNvSpPr/>
              <p:nvPr/>
            </p:nvSpPr>
            <p:spPr>
              <a:xfrm>
                <a:off x="2163" y="384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4" name="Rectangle 88"/>
              <p:cNvSpPr/>
              <p:nvPr/>
            </p:nvSpPr>
            <p:spPr>
              <a:xfrm>
                <a:off x="2120" y="384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2385" y="384"/>
              <a:ext cx="266" cy="384"/>
              <a:chOff x="2385" y="384"/>
              <a:chExt cx="266" cy="384"/>
            </a:xfrm>
          </p:grpSpPr>
          <p:sp>
            <p:nvSpPr>
              <p:cNvPr id="211" name="Rectangle 90"/>
              <p:cNvSpPr/>
              <p:nvPr/>
            </p:nvSpPr>
            <p:spPr>
              <a:xfrm>
                <a:off x="242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2" name="Rectangle 91"/>
              <p:cNvSpPr/>
              <p:nvPr/>
            </p:nvSpPr>
            <p:spPr>
              <a:xfrm>
                <a:off x="238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Group 92"/>
            <p:cNvGrpSpPr/>
            <p:nvPr/>
          </p:nvGrpSpPr>
          <p:grpSpPr>
            <a:xfrm>
              <a:off x="2651" y="384"/>
              <a:ext cx="266" cy="384"/>
              <a:chOff x="2651" y="384"/>
              <a:chExt cx="266" cy="384"/>
            </a:xfrm>
          </p:grpSpPr>
          <p:sp>
            <p:nvSpPr>
              <p:cNvPr id="209" name="Rectangle 93"/>
              <p:cNvSpPr/>
              <p:nvPr/>
            </p:nvSpPr>
            <p:spPr>
              <a:xfrm>
                <a:off x="269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0" name="Rectangle 94"/>
              <p:cNvSpPr/>
              <p:nvPr/>
            </p:nvSpPr>
            <p:spPr>
              <a:xfrm>
                <a:off x="265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8" name="Group 95"/>
            <p:cNvGrpSpPr/>
            <p:nvPr/>
          </p:nvGrpSpPr>
          <p:grpSpPr>
            <a:xfrm>
              <a:off x="2917" y="384"/>
              <a:ext cx="266" cy="384"/>
              <a:chOff x="2917" y="384"/>
              <a:chExt cx="266" cy="384"/>
            </a:xfrm>
          </p:grpSpPr>
          <p:sp>
            <p:nvSpPr>
              <p:cNvPr id="207" name="Rectangle 96"/>
              <p:cNvSpPr/>
              <p:nvPr/>
            </p:nvSpPr>
            <p:spPr>
              <a:xfrm>
                <a:off x="296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8" name="Rectangle 97"/>
              <p:cNvSpPr/>
              <p:nvPr/>
            </p:nvSpPr>
            <p:spPr>
              <a:xfrm>
                <a:off x="291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9" name="Group 98"/>
            <p:cNvGrpSpPr/>
            <p:nvPr/>
          </p:nvGrpSpPr>
          <p:grpSpPr>
            <a:xfrm>
              <a:off x="3183" y="384"/>
              <a:ext cx="266" cy="384"/>
              <a:chOff x="3183" y="384"/>
              <a:chExt cx="266" cy="384"/>
            </a:xfrm>
          </p:grpSpPr>
          <p:sp>
            <p:nvSpPr>
              <p:cNvPr id="205" name="Rectangle 99"/>
              <p:cNvSpPr/>
              <p:nvPr/>
            </p:nvSpPr>
            <p:spPr>
              <a:xfrm>
                <a:off x="3226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6" name="Rectangle 100"/>
              <p:cNvSpPr/>
              <p:nvPr/>
            </p:nvSpPr>
            <p:spPr>
              <a:xfrm>
                <a:off x="3183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0" name="Group 101"/>
            <p:cNvGrpSpPr/>
            <p:nvPr/>
          </p:nvGrpSpPr>
          <p:grpSpPr>
            <a:xfrm>
              <a:off x="3449" y="384"/>
              <a:ext cx="266" cy="384"/>
              <a:chOff x="3449" y="384"/>
              <a:chExt cx="266" cy="384"/>
            </a:xfrm>
          </p:grpSpPr>
          <p:sp>
            <p:nvSpPr>
              <p:cNvPr id="203" name="Rectangle 102"/>
              <p:cNvSpPr/>
              <p:nvPr/>
            </p:nvSpPr>
            <p:spPr>
              <a:xfrm>
                <a:off x="3492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4" name="Rectangle 103"/>
              <p:cNvSpPr/>
              <p:nvPr/>
            </p:nvSpPr>
            <p:spPr>
              <a:xfrm>
                <a:off x="3449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1" name="Group 104"/>
            <p:cNvGrpSpPr/>
            <p:nvPr/>
          </p:nvGrpSpPr>
          <p:grpSpPr>
            <a:xfrm>
              <a:off x="3715" y="384"/>
              <a:ext cx="266" cy="384"/>
              <a:chOff x="3715" y="384"/>
              <a:chExt cx="266" cy="384"/>
            </a:xfrm>
          </p:grpSpPr>
          <p:sp>
            <p:nvSpPr>
              <p:cNvPr id="201" name="Rectangle 105"/>
              <p:cNvSpPr/>
              <p:nvPr/>
            </p:nvSpPr>
            <p:spPr>
              <a:xfrm>
                <a:off x="3758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2" name="Rectangle 106"/>
              <p:cNvSpPr/>
              <p:nvPr/>
            </p:nvSpPr>
            <p:spPr>
              <a:xfrm>
                <a:off x="3715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2" name="Group 107"/>
            <p:cNvGrpSpPr/>
            <p:nvPr/>
          </p:nvGrpSpPr>
          <p:grpSpPr>
            <a:xfrm>
              <a:off x="3981" y="384"/>
              <a:ext cx="266" cy="384"/>
              <a:chOff x="3981" y="384"/>
              <a:chExt cx="266" cy="384"/>
            </a:xfrm>
          </p:grpSpPr>
          <p:sp>
            <p:nvSpPr>
              <p:cNvPr id="199" name="Rectangle 108"/>
              <p:cNvSpPr/>
              <p:nvPr/>
            </p:nvSpPr>
            <p:spPr>
              <a:xfrm>
                <a:off x="4024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0" name="Rectangle 109"/>
              <p:cNvSpPr/>
              <p:nvPr/>
            </p:nvSpPr>
            <p:spPr>
              <a:xfrm>
                <a:off x="3981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3" name="Group 110"/>
            <p:cNvGrpSpPr/>
            <p:nvPr/>
          </p:nvGrpSpPr>
          <p:grpSpPr>
            <a:xfrm>
              <a:off x="4247" y="384"/>
              <a:ext cx="266" cy="384"/>
              <a:chOff x="4247" y="384"/>
              <a:chExt cx="266" cy="384"/>
            </a:xfrm>
          </p:grpSpPr>
          <p:sp>
            <p:nvSpPr>
              <p:cNvPr id="197" name="Rectangle 111"/>
              <p:cNvSpPr/>
              <p:nvPr/>
            </p:nvSpPr>
            <p:spPr>
              <a:xfrm>
                <a:off x="4290" y="384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8" name="Rectangle 112"/>
              <p:cNvSpPr/>
              <p:nvPr/>
            </p:nvSpPr>
            <p:spPr>
              <a:xfrm>
                <a:off x="4247" y="384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4" name="Group 119"/>
            <p:cNvGrpSpPr/>
            <p:nvPr/>
          </p:nvGrpSpPr>
          <p:grpSpPr>
            <a:xfrm>
              <a:off x="0" y="768"/>
              <a:ext cx="265" cy="384"/>
              <a:chOff x="0" y="768"/>
              <a:chExt cx="265" cy="384"/>
            </a:xfrm>
          </p:grpSpPr>
          <p:sp>
            <p:nvSpPr>
              <p:cNvPr id="195" name="Rectangle 120"/>
              <p:cNvSpPr/>
              <p:nvPr/>
            </p:nvSpPr>
            <p:spPr>
              <a:xfrm>
                <a:off x="4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6" name="Rectangle 121"/>
              <p:cNvSpPr/>
              <p:nvPr/>
            </p:nvSpPr>
            <p:spPr>
              <a:xfrm>
                <a:off x="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5" name="Group 122"/>
            <p:cNvGrpSpPr/>
            <p:nvPr/>
          </p:nvGrpSpPr>
          <p:grpSpPr>
            <a:xfrm>
              <a:off x="265" y="768"/>
              <a:ext cx="265" cy="384"/>
              <a:chOff x="265" y="768"/>
              <a:chExt cx="265" cy="384"/>
            </a:xfrm>
          </p:grpSpPr>
          <p:sp>
            <p:nvSpPr>
              <p:cNvPr id="193" name="Rectangle 123"/>
              <p:cNvSpPr/>
              <p:nvPr/>
            </p:nvSpPr>
            <p:spPr>
              <a:xfrm>
                <a:off x="30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4" name="Rectangle 124"/>
              <p:cNvSpPr/>
              <p:nvPr/>
            </p:nvSpPr>
            <p:spPr>
              <a:xfrm>
                <a:off x="26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6" name="Group 125"/>
            <p:cNvGrpSpPr/>
            <p:nvPr/>
          </p:nvGrpSpPr>
          <p:grpSpPr>
            <a:xfrm>
              <a:off x="530" y="768"/>
              <a:ext cx="265" cy="384"/>
              <a:chOff x="530" y="768"/>
              <a:chExt cx="265" cy="384"/>
            </a:xfrm>
          </p:grpSpPr>
          <p:sp>
            <p:nvSpPr>
              <p:cNvPr id="191" name="Rectangle 126"/>
              <p:cNvSpPr/>
              <p:nvPr/>
            </p:nvSpPr>
            <p:spPr>
              <a:xfrm>
                <a:off x="57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2" name="Rectangle 127"/>
              <p:cNvSpPr/>
              <p:nvPr/>
            </p:nvSpPr>
            <p:spPr>
              <a:xfrm>
                <a:off x="53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7" name="Group 128"/>
            <p:cNvGrpSpPr/>
            <p:nvPr/>
          </p:nvGrpSpPr>
          <p:grpSpPr>
            <a:xfrm>
              <a:off x="795" y="768"/>
              <a:ext cx="265" cy="384"/>
              <a:chOff x="795" y="768"/>
              <a:chExt cx="265" cy="384"/>
            </a:xfrm>
          </p:grpSpPr>
          <p:sp>
            <p:nvSpPr>
              <p:cNvPr id="189" name="Rectangle 129"/>
              <p:cNvSpPr/>
              <p:nvPr/>
            </p:nvSpPr>
            <p:spPr>
              <a:xfrm>
                <a:off x="83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0" name="Rectangle 130"/>
              <p:cNvSpPr/>
              <p:nvPr/>
            </p:nvSpPr>
            <p:spPr>
              <a:xfrm>
                <a:off x="79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8" name="Group 131"/>
            <p:cNvGrpSpPr/>
            <p:nvPr/>
          </p:nvGrpSpPr>
          <p:grpSpPr>
            <a:xfrm>
              <a:off x="1060" y="768"/>
              <a:ext cx="265" cy="384"/>
              <a:chOff x="1060" y="768"/>
              <a:chExt cx="265" cy="384"/>
            </a:xfrm>
          </p:grpSpPr>
          <p:sp>
            <p:nvSpPr>
              <p:cNvPr id="187" name="Rectangle 132"/>
              <p:cNvSpPr/>
              <p:nvPr/>
            </p:nvSpPr>
            <p:spPr>
              <a:xfrm>
                <a:off x="110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8" name="Rectangle 133"/>
              <p:cNvSpPr/>
              <p:nvPr/>
            </p:nvSpPr>
            <p:spPr>
              <a:xfrm>
                <a:off x="106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9" name="Group 134"/>
            <p:cNvGrpSpPr/>
            <p:nvPr/>
          </p:nvGrpSpPr>
          <p:grpSpPr>
            <a:xfrm>
              <a:off x="1325" y="768"/>
              <a:ext cx="265" cy="384"/>
              <a:chOff x="1325" y="768"/>
              <a:chExt cx="265" cy="384"/>
            </a:xfrm>
          </p:grpSpPr>
          <p:sp>
            <p:nvSpPr>
              <p:cNvPr id="185" name="Rectangle 135"/>
              <p:cNvSpPr/>
              <p:nvPr/>
            </p:nvSpPr>
            <p:spPr>
              <a:xfrm>
                <a:off x="136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" name="Rectangle 136"/>
              <p:cNvSpPr/>
              <p:nvPr/>
            </p:nvSpPr>
            <p:spPr>
              <a:xfrm>
                <a:off x="132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0" name="Group 137"/>
            <p:cNvGrpSpPr/>
            <p:nvPr/>
          </p:nvGrpSpPr>
          <p:grpSpPr>
            <a:xfrm>
              <a:off x="1590" y="768"/>
              <a:ext cx="265" cy="384"/>
              <a:chOff x="1590" y="768"/>
              <a:chExt cx="265" cy="384"/>
            </a:xfrm>
          </p:grpSpPr>
          <p:sp>
            <p:nvSpPr>
              <p:cNvPr id="183" name="Rectangle 138"/>
              <p:cNvSpPr/>
              <p:nvPr/>
            </p:nvSpPr>
            <p:spPr>
              <a:xfrm>
                <a:off x="163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4" name="Rectangle 139"/>
              <p:cNvSpPr/>
              <p:nvPr/>
            </p:nvSpPr>
            <p:spPr>
              <a:xfrm>
                <a:off x="159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1" name="Group 140"/>
            <p:cNvGrpSpPr/>
            <p:nvPr/>
          </p:nvGrpSpPr>
          <p:grpSpPr>
            <a:xfrm>
              <a:off x="1855" y="768"/>
              <a:ext cx="265" cy="384"/>
              <a:chOff x="1855" y="768"/>
              <a:chExt cx="265" cy="384"/>
            </a:xfrm>
          </p:grpSpPr>
          <p:sp>
            <p:nvSpPr>
              <p:cNvPr id="181" name="Rectangle 141"/>
              <p:cNvSpPr/>
              <p:nvPr/>
            </p:nvSpPr>
            <p:spPr>
              <a:xfrm>
                <a:off x="1898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2" name="Rectangle 142"/>
              <p:cNvSpPr/>
              <p:nvPr/>
            </p:nvSpPr>
            <p:spPr>
              <a:xfrm>
                <a:off x="1855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2" name="Group 143"/>
            <p:cNvGrpSpPr/>
            <p:nvPr/>
          </p:nvGrpSpPr>
          <p:grpSpPr>
            <a:xfrm>
              <a:off x="2120" y="768"/>
              <a:ext cx="265" cy="384"/>
              <a:chOff x="2120" y="768"/>
              <a:chExt cx="265" cy="384"/>
            </a:xfrm>
          </p:grpSpPr>
          <p:sp>
            <p:nvSpPr>
              <p:cNvPr id="179" name="Rectangle 144"/>
              <p:cNvSpPr/>
              <p:nvPr/>
            </p:nvSpPr>
            <p:spPr>
              <a:xfrm>
                <a:off x="2163" y="768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0" name="Rectangle 145"/>
              <p:cNvSpPr/>
              <p:nvPr/>
            </p:nvSpPr>
            <p:spPr>
              <a:xfrm>
                <a:off x="2120" y="768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" name="Group 146"/>
            <p:cNvGrpSpPr/>
            <p:nvPr/>
          </p:nvGrpSpPr>
          <p:grpSpPr>
            <a:xfrm>
              <a:off x="2385" y="768"/>
              <a:ext cx="266" cy="384"/>
              <a:chOff x="2385" y="768"/>
              <a:chExt cx="266" cy="384"/>
            </a:xfrm>
          </p:grpSpPr>
          <p:sp>
            <p:nvSpPr>
              <p:cNvPr id="177" name="Rectangle 147"/>
              <p:cNvSpPr/>
              <p:nvPr/>
            </p:nvSpPr>
            <p:spPr>
              <a:xfrm>
                <a:off x="242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8" name="Rectangle 148"/>
              <p:cNvSpPr/>
              <p:nvPr/>
            </p:nvSpPr>
            <p:spPr>
              <a:xfrm>
                <a:off x="238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4" name="Group 149"/>
            <p:cNvGrpSpPr/>
            <p:nvPr/>
          </p:nvGrpSpPr>
          <p:grpSpPr>
            <a:xfrm>
              <a:off x="2651" y="768"/>
              <a:ext cx="266" cy="384"/>
              <a:chOff x="2651" y="768"/>
              <a:chExt cx="266" cy="384"/>
            </a:xfrm>
          </p:grpSpPr>
          <p:sp>
            <p:nvSpPr>
              <p:cNvPr id="175" name="Rectangle 150"/>
              <p:cNvSpPr/>
              <p:nvPr/>
            </p:nvSpPr>
            <p:spPr>
              <a:xfrm>
                <a:off x="269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6" name="Rectangle 151"/>
              <p:cNvSpPr/>
              <p:nvPr/>
            </p:nvSpPr>
            <p:spPr>
              <a:xfrm>
                <a:off x="265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5" name="Group 152"/>
            <p:cNvGrpSpPr/>
            <p:nvPr/>
          </p:nvGrpSpPr>
          <p:grpSpPr>
            <a:xfrm>
              <a:off x="2917" y="768"/>
              <a:ext cx="266" cy="384"/>
              <a:chOff x="2917" y="768"/>
              <a:chExt cx="266" cy="384"/>
            </a:xfrm>
          </p:grpSpPr>
          <p:sp>
            <p:nvSpPr>
              <p:cNvPr id="173" name="Rectangle 153"/>
              <p:cNvSpPr/>
              <p:nvPr/>
            </p:nvSpPr>
            <p:spPr>
              <a:xfrm>
                <a:off x="296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4" name="Rectangle 154"/>
              <p:cNvSpPr/>
              <p:nvPr/>
            </p:nvSpPr>
            <p:spPr>
              <a:xfrm>
                <a:off x="291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6" name="Group 155"/>
            <p:cNvGrpSpPr/>
            <p:nvPr/>
          </p:nvGrpSpPr>
          <p:grpSpPr>
            <a:xfrm>
              <a:off x="3183" y="768"/>
              <a:ext cx="266" cy="384"/>
              <a:chOff x="3183" y="768"/>
              <a:chExt cx="266" cy="384"/>
            </a:xfrm>
          </p:grpSpPr>
          <p:sp>
            <p:nvSpPr>
              <p:cNvPr id="171" name="Rectangle 156"/>
              <p:cNvSpPr/>
              <p:nvPr/>
            </p:nvSpPr>
            <p:spPr>
              <a:xfrm>
                <a:off x="3226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2" name="Rectangle 157"/>
              <p:cNvSpPr/>
              <p:nvPr/>
            </p:nvSpPr>
            <p:spPr>
              <a:xfrm>
                <a:off x="3183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7" name="Group 158"/>
            <p:cNvGrpSpPr/>
            <p:nvPr/>
          </p:nvGrpSpPr>
          <p:grpSpPr>
            <a:xfrm>
              <a:off x="3449" y="768"/>
              <a:ext cx="266" cy="384"/>
              <a:chOff x="3449" y="768"/>
              <a:chExt cx="266" cy="384"/>
            </a:xfrm>
          </p:grpSpPr>
          <p:sp>
            <p:nvSpPr>
              <p:cNvPr id="169" name="Rectangle 159"/>
              <p:cNvSpPr/>
              <p:nvPr/>
            </p:nvSpPr>
            <p:spPr>
              <a:xfrm>
                <a:off x="3492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0" name="Rectangle 160"/>
              <p:cNvSpPr/>
              <p:nvPr/>
            </p:nvSpPr>
            <p:spPr>
              <a:xfrm>
                <a:off x="3449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8" name="Group 161"/>
            <p:cNvGrpSpPr/>
            <p:nvPr/>
          </p:nvGrpSpPr>
          <p:grpSpPr>
            <a:xfrm>
              <a:off x="3715" y="768"/>
              <a:ext cx="266" cy="384"/>
              <a:chOff x="3715" y="768"/>
              <a:chExt cx="266" cy="384"/>
            </a:xfrm>
          </p:grpSpPr>
          <p:sp>
            <p:nvSpPr>
              <p:cNvPr id="167" name="Rectangle 162"/>
              <p:cNvSpPr/>
              <p:nvPr/>
            </p:nvSpPr>
            <p:spPr>
              <a:xfrm>
                <a:off x="3758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Rectangle 163"/>
              <p:cNvSpPr/>
              <p:nvPr/>
            </p:nvSpPr>
            <p:spPr>
              <a:xfrm>
                <a:off x="3715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9" name="Group 164"/>
            <p:cNvGrpSpPr/>
            <p:nvPr/>
          </p:nvGrpSpPr>
          <p:grpSpPr>
            <a:xfrm>
              <a:off x="3981" y="768"/>
              <a:ext cx="266" cy="384"/>
              <a:chOff x="3981" y="768"/>
              <a:chExt cx="266" cy="384"/>
            </a:xfrm>
          </p:grpSpPr>
          <p:sp>
            <p:nvSpPr>
              <p:cNvPr id="165" name="Rectangle 165"/>
              <p:cNvSpPr/>
              <p:nvPr/>
            </p:nvSpPr>
            <p:spPr>
              <a:xfrm>
                <a:off x="4024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6" name="Rectangle 166"/>
              <p:cNvSpPr/>
              <p:nvPr/>
            </p:nvSpPr>
            <p:spPr>
              <a:xfrm>
                <a:off x="3981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0" name="Group 167"/>
            <p:cNvGrpSpPr/>
            <p:nvPr/>
          </p:nvGrpSpPr>
          <p:grpSpPr>
            <a:xfrm>
              <a:off x="4247" y="768"/>
              <a:ext cx="266" cy="384"/>
              <a:chOff x="4247" y="768"/>
              <a:chExt cx="266" cy="384"/>
            </a:xfrm>
          </p:grpSpPr>
          <p:sp>
            <p:nvSpPr>
              <p:cNvPr id="163" name="Rectangle 168"/>
              <p:cNvSpPr/>
              <p:nvPr/>
            </p:nvSpPr>
            <p:spPr>
              <a:xfrm>
                <a:off x="4290" y="768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4" name="Rectangle 169"/>
              <p:cNvSpPr/>
              <p:nvPr/>
            </p:nvSpPr>
            <p:spPr>
              <a:xfrm>
                <a:off x="4247" y="768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1" name="Group 176"/>
            <p:cNvGrpSpPr/>
            <p:nvPr/>
          </p:nvGrpSpPr>
          <p:grpSpPr>
            <a:xfrm>
              <a:off x="0" y="1152"/>
              <a:ext cx="265" cy="384"/>
              <a:chOff x="0" y="1152"/>
              <a:chExt cx="265" cy="384"/>
            </a:xfrm>
          </p:grpSpPr>
          <p:sp>
            <p:nvSpPr>
              <p:cNvPr id="161" name="Rectangle 177"/>
              <p:cNvSpPr/>
              <p:nvPr/>
            </p:nvSpPr>
            <p:spPr>
              <a:xfrm>
                <a:off x="4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2" name="Rectangle 178"/>
              <p:cNvSpPr/>
              <p:nvPr/>
            </p:nvSpPr>
            <p:spPr>
              <a:xfrm>
                <a:off x="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2" name="Group 179"/>
            <p:cNvGrpSpPr/>
            <p:nvPr/>
          </p:nvGrpSpPr>
          <p:grpSpPr>
            <a:xfrm>
              <a:off x="265" y="1152"/>
              <a:ext cx="265" cy="384"/>
              <a:chOff x="265" y="1152"/>
              <a:chExt cx="265" cy="384"/>
            </a:xfrm>
          </p:grpSpPr>
          <p:sp>
            <p:nvSpPr>
              <p:cNvPr id="159" name="Rectangle 180"/>
              <p:cNvSpPr/>
              <p:nvPr/>
            </p:nvSpPr>
            <p:spPr>
              <a:xfrm>
                <a:off x="30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0" name="Rectangle 181"/>
              <p:cNvSpPr/>
              <p:nvPr/>
            </p:nvSpPr>
            <p:spPr>
              <a:xfrm>
                <a:off x="26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3" name="Group 182"/>
            <p:cNvGrpSpPr/>
            <p:nvPr/>
          </p:nvGrpSpPr>
          <p:grpSpPr>
            <a:xfrm>
              <a:off x="530" y="1152"/>
              <a:ext cx="265" cy="384"/>
              <a:chOff x="530" y="1152"/>
              <a:chExt cx="265" cy="384"/>
            </a:xfrm>
          </p:grpSpPr>
          <p:sp>
            <p:nvSpPr>
              <p:cNvPr id="157" name="Rectangle 183"/>
              <p:cNvSpPr/>
              <p:nvPr/>
            </p:nvSpPr>
            <p:spPr>
              <a:xfrm>
                <a:off x="57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8" name="Rectangle 184"/>
              <p:cNvSpPr/>
              <p:nvPr/>
            </p:nvSpPr>
            <p:spPr>
              <a:xfrm>
                <a:off x="53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4" name="Group 185"/>
            <p:cNvGrpSpPr/>
            <p:nvPr/>
          </p:nvGrpSpPr>
          <p:grpSpPr>
            <a:xfrm>
              <a:off x="795" y="1152"/>
              <a:ext cx="265" cy="384"/>
              <a:chOff x="795" y="1152"/>
              <a:chExt cx="265" cy="384"/>
            </a:xfrm>
          </p:grpSpPr>
          <p:sp>
            <p:nvSpPr>
              <p:cNvPr id="155" name="Rectangle 186"/>
              <p:cNvSpPr/>
              <p:nvPr/>
            </p:nvSpPr>
            <p:spPr>
              <a:xfrm>
                <a:off x="83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" name="Rectangle 187"/>
              <p:cNvSpPr/>
              <p:nvPr/>
            </p:nvSpPr>
            <p:spPr>
              <a:xfrm>
                <a:off x="79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5" name="Group 188"/>
            <p:cNvGrpSpPr/>
            <p:nvPr/>
          </p:nvGrpSpPr>
          <p:grpSpPr>
            <a:xfrm>
              <a:off x="1060" y="1152"/>
              <a:ext cx="265" cy="384"/>
              <a:chOff x="1060" y="1152"/>
              <a:chExt cx="265" cy="384"/>
            </a:xfrm>
          </p:grpSpPr>
          <p:sp>
            <p:nvSpPr>
              <p:cNvPr id="153" name="Rectangle 189"/>
              <p:cNvSpPr/>
              <p:nvPr/>
            </p:nvSpPr>
            <p:spPr>
              <a:xfrm>
                <a:off x="110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4" name="Rectangle 190"/>
              <p:cNvSpPr/>
              <p:nvPr/>
            </p:nvSpPr>
            <p:spPr>
              <a:xfrm>
                <a:off x="106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6" name="Group 191"/>
            <p:cNvGrpSpPr/>
            <p:nvPr/>
          </p:nvGrpSpPr>
          <p:grpSpPr>
            <a:xfrm>
              <a:off x="1325" y="1152"/>
              <a:ext cx="265" cy="384"/>
              <a:chOff x="1325" y="1152"/>
              <a:chExt cx="265" cy="384"/>
            </a:xfrm>
          </p:grpSpPr>
          <p:sp>
            <p:nvSpPr>
              <p:cNvPr id="151" name="Rectangle 192"/>
              <p:cNvSpPr/>
              <p:nvPr/>
            </p:nvSpPr>
            <p:spPr>
              <a:xfrm>
                <a:off x="136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2" name="Rectangle 193"/>
              <p:cNvSpPr/>
              <p:nvPr/>
            </p:nvSpPr>
            <p:spPr>
              <a:xfrm>
                <a:off x="132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7" name="Group 194"/>
            <p:cNvGrpSpPr/>
            <p:nvPr/>
          </p:nvGrpSpPr>
          <p:grpSpPr>
            <a:xfrm>
              <a:off x="1590" y="1152"/>
              <a:ext cx="265" cy="384"/>
              <a:chOff x="1590" y="1152"/>
              <a:chExt cx="265" cy="384"/>
            </a:xfrm>
          </p:grpSpPr>
          <p:sp>
            <p:nvSpPr>
              <p:cNvPr id="149" name="Rectangle 195"/>
              <p:cNvSpPr/>
              <p:nvPr/>
            </p:nvSpPr>
            <p:spPr>
              <a:xfrm>
                <a:off x="163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Rectangle 196"/>
              <p:cNvSpPr/>
              <p:nvPr/>
            </p:nvSpPr>
            <p:spPr>
              <a:xfrm>
                <a:off x="159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8" name="Group 197"/>
            <p:cNvGrpSpPr/>
            <p:nvPr/>
          </p:nvGrpSpPr>
          <p:grpSpPr>
            <a:xfrm>
              <a:off x="1855" y="1152"/>
              <a:ext cx="265" cy="384"/>
              <a:chOff x="1855" y="1152"/>
              <a:chExt cx="265" cy="384"/>
            </a:xfrm>
          </p:grpSpPr>
          <p:sp>
            <p:nvSpPr>
              <p:cNvPr id="147" name="Rectangle 198"/>
              <p:cNvSpPr/>
              <p:nvPr/>
            </p:nvSpPr>
            <p:spPr>
              <a:xfrm>
                <a:off x="1898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8" name="Rectangle 199"/>
              <p:cNvSpPr/>
              <p:nvPr/>
            </p:nvSpPr>
            <p:spPr>
              <a:xfrm>
                <a:off x="1855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9" name="Group 200"/>
            <p:cNvGrpSpPr/>
            <p:nvPr/>
          </p:nvGrpSpPr>
          <p:grpSpPr>
            <a:xfrm>
              <a:off x="2120" y="1152"/>
              <a:ext cx="265" cy="384"/>
              <a:chOff x="2120" y="1152"/>
              <a:chExt cx="265" cy="384"/>
            </a:xfrm>
          </p:grpSpPr>
          <p:sp>
            <p:nvSpPr>
              <p:cNvPr id="145" name="Rectangle 201"/>
              <p:cNvSpPr/>
              <p:nvPr/>
            </p:nvSpPr>
            <p:spPr>
              <a:xfrm>
                <a:off x="2163" y="1152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6" name="Rectangle 202"/>
              <p:cNvSpPr/>
              <p:nvPr/>
            </p:nvSpPr>
            <p:spPr>
              <a:xfrm>
                <a:off x="2120" y="1152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0" name="Group 203"/>
            <p:cNvGrpSpPr/>
            <p:nvPr/>
          </p:nvGrpSpPr>
          <p:grpSpPr>
            <a:xfrm>
              <a:off x="2385" y="1152"/>
              <a:ext cx="266" cy="384"/>
              <a:chOff x="2385" y="1152"/>
              <a:chExt cx="266" cy="384"/>
            </a:xfrm>
          </p:grpSpPr>
          <p:sp>
            <p:nvSpPr>
              <p:cNvPr id="143" name="Rectangle 204"/>
              <p:cNvSpPr/>
              <p:nvPr/>
            </p:nvSpPr>
            <p:spPr>
              <a:xfrm>
                <a:off x="242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4" name="Rectangle 205"/>
              <p:cNvSpPr/>
              <p:nvPr/>
            </p:nvSpPr>
            <p:spPr>
              <a:xfrm>
                <a:off x="238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1" name="Group 206"/>
            <p:cNvGrpSpPr/>
            <p:nvPr/>
          </p:nvGrpSpPr>
          <p:grpSpPr>
            <a:xfrm>
              <a:off x="2651" y="1152"/>
              <a:ext cx="266" cy="384"/>
              <a:chOff x="2651" y="1152"/>
              <a:chExt cx="266" cy="384"/>
            </a:xfrm>
          </p:grpSpPr>
          <p:sp>
            <p:nvSpPr>
              <p:cNvPr id="141" name="Rectangle 207"/>
              <p:cNvSpPr/>
              <p:nvPr/>
            </p:nvSpPr>
            <p:spPr>
              <a:xfrm>
                <a:off x="269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2" name="Rectangle 208"/>
              <p:cNvSpPr/>
              <p:nvPr/>
            </p:nvSpPr>
            <p:spPr>
              <a:xfrm>
                <a:off x="265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2" name="Group 209"/>
            <p:cNvGrpSpPr/>
            <p:nvPr/>
          </p:nvGrpSpPr>
          <p:grpSpPr>
            <a:xfrm>
              <a:off x="2917" y="1152"/>
              <a:ext cx="266" cy="384"/>
              <a:chOff x="2917" y="1152"/>
              <a:chExt cx="266" cy="384"/>
            </a:xfrm>
          </p:grpSpPr>
          <p:sp>
            <p:nvSpPr>
              <p:cNvPr id="139" name="Rectangle 210"/>
              <p:cNvSpPr/>
              <p:nvPr/>
            </p:nvSpPr>
            <p:spPr>
              <a:xfrm>
                <a:off x="296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0" name="Rectangle 211"/>
              <p:cNvSpPr/>
              <p:nvPr/>
            </p:nvSpPr>
            <p:spPr>
              <a:xfrm>
                <a:off x="291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3" name="Group 212"/>
            <p:cNvGrpSpPr/>
            <p:nvPr/>
          </p:nvGrpSpPr>
          <p:grpSpPr>
            <a:xfrm>
              <a:off x="3183" y="1152"/>
              <a:ext cx="266" cy="384"/>
              <a:chOff x="3183" y="1152"/>
              <a:chExt cx="266" cy="384"/>
            </a:xfrm>
          </p:grpSpPr>
          <p:sp>
            <p:nvSpPr>
              <p:cNvPr id="137" name="Rectangle 213"/>
              <p:cNvSpPr/>
              <p:nvPr/>
            </p:nvSpPr>
            <p:spPr>
              <a:xfrm>
                <a:off x="3226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8" name="Rectangle 214"/>
              <p:cNvSpPr/>
              <p:nvPr/>
            </p:nvSpPr>
            <p:spPr>
              <a:xfrm>
                <a:off x="3183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4" name="Group 215"/>
            <p:cNvGrpSpPr/>
            <p:nvPr/>
          </p:nvGrpSpPr>
          <p:grpSpPr>
            <a:xfrm>
              <a:off x="3449" y="1152"/>
              <a:ext cx="266" cy="384"/>
              <a:chOff x="3449" y="1152"/>
              <a:chExt cx="266" cy="384"/>
            </a:xfrm>
          </p:grpSpPr>
          <p:sp>
            <p:nvSpPr>
              <p:cNvPr id="135" name="Rectangle 216"/>
              <p:cNvSpPr/>
              <p:nvPr/>
            </p:nvSpPr>
            <p:spPr>
              <a:xfrm>
                <a:off x="3492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6" name="Rectangle 217"/>
              <p:cNvSpPr/>
              <p:nvPr/>
            </p:nvSpPr>
            <p:spPr>
              <a:xfrm>
                <a:off x="3449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5" name="Group 218"/>
            <p:cNvGrpSpPr/>
            <p:nvPr/>
          </p:nvGrpSpPr>
          <p:grpSpPr>
            <a:xfrm>
              <a:off x="3715" y="1152"/>
              <a:ext cx="266" cy="384"/>
              <a:chOff x="3715" y="1152"/>
              <a:chExt cx="266" cy="384"/>
            </a:xfrm>
          </p:grpSpPr>
          <p:sp>
            <p:nvSpPr>
              <p:cNvPr id="133" name="Rectangle 219"/>
              <p:cNvSpPr/>
              <p:nvPr/>
            </p:nvSpPr>
            <p:spPr>
              <a:xfrm>
                <a:off x="3758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4" name="Rectangle 220"/>
              <p:cNvSpPr/>
              <p:nvPr/>
            </p:nvSpPr>
            <p:spPr>
              <a:xfrm>
                <a:off x="3715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6" name="Group 221"/>
            <p:cNvGrpSpPr/>
            <p:nvPr/>
          </p:nvGrpSpPr>
          <p:grpSpPr>
            <a:xfrm>
              <a:off x="3981" y="1152"/>
              <a:ext cx="266" cy="384"/>
              <a:chOff x="3981" y="1152"/>
              <a:chExt cx="266" cy="384"/>
            </a:xfrm>
          </p:grpSpPr>
          <p:sp>
            <p:nvSpPr>
              <p:cNvPr id="131" name="Rectangle 222"/>
              <p:cNvSpPr/>
              <p:nvPr/>
            </p:nvSpPr>
            <p:spPr>
              <a:xfrm>
                <a:off x="4024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2" name="Rectangle 223"/>
              <p:cNvSpPr/>
              <p:nvPr/>
            </p:nvSpPr>
            <p:spPr>
              <a:xfrm>
                <a:off x="3981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7" name="Group 224"/>
            <p:cNvGrpSpPr/>
            <p:nvPr/>
          </p:nvGrpSpPr>
          <p:grpSpPr>
            <a:xfrm>
              <a:off x="4247" y="1152"/>
              <a:ext cx="266" cy="384"/>
              <a:chOff x="4247" y="1152"/>
              <a:chExt cx="266" cy="384"/>
            </a:xfrm>
          </p:grpSpPr>
          <p:sp>
            <p:nvSpPr>
              <p:cNvPr id="129" name="Rectangle 225"/>
              <p:cNvSpPr/>
              <p:nvPr/>
            </p:nvSpPr>
            <p:spPr>
              <a:xfrm>
                <a:off x="4290" y="1152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0" name="Rectangle 226"/>
              <p:cNvSpPr/>
              <p:nvPr/>
            </p:nvSpPr>
            <p:spPr>
              <a:xfrm>
                <a:off x="4247" y="1152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8" name="Group 233"/>
            <p:cNvGrpSpPr/>
            <p:nvPr/>
          </p:nvGrpSpPr>
          <p:grpSpPr>
            <a:xfrm>
              <a:off x="0" y="1536"/>
              <a:ext cx="265" cy="384"/>
              <a:chOff x="0" y="1536"/>
              <a:chExt cx="265" cy="384"/>
            </a:xfrm>
          </p:grpSpPr>
          <p:sp>
            <p:nvSpPr>
              <p:cNvPr id="127" name="Rectangle 234"/>
              <p:cNvSpPr/>
              <p:nvPr/>
            </p:nvSpPr>
            <p:spPr>
              <a:xfrm>
                <a:off x="4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Rectangle 235"/>
              <p:cNvSpPr/>
              <p:nvPr/>
            </p:nvSpPr>
            <p:spPr>
              <a:xfrm>
                <a:off x="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9" name="Group 236"/>
            <p:cNvGrpSpPr/>
            <p:nvPr/>
          </p:nvGrpSpPr>
          <p:grpSpPr>
            <a:xfrm>
              <a:off x="265" y="1536"/>
              <a:ext cx="265" cy="384"/>
              <a:chOff x="265" y="1536"/>
              <a:chExt cx="265" cy="384"/>
            </a:xfrm>
          </p:grpSpPr>
          <p:sp>
            <p:nvSpPr>
              <p:cNvPr id="125" name="Rectangle 237"/>
              <p:cNvSpPr/>
              <p:nvPr/>
            </p:nvSpPr>
            <p:spPr>
              <a:xfrm>
                <a:off x="30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" name="Rectangle 238"/>
              <p:cNvSpPr/>
              <p:nvPr/>
            </p:nvSpPr>
            <p:spPr>
              <a:xfrm>
                <a:off x="26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0" name="Group 239"/>
            <p:cNvGrpSpPr/>
            <p:nvPr/>
          </p:nvGrpSpPr>
          <p:grpSpPr>
            <a:xfrm>
              <a:off x="530" y="1536"/>
              <a:ext cx="265" cy="384"/>
              <a:chOff x="530" y="1536"/>
              <a:chExt cx="265" cy="384"/>
            </a:xfrm>
          </p:grpSpPr>
          <p:sp>
            <p:nvSpPr>
              <p:cNvPr id="123" name="Rectangle 240"/>
              <p:cNvSpPr/>
              <p:nvPr/>
            </p:nvSpPr>
            <p:spPr>
              <a:xfrm>
                <a:off x="57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4" name="Rectangle 241"/>
              <p:cNvSpPr/>
              <p:nvPr/>
            </p:nvSpPr>
            <p:spPr>
              <a:xfrm>
                <a:off x="53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1" name="Group 242"/>
            <p:cNvGrpSpPr/>
            <p:nvPr/>
          </p:nvGrpSpPr>
          <p:grpSpPr>
            <a:xfrm>
              <a:off x="795" y="1536"/>
              <a:ext cx="265" cy="384"/>
              <a:chOff x="795" y="1536"/>
              <a:chExt cx="265" cy="384"/>
            </a:xfrm>
          </p:grpSpPr>
          <p:sp>
            <p:nvSpPr>
              <p:cNvPr id="121" name="Rectangle 243"/>
              <p:cNvSpPr/>
              <p:nvPr/>
            </p:nvSpPr>
            <p:spPr>
              <a:xfrm>
                <a:off x="83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2" name="Rectangle 244"/>
              <p:cNvSpPr/>
              <p:nvPr/>
            </p:nvSpPr>
            <p:spPr>
              <a:xfrm>
                <a:off x="79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" name="Group 245"/>
            <p:cNvGrpSpPr/>
            <p:nvPr/>
          </p:nvGrpSpPr>
          <p:grpSpPr>
            <a:xfrm>
              <a:off x="1060" y="1536"/>
              <a:ext cx="265" cy="384"/>
              <a:chOff x="1060" y="1536"/>
              <a:chExt cx="265" cy="384"/>
            </a:xfrm>
          </p:grpSpPr>
          <p:sp>
            <p:nvSpPr>
              <p:cNvPr id="119" name="Rectangle 246"/>
              <p:cNvSpPr/>
              <p:nvPr/>
            </p:nvSpPr>
            <p:spPr>
              <a:xfrm>
                <a:off x="110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0" name="Rectangle 247"/>
              <p:cNvSpPr/>
              <p:nvPr/>
            </p:nvSpPr>
            <p:spPr>
              <a:xfrm>
                <a:off x="106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3" name="Group 248"/>
            <p:cNvGrpSpPr/>
            <p:nvPr/>
          </p:nvGrpSpPr>
          <p:grpSpPr>
            <a:xfrm>
              <a:off x="1325" y="1536"/>
              <a:ext cx="265" cy="384"/>
              <a:chOff x="1325" y="1536"/>
              <a:chExt cx="265" cy="384"/>
            </a:xfrm>
          </p:grpSpPr>
          <p:sp>
            <p:nvSpPr>
              <p:cNvPr id="117" name="Rectangle 249"/>
              <p:cNvSpPr/>
              <p:nvPr/>
            </p:nvSpPr>
            <p:spPr>
              <a:xfrm>
                <a:off x="136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8" name="Rectangle 250"/>
              <p:cNvSpPr/>
              <p:nvPr/>
            </p:nvSpPr>
            <p:spPr>
              <a:xfrm>
                <a:off x="132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4" name="Group 251"/>
            <p:cNvGrpSpPr/>
            <p:nvPr/>
          </p:nvGrpSpPr>
          <p:grpSpPr>
            <a:xfrm>
              <a:off x="1590" y="1536"/>
              <a:ext cx="265" cy="384"/>
              <a:chOff x="1590" y="1536"/>
              <a:chExt cx="265" cy="384"/>
            </a:xfrm>
          </p:grpSpPr>
          <p:sp>
            <p:nvSpPr>
              <p:cNvPr id="115" name="Rectangle 252"/>
              <p:cNvSpPr/>
              <p:nvPr/>
            </p:nvSpPr>
            <p:spPr>
              <a:xfrm>
                <a:off x="163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6" name="Rectangle 253"/>
              <p:cNvSpPr/>
              <p:nvPr/>
            </p:nvSpPr>
            <p:spPr>
              <a:xfrm>
                <a:off x="159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5" name="Group 254"/>
            <p:cNvGrpSpPr/>
            <p:nvPr/>
          </p:nvGrpSpPr>
          <p:grpSpPr>
            <a:xfrm>
              <a:off x="1855" y="1536"/>
              <a:ext cx="265" cy="384"/>
              <a:chOff x="1855" y="1536"/>
              <a:chExt cx="265" cy="384"/>
            </a:xfrm>
          </p:grpSpPr>
          <p:sp>
            <p:nvSpPr>
              <p:cNvPr id="113" name="Rectangle 255"/>
              <p:cNvSpPr/>
              <p:nvPr/>
            </p:nvSpPr>
            <p:spPr>
              <a:xfrm>
                <a:off x="1898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4" name="Rectangle 256"/>
              <p:cNvSpPr/>
              <p:nvPr/>
            </p:nvSpPr>
            <p:spPr>
              <a:xfrm>
                <a:off x="1855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6" name="Group 257"/>
            <p:cNvGrpSpPr/>
            <p:nvPr/>
          </p:nvGrpSpPr>
          <p:grpSpPr>
            <a:xfrm>
              <a:off x="2120" y="1536"/>
              <a:ext cx="265" cy="384"/>
              <a:chOff x="2120" y="1536"/>
              <a:chExt cx="265" cy="384"/>
            </a:xfrm>
          </p:grpSpPr>
          <p:sp>
            <p:nvSpPr>
              <p:cNvPr id="111" name="Rectangle 258"/>
              <p:cNvSpPr/>
              <p:nvPr/>
            </p:nvSpPr>
            <p:spPr>
              <a:xfrm>
                <a:off x="2163" y="1536"/>
                <a:ext cx="179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Rectangle 259"/>
              <p:cNvSpPr/>
              <p:nvPr/>
            </p:nvSpPr>
            <p:spPr>
              <a:xfrm>
                <a:off x="2120" y="1536"/>
                <a:ext cx="265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7" name="Group 260"/>
            <p:cNvGrpSpPr/>
            <p:nvPr/>
          </p:nvGrpSpPr>
          <p:grpSpPr>
            <a:xfrm>
              <a:off x="2385" y="1536"/>
              <a:ext cx="266" cy="384"/>
              <a:chOff x="2385" y="1536"/>
              <a:chExt cx="266" cy="384"/>
            </a:xfrm>
          </p:grpSpPr>
          <p:sp>
            <p:nvSpPr>
              <p:cNvPr id="109" name="Rectangle 261"/>
              <p:cNvSpPr/>
              <p:nvPr/>
            </p:nvSpPr>
            <p:spPr>
              <a:xfrm>
                <a:off x="242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Rectangle 262"/>
              <p:cNvSpPr/>
              <p:nvPr/>
            </p:nvSpPr>
            <p:spPr>
              <a:xfrm>
                <a:off x="238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8" name="Group 263"/>
            <p:cNvGrpSpPr/>
            <p:nvPr/>
          </p:nvGrpSpPr>
          <p:grpSpPr>
            <a:xfrm>
              <a:off x="2651" y="1536"/>
              <a:ext cx="266" cy="384"/>
              <a:chOff x="2651" y="1536"/>
              <a:chExt cx="266" cy="384"/>
            </a:xfrm>
          </p:grpSpPr>
          <p:sp>
            <p:nvSpPr>
              <p:cNvPr id="107" name="Rectangle 264"/>
              <p:cNvSpPr/>
              <p:nvPr/>
            </p:nvSpPr>
            <p:spPr>
              <a:xfrm>
                <a:off x="269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8" name="Rectangle 265"/>
              <p:cNvSpPr/>
              <p:nvPr/>
            </p:nvSpPr>
            <p:spPr>
              <a:xfrm>
                <a:off x="265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9" name="Group 266"/>
            <p:cNvGrpSpPr/>
            <p:nvPr/>
          </p:nvGrpSpPr>
          <p:grpSpPr>
            <a:xfrm>
              <a:off x="2917" y="1536"/>
              <a:ext cx="266" cy="384"/>
              <a:chOff x="2917" y="1536"/>
              <a:chExt cx="266" cy="384"/>
            </a:xfrm>
          </p:grpSpPr>
          <p:sp>
            <p:nvSpPr>
              <p:cNvPr id="105" name="Rectangle 267"/>
              <p:cNvSpPr/>
              <p:nvPr/>
            </p:nvSpPr>
            <p:spPr>
              <a:xfrm>
                <a:off x="296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Rectangle 268"/>
              <p:cNvSpPr/>
              <p:nvPr/>
            </p:nvSpPr>
            <p:spPr>
              <a:xfrm>
                <a:off x="291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0" name="Group 269"/>
            <p:cNvGrpSpPr/>
            <p:nvPr/>
          </p:nvGrpSpPr>
          <p:grpSpPr>
            <a:xfrm>
              <a:off x="3183" y="1536"/>
              <a:ext cx="266" cy="384"/>
              <a:chOff x="3183" y="1536"/>
              <a:chExt cx="266" cy="384"/>
            </a:xfrm>
          </p:grpSpPr>
          <p:sp>
            <p:nvSpPr>
              <p:cNvPr id="103" name="Rectangle 270"/>
              <p:cNvSpPr/>
              <p:nvPr/>
            </p:nvSpPr>
            <p:spPr>
              <a:xfrm>
                <a:off x="3226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Rectangle 271"/>
              <p:cNvSpPr/>
              <p:nvPr/>
            </p:nvSpPr>
            <p:spPr>
              <a:xfrm>
                <a:off x="3183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1" name="Group 272"/>
            <p:cNvGrpSpPr/>
            <p:nvPr/>
          </p:nvGrpSpPr>
          <p:grpSpPr>
            <a:xfrm>
              <a:off x="3449" y="1536"/>
              <a:ext cx="266" cy="384"/>
              <a:chOff x="3449" y="1536"/>
              <a:chExt cx="266" cy="384"/>
            </a:xfrm>
          </p:grpSpPr>
          <p:sp>
            <p:nvSpPr>
              <p:cNvPr id="101" name="Rectangle 273"/>
              <p:cNvSpPr/>
              <p:nvPr/>
            </p:nvSpPr>
            <p:spPr>
              <a:xfrm>
                <a:off x="3492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Rectangle 274"/>
              <p:cNvSpPr/>
              <p:nvPr/>
            </p:nvSpPr>
            <p:spPr>
              <a:xfrm>
                <a:off x="3449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2" name="Group 275"/>
            <p:cNvGrpSpPr/>
            <p:nvPr/>
          </p:nvGrpSpPr>
          <p:grpSpPr>
            <a:xfrm>
              <a:off x="3715" y="1536"/>
              <a:ext cx="266" cy="384"/>
              <a:chOff x="3715" y="1536"/>
              <a:chExt cx="266" cy="384"/>
            </a:xfrm>
          </p:grpSpPr>
          <p:sp>
            <p:nvSpPr>
              <p:cNvPr id="99" name="Rectangle 276"/>
              <p:cNvSpPr/>
              <p:nvPr/>
            </p:nvSpPr>
            <p:spPr>
              <a:xfrm>
                <a:off x="3758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Rectangle 277"/>
              <p:cNvSpPr/>
              <p:nvPr/>
            </p:nvSpPr>
            <p:spPr>
              <a:xfrm>
                <a:off x="3715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3" name="Group 278"/>
            <p:cNvGrpSpPr/>
            <p:nvPr/>
          </p:nvGrpSpPr>
          <p:grpSpPr>
            <a:xfrm>
              <a:off x="3981" y="1536"/>
              <a:ext cx="266" cy="384"/>
              <a:chOff x="3981" y="1536"/>
              <a:chExt cx="266" cy="384"/>
            </a:xfrm>
          </p:grpSpPr>
          <p:sp>
            <p:nvSpPr>
              <p:cNvPr id="97" name="Rectangle 279"/>
              <p:cNvSpPr/>
              <p:nvPr/>
            </p:nvSpPr>
            <p:spPr>
              <a:xfrm>
                <a:off x="4024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8" name="Rectangle 280"/>
              <p:cNvSpPr/>
              <p:nvPr/>
            </p:nvSpPr>
            <p:spPr>
              <a:xfrm>
                <a:off x="3981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94" name="Group 281"/>
            <p:cNvGrpSpPr/>
            <p:nvPr/>
          </p:nvGrpSpPr>
          <p:grpSpPr>
            <a:xfrm>
              <a:off x="4247" y="1536"/>
              <a:ext cx="266" cy="384"/>
              <a:chOff x="4247" y="1536"/>
              <a:chExt cx="266" cy="384"/>
            </a:xfrm>
          </p:grpSpPr>
          <p:sp>
            <p:nvSpPr>
              <p:cNvPr id="95" name="Rectangle 282"/>
              <p:cNvSpPr/>
              <p:nvPr/>
            </p:nvSpPr>
            <p:spPr>
              <a:xfrm>
                <a:off x="4290" y="1536"/>
                <a:ext cx="180" cy="3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pPr algn="just"/>
                <a:r>
                  <a:rPr lang="en-US" altLang="zh-CN" sz="1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 </a:t>
                </a:r>
              </a:p>
              <a:p>
                <a:pPr algn="just" eaLnBrk="0" hangingPunct="0"/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6" name="Rectangle 283"/>
              <p:cNvSpPr/>
              <p:nvPr/>
            </p:nvSpPr>
            <p:spPr>
              <a:xfrm>
                <a:off x="4247" y="1536"/>
                <a:ext cx="266" cy="384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5" name="矩形 264"/>
          <p:cNvSpPr/>
          <p:nvPr/>
        </p:nvSpPr>
        <p:spPr>
          <a:xfrm>
            <a:off x="3946751" y="2301599"/>
            <a:ext cx="2558436" cy="18437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6" name="矩形 265"/>
          <p:cNvSpPr/>
          <p:nvPr/>
        </p:nvSpPr>
        <p:spPr>
          <a:xfrm>
            <a:off x="1829995" y="2301599"/>
            <a:ext cx="1279949" cy="9253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 animBg="1"/>
      <p:bldP spid="7" grpId="1" animBg="1"/>
      <p:bldP spid="9" grpId="0"/>
      <p:bldP spid="9" grpId="1"/>
      <p:bldP spid="2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宽屏</PresentationFormat>
  <Paragraphs>1169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Calibri</vt:lpstr>
      <vt:lpstr>楷体</vt:lpstr>
      <vt:lpstr>微软雅黑</vt:lpstr>
      <vt:lpstr>Wingdings</vt:lpstr>
      <vt:lpstr>Arial</vt:lpstr>
      <vt:lpstr>宋体</vt:lpstr>
      <vt:lpstr>Cambria Math</vt:lpstr>
      <vt:lpstr>华文新魏</vt:lpstr>
      <vt:lpstr>Times New Roman</vt:lpstr>
      <vt:lpstr>WWW.2PPT.COM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2023-01-16T21:37:27Z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52C3925F90FD4BC7A1D1E02B27A9E581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