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4" r:id="rId3"/>
    <p:sldId id="307" r:id="rId4"/>
    <p:sldId id="306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8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第三课时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Reading (  2  )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Detective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stories</a:t>
            </a:r>
            <a:endParaRPr lang="zh-CN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59688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253609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8</a:t>
            </a:r>
            <a:endParaRPr lang="zh-CN" altLang="en-US" sz="4400" dirty="0"/>
          </a:p>
        </p:txBody>
      </p:sp>
      <p:sp>
        <p:nvSpPr>
          <p:cNvPr id="7" name="矩形 6"/>
          <p:cNvSpPr/>
          <p:nvPr/>
        </p:nvSpPr>
        <p:spPr>
          <a:xfrm>
            <a:off x="0" y="58114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)1.A.her	B.she	C.he	D.his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)2.A.spend	B.cost	C.take	D.pay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)3.A.because	B.if	C.so	D.or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)4.A.sat	B.sang	C.danced	D.ate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)5.A.excited	B.surprised	C.bored	D.pleased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)6.A.something wrong	B.wrong something	C.nothing wrong	D.wrong nothing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)7.A.who	B.which	C.whose	D.why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)8.A.make	B.treat	C.spare	D.have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)9.A.did	B.will	C.do	D.are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)10.A.without	B.to	C.with	D.behind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8996" y="1637336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8996" y="204457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8996" y="2441294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8996" y="2848528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68996" y="3245252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68996" y="3641976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668996" y="403870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68996" y="4456444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68996" y="4853168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68996" y="5249890"/>
            <a:ext cx="288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the worst thing about feeling afraid is that you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what to do.Here are the top 3 ways that kids who answered our survey try to help themselves feel better: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1.Do something,like playing outside,listening to music,or watching TV.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2.Talk to a parent.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3.Talk to a friend.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 to a friend can help,especially if that person is supportive.About half the kids who took our survey said they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been teased(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取笑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for being afraid.And even more—75%—said they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sometimes said they weren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afraid when they really were.So no teasing allowed.Encourage your friend today and maybe he or she will encourage you tomorrow!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some very supportive advice kids had for other kids: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get scared at night,Monique,10,suggests listening to the radio when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falling asleep.And Naruto,also 10,recommends writing or drawing what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afraid of and then ripping it to pieces.Eight-year-old Jessica finds that it helps to take a deep breath when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scared.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Amanda,10,thinks kids should talk with a parent or school counselor.“They will invent a way to help you get over it,” she said.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Bethany,9,wants kids to hang tough(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坚持到底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),so we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let her have the last word:“Try,try again and never give up,” she said.“You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not alone!”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)1.What does Monique suggest if you get scared at night?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A.Take a deep breath.	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B.Listen to the radio.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C.Talk with a parent.	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 your homework.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)2.Which of the following is NOT true?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parents will find a way to help you to get over it.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B.About half the kids had been teased for being afraid.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C.Try your best and never give up.You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not alone!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D.Drawing some pictures and then hand them to your parents.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)3.Which of the following is the best title of this passage?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 to do	B.When to do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C.Why to do	D.Where to do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 was seen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leave  ) his home at 7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p.m.yesterday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2.Do you find anything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unusual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usual  ) around your home?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3.This year it has rained so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heavily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heavy  ) in my hometown that lots of problems are caused.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soldier killed fifty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enemies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enemy  ) himself at that war.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thief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break  ) into a bank but was caught on the spot(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82479" y="2619900"/>
            <a:ext cx="113879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182479" y="2942116"/>
            <a:ext cx="1138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321269" y="3025640"/>
            <a:ext cx="113879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321269" y="3347856"/>
            <a:ext cx="1138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563007" y="3431380"/>
            <a:ext cx="113879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3563007" y="3753596"/>
            <a:ext cx="1138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321269" y="4274191"/>
            <a:ext cx="113879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3321269" y="4596407"/>
            <a:ext cx="1138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933903" y="4604436"/>
            <a:ext cx="89338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1933903" y="4926652"/>
            <a:ext cx="8933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blood,wound,report,water,break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into,single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thief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broke into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house during the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 soldier received a serious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chest.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20 people were killed in the accident.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4.Do you want 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 or a double room?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5.All the young soldiers are ready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country.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6.We saw him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lawn around the house.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77678" y="2767045"/>
            <a:ext cx="133848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877679" y="3089261"/>
            <a:ext cx="13384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79443" y="3250520"/>
            <a:ext cx="101266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179444" y="3572736"/>
            <a:ext cx="10126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371344" y="3629889"/>
            <a:ext cx="101266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371345" y="3952105"/>
            <a:ext cx="10126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527482" y="3991435"/>
            <a:ext cx="85684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527483" y="4313651"/>
            <a:ext cx="8568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40061" y="4432869"/>
            <a:ext cx="85684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4640062" y="4755085"/>
            <a:ext cx="8568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233192" y="4854279"/>
            <a:ext cx="127726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2233193" y="5176495"/>
            <a:ext cx="1277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)1.We are asking anyone who saw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night to contact 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A.something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usual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B.nothing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usual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C.unusual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something	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D.anything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unusual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)2.My father bought a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 last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seats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-seat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 kidnapping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9:00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p.m.and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1:00 a.m.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place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 of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taken place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6108" y="161011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6107" y="362957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76106" y="479692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)4.—It rained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lasted for a long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terrible.Even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 streets were full of water.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A.hardly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B.strongly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C.heavily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D.lightly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)5.Zhang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Lili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considered as the most beautiful teacher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 her love to her students in danger.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D.which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7129" y="1998994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86618" y="364899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A.Just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little.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rivers?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it at all.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any beautiful mountains?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E.They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birthplaces of Chinese culture.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book which introduces China in detail.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 would travel around the world.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A:Dad,how much do you know about China?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B:1.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 is a big country that has about 5,000 years of history.It attracts many tourists from all over the world every year.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A:Is that so?2.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B:Yes.And many of them are famous,such as Mount Tai,Mount Huang and Mount Emei.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B:There are many rivers in China.Among them the Yangtze River is the longest one and the second longest one is the Yellow River.4.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A:Anything else?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B:Sorry.That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all I know.If you want to learn more,you can read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.5.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A:Thanks.I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read it.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62976" y="178958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62976" y="211179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308603" y="2588370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2308603" y="2910586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162976" y="337664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162976" y="369886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400162" y="4185942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400162" y="4508158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0212383" y="505830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0212383" y="5380517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Grandmother’s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once a gran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dmother living in her grandson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house.The man loved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grandmother very much.However,she had some strange habits,so the man thought she needed medical help.Perhaps,he thought,it was time for her to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rest of her life in a special hospital.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you to examine my grandmother,” he told a doctor.“Then let me know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think she needs special care.”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“All right,” the doctor said,“send her to me next Tuesday.” Tuesday came and the old woman went to see the doctor.She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front of him and he asked her lots of questions.She answered them all,and the doctor was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“There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this woman,” he thought.“I don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understand why her grandson has sent her to me.Perhaps he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one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needs special care.”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en-US" altLang="zh-CN" sz="2200">
              <a:solidFill>
                <a:schemeClr val="tx1"/>
              </a:solidFill>
              <a:effectLst/>
              <a:latin typeface="宋体" panose="02010600030101010101" pitchFamily="2" charset="-12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513599"/>
            <a:ext cx="11430000" cy="20848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decided to ask her one last question.“Why do you think,” he asked her,“your grandson wants you to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special care?”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 like hamburgers,” she said.The doctor laughed.“I like hamburgers,too!”</a:t>
            </a:r>
            <a:endParaRPr lang="en-US" altLang="zh-CN" sz="2200">
              <a:solidFill>
                <a:schemeClr val="tx1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the old woman said,“I</a:t>
            </a:r>
            <a:r>
              <a:rPr lang="en-US" altLang="zh-CN" sz="2200">
                <a:solidFill>
                  <a:schemeClr val="tx1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so glad.Then you must come to my house and have a hamburger 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got boxes and boxes of them in my bedroom.”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412</Words>
  <Application>Microsoft Office PowerPoint</Application>
  <PresentationFormat>宽屏</PresentationFormat>
  <Paragraphs>96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Detective stories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2018-05-16T08:50:00Z</dcterms:created>
  <dcterms:modified xsi:type="dcterms:W3CDTF">2023-01-16T21:37:52Z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3F645E8E930D4C25B4068128AA2B6C41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