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32"/>
  </p:notesMasterIdLst>
  <p:handoutMasterIdLst>
    <p:handoutMasterId r:id="rId33"/>
  </p:handoutMasterIdLst>
  <p:sldIdLst>
    <p:sldId id="374" r:id="rId3"/>
    <p:sldId id="360" r:id="rId4"/>
    <p:sldId id="361" r:id="rId5"/>
    <p:sldId id="340" r:id="rId6"/>
    <p:sldId id="357" r:id="rId7"/>
    <p:sldId id="341" r:id="rId8"/>
    <p:sldId id="364" r:id="rId9"/>
    <p:sldId id="342" r:id="rId10"/>
    <p:sldId id="343" r:id="rId11"/>
    <p:sldId id="344" r:id="rId12"/>
    <p:sldId id="366" r:id="rId13"/>
    <p:sldId id="345" r:id="rId14"/>
    <p:sldId id="365" r:id="rId15"/>
    <p:sldId id="346" r:id="rId16"/>
    <p:sldId id="347" r:id="rId17"/>
    <p:sldId id="348" r:id="rId18"/>
    <p:sldId id="349" r:id="rId19"/>
    <p:sldId id="367" r:id="rId20"/>
    <p:sldId id="350" r:id="rId21"/>
    <p:sldId id="351" r:id="rId22"/>
    <p:sldId id="358" r:id="rId23"/>
    <p:sldId id="352" r:id="rId24"/>
    <p:sldId id="363" r:id="rId25"/>
    <p:sldId id="353" r:id="rId26"/>
    <p:sldId id="368" r:id="rId27"/>
    <p:sldId id="355" r:id="rId28"/>
    <p:sldId id="362" r:id="rId29"/>
    <p:sldId id="356" r:id="rId30"/>
    <p:sldId id="372"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77AE"/>
    <a:srgbClr val="A4DB73"/>
    <a:srgbClr val="FEBB38"/>
    <a:srgbClr val="75CBDC"/>
    <a:srgbClr val="02C6D9"/>
    <a:srgbClr val="F1736D"/>
    <a:srgbClr val="F2A600"/>
    <a:srgbClr val="324FB7"/>
    <a:srgbClr val="191B33"/>
    <a:srgbClr val="BF3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A6E9B-4AD3-43AA-9906-67C65DC0E67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C87DD-2A3B-4DBC-BAC2-9F377A6F6D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11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13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18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CC87DD-2A3B-4DBC-BAC2-9F377A6F6D9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ortfolio 2 Images">
    <p:spTree>
      <p:nvGrpSpPr>
        <p:cNvPr id="1" name=""/>
        <p:cNvGrpSpPr/>
        <p:nvPr/>
      </p:nvGrpSpPr>
      <p:grpSpPr>
        <a:xfrm>
          <a:off x="0" y="0"/>
          <a:ext cx="0" cy="0"/>
          <a:chOff x="0" y="0"/>
          <a:chExt cx="0" cy="0"/>
        </a:xfrm>
      </p:grpSpPr>
      <p:sp>
        <p:nvSpPr>
          <p:cNvPr id="7" name="Picture Placeholder 13"/>
          <p:cNvSpPr>
            <a:spLocks noGrp="1"/>
          </p:cNvSpPr>
          <p:nvPr>
            <p:ph type="pic" sz="quarter" idx="24"/>
          </p:nvPr>
        </p:nvSpPr>
        <p:spPr>
          <a:xfrm>
            <a:off x="6250140"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
        <p:nvSpPr>
          <p:cNvPr id="8" name="Picture Placeholder 13"/>
          <p:cNvSpPr>
            <a:spLocks noGrp="1"/>
          </p:cNvSpPr>
          <p:nvPr>
            <p:ph type="pic" sz="quarter" idx="25"/>
          </p:nvPr>
        </p:nvSpPr>
        <p:spPr>
          <a:xfrm>
            <a:off x="1422583"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454412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18"/>
          </p:nvPr>
        </p:nvSpPr>
        <p:spPr>
          <a:xfrm>
            <a:off x="2432976" y="3289610"/>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2263943"/>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18"/>
          </p:nvPr>
        </p:nvSpPr>
        <p:spPr>
          <a:xfrm>
            <a:off x="2432976" y="100943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0" name="Picture Placeholder 13"/>
          <p:cNvSpPr>
            <a:spLocks noGrp="1"/>
          </p:cNvSpPr>
          <p:nvPr>
            <p:ph type="pic" sz="quarter" idx="19"/>
          </p:nvPr>
        </p:nvSpPr>
        <p:spPr>
          <a:xfrm>
            <a:off x="2432976" y="4176378"/>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矩形 14"/>
          <p:cNvSpPr/>
          <p:nvPr userDrawn="1"/>
        </p:nvSpPr>
        <p:spPr>
          <a:xfrm>
            <a:off x="0" y="4172"/>
            <a:ext cx="7748337" cy="1275989"/>
          </a:xfrm>
          <a:prstGeom prst="rect">
            <a:avLst/>
          </a:prstGeom>
          <a:solidFill>
            <a:srgbClr val="FC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endParaRPr>
          </a:p>
        </p:txBody>
      </p:sp>
      <p:pic>
        <p:nvPicPr>
          <p:cNvPr id="16" name="图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8301" y="0"/>
            <a:ext cx="4773171" cy="1280161"/>
          </a:xfrm>
          <a:prstGeom prst="rect">
            <a:avLst/>
          </a:prstGeom>
        </p:spPr>
      </p:pic>
      <p:grpSp>
        <p:nvGrpSpPr>
          <p:cNvPr id="17" name="组合 16"/>
          <p:cNvGrpSpPr/>
          <p:nvPr userDrawn="1"/>
        </p:nvGrpSpPr>
        <p:grpSpPr>
          <a:xfrm>
            <a:off x="504253" y="327797"/>
            <a:ext cx="698906" cy="708832"/>
            <a:chOff x="314496" y="295312"/>
            <a:chExt cx="621213" cy="630037"/>
          </a:xfrm>
          <a:effectLst>
            <a:outerShdw blurRad="127000" dist="38100" dir="2700000" algn="tl" rotWithShape="0">
              <a:prstClr val="black">
                <a:alpha val="20000"/>
              </a:prstClr>
            </a:outerShdw>
          </a:effectLst>
        </p:grpSpPr>
        <p:sp>
          <p:nvSpPr>
            <p:cNvPr id="18" name="椭圆 17"/>
            <p:cNvSpPr/>
            <p:nvPr userDrawn="1"/>
          </p:nvSpPr>
          <p:spPr>
            <a:xfrm>
              <a:off x="369276" y="295312"/>
              <a:ext cx="369277" cy="369277"/>
            </a:xfrm>
            <a:prstGeom prst="ellipse">
              <a:avLst/>
            </a:prstGeom>
            <a:solidFill>
              <a:srgbClr val="01AED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314496" y="556072"/>
              <a:ext cx="369277" cy="369277"/>
            </a:xfrm>
            <a:prstGeom prst="ellipse">
              <a:avLst/>
            </a:prstGeom>
            <a:solidFill>
              <a:srgbClr val="AAD0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566432" y="455441"/>
              <a:ext cx="369277" cy="369277"/>
            </a:xfrm>
            <a:prstGeom prst="ellipse">
              <a:avLst/>
            </a:prstGeom>
            <a:solidFill>
              <a:srgbClr val="FD4A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68410EE-AE6E-4175-8960-6D6DF2AF436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410EE-AE6E-4175-8960-6D6DF2AF436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75796-6E13-468D-999F-F374E9EFAF6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BB97B-88E3-4FB3-A179-D3584D55E7BF}"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notesSlide" Target="../notesSlides/notesSlide13.xml"/><Relationship Id="rId4" Type="http://schemas.openxmlformats.org/officeDocument/2006/relationships/tags" Target="../tags/tag23.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0.xml"/><Relationship Id="rId7"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4.jpeg"/><Relationship Id="rId5" Type="http://schemas.openxmlformats.org/officeDocument/2006/relationships/tags" Target="../tags/tag32.xml"/><Relationship Id="rId10" Type="http://schemas.openxmlformats.org/officeDocument/2006/relationships/image" Target="../media/image13.jpeg"/><Relationship Id="rId4" Type="http://schemas.openxmlformats.org/officeDocument/2006/relationships/tags" Target="../tags/tag31.xml"/><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Layout" Target="../slideLayouts/slideLayout4.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notesSlide" Target="../notesSlides/notesSlide19.xml"/><Relationship Id="rId4" Type="http://schemas.openxmlformats.org/officeDocument/2006/relationships/tags" Target="../tags/tag52.xml"/><Relationship Id="rId9"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18.jpeg"/><Relationship Id="rId5" Type="http://schemas.openxmlformats.org/officeDocument/2006/relationships/tags" Target="../tags/tag61.xml"/><Relationship Id="rId10" Type="http://schemas.openxmlformats.org/officeDocument/2006/relationships/notesSlide" Target="../notesSlides/notesSlide21.xml"/><Relationship Id="rId4" Type="http://schemas.openxmlformats.org/officeDocument/2006/relationships/tags" Target="../tags/tag60.xml"/><Relationship Id="rId9"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notesSlide" Target="../notesSlides/notesSlide2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4.xml"/><Relationship Id="rId5" Type="http://schemas.openxmlformats.org/officeDocument/2006/relationships/tags" Target="../tags/tag69.xml"/><Relationship Id="rId4" Type="http://schemas.openxmlformats.org/officeDocument/2006/relationships/tags" Target="../tags/tag6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70.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4.xml"/><Relationship Id="rId4" Type="http://schemas.openxmlformats.org/officeDocument/2006/relationships/tags" Target="../tags/tag6.xml"/><Relationship Id="rId9"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notesSlide" Target="../notesSlides/notesSlide8.xml"/><Relationship Id="rId4" Type="http://schemas.openxmlformats.org/officeDocument/2006/relationships/tags" Target="../tags/tag14.xml"/><Relationship Id="rId9"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0"/>
            <a:ext cx="12191980" cy="6857990"/>
          </a:xfrm>
          <a:prstGeom prst="rect">
            <a:avLst/>
          </a:prstGeom>
          <a:solidFill>
            <a:schemeClr val="bg1"/>
          </a:solidFill>
          <a:ln>
            <a:noFill/>
          </a:ln>
        </p:spPr>
      </p:pic>
      <p:grpSp>
        <p:nvGrpSpPr>
          <p:cNvPr id="3" name="组合 2"/>
          <p:cNvGrpSpPr/>
          <p:nvPr/>
        </p:nvGrpSpPr>
        <p:grpSpPr>
          <a:xfrm>
            <a:off x="20" y="342900"/>
            <a:ext cx="7128262" cy="6117432"/>
            <a:chOff x="20" y="342900"/>
            <a:chExt cx="7128262" cy="6117432"/>
          </a:xfrm>
        </p:grpSpPr>
        <p:sp>
          <p:nvSpPr>
            <p:cNvPr id="4" name="星形: 五角 16"/>
            <p:cNvSpPr/>
            <p:nvPr/>
          </p:nvSpPr>
          <p:spPr>
            <a:xfrm>
              <a:off x="342900" y="34290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5" name="星形: 五角 33"/>
            <p:cNvSpPr/>
            <p:nvPr/>
          </p:nvSpPr>
          <p:spPr>
            <a:xfrm>
              <a:off x="1007280" y="46434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星形: 五角 34"/>
            <p:cNvSpPr/>
            <p:nvPr/>
          </p:nvSpPr>
          <p:spPr>
            <a:xfrm>
              <a:off x="427435" y="99050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7" name="星形: 五角 35"/>
            <p:cNvSpPr/>
            <p:nvPr/>
          </p:nvSpPr>
          <p:spPr>
            <a:xfrm>
              <a:off x="1348979" y="90002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8" name="星形: 五角 36"/>
            <p:cNvSpPr/>
            <p:nvPr/>
          </p:nvSpPr>
          <p:spPr>
            <a:xfrm>
              <a:off x="764392" y="178337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9" name="星形: 五角 37"/>
            <p:cNvSpPr/>
            <p:nvPr/>
          </p:nvSpPr>
          <p:spPr>
            <a:xfrm>
              <a:off x="233944" y="1900263"/>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0" name="星形: 五角 38"/>
            <p:cNvSpPr/>
            <p:nvPr/>
          </p:nvSpPr>
          <p:spPr>
            <a:xfrm>
              <a:off x="20" y="2686137"/>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1" name="星形: 五角 39"/>
            <p:cNvSpPr/>
            <p:nvPr/>
          </p:nvSpPr>
          <p:spPr>
            <a:xfrm>
              <a:off x="5450663" y="574110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星形: 五角 40"/>
            <p:cNvSpPr/>
            <p:nvPr/>
          </p:nvSpPr>
          <p:spPr>
            <a:xfrm>
              <a:off x="6310312" y="614362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3" name="星形: 五角 41"/>
            <p:cNvSpPr/>
            <p:nvPr/>
          </p:nvSpPr>
          <p:spPr>
            <a:xfrm>
              <a:off x="6885394" y="55911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4" name="星形: 五角 42"/>
            <p:cNvSpPr/>
            <p:nvPr/>
          </p:nvSpPr>
          <p:spPr>
            <a:xfrm>
              <a:off x="3827269" y="607218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5" name="星形: 五角 43"/>
            <p:cNvSpPr/>
            <p:nvPr/>
          </p:nvSpPr>
          <p:spPr>
            <a:xfrm>
              <a:off x="4864904" y="54768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6" name="星形: 五角 44"/>
            <p:cNvSpPr/>
            <p:nvPr/>
          </p:nvSpPr>
          <p:spPr>
            <a:xfrm>
              <a:off x="723302" y="426487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7" name="星形: 五角 45"/>
            <p:cNvSpPr/>
            <p:nvPr/>
          </p:nvSpPr>
          <p:spPr>
            <a:xfrm>
              <a:off x="434589" y="5107572"/>
              <a:ext cx="380989" cy="36929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8" name="星形: 五角 46"/>
            <p:cNvSpPr/>
            <p:nvPr/>
          </p:nvSpPr>
          <p:spPr>
            <a:xfrm>
              <a:off x="1307898" y="5490949"/>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sp>
        <p:nvSpPr>
          <p:cNvPr id="19" name="出自【趣你的PPT】(微信:qunideppt)：最优质的PPT资源库"/>
          <p:cNvSpPr txBox="1"/>
          <p:nvPr/>
        </p:nvSpPr>
        <p:spPr>
          <a:xfrm>
            <a:off x="1910034" y="2529147"/>
            <a:ext cx="6119636" cy="923330"/>
          </a:xfrm>
          <a:prstGeom prst="rect">
            <a:avLst/>
          </a:prstGeom>
          <a:noFill/>
        </p:spPr>
        <p:txBody>
          <a:bodyPr wrap="square" rtlCol="0">
            <a:spAutoFit/>
          </a:bodyPr>
          <a:lstStyle/>
          <a:p>
            <a:pPr defTabSz="914400"/>
            <a:r>
              <a:rPr lang="zh-CN" altLang="en-US" sz="5400" b="1" dirty="0" smtClean="0">
                <a:solidFill>
                  <a:srgbClr val="01AED4"/>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教</a:t>
            </a:r>
            <a:r>
              <a:rPr lang="zh-CN" altLang="en-US" sz="5400" b="1" dirty="0" smtClean="0">
                <a:solidFill>
                  <a:srgbClr val="AAD02F"/>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师</a:t>
            </a:r>
            <a:r>
              <a:rPr lang="zh-CN" altLang="en-US" sz="5400" b="1" dirty="0" smtClean="0">
                <a:solidFill>
                  <a:srgbClr val="FD4A3B"/>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说</a:t>
            </a:r>
            <a:r>
              <a:rPr lang="zh-CN" altLang="en-US" sz="5400" b="1" dirty="0" smtClean="0">
                <a:solidFill>
                  <a:srgbClr val="009642"/>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课 </a:t>
            </a:r>
            <a:r>
              <a:rPr lang="zh-CN" altLang="en-US" sz="3600" b="1" dirty="0" smtClean="0">
                <a:solidFill>
                  <a:prstClr val="black">
                    <a:lumMod val="65000"/>
                    <a:lumOff val="35000"/>
                  </a:prst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教学课件</a:t>
            </a:r>
            <a:r>
              <a:rPr lang="en-US" altLang="zh-CN" sz="3600" b="1" dirty="0" smtClean="0">
                <a:solidFill>
                  <a:prstClr val="black">
                    <a:lumMod val="65000"/>
                    <a:lumOff val="35000"/>
                  </a:prst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PPT</a:t>
            </a:r>
            <a:endParaRPr lang="zh-CN" altLang="en-US" sz="3600" b="1" dirty="0">
              <a:solidFill>
                <a:prstClr val="black">
                  <a:lumMod val="65000"/>
                  <a:lumOff val="35000"/>
                </a:prst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endParaRPr>
          </a:p>
        </p:txBody>
      </p:sp>
      <p:grpSp>
        <p:nvGrpSpPr>
          <p:cNvPr id="20" name="组合 19"/>
          <p:cNvGrpSpPr/>
          <p:nvPr/>
        </p:nvGrpSpPr>
        <p:grpSpPr>
          <a:xfrm>
            <a:off x="2032153" y="3776331"/>
            <a:ext cx="1457713" cy="463758"/>
            <a:chOff x="2475018" y="3703664"/>
            <a:chExt cx="1584945" cy="579774"/>
          </a:xfrm>
          <a:effectLst>
            <a:outerShdw blurRad="127000" dist="38100" dir="2700000" algn="tl" rotWithShape="0">
              <a:prstClr val="black">
                <a:alpha val="20000"/>
              </a:prstClr>
            </a:outerShdw>
          </a:effectLst>
        </p:grpSpPr>
        <p:sp>
          <p:nvSpPr>
            <p:cNvPr id="21" name="矩形: 圆角 3"/>
            <p:cNvSpPr/>
            <p:nvPr/>
          </p:nvSpPr>
          <p:spPr>
            <a:xfrm>
              <a:off x="2475018" y="3703664"/>
              <a:ext cx="1584945"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22" name="出自【趣你的PPT】(微信:qunideppt)：最优质的PPT资源库"/>
            <p:cNvSpPr/>
            <p:nvPr/>
          </p:nvSpPr>
          <p:spPr>
            <a:xfrm>
              <a:off x="2608705" y="3793496"/>
              <a:ext cx="1210588" cy="393414"/>
            </a:xfrm>
            <a:prstGeom prst="rect">
              <a:avLst/>
            </a:prstGeom>
          </p:spPr>
          <p:txBody>
            <a:bodyPr wrap="none">
              <a:spAutoFit/>
            </a:bodyPr>
            <a:lstStyle/>
            <a:p>
              <a:pPr defTabSz="914400">
                <a:defRPr/>
              </a:pPr>
              <a:r>
                <a:rPr lang="zh-CN" altLang="en-US" sz="1400" kern="0" dirty="0" smtClean="0">
                  <a:solidFill>
                    <a:srgbClr val="4A4B41"/>
                  </a:solidFill>
                  <a:latin typeface="思源黑体" panose="020B0500000000000000" pitchFamily="34" charset="-122"/>
                  <a:ea typeface="思源黑体" panose="020B0500000000000000" pitchFamily="34" charset="-122"/>
                </a:rPr>
                <a:t>英语教研组</a:t>
              </a:r>
              <a:endParaRPr lang="zh-CN" altLang="en-US" sz="1400" kern="0" dirty="0">
                <a:solidFill>
                  <a:srgbClr val="4A4B41"/>
                </a:solidFill>
                <a:latin typeface="思源黑体" panose="020B0500000000000000" pitchFamily="34" charset="-122"/>
                <a:ea typeface="思源黑体" panose="020B0500000000000000" pitchFamily="34" charset="-122"/>
              </a:endParaRPr>
            </a:p>
          </p:txBody>
        </p:sp>
      </p:grpSp>
      <p:grpSp>
        <p:nvGrpSpPr>
          <p:cNvPr id="23" name="组合 22"/>
          <p:cNvGrpSpPr/>
          <p:nvPr/>
        </p:nvGrpSpPr>
        <p:grpSpPr>
          <a:xfrm>
            <a:off x="3966489" y="3791719"/>
            <a:ext cx="1793221" cy="463758"/>
            <a:chOff x="4499355" y="3719052"/>
            <a:chExt cx="1949737" cy="579774"/>
          </a:xfrm>
          <a:effectLst>
            <a:outerShdw blurRad="127000" dist="38100" dir="2700000" algn="tl" rotWithShape="0">
              <a:prstClr val="black">
                <a:alpha val="20000"/>
              </a:prstClr>
            </a:outerShdw>
          </a:effectLst>
        </p:grpSpPr>
        <p:sp>
          <p:nvSpPr>
            <p:cNvPr id="24" name="矩形: 圆角 3"/>
            <p:cNvSpPr/>
            <p:nvPr/>
          </p:nvSpPr>
          <p:spPr>
            <a:xfrm>
              <a:off x="4499355" y="3719052"/>
              <a:ext cx="1949737"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25" name="出自【趣你的PPT】(微信:qunideppt)：最优质的PPT资源库"/>
            <p:cNvSpPr/>
            <p:nvPr/>
          </p:nvSpPr>
          <p:spPr>
            <a:xfrm>
              <a:off x="4578608" y="3808884"/>
              <a:ext cx="1648733" cy="383432"/>
            </a:xfrm>
            <a:prstGeom prst="rect">
              <a:avLst/>
            </a:prstGeom>
          </p:spPr>
          <p:txBody>
            <a:bodyPr wrap="none">
              <a:spAutoFit/>
            </a:bodyPr>
            <a:lstStyle/>
            <a:p>
              <a:pPr defTabSz="914400">
                <a:defRPr/>
              </a:pPr>
              <a:r>
                <a:rPr lang="zh-CN" altLang="en-US" sz="1400" kern="0" smtClean="0">
                  <a:solidFill>
                    <a:srgbClr val="4A4B41"/>
                  </a:solidFill>
                  <a:latin typeface="思源黑体" panose="020B0500000000000000" pitchFamily="34" charset="-122"/>
                  <a:ea typeface="思源黑体" panose="020B0500000000000000" pitchFamily="34" charset="-122"/>
                </a:rPr>
                <a:t>主讲教师：</a:t>
              </a:r>
              <a:r>
                <a:rPr lang="en-US" altLang="zh-CN" sz="1400" kern="0" smtClean="0">
                  <a:solidFill>
                    <a:srgbClr val="4A4B41"/>
                  </a:solidFill>
                  <a:latin typeface="思源黑体" panose="020B0500000000000000" pitchFamily="34" charset="-122"/>
                  <a:ea typeface="思源黑体" panose="020B0500000000000000" pitchFamily="34" charset="-122"/>
                </a:rPr>
                <a:t>PPT818</a:t>
              </a:r>
              <a:endParaRPr lang="zh-CN" altLang="en-US" sz="1400" kern="0" dirty="0">
                <a:solidFill>
                  <a:srgbClr val="4A4B41"/>
                </a:solidFill>
                <a:latin typeface="思源黑体" panose="020B0500000000000000" pitchFamily="34" charset="-122"/>
                <a:ea typeface="思源黑体" panose="020B0500000000000000" pitchFamily="34" charset="-122"/>
              </a:endParaRPr>
            </a:p>
          </p:txBody>
        </p:sp>
      </p:grpSp>
      <p:sp>
        <p:nvSpPr>
          <p:cNvPr id="26" name="PA_文本框 3"/>
          <p:cNvSpPr txBox="1"/>
          <p:nvPr>
            <p:custDataLst>
              <p:tags r:id="rId1"/>
            </p:custDataLst>
          </p:nvPr>
        </p:nvSpPr>
        <p:spPr>
          <a:xfrm>
            <a:off x="1989378" y="2113454"/>
            <a:ext cx="3954224"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思源黑体" panose="020B0500000000000000" pitchFamily="34" charset="-122"/>
                <a:ea typeface="思源黑体" panose="020B0500000000000000" pitchFamily="34" charset="-122"/>
              </a:rPr>
              <a:t>适用教学课件 </a:t>
            </a:r>
            <a:r>
              <a:rPr lang="en-US" altLang="zh-CN" sz="1600" dirty="0" smtClean="0">
                <a:solidFill>
                  <a:schemeClr val="tx1">
                    <a:lumMod val="75000"/>
                    <a:lumOff val="25000"/>
                  </a:schemeClr>
                </a:solidFill>
                <a:latin typeface="思源黑体" panose="020B0500000000000000" pitchFamily="34" charset="-122"/>
                <a:ea typeface="思源黑体" panose="020B0500000000000000" pitchFamily="34" charset="-122"/>
              </a:rPr>
              <a:t>/ </a:t>
            </a:r>
            <a:r>
              <a:rPr lang="zh-CN" altLang="en-US" sz="1600" dirty="0" smtClean="0">
                <a:solidFill>
                  <a:schemeClr val="tx1">
                    <a:lumMod val="75000"/>
                    <a:lumOff val="25000"/>
                  </a:schemeClr>
                </a:solidFill>
                <a:latin typeface="思源黑体" panose="020B0500000000000000" pitchFamily="34" charset="-122"/>
                <a:ea typeface="思源黑体" panose="020B0500000000000000" pitchFamily="34" charset="-122"/>
              </a:rPr>
              <a:t>儿童教育 </a:t>
            </a:r>
            <a:r>
              <a:rPr lang="en-US" altLang="zh-CN" sz="1600" dirty="0" smtClean="0">
                <a:solidFill>
                  <a:schemeClr val="tx1">
                    <a:lumMod val="75000"/>
                    <a:lumOff val="25000"/>
                  </a:schemeClr>
                </a:solidFill>
                <a:latin typeface="思源黑体" panose="020B0500000000000000" pitchFamily="34" charset="-122"/>
                <a:ea typeface="思源黑体" panose="020B0500000000000000" pitchFamily="34" charset="-122"/>
              </a:rPr>
              <a:t>/ </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rPr>
              <a:t>说课</a:t>
            </a:r>
            <a:r>
              <a:rPr lang="zh-CN" altLang="en-US" sz="1600" dirty="0" smtClean="0">
                <a:solidFill>
                  <a:schemeClr val="tx1">
                    <a:lumMod val="75000"/>
                    <a:lumOff val="25000"/>
                  </a:schemeClr>
                </a:solidFill>
                <a:latin typeface="思源黑体" panose="020B0500000000000000" pitchFamily="34" charset="-122"/>
                <a:ea typeface="思源黑体" panose="020B0500000000000000" pitchFamily="34" charset="-122"/>
              </a:rPr>
              <a:t> </a:t>
            </a:r>
            <a:r>
              <a:rPr lang="en-US" altLang="zh-CN" sz="1600" dirty="0" smtClean="0">
                <a:solidFill>
                  <a:schemeClr val="tx1">
                    <a:lumMod val="75000"/>
                    <a:lumOff val="25000"/>
                  </a:schemeClr>
                </a:solidFill>
                <a:latin typeface="思源黑体" panose="020B0500000000000000" pitchFamily="34" charset="-122"/>
                <a:ea typeface="思源黑体" panose="020B0500000000000000" pitchFamily="34" charset="-122"/>
              </a:rPr>
              <a:t>/ PPT</a:t>
            </a:r>
            <a:r>
              <a:rPr lang="zh-CN" altLang="en-US" sz="1600" dirty="0" smtClean="0">
                <a:solidFill>
                  <a:schemeClr val="tx1">
                    <a:lumMod val="75000"/>
                    <a:lumOff val="25000"/>
                  </a:schemeClr>
                </a:solidFill>
                <a:latin typeface="思源黑体" panose="020B0500000000000000" pitchFamily="34" charset="-122"/>
                <a:ea typeface="思源黑体" panose="020B0500000000000000" pitchFamily="34" charset="-122"/>
              </a:rPr>
              <a:t>演示</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ppt_y</p:attrName>
                                        </p:attrNameLst>
                                      </p:cBhvr>
                                      <p:tavLst>
                                        <p:tav tm="0">
                                          <p:val>
                                            <p:strVal val="#ppt_y-#ppt_h*1.125000"/>
                                          </p:val>
                                        </p:tav>
                                        <p:tav tm="100000">
                                          <p:val>
                                            <p:strVal val="#ppt_y"/>
                                          </p:val>
                                        </p:tav>
                                      </p:tavLst>
                                    </p:anim>
                                    <p:animEffect transition="in" filter="wipe(down)">
                                      <p:cBhvr>
                                        <p:cTn id="21" dur="500"/>
                                        <p:tgtEl>
                                          <p:spTgt spid="26"/>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149350" y="2693918"/>
            <a:ext cx="4523664" cy="2928937"/>
            <a:chOff x="908050" y="1312863"/>
            <a:chExt cx="3859213" cy="2498725"/>
          </a:xfrm>
          <a:effectLst>
            <a:outerShdw blurRad="190500" dist="63500" dir="2700000" algn="tl" rotWithShape="0">
              <a:prstClr val="black">
                <a:alpha val="25000"/>
              </a:prstClr>
            </a:outerShdw>
          </a:effectLst>
        </p:grpSpPr>
        <p:sp>
          <p:nvSpPr>
            <p:cNvPr id="8" name="Freeform 196"/>
            <p:cNvSpPr/>
            <p:nvPr/>
          </p:nvSpPr>
          <p:spPr bwMode="auto">
            <a:xfrm>
              <a:off x="908050" y="2155826"/>
              <a:ext cx="989013" cy="854075"/>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Lst>
              <a:ahLst/>
              <a:cxnLst>
                <a:cxn ang="0">
                  <a:pos x="T0" y="T1"/>
                </a:cxn>
                <a:cxn ang="0">
                  <a:pos x="T2" y="T3"/>
                </a:cxn>
                <a:cxn ang="0">
                  <a:pos x="T4" y="T5"/>
                </a:cxn>
                <a:cxn ang="0">
                  <a:pos x="T6" y="T7"/>
                </a:cxn>
                <a:cxn ang="0">
                  <a:pos x="T8" y="T9"/>
                </a:cxn>
                <a:cxn ang="0">
                  <a:pos x="T10" y="T11"/>
                </a:cxn>
                <a:cxn ang="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rgbClr val="A4DB73"/>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197"/>
            <p:cNvSpPr/>
            <p:nvPr/>
          </p:nvSpPr>
          <p:spPr bwMode="auto">
            <a:xfrm>
              <a:off x="1978025" y="1312863"/>
              <a:ext cx="1306513" cy="1120775"/>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Lst>
              <a:ahLst/>
              <a:cxnLst>
                <a:cxn ang="0">
                  <a:pos x="T0" y="T1"/>
                </a:cxn>
                <a:cxn ang="0">
                  <a:pos x="T2" y="T3"/>
                </a:cxn>
                <a:cxn ang="0">
                  <a:pos x="T4" y="T5"/>
                </a:cxn>
                <a:cxn ang="0">
                  <a:pos x="T6" y="T7"/>
                </a:cxn>
                <a:cxn ang="0">
                  <a:pos x="T8" y="T9"/>
                </a:cxn>
                <a:cxn ang="0">
                  <a:pos x="T10" y="T11"/>
                </a:cxn>
                <a:cxn ang="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rgbClr val="9D77AE"/>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198"/>
            <p:cNvSpPr/>
            <p:nvPr/>
          </p:nvSpPr>
          <p:spPr bwMode="auto">
            <a:xfrm>
              <a:off x="2030413" y="2773363"/>
              <a:ext cx="1193800" cy="1038225"/>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Lst>
              <a:ahLst/>
              <a:cxnLst>
                <a:cxn ang="0">
                  <a:pos x="T0" y="T1"/>
                </a:cxn>
                <a:cxn ang="0">
                  <a:pos x="T2" y="T3"/>
                </a:cxn>
                <a:cxn ang="0">
                  <a:pos x="T4" y="T5"/>
                </a:cxn>
                <a:cxn ang="0">
                  <a:pos x="T6" y="T7"/>
                </a:cxn>
                <a:cxn ang="0">
                  <a:pos x="T8" y="T9"/>
                </a:cxn>
                <a:cxn ang="0">
                  <a:pos x="T10" y="T11"/>
                </a:cxn>
                <a:cxn ang="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199"/>
            <p:cNvSpPr/>
            <p:nvPr/>
          </p:nvSpPr>
          <p:spPr bwMode="auto">
            <a:xfrm>
              <a:off x="3141663" y="1878013"/>
              <a:ext cx="1625600" cy="1408113"/>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rgbClr val="FEBB38"/>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TextBox 682"/>
            <p:cNvSpPr txBox="1"/>
            <p:nvPr/>
          </p:nvSpPr>
          <p:spPr>
            <a:xfrm>
              <a:off x="955157" y="2283966"/>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20%</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5" name="TextBox 682"/>
            <p:cNvSpPr txBox="1"/>
            <p:nvPr/>
          </p:nvSpPr>
          <p:spPr>
            <a:xfrm>
              <a:off x="2201866" y="1542762"/>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47%</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6" name="TextBox 682"/>
            <p:cNvSpPr txBox="1"/>
            <p:nvPr/>
          </p:nvSpPr>
          <p:spPr>
            <a:xfrm>
              <a:off x="2209282" y="2984501"/>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33%</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7" name="TextBox 682"/>
            <p:cNvSpPr txBox="1"/>
            <p:nvPr/>
          </p:nvSpPr>
          <p:spPr>
            <a:xfrm>
              <a:off x="3507064" y="2291324"/>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75%</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grpSp>
      <p:sp>
        <p:nvSpPr>
          <p:cNvPr id="19" name="MH_Text_1"/>
          <p:cNvSpPr>
            <a:spLocks noChangeArrowheads="1"/>
          </p:cNvSpPr>
          <p:nvPr>
            <p:custDataLst>
              <p:tags r:id="rId1"/>
            </p:custDataLst>
          </p:nvPr>
        </p:nvSpPr>
        <p:spPr bwMode="auto">
          <a:xfrm>
            <a:off x="6418827" y="2996596"/>
            <a:ext cx="4887098" cy="249299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indent="288290" algn="just">
              <a:lnSpc>
                <a:spcPct val="150000"/>
              </a:lnSpc>
            </a:pPr>
            <a:r>
              <a:rPr lang="zh-CN" altLang="en-US" sz="2000" b="1" dirty="0" smtClean="0">
                <a:solidFill>
                  <a:schemeClr val="tx1">
                    <a:lumMod val="65000"/>
                    <a:lumOff val="35000"/>
                  </a:schemeClr>
                </a:solidFill>
                <a:latin typeface="思源黑体" panose="020B0500000000000000" pitchFamily="34" charset="-122"/>
                <a:ea typeface="思源黑体" panose="020B0500000000000000" pitchFamily="34" charset="-122"/>
              </a:rPr>
              <a:t>信息化教学方式</a:t>
            </a:r>
            <a:endParaRPr lang="en-US" altLang="zh-CN" sz="2000" b="1" dirty="0" smtClean="0">
              <a:solidFill>
                <a:schemeClr val="tx1">
                  <a:lumMod val="65000"/>
                  <a:lumOff val="35000"/>
                </a:schemeClr>
              </a:solidFill>
              <a:latin typeface="思源黑体" panose="020B0500000000000000" pitchFamily="34" charset="-122"/>
              <a:ea typeface="思源黑体" panose="020B0500000000000000" pitchFamily="34" charset="-122"/>
            </a:endParaRPr>
          </a:p>
          <a:p>
            <a:pPr indent="288290" algn="just">
              <a:lnSpc>
                <a:spcPct val="150000"/>
              </a:lnSpc>
            </a:pP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某某</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科技发展公司是全球领先的综合通信解决方案提供商。公司将为全球</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160</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多个国家和地区的电信运营商和企业网客户提供创新技术与产品解决方案，让全世界用户享有语音、数据、多媒体、无线宽带等全方位沟通。公司成立于</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2013</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未来将在香港和深圳两地上，是中国最大的通信设备上市公司。</a:t>
            </a:r>
          </a:p>
        </p:txBody>
      </p:sp>
      <p:grpSp>
        <p:nvGrpSpPr>
          <p:cNvPr id="13" name="组合 12"/>
          <p:cNvGrpSpPr/>
          <p:nvPr/>
        </p:nvGrpSpPr>
        <p:grpSpPr>
          <a:xfrm>
            <a:off x="1502939" y="272760"/>
            <a:ext cx="4811657" cy="748449"/>
            <a:chOff x="1502939" y="272760"/>
            <a:chExt cx="4811657" cy="748449"/>
          </a:xfrm>
        </p:grpSpPr>
        <p:sp>
          <p:nvSpPr>
            <p:cNvPr id="21"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2"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iterate type="lt">
                                    <p:tmPct val="15000"/>
                                  </p:iterate>
                                  <p:childTnLst>
                                    <p:set>
                                      <p:cBhvr>
                                        <p:cTn id="11" dur="1" fill="hold">
                                          <p:stCondLst>
                                            <p:cond delay="0"/>
                                          </p:stCondLst>
                                        </p:cTn>
                                        <p:tgtEl>
                                          <p:spTgt spid="19"/>
                                        </p:tgtEl>
                                        <p:attrNameLst>
                                          <p:attrName>style.visibility</p:attrName>
                                        </p:attrNameLst>
                                      </p:cBhvr>
                                      <p:to>
                                        <p:strVal val="visible"/>
                                      </p:to>
                                    </p:set>
                                    <p:animScale>
                                      <p:cBhvr>
                                        <p:cTn id="12"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50" decel="50000" fill="hold">
                                          <p:stCondLst>
                                            <p:cond delay="0"/>
                                          </p:stCondLst>
                                        </p:cTn>
                                        <p:tgtEl>
                                          <p:spTgt spid="19"/>
                                        </p:tgtEl>
                                        <p:attrNameLst>
                                          <p:attrName>ppt_x</p:attrName>
                                          <p:attrName>ppt_y</p:attrName>
                                        </p:attrNameLst>
                                      </p:cBhvr>
                                    </p:animMotion>
                                    <p:animEffect transition="in" filter="fade">
                                      <p:cBhvr>
                                        <p:cTn id="14"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5"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a:t>
            </a:r>
            <a:r>
              <a:rPr lang="en-US" altLang="zh-CN" sz="3200" dirty="0" smtClean="0">
                <a:solidFill>
                  <a:schemeClr val="tx1">
                    <a:lumMod val="75000"/>
                    <a:lumOff val="25000"/>
                  </a:schemeClr>
                </a:solidFill>
                <a:latin typeface="思源黑体" panose="020B0500000000000000" pitchFamily="34" charset="-122"/>
                <a:ea typeface="思源黑体" panose="020B0500000000000000" pitchFamily="34" charset="-122"/>
              </a:rPr>
              <a:t>02   </a:t>
            </a:r>
            <a:endPar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289300" y="2667000"/>
            <a:ext cx="8902700" cy="1879600"/>
          </a:xfrm>
          <a:prstGeom prst="rect">
            <a:avLst/>
          </a:prstGeom>
          <a:gradFill flip="none" rotWithShape="1">
            <a:gsLst>
              <a:gs pos="56000">
                <a:srgbClr val="A4DB73"/>
              </a:gs>
              <a:gs pos="100000">
                <a:srgbClr val="FEBB38"/>
              </a:gs>
              <a:gs pos="0">
                <a:srgbClr val="75CBDC"/>
              </a:gs>
            </a:gsLst>
            <a:lin ang="14400000" scaled="0"/>
            <a:tileRect/>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34568">
            <a:off x="11519691" y="5431764"/>
            <a:ext cx="332497" cy="33249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4438"/>
          <a:stretch>
            <a:fillRect/>
          </a:stretch>
        </p:blipFill>
        <p:spPr>
          <a:xfrm rot="4500000">
            <a:off x="11399044" y="6073486"/>
            <a:ext cx="1030225" cy="98332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854" y="5826230"/>
            <a:ext cx="585071" cy="585071"/>
          </a:xfrm>
          <a:prstGeom prst="rect">
            <a:avLst/>
          </a:prstGeom>
        </p:spPr>
      </p:pic>
      <p:grpSp>
        <p:nvGrpSpPr>
          <p:cNvPr id="12" name="组合 11"/>
          <p:cNvGrpSpPr/>
          <p:nvPr/>
        </p:nvGrpSpPr>
        <p:grpSpPr>
          <a:xfrm>
            <a:off x="-1012996" y="1982851"/>
            <a:ext cx="5369096" cy="3281746"/>
            <a:chOff x="-217715" y="1919351"/>
            <a:chExt cx="5369096" cy="3281746"/>
          </a:xfrm>
        </p:grpSpPr>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15" y="1919351"/>
              <a:ext cx="5369096" cy="328174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463" y="2243282"/>
              <a:ext cx="3865417" cy="2410691"/>
            </a:xfrm>
            <a:prstGeom prst="rect">
              <a:avLst/>
            </a:prstGeom>
          </p:spPr>
        </p:pic>
      </p:grpSp>
      <p:sp>
        <p:nvSpPr>
          <p:cNvPr id="14" name="文本框 13"/>
          <p:cNvSpPr txBox="1"/>
          <p:nvPr/>
        </p:nvSpPr>
        <p:spPr>
          <a:xfrm>
            <a:off x="4356100" y="2909204"/>
            <a:ext cx="6568574" cy="1395191"/>
          </a:xfrm>
          <a:prstGeom prst="rect">
            <a:avLst/>
          </a:prstGeom>
          <a:noFill/>
        </p:spPr>
        <p:txBody>
          <a:bodyPr wrap="square" lIns="101541" tIns="50769" rIns="101541" bIns="50769" rtlCol="0">
            <a:spAutoFit/>
          </a:bodyPr>
          <a:lstStyle>
            <a:defPPr>
              <a:defRPr lang="zh-CN"/>
            </a:defPPr>
            <a:lvl1pPr>
              <a:lnSpc>
                <a:spcPct val="150000"/>
              </a:lnSpc>
              <a:defRPr sz="1300">
                <a:solidFill>
                  <a:srgbClr val="C49166"/>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zh-CN" altLang="en-US" sz="1400" dirty="0">
                <a:solidFill>
                  <a:schemeClr val="bg1"/>
                </a:solidFill>
                <a:latin typeface="思源黑体" panose="020B0500000000000000" pitchFamily="34" charset="-122"/>
                <a:ea typeface="思源黑体" panose="020B0500000000000000" pitchFamily="34" charset="-122"/>
                <a:sym typeface="微软雅黑" panose="020B0503020204020204" pitchFamily="34" charset="-122"/>
              </a:rPr>
              <a:t>发现问题是解决问题的先决条件，但仅仅满足提出问题是不够的，提出问题的目的就是为了有效的解决问题。人生就是解决一系列问题的过程。个体克服生活、学习、实践中新的矛盾时的复杂心理活动，其中主要是思维活动。教育心理学着重研究学生学习知识、应用知识中的问题解决。</a:t>
            </a:r>
          </a:p>
        </p:txBody>
      </p:sp>
      <p:grpSp>
        <p:nvGrpSpPr>
          <p:cNvPr id="16" name="组合 15"/>
          <p:cNvGrpSpPr/>
          <p:nvPr/>
        </p:nvGrpSpPr>
        <p:grpSpPr>
          <a:xfrm>
            <a:off x="1502939" y="272760"/>
            <a:ext cx="4811657" cy="748449"/>
            <a:chOff x="1502939" y="272760"/>
            <a:chExt cx="4811657" cy="748449"/>
          </a:xfrm>
        </p:grpSpPr>
        <p:sp>
          <p:nvSpPr>
            <p:cNvPr id="17"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8"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7"/>
          <p:cNvCxnSpPr>
            <a:stCxn id="11" idx="6"/>
            <a:endCxn id="13" idx="2"/>
          </p:cNvCxnSpPr>
          <p:nvPr/>
        </p:nvCxnSpPr>
        <p:spPr>
          <a:xfrm>
            <a:off x="1201258" y="5544533"/>
            <a:ext cx="9548605" cy="0"/>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11" name="Oval 9"/>
          <p:cNvSpPr/>
          <p:nvPr/>
        </p:nvSpPr>
        <p:spPr>
          <a:xfrm>
            <a:off x="272289" y="5080049"/>
            <a:ext cx="928968" cy="92896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2" name="Isosceles Triangle 40"/>
          <p:cNvSpPr/>
          <p:nvPr/>
        </p:nvSpPr>
        <p:spPr>
          <a:xfrm rot="5400000">
            <a:off x="589546" y="5383931"/>
            <a:ext cx="372597" cy="321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3" name="Oval 20"/>
          <p:cNvSpPr/>
          <p:nvPr/>
        </p:nvSpPr>
        <p:spPr>
          <a:xfrm>
            <a:off x="10749863" y="5080049"/>
            <a:ext cx="928968" cy="92896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4" name="Rectangle 42"/>
          <p:cNvSpPr/>
          <p:nvPr/>
        </p:nvSpPr>
        <p:spPr>
          <a:xfrm>
            <a:off x="11055600" y="5403628"/>
            <a:ext cx="317493" cy="3174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5" name="Rectangle 45"/>
          <p:cNvSpPr/>
          <p:nvPr/>
        </p:nvSpPr>
        <p:spPr>
          <a:xfrm>
            <a:off x="386037" y="6084444"/>
            <a:ext cx="627095" cy="338554"/>
          </a:xfrm>
          <a:prstGeom prst="rect">
            <a:avLst/>
          </a:prstGeom>
        </p:spPr>
        <p:txBody>
          <a:bodyPr wrap="none">
            <a:spAutoFit/>
          </a:bodyPr>
          <a:lstStyle/>
          <a:p>
            <a:r>
              <a:rPr lang="en-US" sz="1600" dirty="0">
                <a:solidFill>
                  <a:prstClr val="white">
                    <a:lumMod val="65000"/>
                  </a:prstClr>
                </a:solidFill>
                <a:latin typeface="华文细黑" panose="02010600040101010101" pitchFamily="2" charset="-122"/>
                <a:ea typeface="华文细黑" panose="02010600040101010101" pitchFamily="2" charset="-122"/>
                <a:cs typeface="Open Sans" pitchFamily="34" charset="0"/>
              </a:rPr>
              <a:t>Start</a:t>
            </a:r>
          </a:p>
        </p:txBody>
      </p:sp>
      <p:sp>
        <p:nvSpPr>
          <p:cNvPr id="16" name="Rectangle 46"/>
          <p:cNvSpPr/>
          <p:nvPr/>
        </p:nvSpPr>
        <p:spPr>
          <a:xfrm>
            <a:off x="10831188" y="4601471"/>
            <a:ext cx="756938" cy="338554"/>
          </a:xfrm>
          <a:prstGeom prst="rect">
            <a:avLst/>
          </a:prstGeom>
        </p:spPr>
        <p:txBody>
          <a:bodyPr wrap="none">
            <a:spAutoFit/>
          </a:bodyPr>
          <a:lstStyle/>
          <a:p>
            <a:r>
              <a:rPr lang="en-US" sz="1600" dirty="0">
                <a:solidFill>
                  <a:prstClr val="white">
                    <a:lumMod val="65000"/>
                  </a:prstClr>
                </a:solidFill>
                <a:latin typeface="思源黑体" panose="020B0500000000000000" pitchFamily="34" charset="-122"/>
                <a:ea typeface="思源黑体" panose="020B0500000000000000" pitchFamily="34" charset="-122"/>
                <a:cs typeface="Open Sans" pitchFamily="34" charset="0"/>
              </a:rPr>
              <a:t>Finish</a:t>
            </a:r>
          </a:p>
        </p:txBody>
      </p:sp>
      <p:sp>
        <p:nvSpPr>
          <p:cNvPr id="17" name="Oval 12"/>
          <p:cNvSpPr/>
          <p:nvPr/>
        </p:nvSpPr>
        <p:spPr>
          <a:xfrm>
            <a:off x="2764061"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18" name="Straight Connector 26"/>
          <p:cNvCxnSpPr/>
          <p:nvPr/>
        </p:nvCxnSpPr>
        <p:spPr>
          <a:xfrm rot="16200000" flipH="1">
            <a:off x="1714289" y="4223824"/>
            <a:ext cx="2351140" cy="117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6"/>
          <p:cNvSpPr/>
          <p:nvPr/>
        </p:nvSpPr>
        <p:spPr>
          <a:xfrm>
            <a:off x="6850962"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21" name="Straight Connector 38"/>
          <p:cNvCxnSpPr/>
          <p:nvPr/>
        </p:nvCxnSpPr>
        <p:spPr>
          <a:xfrm rot="16200000" flipH="1">
            <a:off x="5810067" y="4223824"/>
            <a:ext cx="2351140" cy="117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14"/>
          <p:cNvSpPr/>
          <p:nvPr/>
        </p:nvSpPr>
        <p:spPr>
          <a:xfrm>
            <a:off x="4746569"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24" name="Straight Connector 34"/>
          <p:cNvCxnSpPr/>
          <p:nvPr/>
        </p:nvCxnSpPr>
        <p:spPr>
          <a:xfrm rot="5400000">
            <a:off x="4266179" y="4785079"/>
            <a:ext cx="1238259" cy="2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18"/>
          <p:cNvSpPr/>
          <p:nvPr/>
        </p:nvSpPr>
        <p:spPr>
          <a:xfrm>
            <a:off x="8946477"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27" name="Straight Connector 24"/>
          <p:cNvCxnSpPr/>
          <p:nvPr/>
        </p:nvCxnSpPr>
        <p:spPr>
          <a:xfrm rot="5400000">
            <a:off x="8457208" y="4785079"/>
            <a:ext cx="1238259" cy="2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859370" y="5824889"/>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在此处填写</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具体</a:t>
            </a:r>
            <a:endParaRPr lang="zh-CN" altLang="en-US" sz="1400" dirty="0">
              <a:solidFill>
                <a:schemeClr val="tx1">
                  <a:lumMod val="65000"/>
                  <a:lumOff val="35000"/>
                </a:schemeClr>
              </a:solidFill>
              <a:ea typeface="思源黑体" panose="020B0500000000000000" pitchFamily="34" charset="-122"/>
            </a:endParaRPr>
          </a:p>
        </p:txBody>
      </p:sp>
      <p:sp>
        <p:nvSpPr>
          <p:cNvPr id="30" name="矩形 29"/>
          <p:cNvSpPr/>
          <p:nvPr/>
        </p:nvSpPr>
        <p:spPr>
          <a:xfrm>
            <a:off x="3918577" y="5840969"/>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在此处</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填写</a:t>
            </a:r>
            <a:endParaRPr lang="zh-CN" altLang="en-US" sz="1400" dirty="0">
              <a:solidFill>
                <a:schemeClr val="tx1">
                  <a:lumMod val="65000"/>
                  <a:lumOff val="35000"/>
                </a:schemeClr>
              </a:solidFill>
              <a:ea typeface="思源黑体" panose="020B0500000000000000" pitchFamily="34" charset="-122"/>
            </a:endParaRPr>
          </a:p>
        </p:txBody>
      </p:sp>
      <p:sp>
        <p:nvSpPr>
          <p:cNvPr id="31" name="矩形 30"/>
          <p:cNvSpPr/>
          <p:nvPr/>
        </p:nvSpPr>
        <p:spPr>
          <a:xfrm>
            <a:off x="5977783" y="5840969"/>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在此处填写</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具体</a:t>
            </a:r>
            <a:endParaRPr lang="zh-CN" altLang="en-US" sz="1400" dirty="0">
              <a:solidFill>
                <a:schemeClr val="tx1">
                  <a:lumMod val="65000"/>
                  <a:lumOff val="35000"/>
                </a:schemeClr>
              </a:solidFill>
              <a:ea typeface="思源黑体" panose="020B0500000000000000" pitchFamily="34" charset="-122"/>
            </a:endParaRPr>
          </a:p>
        </p:txBody>
      </p:sp>
      <p:sp>
        <p:nvSpPr>
          <p:cNvPr id="32" name="矩形 31"/>
          <p:cNvSpPr/>
          <p:nvPr/>
        </p:nvSpPr>
        <p:spPr>
          <a:xfrm>
            <a:off x="8036991" y="5822142"/>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在此处</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填写</a:t>
            </a:r>
            <a:endParaRPr lang="zh-CN" altLang="en-US" sz="1400" dirty="0">
              <a:solidFill>
                <a:schemeClr val="tx1">
                  <a:lumMod val="65000"/>
                  <a:lumOff val="35000"/>
                </a:schemeClr>
              </a:solidFill>
              <a:ea typeface="思源黑体" panose="020B0500000000000000" pitchFamily="34" charset="-122"/>
            </a:endParaRPr>
          </a:p>
        </p:txBody>
      </p:sp>
      <p:sp>
        <p:nvSpPr>
          <p:cNvPr id="33" name="文本框 5"/>
          <p:cNvSpPr txBox="1">
            <a:spLocks noChangeArrowheads="1"/>
          </p:cNvSpPr>
          <p:nvPr/>
        </p:nvSpPr>
        <p:spPr bwMode="auto">
          <a:xfrm>
            <a:off x="2426364" y="177035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教学目标</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34" name="文本框 5"/>
          <p:cNvSpPr txBox="1">
            <a:spLocks noChangeArrowheads="1"/>
          </p:cNvSpPr>
          <p:nvPr/>
        </p:nvSpPr>
        <p:spPr bwMode="auto">
          <a:xfrm>
            <a:off x="4467141" y="287919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教学目标</a:t>
            </a:r>
          </a:p>
        </p:txBody>
      </p:sp>
      <p:sp>
        <p:nvSpPr>
          <p:cNvPr id="35" name="文本框 5"/>
          <p:cNvSpPr txBox="1">
            <a:spLocks noChangeArrowheads="1"/>
          </p:cNvSpPr>
          <p:nvPr/>
        </p:nvSpPr>
        <p:spPr bwMode="auto">
          <a:xfrm>
            <a:off x="6528359" y="179379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教学目标</a:t>
            </a:r>
          </a:p>
        </p:txBody>
      </p:sp>
      <p:sp>
        <p:nvSpPr>
          <p:cNvPr id="36" name="文本框 5"/>
          <p:cNvSpPr txBox="1">
            <a:spLocks noChangeArrowheads="1"/>
          </p:cNvSpPr>
          <p:nvPr/>
        </p:nvSpPr>
        <p:spPr bwMode="auto">
          <a:xfrm>
            <a:off x="8651135" y="284621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教学目标</a:t>
            </a:r>
          </a:p>
        </p:txBody>
      </p:sp>
      <p:grpSp>
        <p:nvGrpSpPr>
          <p:cNvPr id="2" name="组合 1"/>
          <p:cNvGrpSpPr/>
          <p:nvPr/>
        </p:nvGrpSpPr>
        <p:grpSpPr>
          <a:xfrm>
            <a:off x="2605809" y="2189612"/>
            <a:ext cx="557707" cy="557707"/>
            <a:chOff x="2605809" y="1868772"/>
            <a:chExt cx="557707" cy="557707"/>
          </a:xfrm>
          <a:effectLst>
            <a:outerShdw blurRad="190500" dist="63500" dir="2700000" algn="tl" rotWithShape="0">
              <a:prstClr val="black">
                <a:alpha val="25000"/>
              </a:prstClr>
            </a:outerShdw>
          </a:effectLst>
        </p:grpSpPr>
        <p:sp>
          <p:nvSpPr>
            <p:cNvPr id="19" name="Teardrop 25"/>
            <p:cNvSpPr/>
            <p:nvPr/>
          </p:nvSpPr>
          <p:spPr>
            <a:xfrm rot="8100000">
              <a:off x="2605809" y="1868772"/>
              <a:ext cx="557707" cy="557707"/>
            </a:xfrm>
            <a:prstGeom prst="teardrop">
              <a:avLst>
                <a:gd name="adj" fmla="val 131619"/>
              </a:avLst>
            </a:prstGeom>
            <a:solidFill>
              <a:srgbClr val="E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grpSp>
          <p:nvGrpSpPr>
            <p:cNvPr id="37" name="组合 36"/>
            <p:cNvGrpSpPr/>
            <p:nvPr/>
          </p:nvGrpSpPr>
          <p:grpSpPr>
            <a:xfrm>
              <a:off x="2706056" y="2008705"/>
              <a:ext cx="343419" cy="343417"/>
              <a:chOff x="2473104" y="2145028"/>
              <a:chExt cx="359165" cy="359165"/>
            </a:xfrm>
            <a:solidFill>
              <a:schemeClr val="bg1"/>
            </a:solidFill>
          </p:grpSpPr>
          <p:sp>
            <p:nvSpPr>
              <p:cNvPr id="38"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9"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3" name="组合 2"/>
          <p:cNvGrpSpPr/>
          <p:nvPr/>
        </p:nvGrpSpPr>
        <p:grpSpPr>
          <a:xfrm>
            <a:off x="4607005" y="3264883"/>
            <a:ext cx="557707" cy="557707"/>
            <a:chOff x="4607005" y="2944043"/>
            <a:chExt cx="557707" cy="557707"/>
          </a:xfrm>
          <a:effectLst>
            <a:outerShdw blurRad="190500" dist="63500" dir="2700000" algn="tl" rotWithShape="0">
              <a:prstClr val="black">
                <a:alpha val="25000"/>
              </a:prstClr>
            </a:outerShdw>
          </a:effectLst>
        </p:grpSpPr>
        <p:sp>
          <p:nvSpPr>
            <p:cNvPr id="25" name="Teardrop 33"/>
            <p:cNvSpPr/>
            <p:nvPr/>
          </p:nvSpPr>
          <p:spPr>
            <a:xfrm rot="8100000">
              <a:off x="4607005" y="2944043"/>
              <a:ext cx="557707" cy="557707"/>
            </a:xfrm>
            <a:prstGeom prst="teardrop">
              <a:avLst>
                <a:gd name="adj" fmla="val 131619"/>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grpSp>
          <p:nvGrpSpPr>
            <p:cNvPr id="40" name="组合 17"/>
            <p:cNvGrpSpPr/>
            <p:nvPr/>
          </p:nvGrpSpPr>
          <p:grpSpPr bwMode="auto">
            <a:xfrm rot="-2700000">
              <a:off x="4715314" y="3118197"/>
              <a:ext cx="307188" cy="308547"/>
              <a:chOff x="5394325" y="2859088"/>
              <a:chExt cx="358775" cy="360362"/>
            </a:xfrm>
            <a:solidFill>
              <a:schemeClr val="bg1"/>
            </a:solidFill>
          </p:grpSpPr>
          <p:sp>
            <p:nvSpPr>
              <p:cNvPr id="41"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2"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3"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4"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5"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6"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4" name="组合 3"/>
          <p:cNvGrpSpPr/>
          <p:nvPr/>
        </p:nvGrpSpPr>
        <p:grpSpPr>
          <a:xfrm>
            <a:off x="6701588" y="2189612"/>
            <a:ext cx="557707" cy="557707"/>
            <a:chOff x="6701588" y="1868772"/>
            <a:chExt cx="557707" cy="557707"/>
          </a:xfrm>
        </p:grpSpPr>
        <p:sp>
          <p:nvSpPr>
            <p:cNvPr id="22" name="Teardrop 37"/>
            <p:cNvSpPr/>
            <p:nvPr/>
          </p:nvSpPr>
          <p:spPr>
            <a:xfrm rot="8100000">
              <a:off x="6701588" y="1868772"/>
              <a:ext cx="557707" cy="557707"/>
            </a:xfrm>
            <a:prstGeom prst="teardrop">
              <a:avLst>
                <a:gd name="adj" fmla="val 131619"/>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sp>
          <p:nvSpPr>
            <p:cNvPr id="47" name="AutoShape 112"/>
            <p:cNvSpPr/>
            <p:nvPr/>
          </p:nvSpPr>
          <p:spPr bwMode="auto">
            <a:xfrm>
              <a:off x="6801800" y="1995934"/>
              <a:ext cx="359329" cy="35774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nvGrpSpPr>
          <p:cNvPr id="5" name="组合 4"/>
          <p:cNvGrpSpPr/>
          <p:nvPr/>
        </p:nvGrpSpPr>
        <p:grpSpPr>
          <a:xfrm>
            <a:off x="8798035" y="3264883"/>
            <a:ext cx="557707" cy="557707"/>
            <a:chOff x="8798035" y="2944043"/>
            <a:chExt cx="557707" cy="557707"/>
          </a:xfrm>
          <a:effectLst>
            <a:outerShdw blurRad="190500" dist="63500" dir="2700000" algn="tl" rotWithShape="0">
              <a:prstClr val="black">
                <a:alpha val="25000"/>
              </a:prstClr>
            </a:outerShdw>
          </a:effectLst>
        </p:grpSpPr>
        <p:sp>
          <p:nvSpPr>
            <p:cNvPr id="28" name="Teardrop 21"/>
            <p:cNvSpPr/>
            <p:nvPr/>
          </p:nvSpPr>
          <p:spPr>
            <a:xfrm rot="8100000">
              <a:off x="8798035" y="2944043"/>
              <a:ext cx="557707" cy="557707"/>
            </a:xfrm>
            <a:prstGeom prst="teardrop">
              <a:avLst>
                <a:gd name="adj" fmla="val 131619"/>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grpSp>
          <p:nvGrpSpPr>
            <p:cNvPr id="48" name="组合 47"/>
            <p:cNvGrpSpPr/>
            <p:nvPr/>
          </p:nvGrpSpPr>
          <p:grpSpPr>
            <a:xfrm>
              <a:off x="8914865" y="3090472"/>
              <a:ext cx="320827" cy="320827"/>
              <a:chOff x="5394312" y="2141343"/>
              <a:chExt cx="359165" cy="359165"/>
            </a:xfrm>
            <a:solidFill>
              <a:sysClr val="window" lastClr="FFFFFF"/>
            </a:solidFill>
          </p:grpSpPr>
          <p:sp>
            <p:nvSpPr>
              <p:cNvPr id="49"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50"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51"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62" name="组合 61"/>
          <p:cNvGrpSpPr/>
          <p:nvPr/>
        </p:nvGrpSpPr>
        <p:grpSpPr>
          <a:xfrm>
            <a:off x="1502939" y="272760"/>
            <a:ext cx="4811657" cy="748449"/>
            <a:chOff x="1502939" y="272760"/>
            <a:chExt cx="4811657" cy="748449"/>
          </a:xfrm>
        </p:grpSpPr>
        <p:sp>
          <p:nvSpPr>
            <p:cNvPr id="63"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4"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5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500"/>
                                        <p:tgtEl>
                                          <p:spTgt spid="17"/>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par>
                          <p:cTn id="30" fill="hold">
                            <p:stCondLst>
                              <p:cond delay="3000"/>
                            </p:stCondLst>
                            <p:childTnLst>
                              <p:par>
                                <p:cTn id="31" presetID="14" presetClass="entr" presetSubtype="1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par>
                          <p:cTn id="34" fill="hold">
                            <p:stCondLst>
                              <p:cond delay="3500"/>
                            </p:stCondLst>
                            <p:childTnLst>
                              <p:par>
                                <p:cTn id="35" presetID="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500"/>
                                        <p:tgtEl>
                                          <p:spTgt spid="23"/>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5000"/>
                            </p:stCondLst>
                            <p:childTnLst>
                              <p:par>
                                <p:cTn id="52" presetID="14" presetClass="entr" presetSubtype="1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randombar(horizontal)">
                                      <p:cBhvr>
                                        <p:cTn id="54" dur="500"/>
                                        <p:tgtEl>
                                          <p:spTgt spid="3"/>
                                        </p:tgtEl>
                                      </p:cBhvr>
                                    </p:animEffect>
                                  </p:childTnLst>
                                </p:cTn>
                              </p:par>
                            </p:childTnLst>
                          </p:cTn>
                        </p:par>
                        <p:par>
                          <p:cTn id="55" fill="hold">
                            <p:stCondLst>
                              <p:cond delay="5500"/>
                            </p:stCondLst>
                            <p:childTnLst>
                              <p:par>
                                <p:cTn id="56" presetID="2" presetClass="entr" presetSubtype="1"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1"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500"/>
                                        <p:tgtEl>
                                          <p:spTgt spid="20"/>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par>
                          <p:cTn id="72" fill="hold">
                            <p:stCondLst>
                              <p:cond delay="7000"/>
                            </p:stCondLst>
                            <p:childTnLst>
                              <p:par>
                                <p:cTn id="73" presetID="14" presetClass="entr" presetSubtype="1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randombar(horizontal)">
                                      <p:cBhvr>
                                        <p:cTn id="75" dur="500"/>
                                        <p:tgtEl>
                                          <p:spTgt spid="4"/>
                                        </p:tgtEl>
                                      </p:cBhvr>
                                    </p:animEffect>
                                  </p:childTnLst>
                                </p:cTn>
                              </p:par>
                            </p:childTnLst>
                          </p:cTn>
                        </p:par>
                        <p:par>
                          <p:cTn id="76" fill="hold">
                            <p:stCondLst>
                              <p:cond delay="7500"/>
                            </p:stCondLst>
                            <p:childTnLst>
                              <p:par>
                                <p:cTn id="77" presetID="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1"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heel(1)">
                                      <p:cBhvr>
                                        <p:cTn id="88" dur="500"/>
                                        <p:tgtEl>
                                          <p:spTgt spid="26"/>
                                        </p:tgtEl>
                                      </p:cBhvr>
                                    </p:animEffect>
                                  </p:childTnLst>
                                </p:cTn>
                              </p:par>
                            </p:childTnLst>
                          </p:cTn>
                        </p:par>
                        <p:par>
                          <p:cTn id="89" fill="hold">
                            <p:stCondLst>
                              <p:cond delay="8500"/>
                            </p:stCondLst>
                            <p:childTnLst>
                              <p:par>
                                <p:cTn id="90" presetID="22" presetClass="entr" presetSubtype="4"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down)">
                                      <p:cBhvr>
                                        <p:cTn id="92" dur="500"/>
                                        <p:tgtEl>
                                          <p:spTgt spid="27"/>
                                        </p:tgtEl>
                                      </p:cBhvr>
                                    </p:animEffect>
                                  </p:childTnLst>
                                </p:cTn>
                              </p:par>
                            </p:childTnLst>
                          </p:cTn>
                        </p:par>
                        <p:par>
                          <p:cTn id="93" fill="hold">
                            <p:stCondLst>
                              <p:cond delay="9000"/>
                            </p:stCondLst>
                            <p:childTnLst>
                              <p:par>
                                <p:cTn id="94" presetID="14" presetClass="entr" presetSubtype="10"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randombar(horizontal)">
                                      <p:cBhvr>
                                        <p:cTn id="96" dur="500"/>
                                        <p:tgtEl>
                                          <p:spTgt spid="5"/>
                                        </p:tgtEl>
                                      </p:cBhvr>
                                    </p:animEffect>
                                  </p:childTnLst>
                                </p:cTn>
                              </p:par>
                            </p:childTnLst>
                          </p:cTn>
                        </p:par>
                        <p:par>
                          <p:cTn id="97" fill="hold">
                            <p:stCondLst>
                              <p:cond delay="9500"/>
                            </p:stCondLst>
                            <p:childTnLst>
                              <p:par>
                                <p:cTn id="98" presetID="2" presetClass="entr" presetSubtype="1"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additive="base">
                                        <p:cTn id="100" dur="500" fill="hold"/>
                                        <p:tgtEl>
                                          <p:spTgt spid="36"/>
                                        </p:tgtEl>
                                        <p:attrNameLst>
                                          <p:attrName>ppt_x</p:attrName>
                                        </p:attrNameLst>
                                      </p:cBhvr>
                                      <p:tavLst>
                                        <p:tav tm="0">
                                          <p:val>
                                            <p:strVal val="#ppt_x"/>
                                          </p:val>
                                        </p:tav>
                                        <p:tav tm="100000">
                                          <p:val>
                                            <p:strVal val="#ppt_x"/>
                                          </p:val>
                                        </p:tav>
                                      </p:tavLst>
                                    </p:anim>
                                    <p:anim calcmode="lin" valueType="num">
                                      <p:cBhvr additive="base">
                                        <p:cTn id="101" dur="500" fill="hold"/>
                                        <p:tgtEl>
                                          <p:spTgt spid="36"/>
                                        </p:tgtEl>
                                        <p:attrNameLst>
                                          <p:attrName>ppt_y</p:attrName>
                                        </p:attrNameLst>
                                      </p:cBhvr>
                                      <p:tavLst>
                                        <p:tav tm="0">
                                          <p:val>
                                            <p:strVal val="0-#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ppt_x"/>
                                          </p:val>
                                        </p:tav>
                                        <p:tav tm="100000">
                                          <p:val>
                                            <p:strVal val="#ppt_x"/>
                                          </p:val>
                                        </p:tav>
                                      </p:tavLst>
                                    </p:anim>
                                    <p:anim calcmode="lin" valueType="num">
                                      <p:cBhvr additive="base">
                                        <p:cTn id="105" dur="500" fill="hold"/>
                                        <p:tgtEl>
                                          <p:spTgt spid="32"/>
                                        </p:tgtEl>
                                        <p:attrNameLst>
                                          <p:attrName>ppt_y</p:attrName>
                                        </p:attrNameLst>
                                      </p:cBhvr>
                                      <p:tavLst>
                                        <p:tav tm="0">
                                          <p:val>
                                            <p:strVal val="1+#ppt_h/2"/>
                                          </p:val>
                                        </p:tav>
                                        <p:tav tm="100000">
                                          <p:val>
                                            <p:strVal val="#ppt_y"/>
                                          </p:val>
                                        </p:tav>
                                      </p:tavLst>
                                    </p:anim>
                                  </p:childTnLst>
                                </p:cTn>
                              </p:par>
                            </p:childTnLst>
                          </p:cTn>
                        </p:par>
                        <p:par>
                          <p:cTn id="106" fill="hold">
                            <p:stCondLst>
                              <p:cond delay="10000"/>
                            </p:stCondLst>
                            <p:childTnLst>
                              <p:par>
                                <p:cTn id="107" presetID="53" presetClass="entr" presetSubtype="16"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250" fill="hold"/>
                                        <p:tgtEl>
                                          <p:spTgt spid="13"/>
                                        </p:tgtEl>
                                        <p:attrNameLst>
                                          <p:attrName>ppt_w</p:attrName>
                                        </p:attrNameLst>
                                      </p:cBhvr>
                                      <p:tavLst>
                                        <p:tav tm="0">
                                          <p:val>
                                            <p:fltVal val="0"/>
                                          </p:val>
                                        </p:tav>
                                        <p:tav tm="100000">
                                          <p:val>
                                            <p:strVal val="#ppt_w"/>
                                          </p:val>
                                        </p:tav>
                                      </p:tavLst>
                                    </p:anim>
                                    <p:anim calcmode="lin" valueType="num">
                                      <p:cBhvr>
                                        <p:cTn id="110" dur="250" fill="hold"/>
                                        <p:tgtEl>
                                          <p:spTgt spid="13"/>
                                        </p:tgtEl>
                                        <p:attrNameLst>
                                          <p:attrName>ppt_h</p:attrName>
                                        </p:attrNameLst>
                                      </p:cBhvr>
                                      <p:tavLst>
                                        <p:tav tm="0">
                                          <p:val>
                                            <p:fltVal val="0"/>
                                          </p:val>
                                        </p:tav>
                                        <p:tav tm="100000">
                                          <p:val>
                                            <p:strVal val="#ppt_h"/>
                                          </p:val>
                                        </p:tav>
                                      </p:tavLst>
                                    </p:anim>
                                    <p:animEffect transition="in" filter="fade">
                                      <p:cBhvr>
                                        <p:cTn id="111" dur="250"/>
                                        <p:tgtEl>
                                          <p:spTgt spid="13"/>
                                        </p:tgtEl>
                                      </p:cBhvr>
                                    </p:animEffect>
                                  </p:childTnLst>
                                </p:cTn>
                              </p:par>
                            </p:childTnLst>
                          </p:cTn>
                        </p:par>
                        <p:par>
                          <p:cTn id="112" fill="hold">
                            <p:stCondLst>
                              <p:cond delay="10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250"/>
                                        <p:tgtEl>
                                          <p:spTgt spid="14"/>
                                        </p:tgtEl>
                                      </p:cBhvr>
                                    </p:animEffect>
                                  </p:childTnLst>
                                </p:cTn>
                              </p:par>
                            </p:childTnLst>
                          </p:cTn>
                        </p:par>
                        <p:par>
                          <p:cTn id="116" fill="hold">
                            <p:stCondLst>
                              <p:cond delay="11000"/>
                            </p:stCondLst>
                            <p:childTnLst>
                              <p:par>
                                <p:cTn id="117" presetID="10" presetClass="entr" presetSubtype="0" fill="hold" grpId="0" nodeType="after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animBg="1"/>
      <p:bldP spid="20" grpId="0" animBg="1"/>
      <p:bldP spid="23" grpId="0" animBg="1"/>
      <p:bldP spid="26" grpId="0" animBg="1"/>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468618" y="2420325"/>
            <a:ext cx="1600307" cy="1600932"/>
            <a:chOff x="1316330" y="2316722"/>
            <a:chExt cx="1600307" cy="1600932"/>
          </a:xfrm>
          <a:effectLst>
            <a:outerShdw blurRad="190500" dist="63500" dir="2700000" algn="tl" rotWithShape="0">
              <a:prstClr val="black">
                <a:alpha val="25000"/>
              </a:prstClr>
            </a:outerShdw>
          </a:effectLst>
        </p:grpSpPr>
        <p:sp>
          <p:nvSpPr>
            <p:cNvPr id="8" name="Oval 2"/>
            <p:cNvSpPr/>
            <p:nvPr/>
          </p:nvSpPr>
          <p:spPr>
            <a:xfrm>
              <a:off x="1316330" y="2316722"/>
              <a:ext cx="1600307" cy="1600932"/>
            </a:xfrm>
            <a:prstGeom prst="ellipse">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
            <p:cNvSpPr>
              <a:spLocks noChangeArrowheads="1"/>
            </p:cNvSpPr>
            <p:nvPr/>
          </p:nvSpPr>
          <p:spPr bwMode="auto">
            <a:xfrm>
              <a:off x="1824119" y="2861504"/>
              <a:ext cx="609039" cy="490465"/>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3" name="组合 22"/>
          <p:cNvGrpSpPr/>
          <p:nvPr/>
        </p:nvGrpSpPr>
        <p:grpSpPr>
          <a:xfrm>
            <a:off x="6818758" y="2420325"/>
            <a:ext cx="1600307" cy="1600932"/>
            <a:chOff x="6088966" y="2316722"/>
            <a:chExt cx="1600307" cy="1600932"/>
          </a:xfrm>
          <a:effectLst>
            <a:outerShdw blurRad="190500" dist="63500" dir="2700000" algn="tl" rotWithShape="0">
              <a:prstClr val="black">
                <a:alpha val="25000"/>
              </a:prstClr>
            </a:outerShdw>
          </a:effectLst>
        </p:grpSpPr>
        <p:sp>
          <p:nvSpPr>
            <p:cNvPr id="10" name="Oval 15"/>
            <p:cNvSpPr/>
            <p:nvPr/>
          </p:nvSpPr>
          <p:spPr>
            <a:xfrm>
              <a:off x="6088966" y="2316722"/>
              <a:ext cx="1600307" cy="1600932"/>
            </a:xfrm>
            <a:prstGeom prst="ellipse">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
            <p:cNvSpPr>
              <a:spLocks noChangeArrowheads="1"/>
            </p:cNvSpPr>
            <p:nvPr/>
          </p:nvSpPr>
          <p:spPr bwMode="auto">
            <a:xfrm>
              <a:off x="6649974"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4" name="组合 23"/>
          <p:cNvGrpSpPr/>
          <p:nvPr/>
        </p:nvGrpSpPr>
        <p:grpSpPr>
          <a:xfrm>
            <a:off x="4143688" y="2420325"/>
            <a:ext cx="1600307" cy="1600932"/>
            <a:chOff x="3659211" y="2316722"/>
            <a:chExt cx="1600307" cy="1600932"/>
          </a:xfrm>
          <a:effectLst>
            <a:outerShdw blurRad="190500" dist="63500" dir="2700000" algn="tl" rotWithShape="0">
              <a:prstClr val="black">
                <a:alpha val="25000"/>
              </a:prstClr>
            </a:outerShdw>
          </a:effectLst>
        </p:grpSpPr>
        <p:sp>
          <p:nvSpPr>
            <p:cNvPr id="9" name="Oval 11"/>
            <p:cNvSpPr/>
            <p:nvPr/>
          </p:nvSpPr>
          <p:spPr>
            <a:xfrm>
              <a:off x="3659211" y="2316722"/>
              <a:ext cx="1600307" cy="1600932"/>
            </a:xfrm>
            <a:prstGeom prst="ellipse">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2"/>
            <p:cNvSpPr>
              <a:spLocks noChangeArrowheads="1"/>
            </p:cNvSpPr>
            <p:nvPr/>
          </p:nvSpPr>
          <p:spPr bwMode="auto">
            <a:xfrm>
              <a:off x="4178304" y="2838598"/>
              <a:ext cx="565921" cy="565925"/>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2" name="组合 21"/>
          <p:cNvGrpSpPr/>
          <p:nvPr/>
        </p:nvGrpSpPr>
        <p:grpSpPr>
          <a:xfrm>
            <a:off x="9493828" y="2420325"/>
            <a:ext cx="1600307" cy="1600932"/>
            <a:chOff x="8993547" y="2316722"/>
            <a:chExt cx="1600307" cy="1600932"/>
          </a:xfrm>
          <a:effectLst>
            <a:outerShdw blurRad="190500" dist="63500" dir="2700000" algn="tl" rotWithShape="0">
              <a:prstClr val="black">
                <a:alpha val="25000"/>
              </a:prstClr>
            </a:outerShdw>
          </a:effectLst>
        </p:grpSpPr>
        <p:sp>
          <p:nvSpPr>
            <p:cNvPr id="20" name="Oval 15"/>
            <p:cNvSpPr/>
            <p:nvPr/>
          </p:nvSpPr>
          <p:spPr>
            <a:xfrm>
              <a:off x="8993547" y="2316722"/>
              <a:ext cx="1600307" cy="1600932"/>
            </a:xfrm>
            <a:prstGeom prst="ellipse">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6" name="组合 25"/>
          <p:cNvGrpSpPr/>
          <p:nvPr/>
        </p:nvGrpSpPr>
        <p:grpSpPr>
          <a:xfrm>
            <a:off x="1067361" y="4379381"/>
            <a:ext cx="2402820" cy="1116268"/>
            <a:chOff x="1203980" y="4789773"/>
            <a:chExt cx="2402820" cy="1116268"/>
          </a:xfrm>
        </p:grpSpPr>
        <p:sp>
          <p:nvSpPr>
            <p:cNvPr id="27" name="MH_Text_1"/>
            <p:cNvSpPr txBox="1">
              <a:spLocks noChangeArrowheads="1"/>
            </p:cNvSpPr>
            <p:nvPr>
              <p:custDataLst>
                <p:tags r:id="rId7"/>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28" name="MH_SubTitle_1"/>
            <p:cNvSpPr txBox="1">
              <a:spLocks noChangeArrowheads="1"/>
            </p:cNvSpPr>
            <p:nvPr>
              <p:custDataLst>
                <p:tags r:id="rId8"/>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29" name="组合 28"/>
          <p:cNvGrpSpPr/>
          <p:nvPr/>
        </p:nvGrpSpPr>
        <p:grpSpPr>
          <a:xfrm>
            <a:off x="3798920" y="4379381"/>
            <a:ext cx="2402820" cy="1116268"/>
            <a:chOff x="1203980" y="4789773"/>
            <a:chExt cx="2402820" cy="1116268"/>
          </a:xfrm>
        </p:grpSpPr>
        <p:sp>
          <p:nvSpPr>
            <p:cNvPr id="30"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1"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5" name="组合 34"/>
          <p:cNvGrpSpPr/>
          <p:nvPr/>
        </p:nvGrpSpPr>
        <p:grpSpPr>
          <a:xfrm>
            <a:off x="6361012" y="4379381"/>
            <a:ext cx="2402820" cy="1116268"/>
            <a:chOff x="1203980" y="4789773"/>
            <a:chExt cx="2402820" cy="1116268"/>
          </a:xfrm>
        </p:grpSpPr>
        <p:sp>
          <p:nvSpPr>
            <p:cNvPr id="36"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7"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8" name="组合 37"/>
          <p:cNvGrpSpPr/>
          <p:nvPr/>
        </p:nvGrpSpPr>
        <p:grpSpPr>
          <a:xfrm>
            <a:off x="9092571" y="4379381"/>
            <a:ext cx="2402820" cy="1116268"/>
            <a:chOff x="1203980" y="4789773"/>
            <a:chExt cx="2402820" cy="1116268"/>
          </a:xfrm>
        </p:grpSpPr>
        <p:sp>
          <p:nvSpPr>
            <p:cNvPr id="39"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40"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33" name="组合 32"/>
          <p:cNvGrpSpPr/>
          <p:nvPr/>
        </p:nvGrpSpPr>
        <p:grpSpPr>
          <a:xfrm>
            <a:off x="1502939" y="272760"/>
            <a:ext cx="4811657" cy="748449"/>
            <a:chOff x="1502939" y="272760"/>
            <a:chExt cx="4811657" cy="748449"/>
          </a:xfrm>
        </p:grpSpPr>
        <p:sp>
          <p:nvSpPr>
            <p:cNvPr id="34"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1"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450050" y="2185487"/>
            <a:ext cx="3240000" cy="216000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933090" y="2185487"/>
            <a:ext cx="3240000" cy="2160000"/>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67009" y="2185487"/>
            <a:ext cx="3240000" cy="2160000"/>
          </a:xfrm>
          <a:prstGeom prst="rect">
            <a:avLst/>
          </a:prstGeom>
          <a:blipFill dpi="0" rotWithShape="1">
            <a:blip r:embed="rId11">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9133683" y="3950208"/>
            <a:ext cx="810418" cy="810735"/>
            <a:chOff x="8993547" y="2316722"/>
            <a:chExt cx="1600307" cy="1600932"/>
          </a:xfrm>
        </p:grpSpPr>
        <p:sp>
          <p:nvSpPr>
            <p:cNvPr id="17" name="Oval 15"/>
            <p:cNvSpPr/>
            <p:nvPr/>
          </p:nvSpPr>
          <p:spPr>
            <a:xfrm>
              <a:off x="8993547" y="2316722"/>
              <a:ext cx="1600307" cy="1600932"/>
            </a:xfrm>
            <a:prstGeom prst="ellipse">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19" name="组合 18"/>
          <p:cNvGrpSpPr/>
          <p:nvPr/>
        </p:nvGrpSpPr>
        <p:grpSpPr>
          <a:xfrm>
            <a:off x="2121288" y="3950208"/>
            <a:ext cx="810418" cy="810735"/>
            <a:chOff x="8993547" y="2316722"/>
            <a:chExt cx="1600307" cy="1600932"/>
          </a:xfrm>
        </p:grpSpPr>
        <p:sp>
          <p:nvSpPr>
            <p:cNvPr id="20" name="Oval 15"/>
            <p:cNvSpPr/>
            <p:nvPr/>
          </p:nvSpPr>
          <p:spPr>
            <a:xfrm>
              <a:off x="8993547" y="2316722"/>
              <a:ext cx="1600307" cy="1600932"/>
            </a:xfrm>
            <a:prstGeom prst="ellipse">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2" name="组合 21"/>
          <p:cNvGrpSpPr/>
          <p:nvPr/>
        </p:nvGrpSpPr>
        <p:grpSpPr>
          <a:xfrm>
            <a:off x="5645980" y="3950208"/>
            <a:ext cx="810418" cy="810735"/>
            <a:chOff x="8993547" y="2316722"/>
            <a:chExt cx="1600307" cy="1600932"/>
          </a:xfrm>
        </p:grpSpPr>
        <p:sp>
          <p:nvSpPr>
            <p:cNvPr id="23" name="Oval 15"/>
            <p:cNvSpPr/>
            <p:nvPr/>
          </p:nvSpPr>
          <p:spPr>
            <a:xfrm>
              <a:off x="8993547" y="2316722"/>
              <a:ext cx="1600307" cy="1600932"/>
            </a:xfrm>
            <a:prstGeom prst="ellipse">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7" name="组合 26"/>
          <p:cNvGrpSpPr/>
          <p:nvPr/>
        </p:nvGrpSpPr>
        <p:grpSpPr>
          <a:xfrm>
            <a:off x="1325087" y="5094571"/>
            <a:ext cx="2402820" cy="1116268"/>
            <a:chOff x="1203980" y="4789773"/>
            <a:chExt cx="2402820" cy="1116268"/>
          </a:xfrm>
        </p:grpSpPr>
        <p:sp>
          <p:nvSpPr>
            <p:cNvPr id="25"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26"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28" name="组合 27"/>
          <p:cNvGrpSpPr/>
          <p:nvPr/>
        </p:nvGrpSpPr>
        <p:grpSpPr>
          <a:xfrm>
            <a:off x="4849779" y="5094571"/>
            <a:ext cx="2402820" cy="1116268"/>
            <a:chOff x="1203980" y="4789773"/>
            <a:chExt cx="2402820" cy="1116268"/>
          </a:xfrm>
        </p:grpSpPr>
        <p:sp>
          <p:nvSpPr>
            <p:cNvPr id="29"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0"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1" name="组合 30"/>
          <p:cNvGrpSpPr/>
          <p:nvPr/>
        </p:nvGrpSpPr>
        <p:grpSpPr>
          <a:xfrm>
            <a:off x="8437567" y="5094571"/>
            <a:ext cx="2402820" cy="1116268"/>
            <a:chOff x="1203980" y="4789773"/>
            <a:chExt cx="2402820" cy="1116268"/>
          </a:xfrm>
        </p:grpSpPr>
        <p:sp>
          <p:nvSpPr>
            <p:cNvPr id="32"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3"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7" name="组合 36"/>
          <p:cNvGrpSpPr/>
          <p:nvPr/>
        </p:nvGrpSpPr>
        <p:grpSpPr>
          <a:xfrm>
            <a:off x="1502939" y="272760"/>
            <a:ext cx="4811657" cy="748449"/>
            <a:chOff x="1502939" y="272760"/>
            <a:chExt cx="4811657" cy="748449"/>
          </a:xfrm>
        </p:grpSpPr>
        <p:sp>
          <p:nvSpPr>
            <p:cNvPr id="3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9"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011678" y="2503557"/>
            <a:ext cx="3324708" cy="945415"/>
            <a:chOff x="812800" y="1832342"/>
            <a:chExt cx="3324708" cy="945415"/>
          </a:xfrm>
        </p:grpSpPr>
        <p:sp>
          <p:nvSpPr>
            <p:cNvPr id="8" name="矩形 7"/>
            <p:cNvSpPr/>
            <p:nvPr/>
          </p:nvSpPr>
          <p:spPr>
            <a:xfrm>
              <a:off x="812800" y="1917700"/>
              <a:ext cx="774700" cy="774700"/>
            </a:xfrm>
            <a:prstGeom prst="rect">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724386" y="1832342"/>
              <a:ext cx="2413122" cy="945415"/>
              <a:chOff x="1711686" y="1746985"/>
              <a:chExt cx="2413122" cy="945415"/>
            </a:xfrm>
          </p:grpSpPr>
          <p:sp>
            <p:nvSpPr>
              <p:cNvPr id="11" name="MH_Text_1"/>
              <p:cNvSpPr txBox="1">
                <a:spLocks noChangeArrowheads="1"/>
              </p:cNvSpPr>
              <p:nvPr>
                <p:custDataLst>
                  <p:tags r:id="rId11"/>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12" name="MH_SubTitle_1"/>
              <p:cNvSpPr txBox="1">
                <a:spLocks noChangeArrowheads="1"/>
              </p:cNvSpPr>
              <p:nvPr>
                <p:custDataLst>
                  <p:tags r:id="rId12"/>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14" name="apple-logo_747"/>
            <p:cNvSpPr>
              <a:spLocks noChangeAspect="1"/>
            </p:cNvSpPr>
            <p:nvPr/>
          </p:nvSpPr>
          <p:spPr bwMode="auto">
            <a:xfrm>
              <a:off x="1014658" y="2018062"/>
              <a:ext cx="369642" cy="452555"/>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grpSp>
      <p:grpSp>
        <p:nvGrpSpPr>
          <p:cNvPr id="20" name="组合 19"/>
          <p:cNvGrpSpPr/>
          <p:nvPr/>
        </p:nvGrpSpPr>
        <p:grpSpPr>
          <a:xfrm>
            <a:off x="1011678" y="4586359"/>
            <a:ext cx="3324708" cy="945415"/>
            <a:chOff x="812800" y="4219942"/>
            <a:chExt cx="3324708" cy="945415"/>
          </a:xfrm>
        </p:grpSpPr>
        <p:sp>
          <p:nvSpPr>
            <p:cNvPr id="9" name="矩形 8"/>
            <p:cNvSpPr/>
            <p:nvPr/>
          </p:nvSpPr>
          <p:spPr>
            <a:xfrm>
              <a:off x="812800" y="4305300"/>
              <a:ext cx="774700" cy="774700"/>
            </a:xfrm>
            <a:prstGeom prst="rect">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724386" y="4219942"/>
              <a:ext cx="2413122" cy="945415"/>
              <a:chOff x="1711686" y="1746985"/>
              <a:chExt cx="2413122" cy="945415"/>
            </a:xfrm>
          </p:grpSpPr>
          <p:sp>
            <p:nvSpPr>
              <p:cNvPr id="16" name="MH_Text_1"/>
              <p:cNvSpPr txBox="1">
                <a:spLocks noChangeArrowheads="1"/>
              </p:cNvSpPr>
              <p:nvPr>
                <p:custDataLst>
                  <p:tags r:id="rId9"/>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17" name="MH_SubTitle_1"/>
              <p:cNvSpPr txBox="1">
                <a:spLocks noChangeArrowheads="1"/>
              </p:cNvSpPr>
              <p:nvPr>
                <p:custDataLst>
                  <p:tags r:id="rId10"/>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19" name="apple-logo_747"/>
            <p:cNvSpPr>
              <a:spLocks noChangeAspect="1"/>
            </p:cNvSpPr>
            <p:nvPr/>
          </p:nvSpPr>
          <p:spPr bwMode="auto">
            <a:xfrm>
              <a:off x="1007726" y="4466372"/>
              <a:ext cx="383506" cy="452555"/>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grpSp>
        <p:nvGrpSpPr>
          <p:cNvPr id="31" name="组合 30"/>
          <p:cNvGrpSpPr/>
          <p:nvPr/>
        </p:nvGrpSpPr>
        <p:grpSpPr>
          <a:xfrm>
            <a:off x="4737100" y="2503557"/>
            <a:ext cx="3324708" cy="945415"/>
            <a:chOff x="812800" y="1832342"/>
            <a:chExt cx="3324708" cy="945415"/>
          </a:xfrm>
        </p:grpSpPr>
        <p:sp>
          <p:nvSpPr>
            <p:cNvPr id="32" name="矩形 31"/>
            <p:cNvSpPr/>
            <p:nvPr/>
          </p:nvSpPr>
          <p:spPr>
            <a:xfrm>
              <a:off x="812800" y="1917700"/>
              <a:ext cx="774700" cy="774700"/>
            </a:xfrm>
            <a:prstGeom prst="rect">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3" name="组合 32"/>
            <p:cNvGrpSpPr/>
            <p:nvPr/>
          </p:nvGrpSpPr>
          <p:grpSpPr>
            <a:xfrm>
              <a:off x="1724386" y="1832342"/>
              <a:ext cx="2413122" cy="945415"/>
              <a:chOff x="1711686" y="1746985"/>
              <a:chExt cx="2413122" cy="945415"/>
            </a:xfrm>
          </p:grpSpPr>
          <p:sp>
            <p:nvSpPr>
              <p:cNvPr id="35" name="MH_Text_1"/>
              <p:cNvSpPr txBox="1">
                <a:spLocks noChangeArrowheads="1"/>
              </p:cNvSpPr>
              <p:nvPr>
                <p:custDataLst>
                  <p:tags r:id="rId7"/>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6" name="MH_SubTitle_1"/>
              <p:cNvSpPr txBox="1">
                <a:spLocks noChangeArrowheads="1"/>
              </p:cNvSpPr>
              <p:nvPr>
                <p:custDataLst>
                  <p:tags r:id="rId8"/>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34" name="apple-logo_747"/>
            <p:cNvSpPr>
              <a:spLocks noChangeAspect="1"/>
            </p:cNvSpPr>
            <p:nvPr/>
          </p:nvSpPr>
          <p:spPr bwMode="auto">
            <a:xfrm>
              <a:off x="1014658" y="2018062"/>
              <a:ext cx="369642" cy="452555"/>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grpSp>
      <p:grpSp>
        <p:nvGrpSpPr>
          <p:cNvPr id="37" name="组合 36"/>
          <p:cNvGrpSpPr/>
          <p:nvPr/>
        </p:nvGrpSpPr>
        <p:grpSpPr>
          <a:xfrm>
            <a:off x="4737100" y="4586359"/>
            <a:ext cx="3324708" cy="945415"/>
            <a:chOff x="812800" y="4219942"/>
            <a:chExt cx="3324708" cy="945415"/>
          </a:xfrm>
        </p:grpSpPr>
        <p:sp>
          <p:nvSpPr>
            <p:cNvPr id="38" name="矩形 37"/>
            <p:cNvSpPr/>
            <p:nvPr/>
          </p:nvSpPr>
          <p:spPr>
            <a:xfrm>
              <a:off x="812800" y="4305300"/>
              <a:ext cx="774700" cy="774700"/>
            </a:xfrm>
            <a:prstGeom prst="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组合 38"/>
            <p:cNvGrpSpPr/>
            <p:nvPr/>
          </p:nvGrpSpPr>
          <p:grpSpPr>
            <a:xfrm>
              <a:off x="1724386" y="4219942"/>
              <a:ext cx="2413122" cy="945415"/>
              <a:chOff x="1711686" y="1746985"/>
              <a:chExt cx="2413122" cy="945415"/>
            </a:xfrm>
          </p:grpSpPr>
          <p:sp>
            <p:nvSpPr>
              <p:cNvPr id="41" name="MH_Text_1"/>
              <p:cNvSpPr txBox="1">
                <a:spLocks noChangeArrowheads="1"/>
              </p:cNvSpPr>
              <p:nvPr>
                <p:custDataLst>
                  <p:tags r:id="rId5"/>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2" name="MH_SubTitle_1"/>
              <p:cNvSpPr txBox="1">
                <a:spLocks noChangeArrowheads="1"/>
              </p:cNvSpPr>
              <p:nvPr>
                <p:custDataLst>
                  <p:tags r:id="rId6"/>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40" name="apple-logo_747"/>
            <p:cNvSpPr>
              <a:spLocks noChangeAspect="1"/>
            </p:cNvSpPr>
            <p:nvPr/>
          </p:nvSpPr>
          <p:spPr bwMode="auto">
            <a:xfrm>
              <a:off x="1007726" y="4466372"/>
              <a:ext cx="383506" cy="452555"/>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grpSp>
        <p:nvGrpSpPr>
          <p:cNvPr id="43" name="组合 42"/>
          <p:cNvGrpSpPr/>
          <p:nvPr/>
        </p:nvGrpSpPr>
        <p:grpSpPr>
          <a:xfrm>
            <a:off x="8331200" y="2503557"/>
            <a:ext cx="3324708" cy="945415"/>
            <a:chOff x="812800" y="1832342"/>
            <a:chExt cx="3324708" cy="945415"/>
          </a:xfrm>
        </p:grpSpPr>
        <p:sp>
          <p:nvSpPr>
            <p:cNvPr id="44" name="矩形 43"/>
            <p:cNvSpPr/>
            <p:nvPr/>
          </p:nvSpPr>
          <p:spPr>
            <a:xfrm>
              <a:off x="812800" y="1917700"/>
              <a:ext cx="774700" cy="774700"/>
            </a:xfrm>
            <a:prstGeom prst="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5" name="组合 44"/>
            <p:cNvGrpSpPr/>
            <p:nvPr/>
          </p:nvGrpSpPr>
          <p:grpSpPr>
            <a:xfrm>
              <a:off x="1724386" y="1832342"/>
              <a:ext cx="2413122" cy="945415"/>
              <a:chOff x="1711686" y="1746985"/>
              <a:chExt cx="2413122" cy="945415"/>
            </a:xfrm>
          </p:grpSpPr>
          <p:sp>
            <p:nvSpPr>
              <p:cNvPr id="47" name="MH_Text_1"/>
              <p:cNvSpPr txBox="1">
                <a:spLocks noChangeArrowheads="1"/>
              </p:cNvSpPr>
              <p:nvPr>
                <p:custDataLst>
                  <p:tags r:id="rId3"/>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8" name="MH_SubTitle_1"/>
              <p:cNvSpPr txBox="1">
                <a:spLocks noChangeArrowheads="1"/>
              </p:cNvSpPr>
              <p:nvPr>
                <p:custDataLst>
                  <p:tags r:id="rId4"/>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46" name="apple-logo_747"/>
            <p:cNvSpPr>
              <a:spLocks noChangeAspect="1"/>
            </p:cNvSpPr>
            <p:nvPr/>
          </p:nvSpPr>
          <p:spPr bwMode="auto">
            <a:xfrm>
              <a:off x="1014658" y="2018062"/>
              <a:ext cx="369642" cy="452555"/>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grpSp>
      <p:grpSp>
        <p:nvGrpSpPr>
          <p:cNvPr id="49" name="组合 48"/>
          <p:cNvGrpSpPr/>
          <p:nvPr/>
        </p:nvGrpSpPr>
        <p:grpSpPr>
          <a:xfrm>
            <a:off x="8331200" y="4586359"/>
            <a:ext cx="3324708" cy="945415"/>
            <a:chOff x="812800" y="4219942"/>
            <a:chExt cx="3324708" cy="945415"/>
          </a:xfrm>
        </p:grpSpPr>
        <p:sp>
          <p:nvSpPr>
            <p:cNvPr id="50" name="矩形 49"/>
            <p:cNvSpPr/>
            <p:nvPr/>
          </p:nvSpPr>
          <p:spPr>
            <a:xfrm>
              <a:off x="812800" y="4305300"/>
              <a:ext cx="774700" cy="774700"/>
            </a:xfrm>
            <a:prstGeom prst="rect">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724386" y="4219942"/>
              <a:ext cx="2413122" cy="945415"/>
              <a:chOff x="1711686" y="1746985"/>
              <a:chExt cx="2413122" cy="945415"/>
            </a:xfrm>
          </p:grpSpPr>
          <p:sp>
            <p:nvSpPr>
              <p:cNvPr id="53" name="MH_Text_1"/>
              <p:cNvSpPr txBox="1">
                <a:spLocks noChangeArrowheads="1"/>
              </p:cNvSpPr>
              <p:nvPr>
                <p:custDataLst>
                  <p:tags r:id="rId1"/>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54" name="MH_SubTitle_1"/>
              <p:cNvSpPr txBox="1">
                <a:spLocks noChangeArrowheads="1"/>
              </p:cNvSpPr>
              <p:nvPr>
                <p:custDataLst>
                  <p:tags r:id="rId2"/>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52" name="apple-logo_747"/>
            <p:cNvSpPr>
              <a:spLocks noChangeAspect="1"/>
            </p:cNvSpPr>
            <p:nvPr/>
          </p:nvSpPr>
          <p:spPr bwMode="auto">
            <a:xfrm>
              <a:off x="1007726" y="4466372"/>
              <a:ext cx="383506" cy="452555"/>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grpSp>
        <p:nvGrpSpPr>
          <p:cNvPr id="56" name="组合 55"/>
          <p:cNvGrpSpPr/>
          <p:nvPr/>
        </p:nvGrpSpPr>
        <p:grpSpPr>
          <a:xfrm>
            <a:off x="1502939" y="272760"/>
            <a:ext cx="4811657" cy="748449"/>
            <a:chOff x="1502939" y="272760"/>
            <a:chExt cx="4811657" cy="748449"/>
          </a:xfrm>
        </p:grpSpPr>
        <p:sp>
          <p:nvSpPr>
            <p:cNvPr id="57"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8"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0-#ppt_w/2"/>
                                          </p:val>
                                        </p:tav>
                                        <p:tav tm="100000">
                                          <p:val>
                                            <p:strVal val="#ppt_x"/>
                                          </p:val>
                                        </p:tav>
                                      </p:tavLst>
                                    </p:anim>
                                    <p:anim calcmode="lin" valueType="num">
                                      <p:cBhvr additive="base">
                                        <p:cTn id="2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51"/>
          <p:cNvCxnSpPr/>
          <p:nvPr/>
        </p:nvCxnSpPr>
        <p:spPr>
          <a:xfrm flipH="1">
            <a:off x="6880639" y="2492716"/>
            <a:ext cx="923243" cy="908100"/>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p:nvCxnSpPr>
        <p:spPr>
          <a:xfrm flipH="1" flipV="1">
            <a:off x="6916659" y="3780567"/>
            <a:ext cx="868371" cy="8982"/>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98"/>
          <p:cNvCxnSpPr/>
          <p:nvPr/>
        </p:nvCxnSpPr>
        <p:spPr>
          <a:xfrm flipH="1" flipV="1">
            <a:off x="6888525" y="4174272"/>
            <a:ext cx="896501" cy="881571"/>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Freeform 226"/>
          <p:cNvSpPr>
            <a:spLocks noChangeArrowheads="1"/>
          </p:cNvSpPr>
          <p:nvPr/>
        </p:nvSpPr>
        <p:spPr bwMode="auto">
          <a:xfrm>
            <a:off x="5650509" y="2613671"/>
            <a:ext cx="1093913" cy="2800542"/>
          </a:xfrm>
          <a:custGeom>
            <a:avLst/>
            <a:gdLst>
              <a:gd name="T0" fmla="*/ 279 w 310"/>
              <a:gd name="T1" fmla="*/ 203 h 910"/>
              <a:gd name="T2" fmla="*/ 279 w 310"/>
              <a:gd name="T3" fmla="*/ 203 h 910"/>
              <a:gd name="T4" fmla="*/ 217 w 310"/>
              <a:gd name="T5" fmla="*/ 179 h 910"/>
              <a:gd name="T6" fmla="*/ 89 w 310"/>
              <a:gd name="T7" fmla="*/ 179 h 910"/>
              <a:gd name="T8" fmla="*/ 30 w 310"/>
              <a:gd name="T9" fmla="*/ 203 h 910"/>
              <a:gd name="T10" fmla="*/ 0 w 310"/>
              <a:gd name="T11" fmla="*/ 279 h 910"/>
              <a:gd name="T12" fmla="*/ 0 w 310"/>
              <a:gd name="T13" fmla="*/ 490 h 910"/>
              <a:gd name="T14" fmla="*/ 27 w 310"/>
              <a:gd name="T15" fmla="*/ 517 h 910"/>
              <a:gd name="T16" fmla="*/ 52 w 310"/>
              <a:gd name="T17" fmla="*/ 490 h 910"/>
              <a:gd name="T18" fmla="*/ 52 w 310"/>
              <a:gd name="T19" fmla="*/ 279 h 910"/>
              <a:gd name="T20" fmla="*/ 65 w 310"/>
              <a:gd name="T21" fmla="*/ 241 h 910"/>
              <a:gd name="T22" fmla="*/ 70 w 310"/>
              <a:gd name="T23" fmla="*/ 236 h 910"/>
              <a:gd name="T24" fmla="*/ 70 w 310"/>
              <a:gd name="T25" fmla="*/ 877 h 910"/>
              <a:gd name="T26" fmla="*/ 103 w 310"/>
              <a:gd name="T27" fmla="*/ 909 h 910"/>
              <a:gd name="T28" fmla="*/ 136 w 310"/>
              <a:gd name="T29" fmla="*/ 877 h 910"/>
              <a:gd name="T30" fmla="*/ 136 w 310"/>
              <a:gd name="T31" fmla="*/ 560 h 910"/>
              <a:gd name="T32" fmla="*/ 173 w 310"/>
              <a:gd name="T33" fmla="*/ 560 h 910"/>
              <a:gd name="T34" fmla="*/ 173 w 310"/>
              <a:gd name="T35" fmla="*/ 877 h 910"/>
              <a:gd name="T36" fmla="*/ 206 w 310"/>
              <a:gd name="T37" fmla="*/ 909 h 910"/>
              <a:gd name="T38" fmla="*/ 238 w 310"/>
              <a:gd name="T39" fmla="*/ 877 h 910"/>
              <a:gd name="T40" fmla="*/ 238 w 310"/>
              <a:gd name="T41" fmla="*/ 236 h 910"/>
              <a:gd name="T42" fmla="*/ 244 w 310"/>
              <a:gd name="T43" fmla="*/ 238 h 910"/>
              <a:gd name="T44" fmla="*/ 255 w 310"/>
              <a:gd name="T45" fmla="*/ 279 h 910"/>
              <a:gd name="T46" fmla="*/ 255 w 310"/>
              <a:gd name="T47" fmla="*/ 490 h 910"/>
              <a:gd name="T48" fmla="*/ 282 w 310"/>
              <a:gd name="T49" fmla="*/ 517 h 910"/>
              <a:gd name="T50" fmla="*/ 309 w 310"/>
              <a:gd name="T51" fmla="*/ 490 h 910"/>
              <a:gd name="T52" fmla="*/ 309 w 310"/>
              <a:gd name="T53" fmla="*/ 279 h 910"/>
              <a:gd name="T54" fmla="*/ 279 w 310"/>
              <a:gd name="T55" fmla="*/ 203 h 910"/>
              <a:gd name="T56" fmla="*/ 154 w 310"/>
              <a:gd name="T57" fmla="*/ 149 h 910"/>
              <a:gd name="T58" fmla="*/ 154 w 310"/>
              <a:gd name="T59" fmla="*/ 149 h 910"/>
              <a:gd name="T60" fmla="*/ 220 w 310"/>
              <a:gd name="T61" fmla="*/ 73 h 910"/>
              <a:gd name="T62" fmla="*/ 154 w 310"/>
              <a:gd name="T63" fmla="*/ 0 h 910"/>
              <a:gd name="T64" fmla="*/ 89 w 310"/>
              <a:gd name="T65" fmla="*/ 73 h 910"/>
              <a:gd name="T66" fmla="*/ 154 w 310"/>
              <a:gd name="T67" fmla="*/ 14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910">
                <a:moveTo>
                  <a:pt x="279" y="203"/>
                </a:moveTo>
                <a:lnTo>
                  <a:pt x="279" y="203"/>
                </a:lnTo>
                <a:cubicBezTo>
                  <a:pt x="255" y="179"/>
                  <a:pt x="225" y="179"/>
                  <a:pt x="217" y="179"/>
                </a:cubicBezTo>
                <a:cubicBezTo>
                  <a:pt x="89" y="179"/>
                  <a:pt x="89" y="179"/>
                  <a:pt x="89" y="179"/>
                </a:cubicBezTo>
                <a:cubicBezTo>
                  <a:pt x="84" y="179"/>
                  <a:pt x="54" y="179"/>
                  <a:pt x="30" y="203"/>
                </a:cubicBezTo>
                <a:cubicBezTo>
                  <a:pt x="11" y="219"/>
                  <a:pt x="0" y="246"/>
                  <a:pt x="0" y="279"/>
                </a:cubicBezTo>
                <a:cubicBezTo>
                  <a:pt x="0" y="490"/>
                  <a:pt x="0" y="490"/>
                  <a:pt x="0" y="490"/>
                </a:cubicBezTo>
                <a:cubicBezTo>
                  <a:pt x="0" y="503"/>
                  <a:pt x="11" y="517"/>
                  <a:pt x="27" y="517"/>
                </a:cubicBezTo>
                <a:cubicBezTo>
                  <a:pt x="41" y="517"/>
                  <a:pt x="52" y="503"/>
                  <a:pt x="52" y="490"/>
                </a:cubicBezTo>
                <a:cubicBezTo>
                  <a:pt x="52" y="279"/>
                  <a:pt x="52" y="279"/>
                  <a:pt x="52" y="279"/>
                </a:cubicBezTo>
                <a:cubicBezTo>
                  <a:pt x="52" y="259"/>
                  <a:pt x="57" y="246"/>
                  <a:pt x="65" y="241"/>
                </a:cubicBezTo>
                <a:cubicBezTo>
                  <a:pt x="68" y="238"/>
                  <a:pt x="68" y="236"/>
                  <a:pt x="70" y="236"/>
                </a:cubicBezTo>
                <a:cubicBezTo>
                  <a:pt x="70" y="877"/>
                  <a:pt x="70" y="877"/>
                  <a:pt x="70" y="877"/>
                </a:cubicBezTo>
                <a:cubicBezTo>
                  <a:pt x="70" y="896"/>
                  <a:pt x="87" y="909"/>
                  <a:pt x="103" y="909"/>
                </a:cubicBezTo>
                <a:cubicBezTo>
                  <a:pt x="122" y="909"/>
                  <a:pt x="136" y="896"/>
                  <a:pt x="136" y="877"/>
                </a:cubicBezTo>
                <a:cubicBezTo>
                  <a:pt x="136" y="560"/>
                  <a:pt x="136" y="560"/>
                  <a:pt x="136" y="560"/>
                </a:cubicBezTo>
                <a:cubicBezTo>
                  <a:pt x="173" y="560"/>
                  <a:pt x="173" y="560"/>
                  <a:pt x="173" y="560"/>
                </a:cubicBezTo>
                <a:cubicBezTo>
                  <a:pt x="173" y="877"/>
                  <a:pt x="173" y="877"/>
                  <a:pt x="173" y="877"/>
                </a:cubicBezTo>
                <a:cubicBezTo>
                  <a:pt x="173" y="896"/>
                  <a:pt x="187" y="909"/>
                  <a:pt x="206" y="909"/>
                </a:cubicBezTo>
                <a:cubicBezTo>
                  <a:pt x="222" y="909"/>
                  <a:pt x="238" y="896"/>
                  <a:pt x="238" y="877"/>
                </a:cubicBezTo>
                <a:cubicBezTo>
                  <a:pt x="238" y="236"/>
                  <a:pt x="238" y="236"/>
                  <a:pt x="238" y="236"/>
                </a:cubicBezTo>
                <a:cubicBezTo>
                  <a:pt x="238" y="236"/>
                  <a:pt x="241" y="238"/>
                  <a:pt x="244" y="238"/>
                </a:cubicBezTo>
                <a:cubicBezTo>
                  <a:pt x="252" y="246"/>
                  <a:pt x="255" y="259"/>
                  <a:pt x="255" y="279"/>
                </a:cubicBezTo>
                <a:cubicBezTo>
                  <a:pt x="255" y="490"/>
                  <a:pt x="255" y="490"/>
                  <a:pt x="255" y="490"/>
                </a:cubicBezTo>
                <a:cubicBezTo>
                  <a:pt x="255" y="503"/>
                  <a:pt x="268" y="517"/>
                  <a:pt x="282" y="517"/>
                </a:cubicBezTo>
                <a:cubicBezTo>
                  <a:pt x="295" y="517"/>
                  <a:pt x="309" y="503"/>
                  <a:pt x="309" y="490"/>
                </a:cubicBezTo>
                <a:cubicBezTo>
                  <a:pt x="309" y="279"/>
                  <a:pt x="309" y="279"/>
                  <a:pt x="309" y="279"/>
                </a:cubicBezTo>
                <a:cubicBezTo>
                  <a:pt x="309" y="246"/>
                  <a:pt x="298" y="219"/>
                  <a:pt x="279" y="203"/>
                </a:cubicBezTo>
                <a:close/>
                <a:moveTo>
                  <a:pt x="154" y="149"/>
                </a:moveTo>
                <a:lnTo>
                  <a:pt x="154" y="149"/>
                </a:lnTo>
                <a:cubicBezTo>
                  <a:pt x="190" y="149"/>
                  <a:pt x="220" y="113"/>
                  <a:pt x="220" y="73"/>
                </a:cubicBezTo>
                <a:cubicBezTo>
                  <a:pt x="220" y="35"/>
                  <a:pt x="190" y="0"/>
                  <a:pt x="154" y="0"/>
                </a:cubicBezTo>
                <a:cubicBezTo>
                  <a:pt x="119" y="0"/>
                  <a:pt x="89" y="35"/>
                  <a:pt x="89" y="73"/>
                </a:cubicBezTo>
                <a:cubicBezTo>
                  <a:pt x="89" y="113"/>
                  <a:pt x="119" y="149"/>
                  <a:pt x="154" y="149"/>
                </a:cubicBezTo>
                <a:close/>
              </a:path>
            </a:pathLst>
          </a:custGeom>
          <a:solidFill>
            <a:schemeClr val="tx1">
              <a:lumMod val="65000"/>
              <a:lumOff val="35000"/>
            </a:schemeClr>
          </a:solidFill>
          <a:ln>
            <a:noFill/>
          </a:ln>
          <a:effectLst>
            <a:outerShdw blurRad="190500" dist="63500" dir="2700000" algn="tl" rotWithShape="0">
              <a:prstClr val="black">
                <a:alpha val="25000"/>
              </a:prstClr>
            </a:outerShdw>
          </a:effectLst>
        </p:spPr>
        <p:txBody>
          <a:bodyPr wrap="none" lIns="91414" tIns="45707" rIns="91414" bIns="45707" anchor="ctr"/>
          <a:lstStyle/>
          <a:p>
            <a:pPr defTabSz="685800" fontAlgn="auto">
              <a:spcBef>
                <a:spcPts val="0"/>
              </a:spcBef>
              <a:spcAft>
                <a:spcPts val="0"/>
              </a:spcAft>
              <a:defRPr/>
            </a:pPr>
            <a:endParaRPr lang="en-US" sz="1350" dirty="0">
              <a:solidFill>
                <a:srgbClr val="445469"/>
              </a:solidFill>
              <a:latin typeface="Lato Light"/>
              <a:ea typeface="+mn-ea"/>
            </a:endParaRPr>
          </a:p>
        </p:txBody>
      </p:sp>
      <p:grpSp>
        <p:nvGrpSpPr>
          <p:cNvPr id="46" name="组合 45"/>
          <p:cNvGrpSpPr/>
          <p:nvPr/>
        </p:nvGrpSpPr>
        <p:grpSpPr>
          <a:xfrm>
            <a:off x="677465" y="2338861"/>
            <a:ext cx="4506132" cy="3342720"/>
            <a:chOff x="1014349" y="2194482"/>
            <a:chExt cx="4506132" cy="3342720"/>
          </a:xfrm>
        </p:grpSpPr>
        <p:sp>
          <p:nvSpPr>
            <p:cNvPr id="21" name="Rounded Rectangle 95"/>
            <p:cNvSpPr/>
            <p:nvPr/>
          </p:nvSpPr>
          <p:spPr>
            <a:xfrm flipV="1">
              <a:off x="1278316" y="5076895"/>
              <a:ext cx="3930703" cy="7568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2" name="Oval 97"/>
            <p:cNvSpPr/>
            <p:nvPr/>
          </p:nvSpPr>
          <p:spPr>
            <a:xfrm>
              <a:off x="1278311"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3" name="Oval 101"/>
            <p:cNvSpPr/>
            <p:nvPr/>
          </p:nvSpPr>
          <p:spPr>
            <a:xfrm>
              <a:off x="5141906"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4" name="Oval 107"/>
            <p:cNvSpPr/>
            <p:nvPr/>
          </p:nvSpPr>
          <p:spPr>
            <a:xfrm>
              <a:off x="4589966"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5" name="Oval 108"/>
            <p:cNvSpPr/>
            <p:nvPr/>
          </p:nvSpPr>
          <p:spPr>
            <a:xfrm>
              <a:off x="4038024"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6" name="Oval 109"/>
            <p:cNvSpPr/>
            <p:nvPr/>
          </p:nvSpPr>
          <p:spPr>
            <a:xfrm>
              <a:off x="3486082"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7" name="Oval 110"/>
            <p:cNvSpPr/>
            <p:nvPr/>
          </p:nvSpPr>
          <p:spPr>
            <a:xfrm>
              <a:off x="2934138"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8" name="Oval 111"/>
            <p:cNvSpPr/>
            <p:nvPr/>
          </p:nvSpPr>
          <p:spPr>
            <a:xfrm>
              <a:off x="2382196"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9" name="Oval 112"/>
            <p:cNvSpPr/>
            <p:nvPr/>
          </p:nvSpPr>
          <p:spPr>
            <a:xfrm>
              <a:off x="1830253"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30" name="Rectangle 113"/>
            <p:cNvSpPr/>
            <p:nvPr/>
          </p:nvSpPr>
          <p:spPr>
            <a:xfrm>
              <a:off x="4849232"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2001</a:t>
              </a:r>
              <a:endParaRPr lang="bg-BG" sz="715" dirty="0">
                <a:solidFill>
                  <a:srgbClr val="445469"/>
                </a:solidFill>
                <a:latin typeface="Lato Regular"/>
                <a:ea typeface="+mn-ea"/>
                <a:cs typeface="Lato Regular"/>
              </a:endParaRPr>
            </a:p>
          </p:txBody>
        </p:sp>
        <p:sp>
          <p:nvSpPr>
            <p:cNvPr id="31" name="Rectangle 114"/>
            <p:cNvSpPr/>
            <p:nvPr/>
          </p:nvSpPr>
          <p:spPr>
            <a:xfrm>
              <a:off x="4301401"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2000</a:t>
              </a:r>
              <a:endParaRPr lang="bg-BG" sz="715" dirty="0">
                <a:solidFill>
                  <a:srgbClr val="445469"/>
                </a:solidFill>
                <a:latin typeface="Lato Regular"/>
                <a:ea typeface="+mn-ea"/>
                <a:cs typeface="Lato Regular"/>
              </a:endParaRPr>
            </a:p>
          </p:txBody>
        </p:sp>
        <p:sp>
          <p:nvSpPr>
            <p:cNvPr id="32" name="Rectangle 115"/>
            <p:cNvSpPr/>
            <p:nvPr/>
          </p:nvSpPr>
          <p:spPr>
            <a:xfrm>
              <a:off x="3753558"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1995</a:t>
              </a:r>
              <a:endParaRPr lang="bg-BG" sz="715" dirty="0">
                <a:solidFill>
                  <a:srgbClr val="445469"/>
                </a:solidFill>
                <a:latin typeface="Lato Regular"/>
                <a:ea typeface="+mn-ea"/>
                <a:cs typeface="Lato Regular"/>
              </a:endParaRPr>
            </a:p>
          </p:txBody>
        </p:sp>
        <p:sp>
          <p:nvSpPr>
            <p:cNvPr id="33" name="Rectangle 116"/>
            <p:cNvSpPr/>
            <p:nvPr/>
          </p:nvSpPr>
          <p:spPr>
            <a:xfrm>
              <a:off x="3205717"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1994</a:t>
              </a:r>
              <a:endParaRPr lang="bg-BG" sz="715" dirty="0">
                <a:solidFill>
                  <a:srgbClr val="445469"/>
                </a:solidFill>
                <a:latin typeface="Lato Regular"/>
                <a:ea typeface="+mn-ea"/>
                <a:cs typeface="Lato Regular"/>
              </a:endParaRPr>
            </a:p>
          </p:txBody>
        </p:sp>
        <p:sp>
          <p:nvSpPr>
            <p:cNvPr id="34" name="Rectangle 117"/>
            <p:cNvSpPr/>
            <p:nvPr/>
          </p:nvSpPr>
          <p:spPr>
            <a:xfrm>
              <a:off x="2657874"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1993</a:t>
              </a:r>
              <a:endParaRPr lang="bg-BG" sz="715" dirty="0">
                <a:solidFill>
                  <a:srgbClr val="445469"/>
                </a:solidFill>
                <a:latin typeface="Lato Regular"/>
                <a:ea typeface="+mn-ea"/>
                <a:cs typeface="Lato Regular"/>
              </a:endParaRPr>
            </a:p>
          </p:txBody>
        </p:sp>
        <p:sp>
          <p:nvSpPr>
            <p:cNvPr id="35" name="Rectangle 118"/>
            <p:cNvSpPr/>
            <p:nvPr/>
          </p:nvSpPr>
          <p:spPr>
            <a:xfrm>
              <a:off x="2110033"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1992</a:t>
              </a:r>
              <a:endParaRPr lang="bg-BG" sz="715" dirty="0">
                <a:solidFill>
                  <a:srgbClr val="445469"/>
                </a:solidFill>
                <a:latin typeface="Lato Regular"/>
                <a:ea typeface="+mn-ea"/>
                <a:cs typeface="Lato Regular"/>
              </a:endParaRPr>
            </a:p>
          </p:txBody>
        </p:sp>
        <p:sp>
          <p:nvSpPr>
            <p:cNvPr id="36" name="Rectangle 119"/>
            <p:cNvSpPr/>
            <p:nvPr/>
          </p:nvSpPr>
          <p:spPr>
            <a:xfrm>
              <a:off x="1562190"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1991</a:t>
              </a:r>
              <a:endParaRPr lang="bg-BG" sz="715" dirty="0">
                <a:solidFill>
                  <a:srgbClr val="445469"/>
                </a:solidFill>
                <a:latin typeface="Lato Regular"/>
                <a:ea typeface="+mn-ea"/>
                <a:cs typeface="Lato Regular"/>
              </a:endParaRPr>
            </a:p>
          </p:txBody>
        </p:sp>
        <p:sp>
          <p:nvSpPr>
            <p:cNvPr id="37" name="Rectangle 120"/>
            <p:cNvSpPr/>
            <p:nvPr/>
          </p:nvSpPr>
          <p:spPr>
            <a:xfrm>
              <a:off x="1014349"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1990</a:t>
              </a:r>
              <a:endParaRPr lang="bg-BG" sz="715" dirty="0">
                <a:solidFill>
                  <a:srgbClr val="445469"/>
                </a:solidFill>
                <a:latin typeface="Lato Regular"/>
                <a:ea typeface="+mn-ea"/>
                <a:cs typeface="Lato Regular"/>
              </a:endParaRPr>
            </a:p>
          </p:txBody>
        </p:sp>
        <p:sp>
          <p:nvSpPr>
            <p:cNvPr id="38" name="Freeform 118"/>
            <p:cNvSpPr>
              <a:spLocks noChangeArrowheads="1"/>
            </p:cNvSpPr>
            <p:nvPr/>
          </p:nvSpPr>
          <p:spPr bwMode="auto">
            <a:xfrm rot="16200000">
              <a:off x="975550" y="4439757"/>
              <a:ext cx="704846" cy="325648"/>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39" name="Freeform 119"/>
            <p:cNvSpPr>
              <a:spLocks noChangeArrowheads="1"/>
            </p:cNvSpPr>
            <p:nvPr/>
          </p:nvSpPr>
          <p:spPr bwMode="auto">
            <a:xfrm rot="16200000">
              <a:off x="1441814" y="4355876"/>
              <a:ext cx="872614" cy="325647"/>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0" name="Freeform 120"/>
            <p:cNvSpPr>
              <a:spLocks noChangeArrowheads="1"/>
            </p:cNvSpPr>
            <p:nvPr/>
          </p:nvSpPr>
          <p:spPr bwMode="auto">
            <a:xfrm rot="16200000">
              <a:off x="1861279" y="4206499"/>
              <a:ext cx="1169652" cy="327366"/>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1" name="Freeform 124"/>
            <p:cNvSpPr>
              <a:spLocks noChangeArrowheads="1"/>
            </p:cNvSpPr>
            <p:nvPr/>
          </p:nvSpPr>
          <p:spPr bwMode="auto">
            <a:xfrm rot="16200000">
              <a:off x="2314194" y="4110987"/>
              <a:ext cx="1362393" cy="325644"/>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2" name="Freeform 118"/>
            <p:cNvSpPr>
              <a:spLocks noChangeArrowheads="1"/>
            </p:cNvSpPr>
            <p:nvPr/>
          </p:nvSpPr>
          <p:spPr bwMode="auto">
            <a:xfrm rot="16200000">
              <a:off x="2728655" y="3983191"/>
              <a:ext cx="1617980" cy="32564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3" name="Freeform 119"/>
            <p:cNvSpPr>
              <a:spLocks noChangeArrowheads="1"/>
            </p:cNvSpPr>
            <p:nvPr/>
          </p:nvSpPr>
          <p:spPr bwMode="auto">
            <a:xfrm rot="16200000">
              <a:off x="3153945" y="3858333"/>
              <a:ext cx="1867696" cy="325647"/>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4" name="Freeform 120"/>
            <p:cNvSpPr>
              <a:spLocks noChangeArrowheads="1"/>
            </p:cNvSpPr>
            <p:nvPr/>
          </p:nvSpPr>
          <p:spPr bwMode="auto">
            <a:xfrm rot="16200000">
              <a:off x="3479344" y="3614889"/>
              <a:ext cx="2352867" cy="327366"/>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5" name="Freeform 124"/>
            <p:cNvSpPr>
              <a:spLocks noChangeArrowheads="1"/>
            </p:cNvSpPr>
            <p:nvPr/>
          </p:nvSpPr>
          <p:spPr bwMode="auto">
            <a:xfrm rot="16200000">
              <a:off x="3824804" y="3411921"/>
              <a:ext cx="2760521" cy="325644"/>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grpSp>
        <p:nvGrpSpPr>
          <p:cNvPr id="50" name="组合 49"/>
          <p:cNvGrpSpPr/>
          <p:nvPr/>
        </p:nvGrpSpPr>
        <p:grpSpPr>
          <a:xfrm>
            <a:off x="7891854" y="2074780"/>
            <a:ext cx="2950187" cy="1122451"/>
            <a:chOff x="8228738" y="1930401"/>
            <a:chExt cx="2950187" cy="1122451"/>
          </a:xfrm>
        </p:grpSpPr>
        <p:sp>
          <p:nvSpPr>
            <p:cNvPr id="8" name="Round Same Side Corner Rectangle 29"/>
            <p:cNvSpPr/>
            <p:nvPr/>
          </p:nvSpPr>
          <p:spPr>
            <a:xfrm rot="5400000">
              <a:off x="9847477" y="1033939"/>
              <a:ext cx="434985" cy="2227910"/>
            </a:xfrm>
            <a:prstGeom prst="round2SameRect">
              <a:avLst>
                <a:gd name="adj1" fmla="val 50000"/>
                <a:gd name="adj2" fmla="val 0"/>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dirty="0"/>
            </a:p>
          </p:txBody>
        </p:sp>
        <p:sp>
          <p:nvSpPr>
            <p:cNvPr id="11" name="Round Same Side Corner Rectangle 45"/>
            <p:cNvSpPr/>
            <p:nvPr/>
          </p:nvSpPr>
          <p:spPr>
            <a:xfrm rot="16200000">
              <a:off x="8376455" y="1783180"/>
              <a:ext cx="434985" cy="73041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dirty="0">
                <a:solidFill>
                  <a:prstClr val="white"/>
                </a:solidFill>
                <a:latin typeface="Lato Light"/>
              </a:endParaRPr>
            </a:p>
          </p:txBody>
        </p:sp>
        <p:sp>
          <p:nvSpPr>
            <p:cNvPr id="17" name="Freeform 9"/>
            <p:cNvSpPr>
              <a:spLocks noChangeArrowheads="1"/>
            </p:cNvSpPr>
            <p:nvPr/>
          </p:nvSpPr>
          <p:spPr bwMode="auto">
            <a:xfrm>
              <a:off x="8396757" y="1989747"/>
              <a:ext cx="298919" cy="298916"/>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sp>
          <p:nvSpPr>
            <p:cNvPr id="47" name="Rectangle 74"/>
            <p:cNvSpPr/>
            <p:nvPr/>
          </p:nvSpPr>
          <p:spPr>
            <a:xfrm>
              <a:off x="9036017" y="1979929"/>
              <a:ext cx="1551166" cy="360084"/>
            </a:xfrm>
            <a:prstGeom prst="rect">
              <a:avLst/>
            </a:prstGeom>
          </p:spPr>
          <p:txBody>
            <a:bodyPr wrap="none" lIns="82282" tIns="41141" rIns="82282" bIns="41141">
              <a:spAutoFit/>
            </a:bodyPr>
            <a:lstStyle/>
            <a:p>
              <a:r>
                <a:rPr lang="zh-CN" altLang="en-US" dirty="0" smtClean="0">
                  <a:solidFill>
                    <a:schemeClr val="bg1"/>
                  </a:solidFill>
                  <a:latin typeface="思源黑体" panose="020B0500000000000000" pitchFamily="34" charset="-122"/>
                  <a:ea typeface="思源黑体" panose="020B0500000000000000" pitchFamily="34" charset="-122"/>
                </a:rPr>
                <a:t>教学对象调整</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58" name="MH_Text_1"/>
            <p:cNvSpPr txBox="1">
              <a:spLocks noChangeArrowheads="1"/>
            </p:cNvSpPr>
            <p:nvPr>
              <p:custDataLst>
                <p:tags r:id="rId3"/>
              </p:custDataLst>
            </p:nvPr>
          </p:nvSpPr>
          <p:spPr bwMode="auto">
            <a:xfrm>
              <a:off x="8446138" y="2519435"/>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51" name="组合 50"/>
          <p:cNvGrpSpPr/>
          <p:nvPr/>
        </p:nvGrpSpPr>
        <p:grpSpPr>
          <a:xfrm>
            <a:off x="7881824" y="3564121"/>
            <a:ext cx="2950281" cy="1097124"/>
            <a:chOff x="8218708" y="3419742"/>
            <a:chExt cx="2950281" cy="1097124"/>
          </a:xfrm>
        </p:grpSpPr>
        <p:sp>
          <p:nvSpPr>
            <p:cNvPr id="9" name="Round Same Side Corner Rectangle 30"/>
            <p:cNvSpPr/>
            <p:nvPr/>
          </p:nvSpPr>
          <p:spPr>
            <a:xfrm rot="5400000">
              <a:off x="9837541" y="2523280"/>
              <a:ext cx="434985" cy="2227910"/>
            </a:xfrm>
            <a:prstGeom prst="round2SameRect">
              <a:avLst>
                <a:gd name="adj1" fmla="val 50000"/>
                <a:gd name="adj2" fmla="val 0"/>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dirty="0"/>
            </a:p>
          </p:txBody>
        </p:sp>
        <p:sp>
          <p:nvSpPr>
            <p:cNvPr id="12" name="Round Same Side Corner Rectangle 46"/>
            <p:cNvSpPr/>
            <p:nvPr/>
          </p:nvSpPr>
          <p:spPr>
            <a:xfrm rot="16200000">
              <a:off x="8366425" y="3278777"/>
              <a:ext cx="434985" cy="73041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dirty="0">
                <a:solidFill>
                  <a:prstClr val="white"/>
                </a:solidFill>
                <a:latin typeface="Lato Light"/>
              </a:endParaRPr>
            </a:p>
          </p:txBody>
        </p:sp>
        <p:sp>
          <p:nvSpPr>
            <p:cNvPr id="19" name="Freeform 116"/>
            <p:cNvSpPr>
              <a:spLocks noChangeArrowheads="1"/>
            </p:cNvSpPr>
            <p:nvPr/>
          </p:nvSpPr>
          <p:spPr bwMode="auto">
            <a:xfrm>
              <a:off x="8396757" y="3466040"/>
              <a:ext cx="311246" cy="323569"/>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sp>
          <p:nvSpPr>
            <p:cNvPr id="48" name="Rectangle 74"/>
            <p:cNvSpPr/>
            <p:nvPr/>
          </p:nvSpPr>
          <p:spPr>
            <a:xfrm>
              <a:off x="9039810" y="3489059"/>
              <a:ext cx="1551166" cy="360084"/>
            </a:xfrm>
            <a:prstGeom prst="rect">
              <a:avLst/>
            </a:prstGeom>
          </p:spPr>
          <p:txBody>
            <a:bodyPr wrap="none" lIns="82282" tIns="41141" rIns="82282" bIns="41141">
              <a:spAutoFit/>
            </a:bodyPr>
            <a:lstStyle/>
            <a:p>
              <a:r>
                <a:rPr lang="zh-CN" altLang="en-US" dirty="0" smtClean="0">
                  <a:solidFill>
                    <a:schemeClr val="bg1"/>
                  </a:solidFill>
                  <a:latin typeface="思源黑体" panose="020B0500000000000000" pitchFamily="34" charset="-122"/>
                  <a:ea typeface="思源黑体" panose="020B0500000000000000" pitchFamily="34" charset="-122"/>
                </a:rPr>
                <a:t>教学方式便跟</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60" name="MH_Text_1"/>
            <p:cNvSpPr txBox="1">
              <a:spLocks noChangeArrowheads="1"/>
            </p:cNvSpPr>
            <p:nvPr>
              <p:custDataLst>
                <p:tags r:id="rId2"/>
              </p:custDataLst>
            </p:nvPr>
          </p:nvSpPr>
          <p:spPr bwMode="auto">
            <a:xfrm>
              <a:off x="8446138" y="3983449"/>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53" name="组合 52"/>
          <p:cNvGrpSpPr/>
          <p:nvPr/>
        </p:nvGrpSpPr>
        <p:grpSpPr>
          <a:xfrm>
            <a:off x="7886794" y="4978076"/>
            <a:ext cx="2955247" cy="1153159"/>
            <a:chOff x="8223678" y="4833697"/>
            <a:chExt cx="2955247" cy="1153159"/>
          </a:xfrm>
        </p:grpSpPr>
        <p:sp>
          <p:nvSpPr>
            <p:cNvPr id="10" name="Round Same Side Corner Rectangle 34"/>
            <p:cNvSpPr/>
            <p:nvPr/>
          </p:nvSpPr>
          <p:spPr>
            <a:xfrm rot="5400000">
              <a:off x="9847477" y="3939668"/>
              <a:ext cx="434985" cy="2227910"/>
            </a:xfrm>
            <a:prstGeom prst="round2SameRect">
              <a:avLst>
                <a:gd name="adj1" fmla="val 50000"/>
                <a:gd name="adj2" fmla="val 0"/>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dirty="0"/>
            </a:p>
          </p:txBody>
        </p:sp>
        <p:sp>
          <p:nvSpPr>
            <p:cNvPr id="13" name="Round Same Side Corner Rectangle 47"/>
            <p:cNvSpPr/>
            <p:nvPr/>
          </p:nvSpPr>
          <p:spPr>
            <a:xfrm rot="16200000">
              <a:off x="8371395" y="4685980"/>
              <a:ext cx="434985" cy="73041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dirty="0">
                <a:solidFill>
                  <a:prstClr val="white"/>
                </a:solidFill>
                <a:latin typeface="Lato Light"/>
              </a:endParaRPr>
            </a:p>
          </p:txBody>
        </p:sp>
        <p:sp>
          <p:nvSpPr>
            <p:cNvPr id="18" name="Freeform 102"/>
            <p:cNvSpPr>
              <a:spLocks noChangeArrowheads="1"/>
            </p:cNvSpPr>
            <p:nvPr/>
          </p:nvSpPr>
          <p:spPr bwMode="auto">
            <a:xfrm>
              <a:off x="8392401" y="4899478"/>
              <a:ext cx="348226" cy="31124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sp>
          <p:nvSpPr>
            <p:cNvPr id="49" name="Rectangle 74"/>
            <p:cNvSpPr/>
            <p:nvPr/>
          </p:nvSpPr>
          <p:spPr>
            <a:xfrm>
              <a:off x="9046693" y="4871147"/>
              <a:ext cx="1551166" cy="360084"/>
            </a:xfrm>
            <a:prstGeom prst="rect">
              <a:avLst/>
            </a:prstGeom>
          </p:spPr>
          <p:txBody>
            <a:bodyPr wrap="none" lIns="82282" tIns="41141" rIns="82282" bIns="41141">
              <a:spAutoFit/>
            </a:bodyPr>
            <a:lstStyle/>
            <a:p>
              <a:pPr algn="r"/>
              <a:r>
                <a:rPr lang="zh-CN" altLang="en-US" dirty="0" smtClean="0">
                  <a:solidFill>
                    <a:schemeClr val="bg1"/>
                  </a:solidFill>
                  <a:latin typeface="思源黑体" panose="020B0500000000000000" pitchFamily="34" charset="-122"/>
                  <a:ea typeface="思源黑体" panose="020B0500000000000000" pitchFamily="34" charset="-122"/>
                </a:rPr>
                <a:t>教学理念学习</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61" name="MH_Text_1"/>
            <p:cNvSpPr txBox="1">
              <a:spLocks noChangeArrowheads="1"/>
            </p:cNvSpPr>
            <p:nvPr>
              <p:custDataLst>
                <p:tags r:id="rId1"/>
              </p:custDataLst>
            </p:nvPr>
          </p:nvSpPr>
          <p:spPr bwMode="auto">
            <a:xfrm>
              <a:off x="8446138" y="5453439"/>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54" name="组合 53"/>
          <p:cNvGrpSpPr/>
          <p:nvPr/>
        </p:nvGrpSpPr>
        <p:grpSpPr>
          <a:xfrm>
            <a:off x="1502939" y="272760"/>
            <a:ext cx="4811657" cy="748449"/>
            <a:chOff x="1502939" y="272760"/>
            <a:chExt cx="4811657" cy="748449"/>
          </a:xfrm>
        </p:grpSpPr>
        <p:sp>
          <p:nvSpPr>
            <p:cNvPr id="5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1+#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1+#ppt_w/2"/>
                                          </p:val>
                                        </p:tav>
                                        <p:tav tm="100000">
                                          <p:val>
                                            <p:strVal val="#ppt_x"/>
                                          </p:val>
                                        </p:tav>
                                      </p:tavLst>
                                    </p:anim>
                                    <p:anim calcmode="lin" valueType="num">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1+#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5"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a:t>
            </a:r>
            <a:r>
              <a:rPr lang="en-US" altLang="zh-CN" sz="3200" dirty="0" smtClean="0">
                <a:solidFill>
                  <a:schemeClr val="tx1">
                    <a:lumMod val="75000"/>
                    <a:lumOff val="25000"/>
                  </a:schemeClr>
                </a:solidFill>
                <a:latin typeface="思源黑体" panose="020B0500000000000000" pitchFamily="34" charset="-122"/>
                <a:ea typeface="思源黑体" panose="020B0500000000000000" pitchFamily="34" charset="-122"/>
              </a:rPr>
              <a:t>03   </a:t>
            </a:r>
            <a:endPar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6595979" y="2016309"/>
            <a:ext cx="0" cy="42450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202653" y="2016309"/>
            <a:ext cx="1468403" cy="467620"/>
            <a:chOff x="906497" y="1272280"/>
            <a:chExt cx="1468403" cy="467620"/>
          </a:xfrm>
          <a:effectLst>
            <a:outerShdw blurRad="190500" dist="63500" dir="2700000" algn="tl" rotWithShape="0">
              <a:prstClr val="black">
                <a:alpha val="25000"/>
              </a:prstClr>
            </a:outerShdw>
          </a:effectLst>
        </p:grpSpPr>
        <p:sp>
          <p:nvSpPr>
            <p:cNvPr id="14" name="矩形 13"/>
            <p:cNvSpPr/>
            <p:nvPr/>
          </p:nvSpPr>
          <p:spPr>
            <a:xfrm>
              <a:off x="906497" y="1272280"/>
              <a:ext cx="1468403" cy="467620"/>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1202117" y="1321424"/>
              <a:ext cx="877163" cy="369332"/>
            </a:xfrm>
            <a:prstGeom prst="rect">
              <a:avLst/>
            </a:prstGeom>
          </p:spPr>
          <p:txBody>
            <a:bodyPr wrap="none">
              <a:spAutoFit/>
            </a:bodyPr>
            <a:lstStyle/>
            <a:p>
              <a:pPr algn="ctr"/>
              <a:r>
                <a:rPr lang="zh-CN" altLang="en-US" b="1" dirty="0" smtClean="0">
                  <a:solidFill>
                    <a:schemeClr val="bg1"/>
                  </a:solidFill>
                  <a:latin typeface="思源黑体" panose="020B0500000000000000" pitchFamily="34" charset="-122"/>
                  <a:ea typeface="思源黑体" panose="020B0500000000000000" pitchFamily="34" charset="-122"/>
                  <a:sym typeface="+mn-lt"/>
                </a:rPr>
                <a:t>信息化</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grpSp>
        <p:nvGrpSpPr>
          <p:cNvPr id="21" name="组合 20"/>
          <p:cNvGrpSpPr/>
          <p:nvPr/>
        </p:nvGrpSpPr>
        <p:grpSpPr>
          <a:xfrm>
            <a:off x="1202653" y="3516185"/>
            <a:ext cx="1468403" cy="467620"/>
            <a:chOff x="906497" y="2964660"/>
            <a:chExt cx="1468403" cy="467620"/>
          </a:xfrm>
          <a:effectLst>
            <a:outerShdw blurRad="190500" dist="63500" dir="2700000" algn="tl" rotWithShape="0">
              <a:prstClr val="black">
                <a:alpha val="25000"/>
              </a:prstClr>
            </a:outerShdw>
          </a:effectLst>
        </p:grpSpPr>
        <p:sp>
          <p:nvSpPr>
            <p:cNvPr id="15" name="矩形 14"/>
            <p:cNvSpPr/>
            <p:nvPr/>
          </p:nvSpPr>
          <p:spPr>
            <a:xfrm>
              <a:off x="906497" y="2964660"/>
              <a:ext cx="1468403" cy="467620"/>
            </a:xfrm>
            <a:prstGeom prst="rect">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02116" y="3014428"/>
              <a:ext cx="877163" cy="369332"/>
            </a:xfrm>
            <a:prstGeom prst="rect">
              <a:avLst/>
            </a:prstGeom>
          </p:spPr>
          <p:txBody>
            <a:bodyPr wrap="none">
              <a:spAutoFit/>
            </a:bodyPr>
            <a:lstStyle/>
            <a:p>
              <a:pPr algn="ctr"/>
              <a:r>
                <a:rPr lang="zh-CN" altLang="en-US" b="1" dirty="0" smtClean="0">
                  <a:solidFill>
                    <a:schemeClr val="bg1"/>
                  </a:solidFill>
                  <a:latin typeface="思源黑体" panose="020B0500000000000000" pitchFamily="34" charset="-122"/>
                  <a:ea typeface="思源黑体" panose="020B0500000000000000" pitchFamily="34" charset="-122"/>
                  <a:sym typeface="+mn-lt"/>
                </a:rPr>
                <a:t>针对性</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grpSp>
        <p:nvGrpSpPr>
          <p:cNvPr id="22" name="组合 21"/>
          <p:cNvGrpSpPr/>
          <p:nvPr/>
        </p:nvGrpSpPr>
        <p:grpSpPr>
          <a:xfrm>
            <a:off x="1202653" y="5016061"/>
            <a:ext cx="1468403" cy="467620"/>
            <a:chOff x="906497" y="4657040"/>
            <a:chExt cx="1468403" cy="467620"/>
          </a:xfrm>
          <a:effectLst>
            <a:outerShdw blurRad="190500" dist="63500" dir="2700000" algn="tl" rotWithShape="0">
              <a:prstClr val="black">
                <a:alpha val="25000"/>
              </a:prstClr>
            </a:outerShdw>
          </a:effectLst>
        </p:grpSpPr>
        <p:sp>
          <p:nvSpPr>
            <p:cNvPr id="16" name="矩形 15"/>
            <p:cNvSpPr/>
            <p:nvPr/>
          </p:nvSpPr>
          <p:spPr>
            <a:xfrm>
              <a:off x="906497" y="4657040"/>
              <a:ext cx="1468403" cy="467620"/>
            </a:xfrm>
            <a:prstGeom prst="rect">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1202118" y="4755328"/>
              <a:ext cx="877163" cy="369332"/>
            </a:xfrm>
            <a:prstGeom prst="rect">
              <a:avLst/>
            </a:prstGeom>
          </p:spPr>
          <p:txBody>
            <a:bodyPr wrap="none">
              <a:spAutoFit/>
            </a:bodyPr>
            <a:lstStyle/>
            <a:p>
              <a:pPr algn="ctr"/>
              <a:r>
                <a:rPr lang="zh-CN" altLang="en-US" b="1" dirty="0" smtClean="0">
                  <a:solidFill>
                    <a:schemeClr val="bg1"/>
                  </a:solidFill>
                  <a:latin typeface="思源黑体" panose="020B0500000000000000" pitchFamily="34" charset="-122"/>
                  <a:ea typeface="思源黑体" panose="020B0500000000000000" pitchFamily="34" charset="-122"/>
                  <a:sym typeface="+mn-lt"/>
                </a:rPr>
                <a:t>专一性</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3" name="矩形 22"/>
          <p:cNvSpPr/>
          <p:nvPr/>
        </p:nvSpPr>
        <p:spPr>
          <a:xfrm>
            <a:off x="1202653" y="2582217"/>
            <a:ext cx="4846603" cy="70070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，您</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的内容打在</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这里</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4" name="矩形 23"/>
          <p:cNvSpPr/>
          <p:nvPr/>
        </p:nvSpPr>
        <p:spPr>
          <a:xfrm>
            <a:off x="1202653" y="4141555"/>
            <a:ext cx="4846603" cy="70070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您的内容打在这里，或者通过复制您的文本后，您的内容打在这里，或者通过复制您的文本后，您的内容打在</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这里</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5" name="矩形 24"/>
          <p:cNvSpPr/>
          <p:nvPr/>
        </p:nvSpPr>
        <p:spPr>
          <a:xfrm>
            <a:off x="1202653" y="5560693"/>
            <a:ext cx="4846603" cy="70070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您的内容打在这里，或者通过复制您的文本后，您的内容打在这里，或者通过复制您的文本后，您的内容打在</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这里</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8" name="矩形 7"/>
          <p:cNvSpPr/>
          <p:nvPr/>
        </p:nvSpPr>
        <p:spPr>
          <a:xfrm>
            <a:off x="7280199" y="2013711"/>
            <a:ext cx="3933233" cy="193761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280199" y="4305961"/>
            <a:ext cx="3933233" cy="193761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502939" y="272760"/>
            <a:ext cx="4811657" cy="748449"/>
            <a:chOff x="1502939" y="272760"/>
            <a:chExt cx="4811657" cy="748449"/>
          </a:xfrm>
        </p:grpSpPr>
        <p:sp>
          <p:nvSpPr>
            <p:cNvPr id="29"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0"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Horizontal)">
                                      <p:cBhvr>
                                        <p:cTn id="15" dur="500"/>
                                        <p:tgtEl>
                                          <p:spTgt spid="13"/>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8"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6"/>
            <a:ext cx="12192000" cy="6862175"/>
          </a:xfrm>
          <a:prstGeom prst="rect">
            <a:avLst/>
          </a:prstGeom>
        </p:spPr>
      </p:pic>
      <p:sp>
        <p:nvSpPr>
          <p:cNvPr id="6" name="Rectangle 18"/>
          <p:cNvSpPr>
            <a:spLocks noChangeArrowheads="1"/>
          </p:cNvSpPr>
          <p:nvPr/>
        </p:nvSpPr>
        <p:spPr bwMode="auto">
          <a:xfrm>
            <a:off x="2790825" y="1549052"/>
            <a:ext cx="22320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4400" b="1" dirty="0">
                <a:solidFill>
                  <a:srgbClr val="44546A"/>
                </a:solidFill>
                <a:latin typeface="思源黑体" panose="020B0500000000000000" pitchFamily="34" charset="-122"/>
                <a:ea typeface="思源黑体" panose="020B0500000000000000" pitchFamily="34" charset="-122"/>
              </a:rPr>
              <a:t>Content</a:t>
            </a:r>
          </a:p>
        </p:txBody>
      </p:sp>
      <p:sp>
        <p:nvSpPr>
          <p:cNvPr id="7" name="Rectangle 18"/>
          <p:cNvSpPr>
            <a:spLocks noChangeArrowheads="1"/>
          </p:cNvSpPr>
          <p:nvPr/>
        </p:nvSpPr>
        <p:spPr bwMode="auto">
          <a:xfrm>
            <a:off x="3375913" y="2619801"/>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01   </a:t>
            </a: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8" name="Rectangle 18"/>
          <p:cNvSpPr>
            <a:spLocks noChangeArrowheads="1"/>
          </p:cNvSpPr>
          <p:nvPr/>
        </p:nvSpPr>
        <p:spPr bwMode="auto">
          <a:xfrm>
            <a:off x="3938921" y="3267502"/>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a:t>
            </a:r>
            <a:r>
              <a:rPr lang="en-US" altLang="zh-CN" sz="2000" dirty="0" smtClean="0">
                <a:solidFill>
                  <a:schemeClr val="tx1">
                    <a:lumMod val="75000"/>
                    <a:lumOff val="25000"/>
                  </a:schemeClr>
                </a:solidFill>
                <a:latin typeface="思源黑体" panose="020B0500000000000000" pitchFamily="34" charset="-122"/>
                <a:ea typeface="思源黑体" panose="020B0500000000000000" pitchFamily="34" charset="-122"/>
              </a:rPr>
              <a:t>02   </a:t>
            </a: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rPr>
              <a:t>教学设计</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9" name="Rectangle 18"/>
          <p:cNvSpPr>
            <a:spLocks noChangeArrowheads="1"/>
          </p:cNvSpPr>
          <p:nvPr/>
        </p:nvSpPr>
        <p:spPr bwMode="auto">
          <a:xfrm>
            <a:off x="4493911" y="3907583"/>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a:t>
            </a:r>
            <a:r>
              <a:rPr lang="en-US" altLang="zh-CN" sz="2000" dirty="0" smtClean="0">
                <a:solidFill>
                  <a:schemeClr val="tx1">
                    <a:lumMod val="75000"/>
                    <a:lumOff val="25000"/>
                  </a:schemeClr>
                </a:solidFill>
                <a:latin typeface="思源黑体" panose="020B0500000000000000" pitchFamily="34" charset="-122"/>
                <a:ea typeface="思源黑体" panose="020B0500000000000000" pitchFamily="34" charset="-122"/>
              </a:rPr>
              <a:t>03   </a:t>
            </a: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0" name="Rectangle 18"/>
          <p:cNvSpPr>
            <a:spLocks noChangeArrowheads="1"/>
          </p:cNvSpPr>
          <p:nvPr/>
        </p:nvSpPr>
        <p:spPr bwMode="auto">
          <a:xfrm>
            <a:off x="5054934" y="4568718"/>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a:t>
            </a:r>
            <a:r>
              <a:rPr lang="en-US" altLang="zh-CN" sz="2000" dirty="0" smtClean="0">
                <a:solidFill>
                  <a:schemeClr val="tx1">
                    <a:lumMod val="75000"/>
                    <a:lumOff val="25000"/>
                  </a:schemeClr>
                </a:solidFill>
                <a:latin typeface="思源黑体" panose="020B0500000000000000" pitchFamily="34" charset="-122"/>
                <a:ea typeface="思源黑体" panose="020B0500000000000000" pitchFamily="34" charset="-122"/>
              </a:rPr>
              <a:t>04   </a:t>
            </a: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rPr>
              <a:t>教学反思</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3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3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5622080" y="1899104"/>
            <a:ext cx="793206" cy="793412"/>
            <a:chOff x="5622080" y="1546180"/>
            <a:chExt cx="793206" cy="793412"/>
          </a:xfrm>
          <a:effectLst>
            <a:outerShdw blurRad="190500" dist="63500" dir="2700000" algn="tl" rotWithShape="0">
              <a:prstClr val="black">
                <a:alpha val="25000"/>
              </a:prstClr>
            </a:outerShdw>
          </a:effectLst>
        </p:grpSpPr>
        <p:grpSp>
          <p:nvGrpSpPr>
            <p:cNvPr id="8" name="Group 4"/>
            <p:cNvGrpSpPr/>
            <p:nvPr/>
          </p:nvGrpSpPr>
          <p:grpSpPr>
            <a:xfrm>
              <a:off x="5622080" y="1546180"/>
              <a:ext cx="793206" cy="793412"/>
              <a:chOff x="11373433" y="2695855"/>
              <a:chExt cx="1630783" cy="1631208"/>
            </a:xfrm>
          </p:grpSpPr>
          <p:sp>
            <p:nvSpPr>
              <p:cNvPr id="9" name="Rectangle 28"/>
              <p:cNvSpPr/>
              <p:nvPr/>
            </p:nvSpPr>
            <p:spPr>
              <a:xfrm>
                <a:off x="11373433" y="2695855"/>
                <a:ext cx="1630783" cy="1631208"/>
              </a:xfrm>
              <a:prstGeom prst="rect">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p>
            </p:txBody>
          </p:sp>
          <p:sp>
            <p:nvSpPr>
              <p:cNvPr id="10" name="Rectangle 32"/>
              <p:cNvSpPr/>
              <p:nvPr/>
            </p:nvSpPr>
            <p:spPr>
              <a:xfrm>
                <a:off x="11373433" y="4148824"/>
                <a:ext cx="1630783" cy="178239"/>
              </a:xfrm>
              <a:prstGeom prst="rect">
                <a:avLst/>
              </a:prstGeom>
              <a:solidFill>
                <a:srgbClr val="40505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grpSp>
          <p:nvGrpSpPr>
            <p:cNvPr id="20" name="Group 82"/>
            <p:cNvGrpSpPr/>
            <p:nvPr/>
          </p:nvGrpSpPr>
          <p:grpSpPr>
            <a:xfrm>
              <a:off x="5820879" y="1726817"/>
              <a:ext cx="384947" cy="385047"/>
              <a:chOff x="6207125" y="2541588"/>
              <a:chExt cx="296863" cy="296863"/>
            </a:xfrm>
            <a:solidFill>
              <a:srgbClr val="FFFFFF"/>
            </a:solidFill>
          </p:grpSpPr>
          <p:sp>
            <p:nvSpPr>
              <p:cNvPr id="21" name="Freeform 95"/>
              <p:cNvSpPr>
                <a:spLocks noEditPoints="1"/>
              </p:cNvSpPr>
              <p:nvPr/>
            </p:nvSpPr>
            <p:spPr bwMode="auto">
              <a:xfrm>
                <a:off x="6207125"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2" name="Freeform 96"/>
              <p:cNvSpPr/>
              <p:nvPr/>
            </p:nvSpPr>
            <p:spPr bwMode="auto">
              <a:xfrm>
                <a:off x="6262688" y="2708275"/>
                <a:ext cx="184150" cy="55563"/>
              </a:xfrm>
              <a:custGeom>
                <a:avLst/>
                <a:gdLst/>
                <a:ahLst/>
                <a:cxnLst>
                  <a:cxn ang="0">
                    <a:pos x="71" y="0"/>
                  </a:cxn>
                  <a:cxn ang="0">
                    <a:pos x="36" y="15"/>
                  </a:cxn>
                  <a:cxn ang="0">
                    <a:pos x="0" y="0"/>
                  </a:cxn>
                  <a:cxn ang="0">
                    <a:pos x="0" y="0"/>
                  </a:cxn>
                  <a:cxn ang="0">
                    <a:pos x="36" y="22"/>
                  </a:cxn>
                  <a:cxn ang="0">
                    <a:pos x="72" y="0"/>
                  </a:cxn>
                  <a:cxn ang="0">
                    <a:pos x="71" y="0"/>
                  </a:cxn>
                </a:cxnLst>
                <a:rect l="0" t="0" r="r" b="b"/>
                <a:pathLst>
                  <a:path w="72" h="22">
                    <a:moveTo>
                      <a:pt x="71" y="0"/>
                    </a:moveTo>
                    <a:cubicBezTo>
                      <a:pt x="62" y="9"/>
                      <a:pt x="50" y="15"/>
                      <a:pt x="36" y="15"/>
                    </a:cubicBezTo>
                    <a:cubicBezTo>
                      <a:pt x="22" y="15"/>
                      <a:pt x="10" y="9"/>
                      <a:pt x="0" y="0"/>
                    </a:cubicBezTo>
                    <a:cubicBezTo>
                      <a:pt x="0" y="0"/>
                      <a:pt x="0" y="0"/>
                      <a:pt x="0" y="0"/>
                    </a:cubicBezTo>
                    <a:cubicBezTo>
                      <a:pt x="10" y="13"/>
                      <a:pt x="18" y="22"/>
                      <a:pt x="36" y="22"/>
                    </a:cubicBezTo>
                    <a:cubicBezTo>
                      <a:pt x="54" y="22"/>
                      <a:pt x="62" y="13"/>
                      <a:pt x="72" y="0"/>
                    </a:cubicBezTo>
                    <a:lnTo>
                      <a:pt x="71" y="0"/>
                    </a:lnTo>
                    <a:close/>
                  </a:path>
                </a:pathLst>
              </a:cu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3" name="Oval 97"/>
              <p:cNvSpPr>
                <a:spLocks noChangeArrowheads="1"/>
              </p:cNvSpPr>
              <p:nvPr/>
            </p:nvSpPr>
            <p:spPr bwMode="auto">
              <a:xfrm>
                <a:off x="6299200" y="2616200"/>
                <a:ext cx="38100" cy="55563"/>
              </a:xfrm>
              <a:prstGeom prst="ellipse">
                <a:avLst/>
              </a:pr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4" name="Oval 98"/>
              <p:cNvSpPr>
                <a:spLocks noChangeArrowheads="1"/>
              </p:cNvSpPr>
              <p:nvPr/>
            </p:nvSpPr>
            <p:spPr bwMode="auto">
              <a:xfrm>
                <a:off x="6372225" y="2616200"/>
                <a:ext cx="39688" cy="55563"/>
              </a:xfrm>
              <a:prstGeom prst="ellipse">
                <a:avLst/>
              </a:pr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grpSp>
      </p:grpSp>
      <p:grpSp>
        <p:nvGrpSpPr>
          <p:cNvPr id="29" name="组合 28"/>
          <p:cNvGrpSpPr/>
          <p:nvPr/>
        </p:nvGrpSpPr>
        <p:grpSpPr>
          <a:xfrm>
            <a:off x="5622080" y="3080313"/>
            <a:ext cx="793206" cy="793412"/>
            <a:chOff x="5622080" y="2727389"/>
            <a:chExt cx="793206" cy="793412"/>
          </a:xfrm>
          <a:effectLst>
            <a:outerShdw blurRad="190500" dist="63500" dir="2700000" algn="tl" rotWithShape="0">
              <a:prstClr val="black">
                <a:alpha val="25000"/>
              </a:prstClr>
            </a:outerShdw>
          </a:effectLst>
        </p:grpSpPr>
        <p:grpSp>
          <p:nvGrpSpPr>
            <p:cNvPr id="11" name="Group 35"/>
            <p:cNvGrpSpPr/>
            <p:nvPr/>
          </p:nvGrpSpPr>
          <p:grpSpPr>
            <a:xfrm>
              <a:off x="5622080" y="2727389"/>
              <a:ext cx="793206" cy="793412"/>
              <a:chOff x="11373433" y="2695855"/>
              <a:chExt cx="1630783" cy="1631208"/>
            </a:xfrm>
          </p:grpSpPr>
          <p:sp>
            <p:nvSpPr>
              <p:cNvPr id="12" name="Rectangle 38"/>
              <p:cNvSpPr/>
              <p:nvPr/>
            </p:nvSpPr>
            <p:spPr>
              <a:xfrm>
                <a:off x="11373433" y="2695855"/>
                <a:ext cx="1630783" cy="1631208"/>
              </a:xfrm>
              <a:prstGeom prst="rect">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37"/>
              <p:cNvSpPr/>
              <p:nvPr/>
            </p:nvSpPr>
            <p:spPr>
              <a:xfrm>
                <a:off x="11373433" y="4148824"/>
                <a:ext cx="1630783" cy="178239"/>
              </a:xfrm>
              <a:prstGeom prst="rect">
                <a:avLst/>
              </a:prstGeom>
              <a:solidFill>
                <a:srgbClr val="C6270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sp>
          <p:nvSpPr>
            <p:cNvPr id="25" name="Freeform 33"/>
            <p:cNvSpPr>
              <a:spLocks noChangeArrowheads="1"/>
            </p:cNvSpPr>
            <p:nvPr/>
          </p:nvSpPr>
          <p:spPr bwMode="auto">
            <a:xfrm>
              <a:off x="5843524" y="2946867"/>
              <a:ext cx="362302" cy="296507"/>
            </a:xfrm>
            <a:custGeom>
              <a:avLst/>
              <a:gdLst>
                <a:gd name="T0" fmla="*/ 604 w 649"/>
                <a:gd name="T1" fmla="*/ 30 h 531"/>
                <a:gd name="T2" fmla="*/ 604 w 649"/>
                <a:gd name="T3" fmla="*/ 30 h 531"/>
                <a:gd name="T4" fmla="*/ 501 w 649"/>
                <a:gd name="T5" fmla="*/ 30 h 531"/>
                <a:gd name="T6" fmla="*/ 207 w 649"/>
                <a:gd name="T7" fmla="*/ 324 h 531"/>
                <a:gd name="T8" fmla="*/ 148 w 649"/>
                <a:gd name="T9" fmla="*/ 251 h 531"/>
                <a:gd name="T10" fmla="*/ 30 w 649"/>
                <a:gd name="T11" fmla="*/ 251 h 531"/>
                <a:gd name="T12" fmla="*/ 30 w 649"/>
                <a:gd name="T13" fmla="*/ 369 h 531"/>
                <a:gd name="T14" fmla="*/ 162 w 649"/>
                <a:gd name="T15" fmla="*/ 486 h 531"/>
                <a:gd name="T16" fmla="*/ 266 w 649"/>
                <a:gd name="T17" fmla="*/ 486 h 531"/>
                <a:gd name="T18" fmla="*/ 604 w 649"/>
                <a:gd name="T19" fmla="*/ 148 h 531"/>
                <a:gd name="T20" fmla="*/ 604 w 649"/>
                <a:gd name="T21" fmla="*/ 30 h 531"/>
                <a:gd name="T22" fmla="*/ 575 w 649"/>
                <a:gd name="T23" fmla="*/ 118 h 531"/>
                <a:gd name="T24" fmla="*/ 575 w 649"/>
                <a:gd name="T25" fmla="*/ 118 h 531"/>
                <a:gd name="T26" fmla="*/ 236 w 649"/>
                <a:gd name="T27" fmla="*/ 457 h 531"/>
                <a:gd name="T28" fmla="*/ 192 w 649"/>
                <a:gd name="T29" fmla="*/ 457 h 531"/>
                <a:gd name="T30" fmla="*/ 59 w 649"/>
                <a:gd name="T31" fmla="*/ 324 h 531"/>
                <a:gd name="T32" fmla="*/ 59 w 649"/>
                <a:gd name="T33" fmla="*/ 280 h 531"/>
                <a:gd name="T34" fmla="*/ 118 w 649"/>
                <a:gd name="T35" fmla="*/ 280 h 531"/>
                <a:gd name="T36" fmla="*/ 207 w 649"/>
                <a:gd name="T37" fmla="*/ 369 h 531"/>
                <a:gd name="T38" fmla="*/ 530 w 649"/>
                <a:gd name="T39" fmla="*/ 59 h 531"/>
                <a:gd name="T40" fmla="*/ 575 w 649"/>
                <a:gd name="T41" fmla="*/ 59 h 531"/>
                <a:gd name="T42" fmla="*/ 575 w 649"/>
                <a:gd name="T43" fmla="*/ 11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p:spPr>
          <p:txBody>
            <a:bodyPr wrap="none" lIns="91424" tIns="45712" rIns="91424" bIns="45712" anchor="ctr"/>
            <a:lstStyle/>
            <a:p>
              <a:pPr defTabSz="685800" fontAlgn="auto">
                <a:spcBef>
                  <a:spcPts val="0"/>
                </a:spcBef>
                <a:spcAft>
                  <a:spcPts val="0"/>
                </a:spcAft>
                <a:defRPr/>
              </a:pPr>
              <a:endParaRPr lang="en-US" sz="1350">
                <a:solidFill>
                  <a:srgbClr val="445469"/>
                </a:solidFill>
                <a:latin typeface="Lato Light"/>
                <a:ea typeface="+mn-ea"/>
              </a:endParaRPr>
            </a:p>
          </p:txBody>
        </p:sp>
      </p:grpSp>
      <p:grpSp>
        <p:nvGrpSpPr>
          <p:cNvPr id="30" name="组合 29"/>
          <p:cNvGrpSpPr/>
          <p:nvPr/>
        </p:nvGrpSpPr>
        <p:grpSpPr>
          <a:xfrm>
            <a:off x="5622080" y="4294034"/>
            <a:ext cx="793206" cy="793412"/>
            <a:chOff x="5622080" y="3941110"/>
            <a:chExt cx="793206" cy="793412"/>
          </a:xfrm>
          <a:effectLst>
            <a:outerShdw blurRad="190500" dist="63500" dir="2700000" algn="tl" rotWithShape="0">
              <a:prstClr val="black">
                <a:alpha val="25000"/>
              </a:prstClr>
            </a:outerShdw>
          </a:effectLst>
        </p:grpSpPr>
        <p:grpSp>
          <p:nvGrpSpPr>
            <p:cNvPr id="14" name="Group 40"/>
            <p:cNvGrpSpPr/>
            <p:nvPr/>
          </p:nvGrpSpPr>
          <p:grpSpPr>
            <a:xfrm>
              <a:off x="5622080" y="3941110"/>
              <a:ext cx="793206" cy="793412"/>
              <a:chOff x="11373433" y="2695855"/>
              <a:chExt cx="1630783" cy="1631208"/>
            </a:xfrm>
          </p:grpSpPr>
          <p:sp>
            <p:nvSpPr>
              <p:cNvPr id="15" name="Rectangle 43"/>
              <p:cNvSpPr/>
              <p:nvPr/>
            </p:nvSpPr>
            <p:spPr>
              <a:xfrm>
                <a:off x="11373433" y="2695855"/>
                <a:ext cx="1630783" cy="1631208"/>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p>
            </p:txBody>
          </p:sp>
          <p:sp>
            <p:nvSpPr>
              <p:cNvPr id="16" name="Rectangle 42"/>
              <p:cNvSpPr/>
              <p:nvPr/>
            </p:nvSpPr>
            <p:spPr>
              <a:xfrm>
                <a:off x="11373433" y="4148824"/>
                <a:ext cx="1630783" cy="17823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sp>
          <p:nvSpPr>
            <p:cNvPr id="26" name="Freeform 108"/>
            <p:cNvSpPr>
              <a:spLocks noChangeArrowheads="1"/>
            </p:cNvSpPr>
            <p:nvPr/>
          </p:nvSpPr>
          <p:spPr bwMode="auto">
            <a:xfrm>
              <a:off x="5850406" y="4138109"/>
              <a:ext cx="345835" cy="356219"/>
            </a:xfrm>
            <a:custGeom>
              <a:avLst/>
              <a:gdLst>
                <a:gd name="T0" fmla="*/ 88 w 619"/>
                <a:gd name="T1" fmla="*/ 89 h 634"/>
                <a:gd name="T2" fmla="*/ 88 w 619"/>
                <a:gd name="T3" fmla="*/ 89 h 634"/>
                <a:gd name="T4" fmla="*/ 73 w 619"/>
                <a:gd name="T5" fmla="*/ 103 h 634"/>
                <a:gd name="T6" fmla="*/ 88 w 619"/>
                <a:gd name="T7" fmla="*/ 118 h 634"/>
                <a:gd name="T8" fmla="*/ 118 w 619"/>
                <a:gd name="T9" fmla="*/ 103 h 634"/>
                <a:gd name="T10" fmla="*/ 88 w 619"/>
                <a:gd name="T11" fmla="*/ 89 h 634"/>
                <a:gd name="T12" fmla="*/ 545 w 619"/>
                <a:gd name="T13" fmla="*/ 0 h 634"/>
                <a:gd name="T14" fmla="*/ 545 w 619"/>
                <a:gd name="T15" fmla="*/ 0 h 634"/>
                <a:gd name="T16" fmla="*/ 73 w 619"/>
                <a:gd name="T17" fmla="*/ 0 h 634"/>
                <a:gd name="T18" fmla="*/ 0 w 619"/>
                <a:gd name="T19" fmla="*/ 89 h 634"/>
                <a:gd name="T20" fmla="*/ 0 w 619"/>
                <a:gd name="T21" fmla="*/ 560 h 634"/>
                <a:gd name="T22" fmla="*/ 73 w 619"/>
                <a:gd name="T23" fmla="*/ 633 h 634"/>
                <a:gd name="T24" fmla="*/ 545 w 619"/>
                <a:gd name="T25" fmla="*/ 633 h 634"/>
                <a:gd name="T26" fmla="*/ 618 w 619"/>
                <a:gd name="T27" fmla="*/ 560 h 634"/>
                <a:gd name="T28" fmla="*/ 618 w 619"/>
                <a:gd name="T29" fmla="*/ 89 h 634"/>
                <a:gd name="T30" fmla="*/ 545 w 619"/>
                <a:gd name="T31" fmla="*/ 0 h 634"/>
                <a:gd name="T32" fmla="*/ 589 w 619"/>
                <a:gd name="T33" fmla="*/ 560 h 634"/>
                <a:gd name="T34" fmla="*/ 589 w 619"/>
                <a:gd name="T35" fmla="*/ 560 h 634"/>
                <a:gd name="T36" fmla="*/ 545 w 619"/>
                <a:gd name="T37" fmla="*/ 589 h 634"/>
                <a:gd name="T38" fmla="*/ 73 w 619"/>
                <a:gd name="T39" fmla="*/ 589 h 634"/>
                <a:gd name="T40" fmla="*/ 29 w 619"/>
                <a:gd name="T41" fmla="*/ 560 h 634"/>
                <a:gd name="T42" fmla="*/ 29 w 619"/>
                <a:gd name="T43" fmla="*/ 206 h 634"/>
                <a:gd name="T44" fmla="*/ 589 w 619"/>
                <a:gd name="T45" fmla="*/ 206 h 634"/>
                <a:gd name="T46" fmla="*/ 589 w 619"/>
                <a:gd name="T47" fmla="*/ 560 h 634"/>
                <a:gd name="T48" fmla="*/ 589 w 619"/>
                <a:gd name="T49" fmla="*/ 162 h 634"/>
                <a:gd name="T50" fmla="*/ 589 w 619"/>
                <a:gd name="T51" fmla="*/ 162 h 634"/>
                <a:gd name="T52" fmla="*/ 29 w 619"/>
                <a:gd name="T53" fmla="*/ 162 h 634"/>
                <a:gd name="T54" fmla="*/ 29 w 619"/>
                <a:gd name="T55" fmla="*/ 89 h 634"/>
                <a:gd name="T56" fmla="*/ 73 w 619"/>
                <a:gd name="T57" fmla="*/ 44 h 634"/>
                <a:gd name="T58" fmla="*/ 545 w 619"/>
                <a:gd name="T59" fmla="*/ 44 h 634"/>
                <a:gd name="T60" fmla="*/ 589 w 619"/>
                <a:gd name="T61" fmla="*/ 89 h 634"/>
                <a:gd name="T62" fmla="*/ 589 w 619"/>
                <a:gd name="T63" fmla="*/ 162 h 634"/>
                <a:gd name="T64" fmla="*/ 250 w 619"/>
                <a:gd name="T65" fmla="*/ 89 h 634"/>
                <a:gd name="T66" fmla="*/ 250 w 619"/>
                <a:gd name="T67" fmla="*/ 89 h 634"/>
                <a:gd name="T68" fmla="*/ 235 w 619"/>
                <a:gd name="T69" fmla="*/ 103 h 634"/>
                <a:gd name="T70" fmla="*/ 250 w 619"/>
                <a:gd name="T71" fmla="*/ 118 h 634"/>
                <a:gd name="T72" fmla="*/ 265 w 619"/>
                <a:gd name="T73" fmla="*/ 103 h 634"/>
                <a:gd name="T74" fmla="*/ 250 w 619"/>
                <a:gd name="T75" fmla="*/ 89 h 634"/>
                <a:gd name="T76" fmla="*/ 177 w 619"/>
                <a:gd name="T77" fmla="*/ 89 h 634"/>
                <a:gd name="T78" fmla="*/ 177 w 619"/>
                <a:gd name="T79" fmla="*/ 89 h 634"/>
                <a:gd name="T80" fmla="*/ 147 w 619"/>
                <a:gd name="T81" fmla="*/ 103 h 634"/>
                <a:gd name="T82" fmla="*/ 177 w 619"/>
                <a:gd name="T83" fmla="*/ 118 h 634"/>
                <a:gd name="T84" fmla="*/ 191 w 619"/>
                <a:gd name="T85" fmla="*/ 103 h 634"/>
                <a:gd name="T86" fmla="*/ 177 w 619"/>
                <a:gd name="T87" fmla="*/ 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rgbClr val="FFFFFF"/>
            </a:solidFill>
            <a:ln>
              <a:noFill/>
            </a:ln>
            <a:effectLst/>
          </p:spPr>
          <p:txBody>
            <a:bodyPr wrap="none" lIns="91424" tIns="45712" rIns="91424" bIns="45712" anchor="ctr"/>
            <a:lstStyle/>
            <a:p>
              <a:pPr defTabSz="685800" fontAlgn="auto">
                <a:spcBef>
                  <a:spcPts val="0"/>
                </a:spcBef>
                <a:spcAft>
                  <a:spcPts val="0"/>
                </a:spcAft>
                <a:defRPr/>
              </a:pPr>
              <a:endParaRPr lang="en-US" sz="1350">
                <a:solidFill>
                  <a:srgbClr val="445469"/>
                </a:solidFill>
                <a:latin typeface="Lato Light"/>
                <a:ea typeface="+mn-ea"/>
              </a:endParaRPr>
            </a:p>
          </p:txBody>
        </p:sp>
      </p:grpSp>
      <p:grpSp>
        <p:nvGrpSpPr>
          <p:cNvPr id="31" name="组合 30"/>
          <p:cNvGrpSpPr/>
          <p:nvPr/>
        </p:nvGrpSpPr>
        <p:grpSpPr>
          <a:xfrm>
            <a:off x="5622080" y="5475243"/>
            <a:ext cx="793206" cy="793412"/>
            <a:chOff x="5622080" y="5122319"/>
            <a:chExt cx="793206" cy="793412"/>
          </a:xfrm>
          <a:effectLst>
            <a:outerShdw blurRad="190500" dist="63500" dir="2700000" algn="tl" rotWithShape="0">
              <a:prstClr val="black">
                <a:alpha val="25000"/>
              </a:prstClr>
            </a:outerShdw>
          </a:effectLst>
        </p:grpSpPr>
        <p:grpSp>
          <p:nvGrpSpPr>
            <p:cNvPr id="17" name="Group 45"/>
            <p:cNvGrpSpPr/>
            <p:nvPr/>
          </p:nvGrpSpPr>
          <p:grpSpPr>
            <a:xfrm>
              <a:off x="5622080" y="5122319"/>
              <a:ext cx="793206" cy="793412"/>
              <a:chOff x="11373433" y="2695855"/>
              <a:chExt cx="1630783" cy="1631208"/>
            </a:xfrm>
          </p:grpSpPr>
          <p:sp>
            <p:nvSpPr>
              <p:cNvPr id="18" name="Rectangle 48"/>
              <p:cNvSpPr/>
              <p:nvPr/>
            </p:nvSpPr>
            <p:spPr>
              <a:xfrm>
                <a:off x="11373433" y="2695855"/>
                <a:ext cx="1630783" cy="1631208"/>
              </a:xfrm>
              <a:prstGeom prst="rect">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47"/>
              <p:cNvSpPr/>
              <p:nvPr/>
            </p:nvSpPr>
            <p:spPr>
              <a:xfrm>
                <a:off x="11373433" y="4148824"/>
                <a:ext cx="1630783" cy="178239"/>
              </a:xfrm>
              <a:prstGeom prst="rect">
                <a:avLst/>
              </a:prstGeom>
              <a:solidFill>
                <a:srgbClr val="B6840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sp>
          <p:nvSpPr>
            <p:cNvPr id="27" name="Freeform 216"/>
            <p:cNvSpPr>
              <a:spLocks noEditPoints="1"/>
            </p:cNvSpPr>
            <p:nvPr/>
          </p:nvSpPr>
          <p:spPr bwMode="auto">
            <a:xfrm>
              <a:off x="5867382" y="5348960"/>
              <a:ext cx="302604" cy="304743"/>
            </a:xfrm>
            <a:custGeom>
              <a:avLst/>
              <a:gdLst>
                <a:gd name="T0" fmla="*/ 68 w 68"/>
                <a:gd name="T1" fmla="*/ 34 h 68"/>
                <a:gd name="T2" fmla="*/ 34 w 68"/>
                <a:gd name="T3" fmla="*/ 68 h 68"/>
                <a:gd name="T4" fmla="*/ 0 w 68"/>
                <a:gd name="T5" fmla="*/ 34 h 68"/>
                <a:gd name="T6" fmla="*/ 34 w 68"/>
                <a:gd name="T7" fmla="*/ 0 h 68"/>
                <a:gd name="T8" fmla="*/ 68 w 68"/>
                <a:gd name="T9" fmla="*/ 34 h 68"/>
                <a:gd name="T10" fmla="*/ 15 w 68"/>
                <a:gd name="T11" fmla="*/ 40 h 68"/>
                <a:gd name="T12" fmla="*/ 14 w 68"/>
                <a:gd name="T13" fmla="*/ 34 h 68"/>
                <a:gd name="T14" fmla="*/ 15 w 68"/>
                <a:gd name="T15" fmla="*/ 27 h 68"/>
                <a:gd name="T16" fmla="*/ 8 w 68"/>
                <a:gd name="T17" fmla="*/ 20 h 68"/>
                <a:gd name="T18" fmla="*/ 5 w 68"/>
                <a:gd name="T19" fmla="*/ 34 h 68"/>
                <a:gd name="T20" fmla="*/ 8 w 68"/>
                <a:gd name="T21" fmla="*/ 47 h 68"/>
                <a:gd name="T22" fmla="*/ 15 w 68"/>
                <a:gd name="T23" fmla="*/ 40 h 68"/>
                <a:gd name="T24" fmla="*/ 48 w 68"/>
                <a:gd name="T25" fmla="*/ 34 h 68"/>
                <a:gd name="T26" fmla="*/ 34 w 68"/>
                <a:gd name="T27" fmla="*/ 19 h 68"/>
                <a:gd name="T28" fmla="*/ 19 w 68"/>
                <a:gd name="T29" fmla="*/ 34 h 68"/>
                <a:gd name="T30" fmla="*/ 34 w 68"/>
                <a:gd name="T31" fmla="*/ 48 h 68"/>
                <a:gd name="T32" fmla="*/ 48 w 68"/>
                <a:gd name="T33" fmla="*/ 34 h 68"/>
                <a:gd name="T34" fmla="*/ 20 w 68"/>
                <a:gd name="T35" fmla="*/ 8 h 68"/>
                <a:gd name="T36" fmla="*/ 27 w 68"/>
                <a:gd name="T37" fmla="*/ 15 h 68"/>
                <a:gd name="T38" fmla="*/ 34 w 68"/>
                <a:gd name="T39" fmla="*/ 14 h 68"/>
                <a:gd name="T40" fmla="*/ 40 w 68"/>
                <a:gd name="T41" fmla="*/ 15 h 68"/>
                <a:gd name="T42" fmla="*/ 47 w 68"/>
                <a:gd name="T43" fmla="*/ 8 h 68"/>
                <a:gd name="T44" fmla="*/ 34 w 68"/>
                <a:gd name="T45" fmla="*/ 5 h 68"/>
                <a:gd name="T46" fmla="*/ 20 w 68"/>
                <a:gd name="T47" fmla="*/ 8 h 68"/>
                <a:gd name="T48" fmla="*/ 47 w 68"/>
                <a:gd name="T49" fmla="*/ 59 h 68"/>
                <a:gd name="T50" fmla="*/ 40 w 68"/>
                <a:gd name="T51" fmla="*/ 52 h 68"/>
                <a:gd name="T52" fmla="*/ 34 w 68"/>
                <a:gd name="T53" fmla="*/ 53 h 68"/>
                <a:gd name="T54" fmla="*/ 27 w 68"/>
                <a:gd name="T55" fmla="*/ 52 h 68"/>
                <a:gd name="T56" fmla="*/ 20 w 68"/>
                <a:gd name="T57" fmla="*/ 59 h 68"/>
                <a:gd name="T58" fmla="*/ 34 w 68"/>
                <a:gd name="T59" fmla="*/ 63 h 68"/>
                <a:gd name="T60" fmla="*/ 47 w 68"/>
                <a:gd name="T61" fmla="*/ 59 h 68"/>
                <a:gd name="T62" fmla="*/ 60 w 68"/>
                <a:gd name="T63" fmla="*/ 47 h 68"/>
                <a:gd name="T64" fmla="*/ 63 w 68"/>
                <a:gd name="T65" fmla="*/ 34 h 68"/>
                <a:gd name="T66" fmla="*/ 60 w 68"/>
                <a:gd name="T67" fmla="*/ 20 h 68"/>
                <a:gd name="T68" fmla="*/ 52 w 68"/>
                <a:gd name="T69" fmla="*/ 27 h 68"/>
                <a:gd name="T70" fmla="*/ 53 w 68"/>
                <a:gd name="T71" fmla="*/ 34 h 68"/>
                <a:gd name="T72" fmla="*/ 52 w 68"/>
                <a:gd name="T73" fmla="*/ 40 h 68"/>
                <a:gd name="T74" fmla="*/ 60 w 68"/>
                <a:gd name="T75" fmla="*/ 47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32" name="组合 31"/>
          <p:cNvGrpSpPr/>
          <p:nvPr/>
        </p:nvGrpSpPr>
        <p:grpSpPr>
          <a:xfrm>
            <a:off x="3009800" y="1756486"/>
            <a:ext cx="2402820" cy="938784"/>
            <a:chOff x="3009800" y="1403562"/>
            <a:chExt cx="2402820" cy="938784"/>
          </a:xfrm>
        </p:grpSpPr>
        <p:sp>
          <p:nvSpPr>
            <p:cNvPr id="42" name="MH_Text_1"/>
            <p:cNvSpPr txBox="1">
              <a:spLocks noChangeArrowheads="1"/>
            </p:cNvSpPr>
            <p:nvPr>
              <p:custDataLst>
                <p:tags r:id="rId7"/>
              </p:custDataLst>
            </p:nvPr>
          </p:nvSpPr>
          <p:spPr bwMode="auto">
            <a:xfrm>
              <a:off x="3009800" y="1808929"/>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3" name="MH_SubTitle_1"/>
            <p:cNvSpPr txBox="1">
              <a:spLocks noChangeArrowheads="1"/>
            </p:cNvSpPr>
            <p:nvPr>
              <p:custDataLst>
                <p:tags r:id="rId8"/>
              </p:custDataLst>
            </p:nvPr>
          </p:nvSpPr>
          <p:spPr bwMode="auto">
            <a:xfrm>
              <a:off x="3614776" y="1403562"/>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34" name="组合 33"/>
          <p:cNvGrpSpPr/>
          <p:nvPr/>
        </p:nvGrpSpPr>
        <p:grpSpPr>
          <a:xfrm>
            <a:off x="3009800" y="4167778"/>
            <a:ext cx="2402820" cy="938784"/>
            <a:chOff x="3009800" y="3814854"/>
            <a:chExt cx="2402820" cy="938784"/>
          </a:xfrm>
        </p:grpSpPr>
        <p:sp>
          <p:nvSpPr>
            <p:cNvPr id="44" name="MH_Text_1"/>
            <p:cNvSpPr txBox="1">
              <a:spLocks noChangeArrowheads="1"/>
            </p:cNvSpPr>
            <p:nvPr>
              <p:custDataLst>
                <p:tags r:id="rId5"/>
              </p:custDataLst>
            </p:nvPr>
          </p:nvSpPr>
          <p:spPr bwMode="auto">
            <a:xfrm>
              <a:off x="3009800" y="422022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5" name="MH_SubTitle_1"/>
            <p:cNvSpPr txBox="1">
              <a:spLocks noChangeArrowheads="1"/>
            </p:cNvSpPr>
            <p:nvPr>
              <p:custDataLst>
                <p:tags r:id="rId6"/>
              </p:custDataLst>
            </p:nvPr>
          </p:nvSpPr>
          <p:spPr bwMode="auto">
            <a:xfrm>
              <a:off x="3614776" y="381485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grpSp>
        <p:nvGrpSpPr>
          <p:cNvPr id="35" name="组合 34"/>
          <p:cNvGrpSpPr/>
          <p:nvPr/>
        </p:nvGrpSpPr>
        <p:grpSpPr>
          <a:xfrm>
            <a:off x="6660588" y="5384730"/>
            <a:ext cx="2402820" cy="938784"/>
            <a:chOff x="6660588" y="5031806"/>
            <a:chExt cx="2402820" cy="938784"/>
          </a:xfrm>
        </p:grpSpPr>
        <p:sp>
          <p:nvSpPr>
            <p:cNvPr id="46" name="MH_Text_1"/>
            <p:cNvSpPr txBox="1">
              <a:spLocks noChangeArrowheads="1"/>
            </p:cNvSpPr>
            <p:nvPr>
              <p:custDataLst>
                <p:tags r:id="rId3"/>
              </p:custDataLst>
            </p:nvPr>
          </p:nvSpPr>
          <p:spPr bwMode="auto">
            <a:xfrm>
              <a:off x="6660588" y="543717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7" name="MH_SubTitle_1"/>
            <p:cNvSpPr txBox="1">
              <a:spLocks noChangeArrowheads="1"/>
            </p:cNvSpPr>
            <p:nvPr>
              <p:custDataLst>
                <p:tags r:id="rId4"/>
              </p:custDataLst>
            </p:nvPr>
          </p:nvSpPr>
          <p:spPr bwMode="auto">
            <a:xfrm>
              <a:off x="6660588" y="5031806"/>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grpSp>
        <p:nvGrpSpPr>
          <p:cNvPr id="33" name="组合 32"/>
          <p:cNvGrpSpPr/>
          <p:nvPr/>
        </p:nvGrpSpPr>
        <p:grpSpPr>
          <a:xfrm>
            <a:off x="6660588" y="2978713"/>
            <a:ext cx="2402820" cy="938784"/>
            <a:chOff x="6660588" y="2625789"/>
            <a:chExt cx="2402820" cy="938784"/>
          </a:xfrm>
        </p:grpSpPr>
        <p:sp>
          <p:nvSpPr>
            <p:cNvPr id="48" name="MH_Text_1"/>
            <p:cNvSpPr txBox="1">
              <a:spLocks noChangeArrowheads="1"/>
            </p:cNvSpPr>
            <p:nvPr>
              <p:custDataLst>
                <p:tags r:id="rId1"/>
              </p:custDataLst>
            </p:nvPr>
          </p:nvSpPr>
          <p:spPr bwMode="auto">
            <a:xfrm>
              <a:off x="6660588" y="3031156"/>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9" name="MH_SubTitle_1"/>
            <p:cNvSpPr txBox="1">
              <a:spLocks noChangeArrowheads="1"/>
            </p:cNvSpPr>
            <p:nvPr>
              <p:custDataLst>
                <p:tags r:id="rId2"/>
              </p:custDataLst>
            </p:nvPr>
          </p:nvSpPr>
          <p:spPr bwMode="auto">
            <a:xfrm>
              <a:off x="6660588" y="2625789"/>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sp>
        <p:nvSpPr>
          <p:cNvPr id="50" name="矩形 49"/>
          <p:cNvSpPr/>
          <p:nvPr/>
        </p:nvSpPr>
        <p:spPr>
          <a:xfrm>
            <a:off x="6487335" y="1951727"/>
            <a:ext cx="4638370" cy="523220"/>
          </a:xfrm>
          <a:prstGeom prst="rect">
            <a:avLst/>
          </a:prstGeom>
        </p:spPr>
        <p:txBody>
          <a:bodyPr wrap="square">
            <a:spAutoFit/>
          </a:bodyPr>
          <a:lstStyle/>
          <a:p>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sp>
        <p:nvSpPr>
          <p:cNvPr id="51" name="矩形 50"/>
          <p:cNvSpPr/>
          <p:nvPr/>
        </p:nvSpPr>
        <p:spPr>
          <a:xfrm>
            <a:off x="6487335" y="4389503"/>
            <a:ext cx="4638370" cy="523220"/>
          </a:xfrm>
          <a:prstGeom prst="rect">
            <a:avLst/>
          </a:prstGeom>
        </p:spPr>
        <p:txBody>
          <a:bodyPr wrap="square">
            <a:spAutoFit/>
          </a:bodyPr>
          <a:lstStyle/>
          <a:p>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sp>
        <p:nvSpPr>
          <p:cNvPr id="52" name="矩形 51"/>
          <p:cNvSpPr/>
          <p:nvPr/>
        </p:nvSpPr>
        <p:spPr>
          <a:xfrm>
            <a:off x="861059" y="3127568"/>
            <a:ext cx="4638370" cy="523220"/>
          </a:xfrm>
          <a:prstGeom prst="rect">
            <a:avLst/>
          </a:prstGeom>
        </p:spPr>
        <p:txBody>
          <a:bodyPr wrap="square">
            <a:spAutoFit/>
          </a:bodyPr>
          <a:lstStyle/>
          <a:p>
            <a:pPr algn="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sp>
        <p:nvSpPr>
          <p:cNvPr id="53" name="矩形 52"/>
          <p:cNvSpPr/>
          <p:nvPr/>
        </p:nvSpPr>
        <p:spPr>
          <a:xfrm>
            <a:off x="861059" y="5610339"/>
            <a:ext cx="4638370" cy="523220"/>
          </a:xfrm>
          <a:prstGeom prst="rect">
            <a:avLst/>
          </a:prstGeom>
        </p:spPr>
        <p:txBody>
          <a:bodyPr wrap="square">
            <a:spAutoFit/>
          </a:bodyPr>
          <a:lstStyle/>
          <a:p>
            <a:pPr algn="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grpSp>
        <p:nvGrpSpPr>
          <p:cNvPr id="54" name="组合 53"/>
          <p:cNvGrpSpPr/>
          <p:nvPr/>
        </p:nvGrpSpPr>
        <p:grpSpPr>
          <a:xfrm>
            <a:off x="1502939" y="272760"/>
            <a:ext cx="4811657" cy="748449"/>
            <a:chOff x="1502939" y="272760"/>
            <a:chExt cx="4811657" cy="748449"/>
          </a:xfrm>
        </p:grpSpPr>
        <p:sp>
          <p:nvSpPr>
            <p:cNvPr id="5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1+#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1+#ppt_w/2"/>
                                          </p:val>
                                        </p:tav>
                                        <p:tav tm="100000">
                                          <p:val>
                                            <p:strVal val="#ppt_x"/>
                                          </p:val>
                                        </p:tav>
                                      </p:tavLst>
                                    </p:anim>
                                    <p:anim calcmode="lin" valueType="num">
                                      <p:cBhvr additive="base">
                                        <p:cTn id="47" dur="500" fill="hold"/>
                                        <p:tgtEl>
                                          <p:spTgt spid="51"/>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0-#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48308" y="3599446"/>
            <a:ext cx="6463607" cy="2549436"/>
          </a:xfrm>
          <a:prstGeom prst="rect">
            <a:avLst/>
          </a:prstGeom>
          <a:gradFill flip="none" rotWithShape="1">
            <a:gsLst>
              <a:gs pos="100000">
                <a:srgbClr val="02C6D9"/>
              </a:gs>
              <a:gs pos="0">
                <a:srgbClr val="A4DB73"/>
              </a:gs>
            </a:gsLst>
            <a:lin ang="13500000" scaled="1"/>
            <a:tileRect/>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713" y="2125495"/>
            <a:ext cx="4729748" cy="3098800"/>
          </a:xfrm>
          <a:prstGeom prst="rect">
            <a:avLst/>
          </a:prstGeom>
          <a:effectLst>
            <a:outerShdw blurRad="190500" dist="63500" dir="2700000" algn="tl" rotWithShape="0">
              <a:prstClr val="black">
                <a:alpha val="25000"/>
              </a:prstClr>
            </a:outerShdw>
          </a:effectLst>
        </p:spPr>
      </p:pic>
      <p:sp>
        <p:nvSpPr>
          <p:cNvPr id="11" name="矩形 10"/>
          <p:cNvSpPr/>
          <p:nvPr/>
        </p:nvSpPr>
        <p:spPr>
          <a:xfrm>
            <a:off x="526465" y="2349820"/>
            <a:ext cx="4752122" cy="546413"/>
          </a:xfrm>
          <a:prstGeom prst="rect">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76393" y="2438360"/>
            <a:ext cx="4407424" cy="369332"/>
          </a:xfrm>
          <a:prstGeom prst="rect">
            <a:avLst/>
          </a:prstGeom>
        </p:spPr>
        <p:txBody>
          <a:bodyPr wrap="none">
            <a:spAutoFit/>
          </a:bodyPr>
          <a:lstStyle/>
          <a:p>
            <a:pPr algn="ctr">
              <a:defRPr/>
            </a:pPr>
            <a:r>
              <a:rPr lang="zh-CN" altLang="en-US" b="1" spc="336" dirty="0" smtClean="0">
                <a:solidFill>
                  <a:schemeClr val="bg1"/>
                </a:solidFill>
                <a:latin typeface="思源黑体" panose="020B0500000000000000" pitchFamily="34" charset="-122"/>
                <a:ea typeface="思源黑体" panose="020B0500000000000000" pitchFamily="34" charset="-122"/>
                <a:cs typeface="+mn-ea"/>
                <a:sym typeface="+mn-lt"/>
              </a:rPr>
              <a:t>教学创新</a:t>
            </a:r>
            <a:r>
              <a:rPr lang="en-US" altLang="zh-CN" b="1" spc="336" dirty="0">
                <a:solidFill>
                  <a:schemeClr val="bg1"/>
                </a:solidFill>
                <a:latin typeface="思源黑体" panose="020B0500000000000000" pitchFamily="34" charset="-122"/>
                <a:ea typeface="思源黑体" panose="020B0500000000000000" pitchFamily="34" charset="-122"/>
                <a:cs typeface="+mn-ea"/>
                <a:sym typeface="+mn-lt"/>
              </a:rPr>
              <a:t>/</a:t>
            </a:r>
            <a:r>
              <a:rPr lang="en-US" altLang="zh-CN" spc="336" dirty="0">
                <a:solidFill>
                  <a:schemeClr val="bg1"/>
                </a:solidFill>
                <a:latin typeface="思源黑体" panose="020B0500000000000000" pitchFamily="34" charset="-122"/>
                <a:ea typeface="思源黑体" panose="020B0500000000000000" pitchFamily="34" charset="-122"/>
                <a:cs typeface="+mn-ea"/>
                <a:sym typeface="+mn-lt"/>
              </a:rPr>
              <a:t>Teaching innovation</a:t>
            </a:r>
            <a:endParaRPr lang="zh-CN" altLang="en-US" spc="336"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3" name="矩形 12"/>
          <p:cNvSpPr/>
          <p:nvPr/>
        </p:nvSpPr>
        <p:spPr>
          <a:xfrm>
            <a:off x="7788025" y="3718140"/>
            <a:ext cx="3438775" cy="2354491"/>
          </a:xfrm>
          <a:prstGeom prst="rect">
            <a:avLst/>
          </a:prstGeom>
        </p:spPr>
        <p:txBody>
          <a:bodyPr wrap="square">
            <a:spAutoFit/>
          </a:bodyPr>
          <a:lstStyle/>
          <a:p>
            <a:pPr indent="288290" algn="just">
              <a:lnSpc>
                <a:spcPct val="150000"/>
              </a:lnSpc>
            </a:pPr>
            <a:r>
              <a:rPr lang="zh-CN" altLang="en-US" sz="1400" dirty="0">
                <a:solidFill>
                  <a:schemeClr val="bg1"/>
                </a:solidFill>
                <a:latin typeface="思源黑体" panose="020B0500000000000000" pitchFamily="34" charset="-122"/>
                <a:ea typeface="思源黑体" panose="020B0500000000000000" pitchFamily="34" charset="-122"/>
                <a:sym typeface="+mn-lt"/>
              </a:rPr>
              <a:t>团队是指拥有共同目标，并且具有不同能力的一小群人有愈识的协调行为或力的系统，这群人就如同人的五官一样，共同协作维持一个人的生存，缺一不可。</a:t>
            </a:r>
          </a:p>
          <a:p>
            <a:pPr indent="288290" algn="just">
              <a:lnSpc>
                <a:spcPct val="150000"/>
              </a:lnSpc>
            </a:pPr>
            <a:r>
              <a:rPr lang="zh-CN" altLang="en-US" sz="1400" dirty="0">
                <a:solidFill>
                  <a:schemeClr val="bg1"/>
                </a:solidFill>
                <a:latin typeface="思源黑体" panose="020B0500000000000000" pitchFamily="34" charset="-122"/>
                <a:ea typeface="思源黑体" panose="020B0500000000000000" pitchFamily="34" charset="-122"/>
                <a:sym typeface="+mn-lt"/>
              </a:rPr>
              <a:t>我们是</a:t>
            </a:r>
            <a:r>
              <a:rPr lang="en-US" altLang="zh-CN" sz="1400" dirty="0">
                <a:solidFill>
                  <a:schemeClr val="bg1"/>
                </a:solidFill>
                <a:latin typeface="思源黑体" panose="020B0500000000000000" pitchFamily="34" charset="-122"/>
                <a:ea typeface="思源黑体" panose="020B0500000000000000" pitchFamily="34" charset="-122"/>
                <a:sym typeface="+mn-lt"/>
              </a:rPr>
              <a:t>-</a:t>
            </a:r>
            <a:r>
              <a:rPr lang="zh-CN" altLang="en-US" sz="1400" dirty="0">
                <a:solidFill>
                  <a:schemeClr val="bg1"/>
                </a:solidFill>
                <a:latin typeface="思源黑体" panose="020B0500000000000000" pitchFamily="34" charset="-122"/>
                <a:ea typeface="思源黑体" panose="020B0500000000000000" pitchFamily="34" charset="-122"/>
                <a:sym typeface="+mn-lt"/>
              </a:rPr>
              <a:t>支专业的团队。我们的成员拥有多年的信息安全专业技术背景，来自国内知名安全公司的一线骨干。</a:t>
            </a:r>
          </a:p>
        </p:txBody>
      </p:sp>
      <p:sp>
        <p:nvSpPr>
          <p:cNvPr id="14" name="矩形 13"/>
          <p:cNvSpPr/>
          <p:nvPr/>
        </p:nvSpPr>
        <p:spPr>
          <a:xfrm>
            <a:off x="2538652" y="4845276"/>
            <a:ext cx="727748" cy="730625"/>
          </a:xfrm>
          <a:prstGeom prst="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7843647" y="1796926"/>
            <a:ext cx="327275" cy="328569"/>
          </a:xfrm>
          <a:prstGeom prst="rect">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1502939" y="272760"/>
            <a:ext cx="4811657" cy="748449"/>
            <a:chOff x="1502939" y="272760"/>
            <a:chExt cx="4811657" cy="748449"/>
          </a:xfrm>
        </p:grpSpPr>
        <p:sp>
          <p:nvSpPr>
            <p:cNvPr id="1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9"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p:cTn id="30"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xEl>
                                              <p:pRg st="0" end="0"/>
                                            </p:txEl>
                                          </p:spTgt>
                                        </p:tgtEl>
                                      </p:cBhvr>
                                    </p:animEffect>
                                  </p:childTnLst>
                                </p:cTn>
                              </p:par>
                            </p:childTnLst>
                          </p:cTn>
                        </p:par>
                        <p:par>
                          <p:cTn id="35" fill="hold">
                            <p:stCondLst>
                              <p:cond delay="64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3">
                                            <p:txEl>
                                              <p:pRg st="1" end="1"/>
                                            </p:txEl>
                                          </p:spTgt>
                                        </p:tgtEl>
                                        <p:attrNameLst>
                                          <p:attrName>style.visibility</p:attrName>
                                        </p:attrNameLst>
                                      </p:cBhvr>
                                      <p:to>
                                        <p:strVal val="visible"/>
                                      </p:to>
                                    </p:set>
                                    <p:anim calcmode="lin" valueType="num">
                                      <p:cBhvr>
                                        <p:cTn id="38"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build="p"/>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44788" y="2444733"/>
            <a:ext cx="3474797" cy="938784"/>
            <a:chOff x="844788" y="2444733"/>
            <a:chExt cx="3474797" cy="938784"/>
          </a:xfrm>
          <a:effectLst/>
        </p:grpSpPr>
        <p:grpSp>
          <p:nvGrpSpPr>
            <p:cNvPr id="15" name="组合 14"/>
            <p:cNvGrpSpPr/>
            <p:nvPr/>
          </p:nvGrpSpPr>
          <p:grpSpPr>
            <a:xfrm>
              <a:off x="3509167" y="2572782"/>
              <a:ext cx="810418" cy="810735"/>
              <a:chOff x="8993547" y="2316722"/>
              <a:chExt cx="1600307" cy="1600932"/>
            </a:xfrm>
          </p:grpSpPr>
          <p:sp>
            <p:nvSpPr>
              <p:cNvPr id="16" name="Oval 15"/>
              <p:cNvSpPr/>
              <p:nvPr/>
            </p:nvSpPr>
            <p:spPr>
              <a:xfrm>
                <a:off x="8993547" y="2316722"/>
                <a:ext cx="1600307" cy="1600932"/>
              </a:xfrm>
              <a:prstGeom prst="ellipse">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7"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34" name="组合 33"/>
            <p:cNvGrpSpPr/>
            <p:nvPr/>
          </p:nvGrpSpPr>
          <p:grpSpPr>
            <a:xfrm>
              <a:off x="844788" y="2444733"/>
              <a:ext cx="2402820" cy="938784"/>
              <a:chOff x="3009800" y="3814854"/>
              <a:chExt cx="2402820" cy="938784"/>
            </a:xfrm>
          </p:grpSpPr>
          <p:sp>
            <p:nvSpPr>
              <p:cNvPr id="30" name="MH_Text_1"/>
              <p:cNvSpPr txBox="1">
                <a:spLocks noChangeArrowheads="1"/>
              </p:cNvSpPr>
              <p:nvPr>
                <p:custDataLst>
                  <p:tags r:id="rId7"/>
                </p:custDataLst>
              </p:nvPr>
            </p:nvSpPr>
            <p:spPr bwMode="auto">
              <a:xfrm>
                <a:off x="3009800" y="4220221"/>
                <a:ext cx="2402820" cy="533417"/>
              </a:xfrm>
              <a:prstGeom prst="rect">
                <a:avLst/>
              </a:prstGeom>
              <a:noFill/>
              <a:effectLst/>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1" name="MH_SubTitle_1"/>
              <p:cNvSpPr txBox="1">
                <a:spLocks noChangeArrowheads="1"/>
              </p:cNvSpPr>
              <p:nvPr>
                <p:custDataLst>
                  <p:tags r:id="rId8"/>
                </p:custDataLst>
              </p:nvPr>
            </p:nvSpPr>
            <p:spPr bwMode="auto">
              <a:xfrm>
                <a:off x="3614776" y="3814854"/>
                <a:ext cx="1797844" cy="3232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grpSp>
        <p:nvGrpSpPr>
          <p:cNvPr id="18" name="组合 17"/>
          <p:cNvGrpSpPr/>
          <p:nvPr/>
        </p:nvGrpSpPr>
        <p:grpSpPr>
          <a:xfrm>
            <a:off x="8183565" y="4787232"/>
            <a:ext cx="3492035" cy="938784"/>
            <a:chOff x="8183565" y="4787232"/>
            <a:chExt cx="3492035" cy="938784"/>
          </a:xfrm>
        </p:grpSpPr>
        <p:grpSp>
          <p:nvGrpSpPr>
            <p:cNvPr id="24" name="组合 23"/>
            <p:cNvGrpSpPr/>
            <p:nvPr/>
          </p:nvGrpSpPr>
          <p:grpSpPr>
            <a:xfrm>
              <a:off x="8183565" y="4795792"/>
              <a:ext cx="810418" cy="810735"/>
              <a:chOff x="8993547" y="2316722"/>
              <a:chExt cx="1600307" cy="1600932"/>
            </a:xfrm>
          </p:grpSpPr>
          <p:sp>
            <p:nvSpPr>
              <p:cNvPr id="25" name="Oval 15"/>
              <p:cNvSpPr/>
              <p:nvPr/>
            </p:nvSpPr>
            <p:spPr>
              <a:xfrm>
                <a:off x="8993547" y="2316722"/>
                <a:ext cx="1600307" cy="1600932"/>
              </a:xfrm>
              <a:prstGeom prst="ellipse">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6"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35" name="组合 34"/>
            <p:cNvGrpSpPr/>
            <p:nvPr/>
          </p:nvGrpSpPr>
          <p:grpSpPr>
            <a:xfrm>
              <a:off x="9272780" y="4787232"/>
              <a:ext cx="2402820" cy="938784"/>
              <a:chOff x="6660588" y="5031806"/>
              <a:chExt cx="2402820" cy="938784"/>
            </a:xfrm>
          </p:grpSpPr>
          <p:sp>
            <p:nvSpPr>
              <p:cNvPr id="32" name="MH_Text_1"/>
              <p:cNvSpPr txBox="1">
                <a:spLocks noChangeArrowheads="1"/>
              </p:cNvSpPr>
              <p:nvPr>
                <p:custDataLst>
                  <p:tags r:id="rId5"/>
                </p:custDataLst>
              </p:nvPr>
            </p:nvSpPr>
            <p:spPr bwMode="auto">
              <a:xfrm>
                <a:off x="6660588" y="543717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3" name="MH_SubTitle_1"/>
              <p:cNvSpPr txBox="1">
                <a:spLocks noChangeArrowheads="1"/>
              </p:cNvSpPr>
              <p:nvPr>
                <p:custDataLst>
                  <p:tags r:id="rId6"/>
                </p:custDataLst>
              </p:nvPr>
            </p:nvSpPr>
            <p:spPr bwMode="auto">
              <a:xfrm>
                <a:off x="6660588" y="5031806"/>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教学效果</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grpSp>
        <p:nvGrpSpPr>
          <p:cNvPr id="19" name="组合 18"/>
          <p:cNvGrpSpPr/>
          <p:nvPr/>
        </p:nvGrpSpPr>
        <p:grpSpPr>
          <a:xfrm>
            <a:off x="8183565" y="2522492"/>
            <a:ext cx="3492035" cy="989074"/>
            <a:chOff x="8183565" y="2522492"/>
            <a:chExt cx="3492035" cy="989074"/>
          </a:xfrm>
        </p:grpSpPr>
        <p:grpSp>
          <p:nvGrpSpPr>
            <p:cNvPr id="12" name="组合 11"/>
            <p:cNvGrpSpPr/>
            <p:nvPr/>
          </p:nvGrpSpPr>
          <p:grpSpPr>
            <a:xfrm>
              <a:off x="8183565" y="2522492"/>
              <a:ext cx="810418" cy="810735"/>
              <a:chOff x="8993547" y="2316722"/>
              <a:chExt cx="1600307" cy="1600932"/>
            </a:xfrm>
          </p:grpSpPr>
          <p:sp>
            <p:nvSpPr>
              <p:cNvPr id="13" name="Oval 15"/>
              <p:cNvSpPr/>
              <p:nvPr/>
            </p:nvSpPr>
            <p:spPr>
              <a:xfrm>
                <a:off x="8993547" y="2316722"/>
                <a:ext cx="1600307" cy="1600932"/>
              </a:xfrm>
              <a:prstGeom prst="ellipse">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4"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36" name="组合 35"/>
            <p:cNvGrpSpPr/>
            <p:nvPr/>
          </p:nvGrpSpPr>
          <p:grpSpPr>
            <a:xfrm>
              <a:off x="9272780" y="2572782"/>
              <a:ext cx="2402820" cy="938784"/>
              <a:chOff x="6660588" y="5031806"/>
              <a:chExt cx="2402820" cy="938784"/>
            </a:xfrm>
          </p:grpSpPr>
          <p:sp>
            <p:nvSpPr>
              <p:cNvPr id="37" name="MH_Text_1"/>
              <p:cNvSpPr txBox="1">
                <a:spLocks noChangeArrowheads="1"/>
              </p:cNvSpPr>
              <p:nvPr>
                <p:custDataLst>
                  <p:tags r:id="rId3"/>
                </p:custDataLst>
              </p:nvPr>
            </p:nvSpPr>
            <p:spPr bwMode="auto">
              <a:xfrm>
                <a:off x="6660588" y="543717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8" name="MH_SubTitle_1"/>
              <p:cNvSpPr txBox="1">
                <a:spLocks noChangeArrowheads="1"/>
              </p:cNvSpPr>
              <p:nvPr>
                <p:custDataLst>
                  <p:tags r:id="rId4"/>
                </p:custDataLst>
              </p:nvPr>
            </p:nvSpPr>
            <p:spPr bwMode="auto">
              <a:xfrm>
                <a:off x="6660588" y="5031806"/>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教学方法</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grpSp>
        <p:nvGrpSpPr>
          <p:cNvPr id="10" name="组合 9"/>
          <p:cNvGrpSpPr/>
          <p:nvPr/>
        </p:nvGrpSpPr>
        <p:grpSpPr>
          <a:xfrm>
            <a:off x="844788" y="4819040"/>
            <a:ext cx="3474797" cy="938784"/>
            <a:chOff x="844788" y="4819040"/>
            <a:chExt cx="3474797" cy="938784"/>
          </a:xfrm>
        </p:grpSpPr>
        <p:grpSp>
          <p:nvGrpSpPr>
            <p:cNvPr id="27" name="组合 26"/>
            <p:cNvGrpSpPr/>
            <p:nvPr/>
          </p:nvGrpSpPr>
          <p:grpSpPr>
            <a:xfrm>
              <a:off x="3509167" y="4846082"/>
              <a:ext cx="810418" cy="810735"/>
              <a:chOff x="8993547" y="2316722"/>
              <a:chExt cx="1600307" cy="1600932"/>
            </a:xfrm>
          </p:grpSpPr>
          <p:sp>
            <p:nvSpPr>
              <p:cNvPr id="28" name="Oval 15"/>
              <p:cNvSpPr/>
              <p:nvPr/>
            </p:nvSpPr>
            <p:spPr>
              <a:xfrm>
                <a:off x="8993547" y="2316722"/>
                <a:ext cx="1600307" cy="1600932"/>
              </a:xfrm>
              <a:prstGeom prst="ellipse">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9"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40" name="组合 39"/>
            <p:cNvGrpSpPr/>
            <p:nvPr/>
          </p:nvGrpSpPr>
          <p:grpSpPr>
            <a:xfrm>
              <a:off x="844788" y="4819040"/>
              <a:ext cx="2402820" cy="938784"/>
              <a:chOff x="3009800" y="3814854"/>
              <a:chExt cx="2402820" cy="938784"/>
            </a:xfrm>
          </p:grpSpPr>
          <p:sp>
            <p:nvSpPr>
              <p:cNvPr id="41" name="MH_Text_1"/>
              <p:cNvSpPr txBox="1">
                <a:spLocks noChangeArrowheads="1"/>
              </p:cNvSpPr>
              <p:nvPr>
                <p:custDataLst>
                  <p:tags r:id="rId1"/>
                </p:custDataLst>
              </p:nvPr>
            </p:nvSpPr>
            <p:spPr bwMode="auto">
              <a:xfrm>
                <a:off x="3009800" y="422022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2" name="MH_SubTitle_1"/>
              <p:cNvSpPr txBox="1">
                <a:spLocks noChangeArrowheads="1"/>
              </p:cNvSpPr>
              <p:nvPr>
                <p:custDataLst>
                  <p:tags r:id="rId2"/>
                </p:custDataLst>
              </p:nvPr>
            </p:nvSpPr>
            <p:spPr bwMode="auto">
              <a:xfrm>
                <a:off x="3614776" y="381485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教学方式</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pic>
        <p:nvPicPr>
          <p:cNvPr id="8" name="图片 7"/>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4832429" y="2670501"/>
            <a:ext cx="2964334" cy="2936026"/>
          </a:xfrm>
          <a:custGeom>
            <a:avLst/>
            <a:gdLst>
              <a:gd name="connsiteX0" fmla="*/ 1517650 w 3035300"/>
              <a:gd name="connsiteY0" fmla="*/ 0 h 3035300"/>
              <a:gd name="connsiteX1" fmla="*/ 3035300 w 3035300"/>
              <a:gd name="connsiteY1" fmla="*/ 1517650 h 3035300"/>
              <a:gd name="connsiteX2" fmla="*/ 1517650 w 3035300"/>
              <a:gd name="connsiteY2" fmla="*/ 3035300 h 3035300"/>
              <a:gd name="connsiteX3" fmla="*/ 0 w 3035300"/>
              <a:gd name="connsiteY3" fmla="*/ 1517650 h 3035300"/>
              <a:gd name="connsiteX4" fmla="*/ 1517650 w 3035300"/>
              <a:gd name="connsiteY4" fmla="*/ 0 h 303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300" h="3035300">
                <a:moveTo>
                  <a:pt x="1517650" y="0"/>
                </a:moveTo>
                <a:cubicBezTo>
                  <a:pt x="2355825" y="0"/>
                  <a:pt x="3035300" y="679475"/>
                  <a:pt x="3035300" y="1517650"/>
                </a:cubicBezTo>
                <a:cubicBezTo>
                  <a:pt x="3035300" y="2355825"/>
                  <a:pt x="2355825" y="3035300"/>
                  <a:pt x="1517650" y="3035300"/>
                </a:cubicBezTo>
                <a:cubicBezTo>
                  <a:pt x="679475" y="3035300"/>
                  <a:pt x="0" y="2355825"/>
                  <a:pt x="0" y="1517650"/>
                </a:cubicBezTo>
                <a:cubicBezTo>
                  <a:pt x="0" y="679475"/>
                  <a:pt x="679475" y="0"/>
                  <a:pt x="1517650" y="0"/>
                </a:cubicBezTo>
                <a:close/>
              </a:path>
            </a:pathLst>
          </a:custGeom>
          <a:effectLst>
            <a:outerShdw blurRad="190500" dist="63500" dir="2700000" algn="tl" rotWithShape="0">
              <a:prstClr val="black">
                <a:alpha val="25000"/>
              </a:prstClr>
            </a:outerShdw>
          </a:effectLst>
        </p:spPr>
      </p:pic>
      <p:grpSp>
        <p:nvGrpSpPr>
          <p:cNvPr id="44" name="组合 43"/>
          <p:cNvGrpSpPr/>
          <p:nvPr/>
        </p:nvGrpSpPr>
        <p:grpSpPr>
          <a:xfrm>
            <a:off x="1502939" y="272760"/>
            <a:ext cx="4811657" cy="748449"/>
            <a:chOff x="1502939" y="272760"/>
            <a:chExt cx="4811657" cy="748449"/>
          </a:xfrm>
        </p:grpSpPr>
        <p:sp>
          <p:nvSpPr>
            <p:cNvPr id="4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p:nvPr/>
        </p:nvSpPr>
        <p:spPr bwMode="auto">
          <a:xfrm>
            <a:off x="2544794" y="2556730"/>
            <a:ext cx="918633"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bg1">
                <a:lumMod val="50000"/>
              </a:schemeClr>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3" name="Freeform 15"/>
          <p:cNvSpPr/>
          <p:nvPr/>
        </p:nvSpPr>
        <p:spPr bwMode="auto">
          <a:xfrm>
            <a:off x="7284008" y="2556730"/>
            <a:ext cx="918633"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bg1">
                <a:lumMod val="50000"/>
              </a:schemeClr>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5" name="Freeform 17"/>
          <p:cNvSpPr/>
          <p:nvPr/>
        </p:nvSpPr>
        <p:spPr bwMode="auto">
          <a:xfrm>
            <a:off x="4830793" y="4858259"/>
            <a:ext cx="924983" cy="925268"/>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chemeClr val="bg1">
                <a:lumMod val="50000"/>
              </a:schemeClr>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7" name="Freeform 19"/>
          <p:cNvSpPr/>
          <p:nvPr/>
        </p:nvSpPr>
        <p:spPr bwMode="auto">
          <a:xfrm>
            <a:off x="9639858" y="4858259"/>
            <a:ext cx="920749" cy="925268"/>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chemeClr val="bg1">
                <a:lumMod val="50000"/>
              </a:schemeClr>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8" name="Rectangle 32"/>
          <p:cNvSpPr>
            <a:spLocks noChangeArrowheads="1"/>
          </p:cNvSpPr>
          <p:nvPr/>
        </p:nvSpPr>
        <p:spPr bwMode="auto">
          <a:xfrm>
            <a:off x="3838074" y="3100882"/>
            <a:ext cx="20171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02</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9" name="Rectangle 33"/>
          <p:cNvSpPr>
            <a:spLocks noChangeArrowheads="1"/>
          </p:cNvSpPr>
          <p:nvPr/>
        </p:nvSpPr>
        <p:spPr bwMode="auto">
          <a:xfrm>
            <a:off x="1535141" y="4540661"/>
            <a:ext cx="20171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01</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0" name="Rectangle 34"/>
          <p:cNvSpPr>
            <a:spLocks noChangeArrowheads="1"/>
          </p:cNvSpPr>
          <p:nvPr/>
        </p:nvSpPr>
        <p:spPr bwMode="auto">
          <a:xfrm>
            <a:off x="8543427" y="3100882"/>
            <a:ext cx="201718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04</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1" name="Rectangle 35"/>
          <p:cNvSpPr>
            <a:spLocks noChangeArrowheads="1"/>
          </p:cNvSpPr>
          <p:nvPr/>
        </p:nvSpPr>
        <p:spPr bwMode="auto">
          <a:xfrm>
            <a:off x="6240493" y="4540661"/>
            <a:ext cx="201718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03</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35" name="组合 34"/>
          <p:cNvGrpSpPr/>
          <p:nvPr/>
        </p:nvGrpSpPr>
        <p:grpSpPr>
          <a:xfrm>
            <a:off x="8990043" y="4208240"/>
            <a:ext cx="1301751" cy="1300035"/>
            <a:chOff x="9038169" y="3887400"/>
            <a:chExt cx="1301751" cy="1300035"/>
          </a:xfrm>
          <a:effectLst>
            <a:outerShdw blurRad="190500" dist="63500" dir="2700000" algn="tl" rotWithShape="0">
              <a:prstClr val="black">
                <a:alpha val="25000"/>
              </a:prstClr>
            </a:outerShdw>
          </a:effectLst>
        </p:grpSpPr>
        <p:sp>
          <p:nvSpPr>
            <p:cNvPr id="16" name="Oval 18"/>
            <p:cNvSpPr>
              <a:spLocks noChangeArrowheads="1"/>
            </p:cNvSpPr>
            <p:nvPr/>
          </p:nvSpPr>
          <p:spPr bwMode="auto">
            <a:xfrm>
              <a:off x="9038169" y="3887400"/>
              <a:ext cx="1301751" cy="1300035"/>
            </a:xfrm>
            <a:prstGeom prst="ellipse">
              <a:avLst/>
            </a:prstGeom>
            <a:solidFill>
              <a:srgbClr val="FACBC9"/>
            </a:solidFill>
            <a:ln w="6350">
              <a:solidFill>
                <a:schemeClr val="bg1"/>
              </a:solidFill>
            </a:ln>
          </p:spPr>
          <p:txBody>
            <a:bodyPr/>
            <a:lstStyle/>
            <a:p>
              <a:endParaRPr lang="zh-CN" altLang="en-US" sz="2400">
                <a:solidFill>
                  <a:prstClr val="black"/>
                </a:solidFill>
              </a:endParaRPr>
            </a:p>
          </p:txBody>
        </p:sp>
        <p:grpSp>
          <p:nvGrpSpPr>
            <p:cNvPr id="22" name="组合 21"/>
            <p:cNvGrpSpPr/>
            <p:nvPr/>
          </p:nvGrpSpPr>
          <p:grpSpPr>
            <a:xfrm>
              <a:off x="9502446" y="4249420"/>
              <a:ext cx="371077" cy="575997"/>
              <a:chOff x="8402638" y="-3309938"/>
              <a:chExt cx="212725" cy="330201"/>
            </a:xfrm>
          </p:grpSpPr>
          <p:sp>
            <p:nvSpPr>
              <p:cNvPr id="23" name="Freeform 6"/>
              <p:cNvSpPr/>
              <p:nvPr/>
            </p:nvSpPr>
            <p:spPr bwMode="auto">
              <a:xfrm>
                <a:off x="8420100" y="-3309938"/>
                <a:ext cx="176212" cy="146050"/>
              </a:xfrm>
              <a:custGeom>
                <a:avLst/>
                <a:gdLst>
                  <a:gd name="T0" fmla="*/ 47 w 47"/>
                  <a:gd name="T1" fmla="*/ 39 h 39"/>
                  <a:gd name="T2" fmla="*/ 47 w 47"/>
                  <a:gd name="T3" fmla="*/ 21 h 39"/>
                  <a:gd name="T4" fmla="*/ 47 w 47"/>
                  <a:gd name="T5" fmla="*/ 21 h 39"/>
                  <a:gd name="T6" fmla="*/ 24 w 47"/>
                  <a:gd name="T7" fmla="*/ 0 h 39"/>
                  <a:gd name="T8" fmla="*/ 0 w 47"/>
                  <a:gd name="T9" fmla="*/ 21 h 39"/>
                  <a:gd name="T10" fmla="*/ 0 w 47"/>
                  <a:gd name="T11" fmla="*/ 26 h 39"/>
                  <a:gd name="T12" fmla="*/ 0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7"/>
              <p:cNvSpPr>
                <a:spLocks noEditPoints="1"/>
              </p:cNvSpPr>
              <p:nvPr/>
            </p:nvSpPr>
            <p:spPr bwMode="auto">
              <a:xfrm>
                <a:off x="8402638" y="-3133725"/>
                <a:ext cx="212725" cy="153988"/>
              </a:xfrm>
              <a:custGeom>
                <a:avLst/>
                <a:gdLst>
                  <a:gd name="T0" fmla="*/ 55 w 57"/>
                  <a:gd name="T1" fmla="*/ 0 h 41"/>
                  <a:gd name="T2" fmla="*/ 3 w 57"/>
                  <a:gd name="T3" fmla="*/ 0 h 41"/>
                  <a:gd name="T4" fmla="*/ 0 w 57"/>
                  <a:gd name="T5" fmla="*/ 2 h 41"/>
                  <a:gd name="T6" fmla="*/ 0 w 57"/>
                  <a:gd name="T7" fmla="*/ 39 h 41"/>
                  <a:gd name="T8" fmla="*/ 3 w 57"/>
                  <a:gd name="T9" fmla="*/ 41 h 41"/>
                  <a:gd name="T10" fmla="*/ 55 w 57"/>
                  <a:gd name="T11" fmla="*/ 41 h 41"/>
                  <a:gd name="T12" fmla="*/ 57 w 57"/>
                  <a:gd name="T13" fmla="*/ 39 h 41"/>
                  <a:gd name="T14" fmla="*/ 57 w 57"/>
                  <a:gd name="T15" fmla="*/ 2 h 41"/>
                  <a:gd name="T16" fmla="*/ 55 w 57"/>
                  <a:gd name="T17" fmla="*/ 0 h 41"/>
                  <a:gd name="T18" fmla="*/ 30 w 57"/>
                  <a:gd name="T19" fmla="*/ 19 h 41"/>
                  <a:gd name="T20" fmla="*/ 32 w 57"/>
                  <a:gd name="T21" fmla="*/ 26 h 41"/>
                  <a:gd name="T22" fmla="*/ 31 w 57"/>
                  <a:gd name="T23" fmla="*/ 27 h 41"/>
                  <a:gd name="T24" fmla="*/ 30 w 57"/>
                  <a:gd name="T25" fmla="*/ 27 h 41"/>
                  <a:gd name="T26" fmla="*/ 27 w 57"/>
                  <a:gd name="T27" fmla="*/ 27 h 41"/>
                  <a:gd name="T28" fmla="*/ 26 w 57"/>
                  <a:gd name="T29" fmla="*/ 27 h 41"/>
                  <a:gd name="T30" fmla="*/ 26 w 57"/>
                  <a:gd name="T31" fmla="*/ 26 h 41"/>
                  <a:gd name="T32" fmla="*/ 27 w 57"/>
                  <a:gd name="T33" fmla="*/ 19 h 41"/>
                  <a:gd name="T34" fmla="*/ 24 w 57"/>
                  <a:gd name="T35" fmla="*/ 15 h 41"/>
                  <a:gd name="T36" fmla="*/ 29 w 57"/>
                  <a:gd name="T37" fmla="*/ 10 h 41"/>
                  <a:gd name="T38" fmla="*/ 33 w 57"/>
                  <a:gd name="T39" fmla="*/ 15 h 41"/>
                  <a:gd name="T40" fmla="*/ 30 w 57"/>
                  <a:gd name="T4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1">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34" name="组合 33"/>
          <p:cNvGrpSpPr/>
          <p:nvPr/>
        </p:nvGrpSpPr>
        <p:grpSpPr>
          <a:xfrm>
            <a:off x="6632074" y="2831983"/>
            <a:ext cx="1295400" cy="1302152"/>
            <a:chOff x="6680200" y="2511143"/>
            <a:chExt cx="1295400" cy="1302152"/>
          </a:xfrm>
          <a:effectLst>
            <a:outerShdw blurRad="190500" dist="63500" dir="2700000" algn="tl" rotWithShape="0">
              <a:prstClr val="black">
                <a:alpha val="25000"/>
              </a:prstClr>
            </a:outerShdw>
          </a:effectLst>
        </p:grpSpPr>
        <p:sp>
          <p:nvSpPr>
            <p:cNvPr id="12" name="Oval 14"/>
            <p:cNvSpPr>
              <a:spLocks noChangeArrowheads="1"/>
            </p:cNvSpPr>
            <p:nvPr/>
          </p:nvSpPr>
          <p:spPr bwMode="auto">
            <a:xfrm>
              <a:off x="6680200" y="2511143"/>
              <a:ext cx="1295400" cy="1302152"/>
            </a:xfrm>
            <a:prstGeom prst="ellipse">
              <a:avLst/>
            </a:prstGeom>
            <a:solidFill>
              <a:srgbClr val="FED259"/>
            </a:solidFill>
            <a:ln w="6350">
              <a:solidFill>
                <a:schemeClr val="bg1"/>
              </a:solidFill>
            </a:ln>
          </p:spPr>
          <p:txBody>
            <a:bodyPr/>
            <a:lstStyle/>
            <a:p>
              <a:endParaRPr lang="zh-CN" altLang="en-US" sz="2400">
                <a:solidFill>
                  <a:prstClr val="black"/>
                </a:solidFill>
              </a:endParaRPr>
            </a:p>
          </p:txBody>
        </p:sp>
        <p:sp>
          <p:nvSpPr>
            <p:cNvPr id="25" name="Freeform 14"/>
            <p:cNvSpPr/>
            <p:nvPr/>
          </p:nvSpPr>
          <p:spPr bwMode="auto">
            <a:xfrm>
              <a:off x="7089775" y="2895795"/>
              <a:ext cx="484716" cy="520700"/>
            </a:xfrm>
            <a:custGeom>
              <a:avLst/>
              <a:gdLst>
                <a:gd name="T0" fmla="*/ 91 w 97"/>
                <a:gd name="T1" fmla="*/ 56 h 104"/>
                <a:gd name="T2" fmla="*/ 53 w 97"/>
                <a:gd name="T3" fmla="*/ 93 h 104"/>
                <a:gd name="T4" fmla="*/ 11 w 97"/>
                <a:gd name="T5" fmla="*/ 93 h 104"/>
                <a:gd name="T6" fmla="*/ 11 w 97"/>
                <a:gd name="T7" fmla="*/ 53 h 104"/>
                <a:gd name="T8" fmla="*/ 59 w 97"/>
                <a:gd name="T9" fmla="*/ 8 h 104"/>
                <a:gd name="T10" fmla="*/ 88 w 97"/>
                <a:gd name="T11" fmla="*/ 8 h 104"/>
                <a:gd name="T12" fmla="*/ 88 w 97"/>
                <a:gd name="T13" fmla="*/ 36 h 104"/>
                <a:gd name="T14" fmla="*/ 47 w 97"/>
                <a:gd name="T15" fmla="*/ 76 h 104"/>
                <a:gd name="T16" fmla="*/ 29 w 97"/>
                <a:gd name="T17" fmla="*/ 76 h 104"/>
                <a:gd name="T18" fmla="*/ 29 w 97"/>
                <a:gd name="T19" fmla="*/ 59 h 104"/>
                <a:gd name="T20" fmla="*/ 62 w 97"/>
                <a:gd name="T21" fmla="*/ 2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4">
                  <a:moveTo>
                    <a:pt x="91" y="56"/>
                  </a:moveTo>
                  <a:cubicBezTo>
                    <a:pt x="53" y="93"/>
                    <a:pt x="53" y="93"/>
                    <a:pt x="53" y="93"/>
                  </a:cubicBezTo>
                  <a:cubicBezTo>
                    <a:pt x="42" y="104"/>
                    <a:pt x="23" y="104"/>
                    <a:pt x="11" y="93"/>
                  </a:cubicBezTo>
                  <a:cubicBezTo>
                    <a:pt x="0" y="82"/>
                    <a:pt x="0" y="64"/>
                    <a:pt x="11" y="53"/>
                  </a:cubicBezTo>
                  <a:cubicBezTo>
                    <a:pt x="59" y="8"/>
                    <a:pt x="59" y="8"/>
                    <a:pt x="59" y="8"/>
                  </a:cubicBezTo>
                  <a:cubicBezTo>
                    <a:pt x="67" y="0"/>
                    <a:pt x="80" y="0"/>
                    <a:pt x="88" y="8"/>
                  </a:cubicBezTo>
                  <a:cubicBezTo>
                    <a:pt x="97" y="15"/>
                    <a:pt x="97" y="28"/>
                    <a:pt x="88" y="36"/>
                  </a:cubicBezTo>
                  <a:cubicBezTo>
                    <a:pt x="47" y="76"/>
                    <a:pt x="47" y="76"/>
                    <a:pt x="47" y="76"/>
                  </a:cubicBezTo>
                  <a:cubicBezTo>
                    <a:pt x="42" y="80"/>
                    <a:pt x="34" y="80"/>
                    <a:pt x="29" y="76"/>
                  </a:cubicBezTo>
                  <a:cubicBezTo>
                    <a:pt x="24" y="71"/>
                    <a:pt x="24" y="63"/>
                    <a:pt x="29" y="59"/>
                  </a:cubicBezTo>
                  <a:cubicBezTo>
                    <a:pt x="62" y="27"/>
                    <a:pt x="62" y="27"/>
                    <a:pt x="62" y="27"/>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2" name="组合 1"/>
          <p:cNvGrpSpPr/>
          <p:nvPr/>
        </p:nvGrpSpPr>
        <p:grpSpPr>
          <a:xfrm>
            <a:off x="1894976" y="2831983"/>
            <a:ext cx="1299633" cy="1302152"/>
            <a:chOff x="1943102" y="2511143"/>
            <a:chExt cx="1299633" cy="1302152"/>
          </a:xfrm>
          <a:effectLst>
            <a:outerShdw blurRad="190500" dist="63500" dir="2700000" algn="tl" rotWithShape="0">
              <a:prstClr val="black">
                <a:alpha val="25000"/>
              </a:prstClr>
            </a:outerShdw>
          </a:effectLst>
        </p:grpSpPr>
        <p:sp>
          <p:nvSpPr>
            <p:cNvPr id="10" name="Oval 12"/>
            <p:cNvSpPr>
              <a:spLocks noChangeArrowheads="1"/>
            </p:cNvSpPr>
            <p:nvPr/>
          </p:nvSpPr>
          <p:spPr bwMode="auto">
            <a:xfrm>
              <a:off x="1943102" y="2511143"/>
              <a:ext cx="1299633" cy="1302152"/>
            </a:xfrm>
            <a:prstGeom prst="ellipse">
              <a:avLst/>
            </a:prstGeom>
            <a:solidFill>
              <a:srgbClr val="9D77AE"/>
            </a:solidFill>
            <a:ln w="6350">
              <a:solidFill>
                <a:schemeClr val="bg1"/>
              </a:solidFill>
            </a:ln>
          </p:spPr>
          <p:txBody>
            <a:bodyPr/>
            <a:lstStyle/>
            <a:p>
              <a:endParaRPr lang="zh-CN" altLang="en-US" sz="2400">
                <a:solidFill>
                  <a:prstClr val="black"/>
                </a:solidFill>
              </a:endParaRPr>
            </a:p>
          </p:txBody>
        </p:sp>
        <p:sp>
          <p:nvSpPr>
            <p:cNvPr id="26" name="Freeform 27"/>
            <p:cNvSpPr/>
            <p:nvPr/>
          </p:nvSpPr>
          <p:spPr bwMode="auto">
            <a:xfrm>
              <a:off x="2345269" y="2934677"/>
              <a:ext cx="495300" cy="455084"/>
            </a:xfrm>
            <a:custGeom>
              <a:avLst/>
              <a:gdLst>
                <a:gd name="T0" fmla="*/ 71 w 99"/>
                <a:gd name="T1" fmla="*/ 0 h 91"/>
                <a:gd name="T2" fmla="*/ 50 w 99"/>
                <a:gd name="T3" fmla="*/ 12 h 91"/>
                <a:gd name="T4" fmla="*/ 28 w 99"/>
                <a:gd name="T5" fmla="*/ 0 h 91"/>
                <a:gd name="T6" fmla="*/ 0 w 99"/>
                <a:gd name="T7" fmla="*/ 28 h 91"/>
                <a:gd name="T8" fmla="*/ 50 w 99"/>
                <a:gd name="T9" fmla="*/ 91 h 91"/>
                <a:gd name="T10" fmla="*/ 99 w 99"/>
                <a:gd name="T11" fmla="*/ 28 h 91"/>
                <a:gd name="T12" fmla="*/ 71 w 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9" h="91">
                  <a:moveTo>
                    <a:pt x="71" y="0"/>
                  </a:moveTo>
                  <a:cubicBezTo>
                    <a:pt x="60" y="0"/>
                    <a:pt x="50" y="12"/>
                    <a:pt x="50" y="12"/>
                  </a:cubicBezTo>
                  <a:cubicBezTo>
                    <a:pt x="50" y="12"/>
                    <a:pt x="40" y="0"/>
                    <a:pt x="28" y="0"/>
                  </a:cubicBezTo>
                  <a:cubicBezTo>
                    <a:pt x="16" y="0"/>
                    <a:pt x="0" y="8"/>
                    <a:pt x="0" y="28"/>
                  </a:cubicBezTo>
                  <a:cubicBezTo>
                    <a:pt x="0" y="52"/>
                    <a:pt x="34" y="83"/>
                    <a:pt x="50" y="91"/>
                  </a:cubicBezTo>
                  <a:cubicBezTo>
                    <a:pt x="65" y="83"/>
                    <a:pt x="99" y="52"/>
                    <a:pt x="99" y="28"/>
                  </a:cubicBezTo>
                  <a:cubicBezTo>
                    <a:pt x="99" y="8"/>
                    <a:pt x="83" y="0"/>
                    <a:pt x="71" y="0"/>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3" name="组合 2"/>
          <p:cNvGrpSpPr/>
          <p:nvPr/>
        </p:nvGrpSpPr>
        <p:grpSpPr>
          <a:xfrm>
            <a:off x="4180976" y="4208240"/>
            <a:ext cx="1299633" cy="1300035"/>
            <a:chOff x="4229102" y="3887400"/>
            <a:chExt cx="1299633" cy="1300035"/>
          </a:xfrm>
          <a:effectLst>
            <a:outerShdw blurRad="190500" dist="63500" dir="2700000" algn="tl" rotWithShape="0">
              <a:prstClr val="black">
                <a:alpha val="25000"/>
              </a:prstClr>
            </a:outerShdw>
          </a:effectLst>
        </p:grpSpPr>
        <p:sp>
          <p:nvSpPr>
            <p:cNvPr id="14" name="Oval 16"/>
            <p:cNvSpPr>
              <a:spLocks noChangeArrowheads="1"/>
            </p:cNvSpPr>
            <p:nvPr/>
          </p:nvSpPr>
          <p:spPr bwMode="auto">
            <a:xfrm>
              <a:off x="4229102" y="3887400"/>
              <a:ext cx="1299633" cy="1300035"/>
            </a:xfrm>
            <a:prstGeom prst="ellipse">
              <a:avLst/>
            </a:prstGeom>
            <a:solidFill>
              <a:srgbClr val="A4DB73"/>
            </a:solidFill>
            <a:ln w="6350">
              <a:solidFill>
                <a:schemeClr val="bg1"/>
              </a:solidFill>
            </a:ln>
          </p:spPr>
          <p:txBody>
            <a:bodyPr/>
            <a:lstStyle/>
            <a:p>
              <a:endParaRPr lang="zh-CN" altLang="en-US" sz="2400">
                <a:solidFill>
                  <a:prstClr val="black"/>
                </a:solidFill>
              </a:endParaRPr>
            </a:p>
          </p:txBody>
        </p:sp>
        <p:grpSp>
          <p:nvGrpSpPr>
            <p:cNvPr id="27" name="组合 26"/>
            <p:cNvGrpSpPr/>
            <p:nvPr/>
          </p:nvGrpSpPr>
          <p:grpSpPr>
            <a:xfrm>
              <a:off x="4669367" y="4287652"/>
              <a:ext cx="419100" cy="499533"/>
              <a:chOff x="6932613" y="-3332163"/>
              <a:chExt cx="314325" cy="374650"/>
            </a:xfrm>
          </p:grpSpPr>
          <p:sp>
            <p:nvSpPr>
              <p:cNvPr id="28" name="Oval 28"/>
              <p:cNvSpPr>
                <a:spLocks noChangeArrowheads="1"/>
              </p:cNvSpPr>
              <p:nvPr/>
            </p:nvSpPr>
            <p:spPr bwMode="auto">
              <a:xfrm>
                <a:off x="6932613" y="-3271838"/>
                <a:ext cx="314325" cy="314325"/>
              </a:xfrm>
              <a:prstGeom prst="ellipse">
                <a:avLst/>
              </a:pr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9" name="Line 29"/>
              <p:cNvSpPr>
                <a:spLocks noChangeShapeType="1"/>
              </p:cNvSpPr>
              <p:nvPr/>
            </p:nvSpPr>
            <p:spPr bwMode="auto">
              <a:xfrm flipV="1">
                <a:off x="7089775" y="-3241675"/>
                <a:ext cx="0" cy="12700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0" name="Line 30"/>
              <p:cNvSpPr>
                <a:spLocks noChangeShapeType="1"/>
              </p:cNvSpPr>
              <p:nvPr/>
            </p:nvSpPr>
            <p:spPr bwMode="auto">
              <a:xfrm>
                <a:off x="7089775" y="-3321050"/>
                <a:ext cx="0" cy="3810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1" name="Line 31"/>
              <p:cNvSpPr>
                <a:spLocks noChangeShapeType="1"/>
              </p:cNvSpPr>
              <p:nvPr/>
            </p:nvSpPr>
            <p:spPr bwMode="auto">
              <a:xfrm>
                <a:off x="7059613" y="-3332163"/>
                <a:ext cx="60325"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2" name="Line 32"/>
              <p:cNvSpPr>
                <a:spLocks noChangeShapeType="1"/>
              </p:cNvSpPr>
              <p:nvPr/>
            </p:nvSpPr>
            <p:spPr bwMode="auto">
              <a:xfrm flipV="1">
                <a:off x="7089775" y="-3208338"/>
                <a:ext cx="93662" cy="93663"/>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3" name="Line 33"/>
              <p:cNvSpPr>
                <a:spLocks noChangeShapeType="1"/>
              </p:cNvSpPr>
              <p:nvPr/>
            </p:nvSpPr>
            <p:spPr bwMode="auto">
              <a:xfrm flipV="1">
                <a:off x="7213600" y="-3271838"/>
                <a:ext cx="33337" cy="33338"/>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55" name="组合 54"/>
          <p:cNvGrpSpPr/>
          <p:nvPr/>
        </p:nvGrpSpPr>
        <p:grpSpPr>
          <a:xfrm>
            <a:off x="1502939" y="272760"/>
            <a:ext cx="4811657" cy="748449"/>
            <a:chOff x="1502939" y="272760"/>
            <a:chExt cx="4811657" cy="748449"/>
          </a:xfrm>
        </p:grpSpPr>
        <p:sp>
          <p:nvSpPr>
            <p:cNvPr id="56"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7"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40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5500"/>
                            </p:stCondLst>
                            <p:childTnLst>
                              <p:par>
                                <p:cTn id="57" presetID="14" presetClass="entr" presetSubtype="1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162052" y="2537805"/>
            <a:ext cx="2729936" cy="3345334"/>
            <a:chOff x="1187452" y="1870057"/>
            <a:chExt cx="2729936" cy="3345334"/>
          </a:xfrm>
        </p:grpSpPr>
        <p:sp>
          <p:nvSpPr>
            <p:cNvPr id="28" name="Rounded Rectangle 89"/>
            <p:cNvSpPr/>
            <p:nvPr/>
          </p:nvSpPr>
          <p:spPr>
            <a:xfrm>
              <a:off x="1187452" y="4999836"/>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29" name="Rounded Rectangle 90"/>
            <p:cNvSpPr/>
            <p:nvPr/>
          </p:nvSpPr>
          <p:spPr>
            <a:xfrm>
              <a:off x="1187452" y="4700444"/>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0" name="Rounded Rectangle 91"/>
            <p:cNvSpPr/>
            <p:nvPr/>
          </p:nvSpPr>
          <p:spPr>
            <a:xfrm>
              <a:off x="1187452" y="4408284"/>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1" name="Rounded Rectangle 92"/>
            <p:cNvSpPr/>
            <p:nvPr/>
          </p:nvSpPr>
          <p:spPr>
            <a:xfrm>
              <a:off x="1187452" y="4108893"/>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2" name="Rounded Rectangle 93"/>
            <p:cNvSpPr/>
            <p:nvPr/>
          </p:nvSpPr>
          <p:spPr>
            <a:xfrm>
              <a:off x="1187452" y="3808992"/>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3" name="Rounded Rectangle 94"/>
            <p:cNvSpPr/>
            <p:nvPr/>
          </p:nvSpPr>
          <p:spPr>
            <a:xfrm>
              <a:off x="1187452" y="3509601"/>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4" name="Rounded Rectangle 95"/>
            <p:cNvSpPr/>
            <p:nvPr/>
          </p:nvSpPr>
          <p:spPr>
            <a:xfrm>
              <a:off x="1187452" y="321744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5" name="Rounded Rectangle 96"/>
            <p:cNvSpPr/>
            <p:nvPr/>
          </p:nvSpPr>
          <p:spPr>
            <a:xfrm>
              <a:off x="1187452" y="291805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6" name="Rectangle 2"/>
            <p:cNvSpPr/>
            <p:nvPr/>
          </p:nvSpPr>
          <p:spPr>
            <a:xfrm>
              <a:off x="1231639" y="1895550"/>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7" name="Rounded Rectangle 99"/>
            <p:cNvSpPr/>
            <p:nvPr/>
          </p:nvSpPr>
          <p:spPr>
            <a:xfrm>
              <a:off x="1187452" y="261556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8" name="Rounded Rectangle 104"/>
            <p:cNvSpPr/>
            <p:nvPr/>
          </p:nvSpPr>
          <p:spPr>
            <a:xfrm>
              <a:off x="1187452" y="231886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40" name="Rounded Rectangle 89"/>
            <p:cNvSpPr/>
            <p:nvPr/>
          </p:nvSpPr>
          <p:spPr>
            <a:xfrm>
              <a:off x="2824396" y="4974343"/>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1" name="Rounded Rectangle 90"/>
            <p:cNvSpPr/>
            <p:nvPr/>
          </p:nvSpPr>
          <p:spPr>
            <a:xfrm>
              <a:off x="2824396" y="4674951"/>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2" name="Rounded Rectangle 91"/>
            <p:cNvSpPr/>
            <p:nvPr/>
          </p:nvSpPr>
          <p:spPr>
            <a:xfrm>
              <a:off x="2824396" y="4382791"/>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3" name="Rounded Rectangle 92"/>
            <p:cNvSpPr/>
            <p:nvPr/>
          </p:nvSpPr>
          <p:spPr>
            <a:xfrm>
              <a:off x="2824396" y="4083400"/>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4" name="Rounded Rectangle 93"/>
            <p:cNvSpPr/>
            <p:nvPr/>
          </p:nvSpPr>
          <p:spPr>
            <a:xfrm>
              <a:off x="2824396" y="3783499"/>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5" name="Rounded Rectangle 94"/>
            <p:cNvSpPr/>
            <p:nvPr/>
          </p:nvSpPr>
          <p:spPr>
            <a:xfrm>
              <a:off x="2824396" y="3484108"/>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6" name="Rounded Rectangle 95"/>
            <p:cNvSpPr/>
            <p:nvPr/>
          </p:nvSpPr>
          <p:spPr>
            <a:xfrm>
              <a:off x="2824396" y="3191948"/>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7" name="Rounded Rectangle 96"/>
            <p:cNvSpPr/>
            <p:nvPr/>
          </p:nvSpPr>
          <p:spPr>
            <a:xfrm>
              <a:off x="2824396" y="289255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48" name="Rectangle 2"/>
            <p:cNvSpPr/>
            <p:nvPr/>
          </p:nvSpPr>
          <p:spPr>
            <a:xfrm>
              <a:off x="2868583" y="1870057"/>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49" name="Rounded Rectangle 99"/>
            <p:cNvSpPr/>
            <p:nvPr/>
          </p:nvSpPr>
          <p:spPr>
            <a:xfrm>
              <a:off x="2824396" y="2590075"/>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50" name="Rounded Rectangle 104"/>
            <p:cNvSpPr/>
            <p:nvPr/>
          </p:nvSpPr>
          <p:spPr>
            <a:xfrm>
              <a:off x="2824396" y="229337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grpSp>
      <p:sp>
        <p:nvSpPr>
          <p:cNvPr id="52" name="MH_Text_1"/>
          <p:cNvSpPr>
            <a:spLocks noChangeArrowheads="1"/>
          </p:cNvSpPr>
          <p:nvPr>
            <p:custDataLst>
              <p:tags r:id="rId1"/>
            </p:custDataLst>
          </p:nvPr>
        </p:nvSpPr>
        <p:spPr bwMode="auto">
          <a:xfrm>
            <a:off x="4578400" y="4017765"/>
            <a:ext cx="6727525" cy="1384995"/>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indent="288290"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某某科技发展公司是全球领先的综合通信解决方案提供商。公司将为全球</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160</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多个国家和地区的电信运营商和企业网客户提供创新技术与产品解决方案，让全世界用户享有语音、数据、多媒体、无线宽带等全方位沟通。公司成立于</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2013</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未来将在香港和深圳两地上，是中国最大的通信设备上市公司。</a:t>
            </a:r>
          </a:p>
        </p:txBody>
      </p:sp>
      <p:cxnSp>
        <p:nvCxnSpPr>
          <p:cNvPr id="54" name="直接连接符 53"/>
          <p:cNvCxnSpPr/>
          <p:nvPr/>
        </p:nvCxnSpPr>
        <p:spPr>
          <a:xfrm>
            <a:off x="4775200" y="3775860"/>
            <a:ext cx="64037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4775200" y="2753249"/>
            <a:ext cx="685800" cy="685800"/>
          </a:xfrm>
          <a:prstGeom prst="ellipse">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112635" y="2753249"/>
            <a:ext cx="685800" cy="685800"/>
          </a:xfrm>
          <a:prstGeom prst="ellipse">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MH_Text_1"/>
          <p:cNvSpPr txBox="1">
            <a:spLocks noChangeArrowheads="1"/>
          </p:cNvSpPr>
          <p:nvPr>
            <p:custDataLst>
              <p:tags r:id="rId2"/>
            </p:custDataLst>
          </p:nvPr>
        </p:nvSpPr>
        <p:spPr bwMode="auto">
          <a:xfrm>
            <a:off x="8980561" y="309951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58" name="MH_SubTitle_1"/>
          <p:cNvSpPr txBox="1">
            <a:spLocks noChangeArrowheads="1"/>
          </p:cNvSpPr>
          <p:nvPr>
            <p:custDataLst>
              <p:tags r:id="rId3"/>
            </p:custDataLst>
          </p:nvPr>
        </p:nvSpPr>
        <p:spPr bwMode="auto">
          <a:xfrm>
            <a:off x="8980561" y="269414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59" name="MH_Text_1"/>
          <p:cNvSpPr txBox="1">
            <a:spLocks noChangeArrowheads="1"/>
          </p:cNvSpPr>
          <p:nvPr>
            <p:custDataLst>
              <p:tags r:id="rId4"/>
            </p:custDataLst>
          </p:nvPr>
        </p:nvSpPr>
        <p:spPr bwMode="auto">
          <a:xfrm>
            <a:off x="5654192" y="309951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0" name="MH_SubTitle_1"/>
          <p:cNvSpPr txBox="1">
            <a:spLocks noChangeArrowheads="1"/>
          </p:cNvSpPr>
          <p:nvPr>
            <p:custDataLst>
              <p:tags r:id="rId5"/>
            </p:custDataLst>
          </p:nvPr>
        </p:nvSpPr>
        <p:spPr bwMode="auto">
          <a:xfrm>
            <a:off x="5654192" y="269414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教学价值</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1" name="apple-logo_747"/>
          <p:cNvSpPr>
            <a:spLocks noChangeAspect="1"/>
          </p:cNvSpPr>
          <p:nvPr/>
        </p:nvSpPr>
        <p:spPr bwMode="auto">
          <a:xfrm>
            <a:off x="4940178" y="2855771"/>
            <a:ext cx="355843" cy="435661"/>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sp>
        <p:nvSpPr>
          <p:cNvPr id="63" name="apple-logo_747"/>
          <p:cNvSpPr>
            <a:spLocks noChangeAspect="1"/>
          </p:cNvSpPr>
          <p:nvPr/>
        </p:nvSpPr>
        <p:spPr bwMode="auto">
          <a:xfrm>
            <a:off x="8270941" y="2855771"/>
            <a:ext cx="369189" cy="435661"/>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nvGrpSpPr>
          <p:cNvPr id="39" name="组合 38"/>
          <p:cNvGrpSpPr/>
          <p:nvPr/>
        </p:nvGrpSpPr>
        <p:grpSpPr>
          <a:xfrm>
            <a:off x="1502939" y="272760"/>
            <a:ext cx="4811657" cy="748449"/>
            <a:chOff x="1502939" y="272760"/>
            <a:chExt cx="4811657" cy="748449"/>
          </a:xfrm>
        </p:grpSpPr>
        <p:sp>
          <p:nvSpPr>
            <p:cNvPr id="62"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教学过程</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4"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1+#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fill="hold"/>
                                        <p:tgtEl>
                                          <p:spTgt spid="56"/>
                                        </p:tgtEl>
                                        <p:attrNameLst>
                                          <p:attrName>ppt_x</p:attrName>
                                        </p:attrNameLst>
                                      </p:cBhvr>
                                      <p:tavLst>
                                        <p:tav tm="0">
                                          <p:val>
                                            <p:strVal val="1+#ppt_w/2"/>
                                          </p:val>
                                        </p:tav>
                                        <p:tav tm="100000">
                                          <p:val>
                                            <p:strVal val="#ppt_x"/>
                                          </p:val>
                                        </p:tav>
                                      </p:tavLst>
                                    </p:anim>
                                    <p:anim calcmode="lin" valueType="num">
                                      <p:cBhvr additive="base">
                                        <p:cTn id="21" dur="500" fill="hold"/>
                                        <p:tgtEl>
                                          <p:spTgt spid="5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1+#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additive="base">
                                        <p:cTn id="28" dur="500" fill="hold"/>
                                        <p:tgtEl>
                                          <p:spTgt spid="58"/>
                                        </p:tgtEl>
                                        <p:attrNameLst>
                                          <p:attrName>ppt_x</p:attrName>
                                        </p:attrNameLst>
                                      </p:cBhvr>
                                      <p:tavLst>
                                        <p:tav tm="0">
                                          <p:val>
                                            <p:strVal val="1+#ppt_w/2"/>
                                          </p:val>
                                        </p:tav>
                                        <p:tav tm="100000">
                                          <p:val>
                                            <p:strVal val="#ppt_x"/>
                                          </p:val>
                                        </p:tav>
                                      </p:tavLst>
                                    </p:anim>
                                    <p:anim calcmode="lin" valueType="num">
                                      <p:cBhvr additive="base">
                                        <p:cTn id="29" dur="500" fill="hold"/>
                                        <p:tgtEl>
                                          <p:spTgt spid="5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1+#ppt_w/2"/>
                                          </p:val>
                                        </p:tav>
                                        <p:tav tm="100000">
                                          <p:val>
                                            <p:strVal val="#ppt_x"/>
                                          </p:val>
                                        </p:tav>
                                      </p:tavLst>
                                    </p:anim>
                                    <p:anim calcmode="lin" valueType="num">
                                      <p:cBhvr additive="base">
                                        <p:cTn id="33" dur="5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1+#ppt_w/2"/>
                                          </p:val>
                                        </p:tav>
                                        <p:tav tm="100000">
                                          <p:val>
                                            <p:strVal val="#ppt_x"/>
                                          </p:val>
                                        </p:tav>
                                      </p:tavLst>
                                    </p:anim>
                                    <p:anim calcmode="lin" valueType="num">
                                      <p:cBhvr additive="base">
                                        <p:cTn id="37" dur="500" fill="hold"/>
                                        <p:tgtEl>
                                          <p:spTgt spid="60"/>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fill="hold"/>
                                        <p:tgtEl>
                                          <p:spTgt spid="61"/>
                                        </p:tgtEl>
                                        <p:attrNameLst>
                                          <p:attrName>ppt_x</p:attrName>
                                        </p:attrNameLst>
                                      </p:cBhvr>
                                      <p:tavLst>
                                        <p:tav tm="0">
                                          <p:val>
                                            <p:strVal val="1+#ppt_w/2"/>
                                          </p:val>
                                        </p:tav>
                                        <p:tav tm="100000">
                                          <p:val>
                                            <p:strVal val="#ppt_x"/>
                                          </p:val>
                                        </p:tav>
                                      </p:tavLst>
                                    </p:anim>
                                    <p:anim calcmode="lin" valueType="num">
                                      <p:cBhvr additive="base">
                                        <p:cTn id="41" dur="500" fill="hold"/>
                                        <p:tgtEl>
                                          <p:spTgt spid="6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52" presetClass="entr" presetSubtype="0" fill="hold" grpId="0" nodeType="afterEffect">
                                  <p:stCondLst>
                                    <p:cond delay="0"/>
                                  </p:stCondLst>
                                  <p:iterate type="lt">
                                    <p:tmPct val="15000"/>
                                  </p:iterate>
                                  <p:childTnLst>
                                    <p:set>
                                      <p:cBhvr>
                                        <p:cTn id="48" dur="1" fill="hold">
                                          <p:stCondLst>
                                            <p:cond delay="0"/>
                                          </p:stCondLst>
                                        </p:cTn>
                                        <p:tgtEl>
                                          <p:spTgt spid="52"/>
                                        </p:tgtEl>
                                        <p:attrNameLst>
                                          <p:attrName>style.visibility</p:attrName>
                                        </p:attrNameLst>
                                      </p:cBhvr>
                                      <p:to>
                                        <p:strVal val="visible"/>
                                      </p:to>
                                    </p:set>
                                    <p:animScale>
                                      <p:cBhvr>
                                        <p:cTn id="49" dur="25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52"/>
                                        </p:tgtEl>
                                        <p:attrNameLst>
                                          <p:attrName>ppt_x</p:attrName>
                                          <p:attrName>ppt_y</p:attrName>
                                        </p:attrNameLst>
                                      </p:cBhvr>
                                    </p:animMotion>
                                    <p:animEffect transition="in" filter="fade">
                                      <p:cBhvr>
                                        <p:cTn id="51"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animBg="1"/>
      <p:bldP spid="56" grpId="0" animBg="1"/>
      <p:bldP spid="57" grpId="0"/>
      <p:bldP spid="58" grpId="0"/>
      <p:bldP spid="59" grpId="0"/>
      <p:bldP spid="60" grpId="0"/>
      <p:bldP spid="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5"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a:t>
            </a:r>
            <a:r>
              <a:rPr lang="en-US" altLang="zh-CN" sz="3200" dirty="0" smtClean="0">
                <a:solidFill>
                  <a:schemeClr val="tx1">
                    <a:lumMod val="75000"/>
                    <a:lumOff val="25000"/>
                  </a:schemeClr>
                </a:solidFill>
                <a:latin typeface="思源黑体" panose="020B0500000000000000" pitchFamily="34" charset="-122"/>
                <a:ea typeface="思源黑体" panose="020B0500000000000000" pitchFamily="34" charset="-122"/>
              </a:rPr>
              <a:t>04   </a:t>
            </a:r>
            <a:endPar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smtClean="0">
                <a:solidFill>
                  <a:schemeClr val="tx1">
                    <a:lumMod val="75000"/>
                    <a:lumOff val="25000"/>
                  </a:schemeClr>
                </a:solidFill>
                <a:latin typeface="思源黑体" panose="020B0500000000000000" pitchFamily="34" charset="-122"/>
                <a:ea typeface="思源黑体" panose="020B0500000000000000" pitchFamily="34" charset="-122"/>
              </a:rPr>
              <a:t>教学反思</a:t>
            </a:r>
            <a:endPar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t="77" b="77"/>
          <a:stretch>
            <a:fillRect/>
          </a:stretch>
        </p:blipFill>
        <p:spPr>
          <a:xfrm>
            <a:off x="6196843" y="2587555"/>
            <a:ext cx="2427541" cy="1618361"/>
          </a:xfrm>
          <a:prstGeom prst="rect">
            <a:avLst/>
          </a:prstGeom>
          <a:effectLst>
            <a:outerShdw blurRad="190500" dist="63500" dir="2700000" algn="tl" rotWithShape="0">
              <a:prstClr val="black">
                <a:alpha val="25000"/>
              </a:prstClr>
            </a:outerShdw>
          </a:effec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769301" y="4205916"/>
            <a:ext cx="2427541" cy="1618361"/>
          </a:xfrm>
          <a:prstGeom prst="rect">
            <a:avLst/>
          </a:prstGeom>
          <a:effectLst>
            <a:outerShdw blurRad="190500" dist="63500" dir="2700000" algn="tl" rotWithShape="0">
              <a:prstClr val="black">
                <a:alpha val="25000"/>
              </a:prstClr>
            </a:outerShdw>
          </a:effec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624384" y="4205916"/>
            <a:ext cx="2427541" cy="1618361"/>
          </a:xfrm>
          <a:prstGeom prst="rect">
            <a:avLst/>
          </a:prstGeom>
          <a:effectLst>
            <a:outerShdw blurRad="190500" dist="63500" dir="2700000" algn="tl" rotWithShape="0">
              <a:prstClr val="black">
                <a:alpha val="25000"/>
              </a:prstClr>
            </a:outerShdw>
          </a:effectLst>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341760" y="2587555"/>
            <a:ext cx="2427541" cy="1618361"/>
          </a:xfrm>
          <a:prstGeom prst="rect">
            <a:avLst/>
          </a:prstGeom>
          <a:effectLst>
            <a:outerShdw blurRad="190500" dist="63500" dir="2700000" algn="tl" rotWithShape="0">
              <a:prstClr val="black">
                <a:alpha val="25000"/>
              </a:prstClr>
            </a:outerShdw>
          </a:effectLst>
        </p:spPr>
      </p:pic>
      <p:grpSp>
        <p:nvGrpSpPr>
          <p:cNvPr id="17" name="组合 16"/>
          <p:cNvGrpSpPr/>
          <p:nvPr/>
        </p:nvGrpSpPr>
        <p:grpSpPr>
          <a:xfrm>
            <a:off x="1680574" y="4509751"/>
            <a:ext cx="1468403" cy="467620"/>
            <a:chOff x="906497" y="1272280"/>
            <a:chExt cx="1468403" cy="467620"/>
          </a:xfrm>
          <a:effectLst>
            <a:outerShdw blurRad="190500" dist="63500" dir="2700000" algn="tl" rotWithShape="0">
              <a:prstClr val="black">
                <a:alpha val="25000"/>
              </a:prstClr>
            </a:outerShdw>
          </a:effectLst>
        </p:grpSpPr>
        <p:sp>
          <p:nvSpPr>
            <p:cNvPr id="18" name="矩形 17"/>
            <p:cNvSpPr/>
            <p:nvPr/>
          </p:nvSpPr>
          <p:spPr>
            <a:xfrm>
              <a:off x="906497" y="1272280"/>
              <a:ext cx="1468403" cy="467620"/>
            </a:xfrm>
            <a:prstGeom prst="rect">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1202116" y="1321424"/>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新机遇</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0" name="矩形 19"/>
          <p:cNvSpPr/>
          <p:nvPr/>
        </p:nvSpPr>
        <p:spPr>
          <a:xfrm>
            <a:off x="1178922" y="5064240"/>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后</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1" name="组合 20"/>
          <p:cNvGrpSpPr/>
          <p:nvPr/>
        </p:nvGrpSpPr>
        <p:grpSpPr>
          <a:xfrm>
            <a:off x="6579818" y="4509751"/>
            <a:ext cx="1468403" cy="467620"/>
            <a:chOff x="906497" y="1272280"/>
            <a:chExt cx="1468403" cy="467620"/>
          </a:xfrm>
          <a:effectLst>
            <a:outerShdw blurRad="190500" dist="63500" dir="2700000" algn="tl" rotWithShape="0">
              <a:prstClr val="black">
                <a:alpha val="25000"/>
              </a:prstClr>
            </a:outerShdw>
          </a:effectLst>
        </p:grpSpPr>
        <p:sp>
          <p:nvSpPr>
            <p:cNvPr id="22" name="矩形 21"/>
            <p:cNvSpPr/>
            <p:nvPr/>
          </p:nvSpPr>
          <p:spPr>
            <a:xfrm>
              <a:off x="906497" y="1272280"/>
              <a:ext cx="1468403" cy="467620"/>
            </a:xfrm>
            <a:prstGeom prst="rect">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1202116" y="1321424"/>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新挑战</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4" name="矩形 23"/>
          <p:cNvSpPr/>
          <p:nvPr/>
        </p:nvSpPr>
        <p:spPr>
          <a:xfrm>
            <a:off x="6078166" y="5064240"/>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后</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5" name="组合 24"/>
          <p:cNvGrpSpPr/>
          <p:nvPr/>
        </p:nvGrpSpPr>
        <p:grpSpPr>
          <a:xfrm>
            <a:off x="4270953" y="2843895"/>
            <a:ext cx="1468403" cy="467620"/>
            <a:chOff x="906497" y="1272280"/>
            <a:chExt cx="1468403" cy="467620"/>
          </a:xfrm>
          <a:effectLst>
            <a:outerShdw blurRad="190500" dist="63500" dir="2700000" algn="tl" rotWithShape="0">
              <a:prstClr val="black">
                <a:alpha val="25000"/>
              </a:prstClr>
            </a:outerShdw>
          </a:effectLst>
        </p:grpSpPr>
        <p:sp>
          <p:nvSpPr>
            <p:cNvPr id="26" name="矩形 25"/>
            <p:cNvSpPr/>
            <p:nvPr/>
          </p:nvSpPr>
          <p:spPr>
            <a:xfrm>
              <a:off x="906497" y="1272280"/>
              <a:ext cx="1468403" cy="467620"/>
            </a:xfrm>
            <a:prstGeom prst="rect">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202118" y="1321424"/>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新目标</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8" name="矩形 27"/>
          <p:cNvSpPr/>
          <p:nvPr/>
        </p:nvSpPr>
        <p:spPr>
          <a:xfrm>
            <a:off x="3769301" y="3398384"/>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后</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9" name="组合 28"/>
          <p:cNvGrpSpPr/>
          <p:nvPr/>
        </p:nvGrpSpPr>
        <p:grpSpPr>
          <a:xfrm>
            <a:off x="9170197" y="2843895"/>
            <a:ext cx="1468403" cy="467620"/>
            <a:chOff x="906497" y="1272280"/>
            <a:chExt cx="1468403" cy="467620"/>
          </a:xfrm>
          <a:solidFill>
            <a:srgbClr val="FEBB38"/>
          </a:solidFill>
          <a:effectLst>
            <a:outerShdw blurRad="190500" dist="63500" dir="2700000" algn="tl" rotWithShape="0">
              <a:prstClr val="black">
                <a:alpha val="25000"/>
              </a:prstClr>
            </a:outerShdw>
          </a:effectLst>
        </p:grpSpPr>
        <p:sp>
          <p:nvSpPr>
            <p:cNvPr id="30" name="矩形 29"/>
            <p:cNvSpPr/>
            <p:nvPr/>
          </p:nvSpPr>
          <p:spPr>
            <a:xfrm>
              <a:off x="906497" y="1272280"/>
              <a:ext cx="1468403" cy="467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1202116" y="1321424"/>
              <a:ext cx="877163" cy="3693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新任务</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32" name="矩形 31"/>
          <p:cNvSpPr/>
          <p:nvPr/>
        </p:nvSpPr>
        <p:spPr>
          <a:xfrm>
            <a:off x="8668545" y="3398384"/>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后</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34" name="组合 33"/>
          <p:cNvGrpSpPr/>
          <p:nvPr/>
        </p:nvGrpSpPr>
        <p:grpSpPr>
          <a:xfrm>
            <a:off x="1502939" y="272760"/>
            <a:ext cx="4811657" cy="748449"/>
            <a:chOff x="1502939" y="272760"/>
            <a:chExt cx="4811657" cy="748449"/>
          </a:xfrm>
        </p:grpSpPr>
        <p:sp>
          <p:nvSpPr>
            <p:cNvPr id="3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教学反思</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1+#ppt_w/2"/>
                                          </p:val>
                                        </p:tav>
                                        <p:tav tm="100000">
                                          <p:val>
                                            <p:strVal val="#ppt_x"/>
                                          </p:val>
                                        </p:tav>
                                      </p:tavLst>
                                    </p:anim>
                                    <p:anim calcmode="lin" valueType="num">
                                      <p:cBhvr additive="base">
                                        <p:cTn id="5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089786" y="4257747"/>
            <a:ext cx="2220932" cy="1468380"/>
            <a:chOff x="1025618" y="4065243"/>
            <a:chExt cx="2220932" cy="1468380"/>
          </a:xfrm>
        </p:grpSpPr>
        <p:sp>
          <p:nvSpPr>
            <p:cNvPr id="2" name="矩形 1"/>
            <p:cNvSpPr/>
            <p:nvPr/>
          </p:nvSpPr>
          <p:spPr>
            <a:xfrm>
              <a:off x="1025618" y="4471794"/>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在此处填写具体</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内在</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3" name="文本框 5"/>
            <p:cNvSpPr txBox="1">
              <a:spLocks noChangeArrowheads="1"/>
            </p:cNvSpPr>
            <p:nvPr/>
          </p:nvSpPr>
          <p:spPr bwMode="auto">
            <a:xfrm>
              <a:off x="1742041"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1</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57" name="组合 56"/>
          <p:cNvGrpSpPr/>
          <p:nvPr/>
        </p:nvGrpSpPr>
        <p:grpSpPr>
          <a:xfrm>
            <a:off x="3733998" y="4257747"/>
            <a:ext cx="2220932" cy="1468380"/>
            <a:chOff x="3669830" y="4065243"/>
            <a:chExt cx="2220932" cy="1468380"/>
          </a:xfrm>
        </p:grpSpPr>
        <p:sp>
          <p:nvSpPr>
            <p:cNvPr id="4" name="矩形 3"/>
            <p:cNvSpPr/>
            <p:nvPr/>
          </p:nvSpPr>
          <p:spPr>
            <a:xfrm>
              <a:off x="3669830" y="4471794"/>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具请</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在此处填写具体</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在此处填写具体内容。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5" name="文本框 5"/>
            <p:cNvSpPr txBox="1">
              <a:spLocks noChangeArrowheads="1"/>
            </p:cNvSpPr>
            <p:nvPr/>
          </p:nvSpPr>
          <p:spPr bwMode="auto">
            <a:xfrm>
              <a:off x="4325354"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2</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58" name="组合 57"/>
          <p:cNvGrpSpPr/>
          <p:nvPr/>
        </p:nvGrpSpPr>
        <p:grpSpPr>
          <a:xfrm>
            <a:off x="6378210" y="4257747"/>
            <a:ext cx="2220932" cy="1472199"/>
            <a:chOff x="6314042" y="4065243"/>
            <a:chExt cx="2220932" cy="1472199"/>
          </a:xfrm>
        </p:grpSpPr>
        <p:sp>
          <p:nvSpPr>
            <p:cNvPr id="6" name="矩形 5"/>
            <p:cNvSpPr/>
            <p:nvPr/>
          </p:nvSpPr>
          <p:spPr>
            <a:xfrm>
              <a:off x="6314042" y="4475613"/>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在此处</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填写在</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7" name="文本框 5"/>
            <p:cNvSpPr txBox="1">
              <a:spLocks noChangeArrowheads="1"/>
            </p:cNvSpPr>
            <p:nvPr/>
          </p:nvSpPr>
          <p:spPr bwMode="auto">
            <a:xfrm>
              <a:off x="6908666"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3</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59" name="组合 58"/>
          <p:cNvGrpSpPr/>
          <p:nvPr/>
        </p:nvGrpSpPr>
        <p:grpSpPr>
          <a:xfrm>
            <a:off x="9022423" y="4257747"/>
            <a:ext cx="2220932" cy="1468380"/>
            <a:chOff x="8958255" y="4065243"/>
            <a:chExt cx="2220932" cy="1468380"/>
          </a:xfrm>
        </p:grpSpPr>
        <p:sp>
          <p:nvSpPr>
            <p:cNvPr id="8" name="矩形 7"/>
            <p:cNvSpPr/>
            <p:nvPr/>
          </p:nvSpPr>
          <p:spPr>
            <a:xfrm>
              <a:off x="8958255" y="4471794"/>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内容请</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在此处</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填写在</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9" name="文本框 5"/>
            <p:cNvSpPr txBox="1">
              <a:spLocks noChangeArrowheads="1"/>
            </p:cNvSpPr>
            <p:nvPr/>
          </p:nvSpPr>
          <p:spPr bwMode="auto">
            <a:xfrm>
              <a:off x="9579748"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4</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10" name="组合 9"/>
          <p:cNvGrpSpPr/>
          <p:nvPr/>
        </p:nvGrpSpPr>
        <p:grpSpPr>
          <a:xfrm>
            <a:off x="6519473" y="2272349"/>
            <a:ext cx="1718787" cy="1718787"/>
            <a:chOff x="4841479" y="1559884"/>
            <a:chExt cx="1289090" cy="1289090"/>
          </a:xfrm>
          <a:effectLst>
            <a:outerShdw blurRad="190500" dist="63500" dir="2700000" algn="tl" rotWithShape="0">
              <a:prstClr val="black">
                <a:alpha val="25000"/>
              </a:prstClr>
            </a:outerShdw>
          </a:effectLst>
        </p:grpSpPr>
        <p:sp>
          <p:nvSpPr>
            <p:cNvPr id="11" name="椭圆 10"/>
            <p:cNvSpPr/>
            <p:nvPr/>
          </p:nvSpPr>
          <p:spPr>
            <a:xfrm>
              <a:off x="4975237" y="1693641"/>
              <a:ext cx="1021576" cy="1021576"/>
            </a:xfrm>
            <a:prstGeom prst="ellipse">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12" name="椭圆 11"/>
            <p:cNvSpPr/>
            <p:nvPr/>
          </p:nvSpPr>
          <p:spPr>
            <a:xfrm>
              <a:off x="4841479" y="1559884"/>
              <a:ext cx="1289090" cy="1289090"/>
            </a:xfrm>
            <a:prstGeom prst="ellipse">
              <a:avLst/>
            </a:prstGeom>
            <a:noFill/>
            <a:ln>
              <a:solidFill>
                <a:srgbClr val="A4D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13" name="组合 17"/>
            <p:cNvGrpSpPr/>
            <p:nvPr/>
          </p:nvGrpSpPr>
          <p:grpSpPr bwMode="auto">
            <a:xfrm rot="-2700000">
              <a:off x="5237413" y="1970553"/>
              <a:ext cx="465693" cy="467753"/>
              <a:chOff x="5394325" y="2859088"/>
              <a:chExt cx="358775" cy="360362"/>
            </a:xfrm>
            <a:solidFill>
              <a:schemeClr val="bg1"/>
            </a:solidFill>
          </p:grpSpPr>
          <p:sp>
            <p:nvSpPr>
              <p:cNvPr id="14"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5"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6"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7"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8"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9"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20" name="组合 19"/>
          <p:cNvGrpSpPr/>
          <p:nvPr/>
        </p:nvGrpSpPr>
        <p:grpSpPr>
          <a:xfrm>
            <a:off x="9108727" y="2272344"/>
            <a:ext cx="1718787" cy="1718787"/>
            <a:chOff x="6783419" y="1559880"/>
            <a:chExt cx="1289090" cy="1289090"/>
          </a:xfrm>
          <a:effectLst>
            <a:outerShdw blurRad="190500" dist="63500" dir="2700000" algn="tl" rotWithShape="0">
              <a:prstClr val="black">
                <a:alpha val="25000"/>
              </a:prstClr>
            </a:outerShdw>
          </a:effectLst>
        </p:grpSpPr>
        <p:sp>
          <p:nvSpPr>
            <p:cNvPr id="21" name="椭圆 20"/>
            <p:cNvSpPr/>
            <p:nvPr/>
          </p:nvSpPr>
          <p:spPr>
            <a:xfrm>
              <a:off x="6917176" y="1693637"/>
              <a:ext cx="1021576" cy="1021576"/>
            </a:xfrm>
            <a:prstGeom prst="ellipse">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22" name="椭圆 21"/>
            <p:cNvSpPr/>
            <p:nvPr/>
          </p:nvSpPr>
          <p:spPr>
            <a:xfrm>
              <a:off x="6783419" y="1559880"/>
              <a:ext cx="1289090" cy="1289090"/>
            </a:xfrm>
            <a:prstGeom prst="ellipse">
              <a:avLst/>
            </a:prstGeom>
            <a:noFill/>
            <a:ln>
              <a:solidFill>
                <a:srgbClr val="FEB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23" name="Group 69"/>
            <p:cNvGrpSpPr/>
            <p:nvPr/>
          </p:nvGrpSpPr>
          <p:grpSpPr>
            <a:xfrm>
              <a:off x="7194864" y="1985670"/>
              <a:ext cx="466200" cy="437511"/>
              <a:chOff x="10074275" y="1647825"/>
              <a:chExt cx="464344" cy="435769"/>
            </a:xfrm>
            <a:solidFill>
              <a:schemeClr val="bg1"/>
            </a:solidFill>
          </p:grpSpPr>
          <p:sp>
            <p:nvSpPr>
              <p:cNvPr id="24"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5"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6"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7"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8"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9"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0"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1"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2"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33" name="组合 32"/>
          <p:cNvGrpSpPr/>
          <p:nvPr/>
        </p:nvGrpSpPr>
        <p:grpSpPr>
          <a:xfrm>
            <a:off x="3930219" y="2272345"/>
            <a:ext cx="1718787" cy="1718787"/>
            <a:chOff x="2899538" y="1559881"/>
            <a:chExt cx="1289090" cy="1289090"/>
          </a:xfrm>
          <a:effectLst>
            <a:outerShdw blurRad="190500" dist="63500" dir="2700000" algn="tl" rotWithShape="0">
              <a:prstClr val="black">
                <a:alpha val="25000"/>
              </a:prstClr>
            </a:outerShdw>
          </a:effectLst>
        </p:grpSpPr>
        <p:sp>
          <p:nvSpPr>
            <p:cNvPr id="34" name="椭圆 33"/>
            <p:cNvSpPr/>
            <p:nvPr/>
          </p:nvSpPr>
          <p:spPr>
            <a:xfrm>
              <a:off x="3033295" y="1693638"/>
              <a:ext cx="1021576" cy="1021576"/>
            </a:xfrm>
            <a:prstGeom prst="ellipse">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35" name="椭圆 34"/>
            <p:cNvSpPr/>
            <p:nvPr/>
          </p:nvSpPr>
          <p:spPr>
            <a:xfrm>
              <a:off x="2899538" y="1559881"/>
              <a:ext cx="1289090" cy="1289090"/>
            </a:xfrm>
            <a:prstGeom prst="ellipse">
              <a:avLst/>
            </a:prstGeom>
            <a:noFill/>
            <a:ln>
              <a:solidFill>
                <a:srgbClr val="75C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36" name="Group 112"/>
            <p:cNvGrpSpPr/>
            <p:nvPr/>
          </p:nvGrpSpPr>
          <p:grpSpPr>
            <a:xfrm>
              <a:off x="3310585" y="1985671"/>
              <a:ext cx="466997" cy="437511"/>
              <a:chOff x="5368132" y="3540125"/>
              <a:chExt cx="465138" cy="435769"/>
            </a:xfrm>
            <a:solidFill>
              <a:schemeClr val="bg1"/>
            </a:solidFill>
          </p:grpSpPr>
          <p:sp>
            <p:nvSpPr>
              <p:cNvPr id="3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39" name="组合 38"/>
          <p:cNvGrpSpPr/>
          <p:nvPr/>
        </p:nvGrpSpPr>
        <p:grpSpPr>
          <a:xfrm>
            <a:off x="1340965" y="2272347"/>
            <a:ext cx="1718787" cy="1718787"/>
            <a:chOff x="957598" y="1559882"/>
            <a:chExt cx="1289090" cy="1289090"/>
          </a:xfrm>
          <a:effectLst>
            <a:outerShdw blurRad="190500" dist="63500" dir="2700000" algn="tl" rotWithShape="0">
              <a:prstClr val="black">
                <a:alpha val="25000"/>
              </a:prstClr>
            </a:outerShdw>
          </a:effectLst>
        </p:grpSpPr>
        <p:sp>
          <p:nvSpPr>
            <p:cNvPr id="40" name="椭圆 39"/>
            <p:cNvSpPr/>
            <p:nvPr/>
          </p:nvSpPr>
          <p:spPr>
            <a:xfrm>
              <a:off x="1091355" y="1693641"/>
              <a:ext cx="1021576" cy="1021576"/>
            </a:xfrm>
            <a:prstGeom prst="ellipse">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41" name="椭圆 40"/>
            <p:cNvSpPr/>
            <p:nvPr/>
          </p:nvSpPr>
          <p:spPr>
            <a:xfrm>
              <a:off x="957598" y="1559882"/>
              <a:ext cx="1289090" cy="1289090"/>
            </a:xfrm>
            <a:prstGeom prst="ellipse">
              <a:avLst/>
            </a:prstGeom>
            <a:noFill/>
            <a:ln>
              <a:solidFill>
                <a:srgbClr val="9D7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42" name="组合 41"/>
            <p:cNvGrpSpPr/>
            <p:nvPr/>
          </p:nvGrpSpPr>
          <p:grpSpPr>
            <a:xfrm>
              <a:off x="1369043" y="2007956"/>
              <a:ext cx="466201" cy="466200"/>
              <a:chOff x="2473104" y="2145028"/>
              <a:chExt cx="359165" cy="359165"/>
            </a:xfrm>
            <a:solidFill>
              <a:schemeClr val="bg1"/>
            </a:solidFill>
          </p:grpSpPr>
          <p:sp>
            <p:nvSpPr>
              <p:cNvPr id="4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74" name="组合 73"/>
          <p:cNvGrpSpPr/>
          <p:nvPr/>
        </p:nvGrpSpPr>
        <p:grpSpPr>
          <a:xfrm>
            <a:off x="1502939" y="272760"/>
            <a:ext cx="4811657" cy="748449"/>
            <a:chOff x="1502939" y="272760"/>
            <a:chExt cx="4811657" cy="748449"/>
          </a:xfrm>
        </p:grpSpPr>
        <p:sp>
          <p:nvSpPr>
            <p:cNvPr id="7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教学反思</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ppt_x"/>
                                          </p:val>
                                        </p:tav>
                                        <p:tav tm="100000">
                                          <p:val>
                                            <p:strVal val="#ppt_x"/>
                                          </p:val>
                                        </p:tav>
                                      </p:tavLst>
                                    </p:anim>
                                    <p:anim calcmode="lin" valueType="num">
                                      <p:cBhvr additive="base">
                                        <p:cTn id="4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96626" y="2061512"/>
            <a:ext cx="3956963" cy="4294108"/>
            <a:chOff x="4341369" y="1134628"/>
            <a:chExt cx="2915934" cy="3164380"/>
          </a:xfrm>
          <a:effectLst>
            <a:outerShdw blurRad="190500" dist="63500" dir="2700000" algn="tl" rotWithShape="0">
              <a:prstClr val="black">
                <a:alpha val="25000"/>
              </a:prstClr>
            </a:outerShdw>
          </a:effectLst>
        </p:grpSpPr>
        <p:sp>
          <p:nvSpPr>
            <p:cNvPr id="9" name="Freeform 46"/>
            <p:cNvSpPr>
              <a:spLocks noChangeArrowheads="1"/>
            </p:cNvSpPr>
            <p:nvPr/>
          </p:nvSpPr>
          <p:spPr bwMode="auto">
            <a:xfrm>
              <a:off x="5109578" y="1821296"/>
              <a:ext cx="487008" cy="564413"/>
            </a:xfrm>
            <a:custGeom>
              <a:avLst/>
              <a:gdLst>
                <a:gd name="G0" fmla="+- 206 0 0"/>
                <a:gd name="G1" fmla="+- 1 0 0"/>
                <a:gd name="G2" fmla="+- 1 0 0"/>
                <a:gd name="G3" fmla="+- 1 0 0"/>
                <a:gd name="G4" fmla="+- 206 0 0"/>
                <a:gd name="T0" fmla="*/ 0 w 1072"/>
                <a:gd name="T1" fmla="*/ 47 h 1252"/>
                <a:gd name="T2" fmla="*/ 42 w 1072"/>
                <a:gd name="T3" fmla="*/ 0 h 1252"/>
                <a:gd name="T4" fmla="*/ 242 w 1072"/>
                <a:gd name="T5" fmla="*/ 248 h 1252"/>
                <a:gd name="T6" fmla="*/ 188 w 1072"/>
                <a:gd name="T7" fmla="*/ 283 h 1252"/>
                <a:gd name="T8" fmla="*/ 0 w 1072"/>
                <a:gd name="T9" fmla="*/ 47 h 1252"/>
              </a:gdLst>
              <a:ahLst/>
              <a:cxnLst>
                <a:cxn ang="0">
                  <a:pos x="T0" y="T1"/>
                </a:cxn>
                <a:cxn ang="0">
                  <a:pos x="T2" y="T3"/>
                </a:cxn>
                <a:cxn ang="0">
                  <a:pos x="T4" y="T5"/>
                </a:cxn>
                <a:cxn ang="0">
                  <a:pos x="T6" y="T7"/>
                </a:cxn>
                <a:cxn ang="0">
                  <a:pos x="T8" y="T9"/>
                </a:cxn>
              </a:cxnLst>
              <a:rect l="0" t="0" r="r" b="b"/>
              <a:pathLst>
                <a:path w="1072" h="1252">
                  <a:moveTo>
                    <a:pt x="0" y="206"/>
                  </a:moveTo>
                  <a:lnTo>
                    <a:pt x="186" y="0"/>
                  </a:lnTo>
                  <a:lnTo>
                    <a:pt x="1071" y="1097"/>
                  </a:lnTo>
                  <a:lnTo>
                    <a:pt x="833" y="1251"/>
                  </a:lnTo>
                  <a:lnTo>
                    <a:pt x="0" y="206"/>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0" name="Freeform 47"/>
            <p:cNvSpPr>
              <a:spLocks noChangeArrowheads="1"/>
            </p:cNvSpPr>
            <p:nvPr/>
          </p:nvSpPr>
          <p:spPr bwMode="auto">
            <a:xfrm>
              <a:off x="5749412" y="3102941"/>
              <a:ext cx="140601" cy="853751"/>
            </a:xfrm>
            <a:custGeom>
              <a:avLst/>
              <a:gdLst>
                <a:gd name="G0" fmla="+- 1 0 0"/>
                <a:gd name="G1" fmla="+- 116 0 0"/>
                <a:gd name="G2" fmla="+- 1 0 0"/>
                <a:gd name="G3" fmla="+- 1 0 0"/>
                <a:gd name="G4" fmla="+- 1 0 0"/>
                <a:gd name="T0" fmla="*/ 7 w 317"/>
                <a:gd name="T1" fmla="*/ 427 h 1889"/>
                <a:gd name="T2" fmla="*/ 0 w 317"/>
                <a:gd name="T3" fmla="*/ 26 h 1889"/>
                <a:gd name="T4" fmla="*/ 64 w 317"/>
                <a:gd name="T5" fmla="*/ 0 h 1889"/>
                <a:gd name="T6" fmla="*/ 71 w 317"/>
                <a:gd name="T7" fmla="*/ 425 h 1889"/>
                <a:gd name="T8" fmla="*/ 7 w 317"/>
                <a:gd name="T9" fmla="*/ 427 h 1889"/>
              </a:gdLst>
              <a:ahLst/>
              <a:cxnLst>
                <a:cxn ang="0">
                  <a:pos x="T0" y="T1"/>
                </a:cxn>
                <a:cxn ang="0">
                  <a:pos x="T2" y="T3"/>
                </a:cxn>
                <a:cxn ang="0">
                  <a:pos x="T4" y="T5"/>
                </a:cxn>
                <a:cxn ang="0">
                  <a:pos x="T6" y="T7"/>
                </a:cxn>
                <a:cxn ang="0">
                  <a:pos x="T8" y="T9"/>
                </a:cxn>
              </a:cxnLst>
              <a:rect l="0" t="0" r="r" b="b"/>
              <a:pathLst>
                <a:path w="317" h="1889">
                  <a:moveTo>
                    <a:pt x="32" y="1888"/>
                  </a:moveTo>
                  <a:lnTo>
                    <a:pt x="0" y="116"/>
                  </a:lnTo>
                  <a:lnTo>
                    <a:pt x="284" y="0"/>
                  </a:lnTo>
                  <a:lnTo>
                    <a:pt x="316" y="1880"/>
                  </a:lnTo>
                  <a:lnTo>
                    <a:pt x="32" y="1888"/>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1" name="Freeform 48"/>
            <p:cNvSpPr>
              <a:spLocks noChangeArrowheads="1"/>
            </p:cNvSpPr>
            <p:nvPr/>
          </p:nvSpPr>
          <p:spPr bwMode="auto">
            <a:xfrm>
              <a:off x="6169176" y="2776927"/>
              <a:ext cx="495159" cy="177270"/>
            </a:xfrm>
            <a:custGeom>
              <a:avLst/>
              <a:gdLst>
                <a:gd name="G0" fmla="+- 1 0 0"/>
                <a:gd name="G1" fmla="+- 281 0 0"/>
                <a:gd name="G2" fmla="+- 1 0 0"/>
                <a:gd name="G3" fmla="+- 1 0 0"/>
                <a:gd name="G4" fmla="+- 1 0 0"/>
                <a:gd name="T0" fmla="*/ 239 w 1089"/>
                <a:gd name="T1" fmla="*/ 89 h 398"/>
                <a:gd name="T2" fmla="*/ 0 w 1089"/>
                <a:gd name="T3" fmla="*/ 63 h 398"/>
                <a:gd name="T4" fmla="*/ 7 w 1089"/>
                <a:gd name="T5" fmla="*/ 0 h 398"/>
                <a:gd name="T6" fmla="*/ 246 w 1089"/>
                <a:gd name="T7" fmla="*/ 26 h 398"/>
                <a:gd name="T8" fmla="*/ 239 w 1089"/>
                <a:gd name="T9" fmla="*/ 89 h 398"/>
              </a:gdLst>
              <a:ahLst/>
              <a:cxnLst>
                <a:cxn ang="0">
                  <a:pos x="T0" y="T1"/>
                </a:cxn>
                <a:cxn ang="0">
                  <a:pos x="T2" y="T3"/>
                </a:cxn>
                <a:cxn ang="0">
                  <a:pos x="T4" y="T5"/>
                </a:cxn>
                <a:cxn ang="0">
                  <a:pos x="T6" y="T7"/>
                </a:cxn>
                <a:cxn ang="0">
                  <a:pos x="T8" y="T9"/>
                </a:cxn>
              </a:cxnLst>
              <a:rect l="0" t="0" r="r" b="b"/>
              <a:pathLst>
                <a:path w="1089" h="398">
                  <a:moveTo>
                    <a:pt x="1056" y="397"/>
                  </a:moveTo>
                  <a:lnTo>
                    <a:pt x="0" y="281"/>
                  </a:lnTo>
                  <a:lnTo>
                    <a:pt x="31" y="0"/>
                  </a:lnTo>
                  <a:lnTo>
                    <a:pt x="1088" y="116"/>
                  </a:lnTo>
                  <a:lnTo>
                    <a:pt x="1056" y="397"/>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2" name="Freeform 49"/>
            <p:cNvSpPr>
              <a:spLocks noChangeArrowheads="1"/>
            </p:cNvSpPr>
            <p:nvPr/>
          </p:nvSpPr>
          <p:spPr bwMode="auto">
            <a:xfrm>
              <a:off x="6014312" y="1857973"/>
              <a:ext cx="696890" cy="698894"/>
            </a:xfrm>
            <a:custGeom>
              <a:avLst/>
              <a:gdLst>
                <a:gd name="G0" fmla="+- 1 0 0"/>
                <a:gd name="G1" fmla="+- 1349 0 0"/>
                <a:gd name="G2" fmla="+- 1 0 0"/>
                <a:gd name="G3" fmla="+- 1 0 0"/>
                <a:gd name="G4" fmla="+- 1 0 0"/>
                <a:gd name="T0" fmla="*/ 47 w 1527"/>
                <a:gd name="T1" fmla="*/ 350 h 1547"/>
                <a:gd name="T2" fmla="*/ 0 w 1527"/>
                <a:gd name="T3" fmla="*/ 305 h 1547"/>
                <a:gd name="T4" fmla="*/ 303 w 1527"/>
                <a:gd name="T5" fmla="*/ 0 h 1547"/>
                <a:gd name="T6" fmla="*/ 345 w 1527"/>
                <a:gd name="T7" fmla="*/ 49 h 1547"/>
                <a:gd name="T8" fmla="*/ 47 w 1527"/>
                <a:gd name="T9" fmla="*/ 350 h 1547"/>
              </a:gdLst>
              <a:ahLst/>
              <a:cxnLst>
                <a:cxn ang="0">
                  <a:pos x="T0" y="T1"/>
                </a:cxn>
                <a:cxn ang="0">
                  <a:pos x="T2" y="T3"/>
                </a:cxn>
                <a:cxn ang="0">
                  <a:pos x="T4" y="T5"/>
                </a:cxn>
                <a:cxn ang="0">
                  <a:pos x="T6" y="T7"/>
                </a:cxn>
                <a:cxn ang="0">
                  <a:pos x="T8" y="T9"/>
                </a:cxn>
              </a:cxnLst>
              <a:rect l="0" t="0" r="r" b="b"/>
              <a:pathLst>
                <a:path w="1527" h="1547">
                  <a:moveTo>
                    <a:pt x="209" y="1546"/>
                  </a:moveTo>
                  <a:lnTo>
                    <a:pt x="0" y="1349"/>
                  </a:lnTo>
                  <a:lnTo>
                    <a:pt x="1341" y="0"/>
                  </a:lnTo>
                  <a:lnTo>
                    <a:pt x="1526" y="217"/>
                  </a:lnTo>
                  <a:lnTo>
                    <a:pt x="209" y="1546"/>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3" name="Freeform 50"/>
            <p:cNvSpPr>
              <a:spLocks noChangeArrowheads="1"/>
            </p:cNvSpPr>
            <p:nvPr/>
          </p:nvSpPr>
          <p:spPr bwMode="auto">
            <a:xfrm>
              <a:off x="4913959" y="2907333"/>
              <a:ext cx="462556" cy="330090"/>
            </a:xfrm>
            <a:custGeom>
              <a:avLst/>
              <a:gdLst>
                <a:gd name="G0" fmla="+- 1 0 0"/>
                <a:gd name="G1" fmla="+- 1 0 0"/>
                <a:gd name="G2" fmla="+- 485 0 0"/>
                <a:gd name="G3" fmla="+- 1 0 0"/>
                <a:gd name="G4" fmla="+- 1 0 0"/>
                <a:gd name="T0" fmla="*/ 230 w 1019"/>
                <a:gd name="T1" fmla="*/ 56 h 735"/>
                <a:gd name="T2" fmla="*/ 32 w 1019"/>
                <a:gd name="T3" fmla="*/ 166 h 735"/>
                <a:gd name="T4" fmla="*/ 0 w 1019"/>
                <a:gd name="T5" fmla="*/ 110 h 735"/>
                <a:gd name="T6" fmla="*/ 198 w 1019"/>
                <a:gd name="T7" fmla="*/ 0 h 735"/>
                <a:gd name="T8" fmla="*/ 230 w 1019"/>
                <a:gd name="T9" fmla="*/ 56 h 735"/>
              </a:gdLst>
              <a:ahLst/>
              <a:cxnLst>
                <a:cxn ang="0">
                  <a:pos x="T0" y="T1"/>
                </a:cxn>
                <a:cxn ang="0">
                  <a:pos x="T2" y="T3"/>
                </a:cxn>
                <a:cxn ang="0">
                  <a:pos x="T4" y="T5"/>
                </a:cxn>
                <a:cxn ang="0">
                  <a:pos x="T6" y="T7"/>
                </a:cxn>
                <a:cxn ang="0">
                  <a:pos x="T8" y="T9"/>
                </a:cxn>
              </a:cxnLst>
              <a:rect l="0" t="0" r="r" b="b"/>
              <a:pathLst>
                <a:path w="1019" h="735">
                  <a:moveTo>
                    <a:pt x="1018" y="250"/>
                  </a:moveTo>
                  <a:lnTo>
                    <a:pt x="142" y="734"/>
                  </a:lnTo>
                  <a:lnTo>
                    <a:pt x="0" y="485"/>
                  </a:lnTo>
                  <a:lnTo>
                    <a:pt x="879" y="0"/>
                  </a:lnTo>
                  <a:lnTo>
                    <a:pt x="1018" y="250"/>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4" name="Freeform 51"/>
            <p:cNvSpPr>
              <a:spLocks noChangeArrowheads="1"/>
            </p:cNvSpPr>
            <p:nvPr/>
          </p:nvSpPr>
          <p:spPr bwMode="auto">
            <a:xfrm>
              <a:off x="4551251" y="1134628"/>
              <a:ext cx="1020883" cy="100249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841 0 0"/>
                <a:gd name="G12" fmla="+- 1 0 0"/>
                <a:gd name="G13" fmla="+- 1 0 0"/>
                <a:gd name="T0" fmla="*/ 192 w 2235"/>
                <a:gd name="T1" fmla="*/ 33 h 2215"/>
                <a:gd name="T2" fmla="*/ 192 w 2235"/>
                <a:gd name="T3" fmla="*/ 33 h 2215"/>
                <a:gd name="T4" fmla="*/ 472 w 2235"/>
                <a:gd name="T5" fmla="*/ 190 h 2215"/>
                <a:gd name="T6" fmla="*/ 313 w 2235"/>
                <a:gd name="T7" fmla="*/ 468 h 2215"/>
                <a:gd name="T8" fmla="*/ 33 w 2235"/>
                <a:gd name="T9" fmla="*/ 310 h 2215"/>
                <a:gd name="T10" fmla="*/ 192 w 2235"/>
                <a:gd name="T11" fmla="*/ 33 h 2215"/>
              </a:gdLst>
              <a:ahLst/>
              <a:cxnLst>
                <a:cxn ang="0">
                  <a:pos x="T0" y="T1"/>
                </a:cxn>
                <a:cxn ang="0">
                  <a:pos x="T2" y="T3"/>
                </a:cxn>
                <a:cxn ang="0">
                  <a:pos x="T4" y="T5"/>
                </a:cxn>
                <a:cxn ang="0">
                  <a:pos x="T6" y="T7"/>
                </a:cxn>
                <a:cxn ang="0">
                  <a:pos x="T8" y="T9"/>
                </a:cxn>
                <a:cxn ang="0">
                  <a:pos x="T10" y="T11"/>
                </a:cxn>
              </a:cxnLst>
              <a:rect l="0" t="0" r="r" b="b"/>
              <a:pathLst>
                <a:path w="2235" h="2215">
                  <a:moveTo>
                    <a:pt x="850" y="148"/>
                  </a:moveTo>
                  <a:lnTo>
                    <a:pt x="850" y="148"/>
                  </a:lnTo>
                  <a:cubicBezTo>
                    <a:pt x="1384" y="0"/>
                    <a:pt x="1938" y="313"/>
                    <a:pt x="2086" y="841"/>
                  </a:cubicBezTo>
                  <a:cubicBezTo>
                    <a:pt x="2234" y="1372"/>
                    <a:pt x="1920" y="1921"/>
                    <a:pt x="1384" y="2068"/>
                  </a:cubicBezTo>
                  <a:cubicBezTo>
                    <a:pt x="850" y="2214"/>
                    <a:pt x="295" y="1903"/>
                    <a:pt x="147" y="1372"/>
                  </a:cubicBezTo>
                  <a:cubicBezTo>
                    <a:pt x="0" y="841"/>
                    <a:pt x="313" y="293"/>
                    <a:pt x="850" y="148"/>
                  </a:cubicBez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15" name="Freeform 52"/>
            <p:cNvSpPr>
              <a:spLocks noChangeArrowheads="1"/>
            </p:cNvSpPr>
            <p:nvPr/>
          </p:nvSpPr>
          <p:spPr bwMode="auto">
            <a:xfrm>
              <a:off x="6476868" y="1621612"/>
              <a:ext cx="472744" cy="464571"/>
            </a:xfrm>
            <a:custGeom>
              <a:avLst/>
              <a:gdLst>
                <a:gd name="G0" fmla="+- 517 0 0"/>
                <a:gd name="G1" fmla="+- 517 0 0"/>
                <a:gd name="G2" fmla="+- 230 0 0"/>
                <a:gd name="G3" fmla="+- 1 0 0"/>
                <a:gd name="G4" fmla="*/ 1 0 0"/>
                <a:gd name="G5" fmla="+- 1 0 0"/>
                <a:gd name="G6" fmla="*/ 1 0 0"/>
                <a:gd name="G7" fmla="*/ 1 0 0"/>
                <a:gd name="G8" fmla="*/ 1 0 0"/>
                <a:gd name="G9" fmla="+- 1 0 0"/>
                <a:gd name="G10" fmla="+- 1030 0 0"/>
                <a:gd name="G11" fmla="+- 1 0 0"/>
                <a:gd name="G12" fmla="+- 801 0 0"/>
                <a:gd name="G13" fmla="+- 517 0 0"/>
                <a:gd name="T0" fmla="*/ 0 w 1040"/>
                <a:gd name="T1" fmla="*/ 117 h 1031"/>
                <a:gd name="T2" fmla="*/ 0 w 1040"/>
                <a:gd name="T3" fmla="*/ 117 h 1031"/>
                <a:gd name="T4" fmla="*/ 117 w 1040"/>
                <a:gd name="T5" fmla="*/ 0 h 1031"/>
                <a:gd name="T6" fmla="*/ 235 w 1040"/>
                <a:gd name="T7" fmla="*/ 117 h 1031"/>
                <a:gd name="T8" fmla="*/ 117 w 1040"/>
                <a:gd name="T9" fmla="*/ 233 h 1031"/>
                <a:gd name="T10" fmla="*/ 0 w 1040"/>
                <a:gd name="T11" fmla="*/ 117 h 1031"/>
              </a:gdLst>
              <a:ahLst/>
              <a:cxnLst>
                <a:cxn ang="0">
                  <a:pos x="T0" y="T1"/>
                </a:cxn>
                <a:cxn ang="0">
                  <a:pos x="T2" y="T3"/>
                </a:cxn>
                <a:cxn ang="0">
                  <a:pos x="T4" y="T5"/>
                </a:cxn>
                <a:cxn ang="0">
                  <a:pos x="T6" y="T7"/>
                </a:cxn>
                <a:cxn ang="0">
                  <a:pos x="T8" y="T9"/>
                </a:cxn>
                <a:cxn ang="0">
                  <a:pos x="T10" y="T11"/>
                </a:cxn>
              </a:cxnLst>
              <a:rect l="0" t="0" r="r" b="b"/>
              <a:pathLst>
                <a:path w="1040" h="1031">
                  <a:moveTo>
                    <a:pt x="0" y="517"/>
                  </a:moveTo>
                  <a:lnTo>
                    <a:pt x="0" y="517"/>
                  </a:lnTo>
                  <a:cubicBezTo>
                    <a:pt x="0" y="230"/>
                    <a:pt x="232" y="0"/>
                    <a:pt x="519" y="0"/>
                  </a:cubicBezTo>
                  <a:cubicBezTo>
                    <a:pt x="807" y="0"/>
                    <a:pt x="1039" y="230"/>
                    <a:pt x="1039" y="517"/>
                  </a:cubicBezTo>
                  <a:cubicBezTo>
                    <a:pt x="1039" y="801"/>
                    <a:pt x="807" y="1030"/>
                    <a:pt x="519" y="1030"/>
                  </a:cubicBezTo>
                  <a:cubicBezTo>
                    <a:pt x="232" y="1030"/>
                    <a:pt x="0" y="801"/>
                    <a:pt x="0" y="517"/>
                  </a:cubicBez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6" name="Freeform 53"/>
            <p:cNvSpPr>
              <a:spLocks noChangeArrowheads="1"/>
            </p:cNvSpPr>
            <p:nvPr/>
          </p:nvSpPr>
          <p:spPr bwMode="auto">
            <a:xfrm>
              <a:off x="4341369" y="2968461"/>
              <a:ext cx="654099" cy="641841"/>
            </a:xfrm>
            <a:custGeom>
              <a:avLst/>
              <a:gdLst>
                <a:gd name="G0" fmla="+- 1 0 0"/>
                <a:gd name="G1" fmla="+- 1 0 0"/>
                <a:gd name="G2" fmla="+- 1 0 0"/>
                <a:gd name="G3" fmla="+- 1 0 0"/>
                <a:gd name="G4" fmla="+- 1 0 0"/>
                <a:gd name="G5" fmla="+- 420 0 0"/>
                <a:gd name="G6" fmla="*/ 1 35987 45568"/>
                <a:gd name="G7" fmla="*/ 1 35987 55552"/>
                <a:gd name="G8" fmla="*/ G7 1 180"/>
                <a:gd name="G9" fmla="*/ G6 1 G8"/>
                <a:gd name="G10" fmla="+- 1 0 0"/>
                <a:gd name="G11" fmla="+- 1 0 0"/>
                <a:gd name="G12" fmla="+- 1 0 0"/>
                <a:gd name="G13" fmla="+- 1 0 0"/>
                <a:gd name="G14" fmla="+- 1 0 0"/>
                <a:gd name="G15" fmla="+- 1 0 0"/>
                <a:gd name="G16" fmla="+- 1 0 0"/>
                <a:gd name="T0" fmla="*/ 180 w 1431"/>
                <a:gd name="T1" fmla="*/ 311 h 1420"/>
                <a:gd name="T2" fmla="*/ 180 w 1431"/>
                <a:gd name="T3" fmla="*/ 311 h 1420"/>
                <a:gd name="T4" fmla="*/ 10 w 1431"/>
                <a:gd name="T5" fmla="*/ 178 h 1420"/>
                <a:gd name="T6" fmla="*/ 144 w 1431"/>
                <a:gd name="T7" fmla="*/ 10 h 1420"/>
                <a:gd name="T8" fmla="*/ 314 w 1431"/>
                <a:gd name="T9" fmla="*/ 142 h 1420"/>
                <a:gd name="T10" fmla="*/ 180 w 1431"/>
                <a:gd name="T11" fmla="*/ 311 h 1420"/>
              </a:gdLst>
              <a:ahLst/>
              <a:cxnLst>
                <a:cxn ang="0">
                  <a:pos x="T0" y="T1"/>
                </a:cxn>
                <a:cxn ang="0">
                  <a:pos x="T2" y="T3"/>
                </a:cxn>
                <a:cxn ang="0">
                  <a:pos x="T4" y="T5"/>
                </a:cxn>
                <a:cxn ang="0">
                  <a:pos x="T6" y="T7"/>
                </a:cxn>
                <a:cxn ang="0">
                  <a:pos x="T8" y="T9"/>
                </a:cxn>
                <a:cxn ang="0">
                  <a:pos x="T10" y="T11"/>
                </a:cxn>
              </a:cxnLst>
              <a:rect l="0" t="0" r="r" b="b"/>
              <a:pathLst>
                <a:path w="1431" h="1420">
                  <a:moveTo>
                    <a:pt x="795" y="1375"/>
                  </a:moveTo>
                  <a:lnTo>
                    <a:pt x="795" y="1375"/>
                  </a:lnTo>
                  <a:cubicBezTo>
                    <a:pt x="424" y="1419"/>
                    <a:pt x="87" y="1155"/>
                    <a:pt x="44" y="786"/>
                  </a:cubicBezTo>
                  <a:cubicBezTo>
                    <a:pt x="0" y="420"/>
                    <a:pt x="264" y="87"/>
                    <a:pt x="635" y="43"/>
                  </a:cubicBezTo>
                  <a:cubicBezTo>
                    <a:pt x="1007" y="0"/>
                    <a:pt x="1343" y="264"/>
                    <a:pt x="1387" y="629"/>
                  </a:cubicBezTo>
                  <a:cubicBezTo>
                    <a:pt x="1430" y="998"/>
                    <a:pt x="1166" y="1331"/>
                    <a:pt x="795" y="1375"/>
                  </a:cubicBez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7" name="Freeform 54"/>
            <p:cNvSpPr>
              <a:spLocks noChangeArrowheads="1"/>
            </p:cNvSpPr>
            <p:nvPr/>
          </p:nvSpPr>
          <p:spPr bwMode="auto">
            <a:xfrm>
              <a:off x="5619000" y="3830362"/>
              <a:ext cx="476820" cy="468646"/>
            </a:xfrm>
            <a:custGeom>
              <a:avLst/>
              <a:gdLst>
                <a:gd name="G0" fmla="+- 519 0 0"/>
                <a:gd name="G1" fmla="+- 519 0 0"/>
                <a:gd name="G2" fmla="+- 232 0 0"/>
                <a:gd name="G3" fmla="+- 1 0 0"/>
                <a:gd name="G4" fmla="*/ 1 0 0"/>
                <a:gd name="G5" fmla="*/ 1 0 0"/>
                <a:gd name="G6" fmla="cos G4 G5"/>
                <a:gd name="G7" fmla="+- 1 0 0"/>
                <a:gd name="G8" fmla="+- 1 0 0"/>
                <a:gd name="G9" fmla="+- 1 0 0"/>
                <a:gd name="G10" fmla="+- 1 0 0"/>
                <a:gd name="G11" fmla="+- 1 0 0"/>
                <a:gd name="G12" fmla="*/ 1 0 0"/>
                <a:gd name="T0" fmla="*/ 1039 256 1"/>
                <a:gd name="T1" fmla="*/ 0 256 1"/>
                <a:gd name="G13" fmla="+- 0 T0 T1"/>
                <a:gd name="G14" fmla="cos G12 G13"/>
                <a:gd name="G15" fmla="+- 1 0 0"/>
                <a:gd name="G16" fmla="+- 807 0 0"/>
                <a:gd name="G17" fmla="+- 519 0 0"/>
                <a:gd name="T2" fmla="*/ 0 w 1048"/>
                <a:gd name="T3" fmla="*/ 117 h 1040"/>
                <a:gd name="T4" fmla="*/ 0 w 1048"/>
                <a:gd name="T5" fmla="*/ 117 h 1040"/>
                <a:gd name="T6" fmla="*/ 118 w 1048"/>
                <a:gd name="T7" fmla="*/ 0 h 1040"/>
                <a:gd name="T8" fmla="*/ 237 w 1048"/>
                <a:gd name="T9" fmla="*/ 117 h 1040"/>
                <a:gd name="T10" fmla="*/ 118 w 1048"/>
                <a:gd name="T11" fmla="*/ 235 h 1040"/>
                <a:gd name="T12" fmla="*/ 0 w 1048"/>
                <a:gd name="T13" fmla="*/ 117 h 1040"/>
              </a:gdLst>
              <a:ahLst/>
              <a:cxnLst>
                <a:cxn ang="0">
                  <a:pos x="T2" y="T3"/>
                </a:cxn>
                <a:cxn ang="0">
                  <a:pos x="T4" y="T5"/>
                </a:cxn>
                <a:cxn ang="0">
                  <a:pos x="T6" y="T7"/>
                </a:cxn>
                <a:cxn ang="0">
                  <a:pos x="T8" y="T9"/>
                </a:cxn>
                <a:cxn ang="0">
                  <a:pos x="T10" y="T11"/>
                </a:cxn>
                <a:cxn ang="0">
                  <a:pos x="T12" y="T13"/>
                </a:cxn>
              </a:cxnLst>
              <a:rect l="0" t="0" r="r" b="b"/>
              <a:pathLst>
                <a:path w="1048" h="1040">
                  <a:moveTo>
                    <a:pt x="0" y="519"/>
                  </a:moveTo>
                  <a:lnTo>
                    <a:pt x="0" y="519"/>
                  </a:lnTo>
                  <a:cubicBezTo>
                    <a:pt x="0" y="232"/>
                    <a:pt x="235" y="0"/>
                    <a:pt x="522" y="0"/>
                  </a:cubicBezTo>
                  <a:cubicBezTo>
                    <a:pt x="812" y="0"/>
                    <a:pt x="1047" y="232"/>
                    <a:pt x="1047" y="519"/>
                  </a:cubicBezTo>
                  <a:cubicBezTo>
                    <a:pt x="1047" y="807"/>
                    <a:pt x="812" y="1039"/>
                    <a:pt x="522" y="1039"/>
                  </a:cubicBezTo>
                  <a:cubicBezTo>
                    <a:pt x="235" y="1039"/>
                    <a:pt x="0" y="807"/>
                    <a:pt x="0" y="519"/>
                  </a:cubicBez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18" name="Freeform 55"/>
            <p:cNvSpPr>
              <a:spLocks noChangeArrowheads="1"/>
            </p:cNvSpPr>
            <p:nvPr/>
          </p:nvSpPr>
          <p:spPr bwMode="auto">
            <a:xfrm>
              <a:off x="6639883" y="2630220"/>
              <a:ext cx="617420" cy="605165"/>
            </a:xfrm>
            <a:custGeom>
              <a:avLst/>
              <a:gdLst>
                <a:gd name="G0" fmla="+- 670 0 0"/>
                <a:gd name="G1" fmla="+- 670 0 0"/>
                <a:gd name="G2" fmla="+- 302 0 0"/>
                <a:gd name="G3" fmla="+- 1 0 0"/>
                <a:gd name="G4" fmla="+- 1 0 0"/>
                <a:gd name="G5" fmla="+- 1 0 0"/>
                <a:gd name="G6" fmla="+- 1 0 0"/>
                <a:gd name="G7" fmla="+- 1 0 0"/>
                <a:gd name="G8" fmla="+- 1 0 0"/>
                <a:gd name="G9" fmla="+- 1 0 0"/>
                <a:gd name="G10" fmla="+- 1 0 0"/>
                <a:gd name="G11" fmla="+- 1 0 0"/>
                <a:gd name="G12" fmla="+- 1042 0 0"/>
                <a:gd name="G13" fmla="+- 670 0 0"/>
                <a:gd name="T0" fmla="*/ 0 w 1353"/>
                <a:gd name="T1" fmla="*/ 151 h 1342"/>
                <a:gd name="T2" fmla="*/ 0 w 1353"/>
                <a:gd name="T3" fmla="*/ 151 h 1342"/>
                <a:gd name="T4" fmla="*/ 153 w 1353"/>
                <a:gd name="T5" fmla="*/ 0 h 1342"/>
                <a:gd name="T6" fmla="*/ 306 w 1353"/>
                <a:gd name="T7" fmla="*/ 151 h 1342"/>
                <a:gd name="T8" fmla="*/ 153 w 1353"/>
                <a:gd name="T9" fmla="*/ 303 h 1342"/>
                <a:gd name="T10" fmla="*/ 0 w 1353"/>
                <a:gd name="T11" fmla="*/ 151 h 1342"/>
              </a:gdLst>
              <a:ahLst/>
              <a:cxnLst>
                <a:cxn ang="0">
                  <a:pos x="T0" y="T1"/>
                </a:cxn>
                <a:cxn ang="0">
                  <a:pos x="T2" y="T3"/>
                </a:cxn>
                <a:cxn ang="0">
                  <a:pos x="T4" y="T5"/>
                </a:cxn>
                <a:cxn ang="0">
                  <a:pos x="T6" y="T7"/>
                </a:cxn>
                <a:cxn ang="0">
                  <a:pos x="T8" y="T9"/>
                </a:cxn>
                <a:cxn ang="0">
                  <a:pos x="T10" y="T11"/>
                </a:cxn>
              </a:cxnLst>
              <a:rect l="0" t="0" r="r" b="b"/>
              <a:pathLst>
                <a:path w="1353" h="1342">
                  <a:moveTo>
                    <a:pt x="0" y="670"/>
                  </a:moveTo>
                  <a:lnTo>
                    <a:pt x="0" y="670"/>
                  </a:lnTo>
                  <a:cubicBezTo>
                    <a:pt x="0" y="302"/>
                    <a:pt x="302" y="0"/>
                    <a:pt x="676" y="0"/>
                  </a:cubicBezTo>
                  <a:cubicBezTo>
                    <a:pt x="1047" y="0"/>
                    <a:pt x="1352" y="302"/>
                    <a:pt x="1352" y="670"/>
                  </a:cubicBezTo>
                  <a:cubicBezTo>
                    <a:pt x="1352" y="1042"/>
                    <a:pt x="1047" y="1341"/>
                    <a:pt x="676" y="1341"/>
                  </a:cubicBezTo>
                  <a:cubicBezTo>
                    <a:pt x="302" y="1341"/>
                    <a:pt x="0" y="1042"/>
                    <a:pt x="0" y="670"/>
                  </a:cubicBez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9" name="Freeform 56"/>
            <p:cNvSpPr>
              <a:spLocks noChangeArrowheads="1"/>
            </p:cNvSpPr>
            <p:nvPr/>
          </p:nvSpPr>
          <p:spPr bwMode="auto">
            <a:xfrm>
              <a:off x="5223688" y="2220665"/>
              <a:ext cx="1094240" cy="1075848"/>
            </a:xfrm>
            <a:custGeom>
              <a:avLst/>
              <a:gdLst>
                <a:gd name="G0" fmla="+- 1187 0 0"/>
                <a:gd name="G1" fmla="+- 1187 0 0"/>
                <a:gd name="G2" fmla="+- 531 0 0"/>
                <a:gd name="G3" fmla="+- 1 0 0"/>
                <a:gd name="G4" fmla="+- 1 0 0"/>
                <a:gd name="G5" fmla="+- 1 0 0"/>
                <a:gd name="G6" fmla="+- 1 0 0"/>
                <a:gd name="G7" fmla="+- 1 0 0"/>
                <a:gd name="G8" fmla="+- 1 0 0"/>
                <a:gd name="G9" fmla="+- 1 0 0"/>
                <a:gd name="G10" fmla="+- 1 0 0"/>
                <a:gd name="G11" fmla="+- 1 0 0"/>
                <a:gd name="G12" fmla="+- 1843 0 0"/>
                <a:gd name="G13" fmla="+- 1187 0 0"/>
                <a:gd name="T0" fmla="*/ 0 w 2395"/>
                <a:gd name="T1" fmla="*/ 269 h 2375"/>
                <a:gd name="T2" fmla="*/ 0 w 2395"/>
                <a:gd name="T3" fmla="*/ 269 h 2375"/>
                <a:gd name="T4" fmla="*/ 271 w 2395"/>
                <a:gd name="T5" fmla="*/ 0 h 2375"/>
                <a:gd name="T6" fmla="*/ 542 w 2395"/>
                <a:gd name="T7" fmla="*/ 269 h 2375"/>
                <a:gd name="T8" fmla="*/ 271 w 2395"/>
                <a:gd name="T9" fmla="*/ 538 h 2375"/>
                <a:gd name="T10" fmla="*/ 0 w 2395"/>
                <a:gd name="T11" fmla="*/ 269 h 2375"/>
              </a:gdLst>
              <a:ahLst/>
              <a:cxnLst>
                <a:cxn ang="0">
                  <a:pos x="T0" y="T1"/>
                </a:cxn>
                <a:cxn ang="0">
                  <a:pos x="T2" y="T3"/>
                </a:cxn>
                <a:cxn ang="0">
                  <a:pos x="T4" y="T5"/>
                </a:cxn>
                <a:cxn ang="0">
                  <a:pos x="T6" y="T7"/>
                </a:cxn>
                <a:cxn ang="0">
                  <a:pos x="T8" y="T9"/>
                </a:cxn>
                <a:cxn ang="0">
                  <a:pos x="T10" y="T11"/>
                </a:cxn>
              </a:cxnLst>
              <a:rect l="0" t="0" r="r" b="b"/>
              <a:pathLst>
                <a:path w="2395" h="2375">
                  <a:moveTo>
                    <a:pt x="0" y="1187"/>
                  </a:moveTo>
                  <a:lnTo>
                    <a:pt x="0" y="1187"/>
                  </a:lnTo>
                  <a:cubicBezTo>
                    <a:pt x="0" y="531"/>
                    <a:pt x="537" y="0"/>
                    <a:pt x="1196" y="0"/>
                  </a:cubicBezTo>
                  <a:cubicBezTo>
                    <a:pt x="1857" y="0"/>
                    <a:pt x="2394" y="531"/>
                    <a:pt x="2394" y="1187"/>
                  </a:cubicBezTo>
                  <a:cubicBezTo>
                    <a:pt x="2394" y="1843"/>
                    <a:pt x="1857" y="2374"/>
                    <a:pt x="1196" y="2374"/>
                  </a:cubicBezTo>
                  <a:cubicBezTo>
                    <a:pt x="537" y="2374"/>
                    <a:pt x="0" y="1843"/>
                    <a:pt x="0" y="1187"/>
                  </a:cubicBez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0" name="Freeform 191"/>
            <p:cNvSpPr>
              <a:spLocks noEditPoints="1"/>
            </p:cNvSpPr>
            <p:nvPr/>
          </p:nvSpPr>
          <p:spPr bwMode="auto">
            <a:xfrm>
              <a:off x="4841536" y="1389758"/>
              <a:ext cx="431366" cy="431478"/>
            </a:xfrm>
            <a:custGeom>
              <a:avLst/>
              <a:gdLst>
                <a:gd name="T0" fmla="*/ 109 w 116"/>
                <a:gd name="T1" fmla="*/ 9 h 116"/>
                <a:gd name="T2" fmla="*/ 58 w 116"/>
                <a:gd name="T3" fmla="*/ 0 h 116"/>
                <a:gd name="T4" fmla="*/ 7 w 116"/>
                <a:gd name="T5" fmla="*/ 9 h 116"/>
                <a:gd name="T6" fmla="*/ 0 w 116"/>
                <a:gd name="T7" fmla="*/ 18 h 116"/>
                <a:gd name="T8" fmla="*/ 0 w 116"/>
                <a:gd name="T9" fmla="*/ 98 h 116"/>
                <a:gd name="T10" fmla="*/ 7 w 116"/>
                <a:gd name="T11" fmla="*/ 107 h 116"/>
                <a:gd name="T12" fmla="*/ 58 w 116"/>
                <a:gd name="T13" fmla="*/ 116 h 116"/>
                <a:gd name="T14" fmla="*/ 109 w 116"/>
                <a:gd name="T15" fmla="*/ 107 h 116"/>
                <a:gd name="T16" fmla="*/ 116 w 116"/>
                <a:gd name="T17" fmla="*/ 98 h 116"/>
                <a:gd name="T18" fmla="*/ 116 w 116"/>
                <a:gd name="T19" fmla="*/ 18 h 116"/>
                <a:gd name="T20" fmla="*/ 109 w 116"/>
                <a:gd name="T21" fmla="*/ 9 h 116"/>
                <a:gd name="T22" fmla="*/ 58 w 116"/>
                <a:gd name="T23" fmla="*/ 7 h 116"/>
                <a:gd name="T24" fmla="*/ 109 w 116"/>
                <a:gd name="T25" fmla="*/ 18 h 116"/>
                <a:gd name="T26" fmla="*/ 58 w 116"/>
                <a:gd name="T27" fmla="*/ 29 h 116"/>
                <a:gd name="T28" fmla="*/ 7 w 116"/>
                <a:gd name="T29" fmla="*/ 18 h 116"/>
                <a:gd name="T30" fmla="*/ 58 w 116"/>
                <a:gd name="T31" fmla="*/ 7 h 116"/>
                <a:gd name="T32" fmla="*/ 58 w 116"/>
                <a:gd name="T33" fmla="*/ 36 h 116"/>
                <a:gd name="T34" fmla="*/ 109 w 116"/>
                <a:gd name="T35" fmla="*/ 27 h 116"/>
                <a:gd name="T36" fmla="*/ 109 w 116"/>
                <a:gd name="T37" fmla="*/ 43 h 116"/>
                <a:gd name="T38" fmla="*/ 109 w 116"/>
                <a:gd name="T39" fmla="*/ 43 h 116"/>
                <a:gd name="T40" fmla="*/ 58 w 116"/>
                <a:gd name="T41" fmla="*/ 54 h 116"/>
                <a:gd name="T42" fmla="*/ 7 w 116"/>
                <a:gd name="T43" fmla="*/ 43 h 116"/>
                <a:gd name="T44" fmla="*/ 7 w 116"/>
                <a:gd name="T45" fmla="*/ 43 h 116"/>
                <a:gd name="T46" fmla="*/ 7 w 116"/>
                <a:gd name="T47" fmla="*/ 27 h 116"/>
                <a:gd name="T48" fmla="*/ 58 w 116"/>
                <a:gd name="T49" fmla="*/ 36 h 116"/>
                <a:gd name="T50" fmla="*/ 109 w 116"/>
                <a:gd name="T51" fmla="*/ 98 h 116"/>
                <a:gd name="T52" fmla="*/ 109 w 116"/>
                <a:gd name="T53" fmla="*/ 98 h 116"/>
                <a:gd name="T54" fmla="*/ 58 w 116"/>
                <a:gd name="T55" fmla="*/ 109 h 116"/>
                <a:gd name="T56" fmla="*/ 7 w 116"/>
                <a:gd name="T57" fmla="*/ 98 h 116"/>
                <a:gd name="T58" fmla="*/ 7 w 116"/>
                <a:gd name="T59" fmla="*/ 98 h 116"/>
                <a:gd name="T60" fmla="*/ 7 w 116"/>
                <a:gd name="T61" fmla="*/ 78 h 116"/>
                <a:gd name="T62" fmla="*/ 58 w 116"/>
                <a:gd name="T63" fmla="*/ 87 h 116"/>
                <a:gd name="T64" fmla="*/ 109 w 116"/>
                <a:gd name="T65" fmla="*/ 78 h 116"/>
                <a:gd name="T66" fmla="*/ 109 w 116"/>
                <a:gd name="T67" fmla="*/ 98 h 116"/>
                <a:gd name="T68" fmla="*/ 109 w 116"/>
                <a:gd name="T69" fmla="*/ 69 h 116"/>
                <a:gd name="T70" fmla="*/ 109 w 116"/>
                <a:gd name="T71" fmla="*/ 69 h 116"/>
                <a:gd name="T72" fmla="*/ 58 w 116"/>
                <a:gd name="T73" fmla="*/ 80 h 116"/>
                <a:gd name="T74" fmla="*/ 7 w 116"/>
                <a:gd name="T75" fmla="*/ 69 h 116"/>
                <a:gd name="T76" fmla="*/ 7 w 116"/>
                <a:gd name="T77" fmla="*/ 69 h 116"/>
                <a:gd name="T78" fmla="*/ 7 w 116"/>
                <a:gd name="T79" fmla="*/ 52 h 116"/>
                <a:gd name="T80" fmla="*/ 58 w 116"/>
                <a:gd name="T81" fmla="*/ 61 h 116"/>
                <a:gd name="T82" fmla="*/ 109 w 116"/>
                <a:gd name="T83" fmla="*/ 52 h 116"/>
                <a:gd name="T84" fmla="*/ 109 w 116"/>
                <a:gd name="T85" fmla="*/ 69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 h="116">
                  <a:moveTo>
                    <a:pt x="109" y="9"/>
                  </a:moveTo>
                  <a:cubicBezTo>
                    <a:pt x="99" y="4"/>
                    <a:pt x="80" y="0"/>
                    <a:pt x="58" y="0"/>
                  </a:cubicBezTo>
                  <a:cubicBezTo>
                    <a:pt x="36" y="0"/>
                    <a:pt x="17" y="4"/>
                    <a:pt x="7" y="9"/>
                  </a:cubicBezTo>
                  <a:cubicBezTo>
                    <a:pt x="3" y="12"/>
                    <a:pt x="0" y="15"/>
                    <a:pt x="0" y="18"/>
                  </a:cubicBezTo>
                  <a:cubicBezTo>
                    <a:pt x="0" y="98"/>
                    <a:pt x="0" y="98"/>
                    <a:pt x="0" y="98"/>
                  </a:cubicBezTo>
                  <a:cubicBezTo>
                    <a:pt x="0" y="101"/>
                    <a:pt x="3" y="104"/>
                    <a:pt x="7" y="107"/>
                  </a:cubicBezTo>
                  <a:cubicBezTo>
                    <a:pt x="17" y="112"/>
                    <a:pt x="36" y="116"/>
                    <a:pt x="58" y="116"/>
                  </a:cubicBezTo>
                  <a:cubicBezTo>
                    <a:pt x="80" y="116"/>
                    <a:pt x="99" y="112"/>
                    <a:pt x="109" y="107"/>
                  </a:cubicBezTo>
                  <a:cubicBezTo>
                    <a:pt x="114" y="104"/>
                    <a:pt x="116" y="101"/>
                    <a:pt x="116" y="98"/>
                  </a:cubicBezTo>
                  <a:cubicBezTo>
                    <a:pt x="116" y="18"/>
                    <a:pt x="116" y="18"/>
                    <a:pt x="116" y="18"/>
                  </a:cubicBezTo>
                  <a:cubicBezTo>
                    <a:pt x="116" y="15"/>
                    <a:pt x="114" y="12"/>
                    <a:pt x="109" y="9"/>
                  </a:cubicBezTo>
                  <a:close/>
                  <a:moveTo>
                    <a:pt x="58" y="7"/>
                  </a:moveTo>
                  <a:cubicBezTo>
                    <a:pt x="89" y="7"/>
                    <a:pt x="106" y="14"/>
                    <a:pt x="109" y="18"/>
                  </a:cubicBezTo>
                  <a:cubicBezTo>
                    <a:pt x="106" y="21"/>
                    <a:pt x="89" y="29"/>
                    <a:pt x="58" y="29"/>
                  </a:cubicBezTo>
                  <a:cubicBezTo>
                    <a:pt x="27" y="29"/>
                    <a:pt x="10" y="21"/>
                    <a:pt x="7" y="18"/>
                  </a:cubicBezTo>
                  <a:cubicBezTo>
                    <a:pt x="10" y="14"/>
                    <a:pt x="27" y="7"/>
                    <a:pt x="58" y="7"/>
                  </a:cubicBezTo>
                  <a:close/>
                  <a:moveTo>
                    <a:pt x="58" y="36"/>
                  </a:moveTo>
                  <a:cubicBezTo>
                    <a:pt x="80" y="36"/>
                    <a:pt x="99" y="32"/>
                    <a:pt x="109" y="27"/>
                  </a:cubicBezTo>
                  <a:cubicBezTo>
                    <a:pt x="109" y="43"/>
                    <a:pt x="109" y="43"/>
                    <a:pt x="109" y="43"/>
                  </a:cubicBezTo>
                  <a:cubicBezTo>
                    <a:pt x="109" y="43"/>
                    <a:pt x="109" y="43"/>
                    <a:pt x="109" y="43"/>
                  </a:cubicBezTo>
                  <a:cubicBezTo>
                    <a:pt x="106" y="47"/>
                    <a:pt x="89" y="54"/>
                    <a:pt x="58" y="54"/>
                  </a:cubicBezTo>
                  <a:cubicBezTo>
                    <a:pt x="27" y="54"/>
                    <a:pt x="10" y="47"/>
                    <a:pt x="7" y="43"/>
                  </a:cubicBezTo>
                  <a:cubicBezTo>
                    <a:pt x="7" y="43"/>
                    <a:pt x="7" y="43"/>
                    <a:pt x="7" y="43"/>
                  </a:cubicBezTo>
                  <a:cubicBezTo>
                    <a:pt x="7" y="27"/>
                    <a:pt x="7" y="27"/>
                    <a:pt x="7" y="27"/>
                  </a:cubicBezTo>
                  <a:cubicBezTo>
                    <a:pt x="17" y="32"/>
                    <a:pt x="36" y="36"/>
                    <a:pt x="58" y="36"/>
                  </a:cubicBezTo>
                  <a:close/>
                  <a:moveTo>
                    <a:pt x="109" y="98"/>
                  </a:moveTo>
                  <a:cubicBezTo>
                    <a:pt x="109" y="98"/>
                    <a:pt x="109" y="98"/>
                    <a:pt x="109" y="98"/>
                  </a:cubicBezTo>
                  <a:cubicBezTo>
                    <a:pt x="106" y="101"/>
                    <a:pt x="89" y="109"/>
                    <a:pt x="58" y="109"/>
                  </a:cubicBezTo>
                  <a:cubicBezTo>
                    <a:pt x="27" y="109"/>
                    <a:pt x="10" y="101"/>
                    <a:pt x="7" y="98"/>
                  </a:cubicBezTo>
                  <a:cubicBezTo>
                    <a:pt x="7" y="98"/>
                    <a:pt x="7" y="98"/>
                    <a:pt x="7" y="98"/>
                  </a:cubicBezTo>
                  <a:cubicBezTo>
                    <a:pt x="7" y="78"/>
                    <a:pt x="7" y="78"/>
                    <a:pt x="7" y="78"/>
                  </a:cubicBezTo>
                  <a:cubicBezTo>
                    <a:pt x="17" y="83"/>
                    <a:pt x="36" y="87"/>
                    <a:pt x="58" y="87"/>
                  </a:cubicBezTo>
                  <a:cubicBezTo>
                    <a:pt x="80" y="87"/>
                    <a:pt x="99" y="83"/>
                    <a:pt x="109" y="78"/>
                  </a:cubicBezTo>
                  <a:lnTo>
                    <a:pt x="109" y="98"/>
                  </a:lnTo>
                  <a:close/>
                  <a:moveTo>
                    <a:pt x="109" y="69"/>
                  </a:moveTo>
                  <a:cubicBezTo>
                    <a:pt x="109" y="69"/>
                    <a:pt x="109" y="69"/>
                    <a:pt x="109" y="69"/>
                  </a:cubicBezTo>
                  <a:cubicBezTo>
                    <a:pt x="106" y="72"/>
                    <a:pt x="89" y="80"/>
                    <a:pt x="58" y="80"/>
                  </a:cubicBezTo>
                  <a:cubicBezTo>
                    <a:pt x="27" y="80"/>
                    <a:pt x="10" y="72"/>
                    <a:pt x="7" y="69"/>
                  </a:cubicBezTo>
                  <a:cubicBezTo>
                    <a:pt x="7" y="69"/>
                    <a:pt x="7" y="69"/>
                    <a:pt x="7" y="69"/>
                  </a:cubicBezTo>
                  <a:cubicBezTo>
                    <a:pt x="7" y="52"/>
                    <a:pt x="7" y="52"/>
                    <a:pt x="7" y="52"/>
                  </a:cubicBezTo>
                  <a:cubicBezTo>
                    <a:pt x="17" y="58"/>
                    <a:pt x="36" y="61"/>
                    <a:pt x="58" y="61"/>
                  </a:cubicBezTo>
                  <a:cubicBezTo>
                    <a:pt x="80" y="61"/>
                    <a:pt x="99" y="58"/>
                    <a:pt x="109" y="52"/>
                  </a:cubicBezTo>
                  <a:lnTo>
                    <a:pt x="109" y="69"/>
                  </a:ln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1" name="Freeform 124"/>
            <p:cNvSpPr>
              <a:spLocks noChangeArrowheads="1"/>
            </p:cNvSpPr>
            <p:nvPr/>
          </p:nvSpPr>
          <p:spPr bwMode="auto">
            <a:xfrm>
              <a:off x="5524451" y="2536404"/>
              <a:ext cx="526067" cy="398524"/>
            </a:xfrm>
            <a:custGeom>
              <a:avLst/>
              <a:gdLst>
                <a:gd name="T0" fmla="*/ 593 w 601"/>
                <a:gd name="T1" fmla="*/ 248 h 453"/>
                <a:gd name="T2" fmla="*/ 593 w 601"/>
                <a:gd name="T3" fmla="*/ 248 h 453"/>
                <a:gd name="T4" fmla="*/ 593 w 601"/>
                <a:gd name="T5" fmla="*/ 248 h 453"/>
                <a:gd name="T6" fmla="*/ 480 w 601"/>
                <a:gd name="T7" fmla="*/ 361 h 453"/>
                <a:gd name="T8" fmla="*/ 480 w 601"/>
                <a:gd name="T9" fmla="*/ 361 h 453"/>
                <a:gd name="T10" fmla="*/ 459 w 601"/>
                <a:gd name="T11" fmla="*/ 368 h 453"/>
                <a:gd name="T12" fmla="*/ 431 w 601"/>
                <a:gd name="T13" fmla="*/ 339 h 453"/>
                <a:gd name="T14" fmla="*/ 438 w 601"/>
                <a:gd name="T15" fmla="*/ 318 h 453"/>
                <a:gd name="T16" fmla="*/ 438 w 601"/>
                <a:gd name="T17" fmla="*/ 318 h 453"/>
                <a:gd name="T18" fmla="*/ 530 w 601"/>
                <a:gd name="T19" fmla="*/ 226 h 453"/>
                <a:gd name="T20" fmla="*/ 438 w 601"/>
                <a:gd name="T21" fmla="*/ 134 h 453"/>
                <a:gd name="T22" fmla="*/ 438 w 601"/>
                <a:gd name="T23" fmla="*/ 134 h 453"/>
                <a:gd name="T24" fmla="*/ 431 w 601"/>
                <a:gd name="T25" fmla="*/ 113 h 453"/>
                <a:gd name="T26" fmla="*/ 459 w 601"/>
                <a:gd name="T27" fmla="*/ 85 h 453"/>
                <a:gd name="T28" fmla="*/ 480 w 601"/>
                <a:gd name="T29" fmla="*/ 92 h 453"/>
                <a:gd name="T30" fmla="*/ 480 w 601"/>
                <a:gd name="T31" fmla="*/ 92 h 453"/>
                <a:gd name="T32" fmla="*/ 593 w 601"/>
                <a:gd name="T33" fmla="*/ 205 h 453"/>
                <a:gd name="T34" fmla="*/ 600 w 601"/>
                <a:gd name="T35" fmla="*/ 226 h 453"/>
                <a:gd name="T36" fmla="*/ 593 w 601"/>
                <a:gd name="T37" fmla="*/ 248 h 453"/>
                <a:gd name="T38" fmla="*/ 247 w 601"/>
                <a:gd name="T39" fmla="*/ 431 h 453"/>
                <a:gd name="T40" fmla="*/ 247 w 601"/>
                <a:gd name="T41" fmla="*/ 431 h 453"/>
                <a:gd name="T42" fmla="*/ 226 w 601"/>
                <a:gd name="T43" fmla="*/ 452 h 453"/>
                <a:gd name="T44" fmla="*/ 198 w 601"/>
                <a:gd name="T45" fmla="*/ 424 h 453"/>
                <a:gd name="T46" fmla="*/ 198 w 601"/>
                <a:gd name="T47" fmla="*/ 410 h 453"/>
                <a:gd name="T48" fmla="*/ 346 w 601"/>
                <a:gd name="T49" fmla="*/ 14 h 453"/>
                <a:gd name="T50" fmla="*/ 374 w 601"/>
                <a:gd name="T51" fmla="*/ 0 h 453"/>
                <a:gd name="T52" fmla="*/ 403 w 601"/>
                <a:gd name="T53" fmla="*/ 28 h 453"/>
                <a:gd name="T54" fmla="*/ 403 w 601"/>
                <a:gd name="T55" fmla="*/ 35 h 453"/>
                <a:gd name="T56" fmla="*/ 247 w 601"/>
                <a:gd name="T57" fmla="*/ 431 h 453"/>
                <a:gd name="T58" fmla="*/ 155 w 601"/>
                <a:gd name="T59" fmla="*/ 134 h 453"/>
                <a:gd name="T60" fmla="*/ 155 w 601"/>
                <a:gd name="T61" fmla="*/ 134 h 453"/>
                <a:gd name="T62" fmla="*/ 63 w 601"/>
                <a:gd name="T63" fmla="*/ 226 h 453"/>
                <a:gd name="T64" fmla="*/ 162 w 601"/>
                <a:gd name="T65" fmla="*/ 318 h 453"/>
                <a:gd name="T66" fmla="*/ 162 w 601"/>
                <a:gd name="T67" fmla="*/ 318 h 453"/>
                <a:gd name="T68" fmla="*/ 169 w 601"/>
                <a:gd name="T69" fmla="*/ 339 h 453"/>
                <a:gd name="T70" fmla="*/ 141 w 601"/>
                <a:gd name="T71" fmla="*/ 368 h 453"/>
                <a:gd name="T72" fmla="*/ 120 w 601"/>
                <a:gd name="T73" fmla="*/ 361 h 453"/>
                <a:gd name="T74" fmla="*/ 120 w 601"/>
                <a:gd name="T75" fmla="*/ 361 h 453"/>
                <a:gd name="T76" fmla="*/ 7 w 601"/>
                <a:gd name="T77" fmla="*/ 248 h 453"/>
                <a:gd name="T78" fmla="*/ 7 w 601"/>
                <a:gd name="T79" fmla="*/ 248 h 453"/>
                <a:gd name="T80" fmla="*/ 0 w 601"/>
                <a:gd name="T81" fmla="*/ 226 h 453"/>
                <a:gd name="T82" fmla="*/ 7 w 601"/>
                <a:gd name="T83" fmla="*/ 205 h 453"/>
                <a:gd name="T84" fmla="*/ 120 w 601"/>
                <a:gd name="T85" fmla="*/ 92 h 453"/>
                <a:gd name="T86" fmla="*/ 120 w 601"/>
                <a:gd name="T87" fmla="*/ 92 h 453"/>
                <a:gd name="T88" fmla="*/ 141 w 601"/>
                <a:gd name="T89" fmla="*/ 85 h 453"/>
                <a:gd name="T90" fmla="*/ 169 w 601"/>
                <a:gd name="T91" fmla="*/ 113 h 453"/>
                <a:gd name="T92" fmla="*/ 155 w 601"/>
                <a:gd name="T93"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53">
                  <a:moveTo>
                    <a:pt x="593" y="248"/>
                  </a:moveTo>
                  <a:lnTo>
                    <a:pt x="593" y="248"/>
                  </a:lnTo>
                  <a:lnTo>
                    <a:pt x="593" y="248"/>
                  </a:lnTo>
                  <a:cubicBezTo>
                    <a:pt x="480" y="361"/>
                    <a:pt x="480" y="361"/>
                    <a:pt x="480" y="361"/>
                  </a:cubicBezTo>
                  <a:lnTo>
                    <a:pt x="480" y="361"/>
                  </a:lnTo>
                  <a:cubicBezTo>
                    <a:pt x="473" y="361"/>
                    <a:pt x="466" y="368"/>
                    <a:pt x="459" y="368"/>
                  </a:cubicBezTo>
                  <a:cubicBezTo>
                    <a:pt x="445" y="368"/>
                    <a:pt x="431" y="353"/>
                    <a:pt x="431" y="339"/>
                  </a:cubicBezTo>
                  <a:cubicBezTo>
                    <a:pt x="431" y="332"/>
                    <a:pt x="431" y="325"/>
                    <a:pt x="438" y="318"/>
                  </a:cubicBezTo>
                  <a:lnTo>
                    <a:pt x="438" y="318"/>
                  </a:lnTo>
                  <a:cubicBezTo>
                    <a:pt x="530" y="226"/>
                    <a:pt x="530" y="226"/>
                    <a:pt x="530" y="226"/>
                  </a:cubicBezTo>
                  <a:cubicBezTo>
                    <a:pt x="438" y="134"/>
                    <a:pt x="438" y="134"/>
                    <a:pt x="438" y="134"/>
                  </a:cubicBezTo>
                  <a:lnTo>
                    <a:pt x="438" y="134"/>
                  </a:lnTo>
                  <a:cubicBezTo>
                    <a:pt x="431" y="127"/>
                    <a:pt x="431" y="120"/>
                    <a:pt x="431" y="113"/>
                  </a:cubicBezTo>
                  <a:cubicBezTo>
                    <a:pt x="431" y="92"/>
                    <a:pt x="445" y="85"/>
                    <a:pt x="459" y="85"/>
                  </a:cubicBezTo>
                  <a:cubicBezTo>
                    <a:pt x="466" y="85"/>
                    <a:pt x="473" y="85"/>
                    <a:pt x="480" y="92"/>
                  </a:cubicBezTo>
                  <a:lnTo>
                    <a:pt x="480" y="92"/>
                  </a:ln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lnTo>
                    <a:pt x="162" y="318"/>
                  </a:lnTo>
                  <a:cubicBezTo>
                    <a:pt x="162" y="325"/>
                    <a:pt x="169" y="332"/>
                    <a:pt x="169" y="339"/>
                  </a:cubicBezTo>
                  <a:cubicBezTo>
                    <a:pt x="169" y="353"/>
                    <a:pt x="155" y="368"/>
                    <a:pt x="141" y="368"/>
                  </a:cubicBezTo>
                  <a:cubicBezTo>
                    <a:pt x="134" y="368"/>
                    <a:pt x="127" y="361"/>
                    <a:pt x="120" y="361"/>
                  </a:cubicBezTo>
                  <a:lnTo>
                    <a:pt x="120" y="361"/>
                  </a:lnTo>
                  <a:cubicBezTo>
                    <a:pt x="7" y="248"/>
                    <a:pt x="7" y="248"/>
                    <a:pt x="7" y="248"/>
                  </a:cubicBezTo>
                  <a:lnTo>
                    <a:pt x="7" y="248"/>
                  </a:lnTo>
                  <a:cubicBezTo>
                    <a:pt x="0" y="240"/>
                    <a:pt x="0" y="233"/>
                    <a:pt x="0" y="226"/>
                  </a:cubicBezTo>
                  <a:cubicBezTo>
                    <a:pt x="0" y="212"/>
                    <a:pt x="0" y="205"/>
                    <a:pt x="7" y="205"/>
                  </a:cubicBezTo>
                  <a:cubicBezTo>
                    <a:pt x="120" y="92"/>
                    <a:pt x="120" y="92"/>
                    <a:pt x="120" y="92"/>
                  </a:cubicBezTo>
                  <a:lnTo>
                    <a:pt x="120" y="92"/>
                  </a:lnTo>
                  <a:cubicBezTo>
                    <a:pt x="127" y="85"/>
                    <a:pt x="134" y="85"/>
                    <a:pt x="141" y="85"/>
                  </a:cubicBezTo>
                  <a:cubicBezTo>
                    <a:pt x="155" y="85"/>
                    <a:pt x="169" y="92"/>
                    <a:pt x="169" y="113"/>
                  </a:cubicBezTo>
                  <a:cubicBezTo>
                    <a:pt x="169" y="120"/>
                    <a:pt x="162" y="127"/>
                    <a:pt x="155" y="134"/>
                  </a:cubicBezTo>
                  <a:close/>
                </a:path>
              </a:pathLst>
            </a:custGeom>
            <a:solidFill>
              <a:schemeClr val="bg1"/>
            </a:solidFill>
            <a:ln>
              <a:noFill/>
            </a:ln>
            <a:effectLst/>
          </p:spPr>
          <p:txBody>
            <a:bodyPr wrap="none" anchor="ct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2" name="Freeform 42"/>
            <p:cNvSpPr>
              <a:spLocks noEditPoints="1"/>
            </p:cNvSpPr>
            <p:nvPr/>
          </p:nvSpPr>
          <p:spPr bwMode="auto">
            <a:xfrm>
              <a:off x="4534541" y="3180259"/>
              <a:ext cx="270048" cy="232508"/>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3" name="Freeform 75"/>
            <p:cNvSpPr>
              <a:spLocks noEditPoints="1"/>
            </p:cNvSpPr>
            <p:nvPr/>
          </p:nvSpPr>
          <p:spPr bwMode="auto">
            <a:xfrm>
              <a:off x="6805667" y="2782700"/>
              <a:ext cx="292758" cy="295176"/>
            </a:xfrm>
            <a:custGeom>
              <a:avLst/>
              <a:gdLst>
                <a:gd name="T0" fmla="*/ 58 w 58"/>
                <a:gd name="T1" fmla="*/ 47 h 58"/>
                <a:gd name="T2" fmla="*/ 47 w 58"/>
                <a:gd name="T3" fmla="*/ 58 h 58"/>
                <a:gd name="T4" fmla="*/ 11 w 58"/>
                <a:gd name="T5" fmla="*/ 58 h 58"/>
                <a:gd name="T6" fmla="*/ 0 w 58"/>
                <a:gd name="T7" fmla="*/ 47 h 58"/>
                <a:gd name="T8" fmla="*/ 0 w 58"/>
                <a:gd name="T9" fmla="*/ 10 h 58"/>
                <a:gd name="T10" fmla="*/ 11 w 58"/>
                <a:gd name="T11" fmla="*/ 0 h 58"/>
                <a:gd name="T12" fmla="*/ 47 w 58"/>
                <a:gd name="T13" fmla="*/ 0 h 58"/>
                <a:gd name="T14" fmla="*/ 58 w 58"/>
                <a:gd name="T15" fmla="*/ 10 h 58"/>
                <a:gd name="T16" fmla="*/ 58 w 58"/>
                <a:gd name="T17" fmla="*/ 47 h 58"/>
                <a:gd name="T18" fmla="*/ 45 w 58"/>
                <a:gd name="T19" fmla="*/ 26 h 58"/>
                <a:gd name="T20" fmla="*/ 41 w 58"/>
                <a:gd name="T21" fmla="*/ 22 h 58"/>
                <a:gd name="T22" fmla="*/ 40 w 58"/>
                <a:gd name="T23" fmla="*/ 21 h 58"/>
                <a:gd name="T24" fmla="*/ 44 w 58"/>
                <a:gd name="T25" fmla="*/ 18 h 58"/>
                <a:gd name="T26" fmla="*/ 46 w 58"/>
                <a:gd name="T27" fmla="*/ 19 h 58"/>
                <a:gd name="T28" fmla="*/ 46 w 58"/>
                <a:gd name="T29" fmla="*/ 19 h 58"/>
                <a:gd name="T30" fmla="*/ 48 w 58"/>
                <a:gd name="T31" fmla="*/ 21 h 58"/>
                <a:gd name="T32" fmla="*/ 51 w 58"/>
                <a:gd name="T33" fmla="*/ 18 h 58"/>
                <a:gd name="T34" fmla="*/ 49 w 58"/>
                <a:gd name="T35" fmla="*/ 15 h 58"/>
                <a:gd name="T36" fmla="*/ 44 w 58"/>
                <a:gd name="T37" fmla="*/ 14 h 58"/>
                <a:gd name="T38" fmla="*/ 36 w 58"/>
                <a:gd name="T39" fmla="*/ 21 h 58"/>
                <a:gd name="T40" fmla="*/ 36 w 58"/>
                <a:gd name="T41" fmla="*/ 22 h 58"/>
                <a:gd name="T42" fmla="*/ 44 w 58"/>
                <a:gd name="T43" fmla="*/ 30 h 58"/>
                <a:gd name="T44" fmla="*/ 50 w 58"/>
                <a:gd name="T45" fmla="*/ 34 h 58"/>
                <a:gd name="T46" fmla="*/ 50 w 58"/>
                <a:gd name="T47" fmla="*/ 35 h 58"/>
                <a:gd name="T48" fmla="*/ 44 w 58"/>
                <a:gd name="T49" fmla="*/ 39 h 58"/>
                <a:gd name="T50" fmla="*/ 38 w 58"/>
                <a:gd name="T51" fmla="*/ 34 h 58"/>
                <a:gd name="T52" fmla="*/ 20 w 58"/>
                <a:gd name="T53" fmla="*/ 14 h 58"/>
                <a:gd name="T54" fmla="*/ 5 w 58"/>
                <a:gd name="T55" fmla="*/ 29 h 58"/>
                <a:gd name="T56" fmla="*/ 5 w 58"/>
                <a:gd name="T57" fmla="*/ 29 h 58"/>
                <a:gd name="T58" fmla="*/ 20 w 58"/>
                <a:gd name="T59" fmla="*/ 44 h 58"/>
                <a:gd name="T60" fmla="*/ 30 w 58"/>
                <a:gd name="T61" fmla="*/ 40 h 58"/>
                <a:gd name="T62" fmla="*/ 31 w 58"/>
                <a:gd name="T63" fmla="*/ 38 h 58"/>
                <a:gd name="T64" fmla="*/ 29 w 58"/>
                <a:gd name="T65" fmla="*/ 34 h 58"/>
                <a:gd name="T66" fmla="*/ 20 w 58"/>
                <a:gd name="T67" fmla="*/ 39 h 58"/>
                <a:gd name="T68" fmla="*/ 10 w 58"/>
                <a:gd name="T69" fmla="*/ 28 h 58"/>
                <a:gd name="T70" fmla="*/ 20 w 58"/>
                <a:gd name="T71" fmla="*/ 18 h 58"/>
                <a:gd name="T72" fmla="*/ 30 w 58"/>
                <a:gd name="T73" fmla="*/ 27 h 58"/>
                <a:gd name="T74" fmla="*/ 44 w 58"/>
                <a:gd name="T75" fmla="*/ 44 h 58"/>
                <a:gd name="T76" fmla="*/ 54 w 58"/>
                <a:gd name="T77" fmla="*/ 35 h 58"/>
                <a:gd name="T78" fmla="*/ 45 w 58"/>
                <a:gd name="T79" fmla="*/ 2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5" y="26"/>
                  </a:moveTo>
                  <a:cubicBezTo>
                    <a:pt x="43" y="25"/>
                    <a:pt x="41" y="24"/>
                    <a:pt x="41" y="22"/>
                  </a:cubicBezTo>
                  <a:cubicBezTo>
                    <a:pt x="41" y="22"/>
                    <a:pt x="40" y="21"/>
                    <a:pt x="40" y="21"/>
                  </a:cubicBezTo>
                  <a:cubicBezTo>
                    <a:pt x="40" y="19"/>
                    <a:pt x="42" y="18"/>
                    <a:pt x="44" y="18"/>
                  </a:cubicBezTo>
                  <a:cubicBezTo>
                    <a:pt x="45" y="18"/>
                    <a:pt x="46" y="18"/>
                    <a:pt x="46" y="19"/>
                  </a:cubicBezTo>
                  <a:cubicBezTo>
                    <a:pt x="46" y="19"/>
                    <a:pt x="46" y="19"/>
                    <a:pt x="46" y="19"/>
                  </a:cubicBezTo>
                  <a:cubicBezTo>
                    <a:pt x="47" y="19"/>
                    <a:pt x="47" y="20"/>
                    <a:pt x="48" y="21"/>
                  </a:cubicBezTo>
                  <a:cubicBezTo>
                    <a:pt x="51" y="18"/>
                    <a:pt x="51" y="18"/>
                    <a:pt x="51" y="18"/>
                  </a:cubicBezTo>
                  <a:cubicBezTo>
                    <a:pt x="51" y="17"/>
                    <a:pt x="50" y="16"/>
                    <a:pt x="49" y="15"/>
                  </a:cubicBezTo>
                  <a:cubicBezTo>
                    <a:pt x="48" y="14"/>
                    <a:pt x="46" y="14"/>
                    <a:pt x="44" y="14"/>
                  </a:cubicBezTo>
                  <a:cubicBezTo>
                    <a:pt x="40" y="14"/>
                    <a:pt x="36" y="17"/>
                    <a:pt x="36" y="21"/>
                  </a:cubicBezTo>
                  <a:cubicBezTo>
                    <a:pt x="36" y="21"/>
                    <a:pt x="36" y="21"/>
                    <a:pt x="36" y="22"/>
                  </a:cubicBezTo>
                  <a:cubicBezTo>
                    <a:pt x="37" y="27"/>
                    <a:pt x="39" y="29"/>
                    <a:pt x="44" y="30"/>
                  </a:cubicBezTo>
                  <a:cubicBezTo>
                    <a:pt x="46" y="31"/>
                    <a:pt x="50" y="32"/>
                    <a:pt x="50" y="34"/>
                  </a:cubicBezTo>
                  <a:cubicBezTo>
                    <a:pt x="50" y="35"/>
                    <a:pt x="50" y="35"/>
                    <a:pt x="50" y="35"/>
                  </a:cubicBezTo>
                  <a:cubicBezTo>
                    <a:pt x="50" y="38"/>
                    <a:pt x="47" y="39"/>
                    <a:pt x="44" y="39"/>
                  </a:cubicBezTo>
                  <a:cubicBezTo>
                    <a:pt x="41" y="39"/>
                    <a:pt x="39" y="36"/>
                    <a:pt x="38" y="34"/>
                  </a:cubicBezTo>
                  <a:cubicBezTo>
                    <a:pt x="34" y="25"/>
                    <a:pt x="33" y="14"/>
                    <a:pt x="20" y="14"/>
                  </a:cubicBezTo>
                  <a:cubicBezTo>
                    <a:pt x="12" y="14"/>
                    <a:pt x="5" y="21"/>
                    <a:pt x="5" y="29"/>
                  </a:cubicBezTo>
                  <a:cubicBezTo>
                    <a:pt x="5" y="29"/>
                    <a:pt x="5" y="29"/>
                    <a:pt x="5" y="29"/>
                  </a:cubicBezTo>
                  <a:cubicBezTo>
                    <a:pt x="5" y="37"/>
                    <a:pt x="11" y="44"/>
                    <a:pt x="20" y="44"/>
                  </a:cubicBezTo>
                  <a:cubicBezTo>
                    <a:pt x="24" y="44"/>
                    <a:pt x="27" y="43"/>
                    <a:pt x="30" y="40"/>
                  </a:cubicBezTo>
                  <a:cubicBezTo>
                    <a:pt x="31" y="39"/>
                    <a:pt x="31" y="38"/>
                    <a:pt x="31" y="38"/>
                  </a:cubicBezTo>
                  <a:cubicBezTo>
                    <a:pt x="29" y="34"/>
                    <a:pt x="29" y="34"/>
                    <a:pt x="29" y="34"/>
                  </a:cubicBezTo>
                  <a:cubicBezTo>
                    <a:pt x="27" y="38"/>
                    <a:pt x="24" y="39"/>
                    <a:pt x="20" y="39"/>
                  </a:cubicBezTo>
                  <a:cubicBezTo>
                    <a:pt x="14" y="39"/>
                    <a:pt x="10" y="34"/>
                    <a:pt x="10" y="28"/>
                  </a:cubicBezTo>
                  <a:cubicBezTo>
                    <a:pt x="10" y="23"/>
                    <a:pt x="14" y="18"/>
                    <a:pt x="20" y="18"/>
                  </a:cubicBezTo>
                  <a:cubicBezTo>
                    <a:pt x="26" y="18"/>
                    <a:pt x="28" y="21"/>
                    <a:pt x="30" y="27"/>
                  </a:cubicBezTo>
                  <a:cubicBezTo>
                    <a:pt x="33" y="33"/>
                    <a:pt x="35" y="44"/>
                    <a:pt x="44" y="44"/>
                  </a:cubicBezTo>
                  <a:cubicBezTo>
                    <a:pt x="50" y="44"/>
                    <a:pt x="54" y="40"/>
                    <a:pt x="54" y="35"/>
                  </a:cubicBezTo>
                  <a:cubicBezTo>
                    <a:pt x="54" y="29"/>
                    <a:pt x="50" y="27"/>
                    <a:pt x="45" y="26"/>
                  </a:cubicBez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4" name="Freeform 37"/>
            <p:cNvSpPr>
              <a:spLocks noEditPoints="1"/>
            </p:cNvSpPr>
            <p:nvPr/>
          </p:nvSpPr>
          <p:spPr bwMode="auto">
            <a:xfrm>
              <a:off x="5757767" y="3978838"/>
              <a:ext cx="201537" cy="176489"/>
            </a:xfrm>
            <a:custGeom>
              <a:avLst/>
              <a:gdLst>
                <a:gd name="T0" fmla="*/ 244 w 256"/>
                <a:gd name="T1" fmla="*/ 224 h 224"/>
                <a:gd name="T2" fmla="*/ 12 w 256"/>
                <a:gd name="T3" fmla="*/ 224 h 224"/>
                <a:gd name="T4" fmla="*/ 0 w 256"/>
                <a:gd name="T5" fmla="*/ 212 h 224"/>
                <a:gd name="T6" fmla="*/ 0 w 256"/>
                <a:gd name="T7" fmla="*/ 12 h 224"/>
                <a:gd name="T8" fmla="*/ 12 w 256"/>
                <a:gd name="T9" fmla="*/ 0 h 224"/>
                <a:gd name="T10" fmla="*/ 244 w 256"/>
                <a:gd name="T11" fmla="*/ 0 h 224"/>
                <a:gd name="T12" fmla="*/ 256 w 256"/>
                <a:gd name="T13" fmla="*/ 12 h 224"/>
                <a:gd name="T14" fmla="*/ 256 w 256"/>
                <a:gd name="T15" fmla="*/ 212 h 224"/>
                <a:gd name="T16" fmla="*/ 244 w 256"/>
                <a:gd name="T17" fmla="*/ 224 h 224"/>
                <a:gd name="T18" fmla="*/ 196 w 256"/>
                <a:gd name="T19" fmla="*/ 212 h 224"/>
                <a:gd name="T20" fmla="*/ 244 w 256"/>
                <a:gd name="T21" fmla="*/ 212 h 224"/>
                <a:gd name="T22" fmla="*/ 244 w 256"/>
                <a:gd name="T23" fmla="*/ 108 h 224"/>
                <a:gd name="T24" fmla="*/ 240 w 256"/>
                <a:gd name="T25" fmla="*/ 108 h 224"/>
                <a:gd name="T26" fmla="*/ 196 w 256"/>
                <a:gd name="T27" fmla="*/ 108 h 224"/>
                <a:gd name="T28" fmla="*/ 196 w 256"/>
                <a:gd name="T29" fmla="*/ 212 h 224"/>
                <a:gd name="T30" fmla="*/ 72 w 256"/>
                <a:gd name="T31" fmla="*/ 212 h 224"/>
                <a:gd name="T32" fmla="*/ 184 w 256"/>
                <a:gd name="T33" fmla="*/ 212 h 224"/>
                <a:gd name="T34" fmla="*/ 184 w 256"/>
                <a:gd name="T35" fmla="*/ 108 h 224"/>
                <a:gd name="T36" fmla="*/ 72 w 256"/>
                <a:gd name="T37" fmla="*/ 108 h 224"/>
                <a:gd name="T38" fmla="*/ 72 w 256"/>
                <a:gd name="T39" fmla="*/ 212 h 224"/>
                <a:gd name="T40" fmla="*/ 12 w 256"/>
                <a:gd name="T41" fmla="*/ 212 h 224"/>
                <a:gd name="T42" fmla="*/ 60 w 256"/>
                <a:gd name="T43" fmla="*/ 212 h 224"/>
                <a:gd name="T44" fmla="*/ 60 w 256"/>
                <a:gd name="T45" fmla="*/ 108 h 224"/>
                <a:gd name="T46" fmla="*/ 12 w 256"/>
                <a:gd name="T47" fmla="*/ 108 h 224"/>
                <a:gd name="T48" fmla="*/ 12 w 256"/>
                <a:gd name="T49" fmla="*/ 212 h 224"/>
                <a:gd name="T50" fmla="*/ 24 w 256"/>
                <a:gd name="T51" fmla="*/ 12 h 224"/>
                <a:gd name="T52" fmla="*/ 12 w 256"/>
                <a:gd name="T53" fmla="*/ 24 h 224"/>
                <a:gd name="T54" fmla="*/ 24 w 256"/>
                <a:gd name="T55" fmla="*/ 36 h 224"/>
                <a:gd name="T56" fmla="*/ 36 w 256"/>
                <a:gd name="T57" fmla="*/ 24 h 224"/>
                <a:gd name="T58" fmla="*/ 24 w 256"/>
                <a:gd name="T59" fmla="*/ 12 h 224"/>
                <a:gd name="T60" fmla="*/ 60 w 256"/>
                <a:gd name="T61" fmla="*/ 12 h 224"/>
                <a:gd name="T62" fmla="*/ 48 w 256"/>
                <a:gd name="T63" fmla="*/ 24 h 224"/>
                <a:gd name="T64" fmla="*/ 60 w 256"/>
                <a:gd name="T65" fmla="*/ 36 h 224"/>
                <a:gd name="T66" fmla="*/ 72 w 256"/>
                <a:gd name="T67" fmla="*/ 24 h 224"/>
                <a:gd name="T68" fmla="*/ 60 w 256"/>
                <a:gd name="T69" fmla="*/ 12 h 224"/>
                <a:gd name="T70" fmla="*/ 96 w 256"/>
                <a:gd name="T71" fmla="*/ 12 h 224"/>
                <a:gd name="T72" fmla="*/ 84 w 256"/>
                <a:gd name="T73" fmla="*/ 24 h 224"/>
                <a:gd name="T74" fmla="*/ 96 w 256"/>
                <a:gd name="T75" fmla="*/ 36 h 224"/>
                <a:gd name="T76" fmla="*/ 108 w 256"/>
                <a:gd name="T77" fmla="*/ 24 h 224"/>
                <a:gd name="T78" fmla="*/ 96 w 256"/>
                <a:gd name="T79" fmla="*/ 12 h 224"/>
                <a:gd name="T80" fmla="*/ 232 w 256"/>
                <a:gd name="T81" fmla="*/ 48 h 224"/>
                <a:gd name="T82" fmla="*/ 24 w 256"/>
                <a:gd name="T83" fmla="*/ 48 h 224"/>
                <a:gd name="T84" fmla="*/ 12 w 256"/>
                <a:gd name="T85" fmla="*/ 48 h 224"/>
                <a:gd name="T86" fmla="*/ 12 w 256"/>
                <a:gd name="T87" fmla="*/ 96 h 224"/>
                <a:gd name="T88" fmla="*/ 60 w 256"/>
                <a:gd name="T89" fmla="*/ 96 h 224"/>
                <a:gd name="T90" fmla="*/ 72 w 256"/>
                <a:gd name="T91" fmla="*/ 96 h 224"/>
                <a:gd name="T92" fmla="*/ 184 w 256"/>
                <a:gd name="T93" fmla="*/ 96 h 224"/>
                <a:gd name="T94" fmla="*/ 196 w 256"/>
                <a:gd name="T95" fmla="*/ 96 h 224"/>
                <a:gd name="T96" fmla="*/ 240 w 256"/>
                <a:gd name="T97" fmla="*/ 96 h 224"/>
                <a:gd name="T98" fmla="*/ 244 w 256"/>
                <a:gd name="T99" fmla="*/ 96 h 224"/>
                <a:gd name="T100" fmla="*/ 244 w 256"/>
                <a:gd name="T101" fmla="*/ 48 h 224"/>
                <a:gd name="T102" fmla="*/ 232 w 256"/>
                <a:gd name="T103" fmla="*/ 48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6" h="224">
                  <a:moveTo>
                    <a:pt x="244" y="224"/>
                  </a:moveTo>
                  <a:cubicBezTo>
                    <a:pt x="12" y="224"/>
                    <a:pt x="12" y="224"/>
                    <a:pt x="12" y="224"/>
                  </a:cubicBezTo>
                  <a:cubicBezTo>
                    <a:pt x="5" y="224"/>
                    <a:pt x="0" y="219"/>
                    <a:pt x="0" y="212"/>
                  </a:cubicBezTo>
                  <a:cubicBezTo>
                    <a:pt x="0" y="12"/>
                    <a:pt x="0" y="12"/>
                    <a:pt x="0" y="12"/>
                  </a:cubicBezTo>
                  <a:cubicBezTo>
                    <a:pt x="0" y="5"/>
                    <a:pt x="5" y="0"/>
                    <a:pt x="12" y="0"/>
                  </a:cubicBezTo>
                  <a:cubicBezTo>
                    <a:pt x="244" y="0"/>
                    <a:pt x="244" y="0"/>
                    <a:pt x="244" y="0"/>
                  </a:cubicBezTo>
                  <a:cubicBezTo>
                    <a:pt x="251" y="0"/>
                    <a:pt x="256" y="5"/>
                    <a:pt x="256" y="12"/>
                  </a:cubicBezTo>
                  <a:cubicBezTo>
                    <a:pt x="256" y="212"/>
                    <a:pt x="256" y="212"/>
                    <a:pt x="256" y="212"/>
                  </a:cubicBezTo>
                  <a:cubicBezTo>
                    <a:pt x="256" y="219"/>
                    <a:pt x="251" y="224"/>
                    <a:pt x="244" y="224"/>
                  </a:cubicBezTo>
                  <a:moveTo>
                    <a:pt x="196" y="212"/>
                  </a:moveTo>
                  <a:cubicBezTo>
                    <a:pt x="244" y="212"/>
                    <a:pt x="244" y="212"/>
                    <a:pt x="244" y="212"/>
                  </a:cubicBezTo>
                  <a:cubicBezTo>
                    <a:pt x="244" y="108"/>
                    <a:pt x="244" y="108"/>
                    <a:pt x="244" y="108"/>
                  </a:cubicBezTo>
                  <a:cubicBezTo>
                    <a:pt x="240" y="108"/>
                    <a:pt x="240" y="108"/>
                    <a:pt x="240" y="108"/>
                  </a:cubicBezTo>
                  <a:cubicBezTo>
                    <a:pt x="196" y="108"/>
                    <a:pt x="196" y="108"/>
                    <a:pt x="196" y="108"/>
                  </a:cubicBezTo>
                  <a:lnTo>
                    <a:pt x="196" y="212"/>
                  </a:lnTo>
                  <a:close/>
                  <a:moveTo>
                    <a:pt x="72" y="212"/>
                  </a:moveTo>
                  <a:cubicBezTo>
                    <a:pt x="184" y="212"/>
                    <a:pt x="184" y="212"/>
                    <a:pt x="184" y="212"/>
                  </a:cubicBezTo>
                  <a:cubicBezTo>
                    <a:pt x="184" y="108"/>
                    <a:pt x="184" y="108"/>
                    <a:pt x="184" y="108"/>
                  </a:cubicBezTo>
                  <a:cubicBezTo>
                    <a:pt x="72" y="108"/>
                    <a:pt x="72" y="108"/>
                    <a:pt x="72" y="108"/>
                  </a:cubicBezTo>
                  <a:lnTo>
                    <a:pt x="72" y="212"/>
                  </a:lnTo>
                  <a:close/>
                  <a:moveTo>
                    <a:pt x="12" y="212"/>
                  </a:moveTo>
                  <a:cubicBezTo>
                    <a:pt x="60" y="212"/>
                    <a:pt x="60" y="212"/>
                    <a:pt x="60" y="212"/>
                  </a:cubicBezTo>
                  <a:cubicBezTo>
                    <a:pt x="60" y="108"/>
                    <a:pt x="60" y="108"/>
                    <a:pt x="60" y="108"/>
                  </a:cubicBezTo>
                  <a:cubicBezTo>
                    <a:pt x="12" y="108"/>
                    <a:pt x="12" y="108"/>
                    <a:pt x="12" y="108"/>
                  </a:cubicBezTo>
                  <a:lnTo>
                    <a:pt x="12" y="212"/>
                  </a:lnTo>
                  <a:close/>
                  <a:moveTo>
                    <a:pt x="24" y="12"/>
                  </a:moveTo>
                  <a:cubicBezTo>
                    <a:pt x="17" y="12"/>
                    <a:pt x="12" y="17"/>
                    <a:pt x="12" y="24"/>
                  </a:cubicBezTo>
                  <a:cubicBezTo>
                    <a:pt x="12" y="31"/>
                    <a:pt x="17" y="36"/>
                    <a:pt x="24" y="36"/>
                  </a:cubicBezTo>
                  <a:cubicBezTo>
                    <a:pt x="31" y="36"/>
                    <a:pt x="36" y="31"/>
                    <a:pt x="36" y="24"/>
                  </a:cubicBezTo>
                  <a:cubicBezTo>
                    <a:pt x="36" y="17"/>
                    <a:pt x="31" y="12"/>
                    <a:pt x="24" y="12"/>
                  </a:cubicBezTo>
                  <a:moveTo>
                    <a:pt x="60" y="12"/>
                  </a:moveTo>
                  <a:cubicBezTo>
                    <a:pt x="53" y="12"/>
                    <a:pt x="48" y="17"/>
                    <a:pt x="48" y="24"/>
                  </a:cubicBezTo>
                  <a:cubicBezTo>
                    <a:pt x="48" y="31"/>
                    <a:pt x="53" y="36"/>
                    <a:pt x="60" y="36"/>
                  </a:cubicBezTo>
                  <a:cubicBezTo>
                    <a:pt x="67" y="36"/>
                    <a:pt x="72" y="31"/>
                    <a:pt x="72" y="24"/>
                  </a:cubicBezTo>
                  <a:cubicBezTo>
                    <a:pt x="72" y="17"/>
                    <a:pt x="67" y="12"/>
                    <a:pt x="60" y="12"/>
                  </a:cubicBezTo>
                  <a:moveTo>
                    <a:pt x="96" y="12"/>
                  </a:moveTo>
                  <a:cubicBezTo>
                    <a:pt x="89" y="12"/>
                    <a:pt x="84" y="17"/>
                    <a:pt x="84" y="24"/>
                  </a:cubicBezTo>
                  <a:cubicBezTo>
                    <a:pt x="84" y="31"/>
                    <a:pt x="89" y="36"/>
                    <a:pt x="96" y="36"/>
                  </a:cubicBezTo>
                  <a:cubicBezTo>
                    <a:pt x="103" y="36"/>
                    <a:pt x="108" y="31"/>
                    <a:pt x="108" y="24"/>
                  </a:cubicBezTo>
                  <a:cubicBezTo>
                    <a:pt x="108" y="17"/>
                    <a:pt x="103" y="12"/>
                    <a:pt x="96" y="12"/>
                  </a:cubicBezTo>
                  <a:moveTo>
                    <a:pt x="232" y="48"/>
                  </a:moveTo>
                  <a:cubicBezTo>
                    <a:pt x="24" y="48"/>
                    <a:pt x="24" y="48"/>
                    <a:pt x="24" y="48"/>
                  </a:cubicBezTo>
                  <a:cubicBezTo>
                    <a:pt x="12" y="48"/>
                    <a:pt x="12" y="48"/>
                    <a:pt x="12" y="48"/>
                  </a:cubicBezTo>
                  <a:cubicBezTo>
                    <a:pt x="12" y="96"/>
                    <a:pt x="12" y="96"/>
                    <a:pt x="12" y="96"/>
                  </a:cubicBezTo>
                  <a:cubicBezTo>
                    <a:pt x="60" y="96"/>
                    <a:pt x="60" y="96"/>
                    <a:pt x="60" y="96"/>
                  </a:cubicBezTo>
                  <a:cubicBezTo>
                    <a:pt x="72" y="96"/>
                    <a:pt x="72" y="96"/>
                    <a:pt x="72" y="96"/>
                  </a:cubicBezTo>
                  <a:cubicBezTo>
                    <a:pt x="184" y="96"/>
                    <a:pt x="184" y="96"/>
                    <a:pt x="184" y="96"/>
                  </a:cubicBezTo>
                  <a:cubicBezTo>
                    <a:pt x="196" y="96"/>
                    <a:pt x="196" y="96"/>
                    <a:pt x="196" y="96"/>
                  </a:cubicBezTo>
                  <a:cubicBezTo>
                    <a:pt x="240" y="96"/>
                    <a:pt x="240" y="96"/>
                    <a:pt x="240" y="96"/>
                  </a:cubicBezTo>
                  <a:cubicBezTo>
                    <a:pt x="244" y="96"/>
                    <a:pt x="244" y="96"/>
                    <a:pt x="244" y="96"/>
                  </a:cubicBezTo>
                  <a:cubicBezTo>
                    <a:pt x="244" y="48"/>
                    <a:pt x="244" y="48"/>
                    <a:pt x="244" y="48"/>
                  </a:cubicBezTo>
                  <a:lnTo>
                    <a:pt x="232" y="48"/>
                  </a:ln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5" name="Freeform 64"/>
            <p:cNvSpPr>
              <a:spLocks noChangeArrowheads="1"/>
            </p:cNvSpPr>
            <p:nvPr/>
          </p:nvSpPr>
          <p:spPr bwMode="auto">
            <a:xfrm>
              <a:off x="6614810" y="1741586"/>
              <a:ext cx="209495" cy="209550"/>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p:spPr>
          <p:txBody>
            <a:bodyPr wrap="none" anchor="ctr"/>
            <a:lstStyle/>
            <a:p>
              <a:pPr defTabSz="685800" fontAlgn="auto">
                <a:spcBef>
                  <a:spcPts val="0"/>
                </a:spcBef>
                <a:spcAft>
                  <a:spcPts val="0"/>
                </a:spcAft>
                <a:defRPr/>
              </a:pPr>
              <a:endParaRPr lang="en-US" sz="1350">
                <a:solidFill>
                  <a:srgbClr val="445469"/>
                </a:solidFill>
                <a:latin typeface="Lato Light"/>
                <a:ea typeface="+mn-ea"/>
              </a:endParaRPr>
            </a:p>
          </p:txBody>
        </p:sp>
      </p:grpSp>
      <p:sp>
        <p:nvSpPr>
          <p:cNvPr id="29" name="TextBox 13"/>
          <p:cNvSpPr txBox="1"/>
          <p:nvPr/>
        </p:nvSpPr>
        <p:spPr>
          <a:xfrm>
            <a:off x="1207889" y="2662738"/>
            <a:ext cx="4964673" cy="2169825"/>
          </a:xfrm>
          <a:prstGeom prst="rect">
            <a:avLst/>
          </a:prstGeom>
          <a:noFill/>
        </p:spPr>
        <p:txBody>
          <a:bodyPr wrap="square" rtlCol="0">
            <a:spAutoFit/>
          </a:bodyPr>
          <a:lstStyle/>
          <a:p>
            <a:pPr>
              <a:lnSpc>
                <a:spcPct val="150000"/>
              </a:lnSpc>
            </a:pPr>
            <a:r>
              <a:rPr lang="zh-CN" altLang="en-US" sz="2000" b="1" dirty="0" smtClean="0">
                <a:solidFill>
                  <a:schemeClr val="tx1">
                    <a:lumMod val="65000"/>
                    <a:lumOff val="35000"/>
                  </a:schemeClr>
                </a:solidFill>
                <a:latin typeface="思源黑体" panose="020B0500000000000000" pitchFamily="34" charset="-122"/>
                <a:ea typeface="思源黑体" panose="020B0500000000000000" pitchFamily="34" charset="-122"/>
              </a:rPr>
              <a:t>新阶段教学方式</a:t>
            </a:r>
            <a:endParaRPr lang="en-US" altLang="zh-CN" sz="2000" b="1" dirty="0" smtClean="0">
              <a:solidFill>
                <a:schemeClr val="tx1">
                  <a:lumMod val="65000"/>
                  <a:lumOff val="35000"/>
                </a:schemeClr>
              </a:solidFill>
              <a:latin typeface="思源黑体" panose="020B0500000000000000" pitchFamily="34" charset="-122"/>
              <a:ea typeface="思源黑体" panose="020B0500000000000000" pitchFamily="34" charset="-122"/>
            </a:endParaRPr>
          </a:p>
          <a:p>
            <a:pPr>
              <a:lnSpc>
                <a:spcPct val="150000"/>
              </a:lnSpc>
            </a:pP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rPr>
              <a:t>长江工商学院</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研究生，有十余年行业经验，是某领域领军人物</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.1992</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年在某公司担任中层管理；</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2003</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年任某公司执</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COO ; 2007</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年担任某公司执行总裁。曾于</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2006</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2008</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2012</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年分别获得某某奖项。后面还司以填写你的文字后面还可以填写你的文字</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6" name="组合 25"/>
          <p:cNvGrpSpPr/>
          <p:nvPr/>
        </p:nvGrpSpPr>
        <p:grpSpPr>
          <a:xfrm>
            <a:off x="1502939" y="272760"/>
            <a:ext cx="4811657" cy="748449"/>
            <a:chOff x="1502939" y="272760"/>
            <a:chExt cx="4811657" cy="748449"/>
          </a:xfrm>
        </p:grpSpPr>
        <p:sp>
          <p:nvSpPr>
            <p:cNvPr id="2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教学反思</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0"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
        <p:nvSpPr>
          <p:cNvPr id="2" name="圆角矩形 1"/>
          <p:cNvSpPr/>
          <p:nvPr/>
        </p:nvSpPr>
        <p:spPr>
          <a:xfrm>
            <a:off x="1267327" y="5311816"/>
            <a:ext cx="1248770" cy="407845"/>
          </a:xfrm>
          <a:prstGeom prst="round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思源黑体" panose="020B0500000000000000" pitchFamily="34" charset="-122"/>
                <a:ea typeface="思源黑体" panose="020B0500000000000000" pitchFamily="34" charset="-122"/>
              </a:rPr>
              <a:t>信息化教学</a:t>
            </a:r>
            <a:endParaRPr lang="zh-CN" altLang="en-US" sz="1400" dirty="0">
              <a:latin typeface="思源黑体" panose="020B0500000000000000" pitchFamily="34" charset="-122"/>
              <a:ea typeface="思源黑体" panose="020B0500000000000000" pitchFamily="34" charset="-122"/>
            </a:endParaRPr>
          </a:p>
        </p:txBody>
      </p:sp>
      <p:sp>
        <p:nvSpPr>
          <p:cNvPr id="31" name="圆角矩形 30"/>
          <p:cNvSpPr/>
          <p:nvPr/>
        </p:nvSpPr>
        <p:spPr>
          <a:xfrm>
            <a:off x="2745047" y="5311816"/>
            <a:ext cx="1248770" cy="407845"/>
          </a:xfrm>
          <a:prstGeom prst="roundRect">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思源黑体" panose="020B0500000000000000" pitchFamily="34" charset="-122"/>
                <a:ea typeface="思源黑体" panose="020B0500000000000000" pitchFamily="34" charset="-122"/>
              </a:rPr>
              <a:t>课后补习</a:t>
            </a:r>
            <a:endParaRPr lang="zh-CN" altLang="en-US" sz="1400" dirty="0">
              <a:latin typeface="思源黑体" panose="020B0500000000000000" pitchFamily="34" charset="-122"/>
              <a:ea typeface="思源黑体" panose="020B0500000000000000" pitchFamily="34" charset="-122"/>
            </a:endParaRPr>
          </a:p>
        </p:txBody>
      </p:sp>
      <p:sp>
        <p:nvSpPr>
          <p:cNvPr id="32" name="圆角矩形 31"/>
          <p:cNvSpPr/>
          <p:nvPr/>
        </p:nvSpPr>
        <p:spPr>
          <a:xfrm>
            <a:off x="4222768" y="5311816"/>
            <a:ext cx="1248770" cy="407845"/>
          </a:xfrm>
          <a:prstGeom prst="roundRect">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思源黑体" panose="020B0500000000000000" pitchFamily="34" charset="-122"/>
                <a:ea typeface="思源黑体" panose="020B0500000000000000" pitchFamily="34" charset="-122"/>
              </a:rPr>
              <a:t>教学反思</a:t>
            </a:r>
            <a:endParaRPr lang="zh-CN" altLang="en-US" sz="1400" dirty="0">
              <a:latin typeface="思源黑体" panose="020B0500000000000000" pitchFamily="34" charset="-122"/>
              <a:ea typeface="思源黑体" panose="020B0500000000000000"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50" fill="hold"/>
                                        <p:tgtEl>
                                          <p:spTgt spid="29"/>
                                        </p:tgtEl>
                                        <p:attrNameLst>
                                          <p:attrName>ppt_x</p:attrName>
                                        </p:attrNameLst>
                                      </p:cBhvr>
                                      <p:tavLst>
                                        <p:tav tm="0">
                                          <p:val>
                                            <p:strVal val="1+#ppt_w/2"/>
                                          </p:val>
                                        </p:tav>
                                        <p:tav tm="100000">
                                          <p:val>
                                            <p:strVal val="#ppt_x"/>
                                          </p:val>
                                        </p:tav>
                                      </p:tavLst>
                                    </p:anim>
                                    <p:anim calcmode="lin" valueType="num">
                                      <p:cBhvr additive="base">
                                        <p:cTn id="12" dur="25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12191980" cy="6857990"/>
          </a:xfrm>
          <a:prstGeom prst="rect">
            <a:avLst/>
          </a:prstGeom>
          <a:solidFill>
            <a:schemeClr val="bg1"/>
          </a:solidFill>
          <a:ln>
            <a:noFill/>
          </a:ln>
        </p:spPr>
      </p:pic>
      <p:grpSp>
        <p:nvGrpSpPr>
          <p:cNvPr id="3" name="组合 2"/>
          <p:cNvGrpSpPr/>
          <p:nvPr/>
        </p:nvGrpSpPr>
        <p:grpSpPr>
          <a:xfrm>
            <a:off x="20" y="342900"/>
            <a:ext cx="7128262" cy="6117432"/>
            <a:chOff x="20" y="342900"/>
            <a:chExt cx="7128262" cy="6117432"/>
          </a:xfrm>
        </p:grpSpPr>
        <p:sp>
          <p:nvSpPr>
            <p:cNvPr id="4" name="星形: 五角 16"/>
            <p:cNvSpPr/>
            <p:nvPr/>
          </p:nvSpPr>
          <p:spPr>
            <a:xfrm>
              <a:off x="342900" y="34290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5" name="星形: 五角 33"/>
            <p:cNvSpPr/>
            <p:nvPr/>
          </p:nvSpPr>
          <p:spPr>
            <a:xfrm>
              <a:off x="1007280" y="46434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星形: 五角 34"/>
            <p:cNvSpPr/>
            <p:nvPr/>
          </p:nvSpPr>
          <p:spPr>
            <a:xfrm>
              <a:off x="427435" y="99050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7" name="星形: 五角 35"/>
            <p:cNvSpPr/>
            <p:nvPr/>
          </p:nvSpPr>
          <p:spPr>
            <a:xfrm>
              <a:off x="1348979" y="90002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8" name="星形: 五角 36"/>
            <p:cNvSpPr/>
            <p:nvPr/>
          </p:nvSpPr>
          <p:spPr>
            <a:xfrm>
              <a:off x="764392" y="178337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9" name="星形: 五角 37"/>
            <p:cNvSpPr/>
            <p:nvPr/>
          </p:nvSpPr>
          <p:spPr>
            <a:xfrm>
              <a:off x="233944" y="1900263"/>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0" name="星形: 五角 38"/>
            <p:cNvSpPr/>
            <p:nvPr/>
          </p:nvSpPr>
          <p:spPr>
            <a:xfrm>
              <a:off x="20" y="2686137"/>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1" name="星形: 五角 39"/>
            <p:cNvSpPr/>
            <p:nvPr/>
          </p:nvSpPr>
          <p:spPr>
            <a:xfrm>
              <a:off x="5450663" y="574110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星形: 五角 40"/>
            <p:cNvSpPr/>
            <p:nvPr/>
          </p:nvSpPr>
          <p:spPr>
            <a:xfrm>
              <a:off x="6310312" y="614362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3" name="星形: 五角 41"/>
            <p:cNvSpPr/>
            <p:nvPr/>
          </p:nvSpPr>
          <p:spPr>
            <a:xfrm>
              <a:off x="6885394" y="55911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4" name="星形: 五角 42"/>
            <p:cNvSpPr/>
            <p:nvPr/>
          </p:nvSpPr>
          <p:spPr>
            <a:xfrm>
              <a:off x="3827269" y="607218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5" name="星形: 五角 43"/>
            <p:cNvSpPr/>
            <p:nvPr/>
          </p:nvSpPr>
          <p:spPr>
            <a:xfrm>
              <a:off x="4864904" y="54768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6" name="星形: 五角 44"/>
            <p:cNvSpPr/>
            <p:nvPr/>
          </p:nvSpPr>
          <p:spPr>
            <a:xfrm>
              <a:off x="723302" y="426487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7" name="星形: 五角 45"/>
            <p:cNvSpPr/>
            <p:nvPr/>
          </p:nvSpPr>
          <p:spPr>
            <a:xfrm>
              <a:off x="434589" y="5107572"/>
              <a:ext cx="380989" cy="36929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8" name="星形: 五角 46"/>
            <p:cNvSpPr/>
            <p:nvPr/>
          </p:nvSpPr>
          <p:spPr>
            <a:xfrm>
              <a:off x="1307898" y="5490949"/>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sp>
        <p:nvSpPr>
          <p:cNvPr id="19" name="出自【趣你的PPT】(微信:qunideppt)：最优质的PPT资源库"/>
          <p:cNvSpPr txBox="1"/>
          <p:nvPr/>
        </p:nvSpPr>
        <p:spPr>
          <a:xfrm>
            <a:off x="1936995" y="2589479"/>
            <a:ext cx="6119636" cy="923330"/>
          </a:xfrm>
          <a:prstGeom prst="rect">
            <a:avLst/>
          </a:prstGeom>
          <a:noFill/>
        </p:spPr>
        <p:txBody>
          <a:bodyPr wrap="square" rtlCol="0">
            <a:spAutoFit/>
          </a:bodyPr>
          <a:lstStyle/>
          <a:p>
            <a:pPr defTabSz="914400"/>
            <a:r>
              <a:rPr lang="zh-CN" altLang="en-US" sz="5400" b="1" spc="300" dirty="0" smtClean="0">
                <a:solidFill>
                  <a:srgbClr val="FD4A3B"/>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感谢</a:t>
            </a:r>
            <a:r>
              <a:rPr lang="zh-CN" altLang="en-US" sz="5400" b="1" spc="300" dirty="0" smtClean="0">
                <a:solidFill>
                  <a:srgbClr val="01AED4"/>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您的</a:t>
            </a:r>
            <a:r>
              <a:rPr lang="zh-CN" altLang="en-US" sz="5400" b="1" spc="300" dirty="0" smtClean="0">
                <a:solidFill>
                  <a:srgbClr val="009642"/>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聆听</a:t>
            </a:r>
            <a:endParaRPr lang="zh-CN" altLang="en-US" sz="5400" b="1" spc="300" dirty="0">
              <a:solidFill>
                <a:srgbClr val="009642"/>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endParaRPr>
          </a:p>
        </p:txBody>
      </p:sp>
      <p:sp>
        <p:nvSpPr>
          <p:cNvPr id="27" name="PA_文本框 3"/>
          <p:cNvSpPr txBox="1"/>
          <p:nvPr>
            <p:custDataLst>
              <p:tags r:id="rId1"/>
            </p:custDataLst>
          </p:nvPr>
        </p:nvSpPr>
        <p:spPr>
          <a:xfrm>
            <a:off x="2008707" y="2218781"/>
            <a:ext cx="3495380" cy="400110"/>
          </a:xfrm>
          <a:prstGeom prst="rect">
            <a:avLst/>
          </a:prstGeom>
          <a:noFill/>
        </p:spPr>
        <p:txBody>
          <a:bodyPr wrap="none" rtlCol="0">
            <a:spAutoFit/>
          </a:bodyPr>
          <a:lstStyle/>
          <a:p>
            <a:r>
              <a:rPr lang="en-US" altLang="zh-CN" sz="2000" dirty="0" smtClean="0">
                <a:solidFill>
                  <a:schemeClr val="tx1">
                    <a:lumMod val="75000"/>
                    <a:lumOff val="25000"/>
                  </a:schemeClr>
                </a:solidFill>
                <a:latin typeface="思源黑体" panose="020B0500000000000000" pitchFamily="34" charset="-122"/>
                <a:ea typeface="思源黑体" panose="020B0500000000000000" pitchFamily="34" charset="-122"/>
              </a:rPr>
              <a:t>THANK YOU FOR LISTENING</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28" name="组合 27"/>
          <p:cNvGrpSpPr/>
          <p:nvPr/>
        </p:nvGrpSpPr>
        <p:grpSpPr>
          <a:xfrm>
            <a:off x="2032153" y="3776331"/>
            <a:ext cx="1457713" cy="463758"/>
            <a:chOff x="2475018" y="3703664"/>
            <a:chExt cx="1584945" cy="579774"/>
          </a:xfrm>
          <a:effectLst>
            <a:outerShdw blurRad="127000" dist="38100" dir="2700000" algn="tl" rotWithShape="0">
              <a:prstClr val="black">
                <a:alpha val="20000"/>
              </a:prstClr>
            </a:outerShdw>
          </a:effectLst>
        </p:grpSpPr>
        <p:sp>
          <p:nvSpPr>
            <p:cNvPr id="29" name="矩形: 圆角 3"/>
            <p:cNvSpPr/>
            <p:nvPr/>
          </p:nvSpPr>
          <p:spPr>
            <a:xfrm>
              <a:off x="2475018" y="3703664"/>
              <a:ext cx="1584945"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30" name="出自【趣你的PPT】(微信:qunideppt)：最优质的PPT资源库"/>
            <p:cNvSpPr/>
            <p:nvPr/>
          </p:nvSpPr>
          <p:spPr>
            <a:xfrm>
              <a:off x="2608705" y="3793496"/>
              <a:ext cx="1210588" cy="393414"/>
            </a:xfrm>
            <a:prstGeom prst="rect">
              <a:avLst/>
            </a:prstGeom>
          </p:spPr>
          <p:txBody>
            <a:bodyPr wrap="none">
              <a:spAutoFit/>
            </a:bodyPr>
            <a:lstStyle/>
            <a:p>
              <a:pPr defTabSz="914400">
                <a:defRPr/>
              </a:pPr>
              <a:r>
                <a:rPr lang="zh-CN" altLang="en-US" sz="1400" kern="0" dirty="0" smtClean="0">
                  <a:solidFill>
                    <a:srgbClr val="4A4B41"/>
                  </a:solidFill>
                  <a:latin typeface="思源黑体" panose="020B0500000000000000" pitchFamily="34" charset="-122"/>
                  <a:ea typeface="思源黑体" panose="020B0500000000000000" pitchFamily="34" charset="-122"/>
                </a:rPr>
                <a:t>英语教研组</a:t>
              </a:r>
              <a:endParaRPr lang="zh-CN" altLang="en-US" sz="1400" kern="0" dirty="0">
                <a:solidFill>
                  <a:srgbClr val="4A4B41"/>
                </a:solidFill>
                <a:latin typeface="思源黑体" panose="020B0500000000000000" pitchFamily="34" charset="-122"/>
                <a:ea typeface="思源黑体" panose="020B0500000000000000" pitchFamily="34" charset="-122"/>
              </a:endParaRPr>
            </a:p>
          </p:txBody>
        </p:sp>
      </p:grpSp>
      <p:grpSp>
        <p:nvGrpSpPr>
          <p:cNvPr id="31" name="组合 30"/>
          <p:cNvGrpSpPr/>
          <p:nvPr/>
        </p:nvGrpSpPr>
        <p:grpSpPr>
          <a:xfrm>
            <a:off x="3966489" y="3791719"/>
            <a:ext cx="1793222" cy="463758"/>
            <a:chOff x="4499355" y="3719052"/>
            <a:chExt cx="1949737" cy="579774"/>
          </a:xfrm>
          <a:effectLst>
            <a:outerShdw blurRad="127000" dist="38100" dir="2700000" algn="tl" rotWithShape="0">
              <a:prstClr val="black">
                <a:alpha val="20000"/>
              </a:prstClr>
            </a:outerShdw>
          </a:effectLst>
        </p:grpSpPr>
        <p:sp>
          <p:nvSpPr>
            <p:cNvPr id="32" name="矩形: 圆角 3"/>
            <p:cNvSpPr/>
            <p:nvPr/>
          </p:nvSpPr>
          <p:spPr>
            <a:xfrm>
              <a:off x="4499355" y="3719052"/>
              <a:ext cx="1949737"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33" name="出自【趣你的PPT】(微信:qunideppt)：最优质的PPT资源库"/>
            <p:cNvSpPr/>
            <p:nvPr/>
          </p:nvSpPr>
          <p:spPr>
            <a:xfrm>
              <a:off x="4511038" y="3808884"/>
              <a:ext cx="1648732" cy="383432"/>
            </a:xfrm>
            <a:prstGeom prst="rect">
              <a:avLst/>
            </a:prstGeom>
          </p:spPr>
          <p:txBody>
            <a:bodyPr wrap="none">
              <a:spAutoFit/>
            </a:bodyPr>
            <a:lstStyle/>
            <a:p>
              <a:pPr defTabSz="914400">
                <a:defRPr/>
              </a:pPr>
              <a:r>
                <a:rPr lang="zh-CN" altLang="en-US" sz="1400" kern="0" smtClean="0">
                  <a:solidFill>
                    <a:srgbClr val="4A4B41"/>
                  </a:solidFill>
                  <a:latin typeface="思源黑体" panose="020B0500000000000000" pitchFamily="34" charset="-122"/>
                  <a:ea typeface="思源黑体" panose="020B0500000000000000" pitchFamily="34" charset="-122"/>
                </a:rPr>
                <a:t>主讲教师：</a:t>
              </a:r>
              <a:r>
                <a:rPr lang="en-US" altLang="zh-CN" sz="1400" kern="0" smtClean="0">
                  <a:solidFill>
                    <a:srgbClr val="4A4B41"/>
                  </a:solidFill>
                  <a:latin typeface="思源黑体" panose="020B0500000000000000" pitchFamily="34" charset="-122"/>
                  <a:ea typeface="思源黑体" panose="020B0500000000000000" pitchFamily="34" charset="-122"/>
                </a:rPr>
                <a:t>PPT818</a:t>
              </a:r>
              <a:endParaRPr lang="zh-CN" altLang="en-US" sz="1400" kern="0" dirty="0">
                <a:solidFill>
                  <a:srgbClr val="4A4B41"/>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ppt_y</p:attrName>
                                        </p:attrNameLst>
                                      </p:cBhvr>
                                      <p:tavLst>
                                        <p:tav tm="0">
                                          <p:val>
                                            <p:strVal val="#ppt_y-#ppt_h*1.125000"/>
                                          </p:val>
                                        </p:tav>
                                        <p:tav tm="100000">
                                          <p:val>
                                            <p:strVal val="#ppt_y"/>
                                          </p:val>
                                        </p:tav>
                                      </p:tavLst>
                                    </p:anim>
                                    <p:animEffect transition="in" filter="wipe(down)">
                                      <p:cBhvr>
                                        <p:cTn id="21" dur="500"/>
                                        <p:tgtEl>
                                          <p:spTgt spid="27"/>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3"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01   </a:t>
            </a:r>
          </a:p>
        </p:txBody>
      </p:sp>
      <p:sp>
        <p:nvSpPr>
          <p:cNvPr id="5"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0"/>
          <p:cNvSpPr>
            <a:spLocks noChangeArrowheads="1"/>
          </p:cNvSpPr>
          <p:nvPr/>
        </p:nvSpPr>
        <p:spPr bwMode="auto">
          <a:xfrm>
            <a:off x="6314596" y="3107372"/>
            <a:ext cx="5058564" cy="3000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lnSpc>
                <a:spcPct val="150000"/>
              </a:lnSpc>
            </a:pP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　　英语</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要从娃娃抓起。根据家长和孩子们的需要，幼儿园从小班开始就学习英语，教师利用生动的五环教法和六大原则与孩子们互动，时时吸引着孩子们的注意力，激发着孩子们的学习兴趣，在老师的引导下，孩子们游戏、唱歌、律动、表演，潜移默化的学会了英语。玩中学，乐中教，幼儿园紧紧围绕“保育亲情化、教育游戏化”，把“愉悦教育”的新理念运用到教育教学的各项工作中，让老师在愉悦的工作中提高自我，让幼儿在快乐中获得智慧和个性的全面发展</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a:t>
            </a:r>
            <a:endParaRPr lang="en-US" altLang="zh-CN" sz="14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endParaRP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a:t>
            </a: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　</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8" name="矩形 7"/>
          <p:cNvSpPr/>
          <p:nvPr/>
        </p:nvSpPr>
        <p:spPr>
          <a:xfrm>
            <a:off x="1028602" y="2182405"/>
            <a:ext cx="4374671" cy="376030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8"/>
          <p:cNvSpPr>
            <a:spLocks noChangeArrowheads="1"/>
          </p:cNvSpPr>
          <p:nvPr/>
        </p:nvSpPr>
        <p:spPr bwMode="auto">
          <a:xfrm>
            <a:off x="6404137" y="2238788"/>
            <a:ext cx="6106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chemeClr val="tx1">
                    <a:lumMod val="65000"/>
                    <a:lumOff val="35000"/>
                  </a:schemeClr>
                </a:solidFill>
                <a:latin typeface="思源黑体" panose="020B0500000000000000" pitchFamily="34" charset="-122"/>
                <a:ea typeface="思源黑体" panose="020B0500000000000000" pitchFamily="34" charset="-122"/>
              </a:rPr>
              <a:t>课程引入 </a:t>
            </a:r>
            <a:r>
              <a:rPr lang="en-US" altLang="zh-CN" sz="2400" dirty="0" smtClean="0">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sz="2400" b="1" dirty="0" smtClean="0">
                <a:solidFill>
                  <a:schemeClr val="tx1">
                    <a:lumMod val="65000"/>
                    <a:lumOff val="35000"/>
                  </a:schemeClr>
                </a:solidFill>
                <a:latin typeface="思源黑体" panose="020B0500000000000000" pitchFamily="34" charset="-122"/>
                <a:ea typeface="思源黑体" panose="020B0500000000000000" pitchFamily="34" charset="-122"/>
              </a:rPr>
              <a:t> </a:t>
            </a:r>
            <a:r>
              <a:rPr lang="en-US" altLang="zh-CN" sz="1400" dirty="0" smtClean="0">
                <a:solidFill>
                  <a:schemeClr val="tx1">
                    <a:lumMod val="65000"/>
                    <a:lumOff val="35000"/>
                  </a:schemeClr>
                </a:solidFill>
                <a:latin typeface="思源黑体" panose="020B0500000000000000" pitchFamily="34" charset="-122"/>
                <a:ea typeface="思源黑体" panose="020B0500000000000000" pitchFamily="34" charset="-122"/>
              </a:rPr>
              <a:t>Curriculum </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introduction</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cxnSp>
        <p:nvCxnSpPr>
          <p:cNvPr id="19" name="直接连接符 18"/>
          <p:cNvCxnSpPr/>
          <p:nvPr/>
        </p:nvCxnSpPr>
        <p:spPr>
          <a:xfrm>
            <a:off x="6436256" y="2826005"/>
            <a:ext cx="169921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02939" y="272760"/>
            <a:ext cx="4811657" cy="748449"/>
            <a:chOff x="1502939" y="272760"/>
            <a:chExt cx="4811657" cy="748449"/>
          </a:xfrm>
        </p:grpSpPr>
        <p:sp>
          <p:nvSpPr>
            <p:cNvPr id="12"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14"/>
                                        </p:tgtEl>
                                        <p:attrNameLst>
                                          <p:attrName>style.visibility</p:attrName>
                                        </p:attrNameLst>
                                      </p:cBhvr>
                                      <p:to>
                                        <p:strVal val="visible"/>
                                      </p:to>
                                    </p:set>
                                    <p:anim by="(-#ppt_w*2)" calcmode="lin" valueType="num">
                                      <p:cBhvr rctx="PPT">
                                        <p:cTn id="20" dur="125" autoRev="1" fill="hold">
                                          <p:stCondLst>
                                            <p:cond delay="0"/>
                                          </p:stCondLst>
                                        </p:cTn>
                                        <p:tgtEl>
                                          <p:spTgt spid="14"/>
                                        </p:tgtEl>
                                        <p:attrNameLst>
                                          <p:attrName>ppt_w</p:attrName>
                                        </p:attrNameLst>
                                      </p:cBhvr>
                                    </p:anim>
                                    <p:anim by="(#ppt_w*0.50)" calcmode="lin" valueType="num">
                                      <p:cBhvr>
                                        <p:cTn id="21" dur="125" decel="50000" autoRev="1" fill="hold">
                                          <p:stCondLst>
                                            <p:cond delay="0"/>
                                          </p:stCondLst>
                                        </p:cTn>
                                        <p:tgtEl>
                                          <p:spTgt spid="14"/>
                                        </p:tgtEl>
                                        <p:attrNameLst>
                                          <p:attrName>ppt_x</p:attrName>
                                        </p:attrNameLst>
                                      </p:cBhvr>
                                    </p:anim>
                                    <p:anim from="(-#ppt_h/2)" to="(#ppt_y)" calcmode="lin" valueType="num">
                                      <p:cBhvr>
                                        <p:cTn id="22" dur="250" fill="hold">
                                          <p:stCondLst>
                                            <p:cond delay="0"/>
                                          </p:stCondLst>
                                        </p:cTn>
                                        <p:tgtEl>
                                          <p:spTgt spid="14"/>
                                        </p:tgtEl>
                                        <p:attrNameLst>
                                          <p:attrName>ppt_y</p:attrName>
                                        </p:attrNameLst>
                                      </p:cBhvr>
                                    </p:anim>
                                    <p:animRot by="21600000">
                                      <p:cBhvr>
                                        <p:cTn id="23" dur="25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1"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852385" y="2023155"/>
            <a:ext cx="1753477" cy="2675344"/>
            <a:chOff x="3852385" y="1702315"/>
            <a:chExt cx="1753477" cy="2675344"/>
          </a:xfrm>
          <a:effectLst>
            <a:outerShdw blurRad="190500" dist="63500" dir="2700000" algn="tl" rotWithShape="0">
              <a:prstClr val="black">
                <a:alpha val="25000"/>
              </a:prstClr>
            </a:outerShdw>
          </a:effectLst>
        </p:grpSpPr>
        <p:sp>
          <p:nvSpPr>
            <p:cNvPr id="9" name="Freeform 59"/>
            <p:cNvSpPr>
              <a:spLocks noChangeArrowheads="1"/>
            </p:cNvSpPr>
            <p:nvPr/>
          </p:nvSpPr>
          <p:spPr bwMode="auto">
            <a:xfrm>
              <a:off x="3852385"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0" name="Freeform 60"/>
            <p:cNvSpPr>
              <a:spLocks noChangeArrowheads="1"/>
            </p:cNvSpPr>
            <p:nvPr/>
          </p:nvSpPr>
          <p:spPr bwMode="auto">
            <a:xfrm>
              <a:off x="3969730"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11" name="Group 21"/>
            <p:cNvGrpSpPr/>
            <p:nvPr/>
          </p:nvGrpSpPr>
          <p:grpSpPr>
            <a:xfrm>
              <a:off x="4194363" y="3546223"/>
              <a:ext cx="972292" cy="647045"/>
              <a:chOff x="5606014" y="7584450"/>
              <a:chExt cx="1585184" cy="1054915"/>
            </a:xfrm>
            <a:solidFill>
              <a:schemeClr val="bg1"/>
            </a:solidFill>
          </p:grpSpPr>
          <p:sp>
            <p:nvSpPr>
              <p:cNvPr id="16"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7"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8"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9"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0"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12" name="Group 27"/>
            <p:cNvGrpSpPr/>
            <p:nvPr/>
          </p:nvGrpSpPr>
          <p:grpSpPr>
            <a:xfrm>
              <a:off x="4442465" y="1702315"/>
              <a:ext cx="539789" cy="553173"/>
              <a:chOff x="6010509" y="4578218"/>
              <a:chExt cx="880050" cy="901870"/>
            </a:xfrm>
            <a:solidFill>
              <a:srgbClr val="A4DB73"/>
            </a:solidFill>
          </p:grpSpPr>
          <p:sp>
            <p:nvSpPr>
              <p:cNvPr id="13"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4"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5"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34" name="组合 33"/>
          <p:cNvGrpSpPr/>
          <p:nvPr/>
        </p:nvGrpSpPr>
        <p:grpSpPr>
          <a:xfrm>
            <a:off x="6372051" y="2023155"/>
            <a:ext cx="1753477" cy="2675344"/>
            <a:chOff x="6372051" y="1702315"/>
            <a:chExt cx="1753477" cy="2675344"/>
          </a:xfrm>
          <a:effectLst>
            <a:outerShdw blurRad="190500" dist="63500" dir="2700000" algn="tl" rotWithShape="0">
              <a:prstClr val="black">
                <a:alpha val="25000"/>
              </a:prstClr>
            </a:outerShdw>
          </a:effectLst>
        </p:grpSpPr>
        <p:sp>
          <p:nvSpPr>
            <p:cNvPr id="22" name="Freeform 59"/>
            <p:cNvSpPr>
              <a:spLocks noChangeArrowheads="1"/>
            </p:cNvSpPr>
            <p:nvPr/>
          </p:nvSpPr>
          <p:spPr bwMode="auto">
            <a:xfrm>
              <a:off x="6372051"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3" name="Freeform 60"/>
            <p:cNvSpPr>
              <a:spLocks noChangeArrowheads="1"/>
            </p:cNvSpPr>
            <p:nvPr/>
          </p:nvSpPr>
          <p:spPr bwMode="auto">
            <a:xfrm>
              <a:off x="6489396"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nvGrpSpPr>
            <p:cNvPr id="24" name="Group 35"/>
            <p:cNvGrpSpPr/>
            <p:nvPr/>
          </p:nvGrpSpPr>
          <p:grpSpPr>
            <a:xfrm>
              <a:off x="6714029" y="3546223"/>
              <a:ext cx="972292" cy="647045"/>
              <a:chOff x="5606014" y="7584450"/>
              <a:chExt cx="1585184" cy="1054915"/>
            </a:xfrm>
            <a:solidFill>
              <a:schemeClr val="bg1"/>
            </a:solidFill>
          </p:grpSpPr>
          <p:sp>
            <p:nvSpPr>
              <p:cNvPr id="29"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0"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1"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2"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3"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25" name="Group 36"/>
            <p:cNvGrpSpPr/>
            <p:nvPr/>
          </p:nvGrpSpPr>
          <p:grpSpPr>
            <a:xfrm>
              <a:off x="6962131" y="1702315"/>
              <a:ext cx="539789" cy="553173"/>
              <a:chOff x="6010509" y="4578218"/>
              <a:chExt cx="880050" cy="901870"/>
            </a:xfrm>
            <a:solidFill>
              <a:srgbClr val="9D77AE"/>
            </a:solidFill>
          </p:grpSpPr>
          <p:sp>
            <p:nvSpPr>
              <p:cNvPr id="26"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7"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8"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47" name="组合 46"/>
          <p:cNvGrpSpPr/>
          <p:nvPr/>
        </p:nvGrpSpPr>
        <p:grpSpPr>
          <a:xfrm>
            <a:off x="8918390" y="2023155"/>
            <a:ext cx="1753477" cy="2675344"/>
            <a:chOff x="8918390" y="1702315"/>
            <a:chExt cx="1753477" cy="2675344"/>
          </a:xfrm>
          <a:effectLst>
            <a:outerShdw blurRad="190500" dist="63500" dir="2700000" algn="tl" rotWithShape="0">
              <a:prstClr val="black">
                <a:alpha val="25000"/>
              </a:prstClr>
            </a:outerShdw>
          </a:effectLst>
        </p:grpSpPr>
        <p:sp>
          <p:nvSpPr>
            <p:cNvPr id="35" name="Freeform 59"/>
            <p:cNvSpPr>
              <a:spLocks noChangeArrowheads="1"/>
            </p:cNvSpPr>
            <p:nvPr/>
          </p:nvSpPr>
          <p:spPr bwMode="auto">
            <a:xfrm>
              <a:off x="8918390"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6" name="Freeform 60"/>
            <p:cNvSpPr>
              <a:spLocks noChangeArrowheads="1"/>
            </p:cNvSpPr>
            <p:nvPr/>
          </p:nvSpPr>
          <p:spPr bwMode="auto">
            <a:xfrm>
              <a:off x="9035735"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37" name="Group 56"/>
            <p:cNvGrpSpPr/>
            <p:nvPr/>
          </p:nvGrpSpPr>
          <p:grpSpPr>
            <a:xfrm>
              <a:off x="9260368" y="3546223"/>
              <a:ext cx="972292" cy="647045"/>
              <a:chOff x="5606014" y="7584450"/>
              <a:chExt cx="1585184" cy="1054915"/>
            </a:xfrm>
            <a:solidFill>
              <a:schemeClr val="bg1"/>
            </a:solidFill>
          </p:grpSpPr>
          <p:sp>
            <p:nvSpPr>
              <p:cNvPr id="42"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3"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4"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5"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6"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38" name="Group 57"/>
            <p:cNvGrpSpPr/>
            <p:nvPr/>
          </p:nvGrpSpPr>
          <p:grpSpPr>
            <a:xfrm>
              <a:off x="9508470" y="1702315"/>
              <a:ext cx="539789" cy="553173"/>
              <a:chOff x="6010509" y="4578218"/>
              <a:chExt cx="880050" cy="901870"/>
            </a:xfrm>
            <a:solidFill>
              <a:srgbClr val="FEBB38"/>
            </a:solidFill>
          </p:grpSpPr>
          <p:sp>
            <p:nvSpPr>
              <p:cNvPr id="39"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0"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1"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8" name="组合 7"/>
          <p:cNvGrpSpPr/>
          <p:nvPr/>
        </p:nvGrpSpPr>
        <p:grpSpPr>
          <a:xfrm>
            <a:off x="1368712" y="2023155"/>
            <a:ext cx="1753477" cy="2675344"/>
            <a:chOff x="1368712" y="1702315"/>
            <a:chExt cx="1753477" cy="2675344"/>
          </a:xfrm>
          <a:effectLst>
            <a:outerShdw blurRad="190500" dist="63500" dir="2700000" algn="tl" rotWithShape="0">
              <a:prstClr val="black">
                <a:alpha val="25000"/>
              </a:prstClr>
            </a:outerShdw>
          </a:effectLst>
        </p:grpSpPr>
        <p:sp>
          <p:nvSpPr>
            <p:cNvPr id="48" name="Freeform 59"/>
            <p:cNvSpPr>
              <a:spLocks noChangeArrowheads="1"/>
            </p:cNvSpPr>
            <p:nvPr/>
          </p:nvSpPr>
          <p:spPr bwMode="auto">
            <a:xfrm>
              <a:off x="1368712"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9" name="Freeform 60"/>
            <p:cNvSpPr>
              <a:spLocks noChangeArrowheads="1"/>
            </p:cNvSpPr>
            <p:nvPr/>
          </p:nvSpPr>
          <p:spPr bwMode="auto">
            <a:xfrm>
              <a:off x="1486057"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55" name="Freeform 61"/>
            <p:cNvSpPr>
              <a:spLocks noChangeArrowheads="1"/>
            </p:cNvSpPr>
            <p:nvPr/>
          </p:nvSpPr>
          <p:spPr bwMode="auto">
            <a:xfrm>
              <a:off x="2092901" y="3546223"/>
              <a:ext cx="87171" cy="83814"/>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6" name="Freeform 62"/>
            <p:cNvSpPr>
              <a:spLocks noChangeArrowheads="1"/>
            </p:cNvSpPr>
            <p:nvPr/>
          </p:nvSpPr>
          <p:spPr bwMode="auto">
            <a:xfrm>
              <a:off x="2595811" y="4089339"/>
              <a:ext cx="87171" cy="83814"/>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7" name="Freeform 63"/>
            <p:cNvSpPr>
              <a:spLocks noChangeArrowheads="1"/>
            </p:cNvSpPr>
            <p:nvPr/>
          </p:nvSpPr>
          <p:spPr bwMode="auto">
            <a:xfrm>
              <a:off x="1710690" y="4072575"/>
              <a:ext cx="127404" cy="120693"/>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8" name="Freeform 64"/>
            <p:cNvSpPr>
              <a:spLocks noChangeArrowheads="1"/>
            </p:cNvSpPr>
            <p:nvPr/>
          </p:nvSpPr>
          <p:spPr bwMode="auto">
            <a:xfrm>
              <a:off x="2049316" y="3898243"/>
              <a:ext cx="63702" cy="6034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9" name="Freeform 65"/>
            <p:cNvSpPr>
              <a:spLocks noChangeArrowheads="1"/>
            </p:cNvSpPr>
            <p:nvPr/>
          </p:nvSpPr>
          <p:spPr bwMode="auto">
            <a:xfrm>
              <a:off x="2341003" y="3656858"/>
              <a:ext cx="201164" cy="194449"/>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2" name="Freeform 67"/>
            <p:cNvSpPr>
              <a:spLocks noChangeArrowheads="1"/>
            </p:cNvSpPr>
            <p:nvPr/>
          </p:nvSpPr>
          <p:spPr bwMode="auto">
            <a:xfrm>
              <a:off x="2247127" y="2081155"/>
              <a:ext cx="181047" cy="174333"/>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3" name="Freeform 69"/>
            <p:cNvSpPr>
              <a:spLocks noChangeArrowheads="1"/>
            </p:cNvSpPr>
            <p:nvPr/>
          </p:nvSpPr>
          <p:spPr bwMode="auto">
            <a:xfrm>
              <a:off x="1958792" y="1769367"/>
              <a:ext cx="241396" cy="231327"/>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4" name="Freeform 71"/>
            <p:cNvSpPr>
              <a:spLocks noChangeArrowheads="1"/>
            </p:cNvSpPr>
            <p:nvPr/>
          </p:nvSpPr>
          <p:spPr bwMode="auto">
            <a:xfrm>
              <a:off x="2361119" y="1702315"/>
              <a:ext cx="137462" cy="130750"/>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69" name="组合 68"/>
          <p:cNvGrpSpPr/>
          <p:nvPr/>
        </p:nvGrpSpPr>
        <p:grpSpPr>
          <a:xfrm>
            <a:off x="1061900" y="4929145"/>
            <a:ext cx="2402820" cy="1116268"/>
            <a:chOff x="1203980" y="4789773"/>
            <a:chExt cx="2402820" cy="1116268"/>
          </a:xfrm>
        </p:grpSpPr>
        <p:sp>
          <p:nvSpPr>
            <p:cNvPr id="70" name="MH_Text_1"/>
            <p:cNvSpPr txBox="1">
              <a:spLocks noChangeArrowheads="1"/>
            </p:cNvSpPr>
            <p:nvPr>
              <p:custDataLst>
                <p:tags r:id="rId7"/>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1" name="MH_SubTitle_1"/>
            <p:cNvSpPr txBox="1">
              <a:spLocks noChangeArrowheads="1"/>
            </p:cNvSpPr>
            <p:nvPr>
              <p:custDataLst>
                <p:tags r:id="rId8"/>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sym typeface="+mn-lt"/>
                </a:rPr>
                <a:t>教学目标</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grpSp>
      <p:grpSp>
        <p:nvGrpSpPr>
          <p:cNvPr id="72" name="组合 71"/>
          <p:cNvGrpSpPr/>
          <p:nvPr/>
        </p:nvGrpSpPr>
        <p:grpSpPr>
          <a:xfrm>
            <a:off x="3482454" y="4929145"/>
            <a:ext cx="2402820" cy="1116268"/>
            <a:chOff x="1203980" y="4789773"/>
            <a:chExt cx="2402820" cy="1116268"/>
          </a:xfrm>
        </p:grpSpPr>
        <p:sp>
          <p:nvSpPr>
            <p:cNvPr id="73"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4"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sym typeface="+mn-lt"/>
                </a:rPr>
                <a:t>教学对象</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grpSp>
      <p:grpSp>
        <p:nvGrpSpPr>
          <p:cNvPr id="75" name="组合 74"/>
          <p:cNvGrpSpPr/>
          <p:nvPr/>
        </p:nvGrpSpPr>
        <p:grpSpPr>
          <a:xfrm>
            <a:off x="6044546" y="4929145"/>
            <a:ext cx="2402820" cy="1116268"/>
            <a:chOff x="1203980" y="4789773"/>
            <a:chExt cx="2402820" cy="1116268"/>
          </a:xfrm>
        </p:grpSpPr>
        <p:sp>
          <p:nvSpPr>
            <p:cNvPr id="76"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7"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sym typeface="+mn-lt"/>
                </a:rPr>
                <a:t>教学分析</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grpSp>
      <p:grpSp>
        <p:nvGrpSpPr>
          <p:cNvPr id="78" name="组合 77"/>
          <p:cNvGrpSpPr/>
          <p:nvPr/>
        </p:nvGrpSpPr>
        <p:grpSpPr>
          <a:xfrm>
            <a:off x="8591567" y="4929145"/>
            <a:ext cx="2402820" cy="1116268"/>
            <a:chOff x="1203980" y="4789773"/>
            <a:chExt cx="2402820" cy="1116268"/>
          </a:xfrm>
        </p:grpSpPr>
        <p:sp>
          <p:nvSpPr>
            <p:cNvPr id="79"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80"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smtClean="0">
                  <a:solidFill>
                    <a:schemeClr val="tx1">
                      <a:lumMod val="75000"/>
                      <a:lumOff val="25000"/>
                    </a:schemeClr>
                  </a:solidFill>
                  <a:latin typeface="思源黑体" panose="020B0500000000000000" pitchFamily="34" charset="-122"/>
                  <a:ea typeface="思源黑体" panose="020B0500000000000000" pitchFamily="34" charset="-122"/>
                  <a:sym typeface="+mn-lt"/>
                </a:rPr>
                <a:t>教学设计</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grpSp>
      <p:grpSp>
        <p:nvGrpSpPr>
          <p:cNvPr id="65" name="组合 64"/>
          <p:cNvGrpSpPr/>
          <p:nvPr/>
        </p:nvGrpSpPr>
        <p:grpSpPr>
          <a:xfrm>
            <a:off x="1502939" y="272760"/>
            <a:ext cx="4811657" cy="748449"/>
            <a:chOff x="1502939" y="272760"/>
            <a:chExt cx="4811657" cy="748449"/>
          </a:xfrm>
        </p:grpSpPr>
        <p:sp>
          <p:nvSpPr>
            <p:cNvPr id="67"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8"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1000"/>
                                        <p:tgtEl>
                                          <p:spTgt spid="75"/>
                                        </p:tgtEl>
                                      </p:cBhvr>
                                    </p:animEffect>
                                    <p:anim calcmode="lin" valueType="num">
                                      <p:cBhvr>
                                        <p:cTn id="37" dur="1000" fill="hold"/>
                                        <p:tgtEl>
                                          <p:spTgt spid="75"/>
                                        </p:tgtEl>
                                        <p:attrNameLst>
                                          <p:attrName>ppt_x</p:attrName>
                                        </p:attrNameLst>
                                      </p:cBhvr>
                                      <p:tavLst>
                                        <p:tav tm="0">
                                          <p:val>
                                            <p:strVal val="#ppt_x"/>
                                          </p:val>
                                        </p:tav>
                                        <p:tav tm="100000">
                                          <p:val>
                                            <p:strVal val="#ppt_x"/>
                                          </p:val>
                                        </p:tav>
                                      </p:tavLst>
                                    </p:anim>
                                    <p:anim calcmode="lin" valueType="num">
                                      <p:cBhvr>
                                        <p:cTn id="38" dur="1000" fill="hold"/>
                                        <p:tgtEl>
                                          <p:spTgt spid="7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1000"/>
                                        <p:tgtEl>
                                          <p:spTgt spid="78"/>
                                        </p:tgtEl>
                                      </p:cBhvr>
                                    </p:animEffect>
                                    <p:anim calcmode="lin" valueType="num">
                                      <p:cBhvr>
                                        <p:cTn id="43" dur="1000" fill="hold"/>
                                        <p:tgtEl>
                                          <p:spTgt spid="78"/>
                                        </p:tgtEl>
                                        <p:attrNameLst>
                                          <p:attrName>ppt_x</p:attrName>
                                        </p:attrNameLst>
                                      </p:cBhvr>
                                      <p:tavLst>
                                        <p:tav tm="0">
                                          <p:val>
                                            <p:strVal val="#ppt_x"/>
                                          </p:val>
                                        </p:tav>
                                        <p:tav tm="100000">
                                          <p:val>
                                            <p:strVal val="#ppt_x"/>
                                          </p:val>
                                        </p:tav>
                                      </p:tavLst>
                                    </p:anim>
                                    <p:anim calcmode="lin" valueType="num">
                                      <p:cBhvr>
                                        <p:cTn id="4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3757"/>
          <p:cNvGrpSpPr/>
          <p:nvPr/>
        </p:nvGrpSpPr>
        <p:grpSpPr>
          <a:xfrm>
            <a:off x="975118" y="1783942"/>
            <a:ext cx="4768393" cy="4773074"/>
            <a:chOff x="0" y="0"/>
            <a:chExt cx="6854281" cy="6861010"/>
          </a:xfrm>
          <a:effectLst>
            <a:outerShdw blurRad="190500" dist="63500" dir="2700000" algn="tl" rotWithShape="0">
              <a:prstClr val="black">
                <a:alpha val="25000"/>
              </a:prstClr>
            </a:outerShdw>
          </a:effectLst>
        </p:grpSpPr>
        <p:grpSp>
          <p:nvGrpSpPr>
            <p:cNvPr id="13" name="Group 33731"/>
            <p:cNvGrpSpPr/>
            <p:nvPr/>
          </p:nvGrpSpPr>
          <p:grpSpPr>
            <a:xfrm>
              <a:off x="0" y="0"/>
              <a:ext cx="6854281" cy="6861010"/>
              <a:chOff x="-317500" y="-330200"/>
              <a:chExt cx="6854280" cy="6861009"/>
            </a:xfrm>
          </p:grpSpPr>
          <p:sp>
            <p:nvSpPr>
              <p:cNvPr id="39" name="Shape 33727"/>
              <p:cNvSpPr/>
              <p:nvPr/>
            </p:nvSpPr>
            <p:spPr>
              <a:xfrm>
                <a:off x="3655174" y="-330200"/>
                <a:ext cx="419746" cy="461219"/>
              </a:xfrm>
              <a:prstGeom prst="rightArrow">
                <a:avLst>
                  <a:gd name="adj1" fmla="val 40698"/>
                  <a:gd name="adj2" fmla="val 54488"/>
                </a:avLst>
              </a:prstGeom>
              <a:solidFill>
                <a:srgbClr val="75CBDC"/>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0" name="Shape 33728"/>
              <p:cNvSpPr/>
              <p:nvPr/>
            </p:nvSpPr>
            <p:spPr>
              <a:xfrm rot="16200000" flipH="1">
                <a:off x="6096298" y="3644681"/>
                <a:ext cx="419746" cy="461220"/>
              </a:xfrm>
              <a:prstGeom prst="rightArrow">
                <a:avLst>
                  <a:gd name="adj1" fmla="val 40698"/>
                  <a:gd name="adj2" fmla="val 54488"/>
                </a:avLst>
              </a:prstGeom>
              <a:solidFill>
                <a:srgbClr val="A4DB73"/>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1" name="Shape 33729"/>
              <p:cNvSpPr/>
              <p:nvPr/>
            </p:nvSpPr>
            <p:spPr>
              <a:xfrm rot="10800000">
                <a:off x="2131660" y="6069591"/>
                <a:ext cx="419746" cy="461219"/>
              </a:xfrm>
              <a:prstGeom prst="rightArrow">
                <a:avLst>
                  <a:gd name="adj1" fmla="val 40698"/>
                  <a:gd name="adj2" fmla="val 54488"/>
                </a:avLst>
              </a:prstGeom>
              <a:solidFill>
                <a:srgbClr val="FEBB38"/>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2" name="Shape 33730"/>
              <p:cNvSpPr/>
              <p:nvPr/>
            </p:nvSpPr>
            <p:spPr>
              <a:xfrm rot="5400000" flipH="1">
                <a:off x="-296764" y="2124682"/>
                <a:ext cx="419746" cy="461219"/>
              </a:xfrm>
              <a:prstGeom prst="rightArrow">
                <a:avLst>
                  <a:gd name="adj1" fmla="val 40698"/>
                  <a:gd name="adj2" fmla="val 54488"/>
                </a:avLst>
              </a:prstGeom>
              <a:solidFill>
                <a:srgbClr val="9D77AE"/>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grpSp>
        <p:grpSp>
          <p:nvGrpSpPr>
            <p:cNvPr id="15" name="Group 33752"/>
            <p:cNvGrpSpPr/>
            <p:nvPr/>
          </p:nvGrpSpPr>
          <p:grpSpPr>
            <a:xfrm>
              <a:off x="569640" y="573004"/>
              <a:ext cx="5715001" cy="5715001"/>
              <a:chOff x="0" y="0"/>
              <a:chExt cx="5715000" cy="5714999"/>
            </a:xfrm>
          </p:grpSpPr>
          <p:grpSp>
            <p:nvGrpSpPr>
              <p:cNvPr id="19" name="Group 33736"/>
              <p:cNvGrpSpPr/>
              <p:nvPr/>
            </p:nvGrpSpPr>
            <p:grpSpPr>
              <a:xfrm>
                <a:off x="1713953" y="0"/>
                <a:ext cx="4001047" cy="1599123"/>
                <a:chOff x="0" y="0"/>
                <a:chExt cx="4001046" cy="1599122"/>
              </a:xfrm>
            </p:grpSpPr>
            <p:sp>
              <p:nvSpPr>
                <p:cNvPr id="35" name="Shape 33732"/>
                <p:cNvSpPr/>
                <p:nvPr/>
              </p:nvSpPr>
              <p:spPr>
                <a:xfrm>
                  <a:off x="0" y="0"/>
                  <a:ext cx="4001047" cy="1599123"/>
                </a:xfrm>
                <a:prstGeom prst="rect">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36" name="Group 33735"/>
                <p:cNvGrpSpPr/>
                <p:nvPr/>
              </p:nvGrpSpPr>
              <p:grpSpPr>
                <a:xfrm>
                  <a:off x="178346" y="419479"/>
                  <a:ext cx="3540297" cy="760165"/>
                  <a:chOff x="0" y="0"/>
                  <a:chExt cx="3540295" cy="760164"/>
                </a:xfrm>
              </p:grpSpPr>
              <p:sp>
                <p:nvSpPr>
                  <p:cNvPr id="37" name="Shape 33733"/>
                  <p:cNvSpPr/>
                  <p:nvPr/>
                </p:nvSpPr>
                <p:spPr>
                  <a:xfrm>
                    <a:off x="0"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01</a:t>
                    </a:r>
                  </a:p>
                </p:txBody>
              </p:sp>
              <p:sp>
                <p:nvSpPr>
                  <p:cNvPr id="38" name="Shape 33734"/>
                  <p:cNvSpPr/>
                  <p:nvPr/>
                </p:nvSpPr>
                <p:spPr>
                  <a:xfrm>
                    <a:off x="1003300" y="0"/>
                    <a:ext cx="2536996" cy="760165"/>
                  </a:xfrm>
                  <a:prstGeom prst="rect">
                    <a:avLst/>
                  </a:prstGeom>
                  <a:noFill/>
                  <a:ln w="12700" cap="flat">
                    <a:noFill/>
                    <a:miter lim="400000"/>
                  </a:ln>
                  <a:effectLst/>
                </p:spPr>
                <p:txBody>
                  <a:bodyPr wrap="square" lIns="0" tIns="0" rIns="0" bIns="0" numCol="1" anchor="ctr">
                    <a:noAutofit/>
                  </a:bodyPr>
                  <a:lstStyle>
                    <a:lvl1pPr algn="l"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诚信、敬业、务实、创新</a:t>
                    </a:r>
                    <a:r>
                      <a:rPr lang="en-US" altLang="zh-CN" sz="1400" b="1" kern="0" dirty="0">
                        <a:latin typeface="思源黑体" panose="020B0500000000000000" pitchFamily="34" charset="-122"/>
                        <a:ea typeface="思源黑体" panose="020B0500000000000000" pitchFamily="34" charset="-122"/>
                        <a:cs typeface="Arial" panose="020B0604020202020204" pitchFamily="34" charset="0"/>
                      </a:rPr>
                      <a:t> </a:t>
                    </a:r>
                  </a:p>
                </p:txBody>
              </p:sp>
            </p:grpSp>
          </p:grpSp>
          <p:grpSp>
            <p:nvGrpSpPr>
              <p:cNvPr id="20" name="Group 33741"/>
              <p:cNvGrpSpPr/>
              <p:nvPr/>
            </p:nvGrpSpPr>
            <p:grpSpPr>
              <a:xfrm>
                <a:off x="0" y="4115877"/>
                <a:ext cx="4001047" cy="1599123"/>
                <a:chOff x="0" y="0"/>
                <a:chExt cx="4001046" cy="1599122"/>
              </a:xfrm>
            </p:grpSpPr>
            <p:sp>
              <p:nvSpPr>
                <p:cNvPr id="31" name="Shape 33737"/>
                <p:cNvSpPr/>
                <p:nvPr/>
              </p:nvSpPr>
              <p:spPr>
                <a:xfrm>
                  <a:off x="0" y="0"/>
                  <a:ext cx="4001047" cy="1599123"/>
                </a:xfrm>
                <a:prstGeom prst="rect">
                  <a:avLst/>
                </a:prstGeom>
                <a:solidFill>
                  <a:srgbClr val="FEBB38"/>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32" name="Group 33740"/>
                <p:cNvGrpSpPr/>
                <p:nvPr/>
              </p:nvGrpSpPr>
              <p:grpSpPr>
                <a:xfrm>
                  <a:off x="230375" y="419479"/>
                  <a:ext cx="3540297" cy="760165"/>
                  <a:chOff x="0" y="0"/>
                  <a:chExt cx="3540295" cy="760164"/>
                </a:xfrm>
              </p:grpSpPr>
              <p:sp>
                <p:nvSpPr>
                  <p:cNvPr id="33" name="Shape 33738"/>
                  <p:cNvSpPr/>
                  <p:nvPr/>
                </p:nvSpPr>
                <p:spPr>
                  <a:xfrm>
                    <a:off x="0"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03</a:t>
                    </a:r>
                  </a:p>
                </p:txBody>
              </p:sp>
              <p:sp>
                <p:nvSpPr>
                  <p:cNvPr id="34" name="Shape 33739"/>
                  <p:cNvSpPr/>
                  <p:nvPr/>
                </p:nvSpPr>
                <p:spPr>
                  <a:xfrm>
                    <a:off x="1003300" y="0"/>
                    <a:ext cx="2536996" cy="760165"/>
                  </a:xfrm>
                  <a:prstGeom prst="rect">
                    <a:avLst/>
                  </a:prstGeom>
                  <a:noFill/>
                  <a:ln w="12700" cap="flat">
                    <a:noFill/>
                    <a:miter lim="400000"/>
                  </a:ln>
                  <a:effectLst/>
                </p:spPr>
                <p:txBody>
                  <a:bodyPr wrap="square" lIns="0" tIns="0" rIns="0" bIns="0" numCol="1" anchor="ctr">
                    <a:noAutofit/>
                  </a:bodyPr>
                  <a:lstStyle>
                    <a:lvl1pPr algn="l"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成就客户、成就品牌、成就员工</a:t>
                    </a:r>
                    <a:endParaRPr lang="en-US" altLang="zh-CN" sz="1400" b="1" kern="0" dirty="0">
                      <a:latin typeface="思源黑体" panose="020B0500000000000000" pitchFamily="34" charset="-122"/>
                      <a:ea typeface="思源黑体" panose="020B0500000000000000" pitchFamily="34" charset="-122"/>
                      <a:cs typeface="Arial" panose="020B0604020202020204" pitchFamily="34" charset="0"/>
                    </a:endParaRPr>
                  </a:p>
                </p:txBody>
              </p:sp>
            </p:grpSp>
          </p:grpSp>
          <p:grpSp>
            <p:nvGrpSpPr>
              <p:cNvPr id="21" name="Group 33746"/>
              <p:cNvGrpSpPr/>
              <p:nvPr/>
            </p:nvGrpSpPr>
            <p:grpSpPr>
              <a:xfrm>
                <a:off x="0" y="3954"/>
                <a:ext cx="1599123" cy="4001047"/>
                <a:chOff x="0" y="0"/>
                <a:chExt cx="1599122" cy="4001046"/>
              </a:xfrm>
            </p:grpSpPr>
            <p:sp>
              <p:nvSpPr>
                <p:cNvPr id="27" name="Shape 33742"/>
                <p:cNvSpPr/>
                <p:nvPr/>
              </p:nvSpPr>
              <p:spPr>
                <a:xfrm rot="16200000">
                  <a:off x="-1200962" y="1200961"/>
                  <a:ext cx="4001047" cy="1599124"/>
                </a:xfrm>
                <a:prstGeom prst="rect">
                  <a:avLst/>
                </a:prstGeom>
                <a:solidFill>
                  <a:srgbClr val="9D77AE"/>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28" name="Group 33745"/>
                <p:cNvGrpSpPr/>
                <p:nvPr/>
              </p:nvGrpSpPr>
              <p:grpSpPr>
                <a:xfrm>
                  <a:off x="230375" y="283713"/>
                  <a:ext cx="1138373" cy="3433621"/>
                  <a:chOff x="0" y="0"/>
                  <a:chExt cx="1138372" cy="3433620"/>
                </a:xfrm>
              </p:grpSpPr>
              <p:sp>
                <p:nvSpPr>
                  <p:cNvPr id="29" name="Shape 33743"/>
                  <p:cNvSpPr/>
                  <p:nvPr/>
                </p:nvSpPr>
                <p:spPr>
                  <a:xfrm>
                    <a:off x="187615"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04</a:t>
                    </a:r>
                  </a:p>
                </p:txBody>
              </p:sp>
              <p:sp>
                <p:nvSpPr>
                  <p:cNvPr id="30" name="Shape 33744"/>
                  <p:cNvSpPr/>
                  <p:nvPr/>
                </p:nvSpPr>
                <p:spPr>
                  <a:xfrm>
                    <a:off x="0" y="1018338"/>
                    <a:ext cx="1138373" cy="2415283"/>
                  </a:xfrm>
                  <a:prstGeom prst="rect">
                    <a:avLst/>
                  </a:prstGeom>
                  <a:noFill/>
                  <a:ln w="12700" cap="flat">
                    <a:noFill/>
                    <a:miter lim="400000"/>
                  </a:ln>
                  <a:effectLst/>
                </p:spPr>
                <p:txBody>
                  <a:bodyPr wrap="square" lIns="0" tIns="0" rIns="0" bIns="0" numCol="1" anchor="t">
                    <a:noAutofit/>
                  </a:bodyPr>
                  <a:lstStyle>
                    <a:lvl1pPr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区域领先的传媒文化公司</a:t>
                    </a:r>
                    <a:r>
                      <a:rPr lang="en-US" altLang="zh-CN" sz="1400" b="1" kern="0" dirty="0">
                        <a:latin typeface="思源黑体" panose="020B0500000000000000" pitchFamily="34" charset="-122"/>
                        <a:ea typeface="思源黑体" panose="020B0500000000000000" pitchFamily="34" charset="-122"/>
                        <a:cs typeface="Arial" panose="020B0604020202020204" pitchFamily="34" charset="0"/>
                      </a:rPr>
                      <a:t> </a:t>
                    </a:r>
                  </a:p>
                </p:txBody>
              </p:sp>
            </p:grpSp>
          </p:grpSp>
          <p:grpSp>
            <p:nvGrpSpPr>
              <p:cNvPr id="22" name="Group 33751"/>
              <p:cNvGrpSpPr/>
              <p:nvPr/>
            </p:nvGrpSpPr>
            <p:grpSpPr>
              <a:xfrm>
                <a:off x="4115877" y="1713953"/>
                <a:ext cx="1599123" cy="4001047"/>
                <a:chOff x="0" y="0"/>
                <a:chExt cx="1599122" cy="4001046"/>
              </a:xfrm>
            </p:grpSpPr>
            <p:sp>
              <p:nvSpPr>
                <p:cNvPr id="23" name="Shape 33747"/>
                <p:cNvSpPr/>
                <p:nvPr/>
              </p:nvSpPr>
              <p:spPr>
                <a:xfrm rot="16200000">
                  <a:off x="-1200962" y="1200961"/>
                  <a:ext cx="4001047" cy="1599124"/>
                </a:xfrm>
                <a:prstGeom prst="rect">
                  <a:avLst/>
                </a:prstGeom>
                <a:solidFill>
                  <a:srgbClr val="A4DB73"/>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24" name="Group 33750"/>
                <p:cNvGrpSpPr/>
                <p:nvPr/>
              </p:nvGrpSpPr>
              <p:grpSpPr>
                <a:xfrm>
                  <a:off x="230375" y="290523"/>
                  <a:ext cx="1138373" cy="3433622"/>
                  <a:chOff x="0" y="0"/>
                  <a:chExt cx="1138372" cy="3433620"/>
                </a:xfrm>
              </p:grpSpPr>
              <p:sp>
                <p:nvSpPr>
                  <p:cNvPr id="25" name="Shape 33748"/>
                  <p:cNvSpPr/>
                  <p:nvPr/>
                </p:nvSpPr>
                <p:spPr>
                  <a:xfrm>
                    <a:off x="187615"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02</a:t>
                    </a:r>
                  </a:p>
                </p:txBody>
              </p:sp>
              <p:sp>
                <p:nvSpPr>
                  <p:cNvPr id="26" name="Shape 33749"/>
                  <p:cNvSpPr/>
                  <p:nvPr/>
                </p:nvSpPr>
                <p:spPr>
                  <a:xfrm>
                    <a:off x="0" y="1018338"/>
                    <a:ext cx="1138373" cy="2415283"/>
                  </a:xfrm>
                  <a:prstGeom prst="rect">
                    <a:avLst/>
                  </a:prstGeom>
                  <a:noFill/>
                  <a:ln w="12700" cap="flat">
                    <a:noFill/>
                    <a:miter lim="400000"/>
                  </a:ln>
                  <a:effectLst/>
                </p:spPr>
                <p:txBody>
                  <a:bodyPr wrap="square" lIns="0" tIns="0" rIns="0" bIns="0" numCol="1" anchor="t">
                    <a:noAutofit/>
                  </a:bodyPr>
                  <a:lstStyle>
                    <a:lvl1pPr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smtClean="0">
                        <a:latin typeface="思源黑体" panose="020B0500000000000000" pitchFamily="34" charset="-122"/>
                        <a:ea typeface="思源黑体" panose="020B0500000000000000" pitchFamily="34" charset="-122"/>
                        <a:cs typeface="Arial" panose="020B0604020202020204" pitchFamily="34" charset="0"/>
                      </a:rPr>
                      <a:t>教学</a:t>
                    </a: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信息化</a:t>
                    </a:r>
                    <a:r>
                      <a:rPr lang="zh-CN" altLang="en-US" sz="1400" b="1" kern="0" dirty="0" smtClean="0">
                        <a:latin typeface="思源黑体" panose="020B0500000000000000" pitchFamily="34" charset="-122"/>
                        <a:ea typeface="思源黑体" panose="020B0500000000000000" pitchFamily="34" charset="-122"/>
                        <a:cs typeface="Arial" panose="020B0604020202020204" pitchFamily="34" charset="0"/>
                      </a:rPr>
                      <a:t>品牌</a:t>
                    </a: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化、专业化</a:t>
                    </a:r>
                    <a:r>
                      <a:rPr lang="en-US" altLang="zh-CN" sz="1400" b="1" kern="0" dirty="0">
                        <a:latin typeface="思源黑体" panose="020B0500000000000000" pitchFamily="34" charset="-122"/>
                        <a:ea typeface="思源黑体" panose="020B0500000000000000" pitchFamily="34" charset="-122"/>
                        <a:cs typeface="Arial" panose="020B0604020202020204" pitchFamily="34" charset="0"/>
                      </a:rPr>
                      <a:t> </a:t>
                    </a:r>
                  </a:p>
                </p:txBody>
              </p:sp>
            </p:grpSp>
          </p:grpSp>
        </p:grpSp>
      </p:grpSp>
      <p:sp>
        <p:nvSpPr>
          <p:cNvPr id="43" name="Rectangle 30"/>
          <p:cNvSpPr>
            <a:spLocks noChangeArrowheads="1"/>
          </p:cNvSpPr>
          <p:nvPr/>
        </p:nvSpPr>
        <p:spPr bwMode="auto">
          <a:xfrm>
            <a:off x="6183193" y="2223767"/>
            <a:ext cx="5058564" cy="39322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lnSpc>
                <a:spcPct val="150000"/>
              </a:lnSpc>
            </a:pPr>
            <a:r>
              <a:rPr lang="zh-CN" altLang="en-US" sz="1400" dirty="0" smtClean="0">
                <a:solidFill>
                  <a:schemeClr val="tx1">
                    <a:lumMod val="65000"/>
                    <a:lumOff val="35000"/>
                  </a:schemeClr>
                </a:solidFill>
                <a:latin typeface="思源黑体" panose="020B0500000000000000" pitchFamily="34" charset="-122"/>
                <a:ea typeface="思源黑体" panose="020B0500000000000000" pitchFamily="34" charset="-122"/>
                <a:sym typeface="+mn-lt"/>
              </a:rPr>
              <a:t>教学是</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指拥有共同目标，并且具有不同能力的一小群人有愈识的协调行为或力的系统，这群人就如同人的五官一样，共同协作维持一个人的生存，缺一不可。</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支专业的团队。我们的成员拥有多年的信息安全专业技术背景，来自国内知名安全公司的一线骨干。</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支年轻的团队。我们的平均年龄仅有</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26</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岁，充满了朝气和创新精神。</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支专注的团队。我们坚信，安全的品牌源自客户的信任。只有专注，才能做好安全。</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支有梦想的团队。我们来自五湖四海，因为一个共同的梦想</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做一家真正优秀的信息安全企业。为客户提供最可靠的互联网安全防护。</a:t>
            </a:r>
          </a:p>
        </p:txBody>
      </p:sp>
      <p:grpSp>
        <p:nvGrpSpPr>
          <p:cNvPr id="45" name="组合 44"/>
          <p:cNvGrpSpPr/>
          <p:nvPr/>
        </p:nvGrpSpPr>
        <p:grpSpPr>
          <a:xfrm>
            <a:off x="1502939" y="272760"/>
            <a:ext cx="4811657" cy="748449"/>
            <a:chOff x="1502939" y="272760"/>
            <a:chExt cx="4811657" cy="748449"/>
          </a:xfrm>
        </p:grpSpPr>
        <p:sp>
          <p:nvSpPr>
            <p:cNvPr id="46"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7"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5000"/>
                                  </p:iterate>
                                  <p:childTnLst>
                                    <p:set>
                                      <p:cBhvr>
                                        <p:cTn id="10" dur="1" fill="hold">
                                          <p:stCondLst>
                                            <p:cond delay="0"/>
                                          </p:stCondLst>
                                        </p:cTn>
                                        <p:tgtEl>
                                          <p:spTgt spid="43"/>
                                        </p:tgtEl>
                                        <p:attrNameLst>
                                          <p:attrName>style.visibility</p:attrName>
                                        </p:attrNameLst>
                                      </p:cBhvr>
                                      <p:to>
                                        <p:strVal val="visible"/>
                                      </p:to>
                                    </p:set>
                                    <p:anim by="(-#ppt_w*2)" calcmode="lin" valueType="num">
                                      <p:cBhvr rctx="PPT">
                                        <p:cTn id="11" dur="125" autoRev="1" fill="hold">
                                          <p:stCondLst>
                                            <p:cond delay="0"/>
                                          </p:stCondLst>
                                        </p:cTn>
                                        <p:tgtEl>
                                          <p:spTgt spid="43"/>
                                        </p:tgtEl>
                                        <p:attrNameLst>
                                          <p:attrName>ppt_w</p:attrName>
                                        </p:attrNameLst>
                                      </p:cBhvr>
                                    </p:anim>
                                    <p:anim by="(#ppt_w*0.50)" calcmode="lin" valueType="num">
                                      <p:cBhvr>
                                        <p:cTn id="12" dur="125" decel="50000" autoRev="1" fill="hold">
                                          <p:stCondLst>
                                            <p:cond delay="0"/>
                                          </p:stCondLst>
                                        </p:cTn>
                                        <p:tgtEl>
                                          <p:spTgt spid="43"/>
                                        </p:tgtEl>
                                        <p:attrNameLst>
                                          <p:attrName>ppt_x</p:attrName>
                                        </p:attrNameLst>
                                      </p:cBhvr>
                                    </p:anim>
                                    <p:anim from="(-#ppt_h/2)" to="(#ppt_y)" calcmode="lin" valueType="num">
                                      <p:cBhvr>
                                        <p:cTn id="13" dur="250" fill="hold">
                                          <p:stCondLst>
                                            <p:cond delay="0"/>
                                          </p:stCondLst>
                                        </p:cTn>
                                        <p:tgtEl>
                                          <p:spTgt spid="43"/>
                                        </p:tgtEl>
                                        <p:attrNameLst>
                                          <p:attrName>ppt_y</p:attrName>
                                        </p:attrNameLst>
                                      </p:cBhvr>
                                    </p:anim>
                                    <p:animRot by="21600000">
                                      <p:cBhvr>
                                        <p:cTn id="14" dur="25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29"/>
          <p:cNvSpPr/>
          <p:nvPr/>
        </p:nvSpPr>
        <p:spPr>
          <a:xfrm>
            <a:off x="874635"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任意多边形 30"/>
          <p:cNvSpPr/>
          <p:nvPr/>
        </p:nvSpPr>
        <p:spPr>
          <a:xfrm>
            <a:off x="3845343"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 name="任意多边形 31"/>
          <p:cNvSpPr/>
          <p:nvPr/>
        </p:nvSpPr>
        <p:spPr>
          <a:xfrm>
            <a:off x="6722168"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 name="任意多边形 32"/>
          <p:cNvSpPr/>
          <p:nvPr/>
        </p:nvSpPr>
        <p:spPr>
          <a:xfrm>
            <a:off x="9692876"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2" name="组合 1"/>
          <p:cNvGrpSpPr/>
          <p:nvPr/>
        </p:nvGrpSpPr>
        <p:grpSpPr>
          <a:xfrm>
            <a:off x="2603637" y="3144051"/>
            <a:ext cx="716101" cy="348343"/>
            <a:chOff x="2603637" y="2759040"/>
            <a:chExt cx="716101" cy="348343"/>
          </a:xfrm>
        </p:grpSpPr>
        <p:sp>
          <p:nvSpPr>
            <p:cNvPr id="8"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9"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grpSp>
        <p:nvGrpSpPr>
          <p:cNvPr id="3" name="组合 2"/>
          <p:cNvGrpSpPr/>
          <p:nvPr/>
        </p:nvGrpSpPr>
        <p:grpSpPr>
          <a:xfrm>
            <a:off x="5594061" y="3144051"/>
            <a:ext cx="716101" cy="348343"/>
            <a:chOff x="5594061" y="2759040"/>
            <a:chExt cx="716101" cy="348343"/>
          </a:xfrm>
        </p:grpSpPr>
        <p:sp>
          <p:nvSpPr>
            <p:cNvPr id="10" name="燕尾形 37"/>
            <p:cNvSpPr/>
            <p:nvPr/>
          </p:nvSpPr>
          <p:spPr>
            <a:xfrm>
              <a:off x="5594061" y="2759040"/>
              <a:ext cx="348343" cy="348343"/>
            </a:xfrm>
            <a:prstGeom prst="chevron">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11" name="燕尾形 38"/>
            <p:cNvSpPr/>
            <p:nvPr/>
          </p:nvSpPr>
          <p:spPr>
            <a:xfrm>
              <a:off x="5961819" y="2759040"/>
              <a:ext cx="348343" cy="348343"/>
            </a:xfrm>
            <a:prstGeom prst="chevron">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grpSp>
        <p:nvGrpSpPr>
          <p:cNvPr id="48" name="组合 47"/>
          <p:cNvGrpSpPr/>
          <p:nvPr/>
        </p:nvGrpSpPr>
        <p:grpSpPr>
          <a:xfrm>
            <a:off x="8404625" y="3144051"/>
            <a:ext cx="716101" cy="348343"/>
            <a:chOff x="8404625" y="2759040"/>
            <a:chExt cx="716101" cy="348343"/>
          </a:xfrm>
          <a:solidFill>
            <a:srgbClr val="A4DB73"/>
          </a:solidFill>
        </p:grpSpPr>
        <p:sp>
          <p:nvSpPr>
            <p:cNvPr id="12" name="燕尾形 39"/>
            <p:cNvSpPr/>
            <p:nvPr/>
          </p:nvSpPr>
          <p:spPr>
            <a:xfrm>
              <a:off x="8404625" y="2759040"/>
              <a:ext cx="348343" cy="3483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13" name="燕尾形 40"/>
            <p:cNvSpPr/>
            <p:nvPr/>
          </p:nvSpPr>
          <p:spPr>
            <a:xfrm>
              <a:off x="8772383" y="2759040"/>
              <a:ext cx="348343" cy="3483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grpSp>
        <p:nvGrpSpPr>
          <p:cNvPr id="51" name="组合 50"/>
          <p:cNvGrpSpPr/>
          <p:nvPr/>
        </p:nvGrpSpPr>
        <p:grpSpPr>
          <a:xfrm>
            <a:off x="401276" y="4272185"/>
            <a:ext cx="2570119" cy="1684980"/>
            <a:chOff x="401276" y="3887174"/>
            <a:chExt cx="2570119" cy="1684980"/>
          </a:xfrm>
        </p:grpSpPr>
        <p:sp>
          <p:nvSpPr>
            <p:cNvPr id="14" name="矩形 13"/>
            <p:cNvSpPr/>
            <p:nvPr/>
          </p:nvSpPr>
          <p:spPr>
            <a:xfrm>
              <a:off x="401276" y="4187159"/>
              <a:ext cx="2570119" cy="1384995"/>
            </a:xfrm>
            <a:prstGeom prst="rect">
              <a:avLst/>
            </a:prstGeom>
          </p:spPr>
          <p:txBody>
            <a:bodyPr wrap="square">
              <a:spAutoFit/>
            </a:bodyPr>
            <a:lstStyle/>
            <a:p>
              <a:pPr algn="ctr">
                <a:lnSpc>
                  <a:spcPct val="150000"/>
                </a:lnSpc>
              </a:pP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请在此处填写具体内容，</a:t>
              </a: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a:t>
              </a: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a:t>
              </a:r>
              <a:r>
                <a:rPr lang="zh-CN" altLang="en-US" sz="1400" dirty="0" smtClean="0">
                  <a:solidFill>
                    <a:schemeClr val="tx1">
                      <a:lumMod val="65000"/>
                      <a:lumOff val="35000"/>
                    </a:schemeClr>
                  </a:solidFill>
                  <a:ea typeface="思源黑体" panose="020B0500000000000000" pitchFamily="34" charset="-122"/>
                  <a:cs typeface="Arial" panose="020B0604020202020204" pitchFamily="34" charset="0"/>
                </a:rPr>
                <a:t>内容。</a:t>
              </a:r>
              <a:endParaRPr lang="zh-CN" altLang="en-US" sz="1400" dirty="0">
                <a:solidFill>
                  <a:schemeClr val="tx1">
                    <a:lumMod val="65000"/>
                    <a:lumOff val="35000"/>
                  </a:schemeClr>
                </a:solidFill>
                <a:ea typeface="思源黑体" panose="020B0500000000000000" pitchFamily="34" charset="-122"/>
              </a:endParaRPr>
            </a:p>
            <a:p>
              <a:pPr algn="ctr">
                <a:lnSpc>
                  <a:spcPct val="150000"/>
                </a:lnSpc>
              </a:pPr>
              <a:endParaRPr lang="zh-CN" altLang="en-US" sz="1400" dirty="0">
                <a:solidFill>
                  <a:schemeClr val="tx1">
                    <a:lumMod val="65000"/>
                    <a:lumOff val="35000"/>
                  </a:schemeClr>
                </a:solidFill>
                <a:ea typeface="思源黑体" panose="020B0500000000000000" pitchFamily="34" charset="-122"/>
              </a:endParaRPr>
            </a:p>
          </p:txBody>
        </p:sp>
        <p:sp>
          <p:nvSpPr>
            <p:cNvPr id="15" name="矩形 14"/>
            <p:cNvSpPr/>
            <p:nvPr/>
          </p:nvSpPr>
          <p:spPr>
            <a:xfrm>
              <a:off x="1081042" y="3887174"/>
              <a:ext cx="1210589" cy="400110"/>
            </a:xfrm>
            <a:prstGeom prst="rect">
              <a:avLst/>
            </a:prstGeom>
          </p:spPr>
          <p:txBody>
            <a:bodyPr wrap="none">
              <a:spAutoFit/>
            </a:bodyPr>
            <a:lstStyle/>
            <a:p>
              <a:pPr algn="ctr"/>
              <a:r>
                <a:rPr lang="zh-CN" altLang="en-US" sz="2000" b="1" dirty="0" smtClean="0">
                  <a:solidFill>
                    <a:schemeClr val="tx1">
                      <a:lumMod val="65000"/>
                      <a:lumOff val="35000"/>
                    </a:schemeClr>
                  </a:solidFill>
                  <a:ea typeface="思源黑体" panose="020B0500000000000000" pitchFamily="34" charset="-122"/>
                </a:rPr>
                <a:t>教学分析</a:t>
              </a:r>
              <a:endParaRPr lang="zh-CN" altLang="en-US" sz="2000" b="1" dirty="0">
                <a:solidFill>
                  <a:schemeClr val="tx1">
                    <a:lumMod val="65000"/>
                    <a:lumOff val="35000"/>
                  </a:schemeClr>
                </a:solidFill>
                <a:ea typeface="思源黑体" panose="020B0500000000000000" pitchFamily="34" charset="-122"/>
              </a:endParaRPr>
            </a:p>
          </p:txBody>
        </p:sp>
      </p:grpSp>
      <p:grpSp>
        <p:nvGrpSpPr>
          <p:cNvPr id="57" name="组合 56"/>
          <p:cNvGrpSpPr/>
          <p:nvPr/>
        </p:nvGrpSpPr>
        <p:grpSpPr>
          <a:xfrm>
            <a:off x="3400223" y="4272185"/>
            <a:ext cx="2570119" cy="1361814"/>
            <a:chOff x="3400223" y="3887174"/>
            <a:chExt cx="2570119" cy="1361814"/>
          </a:xfrm>
        </p:grpSpPr>
        <p:sp>
          <p:nvSpPr>
            <p:cNvPr id="16" name="矩形 15"/>
            <p:cNvSpPr/>
            <p:nvPr/>
          </p:nvSpPr>
          <p:spPr>
            <a:xfrm>
              <a:off x="3400223" y="4187159"/>
              <a:ext cx="2570119"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请在此处填写具体内容，请在此处填写具体内容，请在此处填写具体内容。</a:t>
              </a:r>
              <a:endParaRPr lang="zh-CN" altLang="en-US" sz="1400" dirty="0">
                <a:solidFill>
                  <a:schemeClr val="tx1">
                    <a:lumMod val="65000"/>
                    <a:lumOff val="35000"/>
                  </a:schemeClr>
                </a:solidFill>
                <a:ea typeface="思源黑体" panose="020B0500000000000000" pitchFamily="34" charset="-122"/>
              </a:endParaRPr>
            </a:p>
          </p:txBody>
        </p:sp>
        <p:sp>
          <p:nvSpPr>
            <p:cNvPr id="17" name="矩形 16"/>
            <p:cNvSpPr/>
            <p:nvPr/>
          </p:nvSpPr>
          <p:spPr>
            <a:xfrm>
              <a:off x="4167913" y="3887174"/>
              <a:ext cx="1210589" cy="400110"/>
            </a:xfrm>
            <a:prstGeom prst="rect">
              <a:avLst/>
            </a:prstGeom>
          </p:spPr>
          <p:txBody>
            <a:bodyPr wrap="none">
              <a:spAutoFit/>
            </a:bodyPr>
            <a:lstStyle/>
            <a:p>
              <a:pPr algn="ctr"/>
              <a:r>
                <a:rPr lang="zh-CN" altLang="en-US" sz="2000" b="1" dirty="0">
                  <a:solidFill>
                    <a:schemeClr val="tx1">
                      <a:lumMod val="65000"/>
                      <a:lumOff val="35000"/>
                    </a:schemeClr>
                  </a:solidFill>
                  <a:ea typeface="思源黑体" panose="020B0500000000000000" pitchFamily="34" charset="-122"/>
                </a:rPr>
                <a:t>教学分析</a:t>
              </a:r>
            </a:p>
          </p:txBody>
        </p:sp>
      </p:grpSp>
      <p:grpSp>
        <p:nvGrpSpPr>
          <p:cNvPr id="58" name="组合 57"/>
          <p:cNvGrpSpPr/>
          <p:nvPr/>
        </p:nvGrpSpPr>
        <p:grpSpPr>
          <a:xfrm>
            <a:off x="6399169" y="4281212"/>
            <a:ext cx="2570119" cy="1352787"/>
            <a:chOff x="6399169" y="3896201"/>
            <a:chExt cx="2570119" cy="1352787"/>
          </a:xfrm>
        </p:grpSpPr>
        <p:sp>
          <p:nvSpPr>
            <p:cNvPr id="18" name="矩形 17"/>
            <p:cNvSpPr/>
            <p:nvPr/>
          </p:nvSpPr>
          <p:spPr>
            <a:xfrm>
              <a:off x="6399169" y="4187159"/>
              <a:ext cx="2570119"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请在此处填写具体内容，请在此处填写具体内容，请在此处填写具体内容。</a:t>
              </a:r>
              <a:endParaRPr lang="zh-CN" altLang="en-US" sz="1400" dirty="0">
                <a:solidFill>
                  <a:schemeClr val="tx1">
                    <a:lumMod val="65000"/>
                    <a:lumOff val="35000"/>
                  </a:schemeClr>
                </a:solidFill>
                <a:ea typeface="思源黑体" panose="020B0500000000000000" pitchFamily="34" charset="-122"/>
              </a:endParaRPr>
            </a:p>
          </p:txBody>
        </p:sp>
        <p:sp>
          <p:nvSpPr>
            <p:cNvPr id="19" name="矩形 18"/>
            <p:cNvSpPr/>
            <p:nvPr/>
          </p:nvSpPr>
          <p:spPr>
            <a:xfrm>
              <a:off x="7001737" y="3896201"/>
              <a:ext cx="1210589" cy="400110"/>
            </a:xfrm>
            <a:prstGeom prst="rect">
              <a:avLst/>
            </a:prstGeom>
          </p:spPr>
          <p:txBody>
            <a:bodyPr wrap="none">
              <a:spAutoFit/>
            </a:bodyPr>
            <a:lstStyle/>
            <a:p>
              <a:pPr algn="ctr"/>
              <a:r>
                <a:rPr lang="zh-CN" altLang="en-US" sz="2000" b="1" dirty="0">
                  <a:solidFill>
                    <a:schemeClr val="tx1">
                      <a:lumMod val="65000"/>
                      <a:lumOff val="35000"/>
                    </a:schemeClr>
                  </a:solidFill>
                  <a:ea typeface="思源黑体" panose="020B0500000000000000" pitchFamily="34" charset="-122"/>
                </a:rPr>
                <a:t>教学分析</a:t>
              </a:r>
            </a:p>
          </p:txBody>
        </p:sp>
      </p:grpSp>
      <p:grpSp>
        <p:nvGrpSpPr>
          <p:cNvPr id="59" name="组合 58"/>
          <p:cNvGrpSpPr/>
          <p:nvPr/>
        </p:nvGrpSpPr>
        <p:grpSpPr>
          <a:xfrm>
            <a:off x="9398116" y="4272185"/>
            <a:ext cx="2570119" cy="1361814"/>
            <a:chOff x="9398116" y="3887174"/>
            <a:chExt cx="2570119" cy="1361814"/>
          </a:xfrm>
        </p:grpSpPr>
        <p:sp>
          <p:nvSpPr>
            <p:cNvPr id="20" name="矩形 19"/>
            <p:cNvSpPr/>
            <p:nvPr/>
          </p:nvSpPr>
          <p:spPr>
            <a:xfrm>
              <a:off x="9398116" y="4187159"/>
              <a:ext cx="2570119"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请在此处填写具体内容，请在此处填写具体内容，请在此处填写具体内容。</a:t>
              </a:r>
              <a:endParaRPr lang="zh-CN" altLang="en-US" sz="1400" dirty="0">
                <a:solidFill>
                  <a:schemeClr val="tx1">
                    <a:lumMod val="65000"/>
                    <a:lumOff val="35000"/>
                  </a:schemeClr>
                </a:solidFill>
                <a:ea typeface="思源黑体" panose="020B0500000000000000" pitchFamily="34" charset="-122"/>
              </a:endParaRPr>
            </a:p>
          </p:txBody>
        </p:sp>
        <p:sp>
          <p:nvSpPr>
            <p:cNvPr id="21" name="矩形 20"/>
            <p:cNvSpPr/>
            <p:nvPr/>
          </p:nvSpPr>
          <p:spPr>
            <a:xfrm>
              <a:off x="10077880" y="3887174"/>
              <a:ext cx="1210589" cy="400110"/>
            </a:xfrm>
            <a:prstGeom prst="rect">
              <a:avLst/>
            </a:prstGeom>
          </p:spPr>
          <p:txBody>
            <a:bodyPr wrap="none">
              <a:spAutoFit/>
            </a:bodyPr>
            <a:lstStyle/>
            <a:p>
              <a:pPr algn="ctr"/>
              <a:r>
                <a:rPr lang="zh-CN" altLang="en-US" sz="2000" b="1" dirty="0">
                  <a:solidFill>
                    <a:schemeClr val="tx1">
                      <a:lumMod val="65000"/>
                      <a:lumOff val="35000"/>
                    </a:schemeClr>
                  </a:solidFill>
                  <a:ea typeface="思源黑体" panose="020B0500000000000000" pitchFamily="34" charset="-122"/>
                </a:rPr>
                <a:t>教学分析</a:t>
              </a:r>
            </a:p>
          </p:txBody>
        </p:sp>
      </p:grpSp>
      <p:grpSp>
        <p:nvGrpSpPr>
          <p:cNvPr id="22" name="组合 17"/>
          <p:cNvGrpSpPr/>
          <p:nvPr/>
        </p:nvGrpSpPr>
        <p:grpSpPr bwMode="auto">
          <a:xfrm rot="-2700000">
            <a:off x="4143755" y="3163146"/>
            <a:ext cx="363148" cy="364753"/>
            <a:chOff x="5394325" y="2859088"/>
            <a:chExt cx="358775" cy="360362"/>
          </a:xfrm>
          <a:solidFill>
            <a:srgbClr val="ED262B"/>
          </a:solidFill>
        </p:grpSpPr>
        <p:sp>
          <p:nvSpPr>
            <p:cNvPr id="23"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4"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5"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6"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7"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8"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29" name="组合 28"/>
          <p:cNvGrpSpPr/>
          <p:nvPr/>
        </p:nvGrpSpPr>
        <p:grpSpPr>
          <a:xfrm>
            <a:off x="7100080" y="3211890"/>
            <a:ext cx="223136" cy="223136"/>
            <a:chOff x="5394312" y="2141343"/>
            <a:chExt cx="359165" cy="359165"/>
          </a:xfrm>
          <a:solidFill>
            <a:srgbClr val="ED262B"/>
          </a:solidFill>
        </p:grpSpPr>
        <p:sp>
          <p:nvSpPr>
            <p:cNvPr id="30"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1"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2"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33" name="组合 162"/>
          <p:cNvGrpSpPr/>
          <p:nvPr/>
        </p:nvGrpSpPr>
        <p:grpSpPr bwMode="auto">
          <a:xfrm>
            <a:off x="1213921" y="3159835"/>
            <a:ext cx="305855" cy="304508"/>
            <a:chOff x="4675188" y="1422400"/>
            <a:chExt cx="360362" cy="358775"/>
          </a:xfrm>
          <a:solidFill>
            <a:srgbClr val="ED262B"/>
          </a:solidFill>
        </p:grpSpPr>
        <p:sp>
          <p:nvSpPr>
            <p:cNvPr id="34"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5"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6"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7"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8"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9"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0"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1"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2"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3"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4"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5"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6"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47" name="AutoShape 112"/>
          <p:cNvSpPr/>
          <p:nvPr/>
        </p:nvSpPr>
        <p:spPr bwMode="auto">
          <a:xfrm>
            <a:off x="10044063" y="3168787"/>
            <a:ext cx="294812" cy="293513"/>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ED262B"/>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67" name="组合 66"/>
          <p:cNvGrpSpPr/>
          <p:nvPr/>
        </p:nvGrpSpPr>
        <p:grpSpPr>
          <a:xfrm>
            <a:off x="1502939" y="272760"/>
            <a:ext cx="4811657" cy="748449"/>
            <a:chOff x="1502939" y="272760"/>
            <a:chExt cx="4811657" cy="748449"/>
          </a:xfrm>
        </p:grpSpPr>
        <p:sp>
          <p:nvSpPr>
            <p:cNvPr id="6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9"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2" presetClass="entr" presetSubtype="4"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ppt_w</p:attrName>
                                        </p:attrNameLst>
                                      </p:cBhvr>
                                      <p:tavLst>
                                        <p:tav tm="0">
                                          <p:val>
                                            <p:fltVal val="0"/>
                                          </p:val>
                                        </p:tav>
                                        <p:tav tm="100000">
                                          <p:val>
                                            <p:strVal val="#ppt_w"/>
                                          </p:val>
                                        </p:tav>
                                      </p:tavLst>
                                    </p:anim>
                                    <p:anim calcmode="lin" valueType="num">
                                      <p:cBhvr>
                                        <p:cTn id="69" dur="500" fill="hold"/>
                                        <p:tgtEl>
                                          <p:spTgt spid="47"/>
                                        </p:tgtEl>
                                        <p:attrNameLst>
                                          <p:attrName>ppt_h</p:attrName>
                                        </p:attrNameLst>
                                      </p:cBhvr>
                                      <p:tavLst>
                                        <p:tav tm="0">
                                          <p:val>
                                            <p:fltVal val="0"/>
                                          </p:val>
                                        </p:tav>
                                        <p:tav tm="100000">
                                          <p:val>
                                            <p:strVal val="#ppt_h"/>
                                          </p:val>
                                        </p:tav>
                                      </p:tavLst>
                                    </p:anim>
                                    <p:animEffect transition="in" filter="fade">
                                      <p:cBhvr>
                                        <p:cTn id="70" dur="500"/>
                                        <p:tgtEl>
                                          <p:spTgt spid="47"/>
                                        </p:tgtEl>
                                      </p:cBhvr>
                                    </p:animEffect>
                                  </p:childTnLst>
                                </p:cTn>
                              </p:par>
                            </p:childTnLst>
                          </p:cTn>
                        </p:par>
                        <p:par>
                          <p:cTn id="71" fill="hold">
                            <p:stCondLst>
                              <p:cond delay="7000"/>
                            </p:stCondLst>
                            <p:childTnLst>
                              <p:par>
                                <p:cTn id="72" presetID="2" presetClass="entr" presetSubtype="4"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additive="base">
                                        <p:cTn id="74" dur="500" fill="hold"/>
                                        <p:tgtEl>
                                          <p:spTgt spid="59"/>
                                        </p:tgtEl>
                                        <p:attrNameLst>
                                          <p:attrName>ppt_x</p:attrName>
                                        </p:attrNameLst>
                                      </p:cBhvr>
                                      <p:tavLst>
                                        <p:tav tm="0">
                                          <p:val>
                                            <p:strVal val="#ppt_x"/>
                                          </p:val>
                                        </p:tav>
                                        <p:tav tm="100000">
                                          <p:val>
                                            <p:strVal val="#ppt_x"/>
                                          </p:val>
                                        </p:tav>
                                      </p:tavLst>
                                    </p:anim>
                                    <p:anim calcmode="lin" valueType="num">
                                      <p:cBhvr additive="base">
                                        <p:cTn id="7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8707"/>
          <p:cNvGrpSpPr/>
          <p:nvPr/>
        </p:nvGrpSpPr>
        <p:grpSpPr>
          <a:xfrm>
            <a:off x="5650920" y="2945660"/>
            <a:ext cx="3962042" cy="2881897"/>
            <a:chOff x="-1" y="0"/>
            <a:chExt cx="5233466" cy="3806698"/>
          </a:xfrm>
          <a:effectLst>
            <a:outerShdw blurRad="190500" dist="63500" dir="2700000" algn="tl" rotWithShape="0">
              <a:prstClr val="black">
                <a:alpha val="25000"/>
              </a:prstClr>
            </a:outerShdw>
          </a:effectLst>
        </p:grpSpPr>
        <p:sp>
          <p:nvSpPr>
            <p:cNvPr id="9" name="Shape 48703"/>
            <p:cNvSpPr/>
            <p:nvPr/>
          </p:nvSpPr>
          <p:spPr>
            <a:xfrm>
              <a:off x="-1" y="0"/>
              <a:ext cx="3806572" cy="3806698"/>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9"/>
                  </a:cubicBezTo>
                  <a:cubicBezTo>
                    <a:pt x="6724" y="21600"/>
                    <a:pt x="12954" y="21600"/>
                    <a:pt x="16796" y="17579"/>
                  </a:cubicBezTo>
                  <a:cubicBezTo>
                    <a:pt x="20639" y="13557"/>
                    <a:pt x="20639" y="7038"/>
                    <a:pt x="16796" y="3017"/>
                  </a:cubicBezTo>
                  <a:cubicBezTo>
                    <a:pt x="14875" y="1006"/>
                    <a:pt x="12357" y="0"/>
                    <a:pt x="9839" y="0"/>
                  </a:cubicBezTo>
                  <a:close/>
                  <a:moveTo>
                    <a:pt x="9839" y="3427"/>
                  </a:moveTo>
                  <a:cubicBezTo>
                    <a:pt x="11519" y="3427"/>
                    <a:pt x="13200" y="4099"/>
                    <a:pt x="14482" y="5441"/>
                  </a:cubicBezTo>
                  <a:cubicBezTo>
                    <a:pt x="17046" y="8124"/>
                    <a:pt x="17046" y="12473"/>
                    <a:pt x="14482" y="15157"/>
                  </a:cubicBezTo>
                  <a:cubicBezTo>
                    <a:pt x="11918" y="17840"/>
                    <a:pt x="7760" y="17840"/>
                    <a:pt x="5196" y="15157"/>
                  </a:cubicBezTo>
                  <a:cubicBezTo>
                    <a:pt x="2632" y="12473"/>
                    <a:pt x="2632" y="8124"/>
                    <a:pt x="5196" y="5441"/>
                  </a:cubicBezTo>
                  <a:cubicBezTo>
                    <a:pt x="6478" y="4099"/>
                    <a:pt x="8159" y="3427"/>
                    <a:pt x="9839" y="3427"/>
                  </a:cubicBezTo>
                  <a:close/>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思源黑体" panose="020B0500000000000000" pitchFamily="34" charset="-122"/>
                <a:ea typeface="思源黑体" panose="020B0500000000000000" pitchFamily="34" charset="-122"/>
              </a:endParaRPr>
            </a:p>
          </p:txBody>
        </p:sp>
        <p:grpSp>
          <p:nvGrpSpPr>
            <p:cNvPr id="10" name="Group 48706"/>
            <p:cNvGrpSpPr/>
            <p:nvPr/>
          </p:nvGrpSpPr>
          <p:grpSpPr>
            <a:xfrm>
              <a:off x="949991" y="1267424"/>
              <a:ext cx="4283474" cy="885430"/>
              <a:chOff x="0" y="0"/>
              <a:chExt cx="4283472" cy="885429"/>
            </a:xfrm>
          </p:grpSpPr>
          <p:sp>
            <p:nvSpPr>
              <p:cNvPr id="11" name="Shape 48704"/>
              <p:cNvSpPr/>
              <p:nvPr/>
            </p:nvSpPr>
            <p:spPr>
              <a:xfrm>
                <a:off x="0" y="0"/>
                <a:ext cx="4283472" cy="885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679" y="21600"/>
                    </a:lnTo>
                    <a:lnTo>
                      <a:pt x="21600" y="10800"/>
                    </a:lnTo>
                    <a:lnTo>
                      <a:pt x="19679" y="0"/>
                    </a:lnTo>
                    <a:lnTo>
                      <a:pt x="0" y="0"/>
                    </a:lnTo>
                    <a:close/>
                  </a:path>
                </a:pathLst>
              </a:custGeom>
              <a:solidFill>
                <a:schemeClr val="bg1">
                  <a:lumMod val="85000"/>
                </a:schemeClr>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endParaRPr>
              </a:p>
            </p:txBody>
          </p:sp>
          <p:sp>
            <p:nvSpPr>
              <p:cNvPr id="12" name="Shape 48705"/>
              <p:cNvSpPr/>
              <p:nvPr/>
            </p:nvSpPr>
            <p:spPr>
              <a:xfrm>
                <a:off x="554236" y="254816"/>
                <a:ext cx="3035932" cy="409644"/>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r"/>
                <a:r>
                  <a:rPr lang="zh-CN" altLang="en-US" sz="1800" b="1" dirty="0" smtClean="0">
                    <a:solidFill>
                      <a:schemeClr val="tx1">
                        <a:lumMod val="75000"/>
                        <a:lumOff val="25000"/>
                      </a:schemeClr>
                    </a:solidFill>
                    <a:latin typeface="思源黑体" panose="020B0500000000000000" pitchFamily="34" charset="-122"/>
                    <a:ea typeface="思源黑体" panose="020B0500000000000000" pitchFamily="34" charset="-122"/>
                  </a:rPr>
                  <a:t>教学分析二</a:t>
                </a:r>
                <a:endPar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grpSp>
        <p:nvGrpSpPr>
          <p:cNvPr id="13" name="Group 48712"/>
          <p:cNvGrpSpPr/>
          <p:nvPr/>
        </p:nvGrpSpPr>
        <p:grpSpPr>
          <a:xfrm>
            <a:off x="2980956" y="2161867"/>
            <a:ext cx="3788652" cy="2881894"/>
            <a:chOff x="-1" y="-2"/>
            <a:chExt cx="5004437" cy="3806697"/>
          </a:xfrm>
          <a:effectLst>
            <a:outerShdw blurRad="190500" dist="63500" dir="2700000" algn="tl" rotWithShape="0">
              <a:prstClr val="black">
                <a:alpha val="25000"/>
              </a:prstClr>
            </a:outerShdw>
          </a:effectLst>
        </p:grpSpPr>
        <p:sp>
          <p:nvSpPr>
            <p:cNvPr id="14" name="Shape 48708"/>
            <p:cNvSpPr/>
            <p:nvPr/>
          </p:nvSpPr>
          <p:spPr>
            <a:xfrm>
              <a:off x="1197864" y="-2"/>
              <a:ext cx="3806572" cy="3806697"/>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9"/>
                  </a:cubicBezTo>
                  <a:cubicBezTo>
                    <a:pt x="6724" y="21600"/>
                    <a:pt x="12954" y="21600"/>
                    <a:pt x="16796" y="17579"/>
                  </a:cubicBezTo>
                  <a:cubicBezTo>
                    <a:pt x="20639" y="13557"/>
                    <a:pt x="20639" y="7038"/>
                    <a:pt x="16796" y="3017"/>
                  </a:cubicBezTo>
                  <a:cubicBezTo>
                    <a:pt x="14875" y="1006"/>
                    <a:pt x="12357" y="0"/>
                    <a:pt x="9839" y="0"/>
                  </a:cubicBezTo>
                  <a:close/>
                  <a:moveTo>
                    <a:pt x="9839" y="3427"/>
                  </a:moveTo>
                  <a:cubicBezTo>
                    <a:pt x="11519" y="3427"/>
                    <a:pt x="13200" y="4099"/>
                    <a:pt x="14482" y="5441"/>
                  </a:cubicBezTo>
                  <a:cubicBezTo>
                    <a:pt x="17046" y="8124"/>
                    <a:pt x="17046" y="12473"/>
                    <a:pt x="14482" y="15157"/>
                  </a:cubicBezTo>
                  <a:cubicBezTo>
                    <a:pt x="11918" y="17840"/>
                    <a:pt x="7760" y="17840"/>
                    <a:pt x="5196" y="15157"/>
                  </a:cubicBezTo>
                  <a:cubicBezTo>
                    <a:pt x="2632" y="12473"/>
                    <a:pt x="2632" y="8124"/>
                    <a:pt x="5196" y="5441"/>
                  </a:cubicBezTo>
                  <a:cubicBezTo>
                    <a:pt x="6478" y="4099"/>
                    <a:pt x="8159" y="3427"/>
                    <a:pt x="9839" y="3427"/>
                  </a:cubicBezTo>
                  <a:close/>
                </a:path>
              </a:pathLst>
            </a:cu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panose="020B0500000000000000" pitchFamily="34" charset="-122"/>
                <a:ea typeface="思源黑体" panose="020B0500000000000000" pitchFamily="34" charset="-122"/>
              </a:endParaRPr>
            </a:p>
          </p:txBody>
        </p:sp>
        <p:grpSp>
          <p:nvGrpSpPr>
            <p:cNvPr id="15" name="Group 48711"/>
            <p:cNvGrpSpPr/>
            <p:nvPr/>
          </p:nvGrpSpPr>
          <p:grpSpPr>
            <a:xfrm>
              <a:off x="-1" y="1416828"/>
              <a:ext cx="4370363" cy="885826"/>
              <a:chOff x="0" y="0"/>
              <a:chExt cx="4370361" cy="885825"/>
            </a:xfrm>
          </p:grpSpPr>
          <p:sp>
            <p:nvSpPr>
              <p:cNvPr id="16" name="Shape 48709"/>
              <p:cNvSpPr/>
              <p:nvPr/>
            </p:nvSpPr>
            <p:spPr>
              <a:xfrm>
                <a:off x="0" y="0"/>
                <a:ext cx="4370361" cy="885825"/>
              </a:xfrm>
              <a:custGeom>
                <a:avLst/>
                <a:gdLst/>
                <a:ahLst/>
                <a:cxnLst>
                  <a:cxn ang="0">
                    <a:pos x="wd2" y="hd2"/>
                  </a:cxn>
                  <a:cxn ang="5400000">
                    <a:pos x="wd2" y="hd2"/>
                  </a:cxn>
                  <a:cxn ang="10800000">
                    <a:pos x="wd2" y="hd2"/>
                  </a:cxn>
                  <a:cxn ang="16200000">
                    <a:pos x="wd2" y="hd2"/>
                  </a:cxn>
                </a:cxnLst>
                <a:rect l="0" t="0" r="r" b="b"/>
                <a:pathLst>
                  <a:path w="21578" h="21600" extrusionOk="0">
                    <a:moveTo>
                      <a:pt x="1881" y="0"/>
                    </a:moveTo>
                    <a:lnTo>
                      <a:pt x="0" y="10800"/>
                    </a:lnTo>
                    <a:lnTo>
                      <a:pt x="1881" y="21600"/>
                    </a:lnTo>
                    <a:lnTo>
                      <a:pt x="21259" y="21600"/>
                    </a:lnTo>
                    <a:cubicBezTo>
                      <a:pt x="21494" y="18083"/>
                      <a:pt x="21600" y="14402"/>
                      <a:pt x="21574" y="10742"/>
                    </a:cubicBezTo>
                    <a:cubicBezTo>
                      <a:pt x="21548" y="7082"/>
                      <a:pt x="21391" y="3441"/>
                      <a:pt x="21102" y="0"/>
                    </a:cubicBezTo>
                    <a:lnTo>
                      <a:pt x="1881" y="0"/>
                    </a:lnTo>
                    <a:close/>
                  </a:path>
                </a:pathLst>
              </a:custGeom>
              <a:solidFill>
                <a:schemeClr val="bg1">
                  <a:lumMod val="85000"/>
                </a:schemeClr>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endParaRPr>
              </a:p>
            </p:txBody>
          </p:sp>
          <p:sp>
            <p:nvSpPr>
              <p:cNvPr id="17" name="Shape 48710"/>
              <p:cNvSpPr/>
              <p:nvPr/>
            </p:nvSpPr>
            <p:spPr>
              <a:xfrm>
                <a:off x="693304" y="252414"/>
                <a:ext cx="3235756" cy="35043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r>
                  <a:rPr lang="zh-CN" altLang="en-US" sz="1800" b="1" dirty="0" smtClean="0">
                    <a:solidFill>
                      <a:schemeClr val="tx1">
                        <a:lumMod val="75000"/>
                        <a:lumOff val="25000"/>
                      </a:schemeClr>
                    </a:solidFill>
                    <a:latin typeface="思源黑体" panose="020B0500000000000000" pitchFamily="34" charset="-122"/>
                    <a:ea typeface="思源黑体" panose="020B0500000000000000" pitchFamily="34" charset="-122"/>
                  </a:rPr>
                  <a:t>教学分析一</a:t>
                </a:r>
                <a:endPar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sp>
        <p:nvSpPr>
          <p:cNvPr id="25" name="TextBox 16"/>
          <p:cNvSpPr txBox="1"/>
          <p:nvPr/>
        </p:nvSpPr>
        <p:spPr>
          <a:xfrm>
            <a:off x="535707" y="4442561"/>
            <a:ext cx="3766618" cy="1384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lnSpc>
                <a:spcPct val="1500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latin typeface="思源黑体" panose="020B0500000000000000" pitchFamily="34" charset="-122"/>
                <a:ea typeface="思源黑体" panose="020B0500000000000000" pitchFamily="34" charset="-122"/>
                <a:sym typeface="+mn-lt"/>
              </a:rPr>
              <a:t>       点击输人简要文字介绍，文字内容需概括精炼。不用多余的文字修饰，言简意赅的说明分项内容。点击输人简要文字介绍，文字内容需概括精炼。       </a:t>
            </a:r>
            <a:endParaRPr lang="en-US" altLang="zh-CN" dirty="0">
              <a:latin typeface="思源黑体" panose="020B0500000000000000" pitchFamily="34" charset="-122"/>
              <a:ea typeface="思源黑体" panose="020B0500000000000000" pitchFamily="34" charset="-122"/>
              <a:sym typeface="+mn-lt"/>
            </a:endParaRPr>
          </a:p>
        </p:txBody>
      </p:sp>
      <p:sp>
        <p:nvSpPr>
          <p:cNvPr id="26" name="TextBox 16"/>
          <p:cNvSpPr txBox="1"/>
          <p:nvPr/>
        </p:nvSpPr>
        <p:spPr>
          <a:xfrm>
            <a:off x="8421279" y="2344457"/>
            <a:ext cx="3416825" cy="1384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lnSpc>
                <a:spcPct val="1500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latin typeface="思源黑体" panose="020B0500000000000000" pitchFamily="34" charset="-122"/>
                <a:ea typeface="思源黑体" panose="020B0500000000000000" pitchFamily="34" charset="-122"/>
                <a:sym typeface="+mn-lt"/>
              </a:rPr>
              <a:t>       点击输人简要文字介绍，文字内容需概括精炼。不用多余的文字修饰，言简意赅的说明分项内容。点击输人简要文字介绍，文字内容需概括精炼。       </a:t>
            </a:r>
            <a:endParaRPr lang="en-US" altLang="zh-CN" dirty="0">
              <a:latin typeface="思源黑体" panose="020B0500000000000000" pitchFamily="34" charset="-122"/>
              <a:ea typeface="思源黑体" panose="020B0500000000000000" pitchFamily="34" charset="-122"/>
              <a:sym typeface="+mn-lt"/>
            </a:endParaRPr>
          </a:p>
        </p:txBody>
      </p:sp>
      <p:grpSp>
        <p:nvGrpSpPr>
          <p:cNvPr id="18" name="组合 17"/>
          <p:cNvGrpSpPr/>
          <p:nvPr/>
        </p:nvGrpSpPr>
        <p:grpSpPr>
          <a:xfrm>
            <a:off x="1502939" y="272760"/>
            <a:ext cx="4811657" cy="748449"/>
            <a:chOff x="1502939" y="272760"/>
            <a:chExt cx="4811657" cy="748449"/>
          </a:xfrm>
        </p:grpSpPr>
        <p:sp>
          <p:nvSpPr>
            <p:cNvPr id="19"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0"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Scale>
                                      <p:cBhvr>
                                        <p:cTn id="14" dur="1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500" decel="50000" fill="hold">
                                          <p:stCondLst>
                                            <p:cond delay="0"/>
                                          </p:stCondLst>
                                        </p:cTn>
                                        <p:tgtEl>
                                          <p:spTgt spid="25"/>
                                        </p:tgtEl>
                                        <p:attrNameLst>
                                          <p:attrName>ppt_x</p:attrName>
                                          <p:attrName>ppt_y</p:attrName>
                                        </p:attrNameLst>
                                      </p:cBhvr>
                                    </p:animMotion>
                                    <p:animEffect transition="in" filter="fade">
                                      <p:cBhvr>
                                        <p:cTn id="16" dur="1500"/>
                                        <p:tgtEl>
                                          <p:spTgt spid="25"/>
                                        </p:tgtEl>
                                      </p:cBhvr>
                                    </p:animEffect>
                                  </p:childTnLst>
                                </p:cTn>
                              </p:par>
                            </p:childTnLst>
                          </p:cTn>
                        </p:par>
                        <p:par>
                          <p:cTn id="17" fill="hold">
                            <p:stCondLst>
                              <p:cond delay="2000"/>
                            </p:stCondLst>
                            <p:childTnLst>
                              <p:par>
                                <p:cTn id="18" presetID="52"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Scale>
                                      <p:cBhvr>
                                        <p:cTn id="20" dur="1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500" decel="50000" fill="hold">
                                          <p:stCondLst>
                                            <p:cond delay="0"/>
                                          </p:stCondLst>
                                        </p:cTn>
                                        <p:tgtEl>
                                          <p:spTgt spid="26"/>
                                        </p:tgtEl>
                                        <p:attrNameLst>
                                          <p:attrName>ppt_x</p:attrName>
                                          <p:attrName>ppt_y</p:attrName>
                                        </p:attrNameLst>
                                      </p:cBhvr>
                                    </p:animMotion>
                                    <p:animEffect transition="in" filter="fade">
                                      <p:cBhvr>
                                        <p:cTn id="22"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1276279" y="2082872"/>
            <a:ext cx="1746661" cy="1746661"/>
          </a:xfrm>
          <a:prstGeom prst="ellipse">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STEP 1</a:t>
            </a:r>
            <a:endParaRPr lang="zh-CN" altLang="en-US" sz="2000" b="1" dirty="0">
              <a:latin typeface="思源黑体" panose="020B0500000000000000" pitchFamily="34" charset="-122"/>
              <a:ea typeface="思源黑体" panose="020B0500000000000000" pitchFamily="34" charset="-122"/>
            </a:endParaRPr>
          </a:p>
        </p:txBody>
      </p:sp>
      <p:sp>
        <p:nvSpPr>
          <p:cNvPr id="53" name="椭圆 52"/>
          <p:cNvSpPr/>
          <p:nvPr/>
        </p:nvSpPr>
        <p:spPr>
          <a:xfrm>
            <a:off x="3934241" y="2649002"/>
            <a:ext cx="1746661" cy="1746661"/>
          </a:xfrm>
          <a:prstGeom prst="ellipse">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思源黑体" panose="020B0500000000000000" pitchFamily="34" charset="-122"/>
                <a:ea typeface="思源黑体" panose="020B0500000000000000" pitchFamily="34" charset="-122"/>
              </a:rPr>
              <a:t>STEP 2</a:t>
            </a:r>
            <a:endParaRPr lang="zh-CN" altLang="en-US" sz="2000" b="1">
              <a:latin typeface="思源黑体" panose="020B0500000000000000" pitchFamily="34" charset="-122"/>
              <a:ea typeface="思源黑体" panose="020B0500000000000000" pitchFamily="34" charset="-122"/>
            </a:endParaRPr>
          </a:p>
        </p:txBody>
      </p:sp>
      <p:sp>
        <p:nvSpPr>
          <p:cNvPr id="54" name="椭圆 53"/>
          <p:cNvSpPr/>
          <p:nvPr/>
        </p:nvSpPr>
        <p:spPr>
          <a:xfrm>
            <a:off x="6592202" y="2082872"/>
            <a:ext cx="1746661" cy="1746661"/>
          </a:xfrm>
          <a:prstGeom prst="ellipse">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思源黑体" panose="020B0500000000000000" pitchFamily="34" charset="-122"/>
                <a:ea typeface="思源黑体" panose="020B0500000000000000" pitchFamily="34" charset="-122"/>
              </a:rPr>
              <a:t>STEP 3</a:t>
            </a:r>
            <a:endParaRPr lang="zh-CN" altLang="en-US" sz="2000" b="1">
              <a:latin typeface="思源黑体" panose="020B0500000000000000" pitchFamily="34" charset="-122"/>
              <a:ea typeface="思源黑体" panose="020B0500000000000000" pitchFamily="34" charset="-122"/>
            </a:endParaRPr>
          </a:p>
        </p:txBody>
      </p:sp>
      <p:sp>
        <p:nvSpPr>
          <p:cNvPr id="55" name="椭圆 54"/>
          <p:cNvSpPr/>
          <p:nvPr/>
        </p:nvSpPr>
        <p:spPr>
          <a:xfrm>
            <a:off x="9250164" y="2649002"/>
            <a:ext cx="1746661" cy="1746661"/>
          </a:xfrm>
          <a:prstGeom prst="ellipse">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STEP 4</a:t>
            </a:r>
            <a:endParaRPr lang="zh-CN" altLang="en-US" sz="2000" b="1" dirty="0">
              <a:latin typeface="思源黑体" panose="020B0500000000000000" pitchFamily="34" charset="-122"/>
              <a:ea typeface="思源黑体" panose="020B0500000000000000" pitchFamily="34" charset="-122"/>
            </a:endParaRPr>
          </a:p>
        </p:txBody>
      </p:sp>
      <p:cxnSp>
        <p:nvCxnSpPr>
          <p:cNvPr id="56" name="直接连接符 55"/>
          <p:cNvCxnSpPr>
            <a:stCxn id="52" idx="6"/>
            <a:endCxn id="53" idx="2"/>
          </p:cNvCxnSpPr>
          <p:nvPr/>
        </p:nvCxnSpPr>
        <p:spPr>
          <a:xfrm>
            <a:off x="3022940" y="2956203"/>
            <a:ext cx="911301" cy="566129"/>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3" idx="6"/>
            <a:endCxn id="54" idx="2"/>
          </p:cNvCxnSpPr>
          <p:nvPr/>
        </p:nvCxnSpPr>
        <p:spPr>
          <a:xfrm flipV="1">
            <a:off x="5680902" y="2956203"/>
            <a:ext cx="911301" cy="566129"/>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4" idx="6"/>
            <a:endCxn id="55" idx="2"/>
          </p:cNvCxnSpPr>
          <p:nvPr/>
        </p:nvCxnSpPr>
        <p:spPr>
          <a:xfrm>
            <a:off x="8338863" y="2956203"/>
            <a:ext cx="911301" cy="566129"/>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8922084" y="4581154"/>
            <a:ext cx="2402820" cy="1116268"/>
            <a:chOff x="1203980" y="4789773"/>
            <a:chExt cx="2402820" cy="1116268"/>
          </a:xfrm>
        </p:grpSpPr>
        <p:sp>
          <p:nvSpPr>
            <p:cNvPr id="60" name="MH_Text_1"/>
            <p:cNvSpPr txBox="1">
              <a:spLocks noChangeArrowheads="1"/>
            </p:cNvSpPr>
            <p:nvPr>
              <p:custDataLst>
                <p:tags r:id="rId7"/>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1" name="MH_SubTitle_1"/>
            <p:cNvSpPr txBox="1">
              <a:spLocks noChangeArrowheads="1"/>
            </p:cNvSpPr>
            <p:nvPr>
              <p:custDataLst>
                <p:tags r:id="rId8"/>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62" name="组合 61"/>
          <p:cNvGrpSpPr/>
          <p:nvPr/>
        </p:nvGrpSpPr>
        <p:grpSpPr>
          <a:xfrm>
            <a:off x="1018407" y="4103866"/>
            <a:ext cx="2402820" cy="1116268"/>
            <a:chOff x="1203980" y="4789773"/>
            <a:chExt cx="2402820" cy="1116268"/>
          </a:xfrm>
        </p:grpSpPr>
        <p:sp>
          <p:nvSpPr>
            <p:cNvPr id="63"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4"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65" name="组合 64"/>
          <p:cNvGrpSpPr/>
          <p:nvPr/>
        </p:nvGrpSpPr>
        <p:grpSpPr>
          <a:xfrm>
            <a:off x="3580499" y="4581154"/>
            <a:ext cx="2402820" cy="1116268"/>
            <a:chOff x="1203980" y="4789773"/>
            <a:chExt cx="2402820" cy="1116268"/>
          </a:xfrm>
        </p:grpSpPr>
        <p:sp>
          <p:nvSpPr>
            <p:cNvPr id="66"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7"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68" name="组合 67"/>
          <p:cNvGrpSpPr/>
          <p:nvPr/>
        </p:nvGrpSpPr>
        <p:grpSpPr>
          <a:xfrm>
            <a:off x="6312058" y="4103866"/>
            <a:ext cx="2402820" cy="1116268"/>
            <a:chOff x="1203980" y="4789773"/>
            <a:chExt cx="2402820" cy="1116268"/>
          </a:xfrm>
        </p:grpSpPr>
        <p:sp>
          <p:nvSpPr>
            <p:cNvPr id="69"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0"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22" name="组合 21"/>
          <p:cNvGrpSpPr/>
          <p:nvPr/>
        </p:nvGrpSpPr>
        <p:grpSpPr>
          <a:xfrm>
            <a:off x="1502939" y="272760"/>
            <a:ext cx="4811657" cy="748449"/>
            <a:chOff x="1502939" y="272760"/>
            <a:chExt cx="4811657" cy="748449"/>
          </a:xfrm>
        </p:grpSpPr>
        <p:sp>
          <p:nvSpPr>
            <p:cNvPr id="23"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教学分析</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4"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heel(1)">
                                      <p:cBhvr>
                                        <p:cTn id="15" dur="500"/>
                                        <p:tgtEl>
                                          <p:spTgt spid="5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1)">
                                      <p:cBhvr>
                                        <p:cTn id="23" dur="500"/>
                                        <p:tgtEl>
                                          <p:spTgt spid="5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heel(1)">
                                      <p:cBhvr>
                                        <p:cTn id="31" dur="500"/>
                                        <p:tgtEl>
                                          <p:spTgt spid="5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1000"/>
                                        <p:tgtEl>
                                          <p:spTgt spid="68"/>
                                        </p:tgtEl>
                                      </p:cBhvr>
                                    </p:animEffect>
                                    <p:anim calcmode="lin" valueType="num">
                                      <p:cBhvr>
                                        <p:cTn id="48" dur="1000" fill="hold"/>
                                        <p:tgtEl>
                                          <p:spTgt spid="68"/>
                                        </p:tgtEl>
                                        <p:attrNameLst>
                                          <p:attrName>ppt_x</p:attrName>
                                        </p:attrNameLst>
                                      </p:cBhvr>
                                      <p:tavLst>
                                        <p:tav tm="0">
                                          <p:val>
                                            <p:strVal val="#ppt_x"/>
                                          </p:val>
                                        </p:tav>
                                        <p:tav tm="100000">
                                          <p:val>
                                            <p:strVal val="#ppt_x"/>
                                          </p:val>
                                        </p:tav>
                                      </p:tavLst>
                                    </p:anim>
                                    <p:anim calcmode="lin" valueType="num">
                                      <p:cBhvr>
                                        <p:cTn id="49" dur="1000" fill="hold"/>
                                        <p:tgtEl>
                                          <p:spTgt spid="6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E4646669-89D5-4F00-B7E6-D2D0A6F7B5C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125204017"/>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51125204017"/>
  <p:tag name="MH_LIBRARY" val="GRAPHIC"/>
  <p:tag name="MH_TYPE" val="Text"/>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2150</Words>
  <Application>Microsoft Office PowerPoint</Application>
  <PresentationFormat>宽屏</PresentationFormat>
  <Paragraphs>267</Paragraphs>
  <Slides>29</Slides>
  <Notes>28</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29</vt:i4>
      </vt:variant>
    </vt:vector>
  </HeadingPairs>
  <TitlesOfParts>
    <vt:vector size="49" baseType="lpstr">
      <vt:lpstr>Gill Sans</vt:lpstr>
      <vt:lpstr>Helvetica Neue Light</vt:lpstr>
      <vt:lpstr>Lato Light</vt:lpstr>
      <vt:lpstr>Lato Regular</vt:lpstr>
      <vt:lpstr>Montserrat Hairline</vt:lpstr>
      <vt:lpstr>Open Sans</vt:lpstr>
      <vt:lpstr>Open Sans Light</vt:lpstr>
      <vt:lpstr>Poppins Light</vt:lpstr>
      <vt:lpstr>等线</vt:lpstr>
      <vt:lpstr>等线 Light</vt:lpstr>
      <vt:lpstr>华文细黑</vt:lpstr>
      <vt:lpstr>思源黑体</vt:lpstr>
      <vt:lpstr>宋体</vt:lpstr>
      <vt:lpstr>微软雅黑</vt:lpstr>
      <vt:lpstr>Arial</vt:lpstr>
      <vt:lpstr>Calibri</vt:lpstr>
      <vt:lpstr>Calibri Light</vt:lpstr>
      <vt:lpstr>Wingdings</vt:lpstr>
      <vt:lpstr>www.2ppt.com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2021-05-01T02:52:20Z</dcterms:created>
  <dcterms:modified xsi:type="dcterms:W3CDTF">2023-01-10T11:56:44Z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16C3BD95F65B4B0A9A5535104F5DE7C7</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