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3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8A3"/>
    <a:srgbClr val="FFFFFF"/>
    <a:srgbClr val="41434D"/>
    <a:srgbClr val="F8CFCA"/>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69"/>
        <p:guide pos="381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51yuansu.com___5b87728fba412"/>
          <p:cNvPicPr>
            <a:picLocks noChangeAspect="1"/>
          </p:cNvPicPr>
          <p:nvPr/>
        </p:nvPicPr>
        <p:blipFill>
          <a:blip r:embed="rId5"/>
          <a:stretch>
            <a:fillRect/>
          </a:stretch>
        </p:blipFill>
        <p:spPr>
          <a:xfrm>
            <a:off x="5477510" y="14605"/>
            <a:ext cx="7619365" cy="6829425"/>
          </a:xfrm>
          <a:prstGeom prst="rect">
            <a:avLst/>
          </a:prstGeom>
        </p:spPr>
      </p:pic>
      <p:pic>
        <p:nvPicPr>
          <p:cNvPr id="25" name="图片 24"/>
          <p:cNvPicPr>
            <a:picLocks noChangeAspect="1"/>
          </p:cNvPicPr>
          <p:nvPr/>
        </p:nvPicPr>
        <p:blipFill>
          <a:blip r:embed="rId6">
            <a:duotone>
              <a:prstClr val="black"/>
              <a:srgbClr val="CF3C2A">
                <a:tint val="45000"/>
                <a:satMod val="400000"/>
              </a:srgbClr>
            </a:duotone>
          </a:blip>
          <a:stretch>
            <a:fillRect/>
          </a:stretch>
        </p:blipFill>
        <p:spPr>
          <a:xfrm>
            <a:off x="641332" y="1103455"/>
            <a:ext cx="6191609" cy="4651828"/>
          </a:xfrm>
          <a:prstGeom prst="rect">
            <a:avLst/>
          </a:prstGeom>
        </p:spPr>
      </p:pic>
      <p:sp>
        <p:nvSpPr>
          <p:cNvPr id="7" name="文本框 6"/>
          <p:cNvSpPr txBox="1"/>
          <p:nvPr/>
        </p:nvSpPr>
        <p:spPr>
          <a:xfrm>
            <a:off x="2381250" y="5252720"/>
            <a:ext cx="1854995" cy="369332"/>
          </a:xfrm>
          <a:prstGeom prst="rect">
            <a:avLst/>
          </a:prstGeom>
          <a:noFill/>
        </p:spPr>
        <p:txBody>
          <a:bodyPr wrap="none" rtlCol="0">
            <a:spAutoFit/>
          </a:bodyPr>
          <a:lstStyle/>
          <a:p>
            <a:r>
              <a:rPr lang="zh-CN" altLang="en-US" smtClean="0">
                <a:solidFill>
                  <a:schemeClr val="tx1">
                    <a:lumMod val="75000"/>
                    <a:lumOff val="25000"/>
                  </a:schemeClr>
                </a:solidFill>
                <a:latin typeface="思源黑体 CN Light" panose="020B0300000000000000" charset="-122"/>
                <a:ea typeface="思源黑体 CN Light" panose="020B0300000000000000" charset="-122"/>
              </a:rPr>
              <a:t>汇报人：</a:t>
            </a:r>
            <a:r>
              <a:rPr lang="en-US" altLang="zh-CN" smtClean="0">
                <a:solidFill>
                  <a:schemeClr val="tx1">
                    <a:lumMod val="75000"/>
                    <a:lumOff val="25000"/>
                  </a:schemeClr>
                </a:solidFill>
                <a:latin typeface="思源黑体 CN Light" panose="020B0300000000000000" charset="-122"/>
                <a:ea typeface="思源黑体 CN Light" panose="020B0300000000000000" charset="-122"/>
              </a:rPr>
              <a:t>PPT818</a:t>
            </a:r>
            <a:endParaRPr lang="en-US" altLang="zh-CN">
              <a:solidFill>
                <a:schemeClr val="tx1">
                  <a:lumMod val="75000"/>
                  <a:lumOff val="25000"/>
                </a:schemeClr>
              </a:solidFill>
              <a:latin typeface="思源黑体 CN Light" panose="020B0300000000000000" charset="-122"/>
              <a:ea typeface="思源黑体 CN Light" panose="020B0300000000000000" charset="-122"/>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6"/>
          <a:stretch>
            <a:fillRect/>
          </a:stretch>
        </p:blipFill>
        <p:spPr>
          <a:xfrm flipH="1">
            <a:off x="276225" y="417195"/>
            <a:ext cx="394335" cy="952500"/>
          </a:xfrm>
          <a:prstGeom prst="rect">
            <a:avLst/>
          </a:prstGeom>
        </p:spPr>
      </p:pic>
      <p:grpSp>
        <p:nvGrpSpPr>
          <p:cNvPr id="23" name="Group 49"/>
          <p:cNvGrpSpPr/>
          <p:nvPr/>
        </p:nvGrpSpPr>
        <p:grpSpPr>
          <a:xfrm>
            <a:off x="8170815" y="1921641"/>
            <a:ext cx="2749723" cy="3463424"/>
            <a:chOff x="8170814" y="1912116"/>
            <a:chExt cx="2749722" cy="3463424"/>
          </a:xfrm>
        </p:grpSpPr>
        <p:grpSp>
          <p:nvGrpSpPr>
            <p:cNvPr id="24" name="Group 50"/>
            <p:cNvGrpSpPr/>
            <p:nvPr/>
          </p:nvGrpSpPr>
          <p:grpSpPr>
            <a:xfrm>
              <a:off x="8170814" y="1912116"/>
              <a:ext cx="2611177" cy="3463424"/>
              <a:chOff x="1193500" y="1491637"/>
              <a:chExt cx="3761195" cy="3463424"/>
            </a:xfrm>
          </p:grpSpPr>
          <p:grpSp>
            <p:nvGrpSpPr>
              <p:cNvPr id="25" name="Group 59"/>
              <p:cNvGrpSpPr/>
              <p:nvPr/>
            </p:nvGrpSpPr>
            <p:grpSpPr>
              <a:xfrm>
                <a:off x="1193500" y="1491637"/>
                <a:ext cx="3761195" cy="815608"/>
                <a:chOff x="1317257" y="1824875"/>
                <a:chExt cx="3761195" cy="815608"/>
              </a:xfrm>
            </p:grpSpPr>
            <p:sp>
              <p:nvSpPr>
                <p:cNvPr id="32" name="TextBox 66"/>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latin typeface="思源黑体 CN Light" panose="020B0300000000000000" charset="-122"/>
                      <a:ea typeface="思源黑体 CN Light" panose="020B0300000000000000" charset="-122"/>
                      <a:cs typeface="思源黑体 CN Light" panose="020B0300000000000000" charset="-122"/>
                    </a:rPr>
                    <a:t>此部分内容作为文字排版占位显示</a:t>
                  </a:r>
                  <a:br>
                    <a:rPr lang="zh-CN" altLang="en-US" sz="1335">
                      <a:latin typeface="思源黑体 CN Light" panose="020B0300000000000000" charset="-122"/>
                      <a:ea typeface="思源黑体 CN Light" panose="020B0300000000000000" charset="-122"/>
                      <a:cs typeface="思源黑体 CN Light" panose="020B0300000000000000" charset="-122"/>
                    </a:rPr>
                  </a:br>
                  <a:r>
                    <a:rPr lang="zh-CN" altLang="en-US" sz="1335">
                      <a:latin typeface="思源黑体 CN Light" panose="020B0300000000000000" charset="-122"/>
                      <a:ea typeface="思源黑体 CN Light" panose="020B0300000000000000" charset="-122"/>
                      <a:cs typeface="思源黑体 CN Light" panose="020B0300000000000000" charset="-122"/>
                    </a:rPr>
                    <a:t>（建议使用主题字体）</a:t>
                  </a:r>
                </a:p>
              </p:txBody>
            </p:sp>
            <p:sp>
              <p:nvSpPr>
                <p:cNvPr id="33" name="Rectangle 67"/>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26" name="Group 60"/>
              <p:cNvGrpSpPr/>
              <p:nvPr/>
            </p:nvGrpSpPr>
            <p:grpSpPr>
              <a:xfrm>
                <a:off x="1193500" y="2815545"/>
                <a:ext cx="3761195" cy="815608"/>
                <a:chOff x="1317257" y="1824875"/>
                <a:chExt cx="3761195" cy="815608"/>
              </a:xfrm>
            </p:grpSpPr>
            <p:sp>
              <p:nvSpPr>
                <p:cNvPr id="30" name="TextBox 64"/>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latin typeface="思源黑体 CN Light" panose="020B0300000000000000" charset="-122"/>
                      <a:ea typeface="思源黑体 CN Light" panose="020B0300000000000000" charset="-122"/>
                      <a:cs typeface="思源黑体 CN Light" panose="020B0300000000000000" charset="-122"/>
                    </a:rPr>
                    <a:t>此部分内容作为文字排版占位显示</a:t>
                  </a:r>
                  <a:br>
                    <a:rPr lang="zh-CN" altLang="en-US" sz="1335">
                      <a:latin typeface="思源黑体 CN Light" panose="020B0300000000000000" charset="-122"/>
                      <a:ea typeface="思源黑体 CN Light" panose="020B0300000000000000" charset="-122"/>
                      <a:cs typeface="思源黑体 CN Light" panose="020B0300000000000000" charset="-122"/>
                    </a:rPr>
                  </a:br>
                  <a:r>
                    <a:rPr lang="zh-CN" altLang="en-US" sz="1335">
                      <a:latin typeface="思源黑体 CN Light" panose="020B0300000000000000" charset="-122"/>
                      <a:ea typeface="思源黑体 CN Light" panose="020B0300000000000000" charset="-122"/>
                      <a:cs typeface="思源黑体 CN Light" panose="020B0300000000000000" charset="-122"/>
                    </a:rPr>
                    <a:t>（建议使用主题字体）</a:t>
                  </a:r>
                </a:p>
              </p:txBody>
            </p:sp>
            <p:sp>
              <p:nvSpPr>
                <p:cNvPr id="31" name="Rectangle 65"/>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27" name="Group 61"/>
              <p:cNvGrpSpPr/>
              <p:nvPr/>
            </p:nvGrpSpPr>
            <p:grpSpPr>
              <a:xfrm>
                <a:off x="1193500" y="4139453"/>
                <a:ext cx="3761195" cy="815608"/>
                <a:chOff x="1317257" y="1824875"/>
                <a:chExt cx="3761195" cy="815608"/>
              </a:xfrm>
            </p:grpSpPr>
            <p:sp>
              <p:nvSpPr>
                <p:cNvPr id="28" name="TextBox 62"/>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latin typeface="思源黑体 CN Light" panose="020B0300000000000000" charset="-122"/>
                      <a:ea typeface="思源黑体 CN Light" panose="020B0300000000000000" charset="-122"/>
                      <a:cs typeface="思源黑体 CN Light" panose="020B0300000000000000" charset="-122"/>
                    </a:rPr>
                    <a:t>此部分内容作为文字排版占位显示</a:t>
                  </a:r>
                  <a:br>
                    <a:rPr lang="zh-CN" altLang="en-US" sz="1335">
                      <a:latin typeface="思源黑体 CN Light" panose="020B0300000000000000" charset="-122"/>
                      <a:ea typeface="思源黑体 CN Light" panose="020B0300000000000000" charset="-122"/>
                      <a:cs typeface="思源黑体 CN Light" panose="020B0300000000000000" charset="-122"/>
                    </a:rPr>
                  </a:br>
                  <a:r>
                    <a:rPr lang="zh-CN" altLang="en-US" sz="1335">
                      <a:latin typeface="思源黑体 CN Light" panose="020B0300000000000000" charset="-122"/>
                      <a:ea typeface="思源黑体 CN Light" panose="020B0300000000000000" charset="-122"/>
                      <a:cs typeface="思源黑体 CN Light" panose="020B0300000000000000" charset="-122"/>
                    </a:rPr>
                    <a:t>（建议使用主题字体）</a:t>
                  </a:r>
                </a:p>
              </p:txBody>
            </p:sp>
            <p:sp>
              <p:nvSpPr>
                <p:cNvPr id="29" name="Rectangle 63"/>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chemeClr val="accent5"/>
                      </a:solidFill>
                      <a:latin typeface="思源黑体 CN Light" panose="020B0300000000000000" charset="-122"/>
                      <a:ea typeface="思源黑体 CN Light" panose="020B0300000000000000" charset="-122"/>
                    </a:rPr>
                    <a:t>标题文本预设</a:t>
                  </a:r>
                </a:p>
              </p:txBody>
            </p:sp>
          </p:grpSp>
        </p:grpSp>
        <p:cxnSp>
          <p:nvCxnSpPr>
            <p:cNvPr id="34" name="Straight Connector 57"/>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58"/>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307468" y="1912116"/>
            <a:ext cx="2713720" cy="3463424"/>
            <a:chOff x="980601" y="1434087"/>
            <a:chExt cx="2035290" cy="2597568"/>
          </a:xfrm>
        </p:grpSpPr>
        <p:grpSp>
          <p:nvGrpSpPr>
            <p:cNvPr id="37" name="Group 24"/>
            <p:cNvGrpSpPr/>
            <p:nvPr/>
          </p:nvGrpSpPr>
          <p:grpSpPr>
            <a:xfrm>
              <a:off x="1057508" y="1434087"/>
              <a:ext cx="1958383" cy="2597568"/>
              <a:chOff x="1193500" y="1491637"/>
              <a:chExt cx="3761195" cy="3463424"/>
            </a:xfrm>
          </p:grpSpPr>
          <p:grpSp>
            <p:nvGrpSpPr>
              <p:cNvPr id="39" name="Group 25"/>
              <p:cNvGrpSpPr/>
              <p:nvPr/>
            </p:nvGrpSpPr>
            <p:grpSpPr>
              <a:xfrm>
                <a:off x="1193500" y="1491637"/>
                <a:ext cx="3761195" cy="815608"/>
                <a:chOff x="1317257" y="1824875"/>
                <a:chExt cx="3761195" cy="815608"/>
              </a:xfrm>
            </p:grpSpPr>
            <p:sp>
              <p:nvSpPr>
                <p:cNvPr id="46" name="TextBox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latin typeface="思源黑体 CN Light" panose="020B0300000000000000" charset="-122"/>
                      <a:ea typeface="思源黑体 CN Light" panose="020B0300000000000000" charset="-122"/>
                      <a:cs typeface="思源黑体 CN Light" panose="020B0300000000000000" charset="-122"/>
                    </a:rPr>
                    <a:t>此部分内容作为文字排版占位显示</a:t>
                  </a:r>
                  <a:br>
                    <a:rPr lang="zh-CN" altLang="en-US" sz="1335" dirty="0">
                      <a:latin typeface="思源黑体 CN Light" panose="020B0300000000000000" charset="-122"/>
                      <a:ea typeface="思源黑体 CN Light" panose="020B0300000000000000" charset="-122"/>
                      <a:cs typeface="思源黑体 CN Light" panose="020B0300000000000000" charset="-122"/>
                    </a:rPr>
                  </a:br>
                  <a:r>
                    <a:rPr lang="zh-CN" altLang="en-US" sz="1335" dirty="0">
                      <a:latin typeface="思源黑体 CN Light" panose="020B0300000000000000" charset="-122"/>
                      <a:ea typeface="思源黑体 CN Light" panose="020B0300000000000000" charset="-122"/>
                      <a:cs typeface="思源黑体 CN Light" panose="020B0300000000000000" charset="-122"/>
                    </a:rPr>
                    <a:t>（建议使用主题字体）</a:t>
                  </a:r>
                </a:p>
              </p:txBody>
            </p:sp>
            <p:sp>
              <p:nvSpPr>
                <p:cNvPr id="47" name="Rectangle 48"/>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40" name="Group 29"/>
              <p:cNvGrpSpPr/>
              <p:nvPr/>
            </p:nvGrpSpPr>
            <p:grpSpPr>
              <a:xfrm>
                <a:off x="1193500" y="2815545"/>
                <a:ext cx="3761195" cy="815608"/>
                <a:chOff x="1317257" y="1824875"/>
                <a:chExt cx="3761195" cy="815608"/>
              </a:xfrm>
            </p:grpSpPr>
            <p:sp>
              <p:nvSpPr>
                <p:cNvPr id="44" name="TextBox 4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a:latin typeface="思源黑体 CN Light" panose="020B0300000000000000" charset="-122"/>
                      <a:ea typeface="思源黑体 CN Light" panose="020B0300000000000000" charset="-122"/>
                      <a:cs typeface="思源黑体 CN Light" panose="020B0300000000000000" charset="-122"/>
                    </a:rPr>
                    <a:t>此部分内容作为文字排版占位显示</a:t>
                  </a:r>
                  <a:br>
                    <a:rPr lang="zh-CN" altLang="en-US" sz="1335">
                      <a:latin typeface="思源黑体 CN Light" panose="020B0300000000000000" charset="-122"/>
                      <a:ea typeface="思源黑体 CN Light" panose="020B0300000000000000" charset="-122"/>
                      <a:cs typeface="思源黑体 CN Light" panose="020B0300000000000000" charset="-122"/>
                    </a:rPr>
                  </a:br>
                  <a:r>
                    <a:rPr lang="zh-CN" altLang="en-US" sz="1335">
                      <a:latin typeface="思源黑体 CN Light" panose="020B0300000000000000" charset="-122"/>
                      <a:ea typeface="思源黑体 CN Light" panose="020B0300000000000000" charset="-122"/>
                      <a:cs typeface="思源黑体 CN Light" panose="020B0300000000000000" charset="-122"/>
                    </a:rPr>
                    <a:t>（建议使用主题字体）</a:t>
                  </a:r>
                </a:p>
              </p:txBody>
            </p:sp>
            <p:sp>
              <p:nvSpPr>
                <p:cNvPr id="45" name="Rectangle 46"/>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41" name="Group 30"/>
              <p:cNvGrpSpPr/>
              <p:nvPr/>
            </p:nvGrpSpPr>
            <p:grpSpPr>
              <a:xfrm>
                <a:off x="1193500" y="4139453"/>
                <a:ext cx="3761195" cy="815608"/>
                <a:chOff x="1317257" y="1824875"/>
                <a:chExt cx="3761195" cy="815608"/>
              </a:xfrm>
            </p:grpSpPr>
            <p:sp>
              <p:nvSpPr>
                <p:cNvPr id="42" name="TextBox 3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a:latin typeface="思源黑体 CN Light" panose="020B0300000000000000" charset="-122"/>
                      <a:ea typeface="思源黑体 CN Light" panose="020B0300000000000000" charset="-122"/>
                      <a:cs typeface="思源黑体 CN Light" panose="020B0300000000000000" charset="-122"/>
                    </a:rPr>
                    <a:t>此部分内容作为文字排版占位显示</a:t>
                  </a:r>
                  <a:br>
                    <a:rPr lang="zh-CN" altLang="en-US" sz="1335">
                      <a:latin typeface="思源黑体 CN Light" panose="020B0300000000000000" charset="-122"/>
                      <a:ea typeface="思源黑体 CN Light" panose="020B0300000000000000" charset="-122"/>
                      <a:cs typeface="思源黑体 CN Light" panose="020B0300000000000000" charset="-122"/>
                    </a:rPr>
                  </a:br>
                  <a:r>
                    <a:rPr lang="zh-CN" altLang="en-US" sz="1335">
                      <a:latin typeface="思源黑体 CN Light" panose="020B0300000000000000" charset="-122"/>
                      <a:ea typeface="思源黑体 CN Light" panose="020B0300000000000000" charset="-122"/>
                      <a:cs typeface="思源黑体 CN Light" panose="020B0300000000000000" charset="-122"/>
                    </a:rPr>
                    <a:t>（建议使用主题字体）</a:t>
                  </a:r>
                </a:p>
              </p:txBody>
            </p:sp>
            <p:sp>
              <p:nvSpPr>
                <p:cNvPr id="43" name="Rectangle 43"/>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grpSp>
          <p:nvGrpSpPr>
            <p:cNvPr id="38" name="Group 68"/>
            <p:cNvGrpSpPr/>
            <p:nvPr/>
          </p:nvGrpSpPr>
          <p:grpSpPr>
            <a:xfrm>
              <a:off x="980601" y="2193708"/>
              <a:ext cx="1836204" cy="1004060"/>
              <a:chOff x="1307468" y="2924944"/>
              <a:chExt cx="2448272" cy="1338747"/>
            </a:xfrm>
          </p:grpSpPr>
          <p:cxnSp>
            <p:nvCxnSpPr>
              <p:cNvPr id="48" name="Straight Connector 69"/>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70"/>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千图设计师MC：ID 29795607库_组合 3"/>
          <p:cNvGrpSpPr/>
          <p:nvPr>
            <p:custDataLst>
              <p:tags r:id="rId2"/>
            </p:custDataLst>
          </p:nvPr>
        </p:nvGrpSpPr>
        <p:grpSpPr>
          <a:xfrm flipH="1">
            <a:off x="4324482" y="1473798"/>
            <a:ext cx="3562351" cy="4254171"/>
            <a:chOff x="7139370" y="2323069"/>
            <a:chExt cx="3562351" cy="4254171"/>
          </a:xfrm>
        </p:grpSpPr>
        <p:grpSp>
          <p:nvGrpSpPr>
            <p:cNvPr id="51" name="组合 50"/>
            <p:cNvGrpSpPr/>
            <p:nvPr/>
          </p:nvGrpSpPr>
          <p:grpSpPr>
            <a:xfrm>
              <a:off x="9243946" y="4967740"/>
              <a:ext cx="1457775" cy="1563597"/>
              <a:chOff x="6362039" y="4895439"/>
              <a:chExt cx="1457775" cy="1563597"/>
            </a:xfrm>
          </p:grpSpPr>
          <p:sp>
            <p:nvSpPr>
              <p:cNvPr id="114" name="任意多边形: 形状 113"/>
              <p:cNvSpPr/>
              <p:nvPr/>
            </p:nvSpPr>
            <p:spPr bwMode="auto">
              <a:xfrm>
                <a:off x="6366984" y="6092120"/>
                <a:ext cx="1345030" cy="366916"/>
              </a:xfrm>
              <a:custGeom>
                <a:avLst/>
                <a:gdLst>
                  <a:gd name="T0" fmla="*/ 0 w 1360"/>
                  <a:gd name="T1" fmla="*/ 0 h 371"/>
                  <a:gd name="T2" fmla="*/ 1360 w 1360"/>
                  <a:gd name="T3" fmla="*/ 0 h 371"/>
                  <a:gd name="T4" fmla="*/ 1360 w 1360"/>
                  <a:gd name="T5" fmla="*/ 371 h 371"/>
                  <a:gd name="T6" fmla="*/ 0 w 1360"/>
                  <a:gd name="T7" fmla="*/ 371 h 371"/>
                  <a:gd name="T8" fmla="*/ 0 w 1360"/>
                  <a:gd name="T9" fmla="*/ 343 h 371"/>
                  <a:gd name="T10" fmla="*/ 118 w 1360"/>
                  <a:gd name="T11" fmla="*/ 343 h 371"/>
                  <a:gd name="T12" fmla="*/ 118 w 1360"/>
                  <a:gd name="T13" fmla="*/ 30 h 371"/>
                  <a:gd name="T14" fmla="*/ 0 w 1360"/>
                  <a:gd name="T15" fmla="*/ 30 h 371"/>
                  <a:gd name="T16" fmla="*/ 0 w 1360"/>
                  <a:gd name="T1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1">
                    <a:moveTo>
                      <a:pt x="0" y="0"/>
                    </a:moveTo>
                    <a:lnTo>
                      <a:pt x="1360" y="0"/>
                    </a:lnTo>
                    <a:lnTo>
                      <a:pt x="1360" y="371"/>
                    </a:lnTo>
                    <a:lnTo>
                      <a:pt x="0" y="371"/>
                    </a:lnTo>
                    <a:lnTo>
                      <a:pt x="0" y="343"/>
                    </a:lnTo>
                    <a:lnTo>
                      <a:pt x="118" y="343"/>
                    </a:lnTo>
                    <a:lnTo>
                      <a:pt x="118" y="30"/>
                    </a:lnTo>
                    <a:lnTo>
                      <a:pt x="0" y="30"/>
                    </a:lnTo>
                    <a:lnTo>
                      <a:pt x="0" y="0"/>
                    </a:lnTo>
                    <a:close/>
                  </a:path>
                </a:pathLst>
              </a:custGeom>
              <a:solidFill>
                <a:srgbClr val="49535A"/>
              </a:solidFill>
              <a:ln>
                <a:noFill/>
              </a:ln>
            </p:spPr>
            <p:txBody>
              <a:bodyPr anchor="ctr"/>
              <a:lstStyle/>
              <a:p>
                <a:pPr algn="ctr"/>
                <a:endParaRPr dirty="0">
                  <a:ea typeface="宋体" panose="02010600030101010101" pitchFamily="2" charset="-122"/>
                </a:endParaRPr>
              </a:p>
            </p:txBody>
          </p:sp>
          <p:sp>
            <p:nvSpPr>
              <p:cNvPr id="115" name="任意多边形: 形状 114"/>
              <p:cNvSpPr/>
              <p:nvPr/>
            </p:nvSpPr>
            <p:spPr bwMode="auto">
              <a:xfrm>
                <a:off x="6385775" y="6121789"/>
                <a:ext cx="1295580" cy="309555"/>
              </a:xfrm>
              <a:custGeom>
                <a:avLst/>
                <a:gdLst>
                  <a:gd name="T0" fmla="*/ 4 w 554"/>
                  <a:gd name="T1" fmla="*/ 0 h 132"/>
                  <a:gd name="T2" fmla="*/ 554 w 554"/>
                  <a:gd name="T3" fmla="*/ 0 h 132"/>
                  <a:gd name="T4" fmla="*/ 554 w 554"/>
                  <a:gd name="T5" fmla="*/ 132 h 132"/>
                  <a:gd name="T6" fmla="*/ 0 w 554"/>
                  <a:gd name="T7" fmla="*/ 132 h 132"/>
                  <a:gd name="T8" fmla="*/ 15 w 554"/>
                  <a:gd name="T9" fmla="*/ 60 h 132"/>
                  <a:gd name="T10" fmla="*/ 4 w 554"/>
                  <a:gd name="T11" fmla="*/ 0 h 132"/>
                </a:gdLst>
                <a:ahLst/>
                <a:cxnLst>
                  <a:cxn ang="0">
                    <a:pos x="T0" y="T1"/>
                  </a:cxn>
                  <a:cxn ang="0">
                    <a:pos x="T2" y="T3"/>
                  </a:cxn>
                  <a:cxn ang="0">
                    <a:pos x="T4" y="T5"/>
                  </a:cxn>
                  <a:cxn ang="0">
                    <a:pos x="T6" y="T7"/>
                  </a:cxn>
                  <a:cxn ang="0">
                    <a:pos x="T8" y="T9"/>
                  </a:cxn>
                  <a:cxn ang="0">
                    <a:pos x="T10" y="T11"/>
                  </a:cxn>
                </a:cxnLst>
                <a:rect l="0" t="0" r="r" b="b"/>
                <a:pathLst>
                  <a:path w="554" h="132">
                    <a:moveTo>
                      <a:pt x="4" y="0"/>
                    </a:moveTo>
                    <a:cubicBezTo>
                      <a:pt x="554" y="0"/>
                      <a:pt x="554" y="0"/>
                      <a:pt x="554" y="0"/>
                    </a:cubicBezTo>
                    <a:cubicBezTo>
                      <a:pt x="554" y="132"/>
                      <a:pt x="554" y="132"/>
                      <a:pt x="554" y="132"/>
                    </a:cubicBezTo>
                    <a:cubicBezTo>
                      <a:pt x="0" y="132"/>
                      <a:pt x="0" y="132"/>
                      <a:pt x="0" y="132"/>
                    </a:cubicBezTo>
                    <a:cubicBezTo>
                      <a:pt x="10" y="111"/>
                      <a:pt x="15" y="87"/>
                      <a:pt x="15" y="60"/>
                    </a:cubicBezTo>
                    <a:cubicBezTo>
                      <a:pt x="15" y="38"/>
                      <a:pt x="11" y="18"/>
                      <a:pt x="4" y="0"/>
                    </a:cubicBezTo>
                    <a:close/>
                  </a:path>
                </a:pathLst>
              </a:custGeom>
              <a:solidFill>
                <a:srgbClr val="E5E6E7"/>
              </a:solidFill>
              <a:ln>
                <a:noFill/>
              </a:ln>
            </p:spPr>
            <p:txBody>
              <a:bodyPr anchor="ctr"/>
              <a:lstStyle/>
              <a:p>
                <a:pPr algn="ctr"/>
                <a:endParaRPr dirty="0">
                  <a:ea typeface="宋体" panose="02010600030101010101" pitchFamily="2" charset="-122"/>
                </a:endParaRPr>
              </a:p>
            </p:txBody>
          </p:sp>
          <p:sp>
            <p:nvSpPr>
              <p:cNvPr id="116" name="任意多边形: 形状 115"/>
              <p:cNvSpPr/>
              <p:nvPr/>
            </p:nvSpPr>
            <p:spPr bwMode="auto">
              <a:xfrm>
                <a:off x="6982137" y="6092120"/>
                <a:ext cx="832732" cy="366916"/>
              </a:xfrm>
              <a:custGeom>
                <a:avLst/>
                <a:gdLst>
                  <a:gd name="T0" fmla="*/ 0 w 356"/>
                  <a:gd name="T1" fmla="*/ 0 h 157"/>
                  <a:gd name="T2" fmla="*/ 312 w 356"/>
                  <a:gd name="T3" fmla="*/ 0 h 157"/>
                  <a:gd name="T4" fmla="*/ 312 w 356"/>
                  <a:gd name="T5" fmla="*/ 157 h 157"/>
                  <a:gd name="T6" fmla="*/ 0 w 356"/>
                  <a:gd name="T7" fmla="*/ 157 h 157"/>
                  <a:gd name="T8" fmla="*/ 0 w 356"/>
                  <a:gd name="T9" fmla="*/ 0 h 157"/>
                </a:gdLst>
                <a:ahLst/>
                <a:cxnLst>
                  <a:cxn ang="0">
                    <a:pos x="T0" y="T1"/>
                  </a:cxn>
                  <a:cxn ang="0">
                    <a:pos x="T2" y="T3"/>
                  </a:cxn>
                  <a:cxn ang="0">
                    <a:pos x="T4" y="T5"/>
                  </a:cxn>
                  <a:cxn ang="0">
                    <a:pos x="T6" y="T7"/>
                  </a:cxn>
                  <a:cxn ang="0">
                    <a:pos x="T8" y="T9"/>
                  </a:cxn>
                </a:cxnLst>
                <a:rect l="0" t="0" r="r" b="b"/>
                <a:pathLst>
                  <a:path w="356" h="157">
                    <a:moveTo>
                      <a:pt x="0" y="0"/>
                    </a:moveTo>
                    <a:cubicBezTo>
                      <a:pt x="107" y="0"/>
                      <a:pt x="206" y="0"/>
                      <a:pt x="312" y="0"/>
                    </a:cubicBezTo>
                    <a:cubicBezTo>
                      <a:pt x="356" y="0"/>
                      <a:pt x="356" y="157"/>
                      <a:pt x="312" y="157"/>
                    </a:cubicBezTo>
                    <a:cubicBezTo>
                      <a:pt x="206" y="157"/>
                      <a:pt x="107" y="157"/>
                      <a:pt x="0" y="157"/>
                    </a:cubicBezTo>
                    <a:cubicBezTo>
                      <a:pt x="37" y="131"/>
                      <a:pt x="34" y="33"/>
                      <a:pt x="0" y="0"/>
                    </a:cubicBezTo>
                    <a:close/>
                  </a:path>
                </a:pathLst>
              </a:custGeom>
              <a:solidFill>
                <a:schemeClr val="accent4"/>
              </a:solidFill>
              <a:ln>
                <a:noFill/>
              </a:ln>
            </p:spPr>
            <p:txBody>
              <a:bodyPr anchor="ctr"/>
              <a:lstStyle/>
              <a:p>
                <a:pPr algn="ctr"/>
                <a:endParaRPr dirty="0">
                  <a:ea typeface="宋体" panose="02010600030101010101" pitchFamily="2" charset="-122"/>
                </a:endParaRPr>
              </a:p>
            </p:txBody>
          </p:sp>
          <p:sp>
            <p:nvSpPr>
              <p:cNvPr id="117" name="任意多边形: 形状 116"/>
              <p:cNvSpPr/>
              <p:nvPr/>
            </p:nvSpPr>
            <p:spPr bwMode="auto">
              <a:xfrm>
                <a:off x="6366984" y="6092120"/>
                <a:ext cx="718009" cy="366916"/>
              </a:xfrm>
              <a:custGeom>
                <a:avLst/>
                <a:gdLst>
                  <a:gd name="T0" fmla="*/ 272 w 307"/>
                  <a:gd name="T1" fmla="*/ 145 h 157"/>
                  <a:gd name="T2" fmla="*/ 50 w 307"/>
                  <a:gd name="T3" fmla="*/ 145 h 157"/>
                  <a:gd name="T4" fmla="*/ 8 w 307"/>
                  <a:gd name="T5" fmla="*/ 145 h 157"/>
                  <a:gd name="T6" fmla="*/ 0 w 307"/>
                  <a:gd name="T7" fmla="*/ 145 h 157"/>
                  <a:gd name="T8" fmla="*/ 0 w 307"/>
                  <a:gd name="T9" fmla="*/ 157 h 157"/>
                  <a:gd name="T10" fmla="*/ 255 w 307"/>
                  <a:gd name="T11" fmla="*/ 157 h 157"/>
                  <a:gd name="T12" fmla="*/ 282 w 307"/>
                  <a:gd name="T13" fmla="*/ 157 h 157"/>
                  <a:gd name="T14" fmla="*/ 283 w 307"/>
                  <a:gd name="T15" fmla="*/ 0 h 157"/>
                  <a:gd name="T16" fmla="*/ 255 w 307"/>
                  <a:gd name="T17" fmla="*/ 0 h 157"/>
                  <a:gd name="T18" fmla="*/ 0 w 307"/>
                  <a:gd name="T19" fmla="*/ 0 h 157"/>
                  <a:gd name="T20" fmla="*/ 0 w 307"/>
                  <a:gd name="T21" fmla="*/ 13 h 157"/>
                  <a:gd name="T22" fmla="*/ 12 w 307"/>
                  <a:gd name="T23" fmla="*/ 13 h 157"/>
                  <a:gd name="T24" fmla="*/ 50 w 307"/>
                  <a:gd name="T25" fmla="*/ 13 h 157"/>
                  <a:gd name="T26" fmla="*/ 270 w 307"/>
                  <a:gd name="T27" fmla="*/ 13 h 157"/>
                  <a:gd name="T28" fmla="*/ 272 w 307"/>
                  <a:gd name="T29" fmla="*/ 14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57">
                    <a:moveTo>
                      <a:pt x="272" y="145"/>
                    </a:moveTo>
                    <a:cubicBezTo>
                      <a:pt x="50" y="145"/>
                      <a:pt x="50" y="145"/>
                      <a:pt x="50" y="145"/>
                    </a:cubicBezTo>
                    <a:cubicBezTo>
                      <a:pt x="8" y="145"/>
                      <a:pt x="8" y="145"/>
                      <a:pt x="8" y="145"/>
                    </a:cubicBezTo>
                    <a:cubicBezTo>
                      <a:pt x="0" y="145"/>
                      <a:pt x="0" y="145"/>
                      <a:pt x="0" y="145"/>
                    </a:cubicBezTo>
                    <a:cubicBezTo>
                      <a:pt x="0" y="157"/>
                      <a:pt x="0" y="157"/>
                      <a:pt x="0" y="157"/>
                    </a:cubicBezTo>
                    <a:cubicBezTo>
                      <a:pt x="255" y="157"/>
                      <a:pt x="255" y="157"/>
                      <a:pt x="255" y="157"/>
                    </a:cubicBezTo>
                    <a:cubicBezTo>
                      <a:pt x="282" y="157"/>
                      <a:pt x="282" y="157"/>
                      <a:pt x="282" y="157"/>
                    </a:cubicBezTo>
                    <a:cubicBezTo>
                      <a:pt x="307" y="119"/>
                      <a:pt x="306" y="41"/>
                      <a:pt x="283" y="0"/>
                    </a:cubicBezTo>
                    <a:cubicBezTo>
                      <a:pt x="255" y="0"/>
                      <a:pt x="255" y="0"/>
                      <a:pt x="255" y="0"/>
                    </a:cubicBezTo>
                    <a:cubicBezTo>
                      <a:pt x="0" y="0"/>
                      <a:pt x="0" y="0"/>
                      <a:pt x="0" y="0"/>
                    </a:cubicBezTo>
                    <a:cubicBezTo>
                      <a:pt x="0" y="13"/>
                      <a:pt x="0" y="13"/>
                      <a:pt x="0" y="13"/>
                    </a:cubicBezTo>
                    <a:cubicBezTo>
                      <a:pt x="12" y="13"/>
                      <a:pt x="12" y="13"/>
                      <a:pt x="12" y="13"/>
                    </a:cubicBezTo>
                    <a:cubicBezTo>
                      <a:pt x="50" y="13"/>
                      <a:pt x="50" y="13"/>
                      <a:pt x="50" y="13"/>
                    </a:cubicBezTo>
                    <a:cubicBezTo>
                      <a:pt x="270" y="13"/>
                      <a:pt x="270" y="13"/>
                      <a:pt x="270" y="13"/>
                    </a:cubicBezTo>
                    <a:cubicBezTo>
                      <a:pt x="291" y="48"/>
                      <a:pt x="293" y="112"/>
                      <a:pt x="272" y="145"/>
                    </a:cubicBezTo>
                    <a:close/>
                  </a:path>
                </a:pathLst>
              </a:custGeom>
              <a:solidFill>
                <a:schemeClr val="accent4">
                  <a:lumMod val="60000"/>
                  <a:lumOff val="40000"/>
                </a:schemeClr>
              </a:solidFill>
              <a:ln>
                <a:noFill/>
              </a:ln>
            </p:spPr>
            <p:txBody>
              <a:bodyPr anchor="ctr"/>
              <a:lstStyle/>
              <a:p>
                <a:pPr algn="ctr"/>
                <a:endParaRPr dirty="0">
                  <a:ea typeface="宋体" panose="02010600030101010101" pitchFamily="2" charset="-122"/>
                </a:endParaRPr>
              </a:p>
            </p:txBody>
          </p:sp>
          <p:sp>
            <p:nvSpPr>
              <p:cNvPr id="118" name="任意多边形: 形状 117"/>
              <p:cNvSpPr/>
              <p:nvPr/>
            </p:nvSpPr>
            <p:spPr bwMode="auto">
              <a:xfrm>
                <a:off x="6474784" y="5724214"/>
                <a:ext cx="1345030" cy="367905"/>
              </a:xfrm>
              <a:custGeom>
                <a:avLst/>
                <a:gdLst>
                  <a:gd name="T0" fmla="*/ 1360 w 1360"/>
                  <a:gd name="T1" fmla="*/ 0 h 372"/>
                  <a:gd name="T2" fmla="*/ 0 w 1360"/>
                  <a:gd name="T3" fmla="*/ 0 h 372"/>
                  <a:gd name="T4" fmla="*/ 0 w 1360"/>
                  <a:gd name="T5" fmla="*/ 372 h 372"/>
                  <a:gd name="T6" fmla="*/ 1360 w 1360"/>
                  <a:gd name="T7" fmla="*/ 372 h 372"/>
                  <a:gd name="T8" fmla="*/ 1360 w 1360"/>
                  <a:gd name="T9" fmla="*/ 341 h 372"/>
                  <a:gd name="T10" fmla="*/ 1242 w 1360"/>
                  <a:gd name="T11" fmla="*/ 341 h 372"/>
                  <a:gd name="T12" fmla="*/ 1242 w 1360"/>
                  <a:gd name="T13" fmla="*/ 28 h 372"/>
                  <a:gd name="T14" fmla="*/ 1360 w 1360"/>
                  <a:gd name="T15" fmla="*/ 28 h 372"/>
                  <a:gd name="T16" fmla="*/ 1360 w 1360"/>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2">
                    <a:moveTo>
                      <a:pt x="1360" y="0"/>
                    </a:moveTo>
                    <a:lnTo>
                      <a:pt x="0" y="0"/>
                    </a:lnTo>
                    <a:lnTo>
                      <a:pt x="0" y="372"/>
                    </a:lnTo>
                    <a:lnTo>
                      <a:pt x="1360" y="372"/>
                    </a:lnTo>
                    <a:lnTo>
                      <a:pt x="1360" y="341"/>
                    </a:lnTo>
                    <a:lnTo>
                      <a:pt x="1242" y="341"/>
                    </a:lnTo>
                    <a:lnTo>
                      <a:pt x="1242" y="28"/>
                    </a:lnTo>
                    <a:lnTo>
                      <a:pt x="1360" y="28"/>
                    </a:lnTo>
                    <a:lnTo>
                      <a:pt x="1360" y="0"/>
                    </a:lnTo>
                    <a:close/>
                  </a:path>
                </a:pathLst>
              </a:custGeom>
              <a:solidFill>
                <a:srgbClr val="49535A"/>
              </a:solidFill>
              <a:ln>
                <a:noFill/>
              </a:ln>
            </p:spPr>
            <p:txBody>
              <a:bodyPr anchor="ctr"/>
              <a:lstStyle/>
              <a:p>
                <a:pPr algn="ctr"/>
                <a:endParaRPr dirty="0">
                  <a:ea typeface="宋体" panose="02010600030101010101" pitchFamily="2" charset="-122"/>
                </a:endParaRPr>
              </a:p>
            </p:txBody>
          </p:sp>
          <p:sp>
            <p:nvSpPr>
              <p:cNvPr id="119" name="任意多边形: 形状 118"/>
              <p:cNvSpPr/>
              <p:nvPr/>
            </p:nvSpPr>
            <p:spPr bwMode="auto">
              <a:xfrm>
                <a:off x="6474784" y="5724214"/>
                <a:ext cx="1345030" cy="367905"/>
              </a:xfrm>
              <a:custGeom>
                <a:avLst/>
                <a:gdLst>
                  <a:gd name="T0" fmla="*/ 1360 w 1360"/>
                  <a:gd name="T1" fmla="*/ 0 h 372"/>
                  <a:gd name="T2" fmla="*/ 0 w 1360"/>
                  <a:gd name="T3" fmla="*/ 0 h 372"/>
                  <a:gd name="T4" fmla="*/ 0 w 1360"/>
                  <a:gd name="T5" fmla="*/ 372 h 372"/>
                  <a:gd name="T6" fmla="*/ 1360 w 1360"/>
                  <a:gd name="T7" fmla="*/ 372 h 372"/>
                  <a:gd name="T8" fmla="*/ 1360 w 1360"/>
                  <a:gd name="T9" fmla="*/ 341 h 372"/>
                  <a:gd name="T10" fmla="*/ 1242 w 1360"/>
                  <a:gd name="T11" fmla="*/ 341 h 372"/>
                  <a:gd name="T12" fmla="*/ 1242 w 1360"/>
                  <a:gd name="T13" fmla="*/ 28 h 372"/>
                  <a:gd name="T14" fmla="*/ 1360 w 1360"/>
                  <a:gd name="T15" fmla="*/ 28 h 372"/>
                  <a:gd name="T16" fmla="*/ 1360 w 1360"/>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2">
                    <a:moveTo>
                      <a:pt x="1360" y="0"/>
                    </a:moveTo>
                    <a:lnTo>
                      <a:pt x="0" y="0"/>
                    </a:lnTo>
                    <a:lnTo>
                      <a:pt x="0" y="372"/>
                    </a:lnTo>
                    <a:lnTo>
                      <a:pt x="1360" y="372"/>
                    </a:lnTo>
                    <a:lnTo>
                      <a:pt x="1360" y="341"/>
                    </a:lnTo>
                    <a:lnTo>
                      <a:pt x="1242" y="341"/>
                    </a:lnTo>
                    <a:lnTo>
                      <a:pt x="1242" y="28"/>
                    </a:lnTo>
                    <a:lnTo>
                      <a:pt x="1360" y="28"/>
                    </a:lnTo>
                    <a:lnTo>
                      <a:pt x="1360" y="0"/>
                    </a:lnTo>
                  </a:path>
                </a:pathLst>
              </a:custGeom>
              <a:noFill/>
              <a:ln>
                <a:noFill/>
              </a:ln>
            </p:spPr>
            <p:txBody>
              <a:bodyPr anchor="ctr"/>
              <a:lstStyle/>
              <a:p>
                <a:pPr algn="ctr"/>
                <a:endParaRPr dirty="0">
                  <a:ea typeface="宋体" panose="02010600030101010101" pitchFamily="2" charset="-122"/>
                </a:endParaRPr>
              </a:p>
            </p:txBody>
          </p:sp>
          <p:sp>
            <p:nvSpPr>
              <p:cNvPr id="120" name="任意多边形: 形状 119"/>
              <p:cNvSpPr/>
              <p:nvPr/>
            </p:nvSpPr>
            <p:spPr bwMode="auto">
              <a:xfrm>
                <a:off x="6505443" y="5751906"/>
                <a:ext cx="1295580" cy="309555"/>
              </a:xfrm>
              <a:custGeom>
                <a:avLst/>
                <a:gdLst>
                  <a:gd name="T0" fmla="*/ 550 w 554"/>
                  <a:gd name="T1" fmla="*/ 0 h 132"/>
                  <a:gd name="T2" fmla="*/ 0 w 554"/>
                  <a:gd name="T3" fmla="*/ 0 h 132"/>
                  <a:gd name="T4" fmla="*/ 0 w 554"/>
                  <a:gd name="T5" fmla="*/ 132 h 132"/>
                  <a:gd name="T6" fmla="*/ 554 w 554"/>
                  <a:gd name="T7" fmla="*/ 132 h 132"/>
                  <a:gd name="T8" fmla="*/ 539 w 554"/>
                  <a:gd name="T9" fmla="*/ 61 h 132"/>
                  <a:gd name="T10" fmla="*/ 550 w 554"/>
                  <a:gd name="T11" fmla="*/ 0 h 132"/>
                </a:gdLst>
                <a:ahLst/>
                <a:cxnLst>
                  <a:cxn ang="0">
                    <a:pos x="T0" y="T1"/>
                  </a:cxn>
                  <a:cxn ang="0">
                    <a:pos x="T2" y="T3"/>
                  </a:cxn>
                  <a:cxn ang="0">
                    <a:pos x="T4" y="T5"/>
                  </a:cxn>
                  <a:cxn ang="0">
                    <a:pos x="T6" y="T7"/>
                  </a:cxn>
                  <a:cxn ang="0">
                    <a:pos x="T8" y="T9"/>
                  </a:cxn>
                  <a:cxn ang="0">
                    <a:pos x="T10" y="T11"/>
                  </a:cxn>
                </a:cxnLst>
                <a:rect l="0" t="0" r="r" b="b"/>
                <a:pathLst>
                  <a:path w="554" h="132">
                    <a:moveTo>
                      <a:pt x="550" y="0"/>
                    </a:moveTo>
                    <a:cubicBezTo>
                      <a:pt x="0" y="0"/>
                      <a:pt x="0" y="0"/>
                      <a:pt x="0" y="0"/>
                    </a:cubicBezTo>
                    <a:cubicBezTo>
                      <a:pt x="0" y="132"/>
                      <a:pt x="0" y="132"/>
                      <a:pt x="0" y="132"/>
                    </a:cubicBezTo>
                    <a:cubicBezTo>
                      <a:pt x="554" y="132"/>
                      <a:pt x="554" y="132"/>
                      <a:pt x="554" y="132"/>
                    </a:cubicBezTo>
                    <a:cubicBezTo>
                      <a:pt x="544" y="112"/>
                      <a:pt x="539" y="87"/>
                      <a:pt x="539" y="61"/>
                    </a:cubicBezTo>
                    <a:cubicBezTo>
                      <a:pt x="539" y="39"/>
                      <a:pt x="543" y="18"/>
                      <a:pt x="550" y="0"/>
                    </a:cubicBezTo>
                  </a:path>
                </a:pathLst>
              </a:custGeom>
              <a:solidFill>
                <a:srgbClr val="E5E6E7"/>
              </a:solidFill>
              <a:ln>
                <a:noFill/>
              </a:ln>
            </p:spPr>
            <p:txBody>
              <a:bodyPr anchor="ctr"/>
              <a:lstStyle/>
              <a:p>
                <a:pPr algn="ctr"/>
                <a:endParaRPr dirty="0">
                  <a:ea typeface="宋体" panose="02010600030101010101" pitchFamily="2" charset="-122"/>
                </a:endParaRPr>
              </a:p>
            </p:txBody>
          </p:sp>
          <p:sp>
            <p:nvSpPr>
              <p:cNvPr id="121" name="任意多边形: 形状 120"/>
              <p:cNvSpPr/>
              <p:nvPr/>
            </p:nvSpPr>
            <p:spPr bwMode="auto">
              <a:xfrm>
                <a:off x="6371929" y="5724214"/>
                <a:ext cx="832732" cy="367905"/>
              </a:xfrm>
              <a:custGeom>
                <a:avLst/>
                <a:gdLst>
                  <a:gd name="T0" fmla="*/ 356 w 356"/>
                  <a:gd name="T1" fmla="*/ 0 h 157"/>
                  <a:gd name="T2" fmla="*/ 44 w 356"/>
                  <a:gd name="T3" fmla="*/ 0 h 157"/>
                  <a:gd name="T4" fmla="*/ 44 w 356"/>
                  <a:gd name="T5" fmla="*/ 157 h 157"/>
                  <a:gd name="T6" fmla="*/ 356 w 356"/>
                  <a:gd name="T7" fmla="*/ 157 h 157"/>
                  <a:gd name="T8" fmla="*/ 356 w 356"/>
                  <a:gd name="T9" fmla="*/ 0 h 157"/>
                </a:gdLst>
                <a:ahLst/>
                <a:cxnLst>
                  <a:cxn ang="0">
                    <a:pos x="T0" y="T1"/>
                  </a:cxn>
                  <a:cxn ang="0">
                    <a:pos x="T2" y="T3"/>
                  </a:cxn>
                  <a:cxn ang="0">
                    <a:pos x="T4" y="T5"/>
                  </a:cxn>
                  <a:cxn ang="0">
                    <a:pos x="T6" y="T7"/>
                  </a:cxn>
                  <a:cxn ang="0">
                    <a:pos x="T8" y="T9"/>
                  </a:cxn>
                </a:cxnLst>
                <a:rect l="0" t="0" r="r" b="b"/>
                <a:pathLst>
                  <a:path w="356" h="157">
                    <a:moveTo>
                      <a:pt x="356" y="0"/>
                    </a:moveTo>
                    <a:cubicBezTo>
                      <a:pt x="249" y="0"/>
                      <a:pt x="150" y="0"/>
                      <a:pt x="44" y="0"/>
                    </a:cubicBezTo>
                    <a:cubicBezTo>
                      <a:pt x="0" y="0"/>
                      <a:pt x="0" y="157"/>
                      <a:pt x="44" y="157"/>
                    </a:cubicBezTo>
                    <a:cubicBezTo>
                      <a:pt x="150" y="157"/>
                      <a:pt x="249" y="157"/>
                      <a:pt x="356" y="157"/>
                    </a:cubicBezTo>
                    <a:cubicBezTo>
                      <a:pt x="319" y="130"/>
                      <a:pt x="322" y="33"/>
                      <a:pt x="356" y="0"/>
                    </a:cubicBezTo>
                  </a:path>
                </a:pathLst>
              </a:custGeom>
              <a:solidFill>
                <a:schemeClr val="accent3"/>
              </a:solidFill>
              <a:ln>
                <a:noFill/>
              </a:ln>
            </p:spPr>
            <p:txBody>
              <a:bodyPr anchor="ctr"/>
              <a:lstStyle/>
              <a:p>
                <a:pPr algn="ctr"/>
                <a:endParaRPr dirty="0">
                  <a:ea typeface="宋体" panose="02010600030101010101" pitchFamily="2" charset="-122"/>
                </a:endParaRPr>
              </a:p>
            </p:txBody>
          </p:sp>
          <p:sp>
            <p:nvSpPr>
              <p:cNvPr id="122" name="任意多边形: 形状 121"/>
              <p:cNvSpPr/>
              <p:nvPr/>
            </p:nvSpPr>
            <p:spPr bwMode="auto">
              <a:xfrm>
                <a:off x="7101805" y="5724214"/>
                <a:ext cx="718009" cy="367905"/>
              </a:xfrm>
              <a:custGeom>
                <a:avLst/>
                <a:gdLst>
                  <a:gd name="T0" fmla="*/ 35 w 307"/>
                  <a:gd name="T1" fmla="*/ 144 h 157"/>
                  <a:gd name="T2" fmla="*/ 257 w 307"/>
                  <a:gd name="T3" fmla="*/ 144 h 157"/>
                  <a:gd name="T4" fmla="*/ 299 w 307"/>
                  <a:gd name="T5" fmla="*/ 144 h 157"/>
                  <a:gd name="T6" fmla="*/ 307 w 307"/>
                  <a:gd name="T7" fmla="*/ 144 h 157"/>
                  <a:gd name="T8" fmla="*/ 307 w 307"/>
                  <a:gd name="T9" fmla="*/ 157 h 157"/>
                  <a:gd name="T10" fmla="*/ 52 w 307"/>
                  <a:gd name="T11" fmla="*/ 157 h 157"/>
                  <a:gd name="T12" fmla="*/ 25 w 307"/>
                  <a:gd name="T13" fmla="*/ 157 h 157"/>
                  <a:gd name="T14" fmla="*/ 24 w 307"/>
                  <a:gd name="T15" fmla="*/ 0 h 157"/>
                  <a:gd name="T16" fmla="*/ 52 w 307"/>
                  <a:gd name="T17" fmla="*/ 0 h 157"/>
                  <a:gd name="T18" fmla="*/ 307 w 307"/>
                  <a:gd name="T19" fmla="*/ 0 h 157"/>
                  <a:gd name="T20" fmla="*/ 307 w 307"/>
                  <a:gd name="T21" fmla="*/ 12 h 157"/>
                  <a:gd name="T22" fmla="*/ 295 w 307"/>
                  <a:gd name="T23" fmla="*/ 12 h 157"/>
                  <a:gd name="T24" fmla="*/ 257 w 307"/>
                  <a:gd name="T25" fmla="*/ 12 h 157"/>
                  <a:gd name="T26" fmla="*/ 37 w 307"/>
                  <a:gd name="T27" fmla="*/ 12 h 157"/>
                  <a:gd name="T28" fmla="*/ 35 w 307"/>
                  <a:gd name="T2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57">
                    <a:moveTo>
                      <a:pt x="35" y="144"/>
                    </a:moveTo>
                    <a:cubicBezTo>
                      <a:pt x="257" y="144"/>
                      <a:pt x="257" y="144"/>
                      <a:pt x="257" y="144"/>
                    </a:cubicBezTo>
                    <a:cubicBezTo>
                      <a:pt x="299" y="144"/>
                      <a:pt x="299" y="144"/>
                      <a:pt x="299" y="144"/>
                    </a:cubicBezTo>
                    <a:cubicBezTo>
                      <a:pt x="307" y="144"/>
                      <a:pt x="307" y="144"/>
                      <a:pt x="307" y="144"/>
                    </a:cubicBezTo>
                    <a:cubicBezTo>
                      <a:pt x="307" y="157"/>
                      <a:pt x="307" y="157"/>
                      <a:pt x="307" y="157"/>
                    </a:cubicBezTo>
                    <a:cubicBezTo>
                      <a:pt x="52" y="157"/>
                      <a:pt x="52" y="157"/>
                      <a:pt x="52" y="157"/>
                    </a:cubicBezTo>
                    <a:cubicBezTo>
                      <a:pt x="25" y="157"/>
                      <a:pt x="25" y="157"/>
                      <a:pt x="25" y="157"/>
                    </a:cubicBezTo>
                    <a:cubicBezTo>
                      <a:pt x="0" y="119"/>
                      <a:pt x="1" y="41"/>
                      <a:pt x="24" y="0"/>
                    </a:cubicBezTo>
                    <a:cubicBezTo>
                      <a:pt x="52" y="0"/>
                      <a:pt x="52" y="0"/>
                      <a:pt x="52" y="0"/>
                    </a:cubicBezTo>
                    <a:cubicBezTo>
                      <a:pt x="307" y="0"/>
                      <a:pt x="307" y="0"/>
                      <a:pt x="307" y="0"/>
                    </a:cubicBezTo>
                    <a:cubicBezTo>
                      <a:pt x="307" y="12"/>
                      <a:pt x="307" y="12"/>
                      <a:pt x="307" y="12"/>
                    </a:cubicBezTo>
                    <a:cubicBezTo>
                      <a:pt x="295" y="12"/>
                      <a:pt x="295" y="12"/>
                      <a:pt x="295" y="12"/>
                    </a:cubicBezTo>
                    <a:cubicBezTo>
                      <a:pt x="257" y="12"/>
                      <a:pt x="257" y="12"/>
                      <a:pt x="257" y="12"/>
                    </a:cubicBezTo>
                    <a:cubicBezTo>
                      <a:pt x="37" y="12"/>
                      <a:pt x="37" y="12"/>
                      <a:pt x="37" y="12"/>
                    </a:cubicBezTo>
                    <a:cubicBezTo>
                      <a:pt x="16" y="47"/>
                      <a:pt x="14" y="112"/>
                      <a:pt x="35" y="144"/>
                    </a:cubicBezTo>
                    <a:close/>
                  </a:path>
                </a:pathLst>
              </a:custGeom>
              <a:solidFill>
                <a:schemeClr val="accent3">
                  <a:lumMod val="75000"/>
                </a:schemeClr>
              </a:solidFill>
              <a:ln>
                <a:noFill/>
              </a:ln>
            </p:spPr>
            <p:txBody>
              <a:bodyPr anchor="ctr"/>
              <a:lstStyle/>
              <a:p>
                <a:pPr algn="ctr"/>
                <a:endParaRPr dirty="0">
                  <a:ea typeface="宋体" panose="02010600030101010101" pitchFamily="2" charset="-122"/>
                </a:endParaRPr>
              </a:p>
            </p:txBody>
          </p:sp>
          <p:sp>
            <p:nvSpPr>
              <p:cNvPr id="123" name="任意多边形: 形状 122"/>
              <p:cNvSpPr/>
              <p:nvPr/>
            </p:nvSpPr>
            <p:spPr bwMode="auto">
              <a:xfrm>
                <a:off x="6596430" y="5431473"/>
                <a:ext cx="1057233" cy="292742"/>
              </a:xfrm>
              <a:custGeom>
                <a:avLst/>
                <a:gdLst>
                  <a:gd name="T0" fmla="*/ 0 w 452"/>
                  <a:gd name="T1" fmla="*/ 0 h 125"/>
                  <a:gd name="T2" fmla="*/ 408 w 452"/>
                  <a:gd name="T3" fmla="*/ 0 h 125"/>
                  <a:gd name="T4" fmla="*/ 452 w 452"/>
                  <a:gd name="T5" fmla="*/ 34 h 125"/>
                  <a:gd name="T6" fmla="*/ 452 w 452"/>
                  <a:gd name="T7" fmla="*/ 91 h 125"/>
                  <a:gd name="T8" fmla="*/ 408 w 452"/>
                  <a:gd name="T9" fmla="*/ 125 h 125"/>
                  <a:gd name="T10" fmla="*/ 0 w 452"/>
                  <a:gd name="T11" fmla="*/ 125 h 125"/>
                  <a:gd name="T12" fmla="*/ 0 w 452"/>
                  <a:gd name="T13" fmla="*/ 116 h 125"/>
                  <a:gd name="T14" fmla="*/ 81 w 452"/>
                  <a:gd name="T15" fmla="*/ 116 h 125"/>
                  <a:gd name="T16" fmla="*/ 81 w 452"/>
                  <a:gd name="T17" fmla="*/ 9 h 125"/>
                  <a:gd name="T18" fmla="*/ 0 w 452"/>
                  <a:gd name="T19" fmla="*/ 9 h 125"/>
                  <a:gd name="T20" fmla="*/ 0 w 452"/>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25">
                    <a:moveTo>
                      <a:pt x="0" y="0"/>
                    </a:moveTo>
                    <a:cubicBezTo>
                      <a:pt x="408" y="0"/>
                      <a:pt x="408" y="0"/>
                      <a:pt x="408" y="0"/>
                    </a:cubicBezTo>
                    <a:cubicBezTo>
                      <a:pt x="433" y="0"/>
                      <a:pt x="452" y="16"/>
                      <a:pt x="452" y="34"/>
                    </a:cubicBezTo>
                    <a:cubicBezTo>
                      <a:pt x="452" y="91"/>
                      <a:pt x="452" y="91"/>
                      <a:pt x="452" y="91"/>
                    </a:cubicBezTo>
                    <a:cubicBezTo>
                      <a:pt x="452" y="109"/>
                      <a:pt x="433" y="125"/>
                      <a:pt x="408" y="125"/>
                    </a:cubicBezTo>
                    <a:cubicBezTo>
                      <a:pt x="0" y="125"/>
                      <a:pt x="0" y="125"/>
                      <a:pt x="0" y="125"/>
                    </a:cubicBezTo>
                    <a:cubicBezTo>
                      <a:pt x="0" y="116"/>
                      <a:pt x="0" y="116"/>
                      <a:pt x="0" y="116"/>
                    </a:cubicBezTo>
                    <a:cubicBezTo>
                      <a:pt x="81" y="116"/>
                      <a:pt x="81" y="116"/>
                      <a:pt x="81" y="116"/>
                    </a:cubicBezTo>
                    <a:cubicBezTo>
                      <a:pt x="81" y="9"/>
                      <a:pt x="81" y="9"/>
                      <a:pt x="81" y="9"/>
                    </a:cubicBezTo>
                    <a:cubicBezTo>
                      <a:pt x="0" y="9"/>
                      <a:pt x="0" y="9"/>
                      <a:pt x="0" y="9"/>
                    </a:cubicBezTo>
                    <a:cubicBezTo>
                      <a:pt x="0" y="0"/>
                      <a:pt x="0" y="0"/>
                      <a:pt x="0" y="0"/>
                    </a:cubicBezTo>
                  </a:path>
                </a:pathLst>
              </a:custGeom>
              <a:solidFill>
                <a:schemeClr val="accent2">
                  <a:lumMod val="75000"/>
                </a:schemeClr>
              </a:solidFill>
              <a:ln>
                <a:noFill/>
              </a:ln>
            </p:spPr>
            <p:txBody>
              <a:bodyPr anchor="ctr"/>
              <a:lstStyle/>
              <a:p>
                <a:pPr algn="ctr"/>
                <a:endParaRPr dirty="0">
                  <a:ea typeface="宋体" panose="02010600030101010101" pitchFamily="2" charset="-122"/>
                </a:endParaRPr>
              </a:p>
            </p:txBody>
          </p:sp>
          <p:sp>
            <p:nvSpPr>
              <p:cNvPr id="124" name="任意多边形: 形状 123"/>
              <p:cNvSpPr/>
              <p:nvPr/>
            </p:nvSpPr>
            <p:spPr bwMode="auto">
              <a:xfrm>
                <a:off x="6596430" y="5431473"/>
                <a:ext cx="568671" cy="292742"/>
              </a:xfrm>
              <a:custGeom>
                <a:avLst/>
                <a:gdLst>
                  <a:gd name="T0" fmla="*/ 0 w 575"/>
                  <a:gd name="T1" fmla="*/ 0 h 296"/>
                  <a:gd name="T2" fmla="*/ 575 w 575"/>
                  <a:gd name="T3" fmla="*/ 0 h 296"/>
                  <a:gd name="T4" fmla="*/ 575 w 575"/>
                  <a:gd name="T5" fmla="*/ 296 h 296"/>
                  <a:gd name="T6" fmla="*/ 0 w 575"/>
                  <a:gd name="T7" fmla="*/ 296 h 296"/>
                  <a:gd name="T8" fmla="*/ 0 w 575"/>
                  <a:gd name="T9" fmla="*/ 275 h 296"/>
                  <a:gd name="T10" fmla="*/ 191 w 575"/>
                  <a:gd name="T11" fmla="*/ 275 h 296"/>
                  <a:gd name="T12" fmla="*/ 191 w 575"/>
                  <a:gd name="T13" fmla="*/ 21 h 296"/>
                  <a:gd name="T14" fmla="*/ 0 w 575"/>
                  <a:gd name="T15" fmla="*/ 21 h 296"/>
                  <a:gd name="T16" fmla="*/ 0 w 57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96">
                    <a:moveTo>
                      <a:pt x="0" y="0"/>
                    </a:moveTo>
                    <a:lnTo>
                      <a:pt x="575" y="0"/>
                    </a:lnTo>
                    <a:lnTo>
                      <a:pt x="575" y="296"/>
                    </a:lnTo>
                    <a:lnTo>
                      <a:pt x="0" y="296"/>
                    </a:lnTo>
                    <a:lnTo>
                      <a:pt x="0" y="275"/>
                    </a:lnTo>
                    <a:lnTo>
                      <a:pt x="191" y="275"/>
                    </a:lnTo>
                    <a:lnTo>
                      <a:pt x="191" y="21"/>
                    </a:lnTo>
                    <a:lnTo>
                      <a:pt x="0" y="21"/>
                    </a:lnTo>
                    <a:lnTo>
                      <a:pt x="0" y="0"/>
                    </a:lnTo>
                    <a:close/>
                  </a:path>
                </a:pathLst>
              </a:custGeom>
              <a:solidFill>
                <a:schemeClr val="accent2">
                  <a:lumMod val="75000"/>
                </a:schemeClr>
              </a:solidFill>
              <a:ln>
                <a:noFill/>
              </a:ln>
            </p:spPr>
            <p:txBody>
              <a:bodyPr anchor="ctr"/>
              <a:lstStyle/>
              <a:p>
                <a:pPr algn="ctr"/>
                <a:endParaRPr dirty="0">
                  <a:ea typeface="宋体" panose="02010600030101010101" pitchFamily="2" charset="-122"/>
                </a:endParaRPr>
              </a:p>
            </p:txBody>
          </p:sp>
          <p:sp>
            <p:nvSpPr>
              <p:cNvPr id="125" name="任意多边形: 形状 124"/>
              <p:cNvSpPr/>
              <p:nvPr/>
            </p:nvSpPr>
            <p:spPr bwMode="auto">
              <a:xfrm>
                <a:off x="6596430" y="5431473"/>
                <a:ext cx="568671" cy="292742"/>
              </a:xfrm>
              <a:custGeom>
                <a:avLst/>
                <a:gdLst>
                  <a:gd name="T0" fmla="*/ 0 w 575"/>
                  <a:gd name="T1" fmla="*/ 0 h 296"/>
                  <a:gd name="T2" fmla="*/ 575 w 575"/>
                  <a:gd name="T3" fmla="*/ 0 h 296"/>
                  <a:gd name="T4" fmla="*/ 575 w 575"/>
                  <a:gd name="T5" fmla="*/ 296 h 296"/>
                  <a:gd name="T6" fmla="*/ 0 w 575"/>
                  <a:gd name="T7" fmla="*/ 296 h 296"/>
                  <a:gd name="T8" fmla="*/ 0 w 575"/>
                  <a:gd name="T9" fmla="*/ 275 h 296"/>
                  <a:gd name="T10" fmla="*/ 191 w 575"/>
                  <a:gd name="T11" fmla="*/ 275 h 296"/>
                  <a:gd name="T12" fmla="*/ 191 w 575"/>
                  <a:gd name="T13" fmla="*/ 21 h 296"/>
                  <a:gd name="T14" fmla="*/ 0 w 575"/>
                  <a:gd name="T15" fmla="*/ 21 h 296"/>
                  <a:gd name="T16" fmla="*/ 0 w 57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96">
                    <a:moveTo>
                      <a:pt x="0" y="0"/>
                    </a:moveTo>
                    <a:lnTo>
                      <a:pt x="575" y="0"/>
                    </a:lnTo>
                    <a:lnTo>
                      <a:pt x="575" y="296"/>
                    </a:lnTo>
                    <a:lnTo>
                      <a:pt x="0" y="296"/>
                    </a:lnTo>
                    <a:lnTo>
                      <a:pt x="0" y="275"/>
                    </a:lnTo>
                    <a:lnTo>
                      <a:pt x="191" y="275"/>
                    </a:lnTo>
                    <a:lnTo>
                      <a:pt x="191" y="21"/>
                    </a:lnTo>
                    <a:lnTo>
                      <a:pt x="0" y="21"/>
                    </a:lnTo>
                    <a:lnTo>
                      <a:pt x="0" y="0"/>
                    </a:lnTo>
                  </a:path>
                </a:pathLst>
              </a:custGeom>
              <a:noFill/>
              <a:ln>
                <a:noFill/>
              </a:ln>
            </p:spPr>
            <p:txBody>
              <a:bodyPr anchor="ctr"/>
              <a:lstStyle/>
              <a:p>
                <a:pPr algn="ctr"/>
                <a:endParaRPr dirty="0">
                  <a:ea typeface="宋体" panose="02010600030101010101" pitchFamily="2" charset="-122"/>
                </a:endParaRPr>
              </a:p>
            </p:txBody>
          </p:sp>
          <p:sp>
            <p:nvSpPr>
              <p:cNvPr id="126" name="任意多边形: 形状 125"/>
              <p:cNvSpPr/>
              <p:nvPr/>
            </p:nvSpPr>
            <p:spPr bwMode="auto">
              <a:xfrm>
                <a:off x="6612254" y="5452241"/>
                <a:ext cx="1017673" cy="251204"/>
              </a:xfrm>
              <a:custGeom>
                <a:avLst/>
                <a:gdLst>
                  <a:gd name="T0" fmla="*/ 0 w 435"/>
                  <a:gd name="T1" fmla="*/ 107 h 107"/>
                  <a:gd name="T2" fmla="*/ 403 w 435"/>
                  <a:gd name="T3" fmla="*/ 107 h 107"/>
                  <a:gd name="T4" fmla="*/ 435 w 435"/>
                  <a:gd name="T5" fmla="*/ 82 h 107"/>
                  <a:gd name="T6" fmla="*/ 435 w 435"/>
                  <a:gd name="T7" fmla="*/ 25 h 107"/>
                  <a:gd name="T8" fmla="*/ 403 w 435"/>
                  <a:gd name="T9" fmla="*/ 0 h 107"/>
                  <a:gd name="T10" fmla="*/ 0 w 435"/>
                  <a:gd name="T11" fmla="*/ 0 h 107"/>
                  <a:gd name="T12" fmla="*/ 8 w 435"/>
                  <a:gd name="T13" fmla="*/ 53 h 107"/>
                  <a:gd name="T14" fmla="*/ 0 w 435"/>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5" h="107">
                    <a:moveTo>
                      <a:pt x="0" y="107"/>
                    </a:moveTo>
                    <a:cubicBezTo>
                      <a:pt x="403" y="107"/>
                      <a:pt x="403" y="107"/>
                      <a:pt x="403" y="107"/>
                    </a:cubicBezTo>
                    <a:cubicBezTo>
                      <a:pt x="418" y="107"/>
                      <a:pt x="435" y="97"/>
                      <a:pt x="435" y="82"/>
                    </a:cubicBezTo>
                    <a:cubicBezTo>
                      <a:pt x="435" y="25"/>
                      <a:pt x="435" y="25"/>
                      <a:pt x="435" y="25"/>
                    </a:cubicBezTo>
                    <a:cubicBezTo>
                      <a:pt x="435" y="10"/>
                      <a:pt x="418" y="0"/>
                      <a:pt x="403" y="0"/>
                    </a:cubicBezTo>
                    <a:cubicBezTo>
                      <a:pt x="0" y="0"/>
                      <a:pt x="0" y="0"/>
                      <a:pt x="0" y="0"/>
                    </a:cubicBezTo>
                    <a:cubicBezTo>
                      <a:pt x="5" y="17"/>
                      <a:pt x="8" y="35"/>
                      <a:pt x="8" y="53"/>
                    </a:cubicBezTo>
                    <a:cubicBezTo>
                      <a:pt x="8" y="72"/>
                      <a:pt x="5" y="90"/>
                      <a:pt x="0" y="107"/>
                    </a:cubicBezTo>
                  </a:path>
                </a:pathLst>
              </a:custGeom>
              <a:solidFill>
                <a:srgbClr val="CFD0D2"/>
              </a:solidFill>
              <a:ln>
                <a:noFill/>
              </a:ln>
            </p:spPr>
            <p:txBody>
              <a:bodyPr anchor="ctr"/>
              <a:lstStyle/>
              <a:p>
                <a:pPr algn="ctr"/>
                <a:endParaRPr dirty="0">
                  <a:ea typeface="宋体" panose="02010600030101010101" pitchFamily="2" charset="-122"/>
                </a:endParaRPr>
              </a:p>
            </p:txBody>
          </p:sp>
          <p:sp>
            <p:nvSpPr>
              <p:cNvPr id="127" name="任意多边形: 形状 126"/>
              <p:cNvSpPr/>
              <p:nvPr/>
            </p:nvSpPr>
            <p:spPr bwMode="auto">
              <a:xfrm>
                <a:off x="6612254" y="5452241"/>
                <a:ext cx="585484" cy="251204"/>
              </a:xfrm>
              <a:custGeom>
                <a:avLst/>
                <a:gdLst>
                  <a:gd name="T0" fmla="*/ 243 w 250"/>
                  <a:gd name="T1" fmla="*/ 107 h 107"/>
                  <a:gd name="T2" fmla="*/ 250 w 250"/>
                  <a:gd name="T3" fmla="*/ 53 h 107"/>
                  <a:gd name="T4" fmla="*/ 243 w 250"/>
                  <a:gd name="T5" fmla="*/ 0 h 107"/>
                  <a:gd name="T6" fmla="*/ 74 w 250"/>
                  <a:gd name="T7" fmla="*/ 0 h 107"/>
                  <a:gd name="T8" fmla="*/ 0 w 250"/>
                  <a:gd name="T9" fmla="*/ 0 h 107"/>
                  <a:gd name="T10" fmla="*/ 8 w 250"/>
                  <a:gd name="T11" fmla="*/ 53 h 107"/>
                  <a:gd name="T12" fmla="*/ 0 w 250"/>
                  <a:gd name="T13" fmla="*/ 107 h 107"/>
                  <a:gd name="T14" fmla="*/ 243 w 250"/>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07">
                    <a:moveTo>
                      <a:pt x="243" y="107"/>
                    </a:moveTo>
                    <a:cubicBezTo>
                      <a:pt x="247" y="90"/>
                      <a:pt x="250" y="72"/>
                      <a:pt x="250" y="53"/>
                    </a:cubicBezTo>
                    <a:cubicBezTo>
                      <a:pt x="250" y="35"/>
                      <a:pt x="247" y="17"/>
                      <a:pt x="243" y="0"/>
                    </a:cubicBezTo>
                    <a:cubicBezTo>
                      <a:pt x="74" y="0"/>
                      <a:pt x="74" y="0"/>
                      <a:pt x="74" y="0"/>
                    </a:cubicBezTo>
                    <a:cubicBezTo>
                      <a:pt x="0" y="0"/>
                      <a:pt x="0" y="0"/>
                      <a:pt x="0" y="0"/>
                    </a:cubicBezTo>
                    <a:cubicBezTo>
                      <a:pt x="5" y="17"/>
                      <a:pt x="8" y="35"/>
                      <a:pt x="8" y="53"/>
                    </a:cubicBezTo>
                    <a:cubicBezTo>
                      <a:pt x="8" y="72"/>
                      <a:pt x="5" y="90"/>
                      <a:pt x="0" y="107"/>
                    </a:cubicBezTo>
                    <a:cubicBezTo>
                      <a:pt x="243" y="107"/>
                      <a:pt x="243" y="107"/>
                      <a:pt x="243" y="107"/>
                    </a:cubicBezTo>
                  </a:path>
                </a:pathLst>
              </a:custGeom>
              <a:solidFill>
                <a:srgbClr val="E5E6E7"/>
              </a:solidFill>
              <a:ln>
                <a:noFill/>
              </a:ln>
            </p:spPr>
            <p:txBody>
              <a:bodyPr anchor="ctr"/>
              <a:lstStyle/>
              <a:p>
                <a:pPr algn="ctr"/>
                <a:endParaRPr dirty="0">
                  <a:ea typeface="宋体" panose="02010600030101010101" pitchFamily="2" charset="-122"/>
                </a:endParaRPr>
              </a:p>
            </p:txBody>
          </p:sp>
          <p:sp>
            <p:nvSpPr>
              <p:cNvPr id="128" name="矩形 127"/>
              <p:cNvSpPr/>
              <p:nvPr/>
            </p:nvSpPr>
            <p:spPr bwMode="auto">
              <a:xfrm>
                <a:off x="7187848" y="5773664"/>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29" name="矩形 128"/>
              <p:cNvSpPr/>
              <p:nvPr/>
            </p:nvSpPr>
            <p:spPr bwMode="auto">
              <a:xfrm>
                <a:off x="7187848" y="5799378"/>
                <a:ext cx="563726" cy="8901"/>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0" name="矩形 129"/>
              <p:cNvSpPr/>
              <p:nvPr/>
            </p:nvSpPr>
            <p:spPr bwMode="auto">
              <a:xfrm>
                <a:off x="7187848" y="5827070"/>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1" name="矩形 130"/>
              <p:cNvSpPr/>
              <p:nvPr/>
            </p:nvSpPr>
            <p:spPr bwMode="auto">
              <a:xfrm>
                <a:off x="7187848" y="5852783"/>
                <a:ext cx="563726" cy="9890"/>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2" name="矩形 131"/>
              <p:cNvSpPr/>
              <p:nvPr/>
            </p:nvSpPr>
            <p:spPr bwMode="auto">
              <a:xfrm>
                <a:off x="7187848" y="5881464"/>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3" name="矩形 132"/>
              <p:cNvSpPr/>
              <p:nvPr/>
            </p:nvSpPr>
            <p:spPr bwMode="auto">
              <a:xfrm>
                <a:off x="7187848" y="5907178"/>
                <a:ext cx="563726" cy="8901"/>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4" name="矩形 133"/>
              <p:cNvSpPr/>
              <p:nvPr/>
            </p:nvSpPr>
            <p:spPr bwMode="auto">
              <a:xfrm>
                <a:off x="7187848" y="5934870"/>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5" name="矩形 134"/>
              <p:cNvSpPr/>
              <p:nvPr/>
            </p:nvSpPr>
            <p:spPr bwMode="auto">
              <a:xfrm>
                <a:off x="7187848" y="5960584"/>
                <a:ext cx="563726" cy="8901"/>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6" name="矩形 135"/>
              <p:cNvSpPr/>
              <p:nvPr/>
            </p:nvSpPr>
            <p:spPr bwMode="auto">
              <a:xfrm>
                <a:off x="7187848" y="5988275"/>
                <a:ext cx="563726" cy="7912"/>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7" name="矩形 136"/>
              <p:cNvSpPr/>
              <p:nvPr/>
            </p:nvSpPr>
            <p:spPr bwMode="auto">
              <a:xfrm>
                <a:off x="7187848" y="6013989"/>
                <a:ext cx="563726" cy="9890"/>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8" name="矩形 137"/>
              <p:cNvSpPr/>
              <p:nvPr/>
            </p:nvSpPr>
            <p:spPr bwMode="auto">
              <a:xfrm>
                <a:off x="7187848" y="6042670"/>
                <a:ext cx="563726" cy="8901"/>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39" name="矩形 138"/>
              <p:cNvSpPr/>
              <p:nvPr/>
            </p:nvSpPr>
            <p:spPr bwMode="auto">
              <a:xfrm>
                <a:off x="6437203" y="6154426"/>
                <a:ext cx="563726" cy="9890"/>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0" name="矩形 139"/>
              <p:cNvSpPr/>
              <p:nvPr/>
            </p:nvSpPr>
            <p:spPr bwMode="auto">
              <a:xfrm>
                <a:off x="6437203" y="6183107"/>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1" name="矩形 140"/>
              <p:cNvSpPr/>
              <p:nvPr/>
            </p:nvSpPr>
            <p:spPr bwMode="auto">
              <a:xfrm>
                <a:off x="6437203" y="6208821"/>
                <a:ext cx="563726" cy="8901"/>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2" name="矩形 141"/>
              <p:cNvSpPr/>
              <p:nvPr/>
            </p:nvSpPr>
            <p:spPr bwMode="auto">
              <a:xfrm>
                <a:off x="6437203" y="6236512"/>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3" name="矩形 142"/>
              <p:cNvSpPr/>
              <p:nvPr/>
            </p:nvSpPr>
            <p:spPr bwMode="auto">
              <a:xfrm>
                <a:off x="6437203" y="6262226"/>
                <a:ext cx="563726" cy="9890"/>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4" name="矩形 143"/>
              <p:cNvSpPr/>
              <p:nvPr/>
            </p:nvSpPr>
            <p:spPr bwMode="auto">
              <a:xfrm>
                <a:off x="6437203" y="6290907"/>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5" name="矩形 144"/>
              <p:cNvSpPr/>
              <p:nvPr/>
            </p:nvSpPr>
            <p:spPr bwMode="auto">
              <a:xfrm>
                <a:off x="6437203" y="6316621"/>
                <a:ext cx="563726" cy="8901"/>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6" name="矩形 145"/>
              <p:cNvSpPr/>
              <p:nvPr/>
            </p:nvSpPr>
            <p:spPr bwMode="auto">
              <a:xfrm>
                <a:off x="6437203" y="6344313"/>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7" name="矩形 146"/>
              <p:cNvSpPr/>
              <p:nvPr/>
            </p:nvSpPr>
            <p:spPr bwMode="auto">
              <a:xfrm>
                <a:off x="6437203" y="6370026"/>
                <a:ext cx="563726" cy="9890"/>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8" name="矩形 147"/>
              <p:cNvSpPr/>
              <p:nvPr/>
            </p:nvSpPr>
            <p:spPr bwMode="auto">
              <a:xfrm>
                <a:off x="6437203" y="6398707"/>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49" name="矩形 148"/>
              <p:cNvSpPr/>
              <p:nvPr/>
            </p:nvSpPr>
            <p:spPr bwMode="auto">
              <a:xfrm>
                <a:off x="6645880" y="5473999"/>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50" name="矩形 149"/>
              <p:cNvSpPr/>
              <p:nvPr/>
            </p:nvSpPr>
            <p:spPr bwMode="auto">
              <a:xfrm>
                <a:off x="6645880" y="5473999"/>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51" name="矩形 150"/>
              <p:cNvSpPr/>
              <p:nvPr/>
            </p:nvSpPr>
            <p:spPr bwMode="auto">
              <a:xfrm>
                <a:off x="6645880" y="5496746"/>
                <a:ext cx="946466" cy="7912"/>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52" name="矩形 151"/>
              <p:cNvSpPr/>
              <p:nvPr/>
            </p:nvSpPr>
            <p:spPr bwMode="auto">
              <a:xfrm>
                <a:off x="6645880" y="5496746"/>
                <a:ext cx="946466" cy="7912"/>
              </a:xfrm>
              <a:prstGeom prst="rect">
                <a:avLst/>
              </a:prstGeom>
              <a:noFill/>
              <a:ln>
                <a:noFill/>
              </a:ln>
            </p:spPr>
            <p:txBody>
              <a:bodyPr anchor="ctr"/>
              <a:lstStyle/>
              <a:p>
                <a:pPr algn="ctr"/>
                <a:endParaRPr dirty="0">
                  <a:ea typeface="宋体" panose="02010600030101010101" pitchFamily="2" charset="-122"/>
                </a:endParaRPr>
              </a:p>
            </p:txBody>
          </p:sp>
          <p:sp>
            <p:nvSpPr>
              <p:cNvPr id="153" name="矩形 152"/>
              <p:cNvSpPr/>
              <p:nvPr/>
            </p:nvSpPr>
            <p:spPr bwMode="auto">
              <a:xfrm>
                <a:off x="6645880" y="5520482"/>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54" name="矩形 153"/>
              <p:cNvSpPr/>
              <p:nvPr/>
            </p:nvSpPr>
            <p:spPr bwMode="auto">
              <a:xfrm>
                <a:off x="6645880" y="5520482"/>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55" name="矩形 154"/>
              <p:cNvSpPr/>
              <p:nvPr/>
            </p:nvSpPr>
            <p:spPr bwMode="auto">
              <a:xfrm>
                <a:off x="6645880" y="5544218"/>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56" name="矩形 155"/>
              <p:cNvSpPr/>
              <p:nvPr/>
            </p:nvSpPr>
            <p:spPr bwMode="auto">
              <a:xfrm>
                <a:off x="6645880" y="5544218"/>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57" name="矩形 156"/>
              <p:cNvSpPr/>
              <p:nvPr/>
            </p:nvSpPr>
            <p:spPr bwMode="auto">
              <a:xfrm>
                <a:off x="6645880" y="5566965"/>
                <a:ext cx="946466" cy="7912"/>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58" name="矩形 157"/>
              <p:cNvSpPr/>
              <p:nvPr/>
            </p:nvSpPr>
            <p:spPr bwMode="auto">
              <a:xfrm>
                <a:off x="6645880" y="5566965"/>
                <a:ext cx="946466" cy="7912"/>
              </a:xfrm>
              <a:prstGeom prst="rect">
                <a:avLst/>
              </a:prstGeom>
              <a:noFill/>
              <a:ln>
                <a:noFill/>
              </a:ln>
            </p:spPr>
            <p:txBody>
              <a:bodyPr anchor="ctr"/>
              <a:lstStyle/>
              <a:p>
                <a:pPr algn="ctr"/>
                <a:endParaRPr dirty="0">
                  <a:ea typeface="宋体" panose="02010600030101010101" pitchFamily="2" charset="-122"/>
                </a:endParaRPr>
              </a:p>
            </p:txBody>
          </p:sp>
          <p:sp>
            <p:nvSpPr>
              <p:cNvPr id="159" name="矩形 158"/>
              <p:cNvSpPr/>
              <p:nvPr/>
            </p:nvSpPr>
            <p:spPr bwMode="auto">
              <a:xfrm>
                <a:off x="6645880" y="5590700"/>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60" name="矩形 159"/>
              <p:cNvSpPr/>
              <p:nvPr/>
            </p:nvSpPr>
            <p:spPr bwMode="auto">
              <a:xfrm>
                <a:off x="6645880" y="5590700"/>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61" name="矩形 160"/>
              <p:cNvSpPr/>
              <p:nvPr/>
            </p:nvSpPr>
            <p:spPr bwMode="auto">
              <a:xfrm>
                <a:off x="6645880" y="5611469"/>
                <a:ext cx="946466" cy="9890"/>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62" name="矩形 161"/>
              <p:cNvSpPr/>
              <p:nvPr/>
            </p:nvSpPr>
            <p:spPr bwMode="auto">
              <a:xfrm>
                <a:off x="6645880" y="5611469"/>
                <a:ext cx="946466" cy="9890"/>
              </a:xfrm>
              <a:prstGeom prst="rect">
                <a:avLst/>
              </a:prstGeom>
              <a:noFill/>
              <a:ln>
                <a:noFill/>
              </a:ln>
            </p:spPr>
            <p:txBody>
              <a:bodyPr anchor="ctr"/>
              <a:lstStyle/>
              <a:p>
                <a:pPr algn="ctr"/>
                <a:endParaRPr dirty="0">
                  <a:ea typeface="宋体" panose="02010600030101010101" pitchFamily="2" charset="-122"/>
                </a:endParaRPr>
              </a:p>
            </p:txBody>
          </p:sp>
          <p:sp>
            <p:nvSpPr>
              <p:cNvPr id="163" name="矩形 162"/>
              <p:cNvSpPr/>
              <p:nvPr/>
            </p:nvSpPr>
            <p:spPr bwMode="auto">
              <a:xfrm>
                <a:off x="6645880" y="5635205"/>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64" name="矩形 163"/>
              <p:cNvSpPr/>
              <p:nvPr/>
            </p:nvSpPr>
            <p:spPr bwMode="auto">
              <a:xfrm>
                <a:off x="6645880" y="5635205"/>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65" name="矩形 164"/>
              <p:cNvSpPr/>
              <p:nvPr/>
            </p:nvSpPr>
            <p:spPr bwMode="auto">
              <a:xfrm>
                <a:off x="6645880" y="5658941"/>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66" name="矩形 165"/>
              <p:cNvSpPr/>
              <p:nvPr/>
            </p:nvSpPr>
            <p:spPr bwMode="auto">
              <a:xfrm>
                <a:off x="6645880" y="5658941"/>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67" name="矩形 166"/>
              <p:cNvSpPr/>
              <p:nvPr/>
            </p:nvSpPr>
            <p:spPr bwMode="auto">
              <a:xfrm>
                <a:off x="6645880" y="5681688"/>
                <a:ext cx="94646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68" name="矩形 167"/>
              <p:cNvSpPr/>
              <p:nvPr/>
            </p:nvSpPr>
            <p:spPr bwMode="auto">
              <a:xfrm>
                <a:off x="6645880" y="5681688"/>
                <a:ext cx="946466" cy="6923"/>
              </a:xfrm>
              <a:prstGeom prst="rect">
                <a:avLst/>
              </a:prstGeom>
              <a:noFill/>
              <a:ln>
                <a:noFill/>
              </a:ln>
            </p:spPr>
            <p:txBody>
              <a:bodyPr anchor="ctr"/>
              <a:lstStyle/>
              <a:p>
                <a:pPr algn="ctr"/>
                <a:endParaRPr dirty="0">
                  <a:ea typeface="宋体" panose="02010600030101010101" pitchFamily="2" charset="-122"/>
                </a:endParaRPr>
              </a:p>
            </p:txBody>
          </p:sp>
          <p:sp>
            <p:nvSpPr>
              <p:cNvPr id="169" name="任意多边形: 形状 168"/>
              <p:cNvSpPr/>
              <p:nvPr/>
            </p:nvSpPr>
            <p:spPr bwMode="auto">
              <a:xfrm>
                <a:off x="6362039" y="5162467"/>
                <a:ext cx="1345030" cy="269006"/>
              </a:xfrm>
              <a:custGeom>
                <a:avLst/>
                <a:gdLst>
                  <a:gd name="T0" fmla="*/ 0 w 1360"/>
                  <a:gd name="T1" fmla="*/ 0 h 272"/>
                  <a:gd name="T2" fmla="*/ 1360 w 1360"/>
                  <a:gd name="T3" fmla="*/ 0 h 272"/>
                  <a:gd name="T4" fmla="*/ 1360 w 1360"/>
                  <a:gd name="T5" fmla="*/ 272 h 272"/>
                  <a:gd name="T6" fmla="*/ 0 w 1360"/>
                  <a:gd name="T7" fmla="*/ 272 h 272"/>
                  <a:gd name="T8" fmla="*/ 0 w 1360"/>
                  <a:gd name="T9" fmla="*/ 251 h 272"/>
                  <a:gd name="T10" fmla="*/ 116 w 1360"/>
                  <a:gd name="T11" fmla="*/ 251 h 272"/>
                  <a:gd name="T12" fmla="*/ 116 w 1360"/>
                  <a:gd name="T13" fmla="*/ 24 h 272"/>
                  <a:gd name="T14" fmla="*/ 0 w 1360"/>
                  <a:gd name="T15" fmla="*/ 24 h 272"/>
                  <a:gd name="T16" fmla="*/ 0 w 1360"/>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272">
                    <a:moveTo>
                      <a:pt x="0" y="0"/>
                    </a:moveTo>
                    <a:lnTo>
                      <a:pt x="1360" y="0"/>
                    </a:lnTo>
                    <a:lnTo>
                      <a:pt x="1360" y="272"/>
                    </a:lnTo>
                    <a:lnTo>
                      <a:pt x="0" y="272"/>
                    </a:lnTo>
                    <a:lnTo>
                      <a:pt x="0" y="251"/>
                    </a:lnTo>
                    <a:lnTo>
                      <a:pt x="116" y="251"/>
                    </a:lnTo>
                    <a:lnTo>
                      <a:pt x="116" y="24"/>
                    </a:lnTo>
                    <a:lnTo>
                      <a:pt x="0" y="24"/>
                    </a:lnTo>
                    <a:lnTo>
                      <a:pt x="0" y="0"/>
                    </a:lnTo>
                    <a:close/>
                  </a:path>
                </a:pathLst>
              </a:custGeom>
              <a:solidFill>
                <a:srgbClr val="49535A"/>
              </a:solidFill>
              <a:ln>
                <a:noFill/>
              </a:ln>
            </p:spPr>
            <p:txBody>
              <a:bodyPr anchor="ctr"/>
              <a:lstStyle/>
              <a:p>
                <a:pPr algn="ctr"/>
                <a:endParaRPr dirty="0">
                  <a:ea typeface="宋体" panose="02010600030101010101" pitchFamily="2" charset="-122"/>
                </a:endParaRPr>
              </a:p>
            </p:txBody>
          </p:sp>
          <p:sp>
            <p:nvSpPr>
              <p:cNvPr id="170" name="任意多边形: 形状 169"/>
              <p:cNvSpPr/>
              <p:nvPr/>
            </p:nvSpPr>
            <p:spPr bwMode="auto">
              <a:xfrm>
                <a:off x="6362039" y="5162467"/>
                <a:ext cx="1345030" cy="269006"/>
              </a:xfrm>
              <a:custGeom>
                <a:avLst/>
                <a:gdLst>
                  <a:gd name="T0" fmla="*/ 0 w 1360"/>
                  <a:gd name="T1" fmla="*/ 0 h 272"/>
                  <a:gd name="T2" fmla="*/ 1360 w 1360"/>
                  <a:gd name="T3" fmla="*/ 0 h 272"/>
                  <a:gd name="T4" fmla="*/ 1360 w 1360"/>
                  <a:gd name="T5" fmla="*/ 272 h 272"/>
                  <a:gd name="T6" fmla="*/ 0 w 1360"/>
                  <a:gd name="T7" fmla="*/ 272 h 272"/>
                  <a:gd name="T8" fmla="*/ 0 w 1360"/>
                  <a:gd name="T9" fmla="*/ 251 h 272"/>
                  <a:gd name="T10" fmla="*/ 116 w 1360"/>
                  <a:gd name="T11" fmla="*/ 251 h 272"/>
                  <a:gd name="T12" fmla="*/ 116 w 1360"/>
                  <a:gd name="T13" fmla="*/ 24 h 272"/>
                  <a:gd name="T14" fmla="*/ 0 w 1360"/>
                  <a:gd name="T15" fmla="*/ 24 h 272"/>
                  <a:gd name="T16" fmla="*/ 0 w 1360"/>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272">
                    <a:moveTo>
                      <a:pt x="0" y="0"/>
                    </a:moveTo>
                    <a:lnTo>
                      <a:pt x="1360" y="0"/>
                    </a:lnTo>
                    <a:lnTo>
                      <a:pt x="1360" y="272"/>
                    </a:lnTo>
                    <a:lnTo>
                      <a:pt x="0" y="272"/>
                    </a:lnTo>
                    <a:lnTo>
                      <a:pt x="0" y="251"/>
                    </a:lnTo>
                    <a:lnTo>
                      <a:pt x="116" y="251"/>
                    </a:lnTo>
                    <a:lnTo>
                      <a:pt x="116" y="24"/>
                    </a:lnTo>
                    <a:lnTo>
                      <a:pt x="0" y="24"/>
                    </a:lnTo>
                    <a:lnTo>
                      <a:pt x="0" y="0"/>
                    </a:lnTo>
                  </a:path>
                </a:pathLst>
              </a:custGeom>
              <a:noFill/>
              <a:ln>
                <a:noFill/>
              </a:ln>
            </p:spPr>
            <p:txBody>
              <a:bodyPr anchor="ctr"/>
              <a:lstStyle/>
              <a:p>
                <a:pPr algn="ctr"/>
                <a:endParaRPr dirty="0">
                  <a:ea typeface="宋体" panose="02010600030101010101" pitchFamily="2" charset="-122"/>
                </a:endParaRPr>
              </a:p>
            </p:txBody>
          </p:sp>
          <p:sp>
            <p:nvSpPr>
              <p:cNvPr id="171" name="任意多边形: 形状 170"/>
              <p:cNvSpPr/>
              <p:nvPr/>
            </p:nvSpPr>
            <p:spPr bwMode="auto">
              <a:xfrm>
                <a:off x="6378852" y="5186202"/>
                <a:ext cx="1298547" cy="224501"/>
              </a:xfrm>
              <a:custGeom>
                <a:avLst/>
                <a:gdLst>
                  <a:gd name="T0" fmla="*/ 5 w 555"/>
                  <a:gd name="T1" fmla="*/ 0 h 96"/>
                  <a:gd name="T2" fmla="*/ 555 w 555"/>
                  <a:gd name="T3" fmla="*/ 0 h 96"/>
                  <a:gd name="T4" fmla="*/ 555 w 555"/>
                  <a:gd name="T5" fmla="*/ 96 h 96"/>
                  <a:gd name="T6" fmla="*/ 0 w 555"/>
                  <a:gd name="T7" fmla="*/ 96 h 96"/>
                  <a:gd name="T8" fmla="*/ 16 w 555"/>
                  <a:gd name="T9" fmla="*/ 44 h 96"/>
                  <a:gd name="T10" fmla="*/ 5 w 555"/>
                  <a:gd name="T11" fmla="*/ 0 h 96"/>
                </a:gdLst>
                <a:ahLst/>
                <a:cxnLst>
                  <a:cxn ang="0">
                    <a:pos x="T0" y="T1"/>
                  </a:cxn>
                  <a:cxn ang="0">
                    <a:pos x="T2" y="T3"/>
                  </a:cxn>
                  <a:cxn ang="0">
                    <a:pos x="T4" y="T5"/>
                  </a:cxn>
                  <a:cxn ang="0">
                    <a:pos x="T6" y="T7"/>
                  </a:cxn>
                  <a:cxn ang="0">
                    <a:pos x="T8" y="T9"/>
                  </a:cxn>
                  <a:cxn ang="0">
                    <a:pos x="T10" y="T11"/>
                  </a:cxn>
                </a:cxnLst>
                <a:rect l="0" t="0" r="r" b="b"/>
                <a:pathLst>
                  <a:path w="555" h="96">
                    <a:moveTo>
                      <a:pt x="5" y="0"/>
                    </a:moveTo>
                    <a:cubicBezTo>
                      <a:pt x="555" y="0"/>
                      <a:pt x="555" y="0"/>
                      <a:pt x="555" y="0"/>
                    </a:cubicBezTo>
                    <a:cubicBezTo>
                      <a:pt x="555" y="96"/>
                      <a:pt x="555" y="96"/>
                      <a:pt x="555" y="96"/>
                    </a:cubicBezTo>
                    <a:cubicBezTo>
                      <a:pt x="0" y="96"/>
                      <a:pt x="0" y="96"/>
                      <a:pt x="0" y="96"/>
                    </a:cubicBezTo>
                    <a:cubicBezTo>
                      <a:pt x="10" y="81"/>
                      <a:pt x="16" y="63"/>
                      <a:pt x="16" y="44"/>
                    </a:cubicBezTo>
                    <a:cubicBezTo>
                      <a:pt x="16" y="28"/>
                      <a:pt x="12" y="13"/>
                      <a:pt x="5" y="0"/>
                    </a:cubicBezTo>
                  </a:path>
                </a:pathLst>
              </a:custGeom>
              <a:solidFill>
                <a:srgbClr val="E5E6E7"/>
              </a:solidFill>
              <a:ln>
                <a:noFill/>
              </a:ln>
            </p:spPr>
            <p:txBody>
              <a:bodyPr anchor="ctr"/>
              <a:lstStyle/>
              <a:p>
                <a:pPr algn="ctr"/>
                <a:endParaRPr dirty="0">
                  <a:ea typeface="宋体" panose="02010600030101010101" pitchFamily="2" charset="-122"/>
                </a:endParaRPr>
              </a:p>
            </p:txBody>
          </p:sp>
          <p:sp>
            <p:nvSpPr>
              <p:cNvPr id="172" name="任意多边形: 形状 171"/>
              <p:cNvSpPr/>
              <p:nvPr/>
            </p:nvSpPr>
            <p:spPr bwMode="auto">
              <a:xfrm>
                <a:off x="6977192" y="5162467"/>
                <a:ext cx="832732" cy="269006"/>
              </a:xfrm>
              <a:custGeom>
                <a:avLst/>
                <a:gdLst>
                  <a:gd name="T0" fmla="*/ 0 w 356"/>
                  <a:gd name="T1" fmla="*/ 0 h 115"/>
                  <a:gd name="T2" fmla="*/ 312 w 356"/>
                  <a:gd name="T3" fmla="*/ 0 h 115"/>
                  <a:gd name="T4" fmla="*/ 312 w 356"/>
                  <a:gd name="T5" fmla="*/ 115 h 115"/>
                  <a:gd name="T6" fmla="*/ 0 w 356"/>
                  <a:gd name="T7" fmla="*/ 115 h 115"/>
                  <a:gd name="T8" fmla="*/ 0 w 356"/>
                  <a:gd name="T9" fmla="*/ 0 h 115"/>
                </a:gdLst>
                <a:ahLst/>
                <a:cxnLst>
                  <a:cxn ang="0">
                    <a:pos x="T0" y="T1"/>
                  </a:cxn>
                  <a:cxn ang="0">
                    <a:pos x="T2" y="T3"/>
                  </a:cxn>
                  <a:cxn ang="0">
                    <a:pos x="T4" y="T5"/>
                  </a:cxn>
                  <a:cxn ang="0">
                    <a:pos x="T6" y="T7"/>
                  </a:cxn>
                  <a:cxn ang="0">
                    <a:pos x="T8" y="T9"/>
                  </a:cxn>
                </a:cxnLst>
                <a:rect l="0" t="0" r="r" b="b"/>
                <a:pathLst>
                  <a:path w="356" h="115">
                    <a:moveTo>
                      <a:pt x="0" y="0"/>
                    </a:moveTo>
                    <a:cubicBezTo>
                      <a:pt x="106" y="0"/>
                      <a:pt x="205" y="0"/>
                      <a:pt x="312" y="0"/>
                    </a:cubicBezTo>
                    <a:cubicBezTo>
                      <a:pt x="356" y="0"/>
                      <a:pt x="356" y="115"/>
                      <a:pt x="312" y="115"/>
                    </a:cubicBezTo>
                    <a:cubicBezTo>
                      <a:pt x="205" y="115"/>
                      <a:pt x="106" y="115"/>
                      <a:pt x="0" y="115"/>
                    </a:cubicBezTo>
                    <a:cubicBezTo>
                      <a:pt x="36" y="96"/>
                      <a:pt x="34" y="24"/>
                      <a:pt x="0" y="0"/>
                    </a:cubicBezTo>
                    <a:close/>
                  </a:path>
                </a:pathLst>
              </a:custGeom>
              <a:solidFill>
                <a:schemeClr val="accent1"/>
              </a:solidFill>
              <a:ln>
                <a:noFill/>
              </a:ln>
            </p:spPr>
            <p:txBody>
              <a:bodyPr anchor="ctr"/>
              <a:lstStyle/>
              <a:p>
                <a:pPr algn="ctr"/>
                <a:endParaRPr dirty="0">
                  <a:ea typeface="宋体" panose="02010600030101010101" pitchFamily="2" charset="-122"/>
                </a:endParaRPr>
              </a:p>
            </p:txBody>
          </p:sp>
          <p:sp>
            <p:nvSpPr>
              <p:cNvPr id="173" name="任意多边形: 形状 172"/>
              <p:cNvSpPr/>
              <p:nvPr/>
            </p:nvSpPr>
            <p:spPr bwMode="auto">
              <a:xfrm>
                <a:off x="6362039" y="5162467"/>
                <a:ext cx="716031" cy="269006"/>
              </a:xfrm>
              <a:custGeom>
                <a:avLst/>
                <a:gdLst>
                  <a:gd name="T0" fmla="*/ 271 w 306"/>
                  <a:gd name="T1" fmla="*/ 106 h 115"/>
                  <a:gd name="T2" fmla="*/ 49 w 306"/>
                  <a:gd name="T3" fmla="*/ 106 h 115"/>
                  <a:gd name="T4" fmla="*/ 7 w 306"/>
                  <a:gd name="T5" fmla="*/ 106 h 115"/>
                  <a:gd name="T6" fmla="*/ 0 w 306"/>
                  <a:gd name="T7" fmla="*/ 106 h 115"/>
                  <a:gd name="T8" fmla="*/ 0 w 306"/>
                  <a:gd name="T9" fmla="*/ 115 h 115"/>
                  <a:gd name="T10" fmla="*/ 255 w 306"/>
                  <a:gd name="T11" fmla="*/ 115 h 115"/>
                  <a:gd name="T12" fmla="*/ 282 w 306"/>
                  <a:gd name="T13" fmla="*/ 115 h 115"/>
                  <a:gd name="T14" fmla="*/ 283 w 306"/>
                  <a:gd name="T15" fmla="*/ 0 h 115"/>
                  <a:gd name="T16" fmla="*/ 255 w 306"/>
                  <a:gd name="T17" fmla="*/ 0 h 115"/>
                  <a:gd name="T18" fmla="*/ 0 w 306"/>
                  <a:gd name="T19" fmla="*/ 0 h 115"/>
                  <a:gd name="T20" fmla="*/ 0 w 306"/>
                  <a:gd name="T21" fmla="*/ 10 h 115"/>
                  <a:gd name="T22" fmla="*/ 12 w 306"/>
                  <a:gd name="T23" fmla="*/ 10 h 115"/>
                  <a:gd name="T24" fmla="*/ 49 w 306"/>
                  <a:gd name="T25" fmla="*/ 10 h 115"/>
                  <a:gd name="T26" fmla="*/ 270 w 306"/>
                  <a:gd name="T27" fmla="*/ 10 h 115"/>
                  <a:gd name="T28" fmla="*/ 271 w 306"/>
                  <a:gd name="T29"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115">
                    <a:moveTo>
                      <a:pt x="271" y="106"/>
                    </a:moveTo>
                    <a:cubicBezTo>
                      <a:pt x="49" y="106"/>
                      <a:pt x="49" y="106"/>
                      <a:pt x="49" y="106"/>
                    </a:cubicBezTo>
                    <a:cubicBezTo>
                      <a:pt x="7" y="106"/>
                      <a:pt x="7" y="106"/>
                      <a:pt x="7" y="106"/>
                    </a:cubicBezTo>
                    <a:cubicBezTo>
                      <a:pt x="0" y="106"/>
                      <a:pt x="0" y="106"/>
                      <a:pt x="0" y="106"/>
                    </a:cubicBezTo>
                    <a:cubicBezTo>
                      <a:pt x="0" y="115"/>
                      <a:pt x="0" y="115"/>
                      <a:pt x="0" y="115"/>
                    </a:cubicBezTo>
                    <a:cubicBezTo>
                      <a:pt x="255" y="115"/>
                      <a:pt x="255" y="115"/>
                      <a:pt x="255" y="115"/>
                    </a:cubicBezTo>
                    <a:cubicBezTo>
                      <a:pt x="282" y="115"/>
                      <a:pt x="282" y="115"/>
                      <a:pt x="282" y="115"/>
                    </a:cubicBezTo>
                    <a:cubicBezTo>
                      <a:pt x="306" y="88"/>
                      <a:pt x="306" y="30"/>
                      <a:pt x="283" y="0"/>
                    </a:cubicBezTo>
                    <a:cubicBezTo>
                      <a:pt x="255" y="0"/>
                      <a:pt x="255" y="0"/>
                      <a:pt x="255" y="0"/>
                    </a:cubicBezTo>
                    <a:cubicBezTo>
                      <a:pt x="0" y="0"/>
                      <a:pt x="0" y="0"/>
                      <a:pt x="0" y="0"/>
                    </a:cubicBezTo>
                    <a:cubicBezTo>
                      <a:pt x="0" y="10"/>
                      <a:pt x="0" y="10"/>
                      <a:pt x="0" y="10"/>
                    </a:cubicBezTo>
                    <a:cubicBezTo>
                      <a:pt x="12" y="10"/>
                      <a:pt x="12" y="10"/>
                      <a:pt x="12" y="10"/>
                    </a:cubicBezTo>
                    <a:cubicBezTo>
                      <a:pt x="49" y="10"/>
                      <a:pt x="49" y="10"/>
                      <a:pt x="49" y="10"/>
                    </a:cubicBezTo>
                    <a:cubicBezTo>
                      <a:pt x="270" y="10"/>
                      <a:pt x="270" y="10"/>
                      <a:pt x="270" y="10"/>
                    </a:cubicBezTo>
                    <a:cubicBezTo>
                      <a:pt x="291" y="35"/>
                      <a:pt x="292" y="82"/>
                      <a:pt x="271" y="106"/>
                    </a:cubicBezTo>
                  </a:path>
                </a:pathLst>
              </a:custGeom>
              <a:solidFill>
                <a:schemeClr val="accent1">
                  <a:lumMod val="60000"/>
                  <a:lumOff val="40000"/>
                </a:schemeClr>
              </a:solidFill>
              <a:ln>
                <a:noFill/>
              </a:ln>
            </p:spPr>
            <p:txBody>
              <a:bodyPr anchor="ctr"/>
              <a:lstStyle/>
              <a:p>
                <a:pPr algn="ctr"/>
                <a:endParaRPr dirty="0">
                  <a:ea typeface="宋体" panose="02010600030101010101" pitchFamily="2" charset="-122"/>
                </a:endParaRPr>
              </a:p>
            </p:txBody>
          </p:sp>
          <p:sp>
            <p:nvSpPr>
              <p:cNvPr id="174" name="矩形 173"/>
              <p:cNvSpPr/>
              <p:nvPr/>
            </p:nvSpPr>
            <p:spPr bwMode="auto">
              <a:xfrm>
                <a:off x="6432258" y="5208949"/>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75" name="矩形 174"/>
              <p:cNvSpPr/>
              <p:nvPr/>
            </p:nvSpPr>
            <p:spPr bwMode="auto">
              <a:xfrm>
                <a:off x="6432258" y="5208949"/>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76" name="矩形 175"/>
              <p:cNvSpPr/>
              <p:nvPr/>
            </p:nvSpPr>
            <p:spPr bwMode="auto">
              <a:xfrm>
                <a:off x="6432258" y="5227740"/>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77" name="矩形 176"/>
              <p:cNvSpPr/>
              <p:nvPr/>
            </p:nvSpPr>
            <p:spPr bwMode="auto">
              <a:xfrm>
                <a:off x="6432258" y="5227740"/>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78" name="矩形 177"/>
              <p:cNvSpPr/>
              <p:nvPr/>
            </p:nvSpPr>
            <p:spPr bwMode="auto">
              <a:xfrm>
                <a:off x="6432258" y="5249498"/>
                <a:ext cx="563726" cy="3956"/>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79" name="矩形 178"/>
              <p:cNvSpPr/>
              <p:nvPr/>
            </p:nvSpPr>
            <p:spPr bwMode="auto">
              <a:xfrm>
                <a:off x="6432258" y="5249498"/>
                <a:ext cx="563726" cy="3956"/>
              </a:xfrm>
              <a:prstGeom prst="rect">
                <a:avLst/>
              </a:prstGeom>
              <a:noFill/>
              <a:ln>
                <a:noFill/>
              </a:ln>
            </p:spPr>
            <p:txBody>
              <a:bodyPr anchor="ctr"/>
              <a:lstStyle/>
              <a:p>
                <a:pPr algn="ctr"/>
                <a:endParaRPr dirty="0">
                  <a:ea typeface="宋体" panose="02010600030101010101" pitchFamily="2" charset="-122"/>
                </a:endParaRPr>
              </a:p>
            </p:txBody>
          </p:sp>
          <p:sp>
            <p:nvSpPr>
              <p:cNvPr id="180" name="矩形 179"/>
              <p:cNvSpPr/>
              <p:nvPr/>
            </p:nvSpPr>
            <p:spPr bwMode="auto">
              <a:xfrm>
                <a:off x="6432258" y="5268289"/>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81" name="矩形 180"/>
              <p:cNvSpPr/>
              <p:nvPr/>
            </p:nvSpPr>
            <p:spPr bwMode="auto">
              <a:xfrm>
                <a:off x="6432258" y="5268289"/>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82" name="矩形 181"/>
              <p:cNvSpPr/>
              <p:nvPr/>
            </p:nvSpPr>
            <p:spPr bwMode="auto">
              <a:xfrm>
                <a:off x="6432258" y="5289058"/>
                <a:ext cx="563726" cy="4945"/>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83" name="矩形 182"/>
              <p:cNvSpPr/>
              <p:nvPr/>
            </p:nvSpPr>
            <p:spPr bwMode="auto">
              <a:xfrm>
                <a:off x="6432258" y="5289058"/>
                <a:ext cx="563726" cy="4945"/>
              </a:xfrm>
              <a:prstGeom prst="rect">
                <a:avLst/>
              </a:prstGeom>
              <a:noFill/>
              <a:ln>
                <a:noFill/>
              </a:ln>
            </p:spPr>
            <p:txBody>
              <a:bodyPr anchor="ctr"/>
              <a:lstStyle/>
              <a:p>
                <a:pPr algn="ctr"/>
                <a:endParaRPr dirty="0">
                  <a:ea typeface="宋体" panose="02010600030101010101" pitchFamily="2" charset="-122"/>
                </a:endParaRPr>
              </a:p>
            </p:txBody>
          </p:sp>
          <p:sp>
            <p:nvSpPr>
              <p:cNvPr id="184" name="矩形 183"/>
              <p:cNvSpPr/>
              <p:nvPr/>
            </p:nvSpPr>
            <p:spPr bwMode="auto">
              <a:xfrm>
                <a:off x="6432258" y="5307848"/>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85" name="矩形 184"/>
              <p:cNvSpPr/>
              <p:nvPr/>
            </p:nvSpPr>
            <p:spPr bwMode="auto">
              <a:xfrm>
                <a:off x="6432258" y="5307848"/>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86" name="矩形 185"/>
              <p:cNvSpPr/>
              <p:nvPr/>
            </p:nvSpPr>
            <p:spPr bwMode="auto">
              <a:xfrm>
                <a:off x="6432258" y="5328617"/>
                <a:ext cx="563726" cy="4945"/>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87" name="矩形 186"/>
              <p:cNvSpPr/>
              <p:nvPr/>
            </p:nvSpPr>
            <p:spPr bwMode="auto">
              <a:xfrm>
                <a:off x="6432258" y="5328617"/>
                <a:ext cx="563726" cy="4945"/>
              </a:xfrm>
              <a:prstGeom prst="rect">
                <a:avLst/>
              </a:prstGeom>
              <a:noFill/>
              <a:ln>
                <a:noFill/>
              </a:ln>
            </p:spPr>
            <p:txBody>
              <a:bodyPr anchor="ctr"/>
              <a:lstStyle/>
              <a:p>
                <a:pPr algn="ctr"/>
                <a:endParaRPr dirty="0">
                  <a:ea typeface="宋体" panose="02010600030101010101" pitchFamily="2" charset="-122"/>
                </a:endParaRPr>
              </a:p>
            </p:txBody>
          </p:sp>
          <p:sp>
            <p:nvSpPr>
              <p:cNvPr id="188" name="矩形 187"/>
              <p:cNvSpPr/>
              <p:nvPr/>
            </p:nvSpPr>
            <p:spPr bwMode="auto">
              <a:xfrm>
                <a:off x="6432258" y="5347408"/>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89" name="矩形 188"/>
              <p:cNvSpPr/>
              <p:nvPr/>
            </p:nvSpPr>
            <p:spPr bwMode="auto">
              <a:xfrm>
                <a:off x="6432258" y="5347408"/>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90" name="矩形 189"/>
              <p:cNvSpPr/>
              <p:nvPr/>
            </p:nvSpPr>
            <p:spPr bwMode="auto">
              <a:xfrm>
                <a:off x="6432258" y="5366199"/>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91" name="矩形 190"/>
              <p:cNvSpPr/>
              <p:nvPr/>
            </p:nvSpPr>
            <p:spPr bwMode="auto">
              <a:xfrm>
                <a:off x="6432258" y="5366199"/>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92" name="矩形 191"/>
              <p:cNvSpPr/>
              <p:nvPr/>
            </p:nvSpPr>
            <p:spPr bwMode="auto">
              <a:xfrm>
                <a:off x="6432258" y="5386968"/>
                <a:ext cx="563726" cy="6923"/>
              </a:xfrm>
              <a:prstGeom prst="rect">
                <a:avLst/>
              </a:prstGeom>
              <a:solidFill>
                <a:srgbClr val="BABCBE"/>
              </a:solidFill>
              <a:ln>
                <a:noFill/>
              </a:ln>
            </p:spPr>
            <p:txBody>
              <a:bodyPr anchor="ctr"/>
              <a:lstStyle/>
              <a:p>
                <a:pPr algn="ctr"/>
                <a:endParaRPr dirty="0">
                  <a:ea typeface="宋体" panose="02010600030101010101" pitchFamily="2" charset="-122"/>
                </a:endParaRPr>
              </a:p>
            </p:txBody>
          </p:sp>
          <p:sp>
            <p:nvSpPr>
              <p:cNvPr id="193" name="矩形 192"/>
              <p:cNvSpPr/>
              <p:nvPr/>
            </p:nvSpPr>
            <p:spPr bwMode="auto">
              <a:xfrm>
                <a:off x="6432258" y="5386968"/>
                <a:ext cx="563726" cy="6923"/>
              </a:xfrm>
              <a:prstGeom prst="rect">
                <a:avLst/>
              </a:prstGeom>
              <a:noFill/>
              <a:ln>
                <a:noFill/>
              </a:ln>
            </p:spPr>
            <p:txBody>
              <a:bodyPr anchor="ctr"/>
              <a:lstStyle/>
              <a:p>
                <a:pPr algn="ctr"/>
                <a:endParaRPr dirty="0">
                  <a:ea typeface="宋体" panose="02010600030101010101" pitchFamily="2" charset="-122"/>
                </a:endParaRPr>
              </a:p>
            </p:txBody>
          </p:sp>
          <p:sp>
            <p:nvSpPr>
              <p:cNvPr id="194" name="任意多边形: 形状 193"/>
              <p:cNvSpPr/>
              <p:nvPr/>
            </p:nvSpPr>
            <p:spPr bwMode="auto">
              <a:xfrm>
                <a:off x="6764559" y="4895439"/>
                <a:ext cx="196809" cy="587462"/>
              </a:xfrm>
              <a:custGeom>
                <a:avLst/>
                <a:gdLst>
                  <a:gd name="T0" fmla="*/ 26 w 84"/>
                  <a:gd name="T1" fmla="*/ 187 h 251"/>
                  <a:gd name="T2" fmla="*/ 0 w 84"/>
                  <a:gd name="T3" fmla="*/ 251 h 251"/>
                  <a:gd name="T4" fmla="*/ 26 w 84"/>
                  <a:gd name="T5" fmla="*/ 187 h 251"/>
                  <a:gd name="T6" fmla="*/ 26 w 84"/>
                  <a:gd name="T7" fmla="*/ 187 h 251"/>
                  <a:gd name="T8" fmla="*/ 84 w 84"/>
                  <a:gd name="T9" fmla="*/ 0 h 251"/>
                  <a:gd name="T10" fmla="*/ 84 w 84"/>
                  <a:gd name="T11" fmla="*/ 0 h 251"/>
                  <a:gd name="T12" fmla="*/ 32 w 84"/>
                  <a:gd name="T13" fmla="*/ 170 h 251"/>
                  <a:gd name="T14" fmla="*/ 32 w 84"/>
                  <a:gd name="T15" fmla="*/ 170 h 251"/>
                  <a:gd name="T16" fmla="*/ 84 w 84"/>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51">
                    <a:moveTo>
                      <a:pt x="26" y="187"/>
                    </a:moveTo>
                    <a:cubicBezTo>
                      <a:pt x="18" y="211"/>
                      <a:pt x="9" y="232"/>
                      <a:pt x="0" y="251"/>
                    </a:cubicBezTo>
                    <a:cubicBezTo>
                      <a:pt x="9" y="232"/>
                      <a:pt x="18" y="211"/>
                      <a:pt x="26" y="187"/>
                    </a:cubicBezTo>
                    <a:cubicBezTo>
                      <a:pt x="26" y="187"/>
                      <a:pt x="26" y="187"/>
                      <a:pt x="26" y="187"/>
                    </a:cubicBezTo>
                    <a:moveTo>
                      <a:pt x="84" y="0"/>
                    </a:moveTo>
                    <a:cubicBezTo>
                      <a:pt x="84" y="0"/>
                      <a:pt x="84" y="0"/>
                      <a:pt x="84" y="0"/>
                    </a:cubicBezTo>
                    <a:cubicBezTo>
                      <a:pt x="69" y="57"/>
                      <a:pt x="51" y="118"/>
                      <a:pt x="32" y="170"/>
                    </a:cubicBezTo>
                    <a:cubicBezTo>
                      <a:pt x="32" y="170"/>
                      <a:pt x="32" y="170"/>
                      <a:pt x="32" y="170"/>
                    </a:cubicBezTo>
                    <a:cubicBezTo>
                      <a:pt x="51" y="118"/>
                      <a:pt x="69" y="57"/>
                      <a:pt x="84" y="0"/>
                    </a:cubicBezTo>
                  </a:path>
                </a:pathLst>
              </a:custGeom>
              <a:solidFill>
                <a:srgbClr val="505053"/>
              </a:solidFill>
              <a:ln>
                <a:noFill/>
              </a:ln>
            </p:spPr>
            <p:txBody>
              <a:bodyPr anchor="ctr"/>
              <a:lstStyle/>
              <a:p>
                <a:pPr algn="ctr"/>
                <a:endParaRPr dirty="0">
                  <a:ea typeface="宋体" panose="02010600030101010101" pitchFamily="2" charset="-122"/>
                </a:endParaRPr>
              </a:p>
            </p:txBody>
          </p:sp>
          <p:sp>
            <p:nvSpPr>
              <p:cNvPr id="195" name="任意多边形: 形状 194"/>
              <p:cNvSpPr/>
              <p:nvPr/>
            </p:nvSpPr>
            <p:spPr bwMode="auto">
              <a:xfrm>
                <a:off x="6825877" y="5294003"/>
                <a:ext cx="13846" cy="39560"/>
              </a:xfrm>
              <a:custGeom>
                <a:avLst/>
                <a:gdLst>
                  <a:gd name="T0" fmla="*/ 6 w 6"/>
                  <a:gd name="T1" fmla="*/ 0 h 17"/>
                  <a:gd name="T2" fmla="*/ 6 w 6"/>
                  <a:gd name="T3" fmla="*/ 0 h 17"/>
                  <a:gd name="T4" fmla="*/ 0 w 6"/>
                  <a:gd name="T5" fmla="*/ 17 h 17"/>
                  <a:gd name="T6" fmla="*/ 0 w 6"/>
                  <a:gd name="T7" fmla="*/ 17 h 17"/>
                  <a:gd name="T8" fmla="*/ 6 w 6"/>
                  <a:gd name="T9" fmla="*/ 0 h 17"/>
                </a:gdLst>
                <a:ahLst/>
                <a:cxnLst>
                  <a:cxn ang="0">
                    <a:pos x="T0" y="T1"/>
                  </a:cxn>
                  <a:cxn ang="0">
                    <a:pos x="T2" y="T3"/>
                  </a:cxn>
                  <a:cxn ang="0">
                    <a:pos x="T4" y="T5"/>
                  </a:cxn>
                  <a:cxn ang="0">
                    <a:pos x="T6" y="T7"/>
                  </a:cxn>
                  <a:cxn ang="0">
                    <a:pos x="T8" y="T9"/>
                  </a:cxn>
                </a:cxnLst>
                <a:rect l="0" t="0" r="r" b="b"/>
                <a:pathLst>
                  <a:path w="6" h="17">
                    <a:moveTo>
                      <a:pt x="6" y="0"/>
                    </a:moveTo>
                    <a:cubicBezTo>
                      <a:pt x="6" y="0"/>
                      <a:pt x="6" y="0"/>
                      <a:pt x="6" y="0"/>
                    </a:cubicBezTo>
                    <a:cubicBezTo>
                      <a:pt x="4" y="6"/>
                      <a:pt x="2" y="12"/>
                      <a:pt x="0" y="17"/>
                    </a:cubicBezTo>
                    <a:cubicBezTo>
                      <a:pt x="0" y="17"/>
                      <a:pt x="0" y="17"/>
                      <a:pt x="0" y="17"/>
                    </a:cubicBezTo>
                    <a:cubicBezTo>
                      <a:pt x="2" y="12"/>
                      <a:pt x="4" y="6"/>
                      <a:pt x="6" y="0"/>
                    </a:cubicBezTo>
                  </a:path>
                </a:pathLst>
              </a:custGeom>
              <a:solidFill>
                <a:srgbClr val="9D9EA0"/>
              </a:solidFill>
              <a:ln>
                <a:noFill/>
              </a:ln>
            </p:spPr>
            <p:txBody>
              <a:bodyPr anchor="ctr"/>
              <a:lstStyle/>
              <a:p>
                <a:pPr algn="ctr"/>
                <a:endParaRPr dirty="0">
                  <a:ea typeface="宋体" panose="02010600030101010101" pitchFamily="2" charset="-122"/>
                </a:endParaRPr>
              </a:p>
            </p:txBody>
          </p:sp>
          <p:sp>
            <p:nvSpPr>
              <p:cNvPr id="196" name="任意多边形: 形状 195"/>
              <p:cNvSpPr/>
              <p:nvPr/>
            </p:nvSpPr>
            <p:spPr bwMode="auto">
              <a:xfrm>
                <a:off x="6711153" y="5482900"/>
                <a:ext cx="53406" cy="107800"/>
              </a:xfrm>
              <a:custGeom>
                <a:avLst/>
                <a:gdLst>
                  <a:gd name="T0" fmla="*/ 0 w 23"/>
                  <a:gd name="T1" fmla="*/ 46 h 46"/>
                  <a:gd name="T2" fmla="*/ 0 w 23"/>
                  <a:gd name="T3" fmla="*/ 46 h 46"/>
                  <a:gd name="T4" fmla="*/ 0 w 23"/>
                  <a:gd name="T5" fmla="*/ 46 h 46"/>
                  <a:gd name="T6" fmla="*/ 0 w 23"/>
                  <a:gd name="T7" fmla="*/ 46 h 46"/>
                  <a:gd name="T8" fmla="*/ 0 w 23"/>
                  <a:gd name="T9" fmla="*/ 46 h 46"/>
                  <a:gd name="T10" fmla="*/ 0 w 23"/>
                  <a:gd name="T11" fmla="*/ 46 h 46"/>
                  <a:gd name="T12" fmla="*/ 22 w 23"/>
                  <a:gd name="T13" fmla="*/ 1 h 46"/>
                  <a:gd name="T14" fmla="*/ 0 w 23"/>
                  <a:gd name="T15" fmla="*/ 45 h 46"/>
                  <a:gd name="T16" fmla="*/ 22 w 23"/>
                  <a:gd name="T17" fmla="*/ 1 h 46"/>
                  <a:gd name="T18" fmla="*/ 23 w 23"/>
                  <a:gd name="T19" fmla="*/ 1 h 46"/>
                  <a:gd name="T20" fmla="*/ 22 w 23"/>
                  <a:gd name="T21" fmla="*/ 1 h 46"/>
                  <a:gd name="T22" fmla="*/ 23 w 23"/>
                  <a:gd name="T23" fmla="*/ 1 h 46"/>
                  <a:gd name="T24" fmla="*/ 23 w 23"/>
                  <a:gd name="T25" fmla="*/ 0 h 46"/>
                  <a:gd name="T26" fmla="*/ 23 w 23"/>
                  <a:gd name="T27" fmla="*/ 0 h 46"/>
                  <a:gd name="T28" fmla="*/ 23 w 23"/>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6">
                    <a:moveTo>
                      <a:pt x="0" y="46"/>
                    </a:moveTo>
                    <a:cubicBezTo>
                      <a:pt x="0" y="46"/>
                      <a:pt x="0" y="46"/>
                      <a:pt x="0" y="46"/>
                    </a:cubicBezTo>
                    <a:cubicBezTo>
                      <a:pt x="0" y="46"/>
                      <a:pt x="0" y="46"/>
                      <a:pt x="0" y="46"/>
                    </a:cubicBezTo>
                    <a:moveTo>
                      <a:pt x="0" y="46"/>
                    </a:moveTo>
                    <a:cubicBezTo>
                      <a:pt x="0" y="46"/>
                      <a:pt x="0" y="46"/>
                      <a:pt x="0" y="46"/>
                    </a:cubicBezTo>
                    <a:cubicBezTo>
                      <a:pt x="0" y="46"/>
                      <a:pt x="0" y="46"/>
                      <a:pt x="0" y="46"/>
                    </a:cubicBezTo>
                    <a:moveTo>
                      <a:pt x="22" y="1"/>
                    </a:moveTo>
                    <a:cubicBezTo>
                      <a:pt x="15" y="17"/>
                      <a:pt x="8" y="32"/>
                      <a:pt x="0" y="45"/>
                    </a:cubicBezTo>
                    <a:cubicBezTo>
                      <a:pt x="8" y="32"/>
                      <a:pt x="15" y="17"/>
                      <a:pt x="22" y="1"/>
                    </a:cubicBezTo>
                    <a:moveTo>
                      <a:pt x="23" y="1"/>
                    </a:moveTo>
                    <a:cubicBezTo>
                      <a:pt x="23" y="1"/>
                      <a:pt x="23" y="1"/>
                      <a:pt x="22" y="1"/>
                    </a:cubicBezTo>
                    <a:cubicBezTo>
                      <a:pt x="23" y="1"/>
                      <a:pt x="23" y="1"/>
                      <a:pt x="23" y="1"/>
                    </a:cubicBezTo>
                    <a:moveTo>
                      <a:pt x="23" y="0"/>
                    </a:moveTo>
                    <a:cubicBezTo>
                      <a:pt x="23" y="0"/>
                      <a:pt x="23" y="0"/>
                      <a:pt x="23" y="0"/>
                    </a:cubicBezTo>
                    <a:cubicBezTo>
                      <a:pt x="23" y="0"/>
                      <a:pt x="23" y="0"/>
                      <a:pt x="23" y="0"/>
                    </a:cubicBezTo>
                  </a:path>
                </a:pathLst>
              </a:custGeom>
              <a:solidFill>
                <a:srgbClr val="505053"/>
              </a:solidFill>
              <a:ln>
                <a:noFill/>
              </a:ln>
            </p:spPr>
            <p:txBody>
              <a:bodyPr anchor="ctr"/>
              <a:lstStyle/>
              <a:p>
                <a:pPr algn="ctr"/>
                <a:endParaRPr dirty="0">
                  <a:ea typeface="宋体" panose="02010600030101010101" pitchFamily="2" charset="-122"/>
                </a:endParaRPr>
              </a:p>
            </p:txBody>
          </p:sp>
        </p:grpSp>
        <p:grpSp>
          <p:nvGrpSpPr>
            <p:cNvPr id="52" name="组合 51"/>
            <p:cNvGrpSpPr/>
            <p:nvPr/>
          </p:nvGrpSpPr>
          <p:grpSpPr>
            <a:xfrm>
              <a:off x="7139370" y="2323069"/>
              <a:ext cx="3155874" cy="4254171"/>
              <a:chOff x="4317792" y="2323069"/>
              <a:chExt cx="3155874" cy="4254171"/>
            </a:xfrm>
          </p:grpSpPr>
          <p:grpSp>
            <p:nvGrpSpPr>
              <p:cNvPr id="53" name="组合 52"/>
              <p:cNvGrpSpPr/>
              <p:nvPr/>
            </p:nvGrpSpPr>
            <p:grpSpPr>
              <a:xfrm rot="12788912">
                <a:off x="5943903" y="6037250"/>
                <a:ext cx="853500" cy="539990"/>
                <a:chOff x="4317792" y="5862673"/>
                <a:chExt cx="853500" cy="539990"/>
              </a:xfrm>
            </p:grpSpPr>
            <p:sp>
              <p:nvSpPr>
                <p:cNvPr id="111" name="任意多边形: 形状 110"/>
                <p:cNvSpPr/>
                <p:nvPr/>
              </p:nvSpPr>
              <p:spPr bwMode="auto">
                <a:xfrm>
                  <a:off x="4317792" y="5862673"/>
                  <a:ext cx="853500" cy="539990"/>
                </a:xfrm>
                <a:custGeom>
                  <a:avLst/>
                  <a:gdLst>
                    <a:gd name="T0" fmla="*/ 361 w 365"/>
                    <a:gd name="T1" fmla="*/ 24 h 231"/>
                    <a:gd name="T2" fmla="*/ 154 w 365"/>
                    <a:gd name="T3" fmla="*/ 1 h 231"/>
                    <a:gd name="T4" fmla="*/ 37 w 365"/>
                    <a:gd name="T5" fmla="*/ 35 h 231"/>
                    <a:gd name="T6" fmla="*/ 18 w 365"/>
                    <a:gd name="T7" fmla="*/ 181 h 231"/>
                    <a:gd name="T8" fmla="*/ 100 w 365"/>
                    <a:gd name="T9" fmla="*/ 223 h 231"/>
                    <a:gd name="T10" fmla="*/ 241 w 365"/>
                    <a:gd name="T11" fmla="*/ 185 h 231"/>
                    <a:gd name="T12" fmla="*/ 328 w 365"/>
                    <a:gd name="T13" fmla="*/ 188 h 231"/>
                    <a:gd name="T14" fmla="*/ 364 w 365"/>
                    <a:gd name="T15" fmla="*/ 170 h 231"/>
                    <a:gd name="T16" fmla="*/ 361 w 365"/>
                    <a:gd name="T17"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31">
                      <a:moveTo>
                        <a:pt x="361" y="24"/>
                      </a:moveTo>
                      <a:cubicBezTo>
                        <a:pt x="351" y="24"/>
                        <a:pt x="211" y="0"/>
                        <a:pt x="154" y="1"/>
                      </a:cubicBezTo>
                      <a:cubicBezTo>
                        <a:pt x="97" y="2"/>
                        <a:pt x="74" y="1"/>
                        <a:pt x="37" y="35"/>
                      </a:cubicBezTo>
                      <a:cubicBezTo>
                        <a:pt x="0" y="69"/>
                        <a:pt x="5" y="134"/>
                        <a:pt x="18" y="181"/>
                      </a:cubicBezTo>
                      <a:cubicBezTo>
                        <a:pt x="31" y="228"/>
                        <a:pt x="55" y="231"/>
                        <a:pt x="100" y="223"/>
                      </a:cubicBezTo>
                      <a:cubicBezTo>
                        <a:pt x="145" y="215"/>
                        <a:pt x="196" y="185"/>
                        <a:pt x="241" y="185"/>
                      </a:cubicBezTo>
                      <a:cubicBezTo>
                        <a:pt x="286" y="185"/>
                        <a:pt x="296" y="194"/>
                        <a:pt x="328" y="188"/>
                      </a:cubicBezTo>
                      <a:cubicBezTo>
                        <a:pt x="360" y="182"/>
                        <a:pt x="365" y="193"/>
                        <a:pt x="364" y="170"/>
                      </a:cubicBezTo>
                      <a:cubicBezTo>
                        <a:pt x="363" y="147"/>
                        <a:pt x="361" y="24"/>
                        <a:pt x="361" y="24"/>
                      </a:cubicBezTo>
                    </a:path>
                  </a:pathLst>
                </a:custGeom>
                <a:solidFill>
                  <a:srgbClr val="696A6D"/>
                </a:solidFill>
                <a:ln>
                  <a:noFill/>
                </a:ln>
              </p:spPr>
              <p:txBody>
                <a:bodyPr anchor="ctr"/>
                <a:lstStyle/>
                <a:p>
                  <a:pPr algn="ctr"/>
                  <a:endParaRPr dirty="0">
                    <a:ea typeface="宋体" panose="02010600030101010101" pitchFamily="2" charset="-122"/>
                  </a:endParaRPr>
                </a:p>
              </p:txBody>
            </p:sp>
            <p:sp>
              <p:nvSpPr>
                <p:cNvPr id="112" name="任意多边形: 形状 111"/>
                <p:cNvSpPr/>
                <p:nvPr/>
              </p:nvSpPr>
              <p:spPr bwMode="auto">
                <a:xfrm>
                  <a:off x="4317792" y="5864651"/>
                  <a:ext cx="423289" cy="536034"/>
                </a:xfrm>
                <a:custGeom>
                  <a:avLst/>
                  <a:gdLst>
                    <a:gd name="T0" fmla="*/ 181 w 181"/>
                    <a:gd name="T1" fmla="*/ 1 h 229"/>
                    <a:gd name="T2" fmla="*/ 154 w 181"/>
                    <a:gd name="T3" fmla="*/ 0 h 229"/>
                    <a:gd name="T4" fmla="*/ 37 w 181"/>
                    <a:gd name="T5" fmla="*/ 34 h 229"/>
                    <a:gd name="T6" fmla="*/ 18 w 181"/>
                    <a:gd name="T7" fmla="*/ 180 h 229"/>
                    <a:gd name="T8" fmla="*/ 88 w 181"/>
                    <a:gd name="T9" fmla="*/ 224 h 229"/>
                    <a:gd name="T10" fmla="*/ 91 w 181"/>
                    <a:gd name="T11" fmla="*/ 17 h 229"/>
                    <a:gd name="T12" fmla="*/ 181 w 181"/>
                    <a:gd name="T13" fmla="*/ 1 h 229"/>
                  </a:gdLst>
                  <a:ahLst/>
                  <a:cxnLst>
                    <a:cxn ang="0">
                      <a:pos x="T0" y="T1"/>
                    </a:cxn>
                    <a:cxn ang="0">
                      <a:pos x="T2" y="T3"/>
                    </a:cxn>
                    <a:cxn ang="0">
                      <a:pos x="T4" y="T5"/>
                    </a:cxn>
                    <a:cxn ang="0">
                      <a:pos x="T6" y="T7"/>
                    </a:cxn>
                    <a:cxn ang="0">
                      <a:pos x="T8" y="T9"/>
                    </a:cxn>
                    <a:cxn ang="0">
                      <a:pos x="T10" y="T11"/>
                    </a:cxn>
                    <a:cxn ang="0">
                      <a:pos x="T12" y="T13"/>
                    </a:cxn>
                  </a:cxnLst>
                  <a:rect l="0" t="0" r="r" b="b"/>
                  <a:pathLst>
                    <a:path w="181" h="229">
                      <a:moveTo>
                        <a:pt x="181" y="1"/>
                      </a:moveTo>
                      <a:cubicBezTo>
                        <a:pt x="171" y="1"/>
                        <a:pt x="162" y="0"/>
                        <a:pt x="154" y="0"/>
                      </a:cubicBezTo>
                      <a:cubicBezTo>
                        <a:pt x="97" y="1"/>
                        <a:pt x="74" y="0"/>
                        <a:pt x="37" y="34"/>
                      </a:cubicBezTo>
                      <a:cubicBezTo>
                        <a:pt x="0" y="68"/>
                        <a:pt x="5" y="133"/>
                        <a:pt x="18" y="180"/>
                      </a:cubicBezTo>
                      <a:cubicBezTo>
                        <a:pt x="30" y="223"/>
                        <a:pt x="51" y="229"/>
                        <a:pt x="88" y="224"/>
                      </a:cubicBezTo>
                      <a:cubicBezTo>
                        <a:pt x="34" y="169"/>
                        <a:pt x="11" y="59"/>
                        <a:pt x="91" y="17"/>
                      </a:cubicBezTo>
                      <a:cubicBezTo>
                        <a:pt x="111" y="6"/>
                        <a:pt x="149" y="3"/>
                        <a:pt x="181" y="1"/>
                      </a:cubicBezTo>
                      <a:close/>
                    </a:path>
                  </a:pathLst>
                </a:custGeom>
                <a:solidFill>
                  <a:srgbClr val="A18A72"/>
                </a:solidFill>
                <a:ln>
                  <a:noFill/>
                </a:ln>
              </p:spPr>
              <p:txBody>
                <a:bodyPr anchor="ctr"/>
                <a:lstStyle/>
                <a:p>
                  <a:pPr algn="ctr"/>
                  <a:endParaRPr dirty="0">
                    <a:ea typeface="宋体" panose="02010600030101010101" pitchFamily="2" charset="-122"/>
                  </a:endParaRPr>
                </a:p>
              </p:txBody>
            </p:sp>
            <p:sp>
              <p:nvSpPr>
                <p:cNvPr id="113" name="任意多边形: 形状 112"/>
                <p:cNvSpPr/>
                <p:nvPr/>
              </p:nvSpPr>
              <p:spPr bwMode="auto">
                <a:xfrm>
                  <a:off x="4554161" y="5943771"/>
                  <a:ext cx="587462" cy="386696"/>
                </a:xfrm>
                <a:custGeom>
                  <a:avLst/>
                  <a:gdLst>
                    <a:gd name="T0" fmla="*/ 230 w 251"/>
                    <a:gd name="T1" fmla="*/ 13 h 165"/>
                    <a:gd name="T2" fmla="*/ 10 w 251"/>
                    <a:gd name="T3" fmla="*/ 33 h 165"/>
                    <a:gd name="T4" fmla="*/ 16 w 251"/>
                    <a:gd name="T5" fmla="*/ 143 h 165"/>
                    <a:gd name="T6" fmla="*/ 61 w 251"/>
                    <a:gd name="T7" fmla="*/ 152 h 165"/>
                    <a:gd name="T8" fmla="*/ 159 w 251"/>
                    <a:gd name="T9" fmla="*/ 138 h 165"/>
                    <a:gd name="T10" fmla="*/ 244 w 251"/>
                    <a:gd name="T11" fmla="*/ 134 h 165"/>
                    <a:gd name="T12" fmla="*/ 230 w 251"/>
                    <a:gd name="T13" fmla="*/ 13 h 165"/>
                  </a:gdLst>
                  <a:ahLst/>
                  <a:cxnLst>
                    <a:cxn ang="0">
                      <a:pos x="T0" y="T1"/>
                    </a:cxn>
                    <a:cxn ang="0">
                      <a:pos x="T2" y="T3"/>
                    </a:cxn>
                    <a:cxn ang="0">
                      <a:pos x="T4" y="T5"/>
                    </a:cxn>
                    <a:cxn ang="0">
                      <a:pos x="T6" y="T7"/>
                    </a:cxn>
                    <a:cxn ang="0">
                      <a:pos x="T8" y="T9"/>
                    </a:cxn>
                    <a:cxn ang="0">
                      <a:pos x="T10" y="T11"/>
                    </a:cxn>
                    <a:cxn ang="0">
                      <a:pos x="T12" y="T13"/>
                    </a:cxn>
                  </a:cxnLst>
                  <a:rect l="0" t="0" r="r" b="b"/>
                  <a:pathLst>
                    <a:path w="251" h="165">
                      <a:moveTo>
                        <a:pt x="230" y="13"/>
                      </a:moveTo>
                      <a:cubicBezTo>
                        <a:pt x="207" y="20"/>
                        <a:pt x="29" y="0"/>
                        <a:pt x="10" y="33"/>
                      </a:cubicBezTo>
                      <a:cubicBezTo>
                        <a:pt x="0" y="51"/>
                        <a:pt x="10" y="121"/>
                        <a:pt x="16" y="143"/>
                      </a:cubicBezTo>
                      <a:cubicBezTo>
                        <a:pt x="22" y="165"/>
                        <a:pt x="48" y="156"/>
                        <a:pt x="61" y="152"/>
                      </a:cubicBezTo>
                      <a:cubicBezTo>
                        <a:pt x="74" y="148"/>
                        <a:pt x="115" y="134"/>
                        <a:pt x="159" y="138"/>
                      </a:cubicBezTo>
                      <a:cubicBezTo>
                        <a:pt x="203" y="142"/>
                        <a:pt x="237" y="160"/>
                        <a:pt x="244" y="134"/>
                      </a:cubicBezTo>
                      <a:cubicBezTo>
                        <a:pt x="251" y="107"/>
                        <a:pt x="228" y="13"/>
                        <a:pt x="230" y="13"/>
                      </a:cubicBezTo>
                      <a:close/>
                    </a:path>
                  </a:pathLst>
                </a:custGeom>
                <a:solidFill>
                  <a:srgbClr val="828386"/>
                </a:solidFill>
                <a:ln>
                  <a:noFill/>
                </a:ln>
              </p:spPr>
              <p:txBody>
                <a:bodyPr anchor="ctr"/>
                <a:lstStyle/>
                <a:p>
                  <a:pPr algn="ctr"/>
                  <a:endParaRPr dirty="0">
                    <a:ea typeface="宋体" panose="02010600030101010101" pitchFamily="2" charset="-122"/>
                  </a:endParaRPr>
                </a:p>
              </p:txBody>
            </p:sp>
          </p:grpSp>
          <p:grpSp>
            <p:nvGrpSpPr>
              <p:cNvPr id="54" name="组合 53"/>
              <p:cNvGrpSpPr/>
              <p:nvPr/>
            </p:nvGrpSpPr>
            <p:grpSpPr>
              <a:xfrm>
                <a:off x="4317792" y="2323069"/>
                <a:ext cx="3155874" cy="4094429"/>
                <a:chOff x="4317792" y="2323069"/>
                <a:chExt cx="3155874" cy="4094429"/>
              </a:xfrm>
            </p:grpSpPr>
            <p:sp>
              <p:nvSpPr>
                <p:cNvPr id="55" name="任意多边形: 形状 21"/>
                <p:cNvSpPr/>
                <p:nvPr/>
              </p:nvSpPr>
              <p:spPr bwMode="auto">
                <a:xfrm>
                  <a:off x="5470957" y="4968624"/>
                  <a:ext cx="342191" cy="135492"/>
                </a:xfrm>
                <a:custGeom>
                  <a:avLst/>
                  <a:gdLst>
                    <a:gd name="T0" fmla="*/ 0 w 346"/>
                    <a:gd name="T1" fmla="*/ 78 h 137"/>
                    <a:gd name="T2" fmla="*/ 331 w 346"/>
                    <a:gd name="T3" fmla="*/ 0 h 137"/>
                    <a:gd name="T4" fmla="*/ 346 w 346"/>
                    <a:gd name="T5" fmla="*/ 56 h 137"/>
                    <a:gd name="T6" fmla="*/ 17 w 346"/>
                    <a:gd name="T7" fmla="*/ 137 h 137"/>
                    <a:gd name="T8" fmla="*/ 0 w 346"/>
                    <a:gd name="T9" fmla="*/ 78 h 137"/>
                  </a:gdLst>
                  <a:ahLst/>
                  <a:cxnLst>
                    <a:cxn ang="0">
                      <a:pos x="T0" y="T1"/>
                    </a:cxn>
                    <a:cxn ang="0">
                      <a:pos x="T2" y="T3"/>
                    </a:cxn>
                    <a:cxn ang="0">
                      <a:pos x="T4" y="T5"/>
                    </a:cxn>
                    <a:cxn ang="0">
                      <a:pos x="T6" y="T7"/>
                    </a:cxn>
                    <a:cxn ang="0">
                      <a:pos x="T8" y="T9"/>
                    </a:cxn>
                  </a:cxnLst>
                  <a:rect l="0" t="0" r="r" b="b"/>
                  <a:pathLst>
                    <a:path w="346" h="137">
                      <a:moveTo>
                        <a:pt x="0" y="78"/>
                      </a:moveTo>
                      <a:lnTo>
                        <a:pt x="331" y="0"/>
                      </a:lnTo>
                      <a:lnTo>
                        <a:pt x="346" y="56"/>
                      </a:lnTo>
                      <a:lnTo>
                        <a:pt x="17" y="137"/>
                      </a:lnTo>
                      <a:lnTo>
                        <a:pt x="0" y="78"/>
                      </a:lnTo>
                      <a:close/>
                    </a:path>
                  </a:pathLst>
                </a:custGeom>
                <a:solidFill>
                  <a:srgbClr val="E5E6E7"/>
                </a:solidFill>
                <a:ln>
                  <a:noFill/>
                </a:ln>
              </p:spPr>
              <p:txBody>
                <a:bodyPr anchor="ctr"/>
                <a:lstStyle/>
                <a:p>
                  <a:pPr algn="ctr"/>
                  <a:endParaRPr dirty="0">
                    <a:ea typeface="宋体" panose="02010600030101010101" pitchFamily="2" charset="-122"/>
                  </a:endParaRPr>
                </a:p>
              </p:txBody>
            </p:sp>
            <p:sp>
              <p:nvSpPr>
                <p:cNvPr id="56" name="任意多边形: 形状 22"/>
                <p:cNvSpPr/>
                <p:nvPr/>
              </p:nvSpPr>
              <p:spPr bwMode="auto">
                <a:xfrm>
                  <a:off x="5267224" y="4345559"/>
                  <a:ext cx="431201" cy="248237"/>
                </a:xfrm>
                <a:custGeom>
                  <a:avLst/>
                  <a:gdLst>
                    <a:gd name="T0" fmla="*/ 0 w 436"/>
                    <a:gd name="T1" fmla="*/ 102 h 251"/>
                    <a:gd name="T2" fmla="*/ 398 w 436"/>
                    <a:gd name="T3" fmla="*/ 0 h 251"/>
                    <a:gd name="T4" fmla="*/ 436 w 436"/>
                    <a:gd name="T5" fmla="*/ 152 h 251"/>
                    <a:gd name="T6" fmla="*/ 38 w 436"/>
                    <a:gd name="T7" fmla="*/ 251 h 251"/>
                    <a:gd name="T8" fmla="*/ 0 w 436"/>
                    <a:gd name="T9" fmla="*/ 102 h 251"/>
                  </a:gdLst>
                  <a:ahLst/>
                  <a:cxnLst>
                    <a:cxn ang="0">
                      <a:pos x="T0" y="T1"/>
                    </a:cxn>
                    <a:cxn ang="0">
                      <a:pos x="T2" y="T3"/>
                    </a:cxn>
                    <a:cxn ang="0">
                      <a:pos x="T4" y="T5"/>
                    </a:cxn>
                    <a:cxn ang="0">
                      <a:pos x="T6" y="T7"/>
                    </a:cxn>
                    <a:cxn ang="0">
                      <a:pos x="T8" y="T9"/>
                    </a:cxn>
                  </a:cxnLst>
                  <a:rect l="0" t="0" r="r" b="b"/>
                  <a:pathLst>
                    <a:path w="436" h="251">
                      <a:moveTo>
                        <a:pt x="0" y="102"/>
                      </a:moveTo>
                      <a:lnTo>
                        <a:pt x="398" y="0"/>
                      </a:lnTo>
                      <a:lnTo>
                        <a:pt x="436" y="152"/>
                      </a:lnTo>
                      <a:lnTo>
                        <a:pt x="38" y="251"/>
                      </a:lnTo>
                      <a:lnTo>
                        <a:pt x="0" y="102"/>
                      </a:lnTo>
                      <a:close/>
                    </a:path>
                  </a:pathLst>
                </a:custGeom>
                <a:solidFill>
                  <a:srgbClr val="E5E6E7"/>
                </a:solidFill>
                <a:ln>
                  <a:noFill/>
                </a:ln>
              </p:spPr>
              <p:txBody>
                <a:bodyPr anchor="ctr"/>
                <a:lstStyle/>
                <a:p>
                  <a:pPr algn="ctr"/>
                  <a:endParaRPr dirty="0">
                    <a:ea typeface="宋体" panose="02010600030101010101" pitchFamily="2" charset="-122"/>
                  </a:endParaRPr>
                </a:p>
              </p:txBody>
            </p:sp>
            <p:sp>
              <p:nvSpPr>
                <p:cNvPr id="57" name="任意多边形: 形状 23"/>
                <p:cNvSpPr/>
                <p:nvPr/>
              </p:nvSpPr>
              <p:spPr bwMode="auto">
                <a:xfrm>
                  <a:off x="4600643" y="4511710"/>
                  <a:ext cx="178019" cy="95932"/>
                </a:xfrm>
                <a:custGeom>
                  <a:avLst/>
                  <a:gdLst>
                    <a:gd name="T0" fmla="*/ 41 w 76"/>
                    <a:gd name="T1" fmla="*/ 2 h 41"/>
                    <a:gd name="T2" fmla="*/ 50 w 76"/>
                    <a:gd name="T3" fmla="*/ 36 h 41"/>
                    <a:gd name="T4" fmla="*/ 6 w 76"/>
                    <a:gd name="T5" fmla="*/ 31 h 41"/>
                    <a:gd name="T6" fmla="*/ 2 w 76"/>
                    <a:gd name="T7" fmla="*/ 9 h 41"/>
                    <a:gd name="T8" fmla="*/ 41 w 76"/>
                    <a:gd name="T9" fmla="*/ 2 h 41"/>
                  </a:gdLst>
                  <a:ahLst/>
                  <a:cxnLst>
                    <a:cxn ang="0">
                      <a:pos x="T0" y="T1"/>
                    </a:cxn>
                    <a:cxn ang="0">
                      <a:pos x="T2" y="T3"/>
                    </a:cxn>
                    <a:cxn ang="0">
                      <a:pos x="T4" y="T5"/>
                    </a:cxn>
                    <a:cxn ang="0">
                      <a:pos x="T6" y="T7"/>
                    </a:cxn>
                    <a:cxn ang="0">
                      <a:pos x="T8" y="T9"/>
                    </a:cxn>
                  </a:cxnLst>
                  <a:rect l="0" t="0" r="r" b="b"/>
                  <a:pathLst>
                    <a:path w="76" h="41">
                      <a:moveTo>
                        <a:pt x="41" y="2"/>
                      </a:moveTo>
                      <a:cubicBezTo>
                        <a:pt x="60" y="3"/>
                        <a:pt x="76" y="32"/>
                        <a:pt x="50" y="36"/>
                      </a:cubicBezTo>
                      <a:cubicBezTo>
                        <a:pt x="25" y="41"/>
                        <a:pt x="16" y="41"/>
                        <a:pt x="6" y="31"/>
                      </a:cubicBezTo>
                      <a:cubicBezTo>
                        <a:pt x="0" y="25"/>
                        <a:pt x="1" y="16"/>
                        <a:pt x="2" y="9"/>
                      </a:cubicBezTo>
                      <a:cubicBezTo>
                        <a:pt x="3" y="0"/>
                        <a:pt x="23" y="2"/>
                        <a:pt x="41" y="2"/>
                      </a:cubicBezTo>
                      <a:close/>
                    </a:path>
                  </a:pathLst>
                </a:custGeom>
                <a:solidFill>
                  <a:srgbClr val="E8D4BD"/>
                </a:solidFill>
                <a:ln>
                  <a:noFill/>
                </a:ln>
              </p:spPr>
              <p:txBody>
                <a:bodyPr anchor="ctr"/>
                <a:lstStyle/>
                <a:p>
                  <a:pPr algn="ctr"/>
                  <a:endParaRPr dirty="0">
                    <a:ea typeface="宋体" panose="02010600030101010101" pitchFamily="2" charset="-122"/>
                  </a:endParaRPr>
                </a:p>
              </p:txBody>
            </p:sp>
            <p:sp>
              <p:nvSpPr>
                <p:cNvPr id="58" name="任意多边形: 形状 24"/>
                <p:cNvSpPr/>
                <p:nvPr/>
              </p:nvSpPr>
              <p:spPr bwMode="auto">
                <a:xfrm>
                  <a:off x="4619434" y="4523577"/>
                  <a:ext cx="147360" cy="84064"/>
                </a:xfrm>
                <a:custGeom>
                  <a:avLst/>
                  <a:gdLst>
                    <a:gd name="T0" fmla="*/ 43 w 63"/>
                    <a:gd name="T1" fmla="*/ 0 h 36"/>
                    <a:gd name="T2" fmla="*/ 42 w 63"/>
                    <a:gd name="T3" fmla="*/ 31 h 36"/>
                    <a:gd name="T4" fmla="*/ 0 w 63"/>
                    <a:gd name="T5" fmla="*/ 27 h 36"/>
                    <a:gd name="T6" fmla="*/ 44 w 63"/>
                    <a:gd name="T7" fmla="*/ 25 h 36"/>
                    <a:gd name="T8" fmla="*/ 43 w 63"/>
                    <a:gd name="T9" fmla="*/ 0 h 36"/>
                  </a:gdLst>
                  <a:ahLst/>
                  <a:cxnLst>
                    <a:cxn ang="0">
                      <a:pos x="T0" y="T1"/>
                    </a:cxn>
                    <a:cxn ang="0">
                      <a:pos x="T2" y="T3"/>
                    </a:cxn>
                    <a:cxn ang="0">
                      <a:pos x="T4" y="T5"/>
                    </a:cxn>
                    <a:cxn ang="0">
                      <a:pos x="T6" y="T7"/>
                    </a:cxn>
                    <a:cxn ang="0">
                      <a:pos x="T8" y="T9"/>
                    </a:cxn>
                  </a:cxnLst>
                  <a:rect l="0" t="0" r="r" b="b"/>
                  <a:pathLst>
                    <a:path w="63" h="36">
                      <a:moveTo>
                        <a:pt x="43" y="0"/>
                      </a:moveTo>
                      <a:cubicBezTo>
                        <a:pt x="57" y="8"/>
                        <a:pt x="63" y="28"/>
                        <a:pt x="42" y="31"/>
                      </a:cubicBezTo>
                      <a:cubicBezTo>
                        <a:pt x="18" y="36"/>
                        <a:pt x="9" y="36"/>
                        <a:pt x="0" y="27"/>
                      </a:cubicBezTo>
                      <a:cubicBezTo>
                        <a:pt x="13" y="30"/>
                        <a:pt x="35" y="30"/>
                        <a:pt x="44" y="25"/>
                      </a:cubicBezTo>
                      <a:cubicBezTo>
                        <a:pt x="51" y="21"/>
                        <a:pt x="47" y="9"/>
                        <a:pt x="43" y="0"/>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59" name="任意多边形: 形状 25"/>
                <p:cNvSpPr/>
                <p:nvPr/>
              </p:nvSpPr>
              <p:spPr bwMode="auto">
                <a:xfrm>
                  <a:off x="4612511" y="4591818"/>
                  <a:ext cx="179997" cy="95932"/>
                </a:xfrm>
                <a:custGeom>
                  <a:avLst/>
                  <a:gdLst>
                    <a:gd name="T0" fmla="*/ 42 w 77"/>
                    <a:gd name="T1" fmla="*/ 2 h 41"/>
                    <a:gd name="T2" fmla="*/ 51 w 77"/>
                    <a:gd name="T3" fmla="*/ 36 h 41"/>
                    <a:gd name="T4" fmla="*/ 6 w 77"/>
                    <a:gd name="T5" fmla="*/ 31 h 41"/>
                    <a:gd name="T6" fmla="*/ 2 w 77"/>
                    <a:gd name="T7" fmla="*/ 9 h 41"/>
                    <a:gd name="T8" fmla="*/ 42 w 77"/>
                    <a:gd name="T9" fmla="*/ 2 h 41"/>
                  </a:gdLst>
                  <a:ahLst/>
                  <a:cxnLst>
                    <a:cxn ang="0">
                      <a:pos x="T0" y="T1"/>
                    </a:cxn>
                    <a:cxn ang="0">
                      <a:pos x="T2" y="T3"/>
                    </a:cxn>
                    <a:cxn ang="0">
                      <a:pos x="T4" y="T5"/>
                    </a:cxn>
                    <a:cxn ang="0">
                      <a:pos x="T6" y="T7"/>
                    </a:cxn>
                    <a:cxn ang="0">
                      <a:pos x="T8" y="T9"/>
                    </a:cxn>
                  </a:cxnLst>
                  <a:rect l="0" t="0" r="r" b="b"/>
                  <a:pathLst>
                    <a:path w="77" h="41">
                      <a:moveTo>
                        <a:pt x="42" y="2"/>
                      </a:moveTo>
                      <a:cubicBezTo>
                        <a:pt x="60" y="3"/>
                        <a:pt x="77" y="32"/>
                        <a:pt x="51" y="36"/>
                      </a:cubicBezTo>
                      <a:cubicBezTo>
                        <a:pt x="25" y="41"/>
                        <a:pt x="16" y="41"/>
                        <a:pt x="6" y="31"/>
                      </a:cubicBezTo>
                      <a:cubicBezTo>
                        <a:pt x="0" y="25"/>
                        <a:pt x="1" y="16"/>
                        <a:pt x="2" y="9"/>
                      </a:cubicBezTo>
                      <a:cubicBezTo>
                        <a:pt x="4" y="0"/>
                        <a:pt x="23" y="2"/>
                        <a:pt x="42" y="2"/>
                      </a:cubicBezTo>
                      <a:close/>
                    </a:path>
                  </a:pathLst>
                </a:custGeom>
                <a:solidFill>
                  <a:srgbClr val="E8D4BD"/>
                </a:solidFill>
                <a:ln>
                  <a:noFill/>
                </a:ln>
              </p:spPr>
              <p:txBody>
                <a:bodyPr anchor="ctr"/>
                <a:lstStyle/>
                <a:p>
                  <a:pPr algn="ctr"/>
                  <a:endParaRPr dirty="0">
                    <a:ea typeface="宋体" panose="02010600030101010101" pitchFamily="2" charset="-122"/>
                  </a:endParaRPr>
                </a:p>
              </p:txBody>
            </p:sp>
            <p:sp>
              <p:nvSpPr>
                <p:cNvPr id="60" name="任意多边形: 形状 26"/>
                <p:cNvSpPr/>
                <p:nvPr/>
              </p:nvSpPr>
              <p:spPr bwMode="auto">
                <a:xfrm>
                  <a:off x="4631302" y="4602697"/>
                  <a:ext cx="149338" cy="85053"/>
                </a:xfrm>
                <a:custGeom>
                  <a:avLst/>
                  <a:gdLst>
                    <a:gd name="T0" fmla="*/ 44 w 64"/>
                    <a:gd name="T1" fmla="*/ 0 h 36"/>
                    <a:gd name="T2" fmla="*/ 43 w 64"/>
                    <a:gd name="T3" fmla="*/ 31 h 36"/>
                    <a:gd name="T4" fmla="*/ 0 w 64"/>
                    <a:gd name="T5" fmla="*/ 27 h 36"/>
                    <a:gd name="T6" fmla="*/ 45 w 64"/>
                    <a:gd name="T7" fmla="*/ 25 h 36"/>
                    <a:gd name="T8" fmla="*/ 44 w 64"/>
                    <a:gd name="T9" fmla="*/ 0 h 36"/>
                  </a:gdLst>
                  <a:ahLst/>
                  <a:cxnLst>
                    <a:cxn ang="0">
                      <a:pos x="T0" y="T1"/>
                    </a:cxn>
                    <a:cxn ang="0">
                      <a:pos x="T2" y="T3"/>
                    </a:cxn>
                    <a:cxn ang="0">
                      <a:pos x="T4" y="T5"/>
                    </a:cxn>
                    <a:cxn ang="0">
                      <a:pos x="T6" y="T7"/>
                    </a:cxn>
                    <a:cxn ang="0">
                      <a:pos x="T8" y="T9"/>
                    </a:cxn>
                  </a:cxnLst>
                  <a:rect l="0" t="0" r="r" b="b"/>
                  <a:pathLst>
                    <a:path w="64" h="36">
                      <a:moveTo>
                        <a:pt x="44" y="0"/>
                      </a:moveTo>
                      <a:cubicBezTo>
                        <a:pt x="57" y="8"/>
                        <a:pt x="64" y="28"/>
                        <a:pt x="43" y="31"/>
                      </a:cubicBezTo>
                      <a:cubicBezTo>
                        <a:pt x="19" y="36"/>
                        <a:pt x="9" y="36"/>
                        <a:pt x="0" y="27"/>
                      </a:cubicBezTo>
                      <a:cubicBezTo>
                        <a:pt x="14" y="30"/>
                        <a:pt x="35" y="30"/>
                        <a:pt x="45" y="25"/>
                      </a:cubicBezTo>
                      <a:cubicBezTo>
                        <a:pt x="52" y="21"/>
                        <a:pt x="48" y="9"/>
                        <a:pt x="44" y="0"/>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61" name="任意多边形: 形状 27"/>
                <p:cNvSpPr/>
                <p:nvPr/>
              </p:nvSpPr>
              <p:spPr bwMode="auto">
                <a:xfrm>
                  <a:off x="4641192" y="4670937"/>
                  <a:ext cx="177030" cy="95932"/>
                </a:xfrm>
                <a:custGeom>
                  <a:avLst/>
                  <a:gdLst>
                    <a:gd name="T0" fmla="*/ 41 w 76"/>
                    <a:gd name="T1" fmla="*/ 3 h 41"/>
                    <a:gd name="T2" fmla="*/ 51 w 76"/>
                    <a:gd name="T3" fmla="*/ 37 h 41"/>
                    <a:gd name="T4" fmla="*/ 6 w 76"/>
                    <a:gd name="T5" fmla="*/ 31 h 41"/>
                    <a:gd name="T6" fmla="*/ 2 w 76"/>
                    <a:gd name="T7" fmla="*/ 10 h 41"/>
                    <a:gd name="T8" fmla="*/ 41 w 76"/>
                    <a:gd name="T9" fmla="*/ 3 h 41"/>
                  </a:gdLst>
                  <a:ahLst/>
                  <a:cxnLst>
                    <a:cxn ang="0">
                      <a:pos x="T0" y="T1"/>
                    </a:cxn>
                    <a:cxn ang="0">
                      <a:pos x="T2" y="T3"/>
                    </a:cxn>
                    <a:cxn ang="0">
                      <a:pos x="T4" y="T5"/>
                    </a:cxn>
                    <a:cxn ang="0">
                      <a:pos x="T6" y="T7"/>
                    </a:cxn>
                    <a:cxn ang="0">
                      <a:pos x="T8" y="T9"/>
                    </a:cxn>
                  </a:cxnLst>
                  <a:rect l="0" t="0" r="r" b="b"/>
                  <a:pathLst>
                    <a:path w="76" h="41">
                      <a:moveTo>
                        <a:pt x="41" y="3"/>
                      </a:moveTo>
                      <a:cubicBezTo>
                        <a:pt x="60" y="3"/>
                        <a:pt x="76" y="32"/>
                        <a:pt x="51" y="37"/>
                      </a:cubicBezTo>
                      <a:cubicBezTo>
                        <a:pt x="25" y="41"/>
                        <a:pt x="16" y="41"/>
                        <a:pt x="6" y="31"/>
                      </a:cubicBezTo>
                      <a:cubicBezTo>
                        <a:pt x="0" y="25"/>
                        <a:pt x="1" y="16"/>
                        <a:pt x="2" y="10"/>
                      </a:cubicBezTo>
                      <a:cubicBezTo>
                        <a:pt x="4" y="0"/>
                        <a:pt x="23" y="2"/>
                        <a:pt x="41" y="3"/>
                      </a:cubicBezTo>
                      <a:close/>
                    </a:path>
                  </a:pathLst>
                </a:custGeom>
                <a:solidFill>
                  <a:srgbClr val="E8D4BD"/>
                </a:solidFill>
                <a:ln>
                  <a:noFill/>
                </a:ln>
              </p:spPr>
              <p:txBody>
                <a:bodyPr anchor="ctr"/>
                <a:lstStyle/>
                <a:p>
                  <a:pPr algn="ctr"/>
                  <a:endParaRPr dirty="0">
                    <a:ea typeface="宋体" panose="02010600030101010101" pitchFamily="2" charset="-122"/>
                  </a:endParaRPr>
                </a:p>
              </p:txBody>
            </p:sp>
            <p:sp>
              <p:nvSpPr>
                <p:cNvPr id="62" name="任意多边形: 形状 28"/>
                <p:cNvSpPr/>
                <p:nvPr/>
              </p:nvSpPr>
              <p:spPr bwMode="auto">
                <a:xfrm>
                  <a:off x="4658994" y="4684783"/>
                  <a:ext cx="147360" cy="82086"/>
                </a:xfrm>
                <a:custGeom>
                  <a:avLst/>
                  <a:gdLst>
                    <a:gd name="T0" fmla="*/ 44 w 63"/>
                    <a:gd name="T1" fmla="*/ 0 h 35"/>
                    <a:gd name="T2" fmla="*/ 43 w 63"/>
                    <a:gd name="T3" fmla="*/ 31 h 35"/>
                    <a:gd name="T4" fmla="*/ 0 w 63"/>
                    <a:gd name="T5" fmla="*/ 27 h 35"/>
                    <a:gd name="T6" fmla="*/ 44 w 63"/>
                    <a:gd name="T7" fmla="*/ 24 h 35"/>
                    <a:gd name="T8" fmla="*/ 44 w 63"/>
                    <a:gd name="T9" fmla="*/ 0 h 35"/>
                  </a:gdLst>
                  <a:ahLst/>
                  <a:cxnLst>
                    <a:cxn ang="0">
                      <a:pos x="T0" y="T1"/>
                    </a:cxn>
                    <a:cxn ang="0">
                      <a:pos x="T2" y="T3"/>
                    </a:cxn>
                    <a:cxn ang="0">
                      <a:pos x="T4" y="T5"/>
                    </a:cxn>
                    <a:cxn ang="0">
                      <a:pos x="T6" y="T7"/>
                    </a:cxn>
                    <a:cxn ang="0">
                      <a:pos x="T8" y="T9"/>
                    </a:cxn>
                  </a:cxnLst>
                  <a:rect l="0" t="0" r="r" b="b"/>
                  <a:pathLst>
                    <a:path w="63" h="35">
                      <a:moveTo>
                        <a:pt x="44" y="0"/>
                      </a:moveTo>
                      <a:cubicBezTo>
                        <a:pt x="57" y="7"/>
                        <a:pt x="63" y="27"/>
                        <a:pt x="43" y="31"/>
                      </a:cubicBezTo>
                      <a:cubicBezTo>
                        <a:pt x="19" y="35"/>
                        <a:pt x="9" y="35"/>
                        <a:pt x="0" y="27"/>
                      </a:cubicBezTo>
                      <a:cubicBezTo>
                        <a:pt x="13" y="29"/>
                        <a:pt x="35" y="29"/>
                        <a:pt x="44" y="24"/>
                      </a:cubicBezTo>
                      <a:cubicBezTo>
                        <a:pt x="52" y="20"/>
                        <a:pt x="47" y="8"/>
                        <a:pt x="44" y="0"/>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63" name="任意多边形: 形状 29"/>
                <p:cNvSpPr/>
                <p:nvPr/>
              </p:nvSpPr>
              <p:spPr bwMode="auto">
                <a:xfrm>
                  <a:off x="4666906" y="4750057"/>
                  <a:ext cx="142415" cy="78130"/>
                </a:xfrm>
                <a:custGeom>
                  <a:avLst/>
                  <a:gdLst>
                    <a:gd name="T0" fmla="*/ 33 w 61"/>
                    <a:gd name="T1" fmla="*/ 2 h 33"/>
                    <a:gd name="T2" fmla="*/ 40 w 61"/>
                    <a:gd name="T3" fmla="*/ 29 h 33"/>
                    <a:gd name="T4" fmla="*/ 4 w 61"/>
                    <a:gd name="T5" fmla="*/ 25 h 33"/>
                    <a:gd name="T6" fmla="*/ 1 w 61"/>
                    <a:gd name="T7" fmla="*/ 8 h 33"/>
                    <a:gd name="T8" fmla="*/ 33 w 61"/>
                    <a:gd name="T9" fmla="*/ 2 h 33"/>
                  </a:gdLst>
                  <a:ahLst/>
                  <a:cxnLst>
                    <a:cxn ang="0">
                      <a:pos x="T0" y="T1"/>
                    </a:cxn>
                    <a:cxn ang="0">
                      <a:pos x="T2" y="T3"/>
                    </a:cxn>
                    <a:cxn ang="0">
                      <a:pos x="T4" y="T5"/>
                    </a:cxn>
                    <a:cxn ang="0">
                      <a:pos x="T6" y="T7"/>
                    </a:cxn>
                    <a:cxn ang="0">
                      <a:pos x="T8" y="T9"/>
                    </a:cxn>
                  </a:cxnLst>
                  <a:rect l="0" t="0" r="r" b="b"/>
                  <a:pathLst>
                    <a:path w="61" h="33">
                      <a:moveTo>
                        <a:pt x="33" y="2"/>
                      </a:moveTo>
                      <a:cubicBezTo>
                        <a:pt x="48" y="3"/>
                        <a:pt x="61" y="26"/>
                        <a:pt x="40" y="29"/>
                      </a:cubicBezTo>
                      <a:cubicBezTo>
                        <a:pt x="20" y="33"/>
                        <a:pt x="12" y="33"/>
                        <a:pt x="4" y="25"/>
                      </a:cubicBezTo>
                      <a:cubicBezTo>
                        <a:pt x="0" y="20"/>
                        <a:pt x="0" y="13"/>
                        <a:pt x="1" y="8"/>
                      </a:cubicBezTo>
                      <a:cubicBezTo>
                        <a:pt x="2" y="0"/>
                        <a:pt x="18" y="2"/>
                        <a:pt x="33" y="2"/>
                      </a:cubicBezTo>
                      <a:close/>
                    </a:path>
                  </a:pathLst>
                </a:custGeom>
                <a:solidFill>
                  <a:srgbClr val="E8D4BD"/>
                </a:solidFill>
                <a:ln>
                  <a:noFill/>
                </a:ln>
              </p:spPr>
              <p:txBody>
                <a:bodyPr anchor="ctr"/>
                <a:lstStyle/>
                <a:p>
                  <a:pPr algn="ctr"/>
                  <a:endParaRPr dirty="0">
                    <a:ea typeface="宋体" panose="02010600030101010101" pitchFamily="2" charset="-122"/>
                  </a:endParaRPr>
                </a:p>
              </p:txBody>
            </p:sp>
            <p:sp>
              <p:nvSpPr>
                <p:cNvPr id="64" name="任意多边形: 形状 30"/>
                <p:cNvSpPr/>
                <p:nvPr/>
              </p:nvSpPr>
              <p:spPr bwMode="auto">
                <a:xfrm>
                  <a:off x="4680752" y="4761925"/>
                  <a:ext cx="118679" cy="66263"/>
                </a:xfrm>
                <a:custGeom>
                  <a:avLst/>
                  <a:gdLst>
                    <a:gd name="T0" fmla="*/ 35 w 51"/>
                    <a:gd name="T1" fmla="*/ 0 h 28"/>
                    <a:gd name="T2" fmla="*/ 34 w 51"/>
                    <a:gd name="T3" fmla="*/ 24 h 28"/>
                    <a:gd name="T4" fmla="*/ 0 w 51"/>
                    <a:gd name="T5" fmla="*/ 21 h 28"/>
                    <a:gd name="T6" fmla="*/ 36 w 51"/>
                    <a:gd name="T7" fmla="*/ 19 h 28"/>
                    <a:gd name="T8" fmla="*/ 35 w 51"/>
                    <a:gd name="T9" fmla="*/ 0 h 28"/>
                  </a:gdLst>
                  <a:ahLst/>
                  <a:cxnLst>
                    <a:cxn ang="0">
                      <a:pos x="T0" y="T1"/>
                    </a:cxn>
                    <a:cxn ang="0">
                      <a:pos x="T2" y="T3"/>
                    </a:cxn>
                    <a:cxn ang="0">
                      <a:pos x="T4" y="T5"/>
                    </a:cxn>
                    <a:cxn ang="0">
                      <a:pos x="T6" y="T7"/>
                    </a:cxn>
                    <a:cxn ang="0">
                      <a:pos x="T8" y="T9"/>
                    </a:cxn>
                  </a:cxnLst>
                  <a:rect l="0" t="0" r="r" b="b"/>
                  <a:pathLst>
                    <a:path w="51" h="28">
                      <a:moveTo>
                        <a:pt x="35" y="0"/>
                      </a:moveTo>
                      <a:cubicBezTo>
                        <a:pt x="46" y="6"/>
                        <a:pt x="51" y="21"/>
                        <a:pt x="34" y="24"/>
                      </a:cubicBezTo>
                      <a:cubicBezTo>
                        <a:pt x="15" y="28"/>
                        <a:pt x="7" y="28"/>
                        <a:pt x="0" y="21"/>
                      </a:cubicBezTo>
                      <a:cubicBezTo>
                        <a:pt x="11" y="23"/>
                        <a:pt x="28" y="23"/>
                        <a:pt x="36" y="19"/>
                      </a:cubicBezTo>
                      <a:cubicBezTo>
                        <a:pt x="41" y="16"/>
                        <a:pt x="38" y="6"/>
                        <a:pt x="35" y="0"/>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65" name="任意多边形: 形状 31"/>
                <p:cNvSpPr/>
                <p:nvPr/>
              </p:nvSpPr>
              <p:spPr bwMode="auto">
                <a:xfrm>
                  <a:off x="4989318" y="5391913"/>
                  <a:ext cx="1829636" cy="1015695"/>
                </a:xfrm>
                <a:custGeom>
                  <a:avLst/>
                  <a:gdLst>
                    <a:gd name="T0" fmla="*/ 714 w 782"/>
                    <a:gd name="T1" fmla="*/ 246 h 434"/>
                    <a:gd name="T2" fmla="*/ 120 w 782"/>
                    <a:gd name="T3" fmla="*/ 421 h 434"/>
                    <a:gd name="T4" fmla="*/ 36 w 782"/>
                    <a:gd name="T5" fmla="*/ 408 h 434"/>
                    <a:gd name="T6" fmla="*/ 0 w 782"/>
                    <a:gd name="T7" fmla="*/ 230 h 434"/>
                    <a:gd name="T8" fmla="*/ 34 w 782"/>
                    <a:gd name="T9" fmla="*/ 220 h 434"/>
                    <a:gd name="T10" fmla="*/ 402 w 782"/>
                    <a:gd name="T11" fmla="*/ 110 h 434"/>
                    <a:gd name="T12" fmla="*/ 717 w 782"/>
                    <a:gd name="T13" fmla="*/ 47 h 434"/>
                    <a:gd name="T14" fmla="*/ 772 w 782"/>
                    <a:gd name="T15" fmla="*/ 186 h 434"/>
                    <a:gd name="T16" fmla="*/ 714 w 782"/>
                    <a:gd name="T17" fmla="*/ 24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434">
                      <a:moveTo>
                        <a:pt x="714" y="246"/>
                      </a:moveTo>
                      <a:cubicBezTo>
                        <a:pt x="455" y="323"/>
                        <a:pt x="385" y="388"/>
                        <a:pt x="120" y="421"/>
                      </a:cubicBezTo>
                      <a:cubicBezTo>
                        <a:pt x="104" y="423"/>
                        <a:pt x="36" y="434"/>
                        <a:pt x="36" y="408"/>
                      </a:cubicBezTo>
                      <a:cubicBezTo>
                        <a:pt x="36" y="382"/>
                        <a:pt x="0" y="230"/>
                        <a:pt x="0" y="230"/>
                      </a:cubicBezTo>
                      <a:cubicBezTo>
                        <a:pt x="0" y="230"/>
                        <a:pt x="13" y="227"/>
                        <a:pt x="34" y="220"/>
                      </a:cubicBezTo>
                      <a:cubicBezTo>
                        <a:pt x="110" y="197"/>
                        <a:pt x="296" y="140"/>
                        <a:pt x="402" y="110"/>
                      </a:cubicBezTo>
                      <a:cubicBezTo>
                        <a:pt x="538" y="72"/>
                        <a:pt x="655" y="0"/>
                        <a:pt x="717" y="47"/>
                      </a:cubicBezTo>
                      <a:cubicBezTo>
                        <a:pt x="779" y="94"/>
                        <a:pt x="782" y="144"/>
                        <a:pt x="772" y="186"/>
                      </a:cubicBezTo>
                      <a:cubicBezTo>
                        <a:pt x="762" y="228"/>
                        <a:pt x="714" y="246"/>
                        <a:pt x="714" y="246"/>
                      </a:cubicBezTo>
                      <a:close/>
                    </a:path>
                  </a:pathLst>
                </a:custGeom>
                <a:solidFill>
                  <a:srgbClr val="6F5C45"/>
                </a:solidFill>
                <a:ln>
                  <a:noFill/>
                </a:ln>
              </p:spPr>
              <p:txBody>
                <a:bodyPr anchor="ctr"/>
                <a:lstStyle/>
                <a:p>
                  <a:pPr algn="ctr"/>
                  <a:endParaRPr dirty="0">
                    <a:ea typeface="宋体" panose="02010600030101010101" pitchFamily="2" charset="-122"/>
                  </a:endParaRPr>
                </a:p>
              </p:txBody>
            </p:sp>
            <p:sp>
              <p:nvSpPr>
                <p:cNvPr id="66" name="任意多边形: 形状 32"/>
                <p:cNvSpPr/>
                <p:nvPr/>
              </p:nvSpPr>
              <p:spPr bwMode="auto">
                <a:xfrm>
                  <a:off x="4954703" y="5857728"/>
                  <a:ext cx="254171" cy="559770"/>
                </a:xfrm>
                <a:custGeom>
                  <a:avLst/>
                  <a:gdLst>
                    <a:gd name="T0" fmla="*/ 58 w 109"/>
                    <a:gd name="T1" fmla="*/ 2 h 239"/>
                    <a:gd name="T2" fmla="*/ 2 w 109"/>
                    <a:gd name="T3" fmla="*/ 22 h 239"/>
                    <a:gd name="T4" fmla="*/ 25 w 109"/>
                    <a:gd name="T5" fmla="*/ 139 h 239"/>
                    <a:gd name="T6" fmla="*/ 35 w 109"/>
                    <a:gd name="T7" fmla="*/ 232 h 239"/>
                    <a:gd name="T8" fmla="*/ 109 w 109"/>
                    <a:gd name="T9" fmla="*/ 226 h 239"/>
                    <a:gd name="T10" fmla="*/ 87 w 109"/>
                    <a:gd name="T11" fmla="*/ 82 h 239"/>
                    <a:gd name="T12" fmla="*/ 73 w 109"/>
                    <a:gd name="T13" fmla="*/ 14 h 239"/>
                    <a:gd name="T14" fmla="*/ 58 w 109"/>
                    <a:gd name="T15" fmla="*/ 2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39">
                      <a:moveTo>
                        <a:pt x="58" y="2"/>
                      </a:moveTo>
                      <a:cubicBezTo>
                        <a:pt x="38" y="6"/>
                        <a:pt x="3" y="17"/>
                        <a:pt x="2" y="22"/>
                      </a:cubicBezTo>
                      <a:cubicBezTo>
                        <a:pt x="0" y="29"/>
                        <a:pt x="15" y="70"/>
                        <a:pt x="25" y="139"/>
                      </a:cubicBezTo>
                      <a:cubicBezTo>
                        <a:pt x="35" y="208"/>
                        <a:pt x="26" y="225"/>
                        <a:pt x="35" y="232"/>
                      </a:cubicBezTo>
                      <a:cubicBezTo>
                        <a:pt x="44" y="239"/>
                        <a:pt x="109" y="226"/>
                        <a:pt x="109" y="226"/>
                      </a:cubicBezTo>
                      <a:cubicBezTo>
                        <a:pt x="109" y="226"/>
                        <a:pt x="91" y="122"/>
                        <a:pt x="87" y="82"/>
                      </a:cubicBezTo>
                      <a:cubicBezTo>
                        <a:pt x="84" y="50"/>
                        <a:pt x="77" y="27"/>
                        <a:pt x="73" y="14"/>
                      </a:cubicBezTo>
                      <a:cubicBezTo>
                        <a:pt x="70" y="6"/>
                        <a:pt x="70" y="0"/>
                        <a:pt x="58" y="2"/>
                      </a:cubicBezTo>
                      <a:close/>
                    </a:path>
                  </a:pathLst>
                </a:custGeom>
                <a:solidFill>
                  <a:srgbClr val="614C35"/>
                </a:solidFill>
                <a:ln>
                  <a:noFill/>
                </a:ln>
              </p:spPr>
              <p:txBody>
                <a:bodyPr anchor="ctr"/>
                <a:lstStyle/>
                <a:p>
                  <a:pPr algn="ctr"/>
                  <a:endParaRPr dirty="0">
                    <a:ea typeface="宋体" panose="02010600030101010101" pitchFamily="2" charset="-122"/>
                  </a:endParaRPr>
                </a:p>
              </p:txBody>
            </p:sp>
            <p:sp>
              <p:nvSpPr>
                <p:cNvPr id="67" name="任意多边形: 形状 33"/>
                <p:cNvSpPr/>
                <p:nvPr/>
              </p:nvSpPr>
              <p:spPr bwMode="auto">
                <a:xfrm>
                  <a:off x="5171292" y="5616414"/>
                  <a:ext cx="1642716" cy="770425"/>
                </a:xfrm>
                <a:custGeom>
                  <a:avLst/>
                  <a:gdLst>
                    <a:gd name="T0" fmla="*/ 0 w 702"/>
                    <a:gd name="T1" fmla="*/ 226 h 329"/>
                    <a:gd name="T2" fmla="*/ 16 w 702"/>
                    <a:gd name="T3" fmla="*/ 329 h 329"/>
                    <a:gd name="T4" fmla="*/ 42 w 702"/>
                    <a:gd name="T5" fmla="*/ 325 h 329"/>
                    <a:gd name="T6" fmla="*/ 277 w 702"/>
                    <a:gd name="T7" fmla="*/ 276 h 329"/>
                    <a:gd name="T8" fmla="*/ 321 w 702"/>
                    <a:gd name="T9" fmla="*/ 262 h 329"/>
                    <a:gd name="T10" fmla="*/ 360 w 702"/>
                    <a:gd name="T11" fmla="*/ 248 h 329"/>
                    <a:gd name="T12" fmla="*/ 378 w 702"/>
                    <a:gd name="T13" fmla="*/ 241 h 329"/>
                    <a:gd name="T14" fmla="*/ 413 w 702"/>
                    <a:gd name="T15" fmla="*/ 227 h 329"/>
                    <a:gd name="T16" fmla="*/ 423 w 702"/>
                    <a:gd name="T17" fmla="*/ 224 h 329"/>
                    <a:gd name="T18" fmla="*/ 529 w 702"/>
                    <a:gd name="T19" fmla="*/ 185 h 329"/>
                    <a:gd name="T20" fmla="*/ 596 w 702"/>
                    <a:gd name="T21" fmla="*/ 163 h 329"/>
                    <a:gd name="T22" fmla="*/ 636 w 702"/>
                    <a:gd name="T23" fmla="*/ 150 h 329"/>
                    <a:gd name="T24" fmla="*/ 694 w 702"/>
                    <a:gd name="T25" fmla="*/ 90 h 329"/>
                    <a:gd name="T26" fmla="*/ 683 w 702"/>
                    <a:gd name="T27" fmla="*/ 0 h 329"/>
                    <a:gd name="T28" fmla="*/ 609 w 702"/>
                    <a:gd name="T29" fmla="*/ 129 h 329"/>
                    <a:gd name="T30" fmla="*/ 525 w 702"/>
                    <a:gd name="T31" fmla="*/ 162 h 329"/>
                    <a:gd name="T32" fmla="*/ 472 w 702"/>
                    <a:gd name="T33" fmla="*/ 179 h 329"/>
                    <a:gd name="T34" fmla="*/ 438 w 702"/>
                    <a:gd name="T35" fmla="*/ 189 h 329"/>
                    <a:gd name="T36" fmla="*/ 436 w 702"/>
                    <a:gd name="T37" fmla="*/ 190 h 329"/>
                    <a:gd name="T38" fmla="*/ 400 w 702"/>
                    <a:gd name="T39" fmla="*/ 200 h 329"/>
                    <a:gd name="T40" fmla="*/ 389 w 702"/>
                    <a:gd name="T41" fmla="*/ 203 h 329"/>
                    <a:gd name="T42" fmla="*/ 345 w 702"/>
                    <a:gd name="T43" fmla="*/ 215 h 329"/>
                    <a:gd name="T44" fmla="*/ 214 w 702"/>
                    <a:gd name="T45" fmla="*/ 249 h 329"/>
                    <a:gd name="T46" fmla="*/ 28 w 702"/>
                    <a:gd name="T47" fmla="*/ 278 h 329"/>
                    <a:gd name="T48" fmla="*/ 0 w 702"/>
                    <a:gd name="T49" fmla="*/ 22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2" h="329">
                      <a:moveTo>
                        <a:pt x="0" y="226"/>
                      </a:moveTo>
                      <a:cubicBezTo>
                        <a:pt x="6" y="271"/>
                        <a:pt x="16" y="329"/>
                        <a:pt x="16" y="329"/>
                      </a:cubicBezTo>
                      <a:cubicBezTo>
                        <a:pt x="28" y="328"/>
                        <a:pt x="37" y="326"/>
                        <a:pt x="42" y="325"/>
                      </a:cubicBezTo>
                      <a:cubicBezTo>
                        <a:pt x="141" y="313"/>
                        <a:pt x="212" y="296"/>
                        <a:pt x="277" y="276"/>
                      </a:cubicBezTo>
                      <a:cubicBezTo>
                        <a:pt x="292" y="272"/>
                        <a:pt x="306" y="267"/>
                        <a:pt x="321" y="262"/>
                      </a:cubicBezTo>
                      <a:cubicBezTo>
                        <a:pt x="334" y="257"/>
                        <a:pt x="347" y="252"/>
                        <a:pt x="360" y="248"/>
                      </a:cubicBezTo>
                      <a:cubicBezTo>
                        <a:pt x="366" y="245"/>
                        <a:pt x="372" y="243"/>
                        <a:pt x="378" y="241"/>
                      </a:cubicBezTo>
                      <a:cubicBezTo>
                        <a:pt x="390" y="236"/>
                        <a:pt x="401" y="232"/>
                        <a:pt x="413" y="227"/>
                      </a:cubicBezTo>
                      <a:cubicBezTo>
                        <a:pt x="416" y="226"/>
                        <a:pt x="420" y="225"/>
                        <a:pt x="423" y="224"/>
                      </a:cubicBezTo>
                      <a:cubicBezTo>
                        <a:pt x="455" y="211"/>
                        <a:pt x="490" y="198"/>
                        <a:pt x="529" y="185"/>
                      </a:cubicBezTo>
                      <a:cubicBezTo>
                        <a:pt x="550" y="178"/>
                        <a:pt x="572" y="170"/>
                        <a:pt x="596" y="163"/>
                      </a:cubicBezTo>
                      <a:cubicBezTo>
                        <a:pt x="609" y="159"/>
                        <a:pt x="622" y="155"/>
                        <a:pt x="636" y="150"/>
                      </a:cubicBezTo>
                      <a:cubicBezTo>
                        <a:pt x="636" y="150"/>
                        <a:pt x="684" y="132"/>
                        <a:pt x="694" y="90"/>
                      </a:cubicBezTo>
                      <a:cubicBezTo>
                        <a:pt x="701" y="63"/>
                        <a:pt x="702" y="31"/>
                        <a:pt x="683" y="0"/>
                      </a:cubicBezTo>
                      <a:cubicBezTo>
                        <a:pt x="679" y="30"/>
                        <a:pt x="660" y="98"/>
                        <a:pt x="609" y="129"/>
                      </a:cubicBezTo>
                      <a:cubicBezTo>
                        <a:pt x="595" y="137"/>
                        <a:pt x="565" y="149"/>
                        <a:pt x="525" y="162"/>
                      </a:cubicBezTo>
                      <a:cubicBezTo>
                        <a:pt x="509" y="167"/>
                        <a:pt x="491" y="173"/>
                        <a:pt x="472" y="179"/>
                      </a:cubicBezTo>
                      <a:cubicBezTo>
                        <a:pt x="461" y="182"/>
                        <a:pt x="450" y="186"/>
                        <a:pt x="438" y="189"/>
                      </a:cubicBezTo>
                      <a:cubicBezTo>
                        <a:pt x="437" y="190"/>
                        <a:pt x="436" y="190"/>
                        <a:pt x="436" y="190"/>
                      </a:cubicBezTo>
                      <a:cubicBezTo>
                        <a:pt x="424" y="193"/>
                        <a:pt x="412" y="197"/>
                        <a:pt x="400" y="200"/>
                      </a:cubicBezTo>
                      <a:cubicBezTo>
                        <a:pt x="397" y="201"/>
                        <a:pt x="393" y="202"/>
                        <a:pt x="389" y="203"/>
                      </a:cubicBezTo>
                      <a:cubicBezTo>
                        <a:pt x="374" y="207"/>
                        <a:pt x="360" y="211"/>
                        <a:pt x="345" y="215"/>
                      </a:cubicBezTo>
                      <a:cubicBezTo>
                        <a:pt x="301" y="227"/>
                        <a:pt x="256" y="239"/>
                        <a:pt x="214" y="249"/>
                      </a:cubicBezTo>
                      <a:cubicBezTo>
                        <a:pt x="119" y="271"/>
                        <a:pt x="41" y="285"/>
                        <a:pt x="28" y="278"/>
                      </a:cubicBezTo>
                      <a:cubicBezTo>
                        <a:pt x="16" y="271"/>
                        <a:pt x="7" y="250"/>
                        <a:pt x="0" y="226"/>
                      </a:cubicBezTo>
                      <a:close/>
                    </a:path>
                  </a:pathLst>
                </a:custGeom>
                <a:solidFill>
                  <a:srgbClr val="614C35"/>
                </a:solidFill>
                <a:ln>
                  <a:noFill/>
                </a:ln>
              </p:spPr>
              <p:txBody>
                <a:bodyPr anchor="ctr"/>
                <a:lstStyle/>
                <a:p>
                  <a:pPr algn="ctr"/>
                  <a:endParaRPr dirty="0">
                    <a:ea typeface="宋体" panose="02010600030101010101" pitchFamily="2" charset="-122"/>
                  </a:endParaRPr>
                </a:p>
              </p:txBody>
            </p:sp>
            <p:sp>
              <p:nvSpPr>
                <p:cNvPr id="68" name="任意多边形: 形状 34"/>
                <p:cNvSpPr/>
                <p:nvPr/>
              </p:nvSpPr>
              <p:spPr bwMode="auto">
                <a:xfrm>
                  <a:off x="5770622" y="2353728"/>
                  <a:ext cx="411421" cy="416366"/>
                </a:xfrm>
                <a:custGeom>
                  <a:avLst/>
                  <a:gdLst>
                    <a:gd name="T0" fmla="*/ 176 w 176"/>
                    <a:gd name="T1" fmla="*/ 0 h 178"/>
                    <a:gd name="T2" fmla="*/ 88 w 176"/>
                    <a:gd name="T3" fmla="*/ 45 h 178"/>
                    <a:gd name="T4" fmla="*/ 30 w 176"/>
                    <a:gd name="T5" fmla="*/ 102 h 178"/>
                    <a:gd name="T6" fmla="*/ 65 w 176"/>
                    <a:gd name="T7" fmla="*/ 25 h 178"/>
                    <a:gd name="T8" fmla="*/ 14 w 176"/>
                    <a:gd name="T9" fmla="*/ 90 h 178"/>
                    <a:gd name="T10" fmla="*/ 28 w 176"/>
                    <a:gd name="T11" fmla="*/ 175 h 178"/>
                    <a:gd name="T12" fmla="*/ 26 w 176"/>
                    <a:gd name="T13" fmla="*/ 133 h 178"/>
                    <a:gd name="T14" fmla="*/ 32 w 176"/>
                    <a:gd name="T15" fmla="*/ 117 h 178"/>
                    <a:gd name="T16" fmla="*/ 40 w 176"/>
                    <a:gd name="T17" fmla="*/ 159 h 178"/>
                    <a:gd name="T18" fmla="*/ 76 w 176"/>
                    <a:gd name="T19" fmla="*/ 84 h 178"/>
                    <a:gd name="T20" fmla="*/ 176 w 17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78">
                      <a:moveTo>
                        <a:pt x="176" y="0"/>
                      </a:moveTo>
                      <a:cubicBezTo>
                        <a:pt x="165" y="1"/>
                        <a:pt x="125" y="16"/>
                        <a:pt x="88" y="45"/>
                      </a:cubicBezTo>
                      <a:cubicBezTo>
                        <a:pt x="52" y="73"/>
                        <a:pt x="31" y="97"/>
                        <a:pt x="30" y="102"/>
                      </a:cubicBezTo>
                      <a:cubicBezTo>
                        <a:pt x="34" y="77"/>
                        <a:pt x="65" y="25"/>
                        <a:pt x="65" y="25"/>
                      </a:cubicBezTo>
                      <a:cubicBezTo>
                        <a:pt x="65" y="25"/>
                        <a:pt x="28" y="49"/>
                        <a:pt x="14" y="90"/>
                      </a:cubicBezTo>
                      <a:cubicBezTo>
                        <a:pt x="0" y="132"/>
                        <a:pt x="29" y="178"/>
                        <a:pt x="28" y="175"/>
                      </a:cubicBezTo>
                      <a:cubicBezTo>
                        <a:pt x="28" y="173"/>
                        <a:pt x="22" y="147"/>
                        <a:pt x="26" y="133"/>
                      </a:cubicBezTo>
                      <a:cubicBezTo>
                        <a:pt x="29" y="119"/>
                        <a:pt x="32" y="117"/>
                        <a:pt x="32" y="117"/>
                      </a:cubicBezTo>
                      <a:cubicBezTo>
                        <a:pt x="32" y="117"/>
                        <a:pt x="40" y="160"/>
                        <a:pt x="40" y="159"/>
                      </a:cubicBezTo>
                      <a:cubicBezTo>
                        <a:pt x="40" y="157"/>
                        <a:pt x="35" y="130"/>
                        <a:pt x="76" y="84"/>
                      </a:cubicBezTo>
                      <a:cubicBezTo>
                        <a:pt x="117" y="39"/>
                        <a:pt x="176" y="0"/>
                        <a:pt x="176" y="0"/>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69" name="任意多边形: 形状 35"/>
                <p:cNvSpPr/>
                <p:nvPr/>
              </p:nvSpPr>
              <p:spPr bwMode="auto">
                <a:xfrm>
                  <a:off x="6006991" y="2419001"/>
                  <a:ext cx="310544" cy="325379"/>
                </a:xfrm>
                <a:custGeom>
                  <a:avLst/>
                  <a:gdLst>
                    <a:gd name="T0" fmla="*/ 124 w 133"/>
                    <a:gd name="T1" fmla="*/ 0 h 139"/>
                    <a:gd name="T2" fmla="*/ 1 w 133"/>
                    <a:gd name="T3" fmla="*/ 137 h 139"/>
                    <a:gd name="T4" fmla="*/ 77 w 133"/>
                    <a:gd name="T5" fmla="*/ 77 h 139"/>
                    <a:gd name="T6" fmla="*/ 133 w 133"/>
                    <a:gd name="T7" fmla="*/ 54 h 139"/>
                    <a:gd name="T8" fmla="*/ 77 w 133"/>
                    <a:gd name="T9" fmla="*/ 63 h 139"/>
                    <a:gd name="T10" fmla="*/ 40 w 133"/>
                    <a:gd name="T11" fmla="*/ 83 h 139"/>
                    <a:gd name="T12" fmla="*/ 91 w 133"/>
                    <a:gd name="T13" fmla="*/ 24 h 139"/>
                    <a:gd name="T14" fmla="*/ 124 w 133"/>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9">
                      <a:moveTo>
                        <a:pt x="124" y="0"/>
                      </a:moveTo>
                      <a:cubicBezTo>
                        <a:pt x="39" y="12"/>
                        <a:pt x="2" y="139"/>
                        <a:pt x="1" y="137"/>
                      </a:cubicBezTo>
                      <a:cubicBezTo>
                        <a:pt x="0" y="134"/>
                        <a:pt x="46" y="94"/>
                        <a:pt x="77" y="77"/>
                      </a:cubicBezTo>
                      <a:cubicBezTo>
                        <a:pt x="108" y="60"/>
                        <a:pt x="133" y="54"/>
                        <a:pt x="133" y="54"/>
                      </a:cubicBezTo>
                      <a:cubicBezTo>
                        <a:pt x="133" y="54"/>
                        <a:pt x="109" y="48"/>
                        <a:pt x="77" y="63"/>
                      </a:cubicBezTo>
                      <a:cubicBezTo>
                        <a:pt x="45" y="78"/>
                        <a:pt x="39" y="86"/>
                        <a:pt x="40" y="83"/>
                      </a:cubicBezTo>
                      <a:cubicBezTo>
                        <a:pt x="41" y="81"/>
                        <a:pt x="67" y="46"/>
                        <a:pt x="91" y="24"/>
                      </a:cubicBezTo>
                      <a:cubicBezTo>
                        <a:pt x="114" y="3"/>
                        <a:pt x="124" y="0"/>
                        <a:pt x="124" y="0"/>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70" name="矩形 69"/>
                <p:cNvSpPr/>
                <p:nvPr/>
              </p:nvSpPr>
              <p:spPr bwMode="auto">
                <a:xfrm>
                  <a:off x="6675550" y="4696651"/>
                  <a:ext cx="767458" cy="4945"/>
                </a:xfrm>
                <a:prstGeom prst="rect">
                  <a:avLst/>
                </a:prstGeom>
                <a:noFill/>
                <a:ln>
                  <a:noFill/>
                </a:ln>
              </p:spPr>
              <p:txBody>
                <a:bodyPr anchor="ctr"/>
                <a:lstStyle/>
                <a:p>
                  <a:pPr algn="ctr"/>
                  <a:endParaRPr dirty="0">
                    <a:ea typeface="宋体" panose="02010600030101010101" pitchFamily="2" charset="-122"/>
                  </a:endParaRPr>
                </a:p>
              </p:txBody>
            </p:sp>
            <p:sp>
              <p:nvSpPr>
                <p:cNvPr id="71" name="任意多边形: 形状 37"/>
                <p:cNvSpPr/>
                <p:nvPr/>
              </p:nvSpPr>
              <p:spPr bwMode="auto">
                <a:xfrm>
                  <a:off x="4572952" y="4083476"/>
                  <a:ext cx="1195692" cy="337246"/>
                </a:xfrm>
                <a:custGeom>
                  <a:avLst/>
                  <a:gdLst>
                    <a:gd name="T0" fmla="*/ 16 w 511"/>
                    <a:gd name="T1" fmla="*/ 61 h 144"/>
                    <a:gd name="T2" fmla="*/ 0 w 511"/>
                    <a:gd name="T3" fmla="*/ 10 h 144"/>
                    <a:gd name="T4" fmla="*/ 33 w 511"/>
                    <a:gd name="T5" fmla="*/ 5 h 144"/>
                    <a:gd name="T6" fmla="*/ 182 w 511"/>
                    <a:gd name="T7" fmla="*/ 36 h 144"/>
                    <a:gd name="T8" fmla="*/ 232 w 511"/>
                    <a:gd name="T9" fmla="*/ 79 h 144"/>
                    <a:gd name="T10" fmla="*/ 470 w 511"/>
                    <a:gd name="T11" fmla="*/ 13 h 144"/>
                    <a:gd name="T12" fmla="*/ 511 w 511"/>
                    <a:gd name="T13" fmla="*/ 19 h 144"/>
                    <a:gd name="T14" fmla="*/ 473 w 511"/>
                    <a:gd name="T15" fmla="*/ 88 h 144"/>
                    <a:gd name="T16" fmla="*/ 234 w 511"/>
                    <a:gd name="T17" fmla="*/ 144 h 144"/>
                    <a:gd name="T18" fmla="*/ 16 w 511"/>
                    <a:gd name="T19" fmla="*/ 6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144">
                      <a:moveTo>
                        <a:pt x="16" y="61"/>
                      </a:moveTo>
                      <a:cubicBezTo>
                        <a:pt x="12" y="57"/>
                        <a:pt x="0" y="10"/>
                        <a:pt x="0" y="10"/>
                      </a:cubicBezTo>
                      <a:cubicBezTo>
                        <a:pt x="33" y="5"/>
                        <a:pt x="33" y="5"/>
                        <a:pt x="33" y="5"/>
                      </a:cubicBezTo>
                      <a:cubicBezTo>
                        <a:pt x="33" y="5"/>
                        <a:pt x="137" y="15"/>
                        <a:pt x="182" y="36"/>
                      </a:cubicBezTo>
                      <a:cubicBezTo>
                        <a:pt x="227" y="56"/>
                        <a:pt x="232" y="79"/>
                        <a:pt x="232" y="79"/>
                      </a:cubicBezTo>
                      <a:cubicBezTo>
                        <a:pt x="278" y="52"/>
                        <a:pt x="392" y="0"/>
                        <a:pt x="470" y="13"/>
                      </a:cubicBezTo>
                      <a:cubicBezTo>
                        <a:pt x="511" y="19"/>
                        <a:pt x="511" y="19"/>
                        <a:pt x="511" y="19"/>
                      </a:cubicBezTo>
                      <a:cubicBezTo>
                        <a:pt x="473" y="88"/>
                        <a:pt x="473" y="88"/>
                        <a:pt x="473" y="88"/>
                      </a:cubicBezTo>
                      <a:cubicBezTo>
                        <a:pt x="234" y="144"/>
                        <a:pt x="234" y="144"/>
                        <a:pt x="234" y="144"/>
                      </a:cubicBezTo>
                      <a:lnTo>
                        <a:pt x="16" y="61"/>
                      </a:lnTo>
                      <a:close/>
                    </a:path>
                  </a:pathLst>
                </a:custGeom>
                <a:solidFill>
                  <a:srgbClr val="CFD0D2"/>
                </a:solidFill>
                <a:ln>
                  <a:noFill/>
                </a:ln>
              </p:spPr>
              <p:txBody>
                <a:bodyPr anchor="ctr"/>
                <a:lstStyle/>
                <a:p>
                  <a:pPr algn="ctr"/>
                  <a:endParaRPr dirty="0">
                    <a:ea typeface="宋体" panose="02010600030101010101" pitchFamily="2" charset="-122"/>
                  </a:endParaRPr>
                </a:p>
              </p:txBody>
            </p:sp>
            <p:sp>
              <p:nvSpPr>
                <p:cNvPr id="72" name="任意多边形: 形状 38"/>
                <p:cNvSpPr/>
                <p:nvPr/>
              </p:nvSpPr>
              <p:spPr bwMode="auto">
                <a:xfrm>
                  <a:off x="5466012" y="4287208"/>
                  <a:ext cx="638889" cy="594385"/>
                </a:xfrm>
                <a:custGeom>
                  <a:avLst/>
                  <a:gdLst>
                    <a:gd name="T0" fmla="*/ 273 w 273"/>
                    <a:gd name="T1" fmla="*/ 6 h 254"/>
                    <a:gd name="T2" fmla="*/ 220 w 273"/>
                    <a:gd name="T3" fmla="*/ 7 h 254"/>
                    <a:gd name="T4" fmla="*/ 2 w 273"/>
                    <a:gd name="T5" fmla="*/ 197 h 254"/>
                    <a:gd name="T6" fmla="*/ 55 w 273"/>
                    <a:gd name="T7" fmla="*/ 251 h 254"/>
                    <a:gd name="T8" fmla="*/ 268 w 273"/>
                    <a:gd name="T9" fmla="*/ 103 h 254"/>
                    <a:gd name="T10" fmla="*/ 273 w 273"/>
                    <a:gd name="T11" fmla="*/ 6 h 254"/>
                  </a:gdLst>
                  <a:ahLst/>
                  <a:cxnLst>
                    <a:cxn ang="0">
                      <a:pos x="T0" y="T1"/>
                    </a:cxn>
                    <a:cxn ang="0">
                      <a:pos x="T2" y="T3"/>
                    </a:cxn>
                    <a:cxn ang="0">
                      <a:pos x="T4" y="T5"/>
                    </a:cxn>
                    <a:cxn ang="0">
                      <a:pos x="T6" y="T7"/>
                    </a:cxn>
                    <a:cxn ang="0">
                      <a:pos x="T8" y="T9"/>
                    </a:cxn>
                    <a:cxn ang="0">
                      <a:pos x="T10" y="T11"/>
                    </a:cxn>
                  </a:cxnLst>
                  <a:rect l="0" t="0" r="r" b="b"/>
                  <a:pathLst>
                    <a:path w="273" h="254">
                      <a:moveTo>
                        <a:pt x="273" y="6"/>
                      </a:moveTo>
                      <a:cubicBezTo>
                        <a:pt x="262" y="1"/>
                        <a:pt x="236" y="0"/>
                        <a:pt x="220" y="7"/>
                      </a:cubicBezTo>
                      <a:cubicBezTo>
                        <a:pt x="204" y="14"/>
                        <a:pt x="0" y="180"/>
                        <a:pt x="2" y="197"/>
                      </a:cubicBezTo>
                      <a:cubicBezTo>
                        <a:pt x="4" y="214"/>
                        <a:pt x="45" y="254"/>
                        <a:pt x="55" y="251"/>
                      </a:cubicBezTo>
                      <a:cubicBezTo>
                        <a:pt x="65" y="248"/>
                        <a:pt x="265" y="112"/>
                        <a:pt x="268" y="103"/>
                      </a:cubicBezTo>
                      <a:cubicBezTo>
                        <a:pt x="271" y="94"/>
                        <a:pt x="273" y="6"/>
                        <a:pt x="273" y="6"/>
                      </a:cubicBezTo>
                      <a:close/>
                    </a:path>
                  </a:pathLst>
                </a:custGeom>
                <a:solidFill>
                  <a:srgbClr val="F0D0BF"/>
                </a:solidFill>
                <a:ln>
                  <a:noFill/>
                </a:ln>
              </p:spPr>
              <p:txBody>
                <a:bodyPr anchor="ctr"/>
                <a:lstStyle/>
                <a:p>
                  <a:pPr algn="ctr"/>
                  <a:endParaRPr dirty="0">
                    <a:ea typeface="宋体" panose="02010600030101010101" pitchFamily="2" charset="-122"/>
                  </a:endParaRPr>
                </a:p>
              </p:txBody>
            </p:sp>
            <p:sp>
              <p:nvSpPr>
                <p:cNvPr id="73" name="任意多边形: 形状 39"/>
                <p:cNvSpPr/>
                <p:nvPr/>
              </p:nvSpPr>
              <p:spPr bwMode="auto">
                <a:xfrm>
                  <a:off x="5468979" y="4289186"/>
                  <a:ext cx="638889" cy="590429"/>
                </a:xfrm>
                <a:custGeom>
                  <a:avLst/>
                  <a:gdLst>
                    <a:gd name="T0" fmla="*/ 272 w 273"/>
                    <a:gd name="T1" fmla="*/ 5 h 252"/>
                    <a:gd name="T2" fmla="*/ 273 w 273"/>
                    <a:gd name="T3" fmla="*/ 5 h 252"/>
                    <a:gd name="T4" fmla="*/ 248 w 273"/>
                    <a:gd name="T5" fmla="*/ 0 h 252"/>
                    <a:gd name="T6" fmla="*/ 219 w 273"/>
                    <a:gd name="T7" fmla="*/ 6 h 252"/>
                    <a:gd name="T8" fmla="*/ 205 w 273"/>
                    <a:gd name="T9" fmla="*/ 15 h 252"/>
                    <a:gd name="T10" fmla="*/ 84 w 273"/>
                    <a:gd name="T11" fmla="*/ 113 h 252"/>
                    <a:gd name="T12" fmla="*/ 25 w 273"/>
                    <a:gd name="T13" fmla="*/ 166 h 252"/>
                    <a:gd name="T14" fmla="*/ 7 w 273"/>
                    <a:gd name="T15" fmla="*/ 185 h 252"/>
                    <a:gd name="T16" fmla="*/ 2 w 273"/>
                    <a:gd name="T17" fmla="*/ 191 h 252"/>
                    <a:gd name="T18" fmla="*/ 0 w 273"/>
                    <a:gd name="T19" fmla="*/ 196 h 252"/>
                    <a:gd name="T20" fmla="*/ 0 w 273"/>
                    <a:gd name="T21" fmla="*/ 197 h 252"/>
                    <a:gd name="T22" fmla="*/ 8 w 273"/>
                    <a:gd name="T23" fmla="*/ 212 h 252"/>
                    <a:gd name="T24" fmla="*/ 31 w 273"/>
                    <a:gd name="T25" fmla="*/ 239 h 252"/>
                    <a:gd name="T26" fmla="*/ 43 w 273"/>
                    <a:gd name="T27" fmla="*/ 248 h 252"/>
                    <a:gd name="T28" fmla="*/ 53 w 273"/>
                    <a:gd name="T29" fmla="*/ 252 h 252"/>
                    <a:gd name="T30" fmla="*/ 54 w 273"/>
                    <a:gd name="T31" fmla="*/ 251 h 252"/>
                    <a:gd name="T32" fmla="*/ 59 w 273"/>
                    <a:gd name="T33" fmla="*/ 249 h 252"/>
                    <a:gd name="T34" fmla="*/ 174 w 273"/>
                    <a:gd name="T35" fmla="*/ 173 h 252"/>
                    <a:gd name="T36" fmla="*/ 238 w 273"/>
                    <a:gd name="T37" fmla="*/ 127 h 252"/>
                    <a:gd name="T38" fmla="*/ 259 w 273"/>
                    <a:gd name="T39" fmla="*/ 111 h 252"/>
                    <a:gd name="T40" fmla="*/ 265 w 273"/>
                    <a:gd name="T41" fmla="*/ 106 h 252"/>
                    <a:gd name="T42" fmla="*/ 267 w 273"/>
                    <a:gd name="T43" fmla="*/ 104 h 252"/>
                    <a:gd name="T44" fmla="*/ 268 w 273"/>
                    <a:gd name="T45" fmla="*/ 103 h 252"/>
                    <a:gd name="T46" fmla="*/ 269 w 273"/>
                    <a:gd name="T47" fmla="*/ 96 h 252"/>
                    <a:gd name="T48" fmla="*/ 273 w 273"/>
                    <a:gd name="T49" fmla="*/ 5 h 252"/>
                    <a:gd name="T50" fmla="*/ 273 w 273"/>
                    <a:gd name="T51" fmla="*/ 5 h 252"/>
                    <a:gd name="T52" fmla="*/ 273 w 273"/>
                    <a:gd name="T53" fmla="*/ 5 h 252"/>
                    <a:gd name="T54" fmla="*/ 272 w 273"/>
                    <a:gd name="T55" fmla="*/ 5 h 252"/>
                    <a:gd name="T56" fmla="*/ 271 w 273"/>
                    <a:gd name="T57" fmla="*/ 5 h 252"/>
                    <a:gd name="T58" fmla="*/ 271 w 273"/>
                    <a:gd name="T59" fmla="*/ 19 h 252"/>
                    <a:gd name="T60" fmla="*/ 269 w 273"/>
                    <a:gd name="T61" fmla="*/ 68 h 252"/>
                    <a:gd name="T62" fmla="*/ 268 w 273"/>
                    <a:gd name="T63" fmla="*/ 90 h 252"/>
                    <a:gd name="T64" fmla="*/ 266 w 273"/>
                    <a:gd name="T65" fmla="*/ 102 h 252"/>
                    <a:gd name="T66" fmla="*/ 266 w 273"/>
                    <a:gd name="T67" fmla="*/ 103 h 252"/>
                    <a:gd name="T68" fmla="*/ 253 w 273"/>
                    <a:gd name="T69" fmla="*/ 114 h 252"/>
                    <a:gd name="T70" fmla="*/ 139 w 273"/>
                    <a:gd name="T71" fmla="*/ 194 h 252"/>
                    <a:gd name="T72" fmla="*/ 82 w 273"/>
                    <a:gd name="T73" fmla="*/ 232 h 252"/>
                    <a:gd name="T74" fmla="*/ 63 w 273"/>
                    <a:gd name="T75" fmla="*/ 244 h 252"/>
                    <a:gd name="T76" fmla="*/ 57 w 273"/>
                    <a:gd name="T77" fmla="*/ 248 h 252"/>
                    <a:gd name="T78" fmla="*/ 54 w 273"/>
                    <a:gd name="T79" fmla="*/ 250 h 252"/>
                    <a:gd name="T80" fmla="*/ 53 w 273"/>
                    <a:gd name="T81" fmla="*/ 250 h 252"/>
                    <a:gd name="T82" fmla="*/ 41 w 273"/>
                    <a:gd name="T83" fmla="*/ 244 h 252"/>
                    <a:gd name="T84" fmla="*/ 16 w 273"/>
                    <a:gd name="T85" fmla="*/ 220 h 252"/>
                    <a:gd name="T86" fmla="*/ 2 w 273"/>
                    <a:gd name="T87" fmla="*/ 196 h 252"/>
                    <a:gd name="T88" fmla="*/ 2 w 273"/>
                    <a:gd name="T89" fmla="*/ 196 h 252"/>
                    <a:gd name="T90" fmla="*/ 4 w 273"/>
                    <a:gd name="T91" fmla="*/ 192 h 252"/>
                    <a:gd name="T92" fmla="*/ 45 w 273"/>
                    <a:gd name="T93" fmla="*/ 150 h 252"/>
                    <a:gd name="T94" fmla="*/ 151 w 273"/>
                    <a:gd name="T95" fmla="*/ 60 h 252"/>
                    <a:gd name="T96" fmla="*/ 196 w 273"/>
                    <a:gd name="T97" fmla="*/ 24 h 252"/>
                    <a:gd name="T98" fmla="*/ 211 w 273"/>
                    <a:gd name="T99" fmla="*/ 13 h 252"/>
                    <a:gd name="T100" fmla="*/ 220 w 273"/>
                    <a:gd name="T101" fmla="*/ 7 h 252"/>
                    <a:gd name="T102" fmla="*/ 248 w 273"/>
                    <a:gd name="T103" fmla="*/ 2 h 252"/>
                    <a:gd name="T104" fmla="*/ 272 w 273"/>
                    <a:gd name="T105" fmla="*/ 6 h 252"/>
                    <a:gd name="T106" fmla="*/ 272 w 273"/>
                    <a:gd name="T107" fmla="*/ 5 h 252"/>
                    <a:gd name="T108" fmla="*/ 271 w 273"/>
                    <a:gd name="T109" fmla="*/ 5 h 252"/>
                    <a:gd name="T110" fmla="*/ 272 w 273"/>
                    <a:gd name="T111"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252">
                      <a:moveTo>
                        <a:pt x="272" y="5"/>
                      </a:moveTo>
                      <a:cubicBezTo>
                        <a:pt x="273" y="5"/>
                        <a:pt x="273" y="5"/>
                        <a:pt x="273" y="5"/>
                      </a:cubicBezTo>
                      <a:cubicBezTo>
                        <a:pt x="267" y="2"/>
                        <a:pt x="258" y="0"/>
                        <a:pt x="248" y="0"/>
                      </a:cubicBezTo>
                      <a:cubicBezTo>
                        <a:pt x="238" y="0"/>
                        <a:pt x="227" y="2"/>
                        <a:pt x="219" y="6"/>
                      </a:cubicBezTo>
                      <a:cubicBezTo>
                        <a:pt x="217" y="7"/>
                        <a:pt x="212" y="10"/>
                        <a:pt x="205" y="15"/>
                      </a:cubicBezTo>
                      <a:cubicBezTo>
                        <a:pt x="180" y="33"/>
                        <a:pt x="129" y="74"/>
                        <a:pt x="84" y="113"/>
                      </a:cubicBezTo>
                      <a:cubicBezTo>
                        <a:pt x="62" y="132"/>
                        <a:pt x="41" y="151"/>
                        <a:pt x="25" y="166"/>
                      </a:cubicBezTo>
                      <a:cubicBezTo>
                        <a:pt x="18" y="173"/>
                        <a:pt x="11" y="180"/>
                        <a:pt x="7" y="185"/>
                      </a:cubicBezTo>
                      <a:cubicBezTo>
                        <a:pt x="5" y="187"/>
                        <a:pt x="3" y="190"/>
                        <a:pt x="2" y="191"/>
                      </a:cubicBezTo>
                      <a:cubicBezTo>
                        <a:pt x="1" y="193"/>
                        <a:pt x="0" y="195"/>
                        <a:pt x="0" y="196"/>
                      </a:cubicBezTo>
                      <a:cubicBezTo>
                        <a:pt x="0" y="197"/>
                        <a:pt x="0" y="197"/>
                        <a:pt x="0" y="197"/>
                      </a:cubicBezTo>
                      <a:cubicBezTo>
                        <a:pt x="1" y="201"/>
                        <a:pt x="4" y="206"/>
                        <a:pt x="8" y="212"/>
                      </a:cubicBezTo>
                      <a:cubicBezTo>
                        <a:pt x="14" y="221"/>
                        <a:pt x="23" y="231"/>
                        <a:pt x="31" y="239"/>
                      </a:cubicBezTo>
                      <a:cubicBezTo>
                        <a:pt x="36" y="242"/>
                        <a:pt x="40" y="246"/>
                        <a:pt x="43" y="248"/>
                      </a:cubicBezTo>
                      <a:cubicBezTo>
                        <a:pt x="47" y="250"/>
                        <a:pt x="50" y="252"/>
                        <a:pt x="53" y="252"/>
                      </a:cubicBezTo>
                      <a:cubicBezTo>
                        <a:pt x="53" y="252"/>
                        <a:pt x="54" y="252"/>
                        <a:pt x="54" y="251"/>
                      </a:cubicBezTo>
                      <a:cubicBezTo>
                        <a:pt x="55" y="251"/>
                        <a:pt x="57" y="250"/>
                        <a:pt x="59" y="249"/>
                      </a:cubicBezTo>
                      <a:cubicBezTo>
                        <a:pt x="74" y="240"/>
                        <a:pt x="125" y="206"/>
                        <a:pt x="174" y="173"/>
                      </a:cubicBezTo>
                      <a:cubicBezTo>
                        <a:pt x="198" y="156"/>
                        <a:pt x="221" y="140"/>
                        <a:pt x="238" y="127"/>
                      </a:cubicBezTo>
                      <a:cubicBezTo>
                        <a:pt x="247" y="121"/>
                        <a:pt x="254" y="115"/>
                        <a:pt x="259" y="111"/>
                      </a:cubicBezTo>
                      <a:cubicBezTo>
                        <a:pt x="262" y="109"/>
                        <a:pt x="264" y="107"/>
                        <a:pt x="265" y="106"/>
                      </a:cubicBezTo>
                      <a:cubicBezTo>
                        <a:pt x="266" y="105"/>
                        <a:pt x="267" y="105"/>
                        <a:pt x="267" y="104"/>
                      </a:cubicBezTo>
                      <a:cubicBezTo>
                        <a:pt x="268" y="104"/>
                        <a:pt x="268" y="103"/>
                        <a:pt x="268" y="103"/>
                      </a:cubicBezTo>
                      <a:cubicBezTo>
                        <a:pt x="269" y="101"/>
                        <a:pt x="269" y="99"/>
                        <a:pt x="269" y="96"/>
                      </a:cubicBezTo>
                      <a:cubicBezTo>
                        <a:pt x="272" y="73"/>
                        <a:pt x="273" y="5"/>
                        <a:pt x="273" y="5"/>
                      </a:cubicBezTo>
                      <a:cubicBezTo>
                        <a:pt x="273" y="5"/>
                        <a:pt x="273" y="5"/>
                        <a:pt x="273" y="5"/>
                      </a:cubicBezTo>
                      <a:cubicBezTo>
                        <a:pt x="273" y="5"/>
                        <a:pt x="273" y="5"/>
                        <a:pt x="273" y="5"/>
                      </a:cubicBezTo>
                      <a:cubicBezTo>
                        <a:pt x="272" y="5"/>
                        <a:pt x="272" y="5"/>
                        <a:pt x="272" y="5"/>
                      </a:cubicBezTo>
                      <a:cubicBezTo>
                        <a:pt x="271" y="5"/>
                        <a:pt x="271" y="5"/>
                        <a:pt x="271" y="5"/>
                      </a:cubicBezTo>
                      <a:cubicBezTo>
                        <a:pt x="271" y="5"/>
                        <a:pt x="271" y="11"/>
                        <a:pt x="271" y="19"/>
                      </a:cubicBezTo>
                      <a:cubicBezTo>
                        <a:pt x="270" y="32"/>
                        <a:pt x="270" y="51"/>
                        <a:pt x="269" y="68"/>
                      </a:cubicBezTo>
                      <a:cubicBezTo>
                        <a:pt x="269" y="76"/>
                        <a:pt x="268" y="84"/>
                        <a:pt x="268" y="90"/>
                      </a:cubicBezTo>
                      <a:cubicBezTo>
                        <a:pt x="267" y="96"/>
                        <a:pt x="267" y="101"/>
                        <a:pt x="266" y="102"/>
                      </a:cubicBezTo>
                      <a:cubicBezTo>
                        <a:pt x="266" y="102"/>
                        <a:pt x="266" y="103"/>
                        <a:pt x="266" y="103"/>
                      </a:cubicBezTo>
                      <a:cubicBezTo>
                        <a:pt x="264" y="105"/>
                        <a:pt x="259" y="109"/>
                        <a:pt x="253" y="114"/>
                      </a:cubicBezTo>
                      <a:cubicBezTo>
                        <a:pt x="230" y="131"/>
                        <a:pt x="182" y="165"/>
                        <a:pt x="139" y="194"/>
                      </a:cubicBezTo>
                      <a:cubicBezTo>
                        <a:pt x="118" y="209"/>
                        <a:pt x="97" y="222"/>
                        <a:pt x="82" y="232"/>
                      </a:cubicBezTo>
                      <a:cubicBezTo>
                        <a:pt x="74" y="237"/>
                        <a:pt x="68" y="241"/>
                        <a:pt x="63" y="244"/>
                      </a:cubicBezTo>
                      <a:cubicBezTo>
                        <a:pt x="60" y="246"/>
                        <a:pt x="58" y="247"/>
                        <a:pt x="57" y="248"/>
                      </a:cubicBezTo>
                      <a:cubicBezTo>
                        <a:pt x="55" y="249"/>
                        <a:pt x="54" y="249"/>
                        <a:pt x="54" y="250"/>
                      </a:cubicBezTo>
                      <a:cubicBezTo>
                        <a:pt x="53" y="250"/>
                        <a:pt x="53" y="250"/>
                        <a:pt x="53" y="250"/>
                      </a:cubicBezTo>
                      <a:cubicBezTo>
                        <a:pt x="51" y="250"/>
                        <a:pt x="46" y="247"/>
                        <a:pt x="41" y="244"/>
                      </a:cubicBezTo>
                      <a:cubicBezTo>
                        <a:pt x="33" y="238"/>
                        <a:pt x="24" y="229"/>
                        <a:pt x="16" y="220"/>
                      </a:cubicBezTo>
                      <a:cubicBezTo>
                        <a:pt x="9" y="211"/>
                        <a:pt x="3" y="202"/>
                        <a:pt x="2" y="196"/>
                      </a:cubicBezTo>
                      <a:cubicBezTo>
                        <a:pt x="2" y="196"/>
                        <a:pt x="2" y="196"/>
                        <a:pt x="2" y="196"/>
                      </a:cubicBezTo>
                      <a:cubicBezTo>
                        <a:pt x="2" y="195"/>
                        <a:pt x="3" y="194"/>
                        <a:pt x="4" y="192"/>
                      </a:cubicBezTo>
                      <a:cubicBezTo>
                        <a:pt x="10" y="184"/>
                        <a:pt x="25" y="168"/>
                        <a:pt x="45" y="150"/>
                      </a:cubicBezTo>
                      <a:cubicBezTo>
                        <a:pt x="75" y="122"/>
                        <a:pt x="116" y="88"/>
                        <a:pt x="151" y="60"/>
                      </a:cubicBezTo>
                      <a:cubicBezTo>
                        <a:pt x="168" y="46"/>
                        <a:pt x="184" y="33"/>
                        <a:pt x="196" y="24"/>
                      </a:cubicBezTo>
                      <a:cubicBezTo>
                        <a:pt x="202" y="19"/>
                        <a:pt x="207" y="15"/>
                        <a:pt x="211" y="13"/>
                      </a:cubicBezTo>
                      <a:cubicBezTo>
                        <a:pt x="215" y="10"/>
                        <a:pt x="218" y="8"/>
                        <a:pt x="220" y="7"/>
                      </a:cubicBezTo>
                      <a:cubicBezTo>
                        <a:pt x="227" y="4"/>
                        <a:pt x="238" y="2"/>
                        <a:pt x="248" y="2"/>
                      </a:cubicBezTo>
                      <a:cubicBezTo>
                        <a:pt x="257" y="2"/>
                        <a:pt x="266" y="4"/>
                        <a:pt x="272" y="6"/>
                      </a:cubicBezTo>
                      <a:cubicBezTo>
                        <a:pt x="272" y="5"/>
                        <a:pt x="272" y="5"/>
                        <a:pt x="272" y="5"/>
                      </a:cubicBezTo>
                      <a:cubicBezTo>
                        <a:pt x="271" y="5"/>
                        <a:pt x="271" y="5"/>
                        <a:pt x="271" y="5"/>
                      </a:cubicBezTo>
                      <a:lnTo>
                        <a:pt x="272" y="5"/>
                      </a:lnTo>
                      <a:close/>
                    </a:path>
                  </a:pathLst>
                </a:custGeom>
                <a:solidFill>
                  <a:srgbClr val="272525"/>
                </a:solidFill>
                <a:ln>
                  <a:noFill/>
                </a:ln>
              </p:spPr>
              <p:txBody>
                <a:bodyPr anchor="ctr"/>
                <a:lstStyle/>
                <a:p>
                  <a:pPr algn="ctr"/>
                  <a:endParaRPr dirty="0">
                    <a:ea typeface="宋体" panose="02010600030101010101" pitchFamily="2" charset="-122"/>
                  </a:endParaRPr>
                </a:p>
              </p:txBody>
            </p:sp>
            <p:sp>
              <p:nvSpPr>
                <p:cNvPr id="74" name="任意多边形: 形状 40"/>
                <p:cNvSpPr/>
                <p:nvPr/>
              </p:nvSpPr>
              <p:spPr bwMode="auto">
                <a:xfrm>
                  <a:off x="6383797" y="4312922"/>
                  <a:ext cx="990970" cy="1942381"/>
                </a:xfrm>
                <a:custGeom>
                  <a:avLst/>
                  <a:gdLst>
                    <a:gd name="T0" fmla="*/ 215 w 424"/>
                    <a:gd name="T1" fmla="*/ 17 h 830"/>
                    <a:gd name="T2" fmla="*/ 398 w 424"/>
                    <a:gd name="T3" fmla="*/ 418 h 830"/>
                    <a:gd name="T4" fmla="*/ 394 w 424"/>
                    <a:gd name="T5" fmla="*/ 780 h 830"/>
                    <a:gd name="T6" fmla="*/ 177 w 424"/>
                    <a:gd name="T7" fmla="*/ 784 h 830"/>
                    <a:gd name="T8" fmla="*/ 39 w 424"/>
                    <a:gd name="T9" fmla="*/ 599 h 830"/>
                    <a:gd name="T10" fmla="*/ 33 w 424"/>
                    <a:gd name="T11" fmla="*/ 170 h 830"/>
                    <a:gd name="T12" fmla="*/ 107 w 424"/>
                    <a:gd name="T13" fmla="*/ 18 h 830"/>
                    <a:gd name="T14" fmla="*/ 215 w 424"/>
                    <a:gd name="T15" fmla="*/ 17 h 8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830">
                      <a:moveTo>
                        <a:pt x="215" y="17"/>
                      </a:moveTo>
                      <a:cubicBezTo>
                        <a:pt x="385" y="17"/>
                        <a:pt x="388" y="280"/>
                        <a:pt x="398" y="418"/>
                      </a:cubicBezTo>
                      <a:cubicBezTo>
                        <a:pt x="406" y="544"/>
                        <a:pt x="424" y="730"/>
                        <a:pt x="394" y="780"/>
                      </a:cubicBezTo>
                      <a:cubicBezTo>
                        <a:pt x="364" y="830"/>
                        <a:pt x="276" y="830"/>
                        <a:pt x="177" y="784"/>
                      </a:cubicBezTo>
                      <a:cubicBezTo>
                        <a:pt x="77" y="737"/>
                        <a:pt x="40" y="730"/>
                        <a:pt x="39" y="599"/>
                      </a:cubicBezTo>
                      <a:cubicBezTo>
                        <a:pt x="37" y="467"/>
                        <a:pt x="0" y="287"/>
                        <a:pt x="33" y="170"/>
                      </a:cubicBezTo>
                      <a:cubicBezTo>
                        <a:pt x="51" y="104"/>
                        <a:pt x="62" y="40"/>
                        <a:pt x="107" y="18"/>
                      </a:cubicBezTo>
                      <a:cubicBezTo>
                        <a:pt x="141" y="0"/>
                        <a:pt x="215" y="17"/>
                        <a:pt x="215" y="17"/>
                      </a:cubicBezTo>
                    </a:path>
                  </a:pathLst>
                </a:custGeom>
                <a:solidFill>
                  <a:srgbClr val="59595B"/>
                </a:solidFill>
                <a:ln>
                  <a:noFill/>
                </a:ln>
              </p:spPr>
              <p:txBody>
                <a:bodyPr anchor="ctr"/>
                <a:lstStyle/>
                <a:p>
                  <a:pPr algn="ctr"/>
                  <a:endParaRPr dirty="0">
                    <a:ea typeface="宋体" panose="02010600030101010101" pitchFamily="2" charset="-122"/>
                  </a:endParaRPr>
                </a:p>
              </p:txBody>
            </p:sp>
            <p:sp>
              <p:nvSpPr>
                <p:cNvPr id="75" name="任意多边形: 形状 41"/>
                <p:cNvSpPr/>
                <p:nvPr/>
              </p:nvSpPr>
              <p:spPr bwMode="auto">
                <a:xfrm>
                  <a:off x="6474784" y="4820275"/>
                  <a:ext cx="661636" cy="1149209"/>
                </a:xfrm>
                <a:custGeom>
                  <a:avLst/>
                  <a:gdLst>
                    <a:gd name="T0" fmla="*/ 283 w 283"/>
                    <a:gd name="T1" fmla="*/ 0 h 491"/>
                    <a:gd name="T2" fmla="*/ 217 w 283"/>
                    <a:gd name="T3" fmla="*/ 219 h 491"/>
                    <a:gd name="T4" fmla="*/ 179 w 283"/>
                    <a:gd name="T5" fmla="*/ 398 h 491"/>
                    <a:gd name="T6" fmla="*/ 33 w 283"/>
                    <a:gd name="T7" fmla="*/ 432 h 491"/>
                    <a:gd name="T8" fmla="*/ 111 w 283"/>
                    <a:gd name="T9" fmla="*/ 83 h 491"/>
                    <a:gd name="T10" fmla="*/ 283 w 283"/>
                    <a:gd name="T11" fmla="*/ 0 h 491"/>
                  </a:gdLst>
                  <a:ahLst/>
                  <a:cxnLst>
                    <a:cxn ang="0">
                      <a:pos x="T0" y="T1"/>
                    </a:cxn>
                    <a:cxn ang="0">
                      <a:pos x="T2" y="T3"/>
                    </a:cxn>
                    <a:cxn ang="0">
                      <a:pos x="T4" y="T5"/>
                    </a:cxn>
                    <a:cxn ang="0">
                      <a:pos x="T6" y="T7"/>
                    </a:cxn>
                    <a:cxn ang="0">
                      <a:pos x="T8" y="T9"/>
                    </a:cxn>
                    <a:cxn ang="0">
                      <a:pos x="T10" y="T11"/>
                    </a:cxn>
                  </a:cxnLst>
                  <a:rect l="0" t="0" r="r" b="b"/>
                  <a:pathLst>
                    <a:path w="283" h="491">
                      <a:moveTo>
                        <a:pt x="283" y="0"/>
                      </a:moveTo>
                      <a:cubicBezTo>
                        <a:pt x="283" y="7"/>
                        <a:pt x="236" y="140"/>
                        <a:pt x="217" y="219"/>
                      </a:cubicBezTo>
                      <a:cubicBezTo>
                        <a:pt x="197" y="299"/>
                        <a:pt x="240" y="333"/>
                        <a:pt x="179" y="398"/>
                      </a:cubicBezTo>
                      <a:cubicBezTo>
                        <a:pt x="119" y="463"/>
                        <a:pt x="66" y="491"/>
                        <a:pt x="33" y="432"/>
                      </a:cubicBezTo>
                      <a:cubicBezTo>
                        <a:pt x="0" y="373"/>
                        <a:pt x="111" y="96"/>
                        <a:pt x="111" y="83"/>
                      </a:cubicBezTo>
                      <a:cubicBezTo>
                        <a:pt x="111" y="70"/>
                        <a:pt x="283" y="1"/>
                        <a:pt x="283" y="0"/>
                      </a:cubicBezTo>
                    </a:path>
                  </a:pathLst>
                </a:custGeom>
                <a:solidFill>
                  <a:srgbClr val="545457"/>
                </a:solidFill>
                <a:ln>
                  <a:noFill/>
                </a:ln>
              </p:spPr>
              <p:txBody>
                <a:bodyPr anchor="ctr"/>
                <a:lstStyle/>
                <a:p>
                  <a:pPr algn="ctr"/>
                  <a:endParaRPr dirty="0">
                    <a:ea typeface="宋体" panose="02010600030101010101" pitchFamily="2" charset="-122"/>
                  </a:endParaRPr>
                </a:p>
              </p:txBody>
            </p:sp>
            <p:sp>
              <p:nvSpPr>
                <p:cNvPr id="76" name="任意多边形: 形状 42"/>
                <p:cNvSpPr/>
                <p:nvPr/>
              </p:nvSpPr>
              <p:spPr bwMode="auto">
                <a:xfrm>
                  <a:off x="6818954" y="5294003"/>
                  <a:ext cx="147360" cy="457904"/>
                </a:xfrm>
                <a:custGeom>
                  <a:avLst/>
                  <a:gdLst>
                    <a:gd name="T0" fmla="*/ 34 w 63"/>
                    <a:gd name="T1" fmla="*/ 0 h 196"/>
                    <a:gd name="T2" fmla="*/ 63 w 63"/>
                    <a:gd name="T3" fmla="*/ 196 h 196"/>
                    <a:gd name="T4" fmla="*/ 32 w 63"/>
                    <a:gd name="T5" fmla="*/ 196 h 196"/>
                    <a:gd name="T6" fmla="*/ 0 w 63"/>
                    <a:gd name="T7" fmla="*/ 0 h 196"/>
                    <a:gd name="T8" fmla="*/ 34 w 63"/>
                    <a:gd name="T9" fmla="*/ 0 h 196"/>
                  </a:gdLst>
                  <a:ahLst/>
                  <a:cxnLst>
                    <a:cxn ang="0">
                      <a:pos x="T0" y="T1"/>
                    </a:cxn>
                    <a:cxn ang="0">
                      <a:pos x="T2" y="T3"/>
                    </a:cxn>
                    <a:cxn ang="0">
                      <a:pos x="T4" y="T5"/>
                    </a:cxn>
                    <a:cxn ang="0">
                      <a:pos x="T6" y="T7"/>
                    </a:cxn>
                    <a:cxn ang="0">
                      <a:pos x="T8" y="T9"/>
                    </a:cxn>
                  </a:cxnLst>
                  <a:rect l="0" t="0" r="r" b="b"/>
                  <a:pathLst>
                    <a:path w="63" h="196">
                      <a:moveTo>
                        <a:pt x="34" y="0"/>
                      </a:moveTo>
                      <a:cubicBezTo>
                        <a:pt x="34" y="15"/>
                        <a:pt x="63" y="196"/>
                        <a:pt x="63" y="196"/>
                      </a:cubicBezTo>
                      <a:cubicBezTo>
                        <a:pt x="32" y="196"/>
                        <a:pt x="32" y="196"/>
                        <a:pt x="32" y="196"/>
                      </a:cubicBezTo>
                      <a:cubicBezTo>
                        <a:pt x="0" y="0"/>
                        <a:pt x="0" y="0"/>
                        <a:pt x="0" y="0"/>
                      </a:cubicBezTo>
                      <a:cubicBezTo>
                        <a:pt x="34" y="0"/>
                        <a:pt x="34" y="0"/>
                        <a:pt x="34" y="0"/>
                      </a:cubicBezTo>
                    </a:path>
                  </a:pathLst>
                </a:custGeom>
                <a:solidFill>
                  <a:srgbClr val="A5A7A9"/>
                </a:solidFill>
                <a:ln>
                  <a:noFill/>
                </a:ln>
              </p:spPr>
              <p:txBody>
                <a:bodyPr anchor="ctr"/>
                <a:lstStyle/>
                <a:p>
                  <a:pPr algn="ctr"/>
                  <a:endParaRPr dirty="0">
                    <a:ea typeface="宋体" panose="02010600030101010101" pitchFamily="2" charset="-122"/>
                  </a:endParaRPr>
                </a:p>
              </p:txBody>
            </p:sp>
            <p:sp>
              <p:nvSpPr>
                <p:cNvPr id="77" name="任意多边形: 形状 43"/>
                <p:cNvSpPr/>
                <p:nvPr/>
              </p:nvSpPr>
              <p:spPr bwMode="auto">
                <a:xfrm>
                  <a:off x="6738845" y="4215012"/>
                  <a:ext cx="734821" cy="1005805"/>
                </a:xfrm>
                <a:custGeom>
                  <a:avLst/>
                  <a:gdLst>
                    <a:gd name="T0" fmla="*/ 64 w 314"/>
                    <a:gd name="T1" fmla="*/ 38 h 430"/>
                    <a:gd name="T2" fmla="*/ 60 w 314"/>
                    <a:gd name="T3" fmla="*/ 125 h 430"/>
                    <a:gd name="T4" fmla="*/ 140 w 314"/>
                    <a:gd name="T5" fmla="*/ 334 h 430"/>
                    <a:gd name="T6" fmla="*/ 243 w 314"/>
                    <a:gd name="T7" fmla="*/ 415 h 430"/>
                    <a:gd name="T8" fmla="*/ 297 w 314"/>
                    <a:gd name="T9" fmla="*/ 376 h 430"/>
                    <a:gd name="T10" fmla="*/ 181 w 314"/>
                    <a:gd name="T11" fmla="*/ 56 h 430"/>
                    <a:gd name="T12" fmla="*/ 21 w 314"/>
                    <a:gd name="T13" fmla="*/ 20 h 430"/>
                    <a:gd name="T14" fmla="*/ 64 w 314"/>
                    <a:gd name="T15" fmla="*/ 38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430">
                      <a:moveTo>
                        <a:pt x="64" y="38"/>
                      </a:moveTo>
                      <a:cubicBezTo>
                        <a:pt x="49" y="42"/>
                        <a:pt x="65" y="97"/>
                        <a:pt x="60" y="125"/>
                      </a:cubicBezTo>
                      <a:cubicBezTo>
                        <a:pt x="55" y="152"/>
                        <a:pt x="80" y="285"/>
                        <a:pt x="140" y="334"/>
                      </a:cubicBezTo>
                      <a:cubicBezTo>
                        <a:pt x="200" y="383"/>
                        <a:pt x="226" y="430"/>
                        <a:pt x="243" y="415"/>
                      </a:cubicBezTo>
                      <a:cubicBezTo>
                        <a:pt x="259" y="400"/>
                        <a:pt x="314" y="401"/>
                        <a:pt x="297" y="376"/>
                      </a:cubicBezTo>
                      <a:cubicBezTo>
                        <a:pt x="242" y="298"/>
                        <a:pt x="219" y="83"/>
                        <a:pt x="181" y="56"/>
                      </a:cubicBezTo>
                      <a:cubicBezTo>
                        <a:pt x="103" y="0"/>
                        <a:pt x="50" y="10"/>
                        <a:pt x="21" y="20"/>
                      </a:cubicBezTo>
                      <a:cubicBezTo>
                        <a:pt x="0" y="27"/>
                        <a:pt x="64" y="38"/>
                        <a:pt x="64" y="38"/>
                      </a:cubicBezTo>
                    </a:path>
                  </a:pathLst>
                </a:custGeom>
                <a:solidFill>
                  <a:srgbClr val="6D6E70"/>
                </a:solidFill>
                <a:ln>
                  <a:noFill/>
                </a:ln>
              </p:spPr>
              <p:txBody>
                <a:bodyPr anchor="ctr"/>
                <a:lstStyle/>
                <a:p>
                  <a:pPr algn="ctr"/>
                  <a:endParaRPr dirty="0">
                    <a:ea typeface="宋体" panose="02010600030101010101" pitchFamily="2" charset="-122"/>
                  </a:endParaRPr>
                </a:p>
              </p:txBody>
            </p:sp>
            <p:sp>
              <p:nvSpPr>
                <p:cNvPr id="78" name="任意多边形: 形状 44"/>
                <p:cNvSpPr/>
                <p:nvPr/>
              </p:nvSpPr>
              <p:spPr bwMode="auto">
                <a:xfrm>
                  <a:off x="6982137" y="4799506"/>
                  <a:ext cx="353070" cy="421311"/>
                </a:xfrm>
                <a:custGeom>
                  <a:avLst/>
                  <a:gdLst>
                    <a:gd name="T0" fmla="*/ 0 w 151"/>
                    <a:gd name="T1" fmla="*/ 38 h 180"/>
                    <a:gd name="T2" fmla="*/ 36 w 151"/>
                    <a:gd name="T3" fmla="*/ 84 h 180"/>
                    <a:gd name="T4" fmla="*/ 139 w 151"/>
                    <a:gd name="T5" fmla="*/ 165 h 180"/>
                    <a:gd name="T6" fmla="*/ 151 w 151"/>
                    <a:gd name="T7" fmla="*/ 150 h 180"/>
                    <a:gd name="T8" fmla="*/ 137 w 151"/>
                    <a:gd name="T9" fmla="*/ 139 h 180"/>
                    <a:gd name="T10" fmla="*/ 7 w 151"/>
                    <a:gd name="T11" fmla="*/ 1 h 180"/>
                    <a:gd name="T12" fmla="*/ 0 w 151"/>
                    <a:gd name="T13" fmla="*/ 38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0" y="38"/>
                      </a:moveTo>
                      <a:cubicBezTo>
                        <a:pt x="10" y="56"/>
                        <a:pt x="22" y="73"/>
                        <a:pt x="36" y="84"/>
                      </a:cubicBezTo>
                      <a:cubicBezTo>
                        <a:pt x="96" y="133"/>
                        <a:pt x="122" y="180"/>
                        <a:pt x="139" y="165"/>
                      </a:cubicBezTo>
                      <a:cubicBezTo>
                        <a:pt x="144" y="160"/>
                        <a:pt x="147" y="156"/>
                        <a:pt x="151" y="150"/>
                      </a:cubicBezTo>
                      <a:cubicBezTo>
                        <a:pt x="147" y="147"/>
                        <a:pt x="142" y="143"/>
                        <a:pt x="137" y="139"/>
                      </a:cubicBezTo>
                      <a:cubicBezTo>
                        <a:pt x="76" y="83"/>
                        <a:pt x="13" y="2"/>
                        <a:pt x="7" y="1"/>
                      </a:cubicBezTo>
                      <a:cubicBezTo>
                        <a:pt x="5" y="0"/>
                        <a:pt x="1" y="18"/>
                        <a:pt x="0" y="38"/>
                      </a:cubicBezTo>
                    </a:path>
                  </a:pathLst>
                </a:custGeom>
                <a:solidFill>
                  <a:srgbClr val="4E5052"/>
                </a:solidFill>
                <a:ln>
                  <a:noFill/>
                </a:ln>
              </p:spPr>
              <p:txBody>
                <a:bodyPr anchor="ctr"/>
                <a:lstStyle/>
                <a:p>
                  <a:pPr algn="ctr"/>
                  <a:endParaRPr dirty="0">
                    <a:ea typeface="宋体" panose="02010600030101010101" pitchFamily="2" charset="-122"/>
                  </a:endParaRPr>
                </a:p>
              </p:txBody>
            </p:sp>
            <p:sp>
              <p:nvSpPr>
                <p:cNvPr id="79" name="任意多边形: 形状 45"/>
                <p:cNvSpPr/>
                <p:nvPr/>
              </p:nvSpPr>
              <p:spPr bwMode="auto">
                <a:xfrm>
                  <a:off x="7143343" y="5405759"/>
                  <a:ext cx="301643" cy="744711"/>
                </a:xfrm>
                <a:custGeom>
                  <a:avLst/>
                  <a:gdLst>
                    <a:gd name="T0" fmla="*/ 42 w 129"/>
                    <a:gd name="T1" fmla="*/ 3 h 318"/>
                    <a:gd name="T2" fmla="*/ 105 w 129"/>
                    <a:gd name="T3" fmla="*/ 26 h 318"/>
                    <a:gd name="T4" fmla="*/ 123 w 129"/>
                    <a:gd name="T5" fmla="*/ 198 h 318"/>
                    <a:gd name="T6" fmla="*/ 41 w 129"/>
                    <a:gd name="T7" fmla="*/ 312 h 318"/>
                    <a:gd name="T8" fmla="*/ 0 w 129"/>
                    <a:gd name="T9" fmla="*/ 274 h 318"/>
                    <a:gd name="T10" fmla="*/ 42 w 129"/>
                    <a:gd name="T11" fmla="*/ 3 h 318"/>
                  </a:gdLst>
                  <a:ahLst/>
                  <a:cxnLst>
                    <a:cxn ang="0">
                      <a:pos x="T0" y="T1"/>
                    </a:cxn>
                    <a:cxn ang="0">
                      <a:pos x="T2" y="T3"/>
                    </a:cxn>
                    <a:cxn ang="0">
                      <a:pos x="T4" y="T5"/>
                    </a:cxn>
                    <a:cxn ang="0">
                      <a:pos x="T6" y="T7"/>
                    </a:cxn>
                    <a:cxn ang="0">
                      <a:pos x="T8" y="T9"/>
                    </a:cxn>
                    <a:cxn ang="0">
                      <a:pos x="T10" y="T11"/>
                    </a:cxn>
                  </a:cxnLst>
                  <a:rect l="0" t="0" r="r" b="b"/>
                  <a:pathLst>
                    <a:path w="129" h="318">
                      <a:moveTo>
                        <a:pt x="42" y="3"/>
                      </a:moveTo>
                      <a:cubicBezTo>
                        <a:pt x="49" y="3"/>
                        <a:pt x="84" y="0"/>
                        <a:pt x="105" y="26"/>
                      </a:cubicBezTo>
                      <a:cubicBezTo>
                        <a:pt x="127" y="52"/>
                        <a:pt x="129" y="103"/>
                        <a:pt x="123" y="198"/>
                      </a:cubicBezTo>
                      <a:cubicBezTo>
                        <a:pt x="116" y="294"/>
                        <a:pt x="60" y="318"/>
                        <a:pt x="41" y="312"/>
                      </a:cubicBezTo>
                      <a:cubicBezTo>
                        <a:pt x="22" y="306"/>
                        <a:pt x="0" y="274"/>
                        <a:pt x="0" y="274"/>
                      </a:cubicBezTo>
                      <a:lnTo>
                        <a:pt x="42" y="3"/>
                      </a:lnTo>
                      <a:close/>
                    </a:path>
                  </a:pathLst>
                </a:custGeom>
                <a:solidFill>
                  <a:srgbClr val="59595B"/>
                </a:solidFill>
                <a:ln>
                  <a:noFill/>
                </a:ln>
              </p:spPr>
              <p:txBody>
                <a:bodyPr anchor="ctr"/>
                <a:lstStyle/>
                <a:p>
                  <a:pPr algn="ctr"/>
                  <a:endParaRPr dirty="0">
                    <a:ea typeface="宋体" panose="02010600030101010101" pitchFamily="2" charset="-122"/>
                  </a:endParaRPr>
                </a:p>
              </p:txBody>
            </p:sp>
            <p:sp>
              <p:nvSpPr>
                <p:cNvPr id="80" name="任意多边形: 形状 46"/>
                <p:cNvSpPr/>
                <p:nvPr/>
              </p:nvSpPr>
              <p:spPr bwMode="auto">
                <a:xfrm>
                  <a:off x="7162134" y="5398836"/>
                  <a:ext cx="267028" cy="737788"/>
                </a:xfrm>
                <a:custGeom>
                  <a:avLst/>
                  <a:gdLst>
                    <a:gd name="T0" fmla="*/ 36 w 114"/>
                    <a:gd name="T1" fmla="*/ 0 h 315"/>
                    <a:gd name="T2" fmla="*/ 49 w 114"/>
                    <a:gd name="T3" fmla="*/ 0 h 315"/>
                    <a:gd name="T4" fmla="*/ 38 w 114"/>
                    <a:gd name="T5" fmla="*/ 183 h 315"/>
                    <a:gd name="T6" fmla="*/ 69 w 114"/>
                    <a:gd name="T7" fmla="*/ 280 h 315"/>
                    <a:gd name="T8" fmla="*/ 114 w 114"/>
                    <a:gd name="T9" fmla="*/ 219 h 315"/>
                    <a:gd name="T10" fmla="*/ 35 w 114"/>
                    <a:gd name="T11" fmla="*/ 309 h 315"/>
                    <a:gd name="T12" fmla="*/ 13 w 114"/>
                    <a:gd name="T13" fmla="*/ 293 h 315"/>
                    <a:gd name="T14" fmla="*/ 0 w 114"/>
                    <a:gd name="T15" fmla="*/ 233 h 315"/>
                    <a:gd name="T16" fmla="*/ 36 w 114"/>
                    <a:gd name="T1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15">
                      <a:moveTo>
                        <a:pt x="36" y="0"/>
                      </a:moveTo>
                      <a:cubicBezTo>
                        <a:pt x="38" y="0"/>
                        <a:pt x="43" y="0"/>
                        <a:pt x="49" y="0"/>
                      </a:cubicBezTo>
                      <a:cubicBezTo>
                        <a:pt x="44" y="43"/>
                        <a:pt x="35" y="145"/>
                        <a:pt x="38" y="183"/>
                      </a:cubicBezTo>
                      <a:cubicBezTo>
                        <a:pt x="41" y="231"/>
                        <a:pt x="46" y="283"/>
                        <a:pt x="69" y="280"/>
                      </a:cubicBezTo>
                      <a:cubicBezTo>
                        <a:pt x="91" y="278"/>
                        <a:pt x="113" y="221"/>
                        <a:pt x="114" y="219"/>
                      </a:cubicBezTo>
                      <a:cubicBezTo>
                        <a:pt x="100" y="295"/>
                        <a:pt x="52" y="315"/>
                        <a:pt x="35" y="309"/>
                      </a:cubicBezTo>
                      <a:cubicBezTo>
                        <a:pt x="27" y="307"/>
                        <a:pt x="19" y="300"/>
                        <a:pt x="13" y="293"/>
                      </a:cubicBezTo>
                      <a:cubicBezTo>
                        <a:pt x="6" y="278"/>
                        <a:pt x="2" y="257"/>
                        <a:pt x="0" y="233"/>
                      </a:cubicBezTo>
                      <a:lnTo>
                        <a:pt x="36" y="0"/>
                      </a:lnTo>
                      <a:close/>
                    </a:path>
                  </a:pathLst>
                </a:custGeom>
                <a:solidFill>
                  <a:srgbClr val="4C4C4F"/>
                </a:solidFill>
                <a:ln>
                  <a:noFill/>
                </a:ln>
              </p:spPr>
              <p:txBody>
                <a:bodyPr anchor="ctr"/>
                <a:lstStyle/>
                <a:p>
                  <a:pPr algn="ctr"/>
                  <a:endParaRPr dirty="0">
                    <a:ea typeface="宋体" panose="02010600030101010101" pitchFamily="2" charset="-122"/>
                  </a:endParaRPr>
                </a:p>
              </p:txBody>
            </p:sp>
            <p:sp>
              <p:nvSpPr>
                <p:cNvPr id="81" name="任意多边形: 形状 47"/>
                <p:cNvSpPr/>
                <p:nvPr/>
              </p:nvSpPr>
              <p:spPr bwMode="auto">
                <a:xfrm>
                  <a:off x="7190815" y="5270267"/>
                  <a:ext cx="266039" cy="376806"/>
                </a:xfrm>
                <a:custGeom>
                  <a:avLst/>
                  <a:gdLst>
                    <a:gd name="T0" fmla="*/ 0 w 114"/>
                    <a:gd name="T1" fmla="*/ 5 h 161"/>
                    <a:gd name="T2" fmla="*/ 83 w 114"/>
                    <a:gd name="T3" fmla="*/ 28 h 161"/>
                    <a:gd name="T4" fmla="*/ 102 w 114"/>
                    <a:gd name="T5" fmla="*/ 129 h 161"/>
                    <a:gd name="T6" fmla="*/ 5 w 114"/>
                    <a:gd name="T7" fmla="*/ 136 h 161"/>
                    <a:gd name="T8" fmla="*/ 0 w 114"/>
                    <a:gd name="T9" fmla="*/ 5 h 161"/>
                  </a:gdLst>
                  <a:ahLst/>
                  <a:cxnLst>
                    <a:cxn ang="0">
                      <a:pos x="T0" y="T1"/>
                    </a:cxn>
                    <a:cxn ang="0">
                      <a:pos x="T2" y="T3"/>
                    </a:cxn>
                    <a:cxn ang="0">
                      <a:pos x="T4" y="T5"/>
                    </a:cxn>
                    <a:cxn ang="0">
                      <a:pos x="T6" y="T7"/>
                    </a:cxn>
                    <a:cxn ang="0">
                      <a:pos x="T8" y="T9"/>
                    </a:cxn>
                  </a:cxnLst>
                  <a:rect l="0" t="0" r="r" b="b"/>
                  <a:pathLst>
                    <a:path w="114" h="161">
                      <a:moveTo>
                        <a:pt x="0" y="5"/>
                      </a:moveTo>
                      <a:cubicBezTo>
                        <a:pt x="13" y="4"/>
                        <a:pt x="64" y="0"/>
                        <a:pt x="83" y="28"/>
                      </a:cubicBezTo>
                      <a:cubicBezTo>
                        <a:pt x="101" y="57"/>
                        <a:pt x="114" y="104"/>
                        <a:pt x="102" y="129"/>
                      </a:cubicBezTo>
                      <a:cubicBezTo>
                        <a:pt x="90" y="155"/>
                        <a:pt x="6" y="161"/>
                        <a:pt x="5" y="136"/>
                      </a:cubicBezTo>
                      <a:cubicBezTo>
                        <a:pt x="4" y="110"/>
                        <a:pt x="0" y="5"/>
                        <a:pt x="0" y="5"/>
                      </a:cubicBezTo>
                      <a:close/>
                    </a:path>
                  </a:pathLst>
                </a:custGeom>
                <a:solidFill>
                  <a:srgbClr val="6D6E70"/>
                </a:solidFill>
                <a:ln>
                  <a:noFill/>
                </a:ln>
              </p:spPr>
              <p:txBody>
                <a:bodyPr anchor="ctr"/>
                <a:lstStyle/>
                <a:p>
                  <a:pPr algn="ctr"/>
                  <a:endParaRPr dirty="0">
                    <a:ea typeface="宋体" panose="02010600030101010101" pitchFamily="2" charset="-122"/>
                  </a:endParaRPr>
                </a:p>
              </p:txBody>
            </p:sp>
            <p:sp>
              <p:nvSpPr>
                <p:cNvPr id="82" name="椭圆 81"/>
                <p:cNvSpPr/>
                <p:nvPr/>
              </p:nvSpPr>
              <p:spPr bwMode="auto">
                <a:xfrm>
                  <a:off x="7331252" y="5487845"/>
                  <a:ext cx="48461" cy="79119"/>
                </a:xfrm>
                <a:prstGeom prst="ellipse">
                  <a:avLst/>
                </a:prstGeom>
                <a:solidFill>
                  <a:srgbClr val="59595B"/>
                </a:solidFill>
                <a:ln>
                  <a:noFill/>
                </a:ln>
              </p:spPr>
              <p:txBody>
                <a:bodyPr anchor="ctr"/>
                <a:lstStyle/>
                <a:p>
                  <a:pPr algn="ctr"/>
                  <a:endParaRPr dirty="0">
                    <a:ea typeface="宋体" panose="02010600030101010101" pitchFamily="2" charset="-122"/>
                  </a:endParaRPr>
                </a:p>
              </p:txBody>
            </p:sp>
            <p:sp>
              <p:nvSpPr>
                <p:cNvPr id="83" name="任意多边形: 形状 49"/>
                <p:cNvSpPr/>
                <p:nvPr/>
              </p:nvSpPr>
              <p:spPr bwMode="auto">
                <a:xfrm>
                  <a:off x="5525352" y="4256549"/>
                  <a:ext cx="663614" cy="704163"/>
                </a:xfrm>
                <a:custGeom>
                  <a:avLst/>
                  <a:gdLst>
                    <a:gd name="T0" fmla="*/ 269 w 284"/>
                    <a:gd name="T1" fmla="*/ 53 h 301"/>
                    <a:gd name="T2" fmla="*/ 250 w 284"/>
                    <a:gd name="T3" fmla="*/ 4 h 301"/>
                    <a:gd name="T4" fmla="*/ 0 w 284"/>
                    <a:gd name="T5" fmla="*/ 183 h 301"/>
                    <a:gd name="T6" fmla="*/ 116 w 284"/>
                    <a:gd name="T7" fmla="*/ 295 h 301"/>
                    <a:gd name="T8" fmla="*/ 269 w 284"/>
                    <a:gd name="T9" fmla="*/ 136 h 301"/>
                    <a:gd name="T10" fmla="*/ 269 w 284"/>
                    <a:gd name="T11" fmla="*/ 53 h 301"/>
                  </a:gdLst>
                  <a:ahLst/>
                  <a:cxnLst>
                    <a:cxn ang="0">
                      <a:pos x="T0" y="T1"/>
                    </a:cxn>
                    <a:cxn ang="0">
                      <a:pos x="T2" y="T3"/>
                    </a:cxn>
                    <a:cxn ang="0">
                      <a:pos x="T4" y="T5"/>
                    </a:cxn>
                    <a:cxn ang="0">
                      <a:pos x="T6" y="T7"/>
                    </a:cxn>
                    <a:cxn ang="0">
                      <a:pos x="T8" y="T9"/>
                    </a:cxn>
                    <a:cxn ang="0">
                      <a:pos x="T10" y="T11"/>
                    </a:cxn>
                  </a:cxnLst>
                  <a:rect l="0" t="0" r="r" b="b"/>
                  <a:pathLst>
                    <a:path w="284" h="301">
                      <a:moveTo>
                        <a:pt x="269" y="53"/>
                      </a:moveTo>
                      <a:cubicBezTo>
                        <a:pt x="267" y="42"/>
                        <a:pt x="270" y="5"/>
                        <a:pt x="250" y="4"/>
                      </a:cubicBezTo>
                      <a:cubicBezTo>
                        <a:pt x="147" y="0"/>
                        <a:pt x="70" y="112"/>
                        <a:pt x="0" y="183"/>
                      </a:cubicBezTo>
                      <a:cubicBezTo>
                        <a:pt x="0" y="183"/>
                        <a:pt x="113" y="301"/>
                        <a:pt x="116" y="295"/>
                      </a:cubicBezTo>
                      <a:cubicBezTo>
                        <a:pt x="119" y="289"/>
                        <a:pt x="254" y="181"/>
                        <a:pt x="269" y="136"/>
                      </a:cubicBezTo>
                      <a:cubicBezTo>
                        <a:pt x="284" y="91"/>
                        <a:pt x="269" y="53"/>
                        <a:pt x="269" y="53"/>
                      </a:cubicBezTo>
                      <a:close/>
                    </a:path>
                  </a:pathLst>
                </a:custGeom>
                <a:solidFill>
                  <a:schemeClr val="accent5">
                    <a:lumMod val="60000"/>
                    <a:lumOff val="40000"/>
                  </a:schemeClr>
                </a:solidFill>
                <a:ln>
                  <a:noFill/>
                </a:ln>
              </p:spPr>
              <p:txBody>
                <a:bodyPr anchor="ctr"/>
                <a:lstStyle/>
                <a:p>
                  <a:pPr algn="ctr"/>
                  <a:endParaRPr dirty="0">
                    <a:ea typeface="宋体" panose="02010600030101010101" pitchFamily="2" charset="-122"/>
                  </a:endParaRPr>
                </a:p>
              </p:txBody>
            </p:sp>
            <p:sp>
              <p:nvSpPr>
                <p:cNvPr id="84" name="任意多边形: 形状 50"/>
                <p:cNvSpPr/>
                <p:nvPr/>
              </p:nvSpPr>
              <p:spPr bwMode="auto">
                <a:xfrm>
                  <a:off x="5391838" y="4203144"/>
                  <a:ext cx="1700078" cy="1762385"/>
                </a:xfrm>
                <a:custGeom>
                  <a:avLst/>
                  <a:gdLst>
                    <a:gd name="T0" fmla="*/ 449 w 727"/>
                    <a:gd name="T1" fmla="*/ 0 h 753"/>
                    <a:gd name="T2" fmla="*/ 587 w 727"/>
                    <a:gd name="T3" fmla="*/ 31 h 753"/>
                    <a:gd name="T4" fmla="*/ 721 w 727"/>
                    <a:gd name="T5" fmla="*/ 69 h 753"/>
                    <a:gd name="T6" fmla="*/ 587 w 727"/>
                    <a:gd name="T7" fmla="*/ 547 h 753"/>
                    <a:gd name="T8" fmla="*/ 441 w 727"/>
                    <a:gd name="T9" fmla="*/ 753 h 753"/>
                    <a:gd name="T10" fmla="*/ 109 w 727"/>
                    <a:gd name="T11" fmla="*/ 654 h 753"/>
                    <a:gd name="T12" fmla="*/ 10 w 727"/>
                    <a:gd name="T13" fmla="*/ 607 h 753"/>
                    <a:gd name="T14" fmla="*/ 211 w 727"/>
                    <a:gd name="T15" fmla="*/ 333 h 753"/>
                    <a:gd name="T16" fmla="*/ 263 w 727"/>
                    <a:gd name="T17" fmla="*/ 43 h 753"/>
                    <a:gd name="T18" fmla="*/ 449 w 727"/>
                    <a:gd name="T1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7" h="753">
                      <a:moveTo>
                        <a:pt x="449" y="0"/>
                      </a:moveTo>
                      <a:cubicBezTo>
                        <a:pt x="449" y="0"/>
                        <a:pt x="567" y="27"/>
                        <a:pt x="587" y="31"/>
                      </a:cubicBezTo>
                      <a:cubicBezTo>
                        <a:pt x="607" y="35"/>
                        <a:pt x="715" y="62"/>
                        <a:pt x="721" y="69"/>
                      </a:cubicBezTo>
                      <a:cubicBezTo>
                        <a:pt x="727" y="76"/>
                        <a:pt x="655" y="401"/>
                        <a:pt x="587" y="547"/>
                      </a:cubicBezTo>
                      <a:cubicBezTo>
                        <a:pt x="519" y="693"/>
                        <a:pt x="441" y="753"/>
                        <a:pt x="441" y="753"/>
                      </a:cubicBezTo>
                      <a:cubicBezTo>
                        <a:pt x="441" y="753"/>
                        <a:pt x="169" y="684"/>
                        <a:pt x="109" y="654"/>
                      </a:cubicBezTo>
                      <a:cubicBezTo>
                        <a:pt x="49" y="624"/>
                        <a:pt x="0" y="607"/>
                        <a:pt x="10" y="607"/>
                      </a:cubicBezTo>
                      <a:cubicBezTo>
                        <a:pt x="20" y="607"/>
                        <a:pt x="175" y="433"/>
                        <a:pt x="211" y="333"/>
                      </a:cubicBezTo>
                      <a:cubicBezTo>
                        <a:pt x="247" y="233"/>
                        <a:pt x="233" y="65"/>
                        <a:pt x="263" y="43"/>
                      </a:cubicBezTo>
                      <a:cubicBezTo>
                        <a:pt x="293" y="21"/>
                        <a:pt x="449" y="0"/>
                        <a:pt x="449" y="0"/>
                      </a:cubicBezTo>
                    </a:path>
                  </a:pathLst>
                </a:custGeom>
                <a:solidFill>
                  <a:schemeClr val="accent4">
                    <a:lumMod val="60000"/>
                    <a:lumOff val="40000"/>
                  </a:schemeClr>
                </a:solidFill>
                <a:ln>
                  <a:noFill/>
                </a:ln>
              </p:spPr>
              <p:txBody>
                <a:bodyPr anchor="ctr"/>
                <a:lstStyle/>
                <a:p>
                  <a:pPr algn="ctr"/>
                  <a:endParaRPr dirty="0">
                    <a:ea typeface="宋体" panose="02010600030101010101" pitchFamily="2" charset="-122"/>
                  </a:endParaRPr>
                </a:p>
              </p:txBody>
            </p:sp>
            <p:sp>
              <p:nvSpPr>
                <p:cNvPr id="85" name="任意多边形: 形状 51"/>
                <p:cNvSpPr/>
                <p:nvPr/>
              </p:nvSpPr>
              <p:spPr bwMode="auto">
                <a:xfrm>
                  <a:off x="6961369" y="4864780"/>
                  <a:ext cx="8901" cy="30659"/>
                </a:xfrm>
                <a:custGeom>
                  <a:avLst/>
                  <a:gdLst>
                    <a:gd name="T0" fmla="*/ 4 w 4"/>
                    <a:gd name="T1" fmla="*/ 0 h 13"/>
                    <a:gd name="T2" fmla="*/ 0 w 4"/>
                    <a:gd name="T3" fmla="*/ 13 h 13"/>
                    <a:gd name="T4" fmla="*/ 0 w 4"/>
                    <a:gd name="T5" fmla="*/ 13 h 13"/>
                    <a:gd name="T6" fmla="*/ 4 w 4"/>
                    <a:gd name="T7" fmla="*/ 0 h 13"/>
                    <a:gd name="T8" fmla="*/ 4 w 4"/>
                    <a:gd name="T9" fmla="*/ 0 h 13"/>
                  </a:gdLst>
                  <a:ahLst/>
                  <a:cxnLst>
                    <a:cxn ang="0">
                      <a:pos x="T0" y="T1"/>
                    </a:cxn>
                    <a:cxn ang="0">
                      <a:pos x="T2" y="T3"/>
                    </a:cxn>
                    <a:cxn ang="0">
                      <a:pos x="T4" y="T5"/>
                    </a:cxn>
                    <a:cxn ang="0">
                      <a:pos x="T6" y="T7"/>
                    </a:cxn>
                    <a:cxn ang="0">
                      <a:pos x="T8" y="T9"/>
                    </a:cxn>
                  </a:cxnLst>
                  <a:rect l="0" t="0" r="r" b="b"/>
                  <a:pathLst>
                    <a:path w="4" h="13">
                      <a:moveTo>
                        <a:pt x="4" y="0"/>
                      </a:moveTo>
                      <a:cubicBezTo>
                        <a:pt x="2" y="5"/>
                        <a:pt x="1" y="9"/>
                        <a:pt x="0" y="13"/>
                      </a:cubicBezTo>
                      <a:cubicBezTo>
                        <a:pt x="0" y="13"/>
                        <a:pt x="0" y="13"/>
                        <a:pt x="0" y="13"/>
                      </a:cubicBezTo>
                      <a:cubicBezTo>
                        <a:pt x="1" y="9"/>
                        <a:pt x="2" y="5"/>
                        <a:pt x="4" y="0"/>
                      </a:cubicBezTo>
                      <a:cubicBezTo>
                        <a:pt x="4" y="0"/>
                        <a:pt x="4" y="0"/>
                        <a:pt x="4" y="0"/>
                      </a:cubicBezTo>
                    </a:path>
                  </a:pathLst>
                </a:custGeom>
                <a:solidFill>
                  <a:srgbClr val="545456"/>
                </a:solidFill>
                <a:ln>
                  <a:noFill/>
                </a:ln>
              </p:spPr>
              <p:txBody>
                <a:bodyPr anchor="ctr"/>
                <a:lstStyle/>
                <a:p>
                  <a:pPr algn="ctr"/>
                  <a:endParaRPr dirty="0">
                    <a:ea typeface="宋体" panose="02010600030101010101" pitchFamily="2" charset="-122"/>
                  </a:endParaRPr>
                </a:p>
              </p:txBody>
            </p:sp>
            <p:sp>
              <p:nvSpPr>
                <p:cNvPr id="86" name="任意多边形: 形状 52"/>
                <p:cNvSpPr/>
                <p:nvPr/>
              </p:nvSpPr>
              <p:spPr bwMode="auto">
                <a:xfrm>
                  <a:off x="6970269" y="4636323"/>
                  <a:ext cx="56373" cy="228457"/>
                </a:xfrm>
                <a:custGeom>
                  <a:avLst/>
                  <a:gdLst>
                    <a:gd name="T0" fmla="*/ 24 w 24"/>
                    <a:gd name="T1" fmla="*/ 0 h 98"/>
                    <a:gd name="T2" fmla="*/ 0 w 24"/>
                    <a:gd name="T3" fmla="*/ 98 h 98"/>
                    <a:gd name="T4" fmla="*/ 0 w 24"/>
                    <a:gd name="T5" fmla="*/ 98 h 98"/>
                    <a:gd name="T6" fmla="*/ 24 w 24"/>
                    <a:gd name="T7" fmla="*/ 0 h 98"/>
                    <a:gd name="T8" fmla="*/ 24 w 24"/>
                    <a:gd name="T9" fmla="*/ 0 h 98"/>
                  </a:gdLst>
                  <a:ahLst/>
                  <a:cxnLst>
                    <a:cxn ang="0">
                      <a:pos x="T0" y="T1"/>
                    </a:cxn>
                    <a:cxn ang="0">
                      <a:pos x="T2" y="T3"/>
                    </a:cxn>
                    <a:cxn ang="0">
                      <a:pos x="T4" y="T5"/>
                    </a:cxn>
                    <a:cxn ang="0">
                      <a:pos x="T6" y="T7"/>
                    </a:cxn>
                    <a:cxn ang="0">
                      <a:pos x="T8" y="T9"/>
                    </a:cxn>
                  </a:cxnLst>
                  <a:rect l="0" t="0" r="r" b="b"/>
                  <a:pathLst>
                    <a:path w="24" h="98">
                      <a:moveTo>
                        <a:pt x="24" y="0"/>
                      </a:moveTo>
                      <a:cubicBezTo>
                        <a:pt x="17" y="30"/>
                        <a:pt x="9" y="63"/>
                        <a:pt x="0" y="98"/>
                      </a:cubicBezTo>
                      <a:cubicBezTo>
                        <a:pt x="0" y="98"/>
                        <a:pt x="0" y="98"/>
                        <a:pt x="0" y="98"/>
                      </a:cubicBezTo>
                      <a:cubicBezTo>
                        <a:pt x="9" y="63"/>
                        <a:pt x="17" y="30"/>
                        <a:pt x="24" y="0"/>
                      </a:cubicBezTo>
                      <a:cubicBezTo>
                        <a:pt x="24" y="0"/>
                        <a:pt x="24" y="0"/>
                        <a:pt x="24" y="0"/>
                      </a:cubicBezTo>
                    </a:path>
                  </a:pathLst>
                </a:custGeom>
                <a:solidFill>
                  <a:srgbClr val="67686A"/>
                </a:solidFill>
                <a:ln>
                  <a:noFill/>
                </a:ln>
              </p:spPr>
              <p:txBody>
                <a:bodyPr anchor="ctr"/>
                <a:lstStyle/>
                <a:p>
                  <a:pPr algn="ctr"/>
                  <a:endParaRPr dirty="0">
                    <a:ea typeface="宋体" panose="02010600030101010101" pitchFamily="2" charset="-122"/>
                  </a:endParaRPr>
                </a:p>
              </p:txBody>
            </p:sp>
            <p:sp>
              <p:nvSpPr>
                <p:cNvPr id="87" name="任意多边形: 形状 53"/>
                <p:cNvSpPr/>
                <p:nvPr/>
              </p:nvSpPr>
              <p:spPr bwMode="auto">
                <a:xfrm>
                  <a:off x="5784468" y="4542368"/>
                  <a:ext cx="1242175" cy="1254043"/>
                </a:xfrm>
                <a:custGeom>
                  <a:avLst/>
                  <a:gdLst>
                    <a:gd name="T0" fmla="*/ 446 w 531"/>
                    <a:gd name="T1" fmla="*/ 0 h 536"/>
                    <a:gd name="T2" fmla="*/ 415 w 531"/>
                    <a:gd name="T3" fmla="*/ 70 h 536"/>
                    <a:gd name="T4" fmla="*/ 391 w 531"/>
                    <a:gd name="T5" fmla="*/ 231 h 536"/>
                    <a:gd name="T6" fmla="*/ 335 w 531"/>
                    <a:gd name="T7" fmla="*/ 314 h 536"/>
                    <a:gd name="T8" fmla="*/ 252 w 531"/>
                    <a:gd name="T9" fmla="*/ 345 h 536"/>
                    <a:gd name="T10" fmla="*/ 151 w 531"/>
                    <a:gd name="T11" fmla="*/ 333 h 536"/>
                    <a:gd name="T12" fmla="*/ 128 w 531"/>
                    <a:gd name="T13" fmla="*/ 335 h 536"/>
                    <a:gd name="T14" fmla="*/ 106 w 531"/>
                    <a:gd name="T15" fmla="*/ 369 h 536"/>
                    <a:gd name="T16" fmla="*/ 164 w 531"/>
                    <a:gd name="T17" fmla="*/ 425 h 536"/>
                    <a:gd name="T18" fmla="*/ 62 w 531"/>
                    <a:gd name="T19" fmla="*/ 473 h 536"/>
                    <a:gd name="T20" fmla="*/ 0 w 531"/>
                    <a:gd name="T21" fmla="*/ 516 h 536"/>
                    <a:gd name="T22" fmla="*/ 40 w 531"/>
                    <a:gd name="T23" fmla="*/ 536 h 536"/>
                    <a:gd name="T24" fmla="*/ 356 w 531"/>
                    <a:gd name="T25" fmla="*/ 513 h 536"/>
                    <a:gd name="T26" fmla="*/ 396 w 531"/>
                    <a:gd name="T27" fmla="*/ 448 h 536"/>
                    <a:gd name="T28" fmla="*/ 396 w 531"/>
                    <a:gd name="T29" fmla="*/ 448 h 536"/>
                    <a:gd name="T30" fmla="*/ 396 w 531"/>
                    <a:gd name="T31" fmla="*/ 448 h 536"/>
                    <a:gd name="T32" fmla="*/ 396 w 531"/>
                    <a:gd name="T33" fmla="*/ 448 h 536"/>
                    <a:gd name="T34" fmla="*/ 396 w 531"/>
                    <a:gd name="T35" fmla="*/ 447 h 536"/>
                    <a:gd name="T36" fmla="*/ 418 w 531"/>
                    <a:gd name="T37" fmla="*/ 403 h 536"/>
                    <a:gd name="T38" fmla="*/ 418 w 531"/>
                    <a:gd name="T39" fmla="*/ 403 h 536"/>
                    <a:gd name="T40" fmla="*/ 419 w 531"/>
                    <a:gd name="T41" fmla="*/ 403 h 536"/>
                    <a:gd name="T42" fmla="*/ 419 w 531"/>
                    <a:gd name="T43" fmla="*/ 402 h 536"/>
                    <a:gd name="T44" fmla="*/ 419 w 531"/>
                    <a:gd name="T45" fmla="*/ 402 h 536"/>
                    <a:gd name="T46" fmla="*/ 419 w 531"/>
                    <a:gd name="T47" fmla="*/ 402 h 536"/>
                    <a:gd name="T48" fmla="*/ 419 w 531"/>
                    <a:gd name="T49" fmla="*/ 402 h 536"/>
                    <a:gd name="T50" fmla="*/ 445 w 531"/>
                    <a:gd name="T51" fmla="*/ 338 h 536"/>
                    <a:gd name="T52" fmla="*/ 451 w 531"/>
                    <a:gd name="T53" fmla="*/ 321 h 536"/>
                    <a:gd name="T54" fmla="*/ 503 w 531"/>
                    <a:gd name="T55" fmla="*/ 151 h 536"/>
                    <a:gd name="T56" fmla="*/ 507 w 531"/>
                    <a:gd name="T57" fmla="*/ 138 h 536"/>
                    <a:gd name="T58" fmla="*/ 531 w 531"/>
                    <a:gd name="T59" fmla="*/ 40 h 536"/>
                    <a:gd name="T60" fmla="*/ 447 w 531"/>
                    <a:gd name="T61" fmla="*/ 0 h 536"/>
                    <a:gd name="T62" fmla="*/ 446 w 531"/>
                    <a:gd name="T6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1" h="536">
                      <a:moveTo>
                        <a:pt x="446" y="0"/>
                      </a:moveTo>
                      <a:cubicBezTo>
                        <a:pt x="446" y="0"/>
                        <a:pt x="432" y="1"/>
                        <a:pt x="415" y="70"/>
                      </a:cubicBezTo>
                      <a:cubicBezTo>
                        <a:pt x="405" y="109"/>
                        <a:pt x="406" y="180"/>
                        <a:pt x="391" y="231"/>
                      </a:cubicBezTo>
                      <a:cubicBezTo>
                        <a:pt x="378" y="275"/>
                        <a:pt x="349" y="302"/>
                        <a:pt x="335" y="314"/>
                      </a:cubicBezTo>
                      <a:cubicBezTo>
                        <a:pt x="306" y="341"/>
                        <a:pt x="252" y="345"/>
                        <a:pt x="252" y="345"/>
                      </a:cubicBezTo>
                      <a:cubicBezTo>
                        <a:pt x="252" y="345"/>
                        <a:pt x="192" y="333"/>
                        <a:pt x="151" y="333"/>
                      </a:cubicBezTo>
                      <a:cubicBezTo>
                        <a:pt x="142" y="333"/>
                        <a:pt x="134" y="334"/>
                        <a:pt x="128" y="335"/>
                      </a:cubicBezTo>
                      <a:cubicBezTo>
                        <a:pt x="94" y="343"/>
                        <a:pt x="88" y="357"/>
                        <a:pt x="106" y="369"/>
                      </a:cubicBezTo>
                      <a:cubicBezTo>
                        <a:pt x="124" y="381"/>
                        <a:pt x="194" y="415"/>
                        <a:pt x="164" y="425"/>
                      </a:cubicBezTo>
                      <a:cubicBezTo>
                        <a:pt x="134" y="435"/>
                        <a:pt x="83" y="468"/>
                        <a:pt x="62" y="473"/>
                      </a:cubicBezTo>
                      <a:cubicBezTo>
                        <a:pt x="50" y="477"/>
                        <a:pt x="14" y="499"/>
                        <a:pt x="0" y="516"/>
                      </a:cubicBezTo>
                      <a:cubicBezTo>
                        <a:pt x="14" y="523"/>
                        <a:pt x="27" y="530"/>
                        <a:pt x="40" y="536"/>
                      </a:cubicBezTo>
                      <a:cubicBezTo>
                        <a:pt x="123" y="532"/>
                        <a:pt x="309" y="518"/>
                        <a:pt x="356" y="513"/>
                      </a:cubicBezTo>
                      <a:cubicBezTo>
                        <a:pt x="369" y="494"/>
                        <a:pt x="382" y="473"/>
                        <a:pt x="396" y="448"/>
                      </a:cubicBezTo>
                      <a:cubicBezTo>
                        <a:pt x="396" y="448"/>
                        <a:pt x="396" y="448"/>
                        <a:pt x="396" y="448"/>
                      </a:cubicBezTo>
                      <a:cubicBezTo>
                        <a:pt x="396" y="448"/>
                        <a:pt x="396" y="448"/>
                        <a:pt x="396" y="448"/>
                      </a:cubicBezTo>
                      <a:cubicBezTo>
                        <a:pt x="396" y="448"/>
                        <a:pt x="396" y="448"/>
                        <a:pt x="396" y="448"/>
                      </a:cubicBezTo>
                      <a:cubicBezTo>
                        <a:pt x="396" y="447"/>
                        <a:pt x="396" y="447"/>
                        <a:pt x="396" y="447"/>
                      </a:cubicBezTo>
                      <a:cubicBezTo>
                        <a:pt x="404" y="434"/>
                        <a:pt x="411" y="419"/>
                        <a:pt x="418" y="403"/>
                      </a:cubicBezTo>
                      <a:cubicBezTo>
                        <a:pt x="418" y="403"/>
                        <a:pt x="418" y="403"/>
                        <a:pt x="418" y="403"/>
                      </a:cubicBezTo>
                      <a:cubicBezTo>
                        <a:pt x="419" y="403"/>
                        <a:pt x="419" y="403"/>
                        <a:pt x="419" y="403"/>
                      </a:cubicBezTo>
                      <a:cubicBezTo>
                        <a:pt x="419" y="403"/>
                        <a:pt x="419" y="402"/>
                        <a:pt x="419" y="402"/>
                      </a:cubicBezTo>
                      <a:cubicBezTo>
                        <a:pt x="419" y="402"/>
                        <a:pt x="419" y="402"/>
                        <a:pt x="419" y="402"/>
                      </a:cubicBezTo>
                      <a:cubicBezTo>
                        <a:pt x="419" y="402"/>
                        <a:pt x="419" y="402"/>
                        <a:pt x="419" y="402"/>
                      </a:cubicBezTo>
                      <a:cubicBezTo>
                        <a:pt x="419" y="402"/>
                        <a:pt x="419" y="402"/>
                        <a:pt x="419" y="402"/>
                      </a:cubicBezTo>
                      <a:cubicBezTo>
                        <a:pt x="428" y="383"/>
                        <a:pt x="437" y="362"/>
                        <a:pt x="445" y="338"/>
                      </a:cubicBezTo>
                      <a:cubicBezTo>
                        <a:pt x="447" y="333"/>
                        <a:pt x="449" y="327"/>
                        <a:pt x="451" y="321"/>
                      </a:cubicBezTo>
                      <a:cubicBezTo>
                        <a:pt x="470" y="269"/>
                        <a:pt x="488" y="208"/>
                        <a:pt x="503" y="151"/>
                      </a:cubicBezTo>
                      <a:cubicBezTo>
                        <a:pt x="504" y="147"/>
                        <a:pt x="505" y="143"/>
                        <a:pt x="507" y="138"/>
                      </a:cubicBezTo>
                      <a:cubicBezTo>
                        <a:pt x="516" y="103"/>
                        <a:pt x="524" y="70"/>
                        <a:pt x="531" y="40"/>
                      </a:cubicBezTo>
                      <a:cubicBezTo>
                        <a:pt x="491" y="18"/>
                        <a:pt x="447" y="0"/>
                        <a:pt x="447" y="0"/>
                      </a:cubicBezTo>
                      <a:cubicBezTo>
                        <a:pt x="447" y="0"/>
                        <a:pt x="447" y="0"/>
                        <a:pt x="446" y="0"/>
                      </a:cubicBezTo>
                    </a:path>
                  </a:pathLst>
                </a:custGeom>
                <a:solidFill>
                  <a:schemeClr val="accent4">
                    <a:alpha val="40000"/>
                  </a:schemeClr>
                </a:solidFill>
                <a:ln>
                  <a:noFill/>
                </a:ln>
              </p:spPr>
              <p:txBody>
                <a:bodyPr anchor="ctr"/>
                <a:lstStyle/>
                <a:p>
                  <a:pPr algn="ctr"/>
                  <a:endParaRPr dirty="0">
                    <a:ea typeface="宋体" panose="02010600030101010101" pitchFamily="2" charset="-122"/>
                  </a:endParaRPr>
                </a:p>
              </p:txBody>
            </p:sp>
            <p:sp>
              <p:nvSpPr>
                <p:cNvPr id="88" name="任意多边形: 形状 54"/>
                <p:cNvSpPr/>
                <p:nvPr/>
              </p:nvSpPr>
              <p:spPr bwMode="auto">
                <a:xfrm>
                  <a:off x="6540058" y="4242704"/>
                  <a:ext cx="366916" cy="1032508"/>
                </a:xfrm>
                <a:custGeom>
                  <a:avLst/>
                  <a:gdLst>
                    <a:gd name="T0" fmla="*/ 23 w 157"/>
                    <a:gd name="T1" fmla="*/ 109 h 441"/>
                    <a:gd name="T2" fmla="*/ 100 w 157"/>
                    <a:gd name="T3" fmla="*/ 432 h 441"/>
                    <a:gd name="T4" fmla="*/ 127 w 157"/>
                    <a:gd name="T5" fmla="*/ 393 h 441"/>
                    <a:gd name="T6" fmla="*/ 101 w 157"/>
                    <a:gd name="T7" fmla="*/ 166 h 441"/>
                    <a:gd name="T8" fmla="*/ 149 w 157"/>
                    <a:gd name="T9" fmla="*/ 27 h 441"/>
                    <a:gd name="T10" fmla="*/ 71 w 157"/>
                    <a:gd name="T11" fmla="*/ 9 h 441"/>
                    <a:gd name="T12" fmla="*/ 23 w 157"/>
                    <a:gd name="T13" fmla="*/ 109 h 441"/>
                  </a:gdLst>
                  <a:ahLst/>
                  <a:cxnLst>
                    <a:cxn ang="0">
                      <a:pos x="T0" y="T1"/>
                    </a:cxn>
                    <a:cxn ang="0">
                      <a:pos x="T2" y="T3"/>
                    </a:cxn>
                    <a:cxn ang="0">
                      <a:pos x="T4" y="T5"/>
                    </a:cxn>
                    <a:cxn ang="0">
                      <a:pos x="T6" y="T7"/>
                    </a:cxn>
                    <a:cxn ang="0">
                      <a:pos x="T8" y="T9"/>
                    </a:cxn>
                    <a:cxn ang="0">
                      <a:pos x="T10" y="T11"/>
                    </a:cxn>
                    <a:cxn ang="0">
                      <a:pos x="T12" y="T13"/>
                    </a:cxn>
                  </a:cxnLst>
                  <a:rect l="0" t="0" r="r" b="b"/>
                  <a:pathLst>
                    <a:path w="157" h="441">
                      <a:moveTo>
                        <a:pt x="23" y="109"/>
                      </a:moveTo>
                      <a:cubicBezTo>
                        <a:pt x="0" y="261"/>
                        <a:pt x="95" y="424"/>
                        <a:pt x="100" y="432"/>
                      </a:cubicBezTo>
                      <a:cubicBezTo>
                        <a:pt x="105" y="441"/>
                        <a:pt x="138" y="403"/>
                        <a:pt x="127" y="393"/>
                      </a:cubicBezTo>
                      <a:cubicBezTo>
                        <a:pt x="116" y="384"/>
                        <a:pt x="88" y="243"/>
                        <a:pt x="101" y="166"/>
                      </a:cubicBezTo>
                      <a:cubicBezTo>
                        <a:pt x="114" y="88"/>
                        <a:pt x="125" y="58"/>
                        <a:pt x="149" y="27"/>
                      </a:cubicBezTo>
                      <a:cubicBezTo>
                        <a:pt x="157" y="17"/>
                        <a:pt x="88" y="0"/>
                        <a:pt x="71" y="9"/>
                      </a:cubicBezTo>
                      <a:cubicBezTo>
                        <a:pt x="49" y="21"/>
                        <a:pt x="32" y="51"/>
                        <a:pt x="23" y="109"/>
                      </a:cubicBezTo>
                      <a:close/>
                    </a:path>
                  </a:pathLst>
                </a:custGeom>
                <a:solidFill>
                  <a:srgbClr val="5C5D62"/>
                </a:solidFill>
                <a:ln>
                  <a:noFill/>
                </a:ln>
              </p:spPr>
              <p:txBody>
                <a:bodyPr anchor="ctr"/>
                <a:lstStyle/>
                <a:p>
                  <a:pPr algn="ctr"/>
                  <a:endParaRPr dirty="0">
                    <a:ea typeface="宋体" panose="02010600030101010101" pitchFamily="2" charset="-122"/>
                  </a:endParaRPr>
                </a:p>
              </p:txBody>
            </p:sp>
            <p:sp>
              <p:nvSpPr>
                <p:cNvPr id="89" name="任意多边形: 形状 55"/>
                <p:cNvSpPr/>
                <p:nvPr/>
              </p:nvSpPr>
              <p:spPr bwMode="auto">
                <a:xfrm>
                  <a:off x="6137538" y="4191276"/>
                  <a:ext cx="556803" cy="356037"/>
                </a:xfrm>
                <a:custGeom>
                  <a:avLst/>
                  <a:gdLst>
                    <a:gd name="T0" fmla="*/ 157 w 238"/>
                    <a:gd name="T1" fmla="*/ 3 h 152"/>
                    <a:gd name="T2" fmla="*/ 216 w 238"/>
                    <a:gd name="T3" fmla="*/ 28 h 152"/>
                    <a:gd name="T4" fmla="*/ 146 w 238"/>
                    <a:gd name="T5" fmla="*/ 125 h 152"/>
                    <a:gd name="T6" fmla="*/ 4 w 238"/>
                    <a:gd name="T7" fmla="*/ 101 h 152"/>
                    <a:gd name="T8" fmla="*/ 36 w 238"/>
                    <a:gd name="T9" fmla="*/ 38 h 152"/>
                    <a:gd name="T10" fmla="*/ 107 w 238"/>
                    <a:gd name="T11" fmla="*/ 5 h 152"/>
                    <a:gd name="T12" fmla="*/ 157 w 238"/>
                    <a:gd name="T13" fmla="*/ 3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157" y="3"/>
                      </a:moveTo>
                      <a:cubicBezTo>
                        <a:pt x="157" y="3"/>
                        <a:pt x="204" y="11"/>
                        <a:pt x="216" y="28"/>
                      </a:cubicBezTo>
                      <a:cubicBezTo>
                        <a:pt x="238" y="59"/>
                        <a:pt x="169" y="113"/>
                        <a:pt x="146" y="125"/>
                      </a:cubicBezTo>
                      <a:cubicBezTo>
                        <a:pt x="111" y="143"/>
                        <a:pt x="17" y="152"/>
                        <a:pt x="4" y="101"/>
                      </a:cubicBezTo>
                      <a:cubicBezTo>
                        <a:pt x="0" y="85"/>
                        <a:pt x="16" y="58"/>
                        <a:pt x="36" y="38"/>
                      </a:cubicBezTo>
                      <a:cubicBezTo>
                        <a:pt x="56" y="17"/>
                        <a:pt x="80" y="10"/>
                        <a:pt x="107" y="5"/>
                      </a:cubicBezTo>
                      <a:cubicBezTo>
                        <a:pt x="133" y="0"/>
                        <a:pt x="157" y="3"/>
                        <a:pt x="157" y="3"/>
                      </a:cubicBezTo>
                      <a:close/>
                    </a:path>
                  </a:pathLst>
                </a:custGeom>
                <a:solidFill>
                  <a:schemeClr val="accent4">
                    <a:lumMod val="75000"/>
                  </a:schemeClr>
                </a:solidFill>
                <a:ln>
                  <a:noFill/>
                </a:ln>
              </p:spPr>
              <p:txBody>
                <a:bodyPr anchor="ctr"/>
                <a:lstStyle/>
                <a:p>
                  <a:pPr algn="ctr"/>
                  <a:endParaRPr dirty="0">
                    <a:ea typeface="宋体" panose="02010600030101010101" pitchFamily="2" charset="-122"/>
                  </a:endParaRPr>
                </a:p>
              </p:txBody>
            </p:sp>
            <p:sp>
              <p:nvSpPr>
                <p:cNvPr id="90" name="任意多边形: 形状 56"/>
                <p:cNvSpPr/>
                <p:nvPr/>
              </p:nvSpPr>
              <p:spPr bwMode="auto">
                <a:xfrm>
                  <a:off x="6060396" y="3980621"/>
                  <a:ext cx="561748" cy="512298"/>
                </a:xfrm>
                <a:custGeom>
                  <a:avLst/>
                  <a:gdLst>
                    <a:gd name="T0" fmla="*/ 106 w 240"/>
                    <a:gd name="T1" fmla="*/ 15 h 219"/>
                    <a:gd name="T2" fmla="*/ 97 w 240"/>
                    <a:gd name="T3" fmla="*/ 98 h 219"/>
                    <a:gd name="T4" fmla="*/ 112 w 240"/>
                    <a:gd name="T5" fmla="*/ 215 h 219"/>
                    <a:gd name="T6" fmla="*/ 239 w 240"/>
                    <a:gd name="T7" fmla="*/ 130 h 219"/>
                    <a:gd name="T8" fmla="*/ 214 w 240"/>
                    <a:gd name="T9" fmla="*/ 89 h 219"/>
                    <a:gd name="T10" fmla="*/ 215 w 240"/>
                    <a:gd name="T11" fmla="*/ 0 h 219"/>
                    <a:gd name="T12" fmla="*/ 106 w 240"/>
                    <a:gd name="T13" fmla="*/ 15 h 219"/>
                  </a:gdLst>
                  <a:ahLst/>
                  <a:cxnLst>
                    <a:cxn ang="0">
                      <a:pos x="T0" y="T1"/>
                    </a:cxn>
                    <a:cxn ang="0">
                      <a:pos x="T2" y="T3"/>
                    </a:cxn>
                    <a:cxn ang="0">
                      <a:pos x="T4" y="T5"/>
                    </a:cxn>
                    <a:cxn ang="0">
                      <a:pos x="T6" y="T7"/>
                    </a:cxn>
                    <a:cxn ang="0">
                      <a:pos x="T8" y="T9"/>
                    </a:cxn>
                    <a:cxn ang="0">
                      <a:pos x="T10" y="T11"/>
                    </a:cxn>
                    <a:cxn ang="0">
                      <a:pos x="T12" y="T13"/>
                    </a:cxn>
                  </a:cxnLst>
                  <a:rect l="0" t="0" r="r" b="b"/>
                  <a:pathLst>
                    <a:path w="240" h="219">
                      <a:moveTo>
                        <a:pt x="106" y="15"/>
                      </a:moveTo>
                      <a:cubicBezTo>
                        <a:pt x="109" y="23"/>
                        <a:pt x="103" y="85"/>
                        <a:pt x="97" y="98"/>
                      </a:cubicBezTo>
                      <a:cubicBezTo>
                        <a:pt x="84" y="126"/>
                        <a:pt x="0" y="207"/>
                        <a:pt x="112" y="215"/>
                      </a:cubicBezTo>
                      <a:cubicBezTo>
                        <a:pt x="179" y="219"/>
                        <a:pt x="237" y="141"/>
                        <a:pt x="239" y="130"/>
                      </a:cubicBezTo>
                      <a:cubicBezTo>
                        <a:pt x="240" y="119"/>
                        <a:pt x="222" y="113"/>
                        <a:pt x="214" y="89"/>
                      </a:cubicBezTo>
                      <a:cubicBezTo>
                        <a:pt x="206" y="66"/>
                        <a:pt x="215" y="0"/>
                        <a:pt x="215" y="0"/>
                      </a:cubicBezTo>
                      <a:lnTo>
                        <a:pt x="106" y="15"/>
                      </a:lnTo>
                      <a:close/>
                    </a:path>
                  </a:pathLst>
                </a:custGeom>
                <a:solidFill>
                  <a:srgbClr val="DDC3A6"/>
                </a:solidFill>
                <a:ln>
                  <a:noFill/>
                </a:ln>
              </p:spPr>
              <p:txBody>
                <a:bodyPr anchor="ctr"/>
                <a:lstStyle/>
                <a:p>
                  <a:pPr algn="ctr"/>
                  <a:endParaRPr dirty="0">
                    <a:ea typeface="宋体" panose="02010600030101010101" pitchFamily="2" charset="-122"/>
                  </a:endParaRPr>
                </a:p>
              </p:txBody>
            </p:sp>
            <p:sp>
              <p:nvSpPr>
                <p:cNvPr id="91" name="任意多边形: 形状 57"/>
                <p:cNvSpPr/>
                <p:nvPr/>
              </p:nvSpPr>
              <p:spPr bwMode="auto">
                <a:xfrm>
                  <a:off x="4559106" y="4107212"/>
                  <a:ext cx="1220417" cy="273951"/>
                </a:xfrm>
                <a:custGeom>
                  <a:avLst/>
                  <a:gdLst>
                    <a:gd name="T0" fmla="*/ 25 w 522"/>
                    <a:gd name="T1" fmla="*/ 37 h 117"/>
                    <a:gd name="T2" fmla="*/ 0 w 522"/>
                    <a:gd name="T3" fmla="*/ 3 h 117"/>
                    <a:gd name="T4" fmla="*/ 6 w 522"/>
                    <a:gd name="T5" fmla="*/ 0 h 117"/>
                    <a:gd name="T6" fmla="*/ 232 w 522"/>
                    <a:gd name="T7" fmla="*/ 87 h 117"/>
                    <a:gd name="T8" fmla="*/ 517 w 522"/>
                    <a:gd name="T9" fmla="*/ 9 h 117"/>
                    <a:gd name="T10" fmla="*/ 522 w 522"/>
                    <a:gd name="T11" fmla="*/ 13 h 117"/>
                    <a:gd name="T12" fmla="*/ 499 w 522"/>
                    <a:gd name="T13" fmla="*/ 60 h 117"/>
                    <a:gd name="T14" fmla="*/ 236 w 522"/>
                    <a:gd name="T15" fmla="*/ 117 h 117"/>
                    <a:gd name="T16" fmla="*/ 25 w 522"/>
                    <a:gd name="T17"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117">
                      <a:moveTo>
                        <a:pt x="25" y="37"/>
                      </a:moveTo>
                      <a:cubicBezTo>
                        <a:pt x="21" y="32"/>
                        <a:pt x="0" y="3"/>
                        <a:pt x="0" y="3"/>
                      </a:cubicBezTo>
                      <a:cubicBezTo>
                        <a:pt x="6" y="0"/>
                        <a:pt x="6" y="0"/>
                        <a:pt x="6" y="0"/>
                      </a:cubicBezTo>
                      <a:cubicBezTo>
                        <a:pt x="232" y="87"/>
                        <a:pt x="232" y="87"/>
                        <a:pt x="232" y="87"/>
                      </a:cubicBezTo>
                      <a:cubicBezTo>
                        <a:pt x="517" y="9"/>
                        <a:pt x="517" y="9"/>
                        <a:pt x="517" y="9"/>
                      </a:cubicBezTo>
                      <a:cubicBezTo>
                        <a:pt x="522" y="13"/>
                        <a:pt x="522" y="13"/>
                        <a:pt x="522" y="13"/>
                      </a:cubicBezTo>
                      <a:cubicBezTo>
                        <a:pt x="499" y="60"/>
                        <a:pt x="499" y="60"/>
                        <a:pt x="499" y="60"/>
                      </a:cubicBezTo>
                      <a:cubicBezTo>
                        <a:pt x="236" y="117"/>
                        <a:pt x="236" y="117"/>
                        <a:pt x="236" y="117"/>
                      </a:cubicBezTo>
                      <a:lnTo>
                        <a:pt x="25" y="37"/>
                      </a:lnTo>
                      <a:close/>
                    </a:path>
                  </a:pathLst>
                </a:custGeom>
                <a:solidFill>
                  <a:schemeClr val="accent2"/>
                </a:solidFill>
                <a:ln>
                  <a:noFill/>
                </a:ln>
              </p:spPr>
              <p:txBody>
                <a:bodyPr anchor="ctr"/>
                <a:lstStyle/>
                <a:p>
                  <a:pPr algn="ctr"/>
                  <a:endParaRPr dirty="0">
                    <a:ea typeface="宋体" panose="02010600030101010101" pitchFamily="2" charset="-122"/>
                  </a:endParaRPr>
                </a:p>
              </p:txBody>
            </p:sp>
            <p:sp>
              <p:nvSpPr>
                <p:cNvPr id="92" name="任意多边形: 形状 58"/>
                <p:cNvSpPr/>
                <p:nvPr/>
              </p:nvSpPr>
              <p:spPr bwMode="auto">
                <a:xfrm>
                  <a:off x="4559106" y="4114134"/>
                  <a:ext cx="863390" cy="1139319"/>
                </a:xfrm>
                <a:custGeom>
                  <a:avLst/>
                  <a:gdLst>
                    <a:gd name="T0" fmla="*/ 544 w 873"/>
                    <a:gd name="T1" fmla="*/ 215 h 1152"/>
                    <a:gd name="T2" fmla="*/ 0 w 873"/>
                    <a:gd name="T3" fmla="*/ 0 h 1152"/>
                    <a:gd name="T4" fmla="*/ 236 w 873"/>
                    <a:gd name="T5" fmla="*/ 984 h 1152"/>
                    <a:gd name="T6" fmla="*/ 761 w 873"/>
                    <a:gd name="T7" fmla="*/ 1152 h 1152"/>
                    <a:gd name="T8" fmla="*/ 873 w 873"/>
                    <a:gd name="T9" fmla="*/ 1126 h 1152"/>
                    <a:gd name="T10" fmla="*/ 648 w 873"/>
                    <a:gd name="T11" fmla="*/ 184 h 1152"/>
                    <a:gd name="T12" fmla="*/ 544 w 873"/>
                    <a:gd name="T13" fmla="*/ 215 h 1152"/>
                  </a:gdLst>
                  <a:ahLst/>
                  <a:cxnLst>
                    <a:cxn ang="0">
                      <a:pos x="T0" y="T1"/>
                    </a:cxn>
                    <a:cxn ang="0">
                      <a:pos x="T2" y="T3"/>
                    </a:cxn>
                    <a:cxn ang="0">
                      <a:pos x="T4" y="T5"/>
                    </a:cxn>
                    <a:cxn ang="0">
                      <a:pos x="T6" y="T7"/>
                    </a:cxn>
                    <a:cxn ang="0">
                      <a:pos x="T8" y="T9"/>
                    </a:cxn>
                    <a:cxn ang="0">
                      <a:pos x="T10" y="T11"/>
                    </a:cxn>
                    <a:cxn ang="0">
                      <a:pos x="T12" y="T13"/>
                    </a:cxn>
                  </a:cxnLst>
                  <a:rect l="0" t="0" r="r" b="b"/>
                  <a:pathLst>
                    <a:path w="873" h="1152">
                      <a:moveTo>
                        <a:pt x="544" y="215"/>
                      </a:moveTo>
                      <a:lnTo>
                        <a:pt x="0" y="0"/>
                      </a:lnTo>
                      <a:lnTo>
                        <a:pt x="236" y="984"/>
                      </a:lnTo>
                      <a:lnTo>
                        <a:pt x="761" y="1152"/>
                      </a:lnTo>
                      <a:lnTo>
                        <a:pt x="873" y="1126"/>
                      </a:lnTo>
                      <a:lnTo>
                        <a:pt x="648" y="184"/>
                      </a:lnTo>
                      <a:lnTo>
                        <a:pt x="544" y="215"/>
                      </a:lnTo>
                      <a:close/>
                    </a:path>
                  </a:pathLst>
                </a:custGeom>
                <a:solidFill>
                  <a:schemeClr val="accent2">
                    <a:lumMod val="50000"/>
                  </a:schemeClr>
                </a:solidFill>
                <a:ln>
                  <a:noFill/>
                </a:ln>
              </p:spPr>
              <p:txBody>
                <a:bodyPr anchor="ctr"/>
                <a:lstStyle/>
                <a:p>
                  <a:pPr algn="ctr"/>
                  <a:endParaRPr dirty="0">
                    <a:ea typeface="宋体" panose="02010600030101010101" pitchFamily="2" charset="-122"/>
                  </a:endParaRPr>
                </a:p>
              </p:txBody>
            </p:sp>
            <p:sp>
              <p:nvSpPr>
                <p:cNvPr id="93" name="任意多边形: 形状 59"/>
                <p:cNvSpPr/>
                <p:nvPr/>
              </p:nvSpPr>
              <p:spPr bwMode="auto">
                <a:xfrm>
                  <a:off x="5097118" y="4136881"/>
                  <a:ext cx="916796" cy="1114595"/>
                </a:xfrm>
                <a:custGeom>
                  <a:avLst/>
                  <a:gdLst>
                    <a:gd name="T0" fmla="*/ 392 w 392"/>
                    <a:gd name="T1" fmla="*/ 412 h 476"/>
                    <a:gd name="T2" fmla="*/ 92 w 392"/>
                    <a:gd name="T3" fmla="*/ 476 h 476"/>
                    <a:gd name="T4" fmla="*/ 0 w 392"/>
                    <a:gd name="T5" fmla="*/ 80 h 476"/>
                    <a:gd name="T6" fmla="*/ 292 w 392"/>
                    <a:gd name="T7" fmla="*/ 0 h 476"/>
                    <a:gd name="T8" fmla="*/ 392 w 392"/>
                    <a:gd name="T9" fmla="*/ 412 h 476"/>
                  </a:gdLst>
                  <a:ahLst/>
                  <a:cxnLst>
                    <a:cxn ang="0">
                      <a:pos x="T0" y="T1"/>
                    </a:cxn>
                    <a:cxn ang="0">
                      <a:pos x="T2" y="T3"/>
                    </a:cxn>
                    <a:cxn ang="0">
                      <a:pos x="T4" y="T5"/>
                    </a:cxn>
                    <a:cxn ang="0">
                      <a:pos x="T6" y="T7"/>
                    </a:cxn>
                    <a:cxn ang="0">
                      <a:pos x="T8" y="T9"/>
                    </a:cxn>
                  </a:cxnLst>
                  <a:rect l="0" t="0" r="r" b="b"/>
                  <a:pathLst>
                    <a:path w="392" h="476">
                      <a:moveTo>
                        <a:pt x="392" y="412"/>
                      </a:moveTo>
                      <a:cubicBezTo>
                        <a:pt x="380" y="412"/>
                        <a:pt x="92" y="476"/>
                        <a:pt x="92" y="476"/>
                      </a:cubicBezTo>
                      <a:cubicBezTo>
                        <a:pt x="0" y="80"/>
                        <a:pt x="0" y="80"/>
                        <a:pt x="0" y="80"/>
                      </a:cubicBezTo>
                      <a:cubicBezTo>
                        <a:pt x="292" y="0"/>
                        <a:pt x="292" y="0"/>
                        <a:pt x="292" y="0"/>
                      </a:cubicBezTo>
                      <a:lnTo>
                        <a:pt x="392" y="412"/>
                      </a:lnTo>
                      <a:close/>
                    </a:path>
                  </a:pathLst>
                </a:custGeom>
                <a:solidFill>
                  <a:schemeClr val="accent2">
                    <a:lumMod val="75000"/>
                  </a:schemeClr>
                </a:solidFill>
                <a:ln>
                  <a:noFill/>
                </a:ln>
              </p:spPr>
              <p:txBody>
                <a:bodyPr anchor="ctr"/>
                <a:lstStyle/>
                <a:p>
                  <a:pPr algn="ctr"/>
                  <a:endParaRPr dirty="0">
                    <a:ea typeface="宋体" panose="02010600030101010101" pitchFamily="2" charset="-122"/>
                  </a:endParaRPr>
                </a:p>
              </p:txBody>
            </p:sp>
            <p:sp>
              <p:nvSpPr>
                <p:cNvPr id="94" name="任意多边形: 形状 60"/>
                <p:cNvSpPr/>
                <p:nvPr/>
              </p:nvSpPr>
              <p:spPr bwMode="auto">
                <a:xfrm>
                  <a:off x="4317792" y="5862673"/>
                  <a:ext cx="853500" cy="539990"/>
                </a:xfrm>
                <a:custGeom>
                  <a:avLst/>
                  <a:gdLst>
                    <a:gd name="T0" fmla="*/ 361 w 365"/>
                    <a:gd name="T1" fmla="*/ 24 h 231"/>
                    <a:gd name="T2" fmla="*/ 154 w 365"/>
                    <a:gd name="T3" fmla="*/ 1 h 231"/>
                    <a:gd name="T4" fmla="*/ 37 w 365"/>
                    <a:gd name="T5" fmla="*/ 35 h 231"/>
                    <a:gd name="T6" fmla="*/ 18 w 365"/>
                    <a:gd name="T7" fmla="*/ 181 h 231"/>
                    <a:gd name="T8" fmla="*/ 100 w 365"/>
                    <a:gd name="T9" fmla="*/ 223 h 231"/>
                    <a:gd name="T10" fmla="*/ 241 w 365"/>
                    <a:gd name="T11" fmla="*/ 185 h 231"/>
                    <a:gd name="T12" fmla="*/ 328 w 365"/>
                    <a:gd name="T13" fmla="*/ 188 h 231"/>
                    <a:gd name="T14" fmla="*/ 364 w 365"/>
                    <a:gd name="T15" fmla="*/ 170 h 231"/>
                    <a:gd name="T16" fmla="*/ 361 w 365"/>
                    <a:gd name="T17"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31">
                      <a:moveTo>
                        <a:pt x="361" y="24"/>
                      </a:moveTo>
                      <a:cubicBezTo>
                        <a:pt x="351" y="24"/>
                        <a:pt x="211" y="0"/>
                        <a:pt x="154" y="1"/>
                      </a:cubicBezTo>
                      <a:cubicBezTo>
                        <a:pt x="97" y="2"/>
                        <a:pt x="74" y="1"/>
                        <a:pt x="37" y="35"/>
                      </a:cubicBezTo>
                      <a:cubicBezTo>
                        <a:pt x="0" y="69"/>
                        <a:pt x="5" y="134"/>
                        <a:pt x="18" y="181"/>
                      </a:cubicBezTo>
                      <a:cubicBezTo>
                        <a:pt x="31" y="228"/>
                        <a:pt x="55" y="231"/>
                        <a:pt x="100" y="223"/>
                      </a:cubicBezTo>
                      <a:cubicBezTo>
                        <a:pt x="145" y="215"/>
                        <a:pt x="196" y="185"/>
                        <a:pt x="241" y="185"/>
                      </a:cubicBezTo>
                      <a:cubicBezTo>
                        <a:pt x="286" y="185"/>
                        <a:pt x="296" y="194"/>
                        <a:pt x="328" y="188"/>
                      </a:cubicBezTo>
                      <a:cubicBezTo>
                        <a:pt x="360" y="182"/>
                        <a:pt x="365" y="193"/>
                        <a:pt x="364" y="170"/>
                      </a:cubicBezTo>
                      <a:cubicBezTo>
                        <a:pt x="363" y="147"/>
                        <a:pt x="361" y="24"/>
                        <a:pt x="361" y="24"/>
                      </a:cubicBezTo>
                    </a:path>
                  </a:pathLst>
                </a:custGeom>
                <a:solidFill>
                  <a:srgbClr val="696A6D"/>
                </a:solidFill>
                <a:ln>
                  <a:noFill/>
                </a:ln>
              </p:spPr>
              <p:txBody>
                <a:bodyPr anchor="ctr"/>
                <a:lstStyle/>
                <a:p>
                  <a:pPr algn="ctr"/>
                  <a:endParaRPr dirty="0">
                    <a:ea typeface="宋体" panose="02010600030101010101" pitchFamily="2" charset="-122"/>
                  </a:endParaRPr>
                </a:p>
              </p:txBody>
            </p:sp>
            <p:sp>
              <p:nvSpPr>
                <p:cNvPr id="95" name="任意多边形: 形状 61"/>
                <p:cNvSpPr/>
                <p:nvPr/>
              </p:nvSpPr>
              <p:spPr bwMode="auto">
                <a:xfrm>
                  <a:off x="4317792" y="5864651"/>
                  <a:ext cx="423289" cy="536034"/>
                </a:xfrm>
                <a:custGeom>
                  <a:avLst/>
                  <a:gdLst>
                    <a:gd name="T0" fmla="*/ 181 w 181"/>
                    <a:gd name="T1" fmla="*/ 1 h 229"/>
                    <a:gd name="T2" fmla="*/ 154 w 181"/>
                    <a:gd name="T3" fmla="*/ 0 h 229"/>
                    <a:gd name="T4" fmla="*/ 37 w 181"/>
                    <a:gd name="T5" fmla="*/ 34 h 229"/>
                    <a:gd name="T6" fmla="*/ 18 w 181"/>
                    <a:gd name="T7" fmla="*/ 180 h 229"/>
                    <a:gd name="T8" fmla="*/ 88 w 181"/>
                    <a:gd name="T9" fmla="*/ 224 h 229"/>
                    <a:gd name="T10" fmla="*/ 91 w 181"/>
                    <a:gd name="T11" fmla="*/ 17 h 229"/>
                    <a:gd name="T12" fmla="*/ 181 w 181"/>
                    <a:gd name="T13" fmla="*/ 1 h 229"/>
                  </a:gdLst>
                  <a:ahLst/>
                  <a:cxnLst>
                    <a:cxn ang="0">
                      <a:pos x="T0" y="T1"/>
                    </a:cxn>
                    <a:cxn ang="0">
                      <a:pos x="T2" y="T3"/>
                    </a:cxn>
                    <a:cxn ang="0">
                      <a:pos x="T4" y="T5"/>
                    </a:cxn>
                    <a:cxn ang="0">
                      <a:pos x="T6" y="T7"/>
                    </a:cxn>
                    <a:cxn ang="0">
                      <a:pos x="T8" y="T9"/>
                    </a:cxn>
                    <a:cxn ang="0">
                      <a:pos x="T10" y="T11"/>
                    </a:cxn>
                    <a:cxn ang="0">
                      <a:pos x="T12" y="T13"/>
                    </a:cxn>
                  </a:cxnLst>
                  <a:rect l="0" t="0" r="r" b="b"/>
                  <a:pathLst>
                    <a:path w="181" h="229">
                      <a:moveTo>
                        <a:pt x="181" y="1"/>
                      </a:moveTo>
                      <a:cubicBezTo>
                        <a:pt x="171" y="1"/>
                        <a:pt x="162" y="0"/>
                        <a:pt x="154" y="0"/>
                      </a:cubicBezTo>
                      <a:cubicBezTo>
                        <a:pt x="97" y="1"/>
                        <a:pt x="74" y="0"/>
                        <a:pt x="37" y="34"/>
                      </a:cubicBezTo>
                      <a:cubicBezTo>
                        <a:pt x="0" y="68"/>
                        <a:pt x="5" y="133"/>
                        <a:pt x="18" y="180"/>
                      </a:cubicBezTo>
                      <a:cubicBezTo>
                        <a:pt x="30" y="223"/>
                        <a:pt x="51" y="229"/>
                        <a:pt x="88" y="224"/>
                      </a:cubicBezTo>
                      <a:cubicBezTo>
                        <a:pt x="34" y="169"/>
                        <a:pt x="11" y="59"/>
                        <a:pt x="91" y="17"/>
                      </a:cubicBezTo>
                      <a:cubicBezTo>
                        <a:pt x="111" y="6"/>
                        <a:pt x="149" y="3"/>
                        <a:pt x="181" y="1"/>
                      </a:cubicBezTo>
                      <a:close/>
                    </a:path>
                  </a:pathLst>
                </a:custGeom>
                <a:solidFill>
                  <a:srgbClr val="A18A72"/>
                </a:solidFill>
                <a:ln>
                  <a:noFill/>
                </a:ln>
              </p:spPr>
              <p:txBody>
                <a:bodyPr anchor="ctr"/>
                <a:lstStyle/>
                <a:p>
                  <a:pPr algn="ctr"/>
                  <a:endParaRPr dirty="0">
                    <a:ea typeface="宋体" panose="02010600030101010101" pitchFamily="2" charset="-122"/>
                  </a:endParaRPr>
                </a:p>
              </p:txBody>
            </p:sp>
            <p:sp>
              <p:nvSpPr>
                <p:cNvPr id="96" name="任意多边形: 形状 62"/>
                <p:cNvSpPr/>
                <p:nvPr/>
              </p:nvSpPr>
              <p:spPr bwMode="auto">
                <a:xfrm>
                  <a:off x="4554161" y="5943771"/>
                  <a:ext cx="587462" cy="386696"/>
                </a:xfrm>
                <a:custGeom>
                  <a:avLst/>
                  <a:gdLst>
                    <a:gd name="T0" fmla="*/ 230 w 251"/>
                    <a:gd name="T1" fmla="*/ 13 h 165"/>
                    <a:gd name="T2" fmla="*/ 10 w 251"/>
                    <a:gd name="T3" fmla="*/ 33 h 165"/>
                    <a:gd name="T4" fmla="*/ 16 w 251"/>
                    <a:gd name="T5" fmla="*/ 143 h 165"/>
                    <a:gd name="T6" fmla="*/ 61 w 251"/>
                    <a:gd name="T7" fmla="*/ 152 h 165"/>
                    <a:gd name="T8" fmla="*/ 159 w 251"/>
                    <a:gd name="T9" fmla="*/ 138 h 165"/>
                    <a:gd name="T10" fmla="*/ 244 w 251"/>
                    <a:gd name="T11" fmla="*/ 134 h 165"/>
                    <a:gd name="T12" fmla="*/ 230 w 251"/>
                    <a:gd name="T13" fmla="*/ 13 h 165"/>
                  </a:gdLst>
                  <a:ahLst/>
                  <a:cxnLst>
                    <a:cxn ang="0">
                      <a:pos x="T0" y="T1"/>
                    </a:cxn>
                    <a:cxn ang="0">
                      <a:pos x="T2" y="T3"/>
                    </a:cxn>
                    <a:cxn ang="0">
                      <a:pos x="T4" y="T5"/>
                    </a:cxn>
                    <a:cxn ang="0">
                      <a:pos x="T6" y="T7"/>
                    </a:cxn>
                    <a:cxn ang="0">
                      <a:pos x="T8" y="T9"/>
                    </a:cxn>
                    <a:cxn ang="0">
                      <a:pos x="T10" y="T11"/>
                    </a:cxn>
                    <a:cxn ang="0">
                      <a:pos x="T12" y="T13"/>
                    </a:cxn>
                  </a:cxnLst>
                  <a:rect l="0" t="0" r="r" b="b"/>
                  <a:pathLst>
                    <a:path w="251" h="165">
                      <a:moveTo>
                        <a:pt x="230" y="13"/>
                      </a:moveTo>
                      <a:cubicBezTo>
                        <a:pt x="207" y="20"/>
                        <a:pt x="29" y="0"/>
                        <a:pt x="10" y="33"/>
                      </a:cubicBezTo>
                      <a:cubicBezTo>
                        <a:pt x="0" y="51"/>
                        <a:pt x="10" y="121"/>
                        <a:pt x="16" y="143"/>
                      </a:cubicBezTo>
                      <a:cubicBezTo>
                        <a:pt x="22" y="165"/>
                        <a:pt x="48" y="156"/>
                        <a:pt x="61" y="152"/>
                      </a:cubicBezTo>
                      <a:cubicBezTo>
                        <a:pt x="74" y="148"/>
                        <a:pt x="115" y="134"/>
                        <a:pt x="159" y="138"/>
                      </a:cubicBezTo>
                      <a:cubicBezTo>
                        <a:pt x="203" y="142"/>
                        <a:pt x="237" y="160"/>
                        <a:pt x="244" y="134"/>
                      </a:cubicBezTo>
                      <a:cubicBezTo>
                        <a:pt x="251" y="107"/>
                        <a:pt x="228" y="13"/>
                        <a:pt x="230" y="13"/>
                      </a:cubicBezTo>
                      <a:close/>
                    </a:path>
                  </a:pathLst>
                </a:custGeom>
                <a:solidFill>
                  <a:srgbClr val="828386"/>
                </a:solidFill>
                <a:ln>
                  <a:noFill/>
                </a:ln>
              </p:spPr>
              <p:txBody>
                <a:bodyPr anchor="ctr"/>
                <a:lstStyle/>
                <a:p>
                  <a:pPr algn="ctr"/>
                  <a:endParaRPr dirty="0">
                    <a:ea typeface="宋体" panose="02010600030101010101" pitchFamily="2" charset="-122"/>
                  </a:endParaRPr>
                </a:p>
              </p:txBody>
            </p:sp>
            <p:sp>
              <p:nvSpPr>
                <p:cNvPr id="97" name="任意多边形: 形状 63"/>
                <p:cNvSpPr/>
                <p:nvPr/>
              </p:nvSpPr>
              <p:spPr bwMode="auto">
                <a:xfrm>
                  <a:off x="4439438" y="5328617"/>
                  <a:ext cx="1798977" cy="1022618"/>
                </a:xfrm>
                <a:custGeom>
                  <a:avLst/>
                  <a:gdLst>
                    <a:gd name="T0" fmla="*/ 769 w 769"/>
                    <a:gd name="T1" fmla="*/ 277 h 437"/>
                    <a:gd name="T2" fmla="*/ 299 w 769"/>
                    <a:gd name="T3" fmla="*/ 53 h 437"/>
                    <a:gd name="T4" fmla="*/ 97 w 769"/>
                    <a:gd name="T5" fmla="*/ 5 h 437"/>
                    <a:gd name="T6" fmla="*/ 2 w 769"/>
                    <a:gd name="T7" fmla="*/ 121 h 437"/>
                    <a:gd name="T8" fmla="*/ 47 w 769"/>
                    <a:gd name="T9" fmla="*/ 205 h 437"/>
                    <a:gd name="T10" fmla="*/ 349 w 769"/>
                    <a:gd name="T11" fmla="*/ 295 h 437"/>
                    <a:gd name="T12" fmla="*/ 663 w 769"/>
                    <a:gd name="T13" fmla="*/ 431 h 437"/>
                    <a:gd name="T14" fmla="*/ 769 w 769"/>
                    <a:gd name="T15" fmla="*/ 277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437">
                      <a:moveTo>
                        <a:pt x="769" y="277"/>
                      </a:moveTo>
                      <a:cubicBezTo>
                        <a:pt x="749" y="267"/>
                        <a:pt x="384" y="81"/>
                        <a:pt x="299" y="53"/>
                      </a:cubicBezTo>
                      <a:cubicBezTo>
                        <a:pt x="214" y="25"/>
                        <a:pt x="165" y="0"/>
                        <a:pt x="97" y="5"/>
                      </a:cubicBezTo>
                      <a:cubicBezTo>
                        <a:pt x="29" y="11"/>
                        <a:pt x="4" y="87"/>
                        <a:pt x="2" y="121"/>
                      </a:cubicBezTo>
                      <a:cubicBezTo>
                        <a:pt x="0" y="155"/>
                        <a:pt x="11" y="189"/>
                        <a:pt x="47" y="205"/>
                      </a:cubicBezTo>
                      <a:cubicBezTo>
                        <a:pt x="83" y="221"/>
                        <a:pt x="263" y="261"/>
                        <a:pt x="349" y="295"/>
                      </a:cubicBezTo>
                      <a:cubicBezTo>
                        <a:pt x="435" y="329"/>
                        <a:pt x="647" y="425"/>
                        <a:pt x="663" y="431"/>
                      </a:cubicBezTo>
                      <a:cubicBezTo>
                        <a:pt x="679" y="437"/>
                        <a:pt x="769" y="277"/>
                        <a:pt x="769" y="277"/>
                      </a:cubicBezTo>
                    </a:path>
                  </a:pathLst>
                </a:custGeom>
                <a:solidFill>
                  <a:srgbClr val="6F5C45"/>
                </a:solidFill>
                <a:ln>
                  <a:noFill/>
                </a:ln>
              </p:spPr>
              <p:txBody>
                <a:bodyPr anchor="ctr"/>
                <a:lstStyle/>
                <a:p>
                  <a:pPr algn="ctr"/>
                  <a:endParaRPr dirty="0">
                    <a:ea typeface="宋体" panose="02010600030101010101" pitchFamily="2" charset="-122"/>
                  </a:endParaRPr>
                </a:p>
              </p:txBody>
            </p:sp>
            <p:sp>
              <p:nvSpPr>
                <p:cNvPr id="98" name="任意多边形: 形状 64"/>
                <p:cNvSpPr/>
                <p:nvPr/>
              </p:nvSpPr>
              <p:spPr bwMode="auto">
                <a:xfrm>
                  <a:off x="4439438" y="5389935"/>
                  <a:ext cx="865368" cy="596363"/>
                </a:xfrm>
                <a:custGeom>
                  <a:avLst/>
                  <a:gdLst>
                    <a:gd name="T0" fmla="*/ 47 w 370"/>
                    <a:gd name="T1" fmla="*/ 0 h 255"/>
                    <a:gd name="T2" fmla="*/ 2 w 370"/>
                    <a:gd name="T3" fmla="*/ 95 h 255"/>
                    <a:gd name="T4" fmla="*/ 47 w 370"/>
                    <a:gd name="T5" fmla="*/ 179 h 255"/>
                    <a:gd name="T6" fmla="*/ 308 w 370"/>
                    <a:gd name="T7" fmla="*/ 255 h 255"/>
                    <a:gd name="T8" fmla="*/ 370 w 370"/>
                    <a:gd name="T9" fmla="*/ 251 h 255"/>
                    <a:gd name="T10" fmla="*/ 30 w 370"/>
                    <a:gd name="T11" fmla="*/ 98 h 255"/>
                    <a:gd name="T12" fmla="*/ 47 w 370"/>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370" h="255">
                      <a:moveTo>
                        <a:pt x="47" y="0"/>
                      </a:moveTo>
                      <a:cubicBezTo>
                        <a:pt x="16" y="27"/>
                        <a:pt x="4" y="71"/>
                        <a:pt x="2" y="95"/>
                      </a:cubicBezTo>
                      <a:cubicBezTo>
                        <a:pt x="0" y="129"/>
                        <a:pt x="11" y="163"/>
                        <a:pt x="47" y="179"/>
                      </a:cubicBezTo>
                      <a:cubicBezTo>
                        <a:pt x="78" y="193"/>
                        <a:pt x="216" y="225"/>
                        <a:pt x="308" y="255"/>
                      </a:cubicBezTo>
                      <a:cubicBezTo>
                        <a:pt x="345" y="253"/>
                        <a:pt x="370" y="251"/>
                        <a:pt x="370" y="251"/>
                      </a:cubicBezTo>
                      <a:cubicBezTo>
                        <a:pt x="370" y="251"/>
                        <a:pt x="51" y="158"/>
                        <a:pt x="30" y="98"/>
                      </a:cubicBezTo>
                      <a:cubicBezTo>
                        <a:pt x="18" y="65"/>
                        <a:pt x="31" y="28"/>
                        <a:pt x="47" y="0"/>
                      </a:cubicBezTo>
                    </a:path>
                  </a:pathLst>
                </a:custGeom>
                <a:solidFill>
                  <a:srgbClr val="614C35"/>
                </a:solidFill>
                <a:ln>
                  <a:noFill/>
                </a:ln>
              </p:spPr>
              <p:txBody>
                <a:bodyPr anchor="ctr"/>
                <a:lstStyle/>
                <a:p>
                  <a:pPr algn="ctr"/>
                  <a:endParaRPr dirty="0">
                    <a:ea typeface="宋体" panose="02010600030101010101" pitchFamily="2" charset="-122"/>
                  </a:endParaRPr>
                </a:p>
              </p:txBody>
            </p:sp>
            <p:sp>
              <p:nvSpPr>
                <p:cNvPr id="99" name="任意多边形: 形状 65"/>
                <p:cNvSpPr/>
                <p:nvPr/>
              </p:nvSpPr>
              <p:spPr bwMode="auto">
                <a:xfrm>
                  <a:off x="5164369" y="5986297"/>
                  <a:ext cx="89009" cy="32637"/>
                </a:xfrm>
                <a:custGeom>
                  <a:avLst/>
                  <a:gdLst>
                    <a:gd name="T0" fmla="*/ 0 w 38"/>
                    <a:gd name="T1" fmla="*/ 0 h 14"/>
                    <a:gd name="T2" fmla="*/ 0 w 38"/>
                    <a:gd name="T3" fmla="*/ 0 h 14"/>
                    <a:gd name="T4" fmla="*/ 38 w 38"/>
                    <a:gd name="T5" fmla="*/ 14 h 14"/>
                    <a:gd name="T6" fmla="*/ 38 w 38"/>
                    <a:gd name="T7" fmla="*/ 14 h 14"/>
                    <a:gd name="T8" fmla="*/ 0 w 38"/>
                    <a:gd name="T9" fmla="*/ 0 h 14"/>
                  </a:gdLst>
                  <a:ahLst/>
                  <a:cxnLst>
                    <a:cxn ang="0">
                      <a:pos x="T0" y="T1"/>
                    </a:cxn>
                    <a:cxn ang="0">
                      <a:pos x="T2" y="T3"/>
                    </a:cxn>
                    <a:cxn ang="0">
                      <a:pos x="T4" y="T5"/>
                    </a:cxn>
                    <a:cxn ang="0">
                      <a:pos x="T6" y="T7"/>
                    </a:cxn>
                    <a:cxn ang="0">
                      <a:pos x="T8" y="T9"/>
                    </a:cxn>
                  </a:cxnLst>
                  <a:rect l="0" t="0" r="r" b="b"/>
                  <a:pathLst>
                    <a:path w="38" h="14">
                      <a:moveTo>
                        <a:pt x="0" y="0"/>
                      </a:moveTo>
                      <a:cubicBezTo>
                        <a:pt x="0" y="0"/>
                        <a:pt x="0" y="0"/>
                        <a:pt x="0" y="0"/>
                      </a:cubicBezTo>
                      <a:cubicBezTo>
                        <a:pt x="14" y="5"/>
                        <a:pt x="26" y="9"/>
                        <a:pt x="38" y="14"/>
                      </a:cubicBezTo>
                      <a:cubicBezTo>
                        <a:pt x="38" y="14"/>
                        <a:pt x="38" y="14"/>
                        <a:pt x="38" y="14"/>
                      </a:cubicBezTo>
                      <a:cubicBezTo>
                        <a:pt x="26" y="9"/>
                        <a:pt x="14" y="5"/>
                        <a:pt x="0" y="0"/>
                      </a:cubicBezTo>
                    </a:path>
                  </a:pathLst>
                </a:custGeom>
                <a:solidFill>
                  <a:srgbClr val="6B8785"/>
                </a:solidFill>
                <a:ln>
                  <a:noFill/>
                </a:ln>
              </p:spPr>
              <p:txBody>
                <a:bodyPr anchor="ctr"/>
                <a:lstStyle/>
                <a:p>
                  <a:pPr algn="ctr"/>
                  <a:endParaRPr dirty="0">
                    <a:ea typeface="宋体" panose="02010600030101010101" pitchFamily="2" charset="-122"/>
                  </a:endParaRPr>
                </a:p>
              </p:txBody>
            </p:sp>
            <p:sp>
              <p:nvSpPr>
                <p:cNvPr id="100" name="任意多边形: 形状 66"/>
                <p:cNvSpPr/>
                <p:nvPr/>
              </p:nvSpPr>
              <p:spPr bwMode="auto">
                <a:xfrm>
                  <a:off x="5253379" y="6018934"/>
                  <a:ext cx="2967"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path>
                  </a:pathLst>
                </a:custGeom>
                <a:solidFill>
                  <a:srgbClr val="5E7979"/>
                </a:solidFill>
                <a:ln>
                  <a:noFill/>
                </a:ln>
              </p:spPr>
              <p:txBody>
                <a:bodyPr anchor="ctr"/>
                <a:lstStyle/>
                <a:p>
                  <a:pPr algn="ctr"/>
                  <a:endParaRPr dirty="0">
                    <a:ea typeface="宋体" panose="02010600030101010101" pitchFamily="2" charset="-122"/>
                  </a:endParaRPr>
                </a:p>
              </p:txBody>
            </p:sp>
            <p:sp>
              <p:nvSpPr>
                <p:cNvPr id="101" name="任意多边形: 形状 67"/>
                <p:cNvSpPr/>
                <p:nvPr/>
              </p:nvSpPr>
              <p:spPr bwMode="auto">
                <a:xfrm>
                  <a:off x="4921077" y="5916079"/>
                  <a:ext cx="243292" cy="70218"/>
                </a:xfrm>
                <a:custGeom>
                  <a:avLst/>
                  <a:gdLst>
                    <a:gd name="T0" fmla="*/ 0 w 104"/>
                    <a:gd name="T1" fmla="*/ 0 h 30"/>
                    <a:gd name="T2" fmla="*/ 0 w 104"/>
                    <a:gd name="T3" fmla="*/ 0 h 30"/>
                    <a:gd name="T4" fmla="*/ 104 w 104"/>
                    <a:gd name="T5" fmla="*/ 30 h 30"/>
                    <a:gd name="T6" fmla="*/ 104 w 104"/>
                    <a:gd name="T7" fmla="*/ 30 h 30"/>
                    <a:gd name="T8" fmla="*/ 0 w 104"/>
                    <a:gd name="T9" fmla="*/ 0 h 30"/>
                  </a:gdLst>
                  <a:ahLst/>
                  <a:cxnLst>
                    <a:cxn ang="0">
                      <a:pos x="T0" y="T1"/>
                    </a:cxn>
                    <a:cxn ang="0">
                      <a:pos x="T2" y="T3"/>
                    </a:cxn>
                    <a:cxn ang="0">
                      <a:pos x="T4" y="T5"/>
                    </a:cxn>
                    <a:cxn ang="0">
                      <a:pos x="T6" y="T7"/>
                    </a:cxn>
                    <a:cxn ang="0">
                      <a:pos x="T8" y="T9"/>
                    </a:cxn>
                  </a:cxnLst>
                  <a:rect l="0" t="0" r="r" b="b"/>
                  <a:pathLst>
                    <a:path w="104" h="30">
                      <a:moveTo>
                        <a:pt x="0" y="0"/>
                      </a:moveTo>
                      <a:cubicBezTo>
                        <a:pt x="0" y="0"/>
                        <a:pt x="0" y="0"/>
                        <a:pt x="0" y="0"/>
                      </a:cubicBezTo>
                      <a:cubicBezTo>
                        <a:pt x="36" y="10"/>
                        <a:pt x="72" y="20"/>
                        <a:pt x="104" y="30"/>
                      </a:cubicBezTo>
                      <a:cubicBezTo>
                        <a:pt x="104" y="30"/>
                        <a:pt x="104" y="30"/>
                        <a:pt x="104" y="30"/>
                      </a:cubicBezTo>
                      <a:cubicBezTo>
                        <a:pt x="72" y="20"/>
                        <a:pt x="36" y="10"/>
                        <a:pt x="0" y="0"/>
                      </a:cubicBezTo>
                    </a:path>
                  </a:pathLst>
                </a:custGeom>
                <a:solidFill>
                  <a:srgbClr val="646567"/>
                </a:solidFill>
                <a:ln>
                  <a:noFill/>
                </a:ln>
              </p:spPr>
              <p:txBody>
                <a:bodyPr anchor="ctr"/>
                <a:lstStyle/>
                <a:p>
                  <a:pPr algn="ctr"/>
                  <a:endParaRPr dirty="0">
                    <a:ea typeface="宋体" panose="02010600030101010101" pitchFamily="2" charset="-122"/>
                  </a:endParaRPr>
                </a:p>
              </p:txBody>
            </p:sp>
            <p:sp>
              <p:nvSpPr>
                <p:cNvPr id="102" name="任意多边形: 形状 68"/>
                <p:cNvSpPr/>
                <p:nvPr/>
              </p:nvSpPr>
              <p:spPr bwMode="auto">
                <a:xfrm>
                  <a:off x="4921077" y="5585755"/>
                  <a:ext cx="935587" cy="449992"/>
                </a:xfrm>
                <a:custGeom>
                  <a:avLst/>
                  <a:gdLst>
                    <a:gd name="T0" fmla="*/ 224 w 400"/>
                    <a:gd name="T1" fmla="*/ 0 h 192"/>
                    <a:gd name="T2" fmla="*/ 303 w 400"/>
                    <a:gd name="T3" fmla="*/ 53 h 192"/>
                    <a:gd name="T4" fmla="*/ 273 w 400"/>
                    <a:gd name="T5" fmla="*/ 62 h 192"/>
                    <a:gd name="T6" fmla="*/ 85 w 400"/>
                    <a:gd name="T7" fmla="*/ 107 h 192"/>
                    <a:gd name="T8" fmla="*/ 84 w 400"/>
                    <a:gd name="T9" fmla="*/ 107 h 192"/>
                    <a:gd name="T10" fmla="*/ 80 w 400"/>
                    <a:gd name="T11" fmla="*/ 107 h 192"/>
                    <a:gd name="T12" fmla="*/ 19 w 400"/>
                    <a:gd name="T13" fmla="*/ 119 h 192"/>
                    <a:gd name="T14" fmla="*/ 164 w 400"/>
                    <a:gd name="T15" fmla="*/ 167 h 192"/>
                    <a:gd name="T16" fmla="*/ 102 w 400"/>
                    <a:gd name="T17" fmla="*/ 171 h 192"/>
                    <a:gd name="T18" fmla="*/ 0 w 400"/>
                    <a:gd name="T19" fmla="*/ 141 h 192"/>
                    <a:gd name="T20" fmla="*/ 0 w 400"/>
                    <a:gd name="T21" fmla="*/ 141 h 192"/>
                    <a:gd name="T22" fmla="*/ 104 w 400"/>
                    <a:gd name="T23" fmla="*/ 171 h 192"/>
                    <a:gd name="T24" fmla="*/ 142 w 400"/>
                    <a:gd name="T25" fmla="*/ 185 h 192"/>
                    <a:gd name="T26" fmla="*/ 143 w 400"/>
                    <a:gd name="T27" fmla="*/ 185 h 192"/>
                    <a:gd name="T28" fmla="*/ 143 w 400"/>
                    <a:gd name="T29" fmla="*/ 185 h 192"/>
                    <a:gd name="T30" fmla="*/ 160 w 400"/>
                    <a:gd name="T31" fmla="*/ 192 h 192"/>
                    <a:gd name="T32" fmla="*/ 400 w 400"/>
                    <a:gd name="T33" fmla="*/ 86 h 192"/>
                    <a:gd name="T34" fmla="*/ 224 w 400"/>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192">
                      <a:moveTo>
                        <a:pt x="224" y="0"/>
                      </a:moveTo>
                      <a:cubicBezTo>
                        <a:pt x="303" y="53"/>
                        <a:pt x="303" y="53"/>
                        <a:pt x="303" y="53"/>
                      </a:cubicBezTo>
                      <a:cubicBezTo>
                        <a:pt x="303" y="53"/>
                        <a:pt x="297" y="56"/>
                        <a:pt x="273" y="62"/>
                      </a:cubicBezTo>
                      <a:cubicBezTo>
                        <a:pt x="250" y="68"/>
                        <a:pt x="103" y="107"/>
                        <a:pt x="85" y="107"/>
                      </a:cubicBezTo>
                      <a:cubicBezTo>
                        <a:pt x="85" y="107"/>
                        <a:pt x="84" y="107"/>
                        <a:pt x="84" y="107"/>
                      </a:cubicBezTo>
                      <a:cubicBezTo>
                        <a:pt x="83" y="107"/>
                        <a:pt x="82" y="107"/>
                        <a:pt x="80" y="107"/>
                      </a:cubicBezTo>
                      <a:cubicBezTo>
                        <a:pt x="67" y="107"/>
                        <a:pt x="31" y="116"/>
                        <a:pt x="19" y="119"/>
                      </a:cubicBezTo>
                      <a:cubicBezTo>
                        <a:pt x="95" y="146"/>
                        <a:pt x="164" y="167"/>
                        <a:pt x="164" y="167"/>
                      </a:cubicBezTo>
                      <a:cubicBezTo>
                        <a:pt x="164" y="167"/>
                        <a:pt x="139" y="169"/>
                        <a:pt x="102" y="171"/>
                      </a:cubicBezTo>
                      <a:cubicBezTo>
                        <a:pt x="71" y="161"/>
                        <a:pt x="35" y="151"/>
                        <a:pt x="0" y="141"/>
                      </a:cubicBezTo>
                      <a:cubicBezTo>
                        <a:pt x="0" y="141"/>
                        <a:pt x="0" y="141"/>
                        <a:pt x="0" y="141"/>
                      </a:cubicBezTo>
                      <a:cubicBezTo>
                        <a:pt x="36" y="151"/>
                        <a:pt x="72" y="161"/>
                        <a:pt x="104" y="171"/>
                      </a:cubicBezTo>
                      <a:cubicBezTo>
                        <a:pt x="118" y="176"/>
                        <a:pt x="130" y="180"/>
                        <a:pt x="142" y="185"/>
                      </a:cubicBezTo>
                      <a:cubicBezTo>
                        <a:pt x="142" y="185"/>
                        <a:pt x="143" y="185"/>
                        <a:pt x="143" y="185"/>
                      </a:cubicBezTo>
                      <a:cubicBezTo>
                        <a:pt x="143" y="185"/>
                        <a:pt x="143" y="185"/>
                        <a:pt x="143" y="185"/>
                      </a:cubicBezTo>
                      <a:cubicBezTo>
                        <a:pt x="148" y="187"/>
                        <a:pt x="154" y="190"/>
                        <a:pt x="160" y="192"/>
                      </a:cubicBezTo>
                      <a:cubicBezTo>
                        <a:pt x="400" y="86"/>
                        <a:pt x="400" y="86"/>
                        <a:pt x="400" y="86"/>
                      </a:cubicBezTo>
                      <a:cubicBezTo>
                        <a:pt x="343" y="57"/>
                        <a:pt x="280" y="26"/>
                        <a:pt x="224" y="0"/>
                      </a:cubicBezTo>
                    </a:path>
                  </a:pathLst>
                </a:custGeom>
                <a:solidFill>
                  <a:srgbClr val="695741"/>
                </a:solidFill>
                <a:ln>
                  <a:noFill/>
                </a:ln>
              </p:spPr>
              <p:txBody>
                <a:bodyPr anchor="ctr"/>
                <a:lstStyle/>
                <a:p>
                  <a:pPr algn="ctr"/>
                  <a:endParaRPr dirty="0">
                    <a:ea typeface="宋体" panose="02010600030101010101" pitchFamily="2" charset="-122"/>
                  </a:endParaRPr>
                </a:p>
              </p:txBody>
            </p:sp>
            <p:sp>
              <p:nvSpPr>
                <p:cNvPr id="103" name="任意多边形: 形状 69"/>
                <p:cNvSpPr/>
                <p:nvPr/>
              </p:nvSpPr>
              <p:spPr bwMode="auto">
                <a:xfrm>
                  <a:off x="4921077" y="5864651"/>
                  <a:ext cx="383729" cy="121646"/>
                </a:xfrm>
                <a:custGeom>
                  <a:avLst/>
                  <a:gdLst>
                    <a:gd name="T0" fmla="*/ 19 w 164"/>
                    <a:gd name="T1" fmla="*/ 0 h 52"/>
                    <a:gd name="T2" fmla="*/ 16 w 164"/>
                    <a:gd name="T3" fmla="*/ 1 h 52"/>
                    <a:gd name="T4" fmla="*/ 0 w 164"/>
                    <a:gd name="T5" fmla="*/ 22 h 52"/>
                    <a:gd name="T6" fmla="*/ 0 w 164"/>
                    <a:gd name="T7" fmla="*/ 22 h 52"/>
                    <a:gd name="T8" fmla="*/ 102 w 164"/>
                    <a:gd name="T9" fmla="*/ 52 h 52"/>
                    <a:gd name="T10" fmla="*/ 164 w 164"/>
                    <a:gd name="T11" fmla="*/ 48 h 52"/>
                    <a:gd name="T12" fmla="*/ 19 w 1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64" h="52">
                      <a:moveTo>
                        <a:pt x="19" y="0"/>
                      </a:moveTo>
                      <a:cubicBezTo>
                        <a:pt x="18" y="0"/>
                        <a:pt x="17" y="0"/>
                        <a:pt x="16" y="1"/>
                      </a:cubicBezTo>
                      <a:cubicBezTo>
                        <a:pt x="7" y="3"/>
                        <a:pt x="0" y="22"/>
                        <a:pt x="0" y="22"/>
                      </a:cubicBezTo>
                      <a:cubicBezTo>
                        <a:pt x="0" y="22"/>
                        <a:pt x="0" y="22"/>
                        <a:pt x="0" y="22"/>
                      </a:cubicBezTo>
                      <a:cubicBezTo>
                        <a:pt x="35" y="32"/>
                        <a:pt x="71" y="42"/>
                        <a:pt x="102" y="52"/>
                      </a:cubicBezTo>
                      <a:cubicBezTo>
                        <a:pt x="139" y="50"/>
                        <a:pt x="164" y="48"/>
                        <a:pt x="164" y="48"/>
                      </a:cubicBezTo>
                      <a:cubicBezTo>
                        <a:pt x="164" y="48"/>
                        <a:pt x="95" y="27"/>
                        <a:pt x="19" y="0"/>
                      </a:cubicBezTo>
                    </a:path>
                  </a:pathLst>
                </a:custGeom>
                <a:solidFill>
                  <a:srgbClr val="5C4832"/>
                </a:solidFill>
                <a:ln>
                  <a:noFill/>
                </a:ln>
              </p:spPr>
              <p:txBody>
                <a:bodyPr anchor="ctr"/>
                <a:lstStyle/>
                <a:p>
                  <a:pPr algn="ctr"/>
                  <a:endParaRPr dirty="0">
                    <a:ea typeface="宋体" panose="02010600030101010101" pitchFamily="2" charset="-122"/>
                  </a:endParaRPr>
                </a:p>
              </p:txBody>
            </p:sp>
            <p:sp>
              <p:nvSpPr>
                <p:cNvPr id="104" name="任意多边形: 形状 70"/>
                <p:cNvSpPr/>
                <p:nvPr/>
              </p:nvSpPr>
              <p:spPr bwMode="auto">
                <a:xfrm>
                  <a:off x="6586540" y="3638429"/>
                  <a:ext cx="512298" cy="489551"/>
                </a:xfrm>
                <a:custGeom>
                  <a:avLst/>
                  <a:gdLst>
                    <a:gd name="T0" fmla="*/ 219 w 219"/>
                    <a:gd name="T1" fmla="*/ 4 h 209"/>
                    <a:gd name="T2" fmla="*/ 161 w 219"/>
                    <a:gd name="T3" fmla="*/ 119 h 209"/>
                    <a:gd name="T4" fmla="*/ 78 w 219"/>
                    <a:gd name="T5" fmla="*/ 187 h 209"/>
                    <a:gd name="T6" fmla="*/ 83 w 219"/>
                    <a:gd name="T7" fmla="*/ 169 h 209"/>
                    <a:gd name="T8" fmla="*/ 9 w 219"/>
                    <a:gd name="T9" fmla="*/ 203 h 209"/>
                    <a:gd name="T10" fmla="*/ 53 w 219"/>
                    <a:gd name="T11" fmla="*/ 81 h 209"/>
                    <a:gd name="T12" fmla="*/ 63 w 219"/>
                    <a:gd name="T13" fmla="*/ 1 h 209"/>
                    <a:gd name="T14" fmla="*/ 219 w 219"/>
                    <a:gd name="T15" fmla="*/ 4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09">
                      <a:moveTo>
                        <a:pt x="219" y="4"/>
                      </a:moveTo>
                      <a:cubicBezTo>
                        <a:pt x="216" y="27"/>
                        <a:pt x="200" y="79"/>
                        <a:pt x="161" y="119"/>
                      </a:cubicBezTo>
                      <a:cubicBezTo>
                        <a:pt x="122" y="159"/>
                        <a:pt x="74" y="190"/>
                        <a:pt x="78" y="187"/>
                      </a:cubicBezTo>
                      <a:cubicBezTo>
                        <a:pt x="83" y="183"/>
                        <a:pt x="83" y="169"/>
                        <a:pt x="83" y="169"/>
                      </a:cubicBezTo>
                      <a:cubicBezTo>
                        <a:pt x="83" y="169"/>
                        <a:pt x="0" y="209"/>
                        <a:pt x="9" y="203"/>
                      </a:cubicBezTo>
                      <a:cubicBezTo>
                        <a:pt x="19" y="198"/>
                        <a:pt x="50" y="112"/>
                        <a:pt x="53" y="81"/>
                      </a:cubicBezTo>
                      <a:cubicBezTo>
                        <a:pt x="55" y="50"/>
                        <a:pt x="36" y="1"/>
                        <a:pt x="63" y="1"/>
                      </a:cubicBezTo>
                      <a:cubicBezTo>
                        <a:pt x="91" y="0"/>
                        <a:pt x="219" y="4"/>
                        <a:pt x="219" y="4"/>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105" name="任意多边形: 形状 71"/>
                <p:cNvSpPr/>
                <p:nvPr/>
              </p:nvSpPr>
              <p:spPr bwMode="auto">
                <a:xfrm>
                  <a:off x="5660843" y="2763171"/>
                  <a:ext cx="291753" cy="494496"/>
                </a:xfrm>
                <a:custGeom>
                  <a:avLst/>
                  <a:gdLst>
                    <a:gd name="T0" fmla="*/ 75 w 125"/>
                    <a:gd name="T1" fmla="*/ 0 h 211"/>
                    <a:gd name="T2" fmla="*/ 14 w 125"/>
                    <a:gd name="T3" fmla="*/ 75 h 211"/>
                    <a:gd name="T4" fmla="*/ 42 w 125"/>
                    <a:gd name="T5" fmla="*/ 211 h 211"/>
                    <a:gd name="T6" fmla="*/ 117 w 125"/>
                    <a:gd name="T7" fmla="*/ 48 h 211"/>
                    <a:gd name="T8" fmla="*/ 75 w 125"/>
                    <a:gd name="T9" fmla="*/ 0 h 211"/>
                  </a:gdLst>
                  <a:ahLst/>
                  <a:cxnLst>
                    <a:cxn ang="0">
                      <a:pos x="T0" y="T1"/>
                    </a:cxn>
                    <a:cxn ang="0">
                      <a:pos x="T2" y="T3"/>
                    </a:cxn>
                    <a:cxn ang="0">
                      <a:pos x="T4" y="T5"/>
                    </a:cxn>
                    <a:cxn ang="0">
                      <a:pos x="T6" y="T7"/>
                    </a:cxn>
                    <a:cxn ang="0">
                      <a:pos x="T8" y="T9"/>
                    </a:cxn>
                  </a:cxnLst>
                  <a:rect l="0" t="0" r="r" b="b"/>
                  <a:pathLst>
                    <a:path w="125" h="211">
                      <a:moveTo>
                        <a:pt x="75" y="0"/>
                      </a:moveTo>
                      <a:cubicBezTo>
                        <a:pt x="75" y="0"/>
                        <a:pt x="28" y="27"/>
                        <a:pt x="14" y="75"/>
                      </a:cubicBezTo>
                      <a:cubicBezTo>
                        <a:pt x="0" y="123"/>
                        <a:pt x="42" y="211"/>
                        <a:pt x="42" y="211"/>
                      </a:cubicBezTo>
                      <a:cubicBezTo>
                        <a:pt x="42" y="211"/>
                        <a:pt x="125" y="48"/>
                        <a:pt x="117" y="48"/>
                      </a:cubicBezTo>
                      <a:cubicBezTo>
                        <a:pt x="110" y="49"/>
                        <a:pt x="75" y="0"/>
                        <a:pt x="75" y="0"/>
                      </a:cubicBezTo>
                      <a:close/>
                    </a:path>
                  </a:pathLst>
                </a:custGeom>
                <a:solidFill>
                  <a:srgbClr val="77584B"/>
                </a:solidFill>
                <a:ln>
                  <a:noFill/>
                </a:ln>
              </p:spPr>
              <p:txBody>
                <a:bodyPr anchor="ctr"/>
                <a:lstStyle/>
                <a:p>
                  <a:pPr algn="ctr"/>
                  <a:endParaRPr dirty="0">
                    <a:ea typeface="宋体" panose="02010600030101010101" pitchFamily="2" charset="-122"/>
                  </a:endParaRPr>
                </a:p>
              </p:txBody>
            </p:sp>
            <p:sp>
              <p:nvSpPr>
                <p:cNvPr id="106" name="任意多边形: 形状 72"/>
                <p:cNvSpPr/>
                <p:nvPr/>
              </p:nvSpPr>
              <p:spPr bwMode="auto">
                <a:xfrm>
                  <a:off x="5597548" y="2625701"/>
                  <a:ext cx="1682276" cy="1548762"/>
                </a:xfrm>
                <a:custGeom>
                  <a:avLst/>
                  <a:gdLst>
                    <a:gd name="T0" fmla="*/ 578 w 719"/>
                    <a:gd name="T1" fmla="*/ 491 h 662"/>
                    <a:gd name="T2" fmla="*/ 445 w 719"/>
                    <a:gd name="T3" fmla="*/ 616 h 662"/>
                    <a:gd name="T4" fmla="*/ 126 w 719"/>
                    <a:gd name="T5" fmla="*/ 597 h 662"/>
                    <a:gd name="T6" fmla="*/ 30 w 719"/>
                    <a:gd name="T7" fmla="*/ 445 h 662"/>
                    <a:gd name="T8" fmla="*/ 48 w 719"/>
                    <a:gd name="T9" fmla="*/ 348 h 662"/>
                    <a:gd name="T10" fmla="*/ 34 w 719"/>
                    <a:gd name="T11" fmla="*/ 224 h 662"/>
                    <a:gd name="T12" fmla="*/ 97 w 719"/>
                    <a:gd name="T13" fmla="*/ 108 h 662"/>
                    <a:gd name="T14" fmla="*/ 241 w 719"/>
                    <a:gd name="T15" fmla="*/ 35 h 662"/>
                    <a:gd name="T16" fmla="*/ 571 w 719"/>
                    <a:gd name="T17" fmla="*/ 95 h 662"/>
                    <a:gd name="T18" fmla="*/ 631 w 719"/>
                    <a:gd name="T19" fmla="*/ 314 h 662"/>
                    <a:gd name="T20" fmla="*/ 702 w 719"/>
                    <a:gd name="T21" fmla="*/ 336 h 662"/>
                    <a:gd name="T22" fmla="*/ 703 w 719"/>
                    <a:gd name="T23" fmla="*/ 341 h 662"/>
                    <a:gd name="T24" fmla="*/ 636 w 719"/>
                    <a:gd name="T25" fmla="*/ 484 h 662"/>
                    <a:gd name="T26" fmla="*/ 578 w 719"/>
                    <a:gd name="T27" fmla="*/ 49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662">
                      <a:moveTo>
                        <a:pt x="578" y="491"/>
                      </a:moveTo>
                      <a:cubicBezTo>
                        <a:pt x="576" y="503"/>
                        <a:pt x="571" y="571"/>
                        <a:pt x="445" y="616"/>
                      </a:cubicBezTo>
                      <a:cubicBezTo>
                        <a:pt x="320" y="662"/>
                        <a:pt x="203" y="661"/>
                        <a:pt x="126" y="597"/>
                      </a:cubicBezTo>
                      <a:cubicBezTo>
                        <a:pt x="48" y="533"/>
                        <a:pt x="23" y="500"/>
                        <a:pt x="30" y="445"/>
                      </a:cubicBezTo>
                      <a:cubicBezTo>
                        <a:pt x="37" y="390"/>
                        <a:pt x="50" y="369"/>
                        <a:pt x="48" y="348"/>
                      </a:cubicBezTo>
                      <a:cubicBezTo>
                        <a:pt x="46" y="327"/>
                        <a:pt x="0" y="300"/>
                        <a:pt x="34" y="224"/>
                      </a:cubicBezTo>
                      <a:cubicBezTo>
                        <a:pt x="67" y="148"/>
                        <a:pt x="97" y="108"/>
                        <a:pt x="97" y="108"/>
                      </a:cubicBezTo>
                      <a:cubicBezTo>
                        <a:pt x="97" y="108"/>
                        <a:pt x="76" y="53"/>
                        <a:pt x="241" y="35"/>
                      </a:cubicBezTo>
                      <a:cubicBezTo>
                        <a:pt x="405" y="18"/>
                        <a:pt x="498" y="0"/>
                        <a:pt x="571" y="95"/>
                      </a:cubicBezTo>
                      <a:cubicBezTo>
                        <a:pt x="643" y="191"/>
                        <a:pt x="631" y="314"/>
                        <a:pt x="631" y="314"/>
                      </a:cubicBezTo>
                      <a:cubicBezTo>
                        <a:pt x="631" y="314"/>
                        <a:pt x="684" y="283"/>
                        <a:pt x="702" y="336"/>
                      </a:cubicBezTo>
                      <a:cubicBezTo>
                        <a:pt x="702" y="337"/>
                        <a:pt x="703" y="339"/>
                        <a:pt x="703" y="341"/>
                      </a:cubicBezTo>
                      <a:cubicBezTo>
                        <a:pt x="719" y="401"/>
                        <a:pt x="677" y="465"/>
                        <a:pt x="636" y="484"/>
                      </a:cubicBezTo>
                      <a:cubicBezTo>
                        <a:pt x="596" y="503"/>
                        <a:pt x="578" y="491"/>
                        <a:pt x="578" y="491"/>
                      </a:cubicBezTo>
                      <a:close/>
                    </a:path>
                  </a:pathLst>
                </a:custGeom>
                <a:solidFill>
                  <a:srgbClr val="E8D4BD"/>
                </a:solidFill>
                <a:ln>
                  <a:noFill/>
                </a:ln>
              </p:spPr>
              <p:txBody>
                <a:bodyPr anchor="ctr"/>
                <a:lstStyle/>
                <a:p>
                  <a:pPr algn="ctr"/>
                  <a:endParaRPr dirty="0">
                    <a:ea typeface="宋体" panose="02010600030101010101" pitchFamily="2" charset="-122"/>
                  </a:endParaRPr>
                </a:p>
              </p:txBody>
            </p:sp>
            <p:sp>
              <p:nvSpPr>
                <p:cNvPr id="107" name="任意多边形: 形状 73"/>
                <p:cNvSpPr/>
                <p:nvPr/>
              </p:nvSpPr>
              <p:spPr bwMode="auto">
                <a:xfrm>
                  <a:off x="5909081" y="2742402"/>
                  <a:ext cx="1148220" cy="905917"/>
                </a:xfrm>
                <a:custGeom>
                  <a:avLst/>
                  <a:gdLst>
                    <a:gd name="T0" fmla="*/ 429 w 491"/>
                    <a:gd name="T1" fmla="*/ 34 h 387"/>
                    <a:gd name="T2" fmla="*/ 438 w 491"/>
                    <a:gd name="T3" fmla="*/ 45 h 387"/>
                    <a:gd name="T4" fmla="*/ 478 w 491"/>
                    <a:gd name="T5" fmla="*/ 119 h 387"/>
                    <a:gd name="T6" fmla="*/ 407 w 491"/>
                    <a:gd name="T7" fmla="*/ 387 h 387"/>
                    <a:gd name="T8" fmla="*/ 423 w 491"/>
                    <a:gd name="T9" fmla="*/ 259 h 387"/>
                    <a:gd name="T10" fmla="*/ 405 w 491"/>
                    <a:gd name="T11" fmla="*/ 86 h 387"/>
                    <a:gd name="T12" fmla="*/ 243 w 491"/>
                    <a:gd name="T13" fmla="*/ 67 h 387"/>
                    <a:gd name="T14" fmla="*/ 8 w 491"/>
                    <a:gd name="T15" fmla="*/ 102 h 387"/>
                    <a:gd name="T16" fmla="*/ 5 w 491"/>
                    <a:gd name="T17" fmla="*/ 30 h 387"/>
                    <a:gd name="T18" fmla="*/ 365 w 491"/>
                    <a:gd name="T19" fmla="*/ 17 h 387"/>
                    <a:gd name="T20" fmla="*/ 429 w 491"/>
                    <a:gd name="T21" fmla="*/ 3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87">
                      <a:moveTo>
                        <a:pt x="429" y="34"/>
                      </a:moveTo>
                      <a:cubicBezTo>
                        <a:pt x="432" y="38"/>
                        <a:pt x="435" y="42"/>
                        <a:pt x="438" y="45"/>
                      </a:cubicBezTo>
                      <a:cubicBezTo>
                        <a:pt x="456" y="69"/>
                        <a:pt x="469" y="94"/>
                        <a:pt x="478" y="119"/>
                      </a:cubicBezTo>
                      <a:cubicBezTo>
                        <a:pt x="491" y="175"/>
                        <a:pt x="407" y="387"/>
                        <a:pt x="407" y="387"/>
                      </a:cubicBezTo>
                      <a:cubicBezTo>
                        <a:pt x="407" y="387"/>
                        <a:pt x="416" y="321"/>
                        <a:pt x="423" y="259"/>
                      </a:cubicBezTo>
                      <a:cubicBezTo>
                        <a:pt x="431" y="196"/>
                        <a:pt x="429" y="99"/>
                        <a:pt x="405" y="86"/>
                      </a:cubicBezTo>
                      <a:cubicBezTo>
                        <a:pt x="381" y="72"/>
                        <a:pt x="333" y="63"/>
                        <a:pt x="243" y="67"/>
                      </a:cubicBezTo>
                      <a:cubicBezTo>
                        <a:pt x="153" y="72"/>
                        <a:pt x="8" y="102"/>
                        <a:pt x="8" y="102"/>
                      </a:cubicBezTo>
                      <a:cubicBezTo>
                        <a:pt x="8" y="102"/>
                        <a:pt x="0" y="35"/>
                        <a:pt x="5" y="30"/>
                      </a:cubicBezTo>
                      <a:cubicBezTo>
                        <a:pt x="5" y="30"/>
                        <a:pt x="258" y="0"/>
                        <a:pt x="365" y="17"/>
                      </a:cubicBezTo>
                      <a:cubicBezTo>
                        <a:pt x="394" y="22"/>
                        <a:pt x="414" y="28"/>
                        <a:pt x="429" y="34"/>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108" name="任意多边形: 形状 74"/>
                <p:cNvSpPr/>
                <p:nvPr/>
              </p:nvSpPr>
              <p:spPr bwMode="auto">
                <a:xfrm>
                  <a:off x="5657876" y="2323069"/>
                  <a:ext cx="1630849" cy="1383601"/>
                </a:xfrm>
                <a:custGeom>
                  <a:avLst/>
                  <a:gdLst>
                    <a:gd name="T0" fmla="*/ 647 w 697"/>
                    <a:gd name="T1" fmla="*/ 435 h 591"/>
                    <a:gd name="T2" fmla="*/ 605 w 697"/>
                    <a:gd name="T3" fmla="*/ 443 h 591"/>
                    <a:gd name="T4" fmla="*/ 546 w 697"/>
                    <a:gd name="T5" fmla="*/ 586 h 591"/>
                    <a:gd name="T6" fmla="*/ 514 w 697"/>
                    <a:gd name="T7" fmla="*/ 566 h 591"/>
                    <a:gd name="T8" fmla="*/ 542 w 697"/>
                    <a:gd name="T9" fmla="*/ 363 h 591"/>
                    <a:gd name="T10" fmla="*/ 537 w 697"/>
                    <a:gd name="T11" fmla="*/ 264 h 591"/>
                    <a:gd name="T12" fmla="*/ 115 w 697"/>
                    <a:gd name="T13" fmla="*/ 281 h 591"/>
                    <a:gd name="T14" fmla="*/ 32 w 697"/>
                    <a:gd name="T15" fmla="*/ 81 h 591"/>
                    <a:gd name="T16" fmla="*/ 37 w 697"/>
                    <a:gd name="T17" fmla="*/ 112 h 591"/>
                    <a:gd name="T18" fmla="*/ 90 w 697"/>
                    <a:gd name="T19" fmla="*/ 44 h 591"/>
                    <a:gd name="T20" fmla="*/ 136 w 697"/>
                    <a:gd name="T21" fmla="*/ 13 h 591"/>
                    <a:gd name="T22" fmla="*/ 118 w 697"/>
                    <a:gd name="T23" fmla="*/ 54 h 591"/>
                    <a:gd name="T24" fmla="*/ 181 w 697"/>
                    <a:gd name="T25" fmla="*/ 16 h 591"/>
                    <a:gd name="T26" fmla="*/ 259 w 697"/>
                    <a:gd name="T27" fmla="*/ 8 h 591"/>
                    <a:gd name="T28" fmla="*/ 212 w 697"/>
                    <a:gd name="T29" fmla="*/ 50 h 591"/>
                    <a:gd name="T30" fmla="*/ 261 w 697"/>
                    <a:gd name="T31" fmla="*/ 28 h 591"/>
                    <a:gd name="T32" fmla="*/ 309 w 697"/>
                    <a:gd name="T33" fmla="*/ 31 h 591"/>
                    <a:gd name="T34" fmla="*/ 283 w 697"/>
                    <a:gd name="T35" fmla="*/ 63 h 591"/>
                    <a:gd name="T36" fmla="*/ 366 w 697"/>
                    <a:gd name="T37" fmla="*/ 100 h 591"/>
                    <a:gd name="T38" fmla="*/ 543 w 697"/>
                    <a:gd name="T39" fmla="*/ 129 h 591"/>
                    <a:gd name="T40" fmla="*/ 617 w 697"/>
                    <a:gd name="T41" fmla="*/ 201 h 591"/>
                    <a:gd name="T42" fmla="*/ 669 w 697"/>
                    <a:gd name="T43" fmla="*/ 241 h 591"/>
                    <a:gd name="T44" fmla="*/ 647 w 697"/>
                    <a:gd name="T45" fmla="*/ 43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7" h="591">
                      <a:moveTo>
                        <a:pt x="647" y="435"/>
                      </a:moveTo>
                      <a:cubicBezTo>
                        <a:pt x="629" y="432"/>
                        <a:pt x="607" y="441"/>
                        <a:pt x="605" y="443"/>
                      </a:cubicBezTo>
                      <a:cubicBezTo>
                        <a:pt x="573" y="475"/>
                        <a:pt x="552" y="591"/>
                        <a:pt x="546" y="586"/>
                      </a:cubicBezTo>
                      <a:cubicBezTo>
                        <a:pt x="537" y="579"/>
                        <a:pt x="514" y="566"/>
                        <a:pt x="514" y="566"/>
                      </a:cubicBezTo>
                      <a:cubicBezTo>
                        <a:pt x="514" y="566"/>
                        <a:pt x="549" y="448"/>
                        <a:pt x="542" y="363"/>
                      </a:cubicBezTo>
                      <a:cubicBezTo>
                        <a:pt x="540" y="338"/>
                        <a:pt x="550" y="275"/>
                        <a:pt x="537" y="264"/>
                      </a:cubicBezTo>
                      <a:cubicBezTo>
                        <a:pt x="425" y="174"/>
                        <a:pt x="115" y="281"/>
                        <a:pt x="115" y="281"/>
                      </a:cubicBezTo>
                      <a:cubicBezTo>
                        <a:pt x="0" y="252"/>
                        <a:pt x="33" y="90"/>
                        <a:pt x="32" y="81"/>
                      </a:cubicBezTo>
                      <a:cubicBezTo>
                        <a:pt x="37" y="112"/>
                        <a:pt x="37" y="112"/>
                        <a:pt x="37" y="112"/>
                      </a:cubicBezTo>
                      <a:cubicBezTo>
                        <a:pt x="37" y="112"/>
                        <a:pt x="59" y="74"/>
                        <a:pt x="90" y="44"/>
                      </a:cubicBezTo>
                      <a:cubicBezTo>
                        <a:pt x="122" y="15"/>
                        <a:pt x="136" y="13"/>
                        <a:pt x="136" y="13"/>
                      </a:cubicBezTo>
                      <a:cubicBezTo>
                        <a:pt x="136" y="13"/>
                        <a:pt x="118" y="56"/>
                        <a:pt x="118" y="54"/>
                      </a:cubicBezTo>
                      <a:cubicBezTo>
                        <a:pt x="119" y="52"/>
                        <a:pt x="142" y="31"/>
                        <a:pt x="181" y="16"/>
                      </a:cubicBezTo>
                      <a:cubicBezTo>
                        <a:pt x="219" y="0"/>
                        <a:pt x="263" y="8"/>
                        <a:pt x="259" y="8"/>
                      </a:cubicBezTo>
                      <a:cubicBezTo>
                        <a:pt x="255" y="8"/>
                        <a:pt x="212" y="50"/>
                        <a:pt x="212" y="50"/>
                      </a:cubicBezTo>
                      <a:cubicBezTo>
                        <a:pt x="212" y="50"/>
                        <a:pt x="232" y="31"/>
                        <a:pt x="261" y="28"/>
                      </a:cubicBezTo>
                      <a:cubicBezTo>
                        <a:pt x="290" y="25"/>
                        <a:pt x="313" y="31"/>
                        <a:pt x="309" y="31"/>
                      </a:cubicBezTo>
                      <a:cubicBezTo>
                        <a:pt x="305" y="30"/>
                        <a:pt x="287" y="41"/>
                        <a:pt x="283" y="63"/>
                      </a:cubicBezTo>
                      <a:cubicBezTo>
                        <a:pt x="279" y="84"/>
                        <a:pt x="318" y="92"/>
                        <a:pt x="366" y="100"/>
                      </a:cubicBezTo>
                      <a:cubicBezTo>
                        <a:pt x="414" y="108"/>
                        <a:pt x="482" y="104"/>
                        <a:pt x="543" y="129"/>
                      </a:cubicBezTo>
                      <a:cubicBezTo>
                        <a:pt x="604" y="155"/>
                        <a:pt x="617" y="201"/>
                        <a:pt x="617" y="201"/>
                      </a:cubicBezTo>
                      <a:cubicBezTo>
                        <a:pt x="617" y="201"/>
                        <a:pt x="641" y="203"/>
                        <a:pt x="669" y="241"/>
                      </a:cubicBezTo>
                      <a:cubicBezTo>
                        <a:pt x="697" y="279"/>
                        <a:pt x="647" y="435"/>
                        <a:pt x="647" y="435"/>
                      </a:cubicBezTo>
                      <a:close/>
                    </a:path>
                  </a:pathLst>
                </a:custGeom>
                <a:solidFill>
                  <a:srgbClr val="77584B"/>
                </a:solidFill>
                <a:ln>
                  <a:noFill/>
                </a:ln>
              </p:spPr>
              <p:txBody>
                <a:bodyPr anchor="ctr"/>
                <a:lstStyle/>
                <a:p>
                  <a:pPr algn="ctr"/>
                  <a:endParaRPr dirty="0">
                    <a:ea typeface="宋体" panose="02010600030101010101" pitchFamily="2" charset="-122"/>
                  </a:endParaRPr>
                </a:p>
              </p:txBody>
            </p:sp>
            <p:sp>
              <p:nvSpPr>
                <p:cNvPr id="109" name="任意多边形: 形状 75"/>
                <p:cNvSpPr/>
                <p:nvPr/>
              </p:nvSpPr>
              <p:spPr bwMode="auto">
                <a:xfrm>
                  <a:off x="6175120" y="2538669"/>
                  <a:ext cx="891082" cy="243292"/>
                </a:xfrm>
                <a:custGeom>
                  <a:avLst/>
                  <a:gdLst>
                    <a:gd name="T0" fmla="*/ 102 w 381"/>
                    <a:gd name="T1" fmla="*/ 0 h 104"/>
                    <a:gd name="T2" fmla="*/ 145 w 381"/>
                    <a:gd name="T3" fmla="*/ 8 h 104"/>
                    <a:gd name="T4" fmla="*/ 322 w 381"/>
                    <a:gd name="T5" fmla="*/ 37 h 104"/>
                    <a:gd name="T6" fmla="*/ 381 w 381"/>
                    <a:gd name="T7" fmla="*/ 82 h 104"/>
                    <a:gd name="T8" fmla="*/ 317 w 381"/>
                    <a:gd name="T9" fmla="*/ 83 h 104"/>
                    <a:gd name="T10" fmla="*/ 223 w 381"/>
                    <a:gd name="T11" fmla="*/ 103 h 104"/>
                    <a:gd name="T12" fmla="*/ 238 w 381"/>
                    <a:gd name="T13" fmla="*/ 89 h 104"/>
                    <a:gd name="T14" fmla="*/ 304 w 381"/>
                    <a:gd name="T15" fmla="*/ 53 h 104"/>
                    <a:gd name="T16" fmla="*/ 226 w 381"/>
                    <a:gd name="T17" fmla="*/ 55 h 104"/>
                    <a:gd name="T18" fmla="*/ 100 w 381"/>
                    <a:gd name="T19" fmla="*/ 96 h 104"/>
                    <a:gd name="T20" fmla="*/ 135 w 381"/>
                    <a:gd name="T21" fmla="*/ 62 h 104"/>
                    <a:gd name="T22" fmla="*/ 193 w 381"/>
                    <a:gd name="T23" fmla="*/ 34 h 104"/>
                    <a:gd name="T24" fmla="*/ 93 w 381"/>
                    <a:gd name="T25" fmla="*/ 44 h 104"/>
                    <a:gd name="T26" fmla="*/ 0 w 381"/>
                    <a:gd name="T27" fmla="*/ 92 h 104"/>
                    <a:gd name="T28" fmla="*/ 40 w 381"/>
                    <a:gd name="T29" fmla="*/ 45 h 104"/>
                    <a:gd name="T30" fmla="*/ 116 w 381"/>
                    <a:gd name="T31" fmla="*/ 17 h 104"/>
                    <a:gd name="T32" fmla="*/ 59 w 381"/>
                    <a:gd name="T33" fmla="*/ 14 h 104"/>
                    <a:gd name="T34" fmla="*/ 102 w 381"/>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104">
                      <a:moveTo>
                        <a:pt x="102" y="0"/>
                      </a:moveTo>
                      <a:cubicBezTo>
                        <a:pt x="115" y="3"/>
                        <a:pt x="129" y="6"/>
                        <a:pt x="145" y="8"/>
                      </a:cubicBezTo>
                      <a:cubicBezTo>
                        <a:pt x="193" y="16"/>
                        <a:pt x="261" y="12"/>
                        <a:pt x="322" y="37"/>
                      </a:cubicBezTo>
                      <a:cubicBezTo>
                        <a:pt x="352" y="50"/>
                        <a:pt x="370" y="68"/>
                        <a:pt x="381" y="82"/>
                      </a:cubicBezTo>
                      <a:cubicBezTo>
                        <a:pt x="363" y="81"/>
                        <a:pt x="339" y="81"/>
                        <a:pt x="317" y="83"/>
                      </a:cubicBezTo>
                      <a:cubicBezTo>
                        <a:pt x="275" y="86"/>
                        <a:pt x="224" y="102"/>
                        <a:pt x="223" y="103"/>
                      </a:cubicBezTo>
                      <a:cubicBezTo>
                        <a:pt x="222" y="104"/>
                        <a:pt x="223" y="102"/>
                        <a:pt x="238" y="89"/>
                      </a:cubicBezTo>
                      <a:cubicBezTo>
                        <a:pt x="252" y="76"/>
                        <a:pt x="302" y="53"/>
                        <a:pt x="304" y="53"/>
                      </a:cubicBezTo>
                      <a:cubicBezTo>
                        <a:pt x="305" y="53"/>
                        <a:pt x="259" y="47"/>
                        <a:pt x="226" y="55"/>
                      </a:cubicBezTo>
                      <a:cubicBezTo>
                        <a:pt x="194" y="63"/>
                        <a:pt x="100" y="96"/>
                        <a:pt x="100" y="96"/>
                      </a:cubicBezTo>
                      <a:cubicBezTo>
                        <a:pt x="100" y="96"/>
                        <a:pt x="106" y="83"/>
                        <a:pt x="135" y="62"/>
                      </a:cubicBezTo>
                      <a:cubicBezTo>
                        <a:pt x="164" y="40"/>
                        <a:pt x="193" y="34"/>
                        <a:pt x="193" y="34"/>
                      </a:cubicBezTo>
                      <a:cubicBezTo>
                        <a:pt x="193" y="34"/>
                        <a:pt x="143" y="30"/>
                        <a:pt x="93" y="44"/>
                      </a:cubicBezTo>
                      <a:cubicBezTo>
                        <a:pt x="43" y="59"/>
                        <a:pt x="1" y="89"/>
                        <a:pt x="0" y="92"/>
                      </a:cubicBezTo>
                      <a:cubicBezTo>
                        <a:pt x="0" y="96"/>
                        <a:pt x="11" y="68"/>
                        <a:pt x="40" y="45"/>
                      </a:cubicBezTo>
                      <a:cubicBezTo>
                        <a:pt x="69" y="22"/>
                        <a:pt x="108" y="17"/>
                        <a:pt x="116" y="17"/>
                      </a:cubicBezTo>
                      <a:cubicBezTo>
                        <a:pt x="59" y="14"/>
                        <a:pt x="59" y="14"/>
                        <a:pt x="59" y="14"/>
                      </a:cubicBezTo>
                      <a:cubicBezTo>
                        <a:pt x="59" y="14"/>
                        <a:pt x="76" y="6"/>
                        <a:pt x="102" y="0"/>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110" name="任意多边形: 形状 76"/>
                <p:cNvSpPr/>
                <p:nvPr/>
              </p:nvSpPr>
              <p:spPr bwMode="auto">
                <a:xfrm>
                  <a:off x="5719194" y="2595042"/>
                  <a:ext cx="1389534" cy="1053277"/>
                </a:xfrm>
                <a:custGeom>
                  <a:avLst/>
                  <a:gdLst>
                    <a:gd name="T0" fmla="*/ 488 w 594"/>
                    <a:gd name="T1" fmla="*/ 450 h 450"/>
                    <a:gd name="T2" fmla="*/ 516 w 594"/>
                    <a:gd name="T3" fmla="*/ 247 h 450"/>
                    <a:gd name="T4" fmla="*/ 511 w 594"/>
                    <a:gd name="T5" fmla="*/ 148 h 450"/>
                    <a:gd name="T6" fmla="*/ 89 w 594"/>
                    <a:gd name="T7" fmla="*/ 165 h 450"/>
                    <a:gd name="T8" fmla="*/ 3 w 594"/>
                    <a:gd name="T9" fmla="*/ 0 h 450"/>
                    <a:gd name="T10" fmla="*/ 13 w 594"/>
                    <a:gd name="T11" fmla="*/ 40 h 450"/>
                    <a:gd name="T12" fmla="*/ 73 w 594"/>
                    <a:gd name="T13" fmla="*/ 128 h 450"/>
                    <a:gd name="T14" fmla="*/ 68 w 594"/>
                    <a:gd name="T15" fmla="*/ 81 h 450"/>
                    <a:gd name="T16" fmla="*/ 86 w 594"/>
                    <a:gd name="T17" fmla="*/ 30 h 450"/>
                    <a:gd name="T18" fmla="*/ 100 w 594"/>
                    <a:gd name="T19" fmla="*/ 103 h 450"/>
                    <a:gd name="T20" fmla="*/ 119 w 594"/>
                    <a:gd name="T21" fmla="*/ 137 h 450"/>
                    <a:gd name="T22" fmla="*/ 135 w 594"/>
                    <a:gd name="T23" fmla="*/ 86 h 450"/>
                    <a:gd name="T24" fmla="*/ 192 w 594"/>
                    <a:gd name="T25" fmla="*/ 29 h 450"/>
                    <a:gd name="T26" fmla="*/ 171 w 594"/>
                    <a:gd name="T27" fmla="*/ 87 h 450"/>
                    <a:gd name="T28" fmla="*/ 173 w 594"/>
                    <a:gd name="T29" fmla="*/ 116 h 450"/>
                    <a:gd name="T30" fmla="*/ 237 w 594"/>
                    <a:gd name="T31" fmla="*/ 64 h 450"/>
                    <a:gd name="T32" fmla="*/ 320 w 594"/>
                    <a:gd name="T33" fmla="*/ 28 h 450"/>
                    <a:gd name="T34" fmla="*/ 281 w 594"/>
                    <a:gd name="T35" fmla="*/ 66 h 450"/>
                    <a:gd name="T36" fmla="*/ 272 w 594"/>
                    <a:gd name="T37" fmla="*/ 102 h 450"/>
                    <a:gd name="T38" fmla="*/ 357 w 594"/>
                    <a:gd name="T39" fmla="*/ 62 h 450"/>
                    <a:gd name="T40" fmla="*/ 454 w 594"/>
                    <a:gd name="T41" fmla="*/ 44 h 450"/>
                    <a:gd name="T42" fmla="*/ 393 w 594"/>
                    <a:gd name="T43" fmla="*/ 79 h 450"/>
                    <a:gd name="T44" fmla="*/ 382 w 594"/>
                    <a:gd name="T45" fmla="*/ 97 h 450"/>
                    <a:gd name="T46" fmla="*/ 468 w 594"/>
                    <a:gd name="T47" fmla="*/ 76 h 450"/>
                    <a:gd name="T48" fmla="*/ 561 w 594"/>
                    <a:gd name="T49" fmla="*/ 84 h 450"/>
                    <a:gd name="T50" fmla="*/ 497 w 594"/>
                    <a:gd name="T51" fmla="*/ 115 h 450"/>
                    <a:gd name="T52" fmla="*/ 559 w 594"/>
                    <a:gd name="T53" fmla="*/ 139 h 450"/>
                    <a:gd name="T54" fmla="*/ 594 w 594"/>
                    <a:gd name="T55" fmla="*/ 174 h 450"/>
                    <a:gd name="T56" fmla="*/ 534 w 594"/>
                    <a:gd name="T57" fmla="*/ 158 h 450"/>
                    <a:gd name="T58" fmla="*/ 543 w 594"/>
                    <a:gd name="T59" fmla="*/ 298 h 450"/>
                    <a:gd name="T60" fmla="*/ 488 w 594"/>
                    <a:gd name="T6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4" h="450">
                      <a:moveTo>
                        <a:pt x="488" y="450"/>
                      </a:moveTo>
                      <a:cubicBezTo>
                        <a:pt x="488" y="450"/>
                        <a:pt x="523" y="332"/>
                        <a:pt x="516" y="247"/>
                      </a:cubicBezTo>
                      <a:cubicBezTo>
                        <a:pt x="514" y="222"/>
                        <a:pt x="524" y="159"/>
                        <a:pt x="511" y="148"/>
                      </a:cubicBezTo>
                      <a:cubicBezTo>
                        <a:pt x="399" y="58"/>
                        <a:pt x="89" y="165"/>
                        <a:pt x="89" y="165"/>
                      </a:cubicBezTo>
                      <a:cubicBezTo>
                        <a:pt x="5" y="144"/>
                        <a:pt x="0" y="51"/>
                        <a:pt x="3" y="0"/>
                      </a:cubicBezTo>
                      <a:cubicBezTo>
                        <a:pt x="4" y="11"/>
                        <a:pt x="7" y="24"/>
                        <a:pt x="13" y="40"/>
                      </a:cubicBezTo>
                      <a:cubicBezTo>
                        <a:pt x="32" y="87"/>
                        <a:pt x="75" y="131"/>
                        <a:pt x="73" y="128"/>
                      </a:cubicBezTo>
                      <a:cubicBezTo>
                        <a:pt x="72" y="125"/>
                        <a:pt x="60" y="121"/>
                        <a:pt x="68" y="81"/>
                      </a:cubicBezTo>
                      <a:cubicBezTo>
                        <a:pt x="76" y="40"/>
                        <a:pt x="89" y="23"/>
                        <a:pt x="86" y="30"/>
                      </a:cubicBezTo>
                      <a:cubicBezTo>
                        <a:pt x="83" y="36"/>
                        <a:pt x="89" y="72"/>
                        <a:pt x="100" y="103"/>
                      </a:cubicBezTo>
                      <a:cubicBezTo>
                        <a:pt x="110" y="134"/>
                        <a:pt x="119" y="137"/>
                        <a:pt x="119" y="137"/>
                      </a:cubicBezTo>
                      <a:cubicBezTo>
                        <a:pt x="119" y="137"/>
                        <a:pt x="117" y="119"/>
                        <a:pt x="135" y="86"/>
                      </a:cubicBezTo>
                      <a:cubicBezTo>
                        <a:pt x="153" y="53"/>
                        <a:pt x="196" y="25"/>
                        <a:pt x="192" y="29"/>
                      </a:cubicBezTo>
                      <a:cubicBezTo>
                        <a:pt x="187" y="33"/>
                        <a:pt x="172" y="65"/>
                        <a:pt x="171" y="87"/>
                      </a:cubicBezTo>
                      <a:cubicBezTo>
                        <a:pt x="169" y="108"/>
                        <a:pt x="173" y="116"/>
                        <a:pt x="173" y="116"/>
                      </a:cubicBezTo>
                      <a:cubicBezTo>
                        <a:pt x="173" y="116"/>
                        <a:pt x="184" y="98"/>
                        <a:pt x="237" y="64"/>
                      </a:cubicBezTo>
                      <a:cubicBezTo>
                        <a:pt x="290" y="29"/>
                        <a:pt x="328" y="28"/>
                        <a:pt x="320" y="28"/>
                      </a:cubicBezTo>
                      <a:cubicBezTo>
                        <a:pt x="313" y="28"/>
                        <a:pt x="300" y="34"/>
                        <a:pt x="281" y="66"/>
                      </a:cubicBezTo>
                      <a:cubicBezTo>
                        <a:pt x="263" y="98"/>
                        <a:pt x="272" y="102"/>
                        <a:pt x="272" y="102"/>
                      </a:cubicBezTo>
                      <a:cubicBezTo>
                        <a:pt x="272" y="102"/>
                        <a:pt x="305" y="81"/>
                        <a:pt x="357" y="62"/>
                      </a:cubicBezTo>
                      <a:cubicBezTo>
                        <a:pt x="409" y="43"/>
                        <a:pt x="459" y="45"/>
                        <a:pt x="454" y="44"/>
                      </a:cubicBezTo>
                      <a:cubicBezTo>
                        <a:pt x="450" y="43"/>
                        <a:pt x="403" y="68"/>
                        <a:pt x="393" y="79"/>
                      </a:cubicBezTo>
                      <a:cubicBezTo>
                        <a:pt x="383" y="91"/>
                        <a:pt x="382" y="97"/>
                        <a:pt x="382" y="97"/>
                      </a:cubicBezTo>
                      <a:cubicBezTo>
                        <a:pt x="382" y="97"/>
                        <a:pt x="409" y="87"/>
                        <a:pt x="468" y="76"/>
                      </a:cubicBezTo>
                      <a:cubicBezTo>
                        <a:pt x="526" y="64"/>
                        <a:pt x="567" y="84"/>
                        <a:pt x="561" y="84"/>
                      </a:cubicBezTo>
                      <a:cubicBezTo>
                        <a:pt x="555" y="84"/>
                        <a:pt x="497" y="115"/>
                        <a:pt x="497" y="115"/>
                      </a:cubicBezTo>
                      <a:cubicBezTo>
                        <a:pt x="497" y="115"/>
                        <a:pt x="537" y="125"/>
                        <a:pt x="559" y="139"/>
                      </a:cubicBezTo>
                      <a:cubicBezTo>
                        <a:pt x="581" y="153"/>
                        <a:pt x="594" y="174"/>
                        <a:pt x="594" y="174"/>
                      </a:cubicBezTo>
                      <a:cubicBezTo>
                        <a:pt x="534" y="158"/>
                        <a:pt x="534" y="158"/>
                        <a:pt x="534" y="158"/>
                      </a:cubicBezTo>
                      <a:cubicBezTo>
                        <a:pt x="534" y="158"/>
                        <a:pt x="548" y="236"/>
                        <a:pt x="543" y="298"/>
                      </a:cubicBezTo>
                      <a:cubicBezTo>
                        <a:pt x="537" y="359"/>
                        <a:pt x="488" y="450"/>
                        <a:pt x="488" y="450"/>
                      </a:cubicBezTo>
                      <a:close/>
                    </a:path>
                  </a:pathLst>
                </a:custGeom>
                <a:solidFill>
                  <a:srgbClr val="8F5744"/>
                </a:solidFill>
                <a:ln>
                  <a:noFill/>
                </a:ln>
              </p:spPr>
              <p:txBody>
                <a:bodyPr anchor="ctr"/>
                <a:lstStyle/>
                <a:p>
                  <a:pPr algn="ctr"/>
                  <a:endParaRPr dirty="0">
                    <a:ea typeface="宋体" panose="02010600030101010101" pitchFamily="2" charset="-122"/>
                  </a:endParaRPr>
                </a:p>
              </p:txBody>
            </p:sp>
            <p:sp>
              <p:nvSpPr>
                <p:cNvPr id="197" name="任意多边形: 形状 77"/>
                <p:cNvSpPr/>
                <p:nvPr/>
              </p:nvSpPr>
              <p:spPr bwMode="auto">
                <a:xfrm>
                  <a:off x="5719194" y="2595042"/>
                  <a:ext cx="1389534" cy="1053277"/>
                </a:xfrm>
                <a:custGeom>
                  <a:avLst/>
                  <a:gdLst>
                    <a:gd name="T0" fmla="*/ 488 w 594"/>
                    <a:gd name="T1" fmla="*/ 450 h 450"/>
                    <a:gd name="T2" fmla="*/ 516 w 594"/>
                    <a:gd name="T3" fmla="*/ 247 h 450"/>
                    <a:gd name="T4" fmla="*/ 511 w 594"/>
                    <a:gd name="T5" fmla="*/ 148 h 450"/>
                    <a:gd name="T6" fmla="*/ 89 w 594"/>
                    <a:gd name="T7" fmla="*/ 165 h 450"/>
                    <a:gd name="T8" fmla="*/ 3 w 594"/>
                    <a:gd name="T9" fmla="*/ 0 h 450"/>
                    <a:gd name="T10" fmla="*/ 13 w 594"/>
                    <a:gd name="T11" fmla="*/ 40 h 450"/>
                    <a:gd name="T12" fmla="*/ 73 w 594"/>
                    <a:gd name="T13" fmla="*/ 128 h 450"/>
                    <a:gd name="T14" fmla="*/ 86 w 594"/>
                    <a:gd name="T15" fmla="*/ 30 h 450"/>
                    <a:gd name="T16" fmla="*/ 100 w 594"/>
                    <a:gd name="T17" fmla="*/ 103 h 450"/>
                    <a:gd name="T18" fmla="*/ 119 w 594"/>
                    <a:gd name="T19" fmla="*/ 137 h 450"/>
                    <a:gd name="T20" fmla="*/ 135 w 594"/>
                    <a:gd name="T21" fmla="*/ 86 h 450"/>
                    <a:gd name="T22" fmla="*/ 192 w 594"/>
                    <a:gd name="T23" fmla="*/ 29 h 450"/>
                    <a:gd name="T24" fmla="*/ 171 w 594"/>
                    <a:gd name="T25" fmla="*/ 87 h 450"/>
                    <a:gd name="T26" fmla="*/ 173 w 594"/>
                    <a:gd name="T27" fmla="*/ 116 h 450"/>
                    <a:gd name="T28" fmla="*/ 237 w 594"/>
                    <a:gd name="T29" fmla="*/ 64 h 450"/>
                    <a:gd name="T30" fmla="*/ 320 w 594"/>
                    <a:gd name="T31" fmla="*/ 28 h 450"/>
                    <a:gd name="T32" fmla="*/ 281 w 594"/>
                    <a:gd name="T33" fmla="*/ 66 h 450"/>
                    <a:gd name="T34" fmla="*/ 272 w 594"/>
                    <a:gd name="T35" fmla="*/ 102 h 450"/>
                    <a:gd name="T36" fmla="*/ 357 w 594"/>
                    <a:gd name="T37" fmla="*/ 62 h 450"/>
                    <a:gd name="T38" fmla="*/ 454 w 594"/>
                    <a:gd name="T39" fmla="*/ 44 h 450"/>
                    <a:gd name="T40" fmla="*/ 393 w 594"/>
                    <a:gd name="T41" fmla="*/ 79 h 450"/>
                    <a:gd name="T42" fmla="*/ 382 w 594"/>
                    <a:gd name="T43" fmla="*/ 97 h 450"/>
                    <a:gd name="T44" fmla="*/ 468 w 594"/>
                    <a:gd name="T45" fmla="*/ 76 h 450"/>
                    <a:gd name="T46" fmla="*/ 561 w 594"/>
                    <a:gd name="T47" fmla="*/ 84 h 450"/>
                    <a:gd name="T48" fmla="*/ 497 w 594"/>
                    <a:gd name="T49" fmla="*/ 115 h 450"/>
                    <a:gd name="T50" fmla="*/ 559 w 594"/>
                    <a:gd name="T51" fmla="*/ 139 h 450"/>
                    <a:gd name="T52" fmla="*/ 594 w 594"/>
                    <a:gd name="T53" fmla="*/ 174 h 450"/>
                    <a:gd name="T54" fmla="*/ 534 w 594"/>
                    <a:gd name="T55" fmla="*/ 158 h 450"/>
                    <a:gd name="T56" fmla="*/ 543 w 594"/>
                    <a:gd name="T57" fmla="*/ 298 h 450"/>
                    <a:gd name="T58" fmla="*/ 488 w 594"/>
                    <a:gd name="T59"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4" h="450">
                      <a:moveTo>
                        <a:pt x="488" y="450"/>
                      </a:moveTo>
                      <a:cubicBezTo>
                        <a:pt x="488" y="450"/>
                        <a:pt x="523" y="332"/>
                        <a:pt x="516" y="247"/>
                      </a:cubicBezTo>
                      <a:cubicBezTo>
                        <a:pt x="514" y="222"/>
                        <a:pt x="524" y="159"/>
                        <a:pt x="511" y="148"/>
                      </a:cubicBezTo>
                      <a:cubicBezTo>
                        <a:pt x="399" y="58"/>
                        <a:pt x="89" y="165"/>
                        <a:pt x="89" y="165"/>
                      </a:cubicBezTo>
                      <a:cubicBezTo>
                        <a:pt x="5" y="144"/>
                        <a:pt x="0" y="51"/>
                        <a:pt x="3" y="0"/>
                      </a:cubicBezTo>
                      <a:cubicBezTo>
                        <a:pt x="4" y="11"/>
                        <a:pt x="7" y="24"/>
                        <a:pt x="13" y="40"/>
                      </a:cubicBezTo>
                      <a:cubicBezTo>
                        <a:pt x="32" y="87"/>
                        <a:pt x="75" y="131"/>
                        <a:pt x="73" y="128"/>
                      </a:cubicBezTo>
                      <a:cubicBezTo>
                        <a:pt x="52" y="80"/>
                        <a:pt x="88" y="26"/>
                        <a:pt x="86" y="30"/>
                      </a:cubicBezTo>
                      <a:cubicBezTo>
                        <a:pt x="83" y="36"/>
                        <a:pt x="89" y="72"/>
                        <a:pt x="100" y="103"/>
                      </a:cubicBezTo>
                      <a:cubicBezTo>
                        <a:pt x="110" y="134"/>
                        <a:pt x="119" y="137"/>
                        <a:pt x="119" y="137"/>
                      </a:cubicBezTo>
                      <a:cubicBezTo>
                        <a:pt x="119" y="137"/>
                        <a:pt x="117" y="119"/>
                        <a:pt x="135" y="86"/>
                      </a:cubicBezTo>
                      <a:cubicBezTo>
                        <a:pt x="153" y="53"/>
                        <a:pt x="196" y="25"/>
                        <a:pt x="192" y="29"/>
                      </a:cubicBezTo>
                      <a:cubicBezTo>
                        <a:pt x="187" y="33"/>
                        <a:pt x="172" y="65"/>
                        <a:pt x="171" y="87"/>
                      </a:cubicBezTo>
                      <a:cubicBezTo>
                        <a:pt x="169" y="108"/>
                        <a:pt x="173" y="116"/>
                        <a:pt x="173" y="116"/>
                      </a:cubicBezTo>
                      <a:cubicBezTo>
                        <a:pt x="173" y="116"/>
                        <a:pt x="184" y="98"/>
                        <a:pt x="237" y="64"/>
                      </a:cubicBezTo>
                      <a:cubicBezTo>
                        <a:pt x="290" y="29"/>
                        <a:pt x="328" y="28"/>
                        <a:pt x="320" y="28"/>
                      </a:cubicBezTo>
                      <a:cubicBezTo>
                        <a:pt x="313" y="28"/>
                        <a:pt x="300" y="34"/>
                        <a:pt x="281" y="66"/>
                      </a:cubicBezTo>
                      <a:cubicBezTo>
                        <a:pt x="263" y="98"/>
                        <a:pt x="272" y="102"/>
                        <a:pt x="272" y="102"/>
                      </a:cubicBezTo>
                      <a:cubicBezTo>
                        <a:pt x="272" y="102"/>
                        <a:pt x="305" y="81"/>
                        <a:pt x="357" y="62"/>
                      </a:cubicBezTo>
                      <a:cubicBezTo>
                        <a:pt x="409" y="43"/>
                        <a:pt x="459" y="45"/>
                        <a:pt x="454" y="44"/>
                      </a:cubicBezTo>
                      <a:cubicBezTo>
                        <a:pt x="450" y="43"/>
                        <a:pt x="403" y="68"/>
                        <a:pt x="393" y="79"/>
                      </a:cubicBezTo>
                      <a:cubicBezTo>
                        <a:pt x="383" y="91"/>
                        <a:pt x="382" y="97"/>
                        <a:pt x="382" y="97"/>
                      </a:cubicBezTo>
                      <a:cubicBezTo>
                        <a:pt x="382" y="97"/>
                        <a:pt x="409" y="87"/>
                        <a:pt x="468" y="76"/>
                      </a:cubicBezTo>
                      <a:cubicBezTo>
                        <a:pt x="526" y="64"/>
                        <a:pt x="567" y="84"/>
                        <a:pt x="561" y="84"/>
                      </a:cubicBezTo>
                      <a:cubicBezTo>
                        <a:pt x="555" y="84"/>
                        <a:pt x="497" y="115"/>
                        <a:pt x="497" y="115"/>
                      </a:cubicBezTo>
                      <a:cubicBezTo>
                        <a:pt x="497" y="115"/>
                        <a:pt x="537" y="125"/>
                        <a:pt x="559" y="139"/>
                      </a:cubicBezTo>
                      <a:cubicBezTo>
                        <a:pt x="581" y="153"/>
                        <a:pt x="594" y="174"/>
                        <a:pt x="594" y="174"/>
                      </a:cubicBezTo>
                      <a:cubicBezTo>
                        <a:pt x="534" y="158"/>
                        <a:pt x="534" y="158"/>
                        <a:pt x="534" y="158"/>
                      </a:cubicBezTo>
                      <a:cubicBezTo>
                        <a:pt x="534" y="158"/>
                        <a:pt x="548" y="236"/>
                        <a:pt x="543" y="298"/>
                      </a:cubicBezTo>
                      <a:cubicBezTo>
                        <a:pt x="537" y="359"/>
                        <a:pt x="488" y="450"/>
                        <a:pt x="488" y="450"/>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198" name="任意多边形: 形状 78"/>
                <p:cNvSpPr/>
                <p:nvPr/>
              </p:nvSpPr>
              <p:spPr bwMode="auto">
                <a:xfrm>
                  <a:off x="6032704" y="3249755"/>
                  <a:ext cx="528122" cy="122635"/>
                </a:xfrm>
                <a:custGeom>
                  <a:avLst/>
                  <a:gdLst>
                    <a:gd name="T0" fmla="*/ 38 w 226"/>
                    <a:gd name="T1" fmla="*/ 47 h 52"/>
                    <a:gd name="T2" fmla="*/ 213 w 226"/>
                    <a:gd name="T3" fmla="*/ 46 h 52"/>
                    <a:gd name="T4" fmla="*/ 180 w 226"/>
                    <a:gd name="T5" fmla="*/ 13 h 52"/>
                    <a:gd name="T6" fmla="*/ 96 w 226"/>
                    <a:gd name="T7" fmla="*/ 1 h 52"/>
                    <a:gd name="T8" fmla="*/ 48 w 226"/>
                    <a:gd name="T9" fmla="*/ 0 h 52"/>
                    <a:gd name="T10" fmla="*/ 38 w 226"/>
                    <a:gd name="T11" fmla="*/ 47 h 52"/>
                  </a:gdLst>
                  <a:ahLst/>
                  <a:cxnLst>
                    <a:cxn ang="0">
                      <a:pos x="T0" y="T1"/>
                    </a:cxn>
                    <a:cxn ang="0">
                      <a:pos x="T2" y="T3"/>
                    </a:cxn>
                    <a:cxn ang="0">
                      <a:pos x="T4" y="T5"/>
                    </a:cxn>
                    <a:cxn ang="0">
                      <a:pos x="T6" y="T7"/>
                    </a:cxn>
                    <a:cxn ang="0">
                      <a:pos x="T8" y="T9"/>
                    </a:cxn>
                    <a:cxn ang="0">
                      <a:pos x="T10" y="T11"/>
                    </a:cxn>
                  </a:cxnLst>
                  <a:rect l="0" t="0" r="r" b="b"/>
                  <a:pathLst>
                    <a:path w="226" h="52">
                      <a:moveTo>
                        <a:pt x="38" y="47"/>
                      </a:moveTo>
                      <a:cubicBezTo>
                        <a:pt x="62" y="43"/>
                        <a:pt x="67" y="24"/>
                        <a:pt x="213" y="46"/>
                      </a:cubicBezTo>
                      <a:cubicBezTo>
                        <a:pt x="226" y="48"/>
                        <a:pt x="208" y="21"/>
                        <a:pt x="180" y="13"/>
                      </a:cubicBezTo>
                      <a:cubicBezTo>
                        <a:pt x="152" y="5"/>
                        <a:pt x="142" y="2"/>
                        <a:pt x="96" y="1"/>
                      </a:cubicBezTo>
                      <a:cubicBezTo>
                        <a:pt x="75" y="0"/>
                        <a:pt x="60" y="0"/>
                        <a:pt x="48" y="0"/>
                      </a:cubicBezTo>
                      <a:cubicBezTo>
                        <a:pt x="6" y="0"/>
                        <a:pt x="0" y="52"/>
                        <a:pt x="38" y="47"/>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199" name="任意多边形: 形状 79"/>
                <p:cNvSpPr/>
                <p:nvPr/>
              </p:nvSpPr>
              <p:spPr bwMode="auto">
                <a:xfrm>
                  <a:off x="5621284" y="3257667"/>
                  <a:ext cx="327356" cy="125602"/>
                </a:xfrm>
                <a:custGeom>
                  <a:avLst/>
                  <a:gdLst>
                    <a:gd name="T0" fmla="*/ 116 w 140"/>
                    <a:gd name="T1" fmla="*/ 47 h 54"/>
                    <a:gd name="T2" fmla="*/ 7 w 140"/>
                    <a:gd name="T3" fmla="*/ 43 h 54"/>
                    <a:gd name="T4" fmla="*/ 25 w 140"/>
                    <a:gd name="T5" fmla="*/ 11 h 54"/>
                    <a:gd name="T6" fmla="*/ 76 w 140"/>
                    <a:gd name="T7" fmla="*/ 0 h 54"/>
                    <a:gd name="T8" fmla="*/ 105 w 140"/>
                    <a:gd name="T9" fmla="*/ 1 h 54"/>
                    <a:gd name="T10" fmla="*/ 116 w 140"/>
                    <a:gd name="T11" fmla="*/ 47 h 54"/>
                  </a:gdLst>
                  <a:ahLst/>
                  <a:cxnLst>
                    <a:cxn ang="0">
                      <a:pos x="T0" y="T1"/>
                    </a:cxn>
                    <a:cxn ang="0">
                      <a:pos x="T2" y="T3"/>
                    </a:cxn>
                    <a:cxn ang="0">
                      <a:pos x="T4" y="T5"/>
                    </a:cxn>
                    <a:cxn ang="0">
                      <a:pos x="T6" y="T7"/>
                    </a:cxn>
                    <a:cxn ang="0">
                      <a:pos x="T8" y="T9"/>
                    </a:cxn>
                    <a:cxn ang="0">
                      <a:pos x="T10" y="T11"/>
                    </a:cxn>
                  </a:cxnLst>
                  <a:rect l="0" t="0" r="r" b="b"/>
                  <a:pathLst>
                    <a:path w="140" h="54">
                      <a:moveTo>
                        <a:pt x="116" y="47"/>
                      </a:moveTo>
                      <a:cubicBezTo>
                        <a:pt x="101" y="43"/>
                        <a:pt x="96" y="25"/>
                        <a:pt x="7" y="43"/>
                      </a:cubicBezTo>
                      <a:cubicBezTo>
                        <a:pt x="0" y="44"/>
                        <a:pt x="8" y="18"/>
                        <a:pt x="25" y="11"/>
                      </a:cubicBezTo>
                      <a:cubicBezTo>
                        <a:pt x="42" y="3"/>
                        <a:pt x="47" y="1"/>
                        <a:pt x="76" y="0"/>
                      </a:cubicBezTo>
                      <a:cubicBezTo>
                        <a:pt x="88" y="0"/>
                        <a:pt x="98" y="0"/>
                        <a:pt x="105" y="1"/>
                      </a:cubicBezTo>
                      <a:cubicBezTo>
                        <a:pt x="132" y="2"/>
                        <a:pt x="140" y="54"/>
                        <a:pt x="116" y="47"/>
                      </a:cubicBezTo>
                      <a:close/>
                    </a:path>
                  </a:pathLst>
                </a:custGeom>
                <a:solidFill>
                  <a:srgbClr val="8C6654"/>
                </a:solidFill>
                <a:ln>
                  <a:noFill/>
                </a:ln>
              </p:spPr>
              <p:txBody>
                <a:bodyPr anchor="ctr"/>
                <a:lstStyle/>
                <a:p>
                  <a:pPr algn="ctr"/>
                  <a:endParaRPr dirty="0">
                    <a:ea typeface="宋体" panose="02010600030101010101" pitchFamily="2" charset="-122"/>
                  </a:endParaRPr>
                </a:p>
              </p:txBody>
            </p:sp>
            <p:sp>
              <p:nvSpPr>
                <p:cNvPr id="200" name="任意多边形: 形状 80"/>
                <p:cNvSpPr/>
                <p:nvPr/>
              </p:nvSpPr>
              <p:spPr bwMode="auto">
                <a:xfrm>
                  <a:off x="5522384" y="3220085"/>
                  <a:ext cx="1536894" cy="488562"/>
                </a:xfrm>
                <a:custGeom>
                  <a:avLst/>
                  <a:gdLst>
                    <a:gd name="T0" fmla="*/ 657 w 657"/>
                    <a:gd name="T1" fmla="*/ 67 h 209"/>
                    <a:gd name="T2" fmla="*/ 428 w 657"/>
                    <a:gd name="T3" fmla="*/ 7 h 209"/>
                    <a:gd name="T4" fmla="*/ 4 w 657"/>
                    <a:gd name="T5" fmla="*/ 41 h 209"/>
                    <a:gd name="T6" fmla="*/ 27 w 657"/>
                    <a:gd name="T7" fmla="*/ 186 h 209"/>
                    <a:gd name="T8" fmla="*/ 144 w 657"/>
                    <a:gd name="T9" fmla="*/ 198 h 209"/>
                    <a:gd name="T10" fmla="*/ 163 w 657"/>
                    <a:gd name="T11" fmla="*/ 177 h 209"/>
                    <a:gd name="T12" fmla="*/ 157 w 657"/>
                    <a:gd name="T13" fmla="*/ 46 h 209"/>
                    <a:gd name="T14" fmla="*/ 186 w 657"/>
                    <a:gd name="T15" fmla="*/ 37 h 209"/>
                    <a:gd name="T16" fmla="*/ 216 w 657"/>
                    <a:gd name="T17" fmla="*/ 44 h 209"/>
                    <a:gd name="T18" fmla="*/ 228 w 657"/>
                    <a:gd name="T19" fmla="*/ 186 h 209"/>
                    <a:gd name="T20" fmla="*/ 428 w 657"/>
                    <a:gd name="T21" fmla="*/ 193 h 209"/>
                    <a:gd name="T22" fmla="*/ 440 w 657"/>
                    <a:gd name="T23" fmla="*/ 37 h 209"/>
                    <a:gd name="T24" fmla="*/ 646 w 657"/>
                    <a:gd name="T25" fmla="*/ 84 h 209"/>
                    <a:gd name="T26" fmla="*/ 657 w 657"/>
                    <a:gd name="T27" fmla="*/ 67 h 209"/>
                    <a:gd name="T28" fmla="*/ 131 w 657"/>
                    <a:gd name="T29" fmla="*/ 34 h 209"/>
                    <a:gd name="T30" fmla="*/ 138 w 657"/>
                    <a:gd name="T31" fmla="*/ 38 h 209"/>
                    <a:gd name="T32" fmla="*/ 153 w 657"/>
                    <a:gd name="T33" fmla="*/ 180 h 209"/>
                    <a:gd name="T34" fmla="*/ 143 w 657"/>
                    <a:gd name="T35" fmla="*/ 187 h 209"/>
                    <a:gd name="T36" fmla="*/ 44 w 657"/>
                    <a:gd name="T37" fmla="*/ 185 h 209"/>
                    <a:gd name="T38" fmla="*/ 35 w 657"/>
                    <a:gd name="T39" fmla="*/ 174 h 209"/>
                    <a:gd name="T40" fmla="*/ 17 w 657"/>
                    <a:gd name="T41" fmla="*/ 47 h 209"/>
                    <a:gd name="T42" fmla="*/ 131 w 657"/>
                    <a:gd name="T43" fmla="*/ 34 h 209"/>
                    <a:gd name="T44" fmla="*/ 417 w 657"/>
                    <a:gd name="T45" fmla="*/ 179 h 209"/>
                    <a:gd name="T46" fmla="*/ 240 w 657"/>
                    <a:gd name="T47" fmla="*/ 179 h 209"/>
                    <a:gd name="T48" fmla="*/ 233 w 657"/>
                    <a:gd name="T49" fmla="*/ 29 h 209"/>
                    <a:gd name="T50" fmla="*/ 402 w 657"/>
                    <a:gd name="T51" fmla="*/ 24 h 209"/>
                    <a:gd name="T52" fmla="*/ 419 w 657"/>
                    <a:gd name="T53" fmla="*/ 29 h 209"/>
                    <a:gd name="T54" fmla="*/ 417 w 657"/>
                    <a:gd name="T55" fmla="*/ 1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7" h="209">
                      <a:moveTo>
                        <a:pt x="657" y="67"/>
                      </a:moveTo>
                      <a:cubicBezTo>
                        <a:pt x="648" y="67"/>
                        <a:pt x="435" y="9"/>
                        <a:pt x="428" y="7"/>
                      </a:cubicBezTo>
                      <a:cubicBezTo>
                        <a:pt x="400" y="0"/>
                        <a:pt x="14" y="23"/>
                        <a:pt x="4" y="41"/>
                      </a:cubicBezTo>
                      <a:cubicBezTo>
                        <a:pt x="0" y="48"/>
                        <a:pt x="13" y="163"/>
                        <a:pt x="27" y="186"/>
                      </a:cubicBezTo>
                      <a:cubicBezTo>
                        <a:pt x="41" y="209"/>
                        <a:pt x="140" y="201"/>
                        <a:pt x="144" y="198"/>
                      </a:cubicBezTo>
                      <a:cubicBezTo>
                        <a:pt x="149" y="194"/>
                        <a:pt x="158" y="192"/>
                        <a:pt x="163" y="177"/>
                      </a:cubicBezTo>
                      <a:cubicBezTo>
                        <a:pt x="167" y="163"/>
                        <a:pt x="157" y="46"/>
                        <a:pt x="157" y="46"/>
                      </a:cubicBezTo>
                      <a:cubicBezTo>
                        <a:pt x="157" y="46"/>
                        <a:pt x="164" y="36"/>
                        <a:pt x="186" y="37"/>
                      </a:cubicBezTo>
                      <a:cubicBezTo>
                        <a:pt x="209" y="37"/>
                        <a:pt x="216" y="44"/>
                        <a:pt x="216" y="44"/>
                      </a:cubicBezTo>
                      <a:cubicBezTo>
                        <a:pt x="216" y="44"/>
                        <a:pt x="212" y="168"/>
                        <a:pt x="228" y="186"/>
                      </a:cubicBezTo>
                      <a:cubicBezTo>
                        <a:pt x="245" y="203"/>
                        <a:pt x="411" y="200"/>
                        <a:pt x="428" y="193"/>
                      </a:cubicBezTo>
                      <a:cubicBezTo>
                        <a:pt x="445" y="186"/>
                        <a:pt x="440" y="37"/>
                        <a:pt x="440" y="37"/>
                      </a:cubicBezTo>
                      <a:cubicBezTo>
                        <a:pt x="646" y="84"/>
                        <a:pt x="646" y="84"/>
                        <a:pt x="646" y="84"/>
                      </a:cubicBezTo>
                      <a:lnTo>
                        <a:pt x="657" y="67"/>
                      </a:lnTo>
                      <a:close/>
                      <a:moveTo>
                        <a:pt x="131" y="34"/>
                      </a:moveTo>
                      <a:cubicBezTo>
                        <a:pt x="131" y="34"/>
                        <a:pt x="137" y="34"/>
                        <a:pt x="138" y="38"/>
                      </a:cubicBezTo>
                      <a:cubicBezTo>
                        <a:pt x="140" y="41"/>
                        <a:pt x="154" y="178"/>
                        <a:pt x="153" y="180"/>
                      </a:cubicBezTo>
                      <a:cubicBezTo>
                        <a:pt x="152" y="183"/>
                        <a:pt x="151" y="186"/>
                        <a:pt x="143" y="187"/>
                      </a:cubicBezTo>
                      <a:cubicBezTo>
                        <a:pt x="136" y="188"/>
                        <a:pt x="47" y="186"/>
                        <a:pt x="44" y="185"/>
                      </a:cubicBezTo>
                      <a:cubicBezTo>
                        <a:pt x="40" y="185"/>
                        <a:pt x="36" y="180"/>
                        <a:pt x="35" y="174"/>
                      </a:cubicBezTo>
                      <a:cubicBezTo>
                        <a:pt x="33" y="169"/>
                        <a:pt x="10" y="57"/>
                        <a:pt x="17" y="47"/>
                      </a:cubicBezTo>
                      <a:cubicBezTo>
                        <a:pt x="24" y="38"/>
                        <a:pt x="128" y="34"/>
                        <a:pt x="131" y="34"/>
                      </a:cubicBezTo>
                      <a:close/>
                      <a:moveTo>
                        <a:pt x="417" y="179"/>
                      </a:moveTo>
                      <a:cubicBezTo>
                        <a:pt x="407" y="190"/>
                        <a:pt x="241" y="180"/>
                        <a:pt x="240" y="179"/>
                      </a:cubicBezTo>
                      <a:cubicBezTo>
                        <a:pt x="233" y="174"/>
                        <a:pt x="227" y="48"/>
                        <a:pt x="233" y="29"/>
                      </a:cubicBezTo>
                      <a:cubicBezTo>
                        <a:pt x="235" y="23"/>
                        <a:pt x="361" y="23"/>
                        <a:pt x="402" y="24"/>
                      </a:cubicBezTo>
                      <a:cubicBezTo>
                        <a:pt x="408" y="24"/>
                        <a:pt x="417" y="22"/>
                        <a:pt x="419" y="29"/>
                      </a:cubicBezTo>
                      <a:cubicBezTo>
                        <a:pt x="424" y="53"/>
                        <a:pt x="423" y="173"/>
                        <a:pt x="417" y="179"/>
                      </a:cubicBezTo>
                      <a:close/>
                    </a:path>
                  </a:pathLst>
                </a:custGeom>
                <a:solidFill>
                  <a:schemeClr val="tx2"/>
                </a:solidFill>
                <a:ln>
                  <a:noFill/>
                </a:ln>
              </p:spPr>
              <p:txBody>
                <a:bodyPr anchor="ctr"/>
                <a:lstStyle/>
                <a:p>
                  <a:pPr algn="ctr"/>
                  <a:endParaRPr dirty="0">
                    <a:ea typeface="宋体" panose="02010600030101010101" pitchFamily="2" charset="-122"/>
                  </a:endParaRPr>
                </a:p>
              </p:txBody>
            </p:sp>
            <p:sp>
              <p:nvSpPr>
                <p:cNvPr id="201" name="任意多边形: 形状 81"/>
                <p:cNvSpPr/>
                <p:nvPr/>
              </p:nvSpPr>
              <p:spPr bwMode="auto">
                <a:xfrm>
                  <a:off x="5833917" y="3489091"/>
                  <a:ext cx="159228" cy="241314"/>
                </a:xfrm>
                <a:custGeom>
                  <a:avLst/>
                  <a:gdLst>
                    <a:gd name="T0" fmla="*/ 59 w 68"/>
                    <a:gd name="T1" fmla="*/ 0 h 103"/>
                    <a:gd name="T2" fmla="*/ 34 w 68"/>
                    <a:gd name="T3" fmla="*/ 42 h 103"/>
                    <a:gd name="T4" fmla="*/ 0 w 68"/>
                    <a:gd name="T5" fmla="*/ 75 h 103"/>
                    <a:gd name="T6" fmla="*/ 44 w 68"/>
                    <a:gd name="T7" fmla="*/ 101 h 103"/>
                    <a:gd name="T8" fmla="*/ 68 w 68"/>
                    <a:gd name="T9" fmla="*/ 92 h 103"/>
                    <a:gd name="T10" fmla="*/ 37 w 68"/>
                    <a:gd name="T11" fmla="*/ 82 h 103"/>
                    <a:gd name="T12" fmla="*/ 26 w 68"/>
                    <a:gd name="T13" fmla="*/ 71 h 103"/>
                    <a:gd name="T14" fmla="*/ 57 w 68"/>
                    <a:gd name="T15" fmla="*/ 23 h 103"/>
                    <a:gd name="T16" fmla="*/ 59 w 68"/>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3">
                      <a:moveTo>
                        <a:pt x="59" y="0"/>
                      </a:moveTo>
                      <a:cubicBezTo>
                        <a:pt x="58" y="5"/>
                        <a:pt x="56" y="19"/>
                        <a:pt x="34" y="42"/>
                      </a:cubicBezTo>
                      <a:cubicBezTo>
                        <a:pt x="12" y="66"/>
                        <a:pt x="0" y="65"/>
                        <a:pt x="0" y="75"/>
                      </a:cubicBezTo>
                      <a:cubicBezTo>
                        <a:pt x="0" y="83"/>
                        <a:pt x="37" y="100"/>
                        <a:pt x="44" y="101"/>
                      </a:cubicBezTo>
                      <a:cubicBezTo>
                        <a:pt x="50" y="103"/>
                        <a:pt x="68" y="99"/>
                        <a:pt x="68" y="92"/>
                      </a:cubicBezTo>
                      <a:cubicBezTo>
                        <a:pt x="68" y="89"/>
                        <a:pt x="50" y="86"/>
                        <a:pt x="37" y="82"/>
                      </a:cubicBezTo>
                      <a:cubicBezTo>
                        <a:pt x="28" y="79"/>
                        <a:pt x="21" y="75"/>
                        <a:pt x="26" y="71"/>
                      </a:cubicBezTo>
                      <a:cubicBezTo>
                        <a:pt x="39" y="61"/>
                        <a:pt x="50" y="41"/>
                        <a:pt x="57" y="23"/>
                      </a:cubicBezTo>
                      <a:cubicBezTo>
                        <a:pt x="63" y="4"/>
                        <a:pt x="59" y="0"/>
                        <a:pt x="59" y="0"/>
                      </a:cubicBezTo>
                      <a:close/>
                    </a:path>
                  </a:pathLst>
                </a:custGeom>
                <a:solidFill>
                  <a:srgbClr val="D6B896"/>
                </a:solidFill>
                <a:ln>
                  <a:noFill/>
                </a:ln>
              </p:spPr>
              <p:txBody>
                <a:bodyPr anchor="ctr"/>
                <a:lstStyle/>
                <a:p>
                  <a:pPr algn="ctr"/>
                  <a:endParaRPr dirty="0">
                    <a:ea typeface="宋体" panose="02010600030101010101" pitchFamily="2" charset="-122"/>
                  </a:endParaRPr>
                </a:p>
              </p:txBody>
            </p:sp>
            <p:sp>
              <p:nvSpPr>
                <p:cNvPr id="202" name="任意多边形: 形状 82"/>
                <p:cNvSpPr/>
                <p:nvPr/>
              </p:nvSpPr>
              <p:spPr bwMode="auto">
                <a:xfrm>
                  <a:off x="6236437" y="3453487"/>
                  <a:ext cx="89009" cy="95932"/>
                </a:xfrm>
                <a:custGeom>
                  <a:avLst/>
                  <a:gdLst>
                    <a:gd name="T0" fmla="*/ 17 w 38"/>
                    <a:gd name="T1" fmla="*/ 0 h 41"/>
                    <a:gd name="T2" fmla="*/ 37 w 38"/>
                    <a:gd name="T3" fmla="*/ 20 h 41"/>
                    <a:gd name="T4" fmla="*/ 21 w 38"/>
                    <a:gd name="T5" fmla="*/ 41 h 41"/>
                    <a:gd name="T6" fmla="*/ 1 w 38"/>
                    <a:gd name="T7" fmla="*/ 20 h 41"/>
                    <a:gd name="T8" fmla="*/ 17 w 38"/>
                    <a:gd name="T9" fmla="*/ 0 h 41"/>
                  </a:gdLst>
                  <a:ahLst/>
                  <a:cxnLst>
                    <a:cxn ang="0">
                      <a:pos x="T0" y="T1"/>
                    </a:cxn>
                    <a:cxn ang="0">
                      <a:pos x="T2" y="T3"/>
                    </a:cxn>
                    <a:cxn ang="0">
                      <a:pos x="T4" y="T5"/>
                    </a:cxn>
                    <a:cxn ang="0">
                      <a:pos x="T6" y="T7"/>
                    </a:cxn>
                    <a:cxn ang="0">
                      <a:pos x="T8" y="T9"/>
                    </a:cxn>
                  </a:cxnLst>
                  <a:rect l="0" t="0" r="r" b="b"/>
                  <a:pathLst>
                    <a:path w="38" h="41">
                      <a:moveTo>
                        <a:pt x="17" y="0"/>
                      </a:moveTo>
                      <a:cubicBezTo>
                        <a:pt x="27" y="0"/>
                        <a:pt x="36" y="9"/>
                        <a:pt x="37" y="20"/>
                      </a:cubicBezTo>
                      <a:cubicBezTo>
                        <a:pt x="38" y="32"/>
                        <a:pt x="30" y="41"/>
                        <a:pt x="21" y="41"/>
                      </a:cubicBezTo>
                      <a:cubicBezTo>
                        <a:pt x="11" y="41"/>
                        <a:pt x="2" y="32"/>
                        <a:pt x="1" y="20"/>
                      </a:cubicBezTo>
                      <a:cubicBezTo>
                        <a:pt x="0" y="9"/>
                        <a:pt x="8" y="0"/>
                        <a:pt x="17" y="0"/>
                      </a:cubicBezTo>
                      <a:close/>
                    </a:path>
                  </a:pathLst>
                </a:custGeom>
                <a:solidFill>
                  <a:schemeClr val="accent1">
                    <a:lumMod val="50000"/>
                  </a:schemeClr>
                </a:solidFill>
                <a:ln>
                  <a:noFill/>
                </a:ln>
              </p:spPr>
              <p:txBody>
                <a:bodyPr anchor="ctr"/>
                <a:lstStyle/>
                <a:p>
                  <a:pPr algn="ctr"/>
                  <a:endParaRPr dirty="0">
                    <a:ea typeface="宋体" panose="02010600030101010101" pitchFamily="2" charset="-122"/>
                  </a:endParaRPr>
                </a:p>
              </p:txBody>
            </p:sp>
            <p:sp>
              <p:nvSpPr>
                <p:cNvPr id="203" name="任意多边形: 形状 83"/>
                <p:cNvSpPr/>
                <p:nvPr/>
              </p:nvSpPr>
              <p:spPr bwMode="auto">
                <a:xfrm>
                  <a:off x="5746886" y="3477223"/>
                  <a:ext cx="87031" cy="93954"/>
                </a:xfrm>
                <a:custGeom>
                  <a:avLst/>
                  <a:gdLst>
                    <a:gd name="T0" fmla="*/ 17 w 37"/>
                    <a:gd name="T1" fmla="*/ 0 h 40"/>
                    <a:gd name="T2" fmla="*/ 37 w 37"/>
                    <a:gd name="T3" fmla="*/ 20 h 40"/>
                    <a:gd name="T4" fmla="*/ 20 w 37"/>
                    <a:gd name="T5" fmla="*/ 40 h 40"/>
                    <a:gd name="T6" fmla="*/ 1 w 37"/>
                    <a:gd name="T7" fmla="*/ 20 h 40"/>
                    <a:gd name="T8" fmla="*/ 17 w 37"/>
                    <a:gd name="T9" fmla="*/ 0 h 40"/>
                  </a:gdLst>
                  <a:ahLst/>
                  <a:cxnLst>
                    <a:cxn ang="0">
                      <a:pos x="T0" y="T1"/>
                    </a:cxn>
                    <a:cxn ang="0">
                      <a:pos x="T2" y="T3"/>
                    </a:cxn>
                    <a:cxn ang="0">
                      <a:pos x="T4" y="T5"/>
                    </a:cxn>
                    <a:cxn ang="0">
                      <a:pos x="T6" y="T7"/>
                    </a:cxn>
                    <a:cxn ang="0">
                      <a:pos x="T8" y="T9"/>
                    </a:cxn>
                  </a:cxnLst>
                  <a:rect l="0" t="0" r="r" b="b"/>
                  <a:pathLst>
                    <a:path w="37" h="40">
                      <a:moveTo>
                        <a:pt x="17" y="0"/>
                      </a:moveTo>
                      <a:cubicBezTo>
                        <a:pt x="27" y="0"/>
                        <a:pt x="36" y="9"/>
                        <a:pt x="37" y="20"/>
                      </a:cubicBezTo>
                      <a:cubicBezTo>
                        <a:pt x="37" y="31"/>
                        <a:pt x="30" y="40"/>
                        <a:pt x="20" y="40"/>
                      </a:cubicBezTo>
                      <a:cubicBezTo>
                        <a:pt x="11" y="40"/>
                        <a:pt x="2" y="31"/>
                        <a:pt x="1" y="20"/>
                      </a:cubicBezTo>
                      <a:cubicBezTo>
                        <a:pt x="0" y="9"/>
                        <a:pt x="8" y="0"/>
                        <a:pt x="17" y="0"/>
                      </a:cubicBezTo>
                      <a:close/>
                    </a:path>
                  </a:pathLst>
                </a:custGeom>
                <a:solidFill>
                  <a:schemeClr val="accent1">
                    <a:lumMod val="50000"/>
                  </a:schemeClr>
                </a:solidFill>
                <a:ln>
                  <a:noFill/>
                </a:ln>
              </p:spPr>
              <p:txBody>
                <a:bodyPr anchor="ctr"/>
                <a:lstStyle/>
                <a:p>
                  <a:pPr algn="ctr"/>
                  <a:endParaRPr dirty="0">
                    <a:ea typeface="宋体" panose="02010600030101010101" pitchFamily="2" charset="-122"/>
                  </a:endParaRPr>
                </a:p>
              </p:txBody>
            </p:sp>
            <p:sp>
              <p:nvSpPr>
                <p:cNvPr id="204" name="任意多边形: 形状 84"/>
                <p:cNvSpPr/>
                <p:nvPr/>
              </p:nvSpPr>
              <p:spPr bwMode="auto">
                <a:xfrm>
                  <a:off x="6998950" y="3393159"/>
                  <a:ext cx="219556" cy="332301"/>
                </a:xfrm>
                <a:custGeom>
                  <a:avLst/>
                  <a:gdLst>
                    <a:gd name="T0" fmla="*/ 84 w 94"/>
                    <a:gd name="T1" fmla="*/ 23 h 142"/>
                    <a:gd name="T2" fmla="*/ 66 w 94"/>
                    <a:gd name="T3" fmla="*/ 105 h 142"/>
                    <a:gd name="T4" fmla="*/ 15 w 94"/>
                    <a:gd name="T5" fmla="*/ 135 h 142"/>
                    <a:gd name="T6" fmla="*/ 7 w 94"/>
                    <a:gd name="T7" fmla="*/ 106 h 142"/>
                    <a:gd name="T8" fmla="*/ 27 w 94"/>
                    <a:gd name="T9" fmla="*/ 88 h 142"/>
                    <a:gd name="T10" fmla="*/ 21 w 94"/>
                    <a:gd name="T11" fmla="*/ 67 h 142"/>
                    <a:gd name="T12" fmla="*/ 30 w 94"/>
                    <a:gd name="T13" fmla="*/ 33 h 142"/>
                    <a:gd name="T14" fmla="*/ 84 w 94"/>
                    <a:gd name="T15" fmla="*/ 23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42">
                      <a:moveTo>
                        <a:pt x="84" y="23"/>
                      </a:moveTo>
                      <a:cubicBezTo>
                        <a:pt x="94" y="42"/>
                        <a:pt x="83" y="79"/>
                        <a:pt x="66" y="105"/>
                      </a:cubicBezTo>
                      <a:cubicBezTo>
                        <a:pt x="48" y="132"/>
                        <a:pt x="29" y="142"/>
                        <a:pt x="15" y="135"/>
                      </a:cubicBezTo>
                      <a:cubicBezTo>
                        <a:pt x="1" y="129"/>
                        <a:pt x="0" y="119"/>
                        <a:pt x="7" y="106"/>
                      </a:cubicBezTo>
                      <a:cubicBezTo>
                        <a:pt x="13" y="93"/>
                        <a:pt x="26" y="101"/>
                        <a:pt x="27" y="88"/>
                      </a:cubicBezTo>
                      <a:cubicBezTo>
                        <a:pt x="28" y="75"/>
                        <a:pt x="24" y="81"/>
                        <a:pt x="21" y="67"/>
                      </a:cubicBezTo>
                      <a:cubicBezTo>
                        <a:pt x="18" y="52"/>
                        <a:pt x="22" y="47"/>
                        <a:pt x="30" y="33"/>
                      </a:cubicBezTo>
                      <a:cubicBezTo>
                        <a:pt x="41" y="13"/>
                        <a:pt x="73" y="0"/>
                        <a:pt x="84" y="23"/>
                      </a:cubicBezTo>
                      <a:close/>
                    </a:path>
                  </a:pathLst>
                </a:custGeom>
                <a:solidFill>
                  <a:srgbClr val="9D7865"/>
                </a:solidFill>
                <a:ln>
                  <a:noFill/>
                </a:ln>
              </p:spPr>
              <p:txBody>
                <a:bodyPr anchor="ctr"/>
                <a:lstStyle/>
                <a:p>
                  <a:pPr algn="ctr"/>
                  <a:endParaRPr dirty="0">
                    <a:ea typeface="宋体" panose="02010600030101010101" pitchFamily="2" charset="-122"/>
                  </a:endParaRPr>
                </a:p>
              </p:txBody>
            </p:sp>
            <p:sp>
              <p:nvSpPr>
                <p:cNvPr id="205" name="任意多边形: 形状 85"/>
                <p:cNvSpPr/>
                <p:nvPr/>
              </p:nvSpPr>
              <p:spPr bwMode="auto">
                <a:xfrm>
                  <a:off x="5974354" y="3823371"/>
                  <a:ext cx="535045" cy="82086"/>
                </a:xfrm>
                <a:custGeom>
                  <a:avLst/>
                  <a:gdLst>
                    <a:gd name="T0" fmla="*/ 0 w 229"/>
                    <a:gd name="T1" fmla="*/ 20 h 35"/>
                    <a:gd name="T2" fmla="*/ 229 w 229"/>
                    <a:gd name="T3" fmla="*/ 0 h 35"/>
                    <a:gd name="T4" fmla="*/ 0 w 229"/>
                    <a:gd name="T5" fmla="*/ 20 h 35"/>
                  </a:gdLst>
                  <a:ahLst/>
                  <a:cxnLst>
                    <a:cxn ang="0">
                      <a:pos x="T0" y="T1"/>
                    </a:cxn>
                    <a:cxn ang="0">
                      <a:pos x="T2" y="T3"/>
                    </a:cxn>
                    <a:cxn ang="0">
                      <a:pos x="T4" y="T5"/>
                    </a:cxn>
                  </a:cxnLst>
                  <a:rect l="0" t="0" r="r" b="b"/>
                  <a:pathLst>
                    <a:path w="229" h="35">
                      <a:moveTo>
                        <a:pt x="0" y="20"/>
                      </a:moveTo>
                      <a:cubicBezTo>
                        <a:pt x="61" y="26"/>
                        <a:pt x="168" y="30"/>
                        <a:pt x="229" y="0"/>
                      </a:cubicBezTo>
                      <a:cubicBezTo>
                        <a:pt x="210" y="33"/>
                        <a:pt x="6" y="35"/>
                        <a:pt x="0" y="20"/>
                      </a:cubicBezTo>
                      <a:close/>
                    </a:path>
                  </a:pathLst>
                </a:custGeom>
                <a:solidFill>
                  <a:srgbClr val="796A53"/>
                </a:solidFill>
                <a:ln>
                  <a:noFill/>
                </a:ln>
              </p:spPr>
              <p:txBody>
                <a:bodyPr anchor="ctr"/>
                <a:lstStyle/>
                <a:p>
                  <a:pPr algn="ctr"/>
                  <a:endParaRPr dirty="0">
                    <a:ea typeface="宋体" panose="02010600030101010101" pitchFamily="2" charset="-122"/>
                  </a:endParaRPr>
                </a:p>
              </p:txBody>
            </p:sp>
            <p:sp>
              <p:nvSpPr>
                <p:cNvPr id="206" name="任意多边形: 形状 86"/>
                <p:cNvSpPr/>
                <p:nvPr/>
              </p:nvSpPr>
              <p:spPr bwMode="auto">
                <a:xfrm>
                  <a:off x="5798313" y="3749196"/>
                  <a:ext cx="1151187" cy="411421"/>
                </a:xfrm>
                <a:custGeom>
                  <a:avLst/>
                  <a:gdLst>
                    <a:gd name="T0" fmla="*/ 170 w 492"/>
                    <a:gd name="T1" fmla="*/ 147 h 176"/>
                    <a:gd name="T2" fmla="*/ 0 w 492"/>
                    <a:gd name="T3" fmla="*/ 83 h 176"/>
                    <a:gd name="T4" fmla="*/ 40 w 492"/>
                    <a:gd name="T5" fmla="*/ 117 h 176"/>
                    <a:gd name="T6" fmla="*/ 253 w 492"/>
                    <a:gd name="T7" fmla="*/ 164 h 176"/>
                    <a:gd name="T8" fmla="*/ 347 w 492"/>
                    <a:gd name="T9" fmla="*/ 141 h 176"/>
                    <a:gd name="T10" fmla="*/ 358 w 492"/>
                    <a:gd name="T11" fmla="*/ 137 h 176"/>
                    <a:gd name="T12" fmla="*/ 359 w 492"/>
                    <a:gd name="T13" fmla="*/ 136 h 176"/>
                    <a:gd name="T14" fmla="*/ 492 w 492"/>
                    <a:gd name="T15" fmla="*/ 11 h 176"/>
                    <a:gd name="T16" fmla="*/ 484 w 492"/>
                    <a:gd name="T17" fmla="*/ 0 h 176"/>
                    <a:gd name="T18" fmla="*/ 373 w 492"/>
                    <a:gd name="T19" fmla="*/ 98 h 176"/>
                    <a:gd name="T20" fmla="*/ 303 w 492"/>
                    <a:gd name="T21" fmla="*/ 124 h 176"/>
                    <a:gd name="T22" fmla="*/ 254 w 492"/>
                    <a:gd name="T23" fmla="*/ 136 h 176"/>
                    <a:gd name="T24" fmla="*/ 170 w 492"/>
                    <a:gd name="T25" fmla="*/ 1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176">
                      <a:moveTo>
                        <a:pt x="170" y="147"/>
                      </a:moveTo>
                      <a:cubicBezTo>
                        <a:pt x="123" y="148"/>
                        <a:pt x="56" y="114"/>
                        <a:pt x="0" y="83"/>
                      </a:cubicBezTo>
                      <a:cubicBezTo>
                        <a:pt x="11" y="93"/>
                        <a:pt x="24" y="104"/>
                        <a:pt x="40" y="117"/>
                      </a:cubicBezTo>
                      <a:cubicBezTo>
                        <a:pt x="95" y="162"/>
                        <a:pt x="169" y="176"/>
                        <a:pt x="253" y="164"/>
                      </a:cubicBezTo>
                      <a:cubicBezTo>
                        <a:pt x="283" y="160"/>
                        <a:pt x="315" y="152"/>
                        <a:pt x="347" y="141"/>
                      </a:cubicBezTo>
                      <a:cubicBezTo>
                        <a:pt x="351" y="140"/>
                        <a:pt x="354" y="138"/>
                        <a:pt x="358" y="137"/>
                      </a:cubicBezTo>
                      <a:cubicBezTo>
                        <a:pt x="358" y="137"/>
                        <a:pt x="359" y="137"/>
                        <a:pt x="359" y="136"/>
                      </a:cubicBezTo>
                      <a:cubicBezTo>
                        <a:pt x="485" y="91"/>
                        <a:pt x="490" y="23"/>
                        <a:pt x="492" y="11"/>
                      </a:cubicBezTo>
                      <a:cubicBezTo>
                        <a:pt x="484" y="0"/>
                        <a:pt x="484" y="0"/>
                        <a:pt x="484" y="0"/>
                      </a:cubicBezTo>
                      <a:cubicBezTo>
                        <a:pt x="471" y="42"/>
                        <a:pt x="426" y="75"/>
                        <a:pt x="373" y="98"/>
                      </a:cubicBezTo>
                      <a:cubicBezTo>
                        <a:pt x="350" y="108"/>
                        <a:pt x="326" y="117"/>
                        <a:pt x="303" y="124"/>
                      </a:cubicBezTo>
                      <a:cubicBezTo>
                        <a:pt x="286" y="128"/>
                        <a:pt x="270" y="132"/>
                        <a:pt x="254" y="136"/>
                      </a:cubicBezTo>
                      <a:cubicBezTo>
                        <a:pt x="220" y="143"/>
                        <a:pt x="190" y="147"/>
                        <a:pt x="170" y="147"/>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207" name="任意多边形: 形状 87"/>
                <p:cNvSpPr/>
                <p:nvPr/>
              </p:nvSpPr>
              <p:spPr bwMode="auto">
                <a:xfrm>
                  <a:off x="6277975" y="3470300"/>
                  <a:ext cx="37582" cy="49450"/>
                </a:xfrm>
                <a:custGeom>
                  <a:avLst/>
                  <a:gdLst>
                    <a:gd name="T0" fmla="*/ 5 w 16"/>
                    <a:gd name="T1" fmla="*/ 1 h 21"/>
                    <a:gd name="T2" fmla="*/ 15 w 16"/>
                    <a:gd name="T3" fmla="*/ 9 h 21"/>
                    <a:gd name="T4" fmla="*/ 11 w 16"/>
                    <a:gd name="T5" fmla="*/ 20 h 21"/>
                    <a:gd name="T6" fmla="*/ 1 w 16"/>
                    <a:gd name="T7" fmla="*/ 12 h 21"/>
                    <a:gd name="T8" fmla="*/ 5 w 16"/>
                    <a:gd name="T9" fmla="*/ 1 h 21"/>
                  </a:gdLst>
                  <a:ahLst/>
                  <a:cxnLst>
                    <a:cxn ang="0">
                      <a:pos x="T0" y="T1"/>
                    </a:cxn>
                    <a:cxn ang="0">
                      <a:pos x="T2" y="T3"/>
                    </a:cxn>
                    <a:cxn ang="0">
                      <a:pos x="T4" y="T5"/>
                    </a:cxn>
                    <a:cxn ang="0">
                      <a:pos x="T6" y="T7"/>
                    </a:cxn>
                    <a:cxn ang="0">
                      <a:pos x="T8" y="T9"/>
                    </a:cxn>
                  </a:cxnLst>
                  <a:rect l="0" t="0" r="r" b="b"/>
                  <a:pathLst>
                    <a:path w="16" h="21">
                      <a:moveTo>
                        <a:pt x="5" y="1"/>
                      </a:moveTo>
                      <a:cubicBezTo>
                        <a:pt x="9" y="0"/>
                        <a:pt x="13" y="3"/>
                        <a:pt x="15" y="9"/>
                      </a:cubicBezTo>
                      <a:cubicBezTo>
                        <a:pt x="16" y="14"/>
                        <a:pt x="14" y="19"/>
                        <a:pt x="11" y="20"/>
                      </a:cubicBezTo>
                      <a:cubicBezTo>
                        <a:pt x="7" y="21"/>
                        <a:pt x="3" y="18"/>
                        <a:pt x="1" y="12"/>
                      </a:cubicBezTo>
                      <a:cubicBezTo>
                        <a:pt x="0" y="7"/>
                        <a:pt x="2" y="2"/>
                        <a:pt x="5" y="1"/>
                      </a:cubicBezTo>
                      <a:close/>
                    </a:path>
                  </a:pathLst>
                </a:custGeom>
                <a:solidFill>
                  <a:srgbClr val="FFFFFF"/>
                </a:solidFill>
                <a:ln>
                  <a:noFill/>
                </a:ln>
              </p:spPr>
              <p:txBody>
                <a:bodyPr anchor="ctr"/>
                <a:lstStyle/>
                <a:p>
                  <a:pPr algn="ctr"/>
                  <a:endParaRPr dirty="0">
                    <a:ea typeface="宋体" panose="02010600030101010101" pitchFamily="2" charset="-122"/>
                  </a:endParaRPr>
                </a:p>
              </p:txBody>
            </p:sp>
            <p:sp>
              <p:nvSpPr>
                <p:cNvPr id="208" name="任意多边形: 形状 88"/>
                <p:cNvSpPr/>
                <p:nvPr/>
              </p:nvSpPr>
              <p:spPr bwMode="auto">
                <a:xfrm>
                  <a:off x="5789412" y="3494036"/>
                  <a:ext cx="37582" cy="48461"/>
                </a:xfrm>
                <a:custGeom>
                  <a:avLst/>
                  <a:gdLst>
                    <a:gd name="T0" fmla="*/ 5 w 16"/>
                    <a:gd name="T1" fmla="*/ 1 h 21"/>
                    <a:gd name="T2" fmla="*/ 15 w 16"/>
                    <a:gd name="T3" fmla="*/ 9 h 21"/>
                    <a:gd name="T4" fmla="*/ 11 w 16"/>
                    <a:gd name="T5" fmla="*/ 20 h 21"/>
                    <a:gd name="T6" fmla="*/ 1 w 16"/>
                    <a:gd name="T7" fmla="*/ 12 h 21"/>
                    <a:gd name="T8" fmla="*/ 5 w 16"/>
                    <a:gd name="T9" fmla="*/ 1 h 21"/>
                  </a:gdLst>
                  <a:ahLst/>
                  <a:cxnLst>
                    <a:cxn ang="0">
                      <a:pos x="T0" y="T1"/>
                    </a:cxn>
                    <a:cxn ang="0">
                      <a:pos x="T2" y="T3"/>
                    </a:cxn>
                    <a:cxn ang="0">
                      <a:pos x="T4" y="T5"/>
                    </a:cxn>
                    <a:cxn ang="0">
                      <a:pos x="T6" y="T7"/>
                    </a:cxn>
                    <a:cxn ang="0">
                      <a:pos x="T8" y="T9"/>
                    </a:cxn>
                  </a:cxnLst>
                  <a:rect l="0" t="0" r="r" b="b"/>
                  <a:pathLst>
                    <a:path w="16" h="21">
                      <a:moveTo>
                        <a:pt x="5" y="1"/>
                      </a:moveTo>
                      <a:cubicBezTo>
                        <a:pt x="9" y="0"/>
                        <a:pt x="13" y="3"/>
                        <a:pt x="15" y="9"/>
                      </a:cubicBezTo>
                      <a:cubicBezTo>
                        <a:pt x="16" y="14"/>
                        <a:pt x="14" y="19"/>
                        <a:pt x="11" y="20"/>
                      </a:cubicBezTo>
                      <a:cubicBezTo>
                        <a:pt x="7" y="21"/>
                        <a:pt x="3" y="18"/>
                        <a:pt x="1" y="12"/>
                      </a:cubicBezTo>
                      <a:cubicBezTo>
                        <a:pt x="0" y="7"/>
                        <a:pt x="2" y="2"/>
                        <a:pt x="5" y="1"/>
                      </a:cubicBezTo>
                      <a:close/>
                    </a:path>
                  </a:pathLst>
                </a:custGeom>
                <a:solidFill>
                  <a:srgbClr val="FFFFFF"/>
                </a:solidFill>
                <a:ln>
                  <a:noFill/>
                </a:ln>
              </p:spPr>
              <p:txBody>
                <a:bodyPr anchor="ctr"/>
                <a:lstStyle/>
                <a:p>
                  <a:pPr algn="ctr"/>
                  <a:endParaRPr dirty="0">
                    <a:ea typeface="宋体" panose="02010600030101010101" pitchFamily="2" charset="-122"/>
                  </a:endParaRPr>
                </a:p>
              </p:txBody>
            </p:sp>
            <p:sp>
              <p:nvSpPr>
                <p:cNvPr id="209" name="椭圆 208"/>
                <p:cNvSpPr/>
                <p:nvPr/>
              </p:nvSpPr>
              <p:spPr bwMode="auto">
                <a:xfrm>
                  <a:off x="6589507" y="3713593"/>
                  <a:ext cx="13846" cy="16813"/>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0" name="椭圆 209"/>
                <p:cNvSpPr/>
                <p:nvPr/>
              </p:nvSpPr>
              <p:spPr bwMode="auto">
                <a:xfrm>
                  <a:off x="6647858" y="3685901"/>
                  <a:ext cx="13846" cy="13846"/>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1" name="椭圆 210"/>
                <p:cNvSpPr/>
                <p:nvPr/>
              </p:nvSpPr>
              <p:spPr bwMode="auto">
                <a:xfrm>
                  <a:off x="6699285" y="3699747"/>
                  <a:ext cx="15824"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2" name="椭圆 211"/>
                <p:cNvSpPr/>
                <p:nvPr/>
              </p:nvSpPr>
              <p:spPr bwMode="auto">
                <a:xfrm>
                  <a:off x="6620166" y="3653264"/>
                  <a:ext cx="10879" cy="10879"/>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3" name="椭圆 212"/>
                <p:cNvSpPr/>
                <p:nvPr/>
              </p:nvSpPr>
              <p:spPr bwMode="auto">
                <a:xfrm>
                  <a:off x="6488630" y="3685901"/>
                  <a:ext cx="11868"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4" name="椭圆 213"/>
                <p:cNvSpPr/>
                <p:nvPr/>
              </p:nvSpPr>
              <p:spPr bwMode="auto">
                <a:xfrm>
                  <a:off x="6640935" y="3600847"/>
                  <a:ext cx="13846"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5" name="椭圆 214"/>
                <p:cNvSpPr/>
                <p:nvPr/>
              </p:nvSpPr>
              <p:spPr bwMode="auto">
                <a:xfrm>
                  <a:off x="6671594" y="3629528"/>
                  <a:ext cx="15824" cy="15824"/>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6" name="椭圆 215"/>
                <p:cNvSpPr/>
                <p:nvPr/>
              </p:nvSpPr>
              <p:spPr bwMode="auto">
                <a:xfrm>
                  <a:off x="6558848" y="3605792"/>
                  <a:ext cx="13846"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7" name="椭圆 216"/>
                <p:cNvSpPr/>
                <p:nvPr/>
              </p:nvSpPr>
              <p:spPr bwMode="auto">
                <a:xfrm>
                  <a:off x="6598408" y="3603814"/>
                  <a:ext cx="11868"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8" name="椭圆 217"/>
                <p:cNvSpPr/>
                <p:nvPr/>
              </p:nvSpPr>
              <p:spPr bwMode="auto">
                <a:xfrm>
                  <a:off x="6565771" y="3667110"/>
                  <a:ext cx="11868"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19" name="椭圆 218"/>
                <p:cNvSpPr/>
                <p:nvPr/>
              </p:nvSpPr>
              <p:spPr bwMode="auto">
                <a:xfrm>
                  <a:off x="6509399" y="3711615"/>
                  <a:ext cx="9890" cy="8901"/>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20" name="椭圆 219"/>
                <p:cNvSpPr/>
                <p:nvPr/>
              </p:nvSpPr>
              <p:spPr bwMode="auto">
                <a:xfrm>
                  <a:off x="6531157" y="3760075"/>
                  <a:ext cx="10879" cy="16813"/>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21" name="椭圆 220"/>
                <p:cNvSpPr/>
                <p:nvPr/>
              </p:nvSpPr>
              <p:spPr bwMode="auto">
                <a:xfrm>
                  <a:off x="6612254" y="3790734"/>
                  <a:ext cx="14835" cy="11868"/>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22" name="椭圆 221"/>
                <p:cNvSpPr/>
                <p:nvPr/>
              </p:nvSpPr>
              <p:spPr bwMode="auto">
                <a:xfrm>
                  <a:off x="6637968" y="3746229"/>
                  <a:ext cx="9890" cy="9890"/>
                </a:xfrm>
                <a:prstGeom prst="ellipse">
                  <a:avLst/>
                </a:prstGeom>
                <a:solidFill>
                  <a:srgbClr val="CEB0A0"/>
                </a:solidFill>
                <a:ln>
                  <a:noFill/>
                </a:ln>
              </p:spPr>
              <p:txBody>
                <a:bodyPr anchor="ctr"/>
                <a:lstStyle/>
                <a:p>
                  <a:pPr algn="ctr"/>
                  <a:endParaRPr dirty="0">
                    <a:ea typeface="宋体" panose="02010600030101010101" pitchFamily="2" charset="-122"/>
                  </a:endParaRPr>
                </a:p>
              </p:txBody>
            </p:sp>
            <p:sp>
              <p:nvSpPr>
                <p:cNvPr id="223" name="任意多边形: 形状 103"/>
                <p:cNvSpPr/>
                <p:nvPr/>
              </p:nvSpPr>
              <p:spPr bwMode="auto">
                <a:xfrm>
                  <a:off x="5606449" y="4225891"/>
                  <a:ext cx="1518103" cy="1390524"/>
                </a:xfrm>
                <a:custGeom>
                  <a:avLst/>
                  <a:gdLst>
                    <a:gd name="T0" fmla="*/ 640 w 649"/>
                    <a:gd name="T1" fmla="*/ 129 h 594"/>
                    <a:gd name="T2" fmla="*/ 581 w 649"/>
                    <a:gd name="T3" fmla="*/ 574 h 594"/>
                    <a:gd name="T4" fmla="*/ 509 w 649"/>
                    <a:gd name="T5" fmla="*/ 572 h 594"/>
                    <a:gd name="T6" fmla="*/ 210 w 649"/>
                    <a:gd name="T7" fmla="*/ 296 h 594"/>
                    <a:gd name="T8" fmla="*/ 210 w 649"/>
                    <a:gd name="T9" fmla="*/ 296 h 594"/>
                    <a:gd name="T10" fmla="*/ 162 w 649"/>
                    <a:gd name="T11" fmla="*/ 287 h 594"/>
                    <a:gd name="T12" fmla="*/ 122 w 649"/>
                    <a:gd name="T13" fmla="*/ 258 h 594"/>
                    <a:gd name="T14" fmla="*/ 109 w 649"/>
                    <a:gd name="T15" fmla="*/ 250 h 594"/>
                    <a:gd name="T16" fmla="*/ 93 w 649"/>
                    <a:gd name="T17" fmla="*/ 256 h 594"/>
                    <a:gd name="T18" fmla="*/ 62 w 649"/>
                    <a:gd name="T19" fmla="*/ 273 h 594"/>
                    <a:gd name="T20" fmla="*/ 69 w 649"/>
                    <a:gd name="T21" fmla="*/ 246 h 594"/>
                    <a:gd name="T22" fmla="*/ 96 w 649"/>
                    <a:gd name="T23" fmla="*/ 226 h 594"/>
                    <a:gd name="T24" fmla="*/ 116 w 649"/>
                    <a:gd name="T25" fmla="*/ 216 h 594"/>
                    <a:gd name="T26" fmla="*/ 76 w 649"/>
                    <a:gd name="T27" fmla="*/ 218 h 594"/>
                    <a:gd name="T28" fmla="*/ 33 w 649"/>
                    <a:gd name="T29" fmla="*/ 235 h 594"/>
                    <a:gd name="T30" fmla="*/ 14 w 649"/>
                    <a:gd name="T31" fmla="*/ 236 h 594"/>
                    <a:gd name="T32" fmla="*/ 50 w 649"/>
                    <a:gd name="T33" fmla="*/ 206 h 594"/>
                    <a:gd name="T34" fmla="*/ 94 w 649"/>
                    <a:gd name="T35" fmla="*/ 189 h 594"/>
                    <a:gd name="T36" fmla="*/ 101 w 649"/>
                    <a:gd name="T37" fmla="*/ 185 h 594"/>
                    <a:gd name="T38" fmla="*/ 63 w 649"/>
                    <a:gd name="T39" fmla="*/ 187 h 594"/>
                    <a:gd name="T40" fmla="*/ 22 w 649"/>
                    <a:gd name="T41" fmla="*/ 198 h 594"/>
                    <a:gd name="T42" fmla="*/ 4 w 649"/>
                    <a:gd name="T43" fmla="*/ 194 h 594"/>
                    <a:gd name="T44" fmla="*/ 11 w 649"/>
                    <a:gd name="T45" fmla="*/ 185 h 594"/>
                    <a:gd name="T46" fmla="*/ 95 w 649"/>
                    <a:gd name="T47" fmla="*/ 156 h 594"/>
                    <a:gd name="T48" fmla="*/ 125 w 649"/>
                    <a:gd name="T49" fmla="*/ 158 h 594"/>
                    <a:gd name="T50" fmla="*/ 78 w 649"/>
                    <a:gd name="T51" fmla="*/ 149 h 594"/>
                    <a:gd name="T52" fmla="*/ 15 w 649"/>
                    <a:gd name="T53" fmla="*/ 158 h 594"/>
                    <a:gd name="T54" fmla="*/ 2 w 649"/>
                    <a:gd name="T55" fmla="*/ 156 h 594"/>
                    <a:gd name="T56" fmla="*/ 1 w 649"/>
                    <a:gd name="T57" fmla="*/ 153 h 594"/>
                    <a:gd name="T58" fmla="*/ 83 w 649"/>
                    <a:gd name="T59" fmla="*/ 123 h 594"/>
                    <a:gd name="T60" fmla="*/ 131 w 649"/>
                    <a:gd name="T61" fmla="*/ 127 h 594"/>
                    <a:gd name="T62" fmla="*/ 225 w 649"/>
                    <a:gd name="T63" fmla="*/ 222 h 594"/>
                    <a:gd name="T64" fmla="*/ 508 w 649"/>
                    <a:gd name="T65" fmla="*/ 442 h 594"/>
                    <a:gd name="T66" fmla="*/ 524 w 649"/>
                    <a:gd name="T67" fmla="*/ 65 h 594"/>
                    <a:gd name="T68" fmla="*/ 640 w 649"/>
                    <a:gd name="T69" fmla="*/ 129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9" h="594">
                      <a:moveTo>
                        <a:pt x="640" y="129"/>
                      </a:moveTo>
                      <a:cubicBezTo>
                        <a:pt x="630" y="270"/>
                        <a:pt x="588" y="568"/>
                        <a:pt x="581" y="574"/>
                      </a:cubicBezTo>
                      <a:cubicBezTo>
                        <a:pt x="571" y="582"/>
                        <a:pt x="538" y="594"/>
                        <a:pt x="509" y="572"/>
                      </a:cubicBezTo>
                      <a:cubicBezTo>
                        <a:pt x="480" y="550"/>
                        <a:pt x="208" y="307"/>
                        <a:pt x="210" y="296"/>
                      </a:cubicBezTo>
                      <a:cubicBezTo>
                        <a:pt x="210" y="296"/>
                        <a:pt x="210" y="296"/>
                        <a:pt x="210" y="296"/>
                      </a:cubicBezTo>
                      <a:cubicBezTo>
                        <a:pt x="210" y="296"/>
                        <a:pt x="191" y="301"/>
                        <a:pt x="162" y="287"/>
                      </a:cubicBezTo>
                      <a:cubicBezTo>
                        <a:pt x="133" y="272"/>
                        <a:pt x="122" y="258"/>
                        <a:pt x="122" y="258"/>
                      </a:cubicBezTo>
                      <a:cubicBezTo>
                        <a:pt x="109" y="250"/>
                        <a:pt x="109" y="250"/>
                        <a:pt x="109" y="250"/>
                      </a:cubicBezTo>
                      <a:cubicBezTo>
                        <a:pt x="100" y="255"/>
                        <a:pt x="93" y="256"/>
                        <a:pt x="93" y="256"/>
                      </a:cubicBezTo>
                      <a:cubicBezTo>
                        <a:pt x="93" y="256"/>
                        <a:pt x="74" y="281"/>
                        <a:pt x="62" y="273"/>
                      </a:cubicBezTo>
                      <a:cubicBezTo>
                        <a:pt x="50" y="265"/>
                        <a:pt x="69" y="246"/>
                        <a:pt x="69" y="246"/>
                      </a:cubicBezTo>
                      <a:cubicBezTo>
                        <a:pt x="96" y="226"/>
                        <a:pt x="96" y="226"/>
                        <a:pt x="96" y="226"/>
                      </a:cubicBezTo>
                      <a:cubicBezTo>
                        <a:pt x="104" y="221"/>
                        <a:pt x="116" y="216"/>
                        <a:pt x="116" y="216"/>
                      </a:cubicBezTo>
                      <a:cubicBezTo>
                        <a:pt x="110" y="215"/>
                        <a:pt x="84" y="217"/>
                        <a:pt x="76" y="218"/>
                      </a:cubicBezTo>
                      <a:cubicBezTo>
                        <a:pt x="68" y="219"/>
                        <a:pt x="52" y="231"/>
                        <a:pt x="33" y="235"/>
                      </a:cubicBezTo>
                      <a:cubicBezTo>
                        <a:pt x="24" y="237"/>
                        <a:pt x="18" y="237"/>
                        <a:pt x="14" y="236"/>
                      </a:cubicBezTo>
                      <a:cubicBezTo>
                        <a:pt x="14" y="228"/>
                        <a:pt x="39" y="212"/>
                        <a:pt x="50" y="206"/>
                      </a:cubicBezTo>
                      <a:cubicBezTo>
                        <a:pt x="58" y="201"/>
                        <a:pt x="89" y="192"/>
                        <a:pt x="94" y="189"/>
                      </a:cubicBezTo>
                      <a:cubicBezTo>
                        <a:pt x="101" y="185"/>
                        <a:pt x="101" y="185"/>
                        <a:pt x="101" y="185"/>
                      </a:cubicBezTo>
                      <a:cubicBezTo>
                        <a:pt x="101" y="185"/>
                        <a:pt x="68" y="186"/>
                        <a:pt x="63" y="187"/>
                      </a:cubicBezTo>
                      <a:cubicBezTo>
                        <a:pt x="59" y="188"/>
                        <a:pt x="36" y="199"/>
                        <a:pt x="22" y="198"/>
                      </a:cubicBezTo>
                      <a:cubicBezTo>
                        <a:pt x="14" y="198"/>
                        <a:pt x="8" y="196"/>
                        <a:pt x="4" y="194"/>
                      </a:cubicBezTo>
                      <a:cubicBezTo>
                        <a:pt x="3" y="191"/>
                        <a:pt x="5" y="188"/>
                        <a:pt x="11" y="185"/>
                      </a:cubicBezTo>
                      <a:cubicBezTo>
                        <a:pt x="27" y="176"/>
                        <a:pt x="95" y="156"/>
                        <a:pt x="95" y="156"/>
                      </a:cubicBezTo>
                      <a:cubicBezTo>
                        <a:pt x="125" y="158"/>
                        <a:pt x="125" y="158"/>
                        <a:pt x="125" y="158"/>
                      </a:cubicBezTo>
                      <a:cubicBezTo>
                        <a:pt x="125" y="158"/>
                        <a:pt x="89" y="148"/>
                        <a:pt x="78" y="149"/>
                      </a:cubicBezTo>
                      <a:cubicBezTo>
                        <a:pt x="66" y="149"/>
                        <a:pt x="28" y="157"/>
                        <a:pt x="15" y="158"/>
                      </a:cubicBezTo>
                      <a:cubicBezTo>
                        <a:pt x="11" y="159"/>
                        <a:pt x="6" y="158"/>
                        <a:pt x="2" y="156"/>
                      </a:cubicBezTo>
                      <a:cubicBezTo>
                        <a:pt x="2" y="155"/>
                        <a:pt x="2" y="154"/>
                        <a:pt x="1" y="153"/>
                      </a:cubicBezTo>
                      <a:cubicBezTo>
                        <a:pt x="0" y="146"/>
                        <a:pt x="80" y="124"/>
                        <a:pt x="83" y="123"/>
                      </a:cubicBezTo>
                      <a:cubicBezTo>
                        <a:pt x="85" y="123"/>
                        <a:pt x="126" y="125"/>
                        <a:pt x="131" y="127"/>
                      </a:cubicBezTo>
                      <a:cubicBezTo>
                        <a:pt x="148" y="134"/>
                        <a:pt x="192" y="185"/>
                        <a:pt x="225" y="222"/>
                      </a:cubicBezTo>
                      <a:cubicBezTo>
                        <a:pt x="255" y="229"/>
                        <a:pt x="504" y="439"/>
                        <a:pt x="508" y="442"/>
                      </a:cubicBezTo>
                      <a:cubicBezTo>
                        <a:pt x="513" y="446"/>
                        <a:pt x="510" y="84"/>
                        <a:pt x="524" y="65"/>
                      </a:cubicBezTo>
                      <a:cubicBezTo>
                        <a:pt x="537" y="46"/>
                        <a:pt x="649" y="0"/>
                        <a:pt x="640" y="129"/>
                      </a:cubicBezTo>
                      <a:close/>
                    </a:path>
                  </a:pathLst>
                </a:custGeom>
                <a:solidFill>
                  <a:srgbClr val="E8D4BD"/>
                </a:solidFill>
                <a:ln>
                  <a:noFill/>
                </a:ln>
              </p:spPr>
              <p:txBody>
                <a:bodyPr anchor="ctr"/>
                <a:lstStyle/>
                <a:p>
                  <a:pPr algn="ctr"/>
                  <a:endParaRPr dirty="0">
                    <a:ea typeface="宋体" panose="02010600030101010101" pitchFamily="2" charset="-122"/>
                  </a:endParaRPr>
                </a:p>
              </p:txBody>
            </p:sp>
            <p:sp>
              <p:nvSpPr>
                <p:cNvPr id="224" name="任意多边形: 形状 104"/>
                <p:cNvSpPr/>
                <p:nvPr/>
              </p:nvSpPr>
              <p:spPr bwMode="auto">
                <a:xfrm>
                  <a:off x="6743790" y="4268417"/>
                  <a:ext cx="474716" cy="885148"/>
                </a:xfrm>
                <a:custGeom>
                  <a:avLst/>
                  <a:gdLst>
                    <a:gd name="T0" fmla="*/ 121 w 203"/>
                    <a:gd name="T1" fmla="*/ 21 h 378"/>
                    <a:gd name="T2" fmla="*/ 18 w 203"/>
                    <a:gd name="T3" fmla="*/ 52 h 378"/>
                    <a:gd name="T4" fmla="*/ 4 w 203"/>
                    <a:gd name="T5" fmla="*/ 377 h 378"/>
                    <a:gd name="T6" fmla="*/ 149 w 203"/>
                    <a:gd name="T7" fmla="*/ 378 h 378"/>
                    <a:gd name="T8" fmla="*/ 121 w 203"/>
                    <a:gd name="T9" fmla="*/ 21 h 378"/>
                  </a:gdLst>
                  <a:ahLst/>
                  <a:cxnLst>
                    <a:cxn ang="0">
                      <a:pos x="T0" y="T1"/>
                    </a:cxn>
                    <a:cxn ang="0">
                      <a:pos x="T2" y="T3"/>
                    </a:cxn>
                    <a:cxn ang="0">
                      <a:pos x="T4" y="T5"/>
                    </a:cxn>
                    <a:cxn ang="0">
                      <a:pos x="T6" y="T7"/>
                    </a:cxn>
                    <a:cxn ang="0">
                      <a:pos x="T8" y="T9"/>
                    </a:cxn>
                  </a:cxnLst>
                  <a:rect l="0" t="0" r="r" b="b"/>
                  <a:pathLst>
                    <a:path w="203" h="378">
                      <a:moveTo>
                        <a:pt x="121" y="21"/>
                      </a:moveTo>
                      <a:cubicBezTo>
                        <a:pt x="39" y="0"/>
                        <a:pt x="36" y="31"/>
                        <a:pt x="18" y="52"/>
                      </a:cubicBezTo>
                      <a:cubicBezTo>
                        <a:pt x="0" y="73"/>
                        <a:pt x="4" y="377"/>
                        <a:pt x="4" y="377"/>
                      </a:cubicBezTo>
                      <a:cubicBezTo>
                        <a:pt x="149" y="378"/>
                        <a:pt x="149" y="378"/>
                        <a:pt x="149" y="378"/>
                      </a:cubicBezTo>
                      <a:cubicBezTo>
                        <a:pt x="156" y="274"/>
                        <a:pt x="203" y="42"/>
                        <a:pt x="121" y="21"/>
                      </a:cubicBezTo>
                      <a:close/>
                    </a:path>
                  </a:pathLst>
                </a:custGeom>
                <a:solidFill>
                  <a:schemeClr val="accent5">
                    <a:lumMod val="60000"/>
                    <a:lumOff val="40000"/>
                  </a:schemeClr>
                </a:solidFill>
                <a:ln>
                  <a:noFill/>
                </a:ln>
              </p:spPr>
              <p:txBody>
                <a:bodyPr anchor="ctr"/>
                <a:lstStyle/>
                <a:p>
                  <a:pPr algn="ctr"/>
                  <a:endParaRPr dirty="0">
                    <a:ea typeface="宋体" panose="02010600030101010101" pitchFamily="2" charset="-122"/>
                  </a:endParaRPr>
                </a:p>
              </p:txBody>
            </p:sp>
            <p:sp>
              <p:nvSpPr>
                <p:cNvPr id="225" name="任意多边形: 形状 105"/>
                <p:cNvSpPr/>
                <p:nvPr/>
              </p:nvSpPr>
              <p:spPr bwMode="auto">
                <a:xfrm>
                  <a:off x="6752691" y="4390063"/>
                  <a:ext cx="463837" cy="763502"/>
                </a:xfrm>
                <a:custGeom>
                  <a:avLst/>
                  <a:gdLst>
                    <a:gd name="T0" fmla="*/ 0 w 198"/>
                    <a:gd name="T1" fmla="*/ 318 h 326"/>
                    <a:gd name="T2" fmla="*/ 0 w 198"/>
                    <a:gd name="T3" fmla="*/ 325 h 326"/>
                    <a:gd name="T4" fmla="*/ 145 w 198"/>
                    <a:gd name="T5" fmla="*/ 326 h 326"/>
                    <a:gd name="T6" fmla="*/ 150 w 198"/>
                    <a:gd name="T7" fmla="*/ 0 h 326"/>
                    <a:gd name="T8" fmla="*/ 131 w 198"/>
                    <a:gd name="T9" fmla="*/ 245 h 326"/>
                    <a:gd name="T10" fmla="*/ 0 w 198"/>
                    <a:gd name="T11" fmla="*/ 318 h 326"/>
                  </a:gdLst>
                  <a:ahLst/>
                  <a:cxnLst>
                    <a:cxn ang="0">
                      <a:pos x="T0" y="T1"/>
                    </a:cxn>
                    <a:cxn ang="0">
                      <a:pos x="T2" y="T3"/>
                    </a:cxn>
                    <a:cxn ang="0">
                      <a:pos x="T4" y="T5"/>
                    </a:cxn>
                    <a:cxn ang="0">
                      <a:pos x="T6" y="T7"/>
                    </a:cxn>
                    <a:cxn ang="0">
                      <a:pos x="T8" y="T9"/>
                    </a:cxn>
                    <a:cxn ang="0">
                      <a:pos x="T10" y="T11"/>
                    </a:cxn>
                  </a:cxnLst>
                  <a:rect l="0" t="0" r="r" b="b"/>
                  <a:pathLst>
                    <a:path w="198" h="326">
                      <a:moveTo>
                        <a:pt x="0" y="318"/>
                      </a:moveTo>
                      <a:cubicBezTo>
                        <a:pt x="0" y="323"/>
                        <a:pt x="0" y="325"/>
                        <a:pt x="0" y="325"/>
                      </a:cubicBezTo>
                      <a:cubicBezTo>
                        <a:pt x="145" y="326"/>
                        <a:pt x="145" y="326"/>
                        <a:pt x="145" y="326"/>
                      </a:cubicBezTo>
                      <a:cubicBezTo>
                        <a:pt x="151" y="236"/>
                        <a:pt x="198" y="61"/>
                        <a:pt x="150" y="0"/>
                      </a:cubicBezTo>
                      <a:cubicBezTo>
                        <a:pt x="156" y="60"/>
                        <a:pt x="137" y="196"/>
                        <a:pt x="131" y="245"/>
                      </a:cubicBezTo>
                      <a:cubicBezTo>
                        <a:pt x="125" y="289"/>
                        <a:pt x="36" y="311"/>
                        <a:pt x="0" y="318"/>
                      </a:cubicBezTo>
                      <a:close/>
                    </a:path>
                  </a:pathLst>
                </a:custGeom>
                <a:solidFill>
                  <a:schemeClr val="accent5"/>
                </a:solidFill>
                <a:ln>
                  <a:noFill/>
                </a:ln>
              </p:spPr>
              <p:txBody>
                <a:bodyPr anchor="ctr"/>
                <a:lstStyle/>
                <a:p>
                  <a:pPr algn="ctr"/>
                  <a:endParaRPr dirty="0">
                    <a:ea typeface="宋体" panose="02010600030101010101" pitchFamily="2" charset="-122"/>
                  </a:endParaRPr>
                </a:p>
              </p:txBody>
            </p:sp>
            <p:sp>
              <p:nvSpPr>
                <p:cNvPr id="226" name="任意多边形: 形状 106"/>
                <p:cNvSpPr/>
                <p:nvPr/>
              </p:nvSpPr>
              <p:spPr bwMode="auto">
                <a:xfrm>
                  <a:off x="5756776" y="4797528"/>
                  <a:ext cx="1276789" cy="818886"/>
                </a:xfrm>
                <a:custGeom>
                  <a:avLst/>
                  <a:gdLst>
                    <a:gd name="T0" fmla="*/ 431 w 546"/>
                    <a:gd name="T1" fmla="*/ 292 h 350"/>
                    <a:gd name="T2" fmla="*/ 163 w 546"/>
                    <a:gd name="T3" fmla="*/ 50 h 350"/>
                    <a:gd name="T4" fmla="*/ 151 w 546"/>
                    <a:gd name="T5" fmla="*/ 31 h 350"/>
                    <a:gd name="T6" fmla="*/ 108 w 546"/>
                    <a:gd name="T7" fmla="*/ 36 h 350"/>
                    <a:gd name="T8" fmla="*/ 85 w 546"/>
                    <a:gd name="T9" fmla="*/ 26 h 350"/>
                    <a:gd name="T10" fmla="*/ 72 w 546"/>
                    <a:gd name="T11" fmla="*/ 15 h 350"/>
                    <a:gd name="T12" fmla="*/ 71 w 546"/>
                    <a:gd name="T13" fmla="*/ 14 h 350"/>
                    <a:gd name="T14" fmla="*/ 65 w 546"/>
                    <a:gd name="T15" fmla="*/ 7 h 350"/>
                    <a:gd name="T16" fmla="*/ 46 w 546"/>
                    <a:gd name="T17" fmla="*/ 0 h 350"/>
                    <a:gd name="T18" fmla="*/ 30 w 546"/>
                    <a:gd name="T19" fmla="*/ 5 h 350"/>
                    <a:gd name="T20" fmla="*/ 6 w 546"/>
                    <a:gd name="T21" fmla="*/ 28 h 350"/>
                    <a:gd name="T22" fmla="*/ 0 w 546"/>
                    <a:gd name="T23" fmla="*/ 30 h 350"/>
                    <a:gd name="T24" fmla="*/ 29 w 546"/>
                    <a:gd name="T25" fmla="*/ 12 h 350"/>
                    <a:gd name="T26" fmla="*/ 45 w 546"/>
                    <a:gd name="T27" fmla="*/ 6 h 350"/>
                    <a:gd name="T28" fmla="*/ 58 w 546"/>
                    <a:gd name="T29" fmla="*/ 14 h 350"/>
                    <a:gd name="T30" fmla="*/ 65 w 546"/>
                    <a:gd name="T31" fmla="*/ 21 h 350"/>
                    <a:gd name="T32" fmla="*/ 69 w 546"/>
                    <a:gd name="T33" fmla="*/ 25 h 350"/>
                    <a:gd name="T34" fmla="*/ 88 w 546"/>
                    <a:gd name="T35" fmla="*/ 37 h 350"/>
                    <a:gd name="T36" fmla="*/ 98 w 546"/>
                    <a:gd name="T37" fmla="*/ 43 h 350"/>
                    <a:gd name="T38" fmla="*/ 146 w 546"/>
                    <a:gd name="T39" fmla="*/ 52 h 350"/>
                    <a:gd name="T40" fmla="*/ 146 w 546"/>
                    <a:gd name="T41" fmla="*/ 52 h 350"/>
                    <a:gd name="T42" fmla="*/ 423 w 546"/>
                    <a:gd name="T43" fmla="*/ 310 h 350"/>
                    <a:gd name="T44" fmla="*/ 445 w 546"/>
                    <a:gd name="T45" fmla="*/ 328 h 350"/>
                    <a:gd name="T46" fmla="*/ 517 w 546"/>
                    <a:gd name="T47" fmla="*/ 330 h 350"/>
                    <a:gd name="T48" fmla="*/ 546 w 546"/>
                    <a:gd name="T49" fmla="*/ 152 h 350"/>
                    <a:gd name="T50" fmla="*/ 528 w 546"/>
                    <a:gd name="T51" fmla="*/ 152 h 350"/>
                    <a:gd name="T52" fmla="*/ 452 w 546"/>
                    <a:gd name="T53" fmla="*/ 152 h 350"/>
                    <a:gd name="T54" fmla="*/ 527 w 546"/>
                    <a:gd name="T55" fmla="*/ 164 h 350"/>
                    <a:gd name="T56" fmla="*/ 512 w 546"/>
                    <a:gd name="T57" fmla="*/ 300 h 350"/>
                    <a:gd name="T58" fmla="*/ 455 w 546"/>
                    <a:gd name="T59" fmla="*/ 313 h 350"/>
                    <a:gd name="T60" fmla="*/ 431 w 546"/>
                    <a:gd name="T61" fmla="*/ 2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6" h="350">
                      <a:moveTo>
                        <a:pt x="431" y="292"/>
                      </a:moveTo>
                      <a:cubicBezTo>
                        <a:pt x="361" y="231"/>
                        <a:pt x="163" y="50"/>
                        <a:pt x="163" y="50"/>
                      </a:cubicBezTo>
                      <a:cubicBezTo>
                        <a:pt x="151" y="31"/>
                        <a:pt x="151" y="31"/>
                        <a:pt x="151" y="31"/>
                      </a:cubicBezTo>
                      <a:cubicBezTo>
                        <a:pt x="151" y="31"/>
                        <a:pt x="128" y="38"/>
                        <a:pt x="108" y="36"/>
                      </a:cubicBezTo>
                      <a:cubicBezTo>
                        <a:pt x="100" y="35"/>
                        <a:pt x="92" y="31"/>
                        <a:pt x="85" y="26"/>
                      </a:cubicBezTo>
                      <a:cubicBezTo>
                        <a:pt x="80" y="22"/>
                        <a:pt x="75" y="18"/>
                        <a:pt x="72" y="15"/>
                      </a:cubicBezTo>
                      <a:cubicBezTo>
                        <a:pt x="71" y="14"/>
                        <a:pt x="71" y="14"/>
                        <a:pt x="71" y="14"/>
                      </a:cubicBezTo>
                      <a:cubicBezTo>
                        <a:pt x="67" y="10"/>
                        <a:pt x="65" y="7"/>
                        <a:pt x="65" y="7"/>
                      </a:cubicBezTo>
                      <a:cubicBezTo>
                        <a:pt x="46" y="0"/>
                        <a:pt x="46" y="0"/>
                        <a:pt x="46" y="0"/>
                      </a:cubicBezTo>
                      <a:cubicBezTo>
                        <a:pt x="30" y="5"/>
                        <a:pt x="30" y="5"/>
                        <a:pt x="30" y="5"/>
                      </a:cubicBezTo>
                      <a:cubicBezTo>
                        <a:pt x="30" y="5"/>
                        <a:pt x="22" y="20"/>
                        <a:pt x="6" y="28"/>
                      </a:cubicBezTo>
                      <a:cubicBezTo>
                        <a:pt x="4" y="29"/>
                        <a:pt x="2" y="30"/>
                        <a:pt x="0" y="30"/>
                      </a:cubicBezTo>
                      <a:cubicBezTo>
                        <a:pt x="12" y="34"/>
                        <a:pt x="29" y="12"/>
                        <a:pt x="29" y="12"/>
                      </a:cubicBezTo>
                      <a:cubicBezTo>
                        <a:pt x="29" y="12"/>
                        <a:pt x="36" y="11"/>
                        <a:pt x="45" y="6"/>
                      </a:cubicBezTo>
                      <a:cubicBezTo>
                        <a:pt x="58" y="14"/>
                        <a:pt x="58" y="14"/>
                        <a:pt x="58" y="14"/>
                      </a:cubicBezTo>
                      <a:cubicBezTo>
                        <a:pt x="58" y="14"/>
                        <a:pt x="60" y="17"/>
                        <a:pt x="65" y="21"/>
                      </a:cubicBezTo>
                      <a:cubicBezTo>
                        <a:pt x="66" y="22"/>
                        <a:pt x="68" y="23"/>
                        <a:pt x="69" y="25"/>
                      </a:cubicBezTo>
                      <a:cubicBezTo>
                        <a:pt x="74" y="28"/>
                        <a:pt x="80" y="33"/>
                        <a:pt x="88" y="37"/>
                      </a:cubicBezTo>
                      <a:cubicBezTo>
                        <a:pt x="91" y="39"/>
                        <a:pt x="94" y="41"/>
                        <a:pt x="98" y="43"/>
                      </a:cubicBezTo>
                      <a:cubicBezTo>
                        <a:pt x="127" y="57"/>
                        <a:pt x="146" y="52"/>
                        <a:pt x="146" y="52"/>
                      </a:cubicBezTo>
                      <a:cubicBezTo>
                        <a:pt x="146" y="52"/>
                        <a:pt x="146" y="52"/>
                        <a:pt x="146" y="52"/>
                      </a:cubicBezTo>
                      <a:cubicBezTo>
                        <a:pt x="145" y="61"/>
                        <a:pt x="351" y="248"/>
                        <a:pt x="423" y="310"/>
                      </a:cubicBezTo>
                      <a:cubicBezTo>
                        <a:pt x="433" y="319"/>
                        <a:pt x="441" y="325"/>
                        <a:pt x="445" y="328"/>
                      </a:cubicBezTo>
                      <a:cubicBezTo>
                        <a:pt x="474" y="350"/>
                        <a:pt x="507" y="338"/>
                        <a:pt x="517" y="330"/>
                      </a:cubicBezTo>
                      <a:cubicBezTo>
                        <a:pt x="521" y="327"/>
                        <a:pt x="533" y="248"/>
                        <a:pt x="546" y="152"/>
                      </a:cubicBezTo>
                      <a:cubicBezTo>
                        <a:pt x="528" y="152"/>
                        <a:pt x="528" y="152"/>
                        <a:pt x="528" y="152"/>
                      </a:cubicBezTo>
                      <a:cubicBezTo>
                        <a:pt x="528" y="154"/>
                        <a:pt x="452" y="150"/>
                        <a:pt x="452" y="152"/>
                      </a:cubicBezTo>
                      <a:cubicBezTo>
                        <a:pt x="452" y="152"/>
                        <a:pt x="527" y="162"/>
                        <a:pt x="527" y="164"/>
                      </a:cubicBezTo>
                      <a:cubicBezTo>
                        <a:pt x="525" y="213"/>
                        <a:pt x="521" y="285"/>
                        <a:pt x="512" y="300"/>
                      </a:cubicBezTo>
                      <a:cubicBezTo>
                        <a:pt x="500" y="321"/>
                        <a:pt x="466" y="318"/>
                        <a:pt x="455" y="313"/>
                      </a:cubicBezTo>
                      <a:cubicBezTo>
                        <a:pt x="454" y="312"/>
                        <a:pt x="445" y="304"/>
                        <a:pt x="431" y="292"/>
                      </a:cubicBezTo>
                      <a:close/>
                    </a:path>
                  </a:pathLst>
                </a:custGeom>
                <a:solidFill>
                  <a:srgbClr val="DCC9B3"/>
                </a:solidFill>
                <a:ln>
                  <a:noFill/>
                </a:ln>
              </p:spPr>
              <p:txBody>
                <a:bodyPr anchor="ctr"/>
                <a:lstStyle/>
                <a:p>
                  <a:pPr algn="ctr"/>
                  <a:endParaRPr dirty="0">
                    <a:ea typeface="宋体" panose="02010600030101010101" pitchFamily="2" charset="-122"/>
                  </a:endParaRPr>
                </a:p>
              </p:txBody>
            </p:sp>
            <p:sp>
              <p:nvSpPr>
                <p:cNvPr id="227" name="任意多边形: 形状 107"/>
                <p:cNvSpPr/>
                <p:nvPr/>
              </p:nvSpPr>
              <p:spPr bwMode="auto">
                <a:xfrm>
                  <a:off x="5611394" y="4573027"/>
                  <a:ext cx="287797" cy="41538"/>
                </a:xfrm>
                <a:custGeom>
                  <a:avLst/>
                  <a:gdLst>
                    <a:gd name="T0" fmla="*/ 123 w 123"/>
                    <a:gd name="T1" fmla="*/ 10 h 18"/>
                    <a:gd name="T2" fmla="*/ 102 w 123"/>
                    <a:gd name="T3" fmla="*/ 9 h 18"/>
                    <a:gd name="T4" fmla="*/ 91 w 123"/>
                    <a:gd name="T5" fmla="*/ 8 h 18"/>
                    <a:gd name="T6" fmla="*/ 68 w 123"/>
                    <a:gd name="T7" fmla="*/ 7 h 18"/>
                    <a:gd name="T8" fmla="*/ 16 w 123"/>
                    <a:gd name="T9" fmla="*/ 16 h 18"/>
                    <a:gd name="T10" fmla="*/ 0 w 123"/>
                    <a:gd name="T11" fmla="*/ 8 h 18"/>
                    <a:gd name="T12" fmla="*/ 13 w 123"/>
                    <a:gd name="T13" fmla="*/ 10 h 18"/>
                    <a:gd name="T14" fmla="*/ 76 w 123"/>
                    <a:gd name="T15" fmla="*/ 1 h 18"/>
                    <a:gd name="T16" fmla="*/ 123 w 123"/>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8">
                      <a:moveTo>
                        <a:pt x="123" y="10"/>
                      </a:moveTo>
                      <a:cubicBezTo>
                        <a:pt x="116" y="10"/>
                        <a:pt x="109" y="10"/>
                        <a:pt x="102" y="9"/>
                      </a:cubicBezTo>
                      <a:cubicBezTo>
                        <a:pt x="98" y="9"/>
                        <a:pt x="94" y="8"/>
                        <a:pt x="91" y="8"/>
                      </a:cubicBezTo>
                      <a:cubicBezTo>
                        <a:pt x="81" y="7"/>
                        <a:pt x="73" y="7"/>
                        <a:pt x="68" y="7"/>
                      </a:cubicBezTo>
                      <a:cubicBezTo>
                        <a:pt x="50" y="9"/>
                        <a:pt x="34" y="18"/>
                        <a:pt x="16" y="16"/>
                      </a:cubicBezTo>
                      <a:cubicBezTo>
                        <a:pt x="3" y="14"/>
                        <a:pt x="1" y="12"/>
                        <a:pt x="0" y="8"/>
                      </a:cubicBezTo>
                      <a:cubicBezTo>
                        <a:pt x="4" y="10"/>
                        <a:pt x="9" y="11"/>
                        <a:pt x="13" y="10"/>
                      </a:cubicBezTo>
                      <a:cubicBezTo>
                        <a:pt x="26" y="9"/>
                        <a:pt x="64" y="1"/>
                        <a:pt x="76" y="1"/>
                      </a:cubicBezTo>
                      <a:cubicBezTo>
                        <a:pt x="87" y="0"/>
                        <a:pt x="123" y="10"/>
                        <a:pt x="123" y="10"/>
                      </a:cubicBezTo>
                      <a:close/>
                    </a:path>
                  </a:pathLst>
                </a:custGeom>
                <a:solidFill>
                  <a:srgbClr val="E4C7B6"/>
                </a:solidFill>
                <a:ln>
                  <a:noFill/>
                </a:ln>
              </p:spPr>
              <p:txBody>
                <a:bodyPr anchor="ctr"/>
                <a:lstStyle/>
                <a:p>
                  <a:pPr algn="ctr"/>
                  <a:endParaRPr dirty="0">
                    <a:ea typeface="宋体" panose="02010600030101010101" pitchFamily="2" charset="-122"/>
                  </a:endParaRPr>
                </a:p>
              </p:txBody>
            </p:sp>
            <p:sp>
              <p:nvSpPr>
                <p:cNvPr id="228" name="任意多边形: 形状 108"/>
                <p:cNvSpPr/>
                <p:nvPr/>
              </p:nvSpPr>
              <p:spPr bwMode="auto">
                <a:xfrm>
                  <a:off x="5616339" y="4659069"/>
                  <a:ext cx="226479" cy="44505"/>
                </a:xfrm>
                <a:custGeom>
                  <a:avLst/>
                  <a:gdLst>
                    <a:gd name="T0" fmla="*/ 97 w 97"/>
                    <a:gd name="T1" fmla="*/ 0 h 19"/>
                    <a:gd name="T2" fmla="*/ 90 w 97"/>
                    <a:gd name="T3" fmla="*/ 4 h 19"/>
                    <a:gd name="T4" fmla="*/ 57 w 97"/>
                    <a:gd name="T5" fmla="*/ 8 h 19"/>
                    <a:gd name="T6" fmla="*/ 16 w 97"/>
                    <a:gd name="T7" fmla="*/ 18 h 19"/>
                    <a:gd name="T8" fmla="*/ 0 w 97"/>
                    <a:gd name="T9" fmla="*/ 9 h 19"/>
                    <a:gd name="T10" fmla="*/ 18 w 97"/>
                    <a:gd name="T11" fmla="*/ 13 h 19"/>
                    <a:gd name="T12" fmla="*/ 59 w 97"/>
                    <a:gd name="T13" fmla="*/ 2 h 19"/>
                    <a:gd name="T14" fmla="*/ 97 w 9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9">
                      <a:moveTo>
                        <a:pt x="97" y="0"/>
                      </a:moveTo>
                      <a:cubicBezTo>
                        <a:pt x="90" y="4"/>
                        <a:pt x="90" y="4"/>
                        <a:pt x="90" y="4"/>
                      </a:cubicBezTo>
                      <a:cubicBezTo>
                        <a:pt x="90" y="4"/>
                        <a:pt x="69" y="5"/>
                        <a:pt x="57" y="8"/>
                      </a:cubicBezTo>
                      <a:cubicBezTo>
                        <a:pt x="42" y="11"/>
                        <a:pt x="25" y="19"/>
                        <a:pt x="16" y="18"/>
                      </a:cubicBezTo>
                      <a:cubicBezTo>
                        <a:pt x="8" y="17"/>
                        <a:pt x="1" y="13"/>
                        <a:pt x="0" y="9"/>
                      </a:cubicBezTo>
                      <a:cubicBezTo>
                        <a:pt x="4" y="11"/>
                        <a:pt x="10" y="13"/>
                        <a:pt x="18" y="13"/>
                      </a:cubicBezTo>
                      <a:cubicBezTo>
                        <a:pt x="32" y="14"/>
                        <a:pt x="55" y="3"/>
                        <a:pt x="59" y="2"/>
                      </a:cubicBezTo>
                      <a:cubicBezTo>
                        <a:pt x="64" y="1"/>
                        <a:pt x="97" y="0"/>
                        <a:pt x="97" y="0"/>
                      </a:cubicBezTo>
                      <a:close/>
                    </a:path>
                  </a:pathLst>
                </a:custGeom>
                <a:solidFill>
                  <a:srgbClr val="E4C7B6"/>
                </a:solidFill>
                <a:ln>
                  <a:noFill/>
                </a:ln>
              </p:spPr>
              <p:txBody>
                <a:bodyPr anchor="ctr"/>
                <a:lstStyle/>
                <a:p>
                  <a:pPr algn="ctr"/>
                  <a:endParaRPr dirty="0">
                    <a:ea typeface="宋体" panose="02010600030101010101" pitchFamily="2" charset="-122"/>
                  </a:endParaRPr>
                </a:p>
              </p:txBody>
            </p:sp>
            <p:sp>
              <p:nvSpPr>
                <p:cNvPr id="229" name="任意多边形: 形状 109"/>
                <p:cNvSpPr/>
                <p:nvPr/>
              </p:nvSpPr>
              <p:spPr bwMode="auto">
                <a:xfrm>
                  <a:off x="5640075" y="4727310"/>
                  <a:ext cx="252193" cy="75163"/>
                </a:xfrm>
                <a:custGeom>
                  <a:avLst/>
                  <a:gdLst>
                    <a:gd name="T0" fmla="*/ 93 w 108"/>
                    <a:gd name="T1" fmla="*/ 6 h 32"/>
                    <a:gd name="T2" fmla="*/ 93 w 108"/>
                    <a:gd name="T3" fmla="*/ 6 h 32"/>
                    <a:gd name="T4" fmla="*/ 66 w 108"/>
                    <a:gd name="T5" fmla="*/ 9 h 32"/>
                    <a:gd name="T6" fmla="*/ 33 w 108"/>
                    <a:gd name="T7" fmla="*/ 23 h 32"/>
                    <a:gd name="T8" fmla="*/ 2 w 108"/>
                    <a:gd name="T9" fmla="*/ 25 h 32"/>
                    <a:gd name="T10" fmla="*/ 0 w 108"/>
                    <a:gd name="T11" fmla="*/ 22 h 32"/>
                    <a:gd name="T12" fmla="*/ 19 w 108"/>
                    <a:gd name="T13" fmla="*/ 21 h 32"/>
                    <a:gd name="T14" fmla="*/ 62 w 108"/>
                    <a:gd name="T15" fmla="*/ 4 h 32"/>
                    <a:gd name="T16" fmla="*/ 102 w 108"/>
                    <a:gd name="T17" fmla="*/ 1 h 32"/>
                    <a:gd name="T18" fmla="*/ 93 w 108"/>
                    <a:gd name="T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32">
                      <a:moveTo>
                        <a:pt x="93" y="6"/>
                      </a:moveTo>
                      <a:cubicBezTo>
                        <a:pt x="93" y="6"/>
                        <a:pt x="93" y="6"/>
                        <a:pt x="93" y="6"/>
                      </a:cubicBezTo>
                      <a:cubicBezTo>
                        <a:pt x="91" y="6"/>
                        <a:pt x="72" y="8"/>
                        <a:pt x="66" y="9"/>
                      </a:cubicBezTo>
                      <a:cubicBezTo>
                        <a:pt x="58" y="10"/>
                        <a:pt x="41" y="20"/>
                        <a:pt x="33" y="23"/>
                      </a:cubicBezTo>
                      <a:cubicBezTo>
                        <a:pt x="22" y="28"/>
                        <a:pt x="13" y="32"/>
                        <a:pt x="2" y="25"/>
                      </a:cubicBezTo>
                      <a:cubicBezTo>
                        <a:pt x="1" y="24"/>
                        <a:pt x="0" y="23"/>
                        <a:pt x="0" y="22"/>
                      </a:cubicBezTo>
                      <a:cubicBezTo>
                        <a:pt x="4" y="23"/>
                        <a:pt x="10" y="23"/>
                        <a:pt x="19" y="21"/>
                      </a:cubicBezTo>
                      <a:cubicBezTo>
                        <a:pt x="38" y="17"/>
                        <a:pt x="54" y="5"/>
                        <a:pt x="62" y="4"/>
                      </a:cubicBezTo>
                      <a:cubicBezTo>
                        <a:pt x="70" y="3"/>
                        <a:pt x="96" y="0"/>
                        <a:pt x="102" y="1"/>
                      </a:cubicBezTo>
                      <a:cubicBezTo>
                        <a:pt x="108" y="3"/>
                        <a:pt x="93" y="6"/>
                        <a:pt x="93" y="6"/>
                      </a:cubicBezTo>
                      <a:close/>
                    </a:path>
                  </a:pathLst>
                </a:custGeom>
                <a:solidFill>
                  <a:srgbClr val="E4C7B6"/>
                </a:solidFill>
                <a:ln>
                  <a:noFill/>
                </a:ln>
              </p:spPr>
              <p:txBody>
                <a:bodyPr anchor="ctr"/>
                <a:lstStyle/>
                <a:p>
                  <a:pPr algn="ctr"/>
                  <a:endParaRPr dirty="0">
                    <a:ea typeface="宋体" panose="02010600030101010101" pitchFamily="2" charset="-122"/>
                  </a:endParaRPr>
                </a:p>
              </p:txBody>
            </p:sp>
          </p:grpSp>
        </p:grpSp>
      </p:gr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ea typeface="宋体" panose="02010600030101010101" pitchFamily="2" charset="-122"/>
              </a:rPr>
              <a:t>03</a:t>
            </a:r>
          </a:p>
          <a:p>
            <a:pPr algn="ctr">
              <a:lnSpc>
                <a:spcPct val="90000"/>
              </a:lnSpc>
            </a:pPr>
            <a:r>
              <a:rPr lang="zh-CN" altLang="en-US" sz="4400" b="1" kern="900" dirty="0">
                <a:solidFill>
                  <a:srgbClr val="FAA8A3"/>
                </a:solidFill>
                <a:ea typeface="宋体" panose="02010600030101010101" pitchFamily="2" charset="-122"/>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ea typeface="宋体" panose="02010600030101010101" pitchFamily="2" charset="-122"/>
              </a:rPr>
              <a:t>点击输入替换内容点击输入替换内容</a:t>
            </a:r>
            <a:endParaRPr lang="en-US" altLang="zh-CN" sz="1100" dirty="0">
              <a:solidFill>
                <a:schemeClr val="tx1">
                  <a:lumMod val="75000"/>
                  <a:lumOff val="25000"/>
                </a:schemeClr>
              </a:solidFill>
              <a:ea typeface="宋体" panose="02010600030101010101" pitchFamily="2" charset="-122"/>
            </a:endParaRPr>
          </a:p>
          <a:p>
            <a:pPr lvl="0" algn="ctr">
              <a:lnSpc>
                <a:spcPct val="120000"/>
              </a:lnSpc>
            </a:pPr>
            <a:r>
              <a:rPr lang="zh-CN" altLang="en-US" sz="1100" dirty="0">
                <a:solidFill>
                  <a:schemeClr val="tx1">
                    <a:lumMod val="75000"/>
                    <a:lumOff val="25000"/>
                  </a:schemeClr>
                </a:solidFill>
                <a:ea typeface="宋体" panose="02010600030101010101" pitchFamily="2" charset="-122"/>
              </a:rPr>
              <a:t>如需更改请在（设置形状格式）菜单下（文本选项）中调整</a:t>
            </a: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20" name="组合 19"/>
          <p:cNvGrpSpPr/>
          <p:nvPr/>
        </p:nvGrpSpPr>
        <p:grpSpPr>
          <a:xfrm>
            <a:off x="5309510" y="2226184"/>
            <a:ext cx="2074081" cy="1107977"/>
            <a:chOff x="5290461" y="1931689"/>
            <a:chExt cx="2074081" cy="1107977"/>
          </a:xfrm>
        </p:grpSpPr>
        <p:sp>
          <p:nvSpPr>
            <p:cNvPr id="21" name="平行四边形 20"/>
            <p:cNvSpPr/>
            <p:nvPr/>
          </p:nvSpPr>
          <p:spPr>
            <a:xfrm>
              <a:off x="5290461" y="1931689"/>
              <a:ext cx="2074081" cy="1107977"/>
            </a:xfrm>
            <a:prstGeom prst="parallelogram">
              <a:avLst>
                <a:gd name="adj" fmla="val 24087"/>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TextBox 30"/>
            <p:cNvSpPr txBox="1"/>
            <p:nvPr/>
          </p:nvSpPr>
          <p:spPr>
            <a:xfrm>
              <a:off x="5644297" y="2270234"/>
              <a:ext cx="1417602" cy="430530"/>
            </a:xfrm>
            <a:prstGeom prst="rect">
              <a:avLst/>
            </a:prstGeom>
            <a:noFill/>
          </p:spPr>
          <p:txBody>
            <a:bodyPr wrap="square" lIns="0" tIns="0" rIns="0" bIns="0" rtlCol="0">
              <a:spAutoFit/>
            </a:bodyPr>
            <a:lstStyle/>
            <a:p>
              <a:pPr algn="ctr"/>
              <a:r>
                <a:rPr lang="zh-CN" altLang="en-US" sz="280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标题</a:t>
              </a:r>
            </a:p>
          </p:txBody>
        </p:sp>
      </p:grpSp>
      <p:sp>
        <p:nvSpPr>
          <p:cNvPr id="23" name="TextBox 29"/>
          <p:cNvSpPr txBox="1"/>
          <p:nvPr/>
        </p:nvSpPr>
        <p:spPr>
          <a:xfrm>
            <a:off x="7627218" y="2395452"/>
            <a:ext cx="3879652" cy="749821"/>
          </a:xfrm>
          <a:prstGeom prst="rect">
            <a:avLst/>
          </a:prstGeom>
          <a:noFill/>
        </p:spPr>
        <p:txBody>
          <a:bodyPr wrap="square" lIns="0" tIns="0" rIns="0" bIns="0" rtlCol="0">
            <a:spAutoFit/>
          </a:bodyPr>
          <a:lstStyle/>
          <a:p>
            <a:pPr algn="just">
              <a:lnSpc>
                <a:spcPts val="2000"/>
              </a:lnSpc>
            </a:pPr>
            <a:r>
              <a:rPr lang="zh-CN" altLang="en-US" sz="16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点击输入简要文字内容，文字内容需概括精炼，言简意赅的说明分项内容言简意赅的说明分项内容</a:t>
            </a:r>
          </a:p>
        </p:txBody>
      </p:sp>
      <p:sp>
        <p:nvSpPr>
          <p:cNvPr id="24" name="TextBox 29"/>
          <p:cNvSpPr txBox="1"/>
          <p:nvPr/>
        </p:nvSpPr>
        <p:spPr>
          <a:xfrm>
            <a:off x="7383591" y="3627648"/>
            <a:ext cx="4123279" cy="749821"/>
          </a:xfrm>
          <a:prstGeom prst="rect">
            <a:avLst/>
          </a:prstGeom>
          <a:noFill/>
        </p:spPr>
        <p:txBody>
          <a:bodyPr wrap="square" lIns="0" tIns="0" rIns="0" bIns="0" rtlCol="0">
            <a:spAutoFit/>
          </a:bodyPr>
          <a:lstStyle/>
          <a:p>
            <a:pPr algn="just">
              <a:lnSpc>
                <a:spcPts val="2000"/>
              </a:lnSpc>
            </a:pPr>
            <a:r>
              <a:rPr lang="zh-CN" altLang="en-US" sz="16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点击输入简要文字内容，文字内容需概括精炼，言简意赅的说明分项内容言简意赅的说明分项内容</a:t>
            </a:r>
          </a:p>
        </p:txBody>
      </p:sp>
      <p:sp>
        <p:nvSpPr>
          <p:cNvPr id="27" name="TextBox 29"/>
          <p:cNvSpPr txBox="1"/>
          <p:nvPr/>
        </p:nvSpPr>
        <p:spPr>
          <a:xfrm>
            <a:off x="7095465" y="4988084"/>
            <a:ext cx="4420259" cy="754181"/>
          </a:xfrm>
          <a:prstGeom prst="rect">
            <a:avLst/>
          </a:prstGeom>
          <a:noFill/>
        </p:spPr>
        <p:txBody>
          <a:bodyPr wrap="square" lIns="0" tIns="0" rIns="0" bIns="0" rtlCol="0">
            <a:spAutoFit/>
          </a:bodyPr>
          <a:lstStyle/>
          <a:p>
            <a:pPr algn="just">
              <a:lnSpc>
                <a:spcPts val="2000"/>
              </a:lnSpc>
            </a:pPr>
            <a:r>
              <a:rPr lang="zh-CN" altLang="en-US" sz="16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点击输入简要文字内容，文字内容需概括精炼，言简意赅的说明分项内容言简意赅的说明分项内容</a:t>
            </a:r>
          </a:p>
        </p:txBody>
      </p:sp>
      <p:grpSp>
        <p:nvGrpSpPr>
          <p:cNvPr id="28" name="组合 27"/>
          <p:cNvGrpSpPr/>
          <p:nvPr/>
        </p:nvGrpSpPr>
        <p:grpSpPr>
          <a:xfrm>
            <a:off x="5021385" y="3458380"/>
            <a:ext cx="2074081" cy="1107977"/>
            <a:chOff x="5002336" y="3163885"/>
            <a:chExt cx="2074081" cy="1107977"/>
          </a:xfrm>
        </p:grpSpPr>
        <p:sp>
          <p:nvSpPr>
            <p:cNvPr id="29" name="平行四边形 28"/>
            <p:cNvSpPr/>
            <p:nvPr/>
          </p:nvSpPr>
          <p:spPr>
            <a:xfrm>
              <a:off x="5002336" y="3163885"/>
              <a:ext cx="2074081" cy="1107977"/>
            </a:xfrm>
            <a:prstGeom prst="parallelogram">
              <a:avLst>
                <a:gd name="adj" fmla="val 24087"/>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0" name="TextBox 30"/>
            <p:cNvSpPr txBox="1"/>
            <p:nvPr/>
          </p:nvSpPr>
          <p:spPr>
            <a:xfrm>
              <a:off x="5342309" y="3502430"/>
              <a:ext cx="1417602" cy="430530"/>
            </a:xfrm>
            <a:prstGeom prst="rect">
              <a:avLst/>
            </a:prstGeom>
            <a:noFill/>
          </p:spPr>
          <p:txBody>
            <a:bodyPr wrap="square" lIns="0" tIns="0" rIns="0" bIns="0" rtlCol="0">
              <a:spAutoFit/>
            </a:bodyPr>
            <a:lstStyle/>
            <a:p>
              <a:pPr algn="ctr"/>
              <a:r>
                <a:rPr lang="zh-CN" altLang="en-US" sz="280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标题</a:t>
              </a:r>
            </a:p>
          </p:txBody>
        </p:sp>
      </p:grpSp>
      <p:grpSp>
        <p:nvGrpSpPr>
          <p:cNvPr id="31" name="组合 30"/>
          <p:cNvGrpSpPr/>
          <p:nvPr/>
        </p:nvGrpSpPr>
        <p:grpSpPr>
          <a:xfrm>
            <a:off x="4733456" y="4690576"/>
            <a:ext cx="2074081" cy="1107977"/>
            <a:chOff x="4714406" y="4396081"/>
            <a:chExt cx="2074081" cy="1107977"/>
          </a:xfrm>
        </p:grpSpPr>
        <p:sp>
          <p:nvSpPr>
            <p:cNvPr id="32" name="平行四边形 31"/>
            <p:cNvSpPr/>
            <p:nvPr/>
          </p:nvSpPr>
          <p:spPr>
            <a:xfrm>
              <a:off x="4714406" y="4396081"/>
              <a:ext cx="2074081" cy="1107977"/>
            </a:xfrm>
            <a:prstGeom prst="parallelogram">
              <a:avLst>
                <a:gd name="adj" fmla="val 24087"/>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3" name="TextBox 30"/>
            <p:cNvSpPr txBox="1"/>
            <p:nvPr/>
          </p:nvSpPr>
          <p:spPr>
            <a:xfrm>
              <a:off x="5071875" y="4734626"/>
              <a:ext cx="1417602" cy="430530"/>
            </a:xfrm>
            <a:prstGeom prst="rect">
              <a:avLst/>
            </a:prstGeom>
            <a:noFill/>
          </p:spPr>
          <p:txBody>
            <a:bodyPr wrap="square" lIns="0" tIns="0" rIns="0" bIns="0" rtlCol="0">
              <a:spAutoFit/>
            </a:bodyPr>
            <a:lstStyle/>
            <a:p>
              <a:pPr algn="ctr"/>
              <a:r>
                <a:rPr lang="zh-CN" altLang="en-US" sz="280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标题</a:t>
              </a:r>
            </a:p>
          </p:txBody>
        </p:sp>
      </p:grpSp>
      <p:pic>
        <p:nvPicPr>
          <p:cNvPr id="14" name="图片 13" descr="c0b1b80533be44717f546f5839f8d2d3"/>
          <p:cNvPicPr>
            <a:picLocks noChangeAspect="1"/>
          </p:cNvPicPr>
          <p:nvPr/>
        </p:nvPicPr>
        <p:blipFill>
          <a:blip r:embed="rId6"/>
          <a:stretch>
            <a:fillRect/>
          </a:stretch>
        </p:blipFill>
        <p:spPr>
          <a:xfrm>
            <a:off x="-366395" y="358775"/>
            <a:ext cx="7173595" cy="7173595"/>
          </a:xfrm>
          <a:prstGeom prst="rect">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12" name="组合 11"/>
          <p:cNvGrpSpPr/>
          <p:nvPr/>
        </p:nvGrpSpPr>
        <p:grpSpPr>
          <a:xfrm>
            <a:off x="3879303" y="1891885"/>
            <a:ext cx="1097280" cy="2118416"/>
            <a:chOff x="3869778" y="2347215"/>
            <a:chExt cx="1097280" cy="2118416"/>
          </a:xfrm>
        </p:grpSpPr>
        <p:grpSp>
          <p:nvGrpSpPr>
            <p:cNvPr id="13" name="组合 12"/>
            <p:cNvGrpSpPr/>
            <p:nvPr/>
          </p:nvGrpSpPr>
          <p:grpSpPr>
            <a:xfrm>
              <a:off x="4515267" y="2347215"/>
              <a:ext cx="179916" cy="1100108"/>
              <a:chOff x="4524245" y="3111810"/>
              <a:chExt cx="134937" cy="825081"/>
            </a:xfrm>
          </p:grpSpPr>
          <p:cxnSp>
            <p:nvCxnSpPr>
              <p:cNvPr id="15" name="直接连接符 1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869778" y="3266751"/>
              <a:ext cx="1097280" cy="1198880"/>
            </a:xfrm>
            <a:prstGeom prst="rect">
              <a:avLst/>
            </a:prstGeom>
          </p:spPr>
          <p:txBody>
            <a:bodyPr wrap="none">
              <a:spAutoFit/>
            </a:bodyPr>
            <a:lstStyle/>
            <a:p>
              <a:r>
                <a:rPr lang="zh-CN" altLang="en-US" sz="720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a:t>
              </a:r>
            </a:p>
          </p:txBody>
        </p:sp>
      </p:grpSp>
      <p:grpSp>
        <p:nvGrpSpPr>
          <p:cNvPr id="18" name="组合 17"/>
          <p:cNvGrpSpPr/>
          <p:nvPr/>
        </p:nvGrpSpPr>
        <p:grpSpPr>
          <a:xfrm>
            <a:off x="7624387" y="1891885"/>
            <a:ext cx="1107996" cy="2119865"/>
            <a:chOff x="7614862" y="2347215"/>
            <a:chExt cx="1107996" cy="2119865"/>
          </a:xfrm>
        </p:grpSpPr>
        <p:grpSp>
          <p:nvGrpSpPr>
            <p:cNvPr id="19" name="组合 18"/>
            <p:cNvGrpSpPr/>
            <p:nvPr/>
          </p:nvGrpSpPr>
          <p:grpSpPr>
            <a:xfrm>
              <a:off x="8260351" y="2347215"/>
              <a:ext cx="179916" cy="1100108"/>
              <a:chOff x="4524245" y="3111810"/>
              <a:chExt cx="134937" cy="825081"/>
            </a:xfrm>
          </p:grpSpPr>
          <p:cxnSp>
            <p:nvCxnSpPr>
              <p:cNvPr id="21" name="直接连接符 20"/>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7614862" y="3266751"/>
              <a:ext cx="1107996" cy="1200329"/>
            </a:xfrm>
            <a:prstGeom prst="rect">
              <a:avLst/>
            </a:prstGeom>
          </p:spPr>
          <p:txBody>
            <a:bodyPr wrap="none">
              <a:spAutoFit/>
            </a:bodyPr>
            <a:lstStyle/>
            <a:p>
              <a:r>
                <a:rPr lang="zh-CN" altLang="en-US" sz="720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a:t>
              </a:r>
            </a:p>
          </p:txBody>
        </p:sp>
      </p:grpSp>
      <p:grpSp>
        <p:nvGrpSpPr>
          <p:cNvPr id="24" name="组合 23"/>
          <p:cNvGrpSpPr/>
          <p:nvPr/>
        </p:nvGrpSpPr>
        <p:grpSpPr>
          <a:xfrm>
            <a:off x="1122780" y="2996184"/>
            <a:ext cx="1006013" cy="1025234"/>
            <a:chOff x="1113255" y="3451514"/>
            <a:chExt cx="1006013" cy="1025234"/>
          </a:xfrm>
        </p:grpSpPr>
        <p:sp>
          <p:nvSpPr>
            <p:cNvPr id="27"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AA8A3"/>
            </a:solidFill>
            <a:ln>
              <a:noFill/>
            </a:ln>
          </p:spPr>
          <p:txBody>
            <a:bodyPr/>
            <a:lstStyle/>
            <a:p>
              <a:endParaRPr lang="zh-CN" altLang="en-US" sz="180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8" name="文本框 27"/>
            <p:cNvSpPr txBox="1"/>
            <p:nvPr/>
          </p:nvSpPr>
          <p:spPr>
            <a:xfrm>
              <a:off x="1291492" y="3617442"/>
              <a:ext cx="697627" cy="646331"/>
            </a:xfrm>
            <a:prstGeom prst="rect">
              <a:avLst/>
            </a:prstGeom>
            <a:noFill/>
            <a:effectLst/>
          </p:spPr>
          <p:txBody>
            <a:bodyPr wrap="none" rtlCol="0">
              <a:spAutoFit/>
            </a:bodyPr>
            <a:lstStyle/>
            <a:p>
              <a:r>
                <a:rPr lang="en-US" altLang="zh-CN" sz="3600" b="1" dirty="0">
                  <a:solidFill>
                    <a:schemeClr val="bg1"/>
                  </a:solidFill>
                  <a:latin typeface="思源黑体 CN Light" panose="020B0300000000000000" charset="-122"/>
                  <a:ea typeface="思源黑体 CN Light" panose="020B0300000000000000" charset="-122"/>
                  <a:sym typeface="Arial" panose="020B0604020202020204" pitchFamily="34" charset="0"/>
                </a:rPr>
                <a:t>01</a:t>
              </a:r>
            </a:p>
          </p:txBody>
        </p:sp>
      </p:grpSp>
      <p:grpSp>
        <p:nvGrpSpPr>
          <p:cNvPr id="29" name="组合 28"/>
          <p:cNvGrpSpPr/>
          <p:nvPr/>
        </p:nvGrpSpPr>
        <p:grpSpPr>
          <a:xfrm>
            <a:off x="4867864" y="2986516"/>
            <a:ext cx="1006013" cy="1025234"/>
            <a:chOff x="4858339" y="3441846"/>
            <a:chExt cx="1006013" cy="1025234"/>
          </a:xfrm>
        </p:grpSpPr>
        <p:sp>
          <p:nvSpPr>
            <p:cNvPr id="30"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41434D"/>
            </a:solidFill>
            <a:ln>
              <a:noFill/>
            </a:ln>
          </p:spPr>
          <p:txBody>
            <a:bodyPr/>
            <a:lstStyle/>
            <a:p>
              <a:endParaRPr lang="zh-CN" altLang="en-US" sz="180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1" name="文本框 30"/>
            <p:cNvSpPr txBox="1"/>
            <p:nvPr/>
          </p:nvSpPr>
          <p:spPr>
            <a:xfrm>
              <a:off x="5036577" y="3617441"/>
              <a:ext cx="697627" cy="646331"/>
            </a:xfrm>
            <a:prstGeom prst="rect">
              <a:avLst/>
            </a:prstGeom>
            <a:noFill/>
            <a:effectLst/>
          </p:spPr>
          <p:txBody>
            <a:bodyPr wrap="none" rtlCol="0">
              <a:spAutoFit/>
            </a:bodyPr>
            <a:lstStyle/>
            <a:p>
              <a:r>
                <a:rPr lang="en-US" altLang="zh-CN" sz="3600" b="1" dirty="0">
                  <a:solidFill>
                    <a:schemeClr val="bg1"/>
                  </a:solidFill>
                  <a:latin typeface="思源黑体 CN Light" panose="020B0300000000000000" charset="-122"/>
                  <a:ea typeface="思源黑体 CN Light" panose="020B0300000000000000" charset="-122"/>
                  <a:sym typeface="Arial" panose="020B0604020202020204" pitchFamily="34" charset="0"/>
                </a:rPr>
                <a:t>02</a:t>
              </a:r>
            </a:p>
          </p:txBody>
        </p:sp>
      </p:grpSp>
      <p:grpSp>
        <p:nvGrpSpPr>
          <p:cNvPr id="32" name="组合 31"/>
          <p:cNvGrpSpPr/>
          <p:nvPr/>
        </p:nvGrpSpPr>
        <p:grpSpPr>
          <a:xfrm>
            <a:off x="8612948" y="2986516"/>
            <a:ext cx="1006013" cy="1025234"/>
            <a:chOff x="8603423" y="3441846"/>
            <a:chExt cx="1006013" cy="1025234"/>
          </a:xfrm>
        </p:grpSpPr>
        <p:sp>
          <p:nvSpPr>
            <p:cNvPr id="33"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AA8A3"/>
            </a:solidFill>
            <a:ln>
              <a:noFill/>
            </a:ln>
          </p:spPr>
          <p:txBody>
            <a:bodyPr/>
            <a:lstStyle/>
            <a:p>
              <a:endParaRPr lang="zh-CN" altLang="en-US" sz="180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4" name="文本框 33"/>
            <p:cNvSpPr txBox="1"/>
            <p:nvPr/>
          </p:nvSpPr>
          <p:spPr>
            <a:xfrm>
              <a:off x="8781660" y="3617440"/>
              <a:ext cx="697627" cy="646331"/>
            </a:xfrm>
            <a:prstGeom prst="rect">
              <a:avLst/>
            </a:prstGeom>
            <a:noFill/>
            <a:effectLst/>
          </p:spPr>
          <p:txBody>
            <a:bodyPr wrap="none" rtlCol="0">
              <a:spAutoFit/>
            </a:bodyPr>
            <a:lstStyle/>
            <a:p>
              <a:r>
                <a:rPr lang="en-US" altLang="zh-CN" sz="3600" b="1" dirty="0">
                  <a:solidFill>
                    <a:schemeClr val="bg1"/>
                  </a:solidFill>
                  <a:latin typeface="思源黑体 CN Light" panose="020B0300000000000000" charset="-122"/>
                  <a:ea typeface="思源黑体 CN Light" panose="020B0300000000000000" charset="-122"/>
                  <a:sym typeface="Arial" panose="020B0604020202020204" pitchFamily="34" charset="0"/>
                </a:rPr>
                <a:t>03</a:t>
              </a:r>
            </a:p>
          </p:txBody>
        </p:sp>
      </p:grpSp>
      <p:grpSp>
        <p:nvGrpSpPr>
          <p:cNvPr id="35" name="组合 34"/>
          <p:cNvGrpSpPr/>
          <p:nvPr/>
        </p:nvGrpSpPr>
        <p:grpSpPr>
          <a:xfrm>
            <a:off x="1122780" y="1722292"/>
            <a:ext cx="2877378" cy="992045"/>
            <a:chOff x="1113255" y="2177622"/>
            <a:chExt cx="2877378" cy="992045"/>
          </a:xfrm>
        </p:grpSpPr>
        <p:sp>
          <p:nvSpPr>
            <p:cNvPr id="36" name="矩形 35"/>
            <p:cNvSpPr/>
            <p:nvPr/>
          </p:nvSpPr>
          <p:spPr>
            <a:xfrm>
              <a:off x="1113255" y="2177622"/>
              <a:ext cx="2877378" cy="992045"/>
            </a:xfrm>
            <a:prstGeom prst="rect">
              <a:avLst/>
            </a:prstGeom>
            <a:solidFill>
              <a:srgbClr val="FAA8A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7" name="文本框 36"/>
            <p:cNvSpPr txBox="1"/>
            <p:nvPr/>
          </p:nvSpPr>
          <p:spPr>
            <a:xfrm>
              <a:off x="1238768" y="2406717"/>
              <a:ext cx="2626360" cy="460375"/>
            </a:xfrm>
            <a:prstGeom prst="rect">
              <a:avLst/>
            </a:prstGeom>
            <a:noFill/>
          </p:spPr>
          <p:txBody>
            <a:bodyPr wrap="none" rtlCol="0">
              <a:spAutoFit/>
            </a:bodyPr>
            <a:lstStyle/>
            <a:p>
              <a:pPr algn="ctr"/>
              <a:r>
                <a:rPr lang="zh-CN" altLang="en-US" sz="2400" b="1"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点击输入您的标题</a:t>
              </a:r>
            </a:p>
          </p:txBody>
        </p:sp>
      </p:grpSp>
      <p:grpSp>
        <p:nvGrpSpPr>
          <p:cNvPr id="38" name="组合 37"/>
          <p:cNvGrpSpPr/>
          <p:nvPr/>
        </p:nvGrpSpPr>
        <p:grpSpPr>
          <a:xfrm>
            <a:off x="4867864" y="1722292"/>
            <a:ext cx="2877378" cy="992045"/>
            <a:chOff x="4858339" y="2177622"/>
            <a:chExt cx="2877378" cy="992045"/>
          </a:xfrm>
        </p:grpSpPr>
        <p:sp>
          <p:nvSpPr>
            <p:cNvPr id="39" name="矩形 38"/>
            <p:cNvSpPr/>
            <p:nvPr/>
          </p:nvSpPr>
          <p:spPr>
            <a:xfrm>
              <a:off x="4858339" y="2177622"/>
              <a:ext cx="2877378" cy="992045"/>
            </a:xfrm>
            <a:prstGeom prst="rect">
              <a:avLst/>
            </a:prstGeom>
            <a:solidFill>
              <a:srgbClr val="41434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0" name="文本框 39"/>
            <p:cNvSpPr txBox="1"/>
            <p:nvPr/>
          </p:nvSpPr>
          <p:spPr>
            <a:xfrm>
              <a:off x="5043353" y="2415047"/>
              <a:ext cx="2626360" cy="460375"/>
            </a:xfrm>
            <a:prstGeom prst="rect">
              <a:avLst/>
            </a:prstGeom>
            <a:noFill/>
          </p:spPr>
          <p:txBody>
            <a:bodyPr wrap="none" rtlCol="0">
              <a:spAutoFit/>
            </a:bodyPr>
            <a:lstStyle/>
            <a:p>
              <a:pPr algn="ctr"/>
              <a:r>
                <a:rPr lang="zh-CN" altLang="en-US" sz="2400" b="1"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点击输入您的标题</a:t>
              </a:r>
            </a:p>
          </p:txBody>
        </p:sp>
      </p:grpSp>
      <p:grpSp>
        <p:nvGrpSpPr>
          <p:cNvPr id="41" name="组合 40"/>
          <p:cNvGrpSpPr/>
          <p:nvPr/>
        </p:nvGrpSpPr>
        <p:grpSpPr>
          <a:xfrm>
            <a:off x="8612948" y="1722292"/>
            <a:ext cx="2877378" cy="992045"/>
            <a:chOff x="8603423" y="2177622"/>
            <a:chExt cx="2877378" cy="992045"/>
          </a:xfrm>
        </p:grpSpPr>
        <p:sp>
          <p:nvSpPr>
            <p:cNvPr id="42" name="矩形 41"/>
            <p:cNvSpPr/>
            <p:nvPr/>
          </p:nvSpPr>
          <p:spPr>
            <a:xfrm>
              <a:off x="8603423" y="2177622"/>
              <a:ext cx="2877378" cy="992045"/>
            </a:xfrm>
            <a:prstGeom prst="rect">
              <a:avLst/>
            </a:prstGeom>
            <a:solidFill>
              <a:srgbClr val="FAA8A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3" name="文本框 42"/>
            <p:cNvSpPr txBox="1"/>
            <p:nvPr/>
          </p:nvSpPr>
          <p:spPr>
            <a:xfrm>
              <a:off x="8733117" y="2406717"/>
              <a:ext cx="2626360" cy="460375"/>
            </a:xfrm>
            <a:prstGeom prst="rect">
              <a:avLst/>
            </a:prstGeom>
            <a:noFill/>
          </p:spPr>
          <p:txBody>
            <a:bodyPr wrap="none" rtlCol="0">
              <a:spAutoFit/>
            </a:bodyPr>
            <a:lstStyle/>
            <a:p>
              <a:pPr algn="ctr"/>
              <a:r>
                <a:rPr lang="zh-CN" altLang="en-US" sz="2400" b="1"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点击输入您的标题</a:t>
              </a:r>
            </a:p>
          </p:txBody>
        </p:sp>
      </p:grpSp>
      <p:cxnSp>
        <p:nvCxnSpPr>
          <p:cNvPr id="7" name="直接连接符 6"/>
          <p:cNvCxnSpPr/>
          <p:nvPr/>
        </p:nvCxnSpPr>
        <p:spPr>
          <a:xfrm>
            <a:off x="1122680" y="4376420"/>
            <a:ext cx="10439400" cy="0"/>
          </a:xfrm>
          <a:prstGeom prst="line">
            <a:avLst/>
          </a:prstGeom>
          <a:ln w="12700" cmpd="sng">
            <a:solidFill>
              <a:srgbClr val="FAA8A3"/>
            </a:solidFill>
            <a:prstDash val="dash"/>
          </a:ln>
        </p:spPr>
        <p:style>
          <a:lnRef idx="1">
            <a:schemeClr val="accent1"/>
          </a:lnRef>
          <a:fillRef idx="0">
            <a:schemeClr val="accent1"/>
          </a:fillRef>
          <a:effectRef idx="0">
            <a:schemeClr val="accent1"/>
          </a:effectRef>
          <a:fontRef idx="minor">
            <a:schemeClr val="tx1"/>
          </a:fontRef>
        </p:style>
      </p:cxnSp>
      <p:sp>
        <p:nvSpPr>
          <p:cNvPr id="44" name="TextBox 12"/>
          <p:cNvSpPr txBox="1"/>
          <p:nvPr/>
        </p:nvSpPr>
        <p:spPr>
          <a:xfrm>
            <a:off x="1122680" y="5196840"/>
            <a:ext cx="10439400" cy="829945"/>
          </a:xfrm>
          <a:prstGeom prst="rect">
            <a:avLst/>
          </a:prstGeom>
          <a:noFill/>
        </p:spPr>
        <p:txBody>
          <a:bodyPr wrap="square" rtlCol="0">
            <a:spAutoFit/>
          </a:bodyPr>
          <a:lstStyle/>
          <a:p>
            <a:pPr>
              <a:lnSpc>
                <a:spcPct val="150000"/>
              </a:lnSpc>
            </a:pPr>
            <a:r>
              <a:rPr lang="zh-CN" altLang="en-US" sz="1600" dirty="0">
                <a:solidFill>
                  <a:srgbClr val="000000"/>
                </a:solidFill>
                <a:latin typeface="思源黑体 CN Light" panose="020B0300000000000000" charset="-122"/>
                <a:ea typeface="思源黑体 CN Light" panose="020B0300000000000000" charset="-122"/>
                <a:sym typeface="Arial" panose="020B0604020202020204" pitchFamily="34" charset="0"/>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p>
        </p:txBody>
      </p:sp>
      <p:sp>
        <p:nvSpPr>
          <p:cNvPr id="8" name="文本框 7"/>
          <p:cNvSpPr txBox="1"/>
          <p:nvPr/>
        </p:nvSpPr>
        <p:spPr>
          <a:xfrm>
            <a:off x="1122863" y="4736572"/>
            <a:ext cx="2626360" cy="460375"/>
          </a:xfrm>
          <a:prstGeom prst="rect">
            <a:avLst/>
          </a:prstGeom>
          <a:noFill/>
        </p:spPr>
        <p:txBody>
          <a:bodyPr wrap="none" rtlCol="0">
            <a:spAutoFit/>
          </a:bodyPr>
          <a:lstStyle/>
          <a:p>
            <a:pPr algn="ctr"/>
            <a:r>
              <a:rPr lang="zh-CN" altLang="en-US" sz="2400" b="1" dirty="0">
                <a:solidFill>
                  <a:srgbClr val="FAA8A3"/>
                </a:solidFill>
                <a:latin typeface="思源黑体 CN Light" panose="020B0300000000000000" charset="-122"/>
                <a:ea typeface="思源黑体 CN Light" panose="020B0300000000000000" charset="-122"/>
                <a:sym typeface="Arial" panose="020B0604020202020204" pitchFamily="34" charset="0"/>
              </a:rPr>
              <a:t>点击输入您的标题</a:t>
            </a:r>
          </a:p>
        </p:txBody>
      </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sp>
        <p:nvSpPr>
          <p:cNvPr id="37" name="文本框 36"/>
          <p:cNvSpPr txBox="1"/>
          <p:nvPr/>
        </p:nvSpPr>
        <p:spPr>
          <a:xfrm>
            <a:off x="8680719" y="4523242"/>
            <a:ext cx="2339102" cy="1261884"/>
          </a:xfrm>
          <a:prstGeom prst="rect">
            <a:avLst/>
          </a:prstGeom>
          <a:noFill/>
          <a:effectLst/>
        </p:spPr>
        <p:txBody>
          <a:bodyPr wrap="none" rtlCol="0">
            <a:spAutoFit/>
          </a:bodyPr>
          <a:lstStyle/>
          <a:p>
            <a:r>
              <a:rPr lang="zh-CN" altLang="en-US"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t>
            </a:r>
            <a:r>
              <a:rPr lang="zh-CN" altLang="en-US" sz="2000"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单击此处输入标题</a:t>
            </a:r>
            <a:endParaRPr lang="en-US" altLang="zh-CN" sz="20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38" name="文本框 37"/>
          <p:cNvSpPr txBox="1"/>
          <p:nvPr/>
        </p:nvSpPr>
        <p:spPr>
          <a:xfrm>
            <a:off x="1347003" y="2245051"/>
            <a:ext cx="2339102" cy="1261884"/>
          </a:xfrm>
          <a:prstGeom prst="rect">
            <a:avLst/>
          </a:prstGeom>
          <a:noFill/>
          <a:effectLst/>
        </p:spPr>
        <p:txBody>
          <a:bodyPr wrap="none" rtlCol="0">
            <a:spAutoFit/>
          </a:bodyPr>
          <a:lstStyle/>
          <a:p>
            <a:r>
              <a:rPr lang="zh-CN" altLang="en-US"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t>
            </a:r>
            <a:r>
              <a:rPr lang="zh-CN" altLang="en-US" sz="2000"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单击此处输入标题</a:t>
            </a:r>
            <a:endParaRPr lang="en-US" altLang="zh-CN" sz="2000"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39" name="文本框 38"/>
          <p:cNvSpPr txBox="1"/>
          <p:nvPr/>
        </p:nvSpPr>
        <p:spPr>
          <a:xfrm>
            <a:off x="1341590" y="4492465"/>
            <a:ext cx="2339102" cy="1323439"/>
          </a:xfrm>
          <a:prstGeom prst="rect">
            <a:avLst/>
          </a:prstGeom>
          <a:noFill/>
          <a:effectLst/>
        </p:spPr>
        <p:txBody>
          <a:bodyPr wrap="none" rtlCol="0">
            <a:spAutoFit/>
          </a:bodyPr>
          <a:lstStyle/>
          <a:p>
            <a:r>
              <a:rPr lang="zh-CN" altLang="en-US" sz="16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t>
            </a:r>
            <a:r>
              <a:rPr lang="zh-CN" altLang="en-US" sz="2000"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单击此处输入标题</a:t>
            </a:r>
            <a:endParaRPr lang="en-US" altLang="zh-CN" sz="2000"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endParaRPr lang="en-US" altLang="zh-CN" sz="36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40" name="文本框 39"/>
          <p:cNvSpPr txBox="1"/>
          <p:nvPr/>
        </p:nvSpPr>
        <p:spPr>
          <a:xfrm>
            <a:off x="8680719" y="2247791"/>
            <a:ext cx="2339102" cy="1261884"/>
          </a:xfrm>
          <a:prstGeom prst="rect">
            <a:avLst/>
          </a:prstGeom>
          <a:noFill/>
          <a:effectLst/>
        </p:spPr>
        <p:txBody>
          <a:bodyPr wrap="none" rtlCol="0">
            <a:spAutoFit/>
          </a:bodyPr>
          <a:lstStyle/>
          <a:p>
            <a:r>
              <a:rPr lang="zh-CN" altLang="en-US"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t>
            </a:r>
            <a:r>
              <a:rPr lang="zh-CN" altLang="en-US" sz="2000" dirty="0">
                <a:solidFill>
                  <a:srgbClr val="FAA8A3"/>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单击此处输入标题</a:t>
            </a:r>
            <a:endParaRPr lang="en-US" altLang="zh-CN" sz="20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pic>
        <p:nvPicPr>
          <p:cNvPr id="3" name="图片 2" descr="51feb2fea4873f104f7544ecd955e0df"/>
          <p:cNvPicPr>
            <a:picLocks noChangeAspect="1"/>
          </p:cNvPicPr>
          <p:nvPr/>
        </p:nvPicPr>
        <p:blipFill>
          <a:blip r:embed="rId6"/>
          <a:stretch>
            <a:fillRect/>
          </a:stretch>
        </p:blipFill>
        <p:spPr>
          <a:xfrm>
            <a:off x="3302000" y="-129540"/>
            <a:ext cx="5313680" cy="7517765"/>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ea typeface="宋体" panose="02010600030101010101" pitchFamily="2" charset="-122"/>
              </a:rPr>
              <a:t>04</a:t>
            </a:r>
          </a:p>
          <a:p>
            <a:pPr algn="ctr">
              <a:lnSpc>
                <a:spcPct val="90000"/>
              </a:lnSpc>
            </a:pPr>
            <a:r>
              <a:rPr lang="zh-CN" altLang="en-US" sz="4400" b="1" kern="900" dirty="0">
                <a:solidFill>
                  <a:srgbClr val="FAA8A3"/>
                </a:solidFill>
                <a:ea typeface="宋体" panose="02010600030101010101" pitchFamily="2" charset="-122"/>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ea typeface="宋体" panose="02010600030101010101" pitchFamily="2" charset="-122"/>
              </a:rPr>
              <a:t>点击输入替换内容点击输入替换内容</a:t>
            </a:r>
            <a:endParaRPr lang="en-US" altLang="zh-CN" sz="1100" dirty="0">
              <a:solidFill>
                <a:schemeClr val="tx1">
                  <a:lumMod val="75000"/>
                  <a:lumOff val="25000"/>
                </a:schemeClr>
              </a:solidFill>
              <a:ea typeface="宋体" panose="02010600030101010101" pitchFamily="2" charset="-122"/>
            </a:endParaRPr>
          </a:p>
          <a:p>
            <a:pPr lvl="0" algn="ctr">
              <a:lnSpc>
                <a:spcPct val="120000"/>
              </a:lnSpc>
            </a:pPr>
            <a:r>
              <a:rPr lang="zh-CN" altLang="en-US" sz="1100" dirty="0">
                <a:solidFill>
                  <a:schemeClr val="tx1">
                    <a:lumMod val="75000"/>
                    <a:lumOff val="25000"/>
                  </a:schemeClr>
                </a:solidFill>
                <a:ea typeface="宋体" panose="02010600030101010101" pitchFamily="2" charset="-122"/>
              </a:rPr>
              <a:t>如需更改请在（设置形状格式）菜单下（文本选项）中调整</a:t>
            </a: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213860" y="2153920"/>
            <a:ext cx="1673860" cy="1675130"/>
            <a:chOff x="6636" y="3392"/>
            <a:chExt cx="2636" cy="2638"/>
          </a:xfrm>
        </p:grpSpPr>
        <p:sp>
          <p:nvSpPr>
            <p:cNvPr id="8"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pic>
          <p:nvPicPr>
            <p:cNvPr id="3" name="图片 2"/>
            <p:cNvPicPr>
              <a:picLocks noChangeAspect="1"/>
            </p:cNvPicPr>
            <p:nvPr/>
          </p:nvPicPr>
          <p:blipFill>
            <a:blip r:embed="rId5"/>
            <a:srcRect l="5693" t="3018" r="5693" b="3018"/>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6"/>
          <a:stretch>
            <a:fillRect/>
          </a:stretch>
        </p:blipFill>
        <p:spPr>
          <a:xfrm flipH="1">
            <a:off x="276225" y="417195"/>
            <a:ext cx="394335" cy="952500"/>
          </a:xfrm>
          <a:prstGeom prst="rect">
            <a:avLst/>
          </a:prstGeom>
        </p:spPr>
      </p:pic>
      <p:sp>
        <p:nvSpPr>
          <p:cNvPr id="18" name="文本框 17"/>
          <p:cNvSpPr txBox="1"/>
          <p:nvPr/>
        </p:nvSpPr>
        <p:spPr>
          <a:xfrm>
            <a:off x="8528753" y="4512745"/>
            <a:ext cx="2339102" cy="1261884"/>
          </a:xfrm>
          <a:prstGeom prst="rect">
            <a:avLst/>
          </a:prstGeom>
          <a:noFill/>
          <a:effectLst/>
        </p:spPr>
        <p:txBody>
          <a:bodyPr wrap="none" rtlCol="0">
            <a:spAutoFit/>
          </a:bodyPr>
          <a:lstStyle/>
          <a:p>
            <a:r>
              <a:rPr lang="zh-CN" altLang="en-US" sz="2000" dirty="0">
                <a:solidFill>
                  <a:srgbClr val="FAA8A3"/>
                </a:solidFill>
                <a:latin typeface="思源黑体 CN Light" panose="020B0300000000000000" charset="-122"/>
                <a:ea typeface="思源黑体 CN Light" panose="020B0300000000000000" charset="-122"/>
                <a:sym typeface="Arial" panose="020B0604020202020204" pitchFamily="34" charset="0"/>
              </a:rPr>
              <a:t>单击此处输入标题</a:t>
            </a:r>
            <a:endParaRPr lang="en-US" altLang="zh-CN" sz="20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文本框 18"/>
          <p:cNvSpPr txBox="1"/>
          <p:nvPr/>
        </p:nvSpPr>
        <p:spPr>
          <a:xfrm>
            <a:off x="8528753" y="2469871"/>
            <a:ext cx="2339102" cy="1261884"/>
          </a:xfrm>
          <a:prstGeom prst="rect">
            <a:avLst/>
          </a:prstGeom>
          <a:noFill/>
          <a:effectLst/>
        </p:spPr>
        <p:txBody>
          <a:bodyPr wrap="none" rtlCol="0">
            <a:spAutoFit/>
          </a:bodyPr>
          <a:lstStyle/>
          <a:p>
            <a:r>
              <a:rPr lang="zh-CN" altLang="en-US" sz="2000" dirty="0">
                <a:solidFill>
                  <a:srgbClr val="FAA8A3"/>
                </a:solidFill>
                <a:latin typeface="思源黑体 CN Light" panose="020B0300000000000000" charset="-122"/>
                <a:ea typeface="思源黑体 CN Light" panose="020B0300000000000000" charset="-122"/>
                <a:sym typeface="Arial" panose="020B0604020202020204" pitchFamily="34" charset="0"/>
              </a:rPr>
              <a:t>单击此处输入标题</a:t>
            </a:r>
            <a:endParaRPr lang="en-US" altLang="zh-CN" sz="20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20" name="文本框 19"/>
          <p:cNvSpPr txBox="1"/>
          <p:nvPr/>
        </p:nvSpPr>
        <p:spPr>
          <a:xfrm>
            <a:off x="1411438" y="4512745"/>
            <a:ext cx="2339102" cy="1261884"/>
          </a:xfrm>
          <a:prstGeom prst="rect">
            <a:avLst/>
          </a:prstGeom>
          <a:noFill/>
          <a:effectLst/>
        </p:spPr>
        <p:txBody>
          <a:bodyPr wrap="none" rtlCol="0">
            <a:spAutoFit/>
          </a:bodyPr>
          <a:lstStyle/>
          <a:p>
            <a:r>
              <a:rPr lang="zh-CN" altLang="en-US" sz="2000" dirty="0">
                <a:solidFill>
                  <a:srgbClr val="FAA8A3"/>
                </a:solidFill>
                <a:latin typeface="思源黑体 CN Light" panose="020B0300000000000000" charset="-122"/>
                <a:ea typeface="思源黑体 CN Light" panose="020B0300000000000000" charset="-122"/>
                <a:sym typeface="Arial" panose="020B0604020202020204" pitchFamily="34" charset="0"/>
              </a:rPr>
              <a:t>单击此处输入标题</a:t>
            </a:r>
            <a:endParaRPr lang="en-US" altLang="zh-CN" sz="20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文本框 20"/>
          <p:cNvSpPr txBox="1"/>
          <p:nvPr/>
        </p:nvSpPr>
        <p:spPr>
          <a:xfrm>
            <a:off x="1431138" y="2469871"/>
            <a:ext cx="2339102" cy="1261884"/>
          </a:xfrm>
          <a:prstGeom prst="rect">
            <a:avLst/>
          </a:prstGeom>
          <a:noFill/>
          <a:effectLst/>
        </p:spPr>
        <p:txBody>
          <a:bodyPr wrap="none" rtlCol="0">
            <a:spAutoFit/>
          </a:bodyPr>
          <a:lstStyle/>
          <a:p>
            <a:r>
              <a:rPr lang="zh-CN" altLang="en-US" sz="2000" dirty="0">
                <a:solidFill>
                  <a:srgbClr val="FAA8A3"/>
                </a:solidFill>
                <a:latin typeface="思源黑体 CN Light" panose="020B0300000000000000" charset="-122"/>
                <a:ea typeface="思源黑体 CN Light" panose="020B0300000000000000" charset="-122"/>
                <a:sym typeface="Arial" panose="020B0604020202020204" pitchFamily="34" charset="0"/>
              </a:rPr>
              <a:t>单击此处输入标题</a:t>
            </a:r>
            <a:endParaRPr lang="en-US" altLang="zh-CN" sz="20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r>
              <a:rPr lang="zh-CN" altLang="en-US" sz="1200" dirty="0">
                <a:solidFill>
                  <a:srgbClr val="000000"/>
                </a:solidFill>
                <a:latin typeface="思源黑体 CN Light" panose="020B0300000000000000" charset="-122"/>
                <a:ea typeface="思源黑体 CN Light" panose="020B0300000000000000" charset="-122"/>
                <a:sym typeface="Arial" panose="020B0604020202020204" pitchFamily="34" charset="0"/>
              </a:rPr>
              <a:t>请在这里输入您的主要叙述内容</a:t>
            </a:r>
            <a:endParaRPr lang="en-US" altLang="zh-CN" sz="1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a:p>
            <a:endParaRPr lang="en-US" altLang="zh-CN" sz="32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2" name="组合 21"/>
          <p:cNvGrpSpPr/>
          <p:nvPr/>
        </p:nvGrpSpPr>
        <p:grpSpPr>
          <a:xfrm>
            <a:off x="6384925" y="4197985"/>
            <a:ext cx="1673860" cy="1675130"/>
            <a:chOff x="6636" y="3392"/>
            <a:chExt cx="2636" cy="2638"/>
          </a:xfrm>
        </p:grpSpPr>
        <p:sp>
          <p:nvSpPr>
            <p:cNvPr id="23"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pic>
          <p:nvPicPr>
            <p:cNvPr id="24" name="图片 23"/>
            <p:cNvPicPr>
              <a:picLocks noChangeAspect="1"/>
            </p:cNvPicPr>
            <p:nvPr/>
          </p:nvPicPr>
          <p:blipFill>
            <a:blip r:embed="rId5"/>
            <a:srcRect l="5693" t="3018" r="5693" b="3018"/>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grpSp>
        <p:nvGrpSpPr>
          <p:cNvPr id="25" name="组合 24"/>
          <p:cNvGrpSpPr/>
          <p:nvPr/>
        </p:nvGrpSpPr>
        <p:grpSpPr>
          <a:xfrm>
            <a:off x="4212590" y="4199255"/>
            <a:ext cx="1673860" cy="1675130"/>
            <a:chOff x="6636" y="3392"/>
            <a:chExt cx="2636" cy="2638"/>
          </a:xfrm>
        </p:grpSpPr>
        <p:sp>
          <p:nvSpPr>
            <p:cNvPr id="26"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pic>
          <p:nvPicPr>
            <p:cNvPr id="27" name="图片 26"/>
            <p:cNvPicPr>
              <a:picLocks noChangeAspect="1"/>
            </p:cNvPicPr>
            <p:nvPr/>
          </p:nvPicPr>
          <p:blipFill>
            <a:blip r:embed="rId5"/>
            <a:srcRect l="5693" t="3018" r="5693" b="3018"/>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grpSp>
        <p:nvGrpSpPr>
          <p:cNvPr id="28" name="组合 27"/>
          <p:cNvGrpSpPr/>
          <p:nvPr/>
        </p:nvGrpSpPr>
        <p:grpSpPr>
          <a:xfrm>
            <a:off x="6384925" y="2155190"/>
            <a:ext cx="1673860" cy="1675130"/>
            <a:chOff x="6636" y="3392"/>
            <a:chExt cx="2636" cy="2638"/>
          </a:xfrm>
        </p:grpSpPr>
        <p:sp>
          <p:nvSpPr>
            <p:cNvPr id="29"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pic>
          <p:nvPicPr>
            <p:cNvPr id="30" name="图片 29"/>
            <p:cNvPicPr>
              <a:picLocks noChangeAspect="1"/>
            </p:cNvPicPr>
            <p:nvPr/>
          </p:nvPicPr>
          <p:blipFill>
            <a:blip r:embed="rId5"/>
            <a:srcRect l="5693" t="3018" r="5693" b="3018"/>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6" name="组合 5"/>
          <p:cNvGrpSpPr/>
          <p:nvPr/>
        </p:nvGrpSpPr>
        <p:grpSpPr>
          <a:xfrm>
            <a:off x="5525349" y="1952845"/>
            <a:ext cx="5249757" cy="1584178"/>
            <a:chOff x="695327" y="1340768"/>
            <a:chExt cx="5249757" cy="1584178"/>
          </a:xfrm>
        </p:grpSpPr>
        <p:grpSp>
          <p:nvGrpSpPr>
            <p:cNvPr id="7" name="组合 6"/>
            <p:cNvGrpSpPr/>
            <p:nvPr/>
          </p:nvGrpSpPr>
          <p:grpSpPr>
            <a:xfrm>
              <a:off x="695327" y="1340768"/>
              <a:ext cx="5249757" cy="1584178"/>
              <a:chOff x="695327" y="1340768"/>
              <a:chExt cx="5249757" cy="1584178"/>
            </a:xfrm>
          </p:grpSpPr>
          <p:sp>
            <p:nvSpPr>
              <p:cNvPr id="11" name="任意多边形 10"/>
              <p:cNvSpPr/>
              <p:nvPr/>
            </p:nvSpPr>
            <p:spPr>
              <a:xfrm rot="5400000">
                <a:off x="3652066" y="631927"/>
                <a:ext cx="1584175" cy="3001860"/>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2" name="组合 11"/>
              <p:cNvGrpSpPr/>
              <p:nvPr/>
            </p:nvGrpSpPr>
            <p:grpSpPr>
              <a:xfrm>
                <a:off x="695327" y="1340768"/>
                <a:ext cx="2429687" cy="1584178"/>
                <a:chOff x="695327" y="1340768"/>
                <a:chExt cx="2429687" cy="1584178"/>
              </a:xfrm>
            </p:grpSpPr>
            <p:sp>
              <p:nvSpPr>
                <p:cNvPr id="13" name="同侧圆角矩形 12"/>
                <p:cNvSpPr/>
                <p:nvPr/>
              </p:nvSpPr>
              <p:spPr>
                <a:xfrm rot="16200000">
                  <a:off x="1019399" y="1016696"/>
                  <a:ext cx="1584178" cy="2232321"/>
                </a:xfrm>
                <a:prstGeom prst="round2Same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14" name="等腰三角形 13"/>
                <p:cNvSpPr/>
                <p:nvPr/>
              </p:nvSpPr>
              <p:spPr>
                <a:xfrm rot="5400000">
                  <a:off x="2872986" y="2024844"/>
                  <a:ext cx="288032" cy="216024"/>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grpSp>
        <p:sp>
          <p:nvSpPr>
            <p:cNvPr id="8" name="TextBox 26"/>
            <p:cNvSpPr txBox="1"/>
            <p:nvPr/>
          </p:nvSpPr>
          <p:spPr>
            <a:xfrm>
              <a:off x="1072789" y="1711841"/>
              <a:ext cx="1739044" cy="861774"/>
            </a:xfrm>
            <a:prstGeom prst="rect">
              <a:avLst/>
            </a:prstGeom>
            <a:noFill/>
          </p:spPr>
          <p:txBody>
            <a:bodyPr wrap="square" lIns="0" tIns="0" rIns="0" bIns="0" rtlCol="0">
              <a:spAutoFit/>
            </a:bodyPr>
            <a:lstStyle/>
            <a:p>
              <a:pPr>
                <a:spcBef>
                  <a:spcPct val="0"/>
                </a:spcBef>
                <a:buFont typeface="Arial" panose="020B0604020202020204" pitchFamily="34" charset="0"/>
                <a:buNone/>
              </a:pPr>
              <a:r>
                <a:rPr lang="en-US" altLang="zh-CN" sz="2800" b="1"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95%</a:t>
              </a:r>
              <a:r>
                <a:rPr lang="zh-CN" altLang="en-US" sz="2800" b="1"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辛勤     汗水</a:t>
              </a:r>
            </a:p>
          </p:txBody>
        </p:sp>
        <p:sp>
          <p:nvSpPr>
            <p:cNvPr id="9" name="TextBox 29"/>
            <p:cNvSpPr txBox="1"/>
            <p:nvPr/>
          </p:nvSpPr>
          <p:spPr>
            <a:xfrm>
              <a:off x="3503713" y="1711841"/>
              <a:ext cx="865579" cy="307777"/>
            </a:xfrm>
            <a:prstGeom prst="rect">
              <a:avLst/>
            </a:prstGeom>
            <a:noFill/>
          </p:spPr>
          <p:txBody>
            <a:bodyPr wrap="square" lIns="0" tIns="0" rIns="0" bIns="0" rtlCol="0">
              <a:spAutoFit/>
            </a:bodyPr>
            <a:lstStyle/>
            <a:p>
              <a:pPr algn="just"/>
              <a:endParaRPr lang="en-US" altLang="zh-CN" sz="20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TextBox 29"/>
            <p:cNvSpPr txBox="1"/>
            <p:nvPr/>
          </p:nvSpPr>
          <p:spPr>
            <a:xfrm>
              <a:off x="3281882" y="1726398"/>
              <a:ext cx="2594821" cy="809132"/>
            </a:xfrm>
            <a:prstGeom prst="rect">
              <a:avLst/>
            </a:prstGeom>
            <a:noFill/>
          </p:spPr>
          <p:txBody>
            <a:bodyPr wrap="square" lIns="0" tIns="0" rIns="0" bIns="0" rtlCol="0">
              <a:spAutoFit/>
            </a:bodyPr>
            <a:lstStyle/>
            <a:p>
              <a:pPr>
                <a:lnSpc>
                  <a:spcPct val="130000"/>
                </a:lnSpc>
                <a:spcBef>
                  <a:spcPct val="0"/>
                </a:spcBef>
              </a:pPr>
              <a:r>
                <a:rPr lang="zh-CN" altLang="en-US" sz="1400" dirty="0">
                  <a:solidFill>
                    <a:srgbClr val="000000"/>
                  </a:solidFill>
                  <a:latin typeface="思源黑体 CN Light" panose="020B0300000000000000" charset="-122"/>
                  <a:ea typeface="思源黑体 CN Light" panose="020B0300000000000000" charset="-122"/>
                  <a:sym typeface="Arial" panose="020B0604020202020204" pitchFamily="34" charset="0"/>
                </a:rPr>
                <a:t>右键点击图片选择设置图片格式可直接替换图片，在此录入上述图表的描述说明。</a:t>
              </a:r>
            </a:p>
          </p:txBody>
        </p:sp>
      </p:grpSp>
      <p:grpSp>
        <p:nvGrpSpPr>
          <p:cNvPr id="15" name="组合 14"/>
          <p:cNvGrpSpPr/>
          <p:nvPr/>
        </p:nvGrpSpPr>
        <p:grpSpPr>
          <a:xfrm>
            <a:off x="5525350" y="4260976"/>
            <a:ext cx="5249756" cy="1584179"/>
            <a:chOff x="695328" y="3080719"/>
            <a:chExt cx="5249756" cy="1584178"/>
          </a:xfrm>
        </p:grpSpPr>
        <p:grpSp>
          <p:nvGrpSpPr>
            <p:cNvPr id="16" name="组合 15"/>
            <p:cNvGrpSpPr/>
            <p:nvPr/>
          </p:nvGrpSpPr>
          <p:grpSpPr>
            <a:xfrm>
              <a:off x="695328" y="3080719"/>
              <a:ext cx="5249756" cy="1584178"/>
              <a:chOff x="695328" y="3080719"/>
              <a:chExt cx="5249756" cy="1584178"/>
            </a:xfrm>
          </p:grpSpPr>
          <p:sp>
            <p:nvSpPr>
              <p:cNvPr id="19" name="任意多边形 18"/>
              <p:cNvSpPr/>
              <p:nvPr/>
            </p:nvSpPr>
            <p:spPr>
              <a:xfrm rot="5400000">
                <a:off x="3652066" y="2371878"/>
                <a:ext cx="1584175" cy="3001860"/>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0" name="组合 19"/>
              <p:cNvGrpSpPr/>
              <p:nvPr/>
            </p:nvGrpSpPr>
            <p:grpSpPr>
              <a:xfrm>
                <a:off x="695328" y="3080719"/>
                <a:ext cx="2429686" cy="1584178"/>
                <a:chOff x="695328" y="3080719"/>
                <a:chExt cx="2429686" cy="1584178"/>
              </a:xfrm>
            </p:grpSpPr>
            <p:sp>
              <p:nvSpPr>
                <p:cNvPr id="21" name="同侧圆角矩形 20"/>
                <p:cNvSpPr/>
                <p:nvPr/>
              </p:nvSpPr>
              <p:spPr>
                <a:xfrm rot="16200000">
                  <a:off x="1019401" y="2756646"/>
                  <a:ext cx="1584178" cy="2232324"/>
                </a:xfrm>
                <a:prstGeom prst="round2SameRect">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等腰三角形 21"/>
                <p:cNvSpPr/>
                <p:nvPr/>
              </p:nvSpPr>
              <p:spPr>
                <a:xfrm rot="5400000">
                  <a:off x="2872986" y="3764795"/>
                  <a:ext cx="288032" cy="2160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grpSp>
        <p:sp>
          <p:nvSpPr>
            <p:cNvPr id="17" name="TextBox 26"/>
            <p:cNvSpPr txBox="1"/>
            <p:nvPr/>
          </p:nvSpPr>
          <p:spPr>
            <a:xfrm>
              <a:off x="1056443" y="3464094"/>
              <a:ext cx="1739044" cy="861773"/>
            </a:xfrm>
            <a:prstGeom prst="rect">
              <a:avLst/>
            </a:prstGeom>
            <a:noFill/>
          </p:spPr>
          <p:txBody>
            <a:bodyPr wrap="square" lIns="0" tIns="0" rIns="0" bIns="0" rtlCol="0">
              <a:spAutoFit/>
            </a:bodyPr>
            <a:lstStyle/>
            <a:p>
              <a:pPr>
                <a:spcBef>
                  <a:spcPct val="0"/>
                </a:spcBef>
                <a:buFont typeface="Arial" panose="020B0604020202020204" pitchFamily="34" charset="0"/>
                <a:buNone/>
              </a:pPr>
              <a:r>
                <a:rPr lang="en-US" altLang="zh-CN" sz="2800" b="1"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5%</a:t>
              </a:r>
              <a:r>
                <a:rPr lang="zh-CN" altLang="en-US" sz="2800" b="1" dirty="0">
                  <a:solidFill>
                    <a:srgbClr val="000000"/>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天赋和运气</a:t>
              </a:r>
            </a:p>
          </p:txBody>
        </p:sp>
        <p:sp>
          <p:nvSpPr>
            <p:cNvPr id="18" name="TextBox 29"/>
            <p:cNvSpPr txBox="1"/>
            <p:nvPr/>
          </p:nvSpPr>
          <p:spPr>
            <a:xfrm>
              <a:off x="3281882" y="3466349"/>
              <a:ext cx="2594821" cy="809131"/>
            </a:xfrm>
            <a:prstGeom prst="rect">
              <a:avLst/>
            </a:prstGeom>
            <a:noFill/>
          </p:spPr>
          <p:txBody>
            <a:bodyPr wrap="square" lIns="0" tIns="0" rIns="0" bIns="0" rtlCol="0">
              <a:spAutoFit/>
            </a:bodyPr>
            <a:lstStyle/>
            <a:p>
              <a:pPr>
                <a:lnSpc>
                  <a:spcPct val="130000"/>
                </a:lnSpc>
                <a:spcBef>
                  <a:spcPct val="0"/>
                </a:spcBef>
              </a:pPr>
              <a:r>
                <a:rPr lang="zh-CN" altLang="en-US" sz="1400" dirty="0">
                  <a:solidFill>
                    <a:srgbClr val="000000"/>
                  </a:solidFill>
                  <a:latin typeface="思源黑体 CN Light" panose="020B0300000000000000" charset="-122"/>
                  <a:ea typeface="思源黑体 CN Light" panose="020B0300000000000000" charset="-122"/>
                  <a:sym typeface="Arial" panose="020B0604020202020204" pitchFamily="34" charset="0"/>
                </a:rPr>
                <a:t>右键点击图片选择设置图片格式可直接替换图片，在此录入上述图表的描述说明。</a:t>
              </a:r>
            </a:p>
          </p:txBody>
        </p:sp>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45" y="975700"/>
            <a:ext cx="4208257" cy="5611009"/>
          </a:xfrm>
          <a:prstGeom prst="rect">
            <a:avLst/>
          </a:prstGeom>
        </p:spPr>
      </p:pic>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7" name="组合 6"/>
          <p:cNvGrpSpPr/>
          <p:nvPr/>
        </p:nvGrpSpPr>
        <p:grpSpPr>
          <a:xfrm>
            <a:off x="4539142" y="1778852"/>
            <a:ext cx="756000" cy="756000"/>
            <a:chOff x="4534974" y="2492893"/>
            <a:chExt cx="756000" cy="756000"/>
          </a:xfrm>
        </p:grpSpPr>
        <p:sp>
          <p:nvSpPr>
            <p:cNvPr id="8" name="椭圆 7"/>
            <p:cNvSpPr/>
            <p:nvPr/>
          </p:nvSpPr>
          <p:spPr>
            <a:xfrm>
              <a:off x="4534974" y="2492893"/>
              <a:ext cx="756000" cy="756000"/>
            </a:xfrm>
            <a:prstGeom prst="ellipse">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9" name="组合 8"/>
            <p:cNvGrpSpPr/>
            <p:nvPr/>
          </p:nvGrpSpPr>
          <p:grpSpPr>
            <a:xfrm>
              <a:off x="4687974" y="2629656"/>
              <a:ext cx="450000" cy="434596"/>
              <a:chOff x="5512720" y="2152017"/>
              <a:chExt cx="583915" cy="496874"/>
            </a:xfrm>
          </p:grpSpPr>
          <p:sp>
            <p:nvSpPr>
              <p:cNvPr id="1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1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grpSp>
      <p:grpSp>
        <p:nvGrpSpPr>
          <p:cNvPr id="13" name="组合 12"/>
          <p:cNvGrpSpPr/>
          <p:nvPr/>
        </p:nvGrpSpPr>
        <p:grpSpPr>
          <a:xfrm>
            <a:off x="4539142" y="3965484"/>
            <a:ext cx="756000" cy="756000"/>
            <a:chOff x="4534974" y="4368345"/>
            <a:chExt cx="756000" cy="756000"/>
          </a:xfrm>
        </p:grpSpPr>
        <p:sp>
          <p:nvSpPr>
            <p:cNvPr id="14" name="椭圆 13"/>
            <p:cNvSpPr/>
            <p:nvPr/>
          </p:nvSpPr>
          <p:spPr>
            <a:xfrm>
              <a:off x="4534974" y="4368345"/>
              <a:ext cx="756000" cy="756000"/>
            </a:xfrm>
            <a:prstGeom prst="ellipse">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1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rgbClr val="000000"/>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grpSp>
      <p:grpSp>
        <p:nvGrpSpPr>
          <p:cNvPr id="17" name="组合 16"/>
          <p:cNvGrpSpPr/>
          <p:nvPr/>
        </p:nvGrpSpPr>
        <p:grpSpPr>
          <a:xfrm>
            <a:off x="4539142" y="2872168"/>
            <a:ext cx="756000" cy="756000"/>
            <a:chOff x="4534974" y="3430619"/>
            <a:chExt cx="756000" cy="756000"/>
          </a:xfrm>
        </p:grpSpPr>
        <p:sp>
          <p:nvSpPr>
            <p:cNvPr id="18" name="椭圆 17"/>
            <p:cNvSpPr/>
            <p:nvPr/>
          </p:nvSpPr>
          <p:spPr>
            <a:xfrm>
              <a:off x="4534974" y="3430619"/>
              <a:ext cx="756000" cy="756000"/>
            </a:xfrm>
            <a:prstGeom prst="ellipse">
              <a:avLst/>
            </a:prstGeom>
            <a:solidFill>
              <a:srgbClr val="41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9" name="Group 92"/>
            <p:cNvGrpSpPr/>
            <p:nvPr/>
          </p:nvGrpSpPr>
          <p:grpSpPr>
            <a:xfrm>
              <a:off x="4688410" y="3660828"/>
              <a:ext cx="474528" cy="295582"/>
              <a:chOff x="5172076" y="1938338"/>
              <a:chExt cx="471488" cy="293688"/>
            </a:xfrm>
            <a:solidFill>
              <a:schemeClr val="bg1"/>
            </a:solidFill>
          </p:grpSpPr>
          <p:sp>
            <p:nvSpPr>
              <p:cNvPr id="2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grpSp>
      <p:grpSp>
        <p:nvGrpSpPr>
          <p:cNvPr id="24" name="组合 23"/>
          <p:cNvGrpSpPr/>
          <p:nvPr/>
        </p:nvGrpSpPr>
        <p:grpSpPr>
          <a:xfrm>
            <a:off x="4539142" y="5058799"/>
            <a:ext cx="756000" cy="756000"/>
            <a:chOff x="4534974" y="5306072"/>
            <a:chExt cx="756000" cy="756000"/>
          </a:xfrm>
        </p:grpSpPr>
        <p:sp>
          <p:nvSpPr>
            <p:cNvPr id="27" name="椭圆 26"/>
            <p:cNvSpPr/>
            <p:nvPr/>
          </p:nvSpPr>
          <p:spPr>
            <a:xfrm>
              <a:off x="4534974" y="5306072"/>
              <a:ext cx="756000" cy="756000"/>
            </a:xfrm>
            <a:prstGeom prst="ellipse">
              <a:avLst/>
            </a:prstGeom>
            <a:solidFill>
              <a:srgbClr val="41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8" name="Group 9"/>
            <p:cNvGrpSpPr/>
            <p:nvPr/>
          </p:nvGrpSpPr>
          <p:grpSpPr>
            <a:xfrm>
              <a:off x="4659950" y="5504420"/>
              <a:ext cx="516045" cy="382660"/>
              <a:chOff x="4572000" y="3414713"/>
              <a:chExt cx="374651" cy="277813"/>
            </a:xfrm>
            <a:solidFill>
              <a:schemeClr val="bg1"/>
            </a:solidFill>
          </p:grpSpPr>
          <p:sp>
            <p:nvSpPr>
              <p:cNvPr id="29"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sp>
            <p:nvSpPr>
              <p:cNvPr id="30"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rgbClr val="000000"/>
                  </a:solidFill>
                  <a:latin typeface="思源黑体 CN Light" panose="020B0300000000000000" charset="-122"/>
                  <a:ea typeface="思源黑体 CN Light" panose="020B0300000000000000" charset="-122"/>
                  <a:sym typeface="Arial" panose="020B0604020202020204" pitchFamily="34" charset="0"/>
                </a:endParaRPr>
              </a:p>
            </p:txBody>
          </p:sp>
        </p:grpSp>
      </p:grpSp>
      <p:sp>
        <p:nvSpPr>
          <p:cNvPr id="39" name="矩形 38"/>
          <p:cNvSpPr/>
          <p:nvPr/>
        </p:nvSpPr>
        <p:spPr>
          <a:xfrm>
            <a:off x="3387260" y="1700175"/>
            <a:ext cx="1107977" cy="369324"/>
          </a:xfrm>
          <a:prstGeom prst="rect">
            <a:avLst/>
          </a:prstGeom>
        </p:spPr>
        <p:txBody>
          <a:bodyPr wrap="none" lIns="91431" tIns="45716" rIns="91431" bIns="45716">
            <a:spAutoFit/>
          </a:bodyPr>
          <a:lstStyle/>
          <a:p>
            <a:pPr algn="r"/>
            <a:r>
              <a:rPr lang="zh-CN" altLang="en-US" b="1" dirty="0">
                <a:solidFill>
                  <a:srgbClr val="FAA8A3"/>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40" name="矩形 39"/>
          <p:cNvSpPr/>
          <p:nvPr/>
        </p:nvSpPr>
        <p:spPr>
          <a:xfrm>
            <a:off x="1932211" y="2080152"/>
            <a:ext cx="2563026" cy="523220"/>
          </a:xfrm>
          <a:prstGeom prst="rect">
            <a:avLst/>
          </a:prstGeom>
        </p:spPr>
        <p:txBody>
          <a:bodyPr wrap="square">
            <a:spAutoFit/>
          </a:bodyPr>
          <a:lstStyle/>
          <a:p>
            <a:pPr algn="r"/>
            <a:r>
              <a:rPr lang="zh-CN" altLang="en-US" sz="14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点击输入图表的描述说明，点击输入图表的描述说明</a:t>
            </a:r>
          </a:p>
        </p:txBody>
      </p:sp>
      <p:sp>
        <p:nvSpPr>
          <p:cNvPr id="41" name="矩形 40"/>
          <p:cNvSpPr/>
          <p:nvPr/>
        </p:nvSpPr>
        <p:spPr>
          <a:xfrm>
            <a:off x="3387260" y="2801996"/>
            <a:ext cx="1107977" cy="369324"/>
          </a:xfrm>
          <a:prstGeom prst="rect">
            <a:avLst/>
          </a:prstGeom>
        </p:spPr>
        <p:txBody>
          <a:bodyPr wrap="none" lIns="91431" tIns="45716" rIns="91431" bIns="45716">
            <a:spAutoFit/>
          </a:bodyPr>
          <a:lstStyle/>
          <a:p>
            <a:pPr algn="r"/>
            <a:r>
              <a:rPr lang="zh-CN" altLang="en-US" b="1"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42" name="矩形 41"/>
          <p:cNvSpPr/>
          <p:nvPr/>
        </p:nvSpPr>
        <p:spPr>
          <a:xfrm>
            <a:off x="1932211" y="3181973"/>
            <a:ext cx="2563026" cy="523220"/>
          </a:xfrm>
          <a:prstGeom prst="rect">
            <a:avLst/>
          </a:prstGeom>
        </p:spPr>
        <p:txBody>
          <a:bodyPr wrap="square">
            <a:spAutoFit/>
          </a:bodyPr>
          <a:lstStyle/>
          <a:p>
            <a:pPr algn="r"/>
            <a:r>
              <a:rPr lang="zh-CN" altLang="en-US" sz="14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点击输入图表的描述说明，点击输入图表的描述说明</a:t>
            </a:r>
          </a:p>
        </p:txBody>
      </p:sp>
      <p:sp>
        <p:nvSpPr>
          <p:cNvPr id="43" name="矩形 42"/>
          <p:cNvSpPr/>
          <p:nvPr/>
        </p:nvSpPr>
        <p:spPr>
          <a:xfrm>
            <a:off x="3387260" y="3903817"/>
            <a:ext cx="1107977" cy="369324"/>
          </a:xfrm>
          <a:prstGeom prst="rect">
            <a:avLst/>
          </a:prstGeom>
        </p:spPr>
        <p:txBody>
          <a:bodyPr wrap="none" lIns="91431" tIns="45716" rIns="91431" bIns="45716">
            <a:spAutoFit/>
          </a:bodyPr>
          <a:lstStyle/>
          <a:p>
            <a:pPr algn="r"/>
            <a:r>
              <a:rPr lang="zh-CN" altLang="en-US" b="1" dirty="0">
                <a:solidFill>
                  <a:srgbClr val="FAA8A3"/>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44" name="矩形 43"/>
          <p:cNvSpPr/>
          <p:nvPr/>
        </p:nvSpPr>
        <p:spPr>
          <a:xfrm>
            <a:off x="1932211" y="4283794"/>
            <a:ext cx="2563026" cy="523220"/>
          </a:xfrm>
          <a:prstGeom prst="rect">
            <a:avLst/>
          </a:prstGeom>
        </p:spPr>
        <p:txBody>
          <a:bodyPr wrap="square">
            <a:spAutoFit/>
          </a:bodyPr>
          <a:lstStyle/>
          <a:p>
            <a:pPr algn="r"/>
            <a:r>
              <a:rPr lang="zh-CN" altLang="en-US" sz="14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点击输入图表的描述说明，点击输入图表的描述说明</a:t>
            </a:r>
          </a:p>
        </p:txBody>
      </p:sp>
      <p:sp>
        <p:nvSpPr>
          <p:cNvPr id="45" name="矩形 44"/>
          <p:cNvSpPr/>
          <p:nvPr/>
        </p:nvSpPr>
        <p:spPr>
          <a:xfrm>
            <a:off x="3387260" y="5005638"/>
            <a:ext cx="1107977" cy="369324"/>
          </a:xfrm>
          <a:prstGeom prst="rect">
            <a:avLst/>
          </a:prstGeom>
        </p:spPr>
        <p:txBody>
          <a:bodyPr wrap="none" lIns="91431" tIns="45716" rIns="91431" bIns="45716">
            <a:spAutoFit/>
          </a:bodyPr>
          <a:lstStyle/>
          <a:p>
            <a:pPr algn="r"/>
            <a:r>
              <a:rPr lang="zh-CN" altLang="en-US" b="1"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46" name="矩形 45"/>
          <p:cNvSpPr/>
          <p:nvPr/>
        </p:nvSpPr>
        <p:spPr>
          <a:xfrm>
            <a:off x="1932211" y="5385615"/>
            <a:ext cx="2563026" cy="523220"/>
          </a:xfrm>
          <a:prstGeom prst="rect">
            <a:avLst/>
          </a:prstGeom>
        </p:spPr>
        <p:txBody>
          <a:bodyPr wrap="square">
            <a:spAutoFit/>
          </a:bodyPr>
          <a:lstStyle/>
          <a:p>
            <a:pPr algn="r"/>
            <a:r>
              <a:rPr lang="zh-CN" altLang="en-US" sz="1400" dirty="0">
                <a:solidFill>
                  <a:srgbClr val="000000"/>
                </a:solidFill>
                <a:latin typeface="思源黑体 CN Light" panose="020B0300000000000000" charset="-122"/>
                <a:ea typeface="思源黑体 CN Light" panose="020B0300000000000000" charset="-122"/>
                <a:sym typeface="Arial" panose="020B0604020202020204" pitchFamily="34" charset="0"/>
              </a:rPr>
              <a:t>点击输入图表的描述说明，点击输入图表的描述说明</a:t>
            </a: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6450" y="872088"/>
            <a:ext cx="5899220" cy="5616055"/>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51yuansu.com___5b87728fba412"/>
          <p:cNvPicPr>
            <a:picLocks noChangeAspect="1"/>
          </p:cNvPicPr>
          <p:nvPr/>
        </p:nvPicPr>
        <p:blipFill>
          <a:blip r:embed="rId5"/>
          <a:stretch>
            <a:fillRect/>
          </a:stretch>
        </p:blipFill>
        <p:spPr>
          <a:xfrm>
            <a:off x="5477510" y="14605"/>
            <a:ext cx="7619365" cy="6829425"/>
          </a:xfrm>
          <a:prstGeom prst="rect">
            <a:avLst/>
          </a:prstGeom>
        </p:spPr>
      </p:pic>
      <p:pic>
        <p:nvPicPr>
          <p:cNvPr id="25" name="图片 24"/>
          <p:cNvPicPr>
            <a:picLocks noChangeAspect="1"/>
          </p:cNvPicPr>
          <p:nvPr/>
        </p:nvPicPr>
        <p:blipFill>
          <a:blip r:embed="rId6">
            <a:duotone>
              <a:prstClr val="black"/>
              <a:srgbClr val="CF3C2A">
                <a:tint val="45000"/>
                <a:satMod val="400000"/>
              </a:srgbClr>
            </a:duotone>
          </a:blip>
          <a:stretch>
            <a:fillRect/>
          </a:stretch>
        </p:blipFill>
        <p:spPr>
          <a:xfrm>
            <a:off x="641332" y="1103455"/>
            <a:ext cx="6191609" cy="4651828"/>
          </a:xfrm>
          <a:prstGeom prst="rect">
            <a:avLst/>
          </a:prstGeom>
        </p:spPr>
      </p:pic>
      <p:sp>
        <p:nvSpPr>
          <p:cNvPr id="7" name="文本框 6"/>
          <p:cNvSpPr txBox="1"/>
          <p:nvPr/>
        </p:nvSpPr>
        <p:spPr>
          <a:xfrm>
            <a:off x="2381250" y="5252720"/>
            <a:ext cx="1854995" cy="369332"/>
          </a:xfrm>
          <a:prstGeom prst="rect">
            <a:avLst/>
          </a:prstGeom>
          <a:noFill/>
        </p:spPr>
        <p:txBody>
          <a:bodyPr wrap="none" rtlCol="0">
            <a:spAutoFit/>
          </a:bodyPr>
          <a:lstStyle/>
          <a:p>
            <a:r>
              <a:rPr lang="zh-CN" altLang="en-US" smtClean="0">
                <a:solidFill>
                  <a:schemeClr val="tx1">
                    <a:lumMod val="75000"/>
                    <a:lumOff val="25000"/>
                  </a:schemeClr>
                </a:solidFill>
                <a:latin typeface="思源黑体 CN Light" panose="020B0300000000000000" charset="-122"/>
                <a:ea typeface="思源黑体 CN Light" panose="020B0300000000000000" charset="-122"/>
              </a:rPr>
              <a:t>汇报人：</a:t>
            </a:r>
            <a:r>
              <a:rPr lang="en-US" altLang="zh-CN" smtClean="0">
                <a:solidFill>
                  <a:schemeClr val="tx1">
                    <a:lumMod val="75000"/>
                    <a:lumOff val="25000"/>
                  </a:schemeClr>
                </a:solidFill>
                <a:latin typeface="思源黑体 CN Light" panose="020B0300000000000000" charset="-122"/>
                <a:ea typeface="思源黑体 CN Light" panose="020B0300000000000000" charset="-122"/>
              </a:rPr>
              <a:t>PPT818</a:t>
            </a:r>
            <a:endParaRPr lang="en-US" altLang="zh-CN">
              <a:solidFill>
                <a:schemeClr val="tx1">
                  <a:lumMod val="75000"/>
                  <a:lumOff val="25000"/>
                </a:schemeClr>
              </a:solidFill>
              <a:latin typeface="思源黑体 CN Light" panose="020B0300000000000000" charset="-122"/>
              <a:ea typeface="思源黑体 CN Light" panose="020B0300000000000000"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67784cb29ae0580c85efcc3b609b1b16"/>
          <p:cNvPicPr>
            <a:picLocks noChangeAspect="1"/>
          </p:cNvPicPr>
          <p:nvPr/>
        </p:nvPicPr>
        <p:blipFill>
          <a:blip r:embed="rId5"/>
          <a:srcRect/>
          <a:stretch>
            <a:fillRect/>
          </a:stretch>
        </p:blipFill>
        <p:spPr>
          <a:xfrm>
            <a:off x="7056543" y="492548"/>
            <a:ext cx="4406053" cy="5339080"/>
          </a:xfrm>
          <a:prstGeom prst="rect">
            <a:avLst/>
          </a:prstGeom>
          <a:effectLst>
            <a:reflection blurRad="6350" stA="50000" endA="300" endPos="18000" dist="50800" dir="5400000" sy="-100000" algn="bl" rotWithShape="0"/>
          </a:effectLst>
        </p:spPr>
      </p:pic>
      <p:sp>
        <p:nvSpPr>
          <p:cNvPr id="37" name="文本框 36"/>
          <p:cNvSpPr txBox="1"/>
          <p:nvPr/>
        </p:nvSpPr>
        <p:spPr>
          <a:xfrm>
            <a:off x="2713969" y="787315"/>
            <a:ext cx="1673860" cy="993775"/>
          </a:xfrm>
          <a:prstGeom prst="rect">
            <a:avLst/>
          </a:prstGeom>
          <a:noFill/>
        </p:spPr>
        <p:txBody>
          <a:bodyPr wrap="none" rtlCol="0">
            <a:spAutoFit/>
          </a:bodyPr>
          <a:lstStyle/>
          <a:p>
            <a:r>
              <a:rPr lang="zh-CN" altLang="en-US" sz="5865" b="1" dirty="0">
                <a:solidFill>
                  <a:srgbClr val="FAA8A3"/>
                </a:solidFill>
                <a:latin typeface="思源黑体 Bold" panose="020B0800000000000000" charset="-122"/>
                <a:ea typeface="思源黑体 Bold" panose="020B0800000000000000" charset="-122"/>
                <a:cs typeface="+mn-ea"/>
                <a:sym typeface="+mn-lt"/>
              </a:rPr>
              <a:t>目录</a:t>
            </a:r>
          </a:p>
        </p:txBody>
      </p:sp>
      <p:grpSp>
        <p:nvGrpSpPr>
          <p:cNvPr id="2" name="组合 1"/>
          <p:cNvGrpSpPr/>
          <p:nvPr/>
        </p:nvGrpSpPr>
        <p:grpSpPr>
          <a:xfrm>
            <a:off x="1759585" y="2411095"/>
            <a:ext cx="4429760" cy="623570"/>
            <a:chOff x="2403" y="3797"/>
            <a:chExt cx="6976" cy="982"/>
          </a:xfrm>
        </p:grpSpPr>
        <p:sp>
          <p:nvSpPr>
            <p:cNvPr id="12"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ea typeface="宋体" panose="02010600030101010101" pitchFamily="2" charset="-122"/>
                </a:rPr>
                <a:t>01</a:t>
              </a:r>
            </a:p>
          </p:txBody>
        </p:sp>
        <p:grpSp>
          <p:nvGrpSpPr>
            <p:cNvPr id="13" name="Group 33"/>
            <p:cNvGrpSpPr/>
            <p:nvPr/>
          </p:nvGrpSpPr>
          <p:grpSpPr>
            <a:xfrm>
              <a:off x="3139" y="3932"/>
              <a:ext cx="6240" cy="801"/>
              <a:chOff x="6444107" y="1524002"/>
              <a:chExt cx="4232109" cy="508622"/>
            </a:xfrm>
          </p:grpSpPr>
          <p:sp>
            <p:nvSpPr>
              <p:cNvPr id="15"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latin typeface="思源黑体 CN Light" panose="020B0300000000000000" charset="-122"/>
                    <a:ea typeface="思源黑体 CN Light" panose="020B0300000000000000" charset="-122"/>
                  </a:rPr>
                  <a:t>教师节快乐</a:t>
                </a:r>
              </a:p>
            </p:txBody>
          </p:sp>
          <p:sp>
            <p:nvSpPr>
              <p:cNvPr id="16" name="TextBox 36"/>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旨在</a:t>
                </a:r>
                <a:r>
                  <a:rPr lang="zh-CN" altLang="en-US"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肯定教师为教育事业所做的贡献。</a:t>
                </a:r>
              </a:p>
            </p:txBody>
          </p:sp>
        </p:grpSp>
      </p:grpSp>
      <p:grpSp>
        <p:nvGrpSpPr>
          <p:cNvPr id="3" name="组合 2"/>
          <p:cNvGrpSpPr/>
          <p:nvPr/>
        </p:nvGrpSpPr>
        <p:grpSpPr>
          <a:xfrm>
            <a:off x="1760220" y="3404870"/>
            <a:ext cx="4429760" cy="623570"/>
            <a:chOff x="2403" y="3797"/>
            <a:chExt cx="6976" cy="982"/>
          </a:xfrm>
        </p:grpSpPr>
        <p:sp>
          <p:nvSpPr>
            <p:cNvPr id="4"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ea typeface="宋体" panose="02010600030101010101" pitchFamily="2" charset="-122"/>
                </a:rPr>
                <a:t>02</a:t>
              </a:r>
            </a:p>
          </p:txBody>
        </p:sp>
        <p:grpSp>
          <p:nvGrpSpPr>
            <p:cNvPr id="5" name="Group 33"/>
            <p:cNvGrpSpPr/>
            <p:nvPr/>
          </p:nvGrpSpPr>
          <p:grpSpPr>
            <a:xfrm>
              <a:off x="3139" y="3932"/>
              <a:ext cx="6240" cy="801"/>
              <a:chOff x="6444107" y="1524002"/>
              <a:chExt cx="4232109" cy="508622"/>
            </a:xfrm>
          </p:grpSpPr>
          <p:sp>
            <p:nvSpPr>
              <p:cNvPr id="7"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latin typeface="思源黑体 CN Light" panose="020B0300000000000000" charset="-122"/>
                    <a:ea typeface="思源黑体 CN Light" panose="020B0300000000000000" charset="-122"/>
                  </a:rPr>
                  <a:t>老师辛苦了</a:t>
                </a:r>
              </a:p>
            </p:txBody>
          </p:sp>
          <p:sp>
            <p:nvSpPr>
              <p:cNvPr id="8" name="TextBox 36"/>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在中国近现代史上，多次以不同的日期作为过教师节。</a:t>
                </a:r>
              </a:p>
            </p:txBody>
          </p:sp>
        </p:grpSp>
      </p:grpSp>
      <p:grpSp>
        <p:nvGrpSpPr>
          <p:cNvPr id="9" name="组合 8"/>
          <p:cNvGrpSpPr/>
          <p:nvPr/>
        </p:nvGrpSpPr>
        <p:grpSpPr>
          <a:xfrm>
            <a:off x="1760855" y="4398645"/>
            <a:ext cx="4429760" cy="668020"/>
            <a:chOff x="2403" y="3797"/>
            <a:chExt cx="6976" cy="1052"/>
          </a:xfrm>
        </p:grpSpPr>
        <p:sp>
          <p:nvSpPr>
            <p:cNvPr id="10"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ea typeface="宋体" panose="02010600030101010101" pitchFamily="2" charset="-122"/>
                </a:rPr>
                <a:t>03</a:t>
              </a:r>
            </a:p>
          </p:txBody>
        </p:sp>
        <p:grpSp>
          <p:nvGrpSpPr>
            <p:cNvPr id="11" name="Group 33"/>
            <p:cNvGrpSpPr/>
            <p:nvPr/>
          </p:nvGrpSpPr>
          <p:grpSpPr>
            <a:xfrm>
              <a:off x="3139" y="3932"/>
              <a:ext cx="6240" cy="917"/>
              <a:chOff x="6444107" y="1524002"/>
              <a:chExt cx="4232109" cy="582280"/>
            </a:xfrm>
          </p:grpSpPr>
          <p:sp>
            <p:nvSpPr>
              <p:cNvPr id="14"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latin typeface="思源黑体 CN Light" panose="020B0300000000000000" charset="-122"/>
                    <a:ea typeface="思源黑体 CN Light" panose="020B0300000000000000" charset="-122"/>
                  </a:rPr>
                  <a:t>师恩似海</a:t>
                </a:r>
              </a:p>
            </p:txBody>
          </p:sp>
          <p:sp>
            <p:nvSpPr>
              <p:cNvPr id="17" name="TextBox 36"/>
              <p:cNvSpPr txBox="1"/>
              <p:nvPr/>
            </p:nvSpPr>
            <p:spPr>
              <a:xfrm>
                <a:off x="6444107" y="1785914"/>
                <a:ext cx="4232109" cy="320368"/>
              </a:xfrm>
              <a:prstGeom prst="rect">
                <a:avLst/>
              </a:prstGeom>
            </p:spPr>
            <p:txBody>
              <a:bodyPr vert="horz" wrap="square" lIns="360000" tIns="0" rIns="0" bIns="0" anchor="ctr" anchorCtr="0"/>
              <a:lstStyle/>
              <a:p>
                <a:pPr algn="l">
                  <a:lnSpc>
                    <a:spcPct val="150000"/>
                  </a:lnSpc>
                </a:pPr>
                <a:r>
                  <a:rPr lang="zh-CN" altLang="en-US" sz="9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国民党政府先是同意</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日为教师节，后又将教师节改为</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 </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孔子生日</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p>
            </p:txBody>
          </p:sp>
        </p:grpSp>
      </p:grpSp>
      <p:grpSp>
        <p:nvGrpSpPr>
          <p:cNvPr id="18" name="组合 17"/>
          <p:cNvGrpSpPr/>
          <p:nvPr/>
        </p:nvGrpSpPr>
        <p:grpSpPr>
          <a:xfrm>
            <a:off x="1761490" y="5392420"/>
            <a:ext cx="4429760" cy="658496"/>
            <a:chOff x="2403" y="3797"/>
            <a:chExt cx="6976" cy="1037"/>
          </a:xfrm>
        </p:grpSpPr>
        <p:sp>
          <p:nvSpPr>
            <p:cNvPr id="19"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ea typeface="宋体" panose="02010600030101010101" pitchFamily="2" charset="-122"/>
                </a:rPr>
                <a:t>04</a:t>
              </a:r>
            </a:p>
          </p:txBody>
        </p:sp>
        <p:grpSp>
          <p:nvGrpSpPr>
            <p:cNvPr id="20" name="Group 33"/>
            <p:cNvGrpSpPr/>
            <p:nvPr/>
          </p:nvGrpSpPr>
          <p:grpSpPr>
            <a:xfrm>
              <a:off x="3139" y="3932"/>
              <a:ext cx="6240" cy="902"/>
              <a:chOff x="6444107" y="1524002"/>
              <a:chExt cx="4232109" cy="572756"/>
            </a:xfrm>
          </p:grpSpPr>
          <p:sp>
            <p:nvSpPr>
              <p:cNvPr id="21"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latin typeface="思源黑体 CN Light" panose="020B0300000000000000" charset="-122"/>
                    <a:ea typeface="思源黑体 CN Light" panose="020B0300000000000000" charset="-122"/>
                  </a:rPr>
                  <a:t>难忘师恩</a:t>
                </a:r>
              </a:p>
            </p:txBody>
          </p:sp>
          <p:sp>
            <p:nvSpPr>
              <p:cNvPr id="22" name="TextBox 36"/>
              <p:cNvSpPr txBox="1"/>
              <p:nvPr/>
            </p:nvSpPr>
            <p:spPr>
              <a:xfrm>
                <a:off x="6444107" y="1776390"/>
                <a:ext cx="4232109" cy="320368"/>
              </a:xfrm>
              <a:prstGeom prst="rect">
                <a:avLst/>
              </a:prstGeom>
            </p:spPr>
            <p:txBody>
              <a:bodyPr vert="horz" wrap="square" lIns="360000" tIns="0" rIns="0" bIns="0" anchor="ctr" anchorCtr="0"/>
              <a:lstStyle/>
              <a:p>
                <a:pPr algn="l">
                  <a:lnSpc>
                    <a:spcPct val="120000"/>
                  </a:lnSpc>
                </a:pPr>
                <a:r>
                  <a:rPr lang="en-US" altLang="zh-CN" sz="9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21</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日，第六届全国人大常委会第九次会议作出决议，将每年的</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94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日定为我国的教师节。</a:t>
                </a:r>
              </a:p>
            </p:txBody>
          </p:sp>
        </p:grpSp>
      </p:gr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ea typeface="宋体" panose="02010600030101010101" pitchFamily="2" charset="-122"/>
              </a:rPr>
              <a:t>01</a:t>
            </a:r>
          </a:p>
          <a:p>
            <a:pPr algn="ctr">
              <a:lnSpc>
                <a:spcPct val="90000"/>
              </a:lnSpc>
            </a:pPr>
            <a:r>
              <a:rPr lang="zh-CN" altLang="en-US" sz="4400" b="1" kern="900" dirty="0">
                <a:solidFill>
                  <a:srgbClr val="FAA8A3"/>
                </a:solidFill>
                <a:ea typeface="宋体" panose="02010600030101010101" pitchFamily="2" charset="-122"/>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ea typeface="宋体" panose="02010600030101010101" pitchFamily="2" charset="-122"/>
              </a:rPr>
              <a:t>点击输入替换内容点击输入替换内容</a:t>
            </a:r>
            <a:endParaRPr lang="en-US" altLang="zh-CN" sz="1100" dirty="0">
              <a:solidFill>
                <a:schemeClr val="tx1">
                  <a:lumMod val="75000"/>
                  <a:lumOff val="25000"/>
                </a:schemeClr>
              </a:solidFill>
              <a:ea typeface="宋体" panose="02010600030101010101" pitchFamily="2" charset="-122"/>
            </a:endParaRPr>
          </a:p>
          <a:p>
            <a:pPr lvl="0" algn="ctr">
              <a:lnSpc>
                <a:spcPct val="120000"/>
              </a:lnSpc>
            </a:pPr>
            <a:r>
              <a:rPr lang="zh-CN" altLang="en-US" sz="1100" dirty="0">
                <a:solidFill>
                  <a:schemeClr val="tx1">
                    <a:lumMod val="75000"/>
                    <a:lumOff val="25000"/>
                  </a:schemeClr>
                </a:solidFill>
                <a:ea typeface="宋体" panose="02010600030101010101" pitchFamily="2" charset="-122"/>
              </a:rPr>
              <a:t>如需更改请在（设置形状格式）菜单下（文本选项）中调整</a:t>
            </a: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9" name="组合 8"/>
          <p:cNvGrpSpPr/>
          <p:nvPr/>
        </p:nvGrpSpPr>
        <p:grpSpPr>
          <a:xfrm>
            <a:off x="4934903" y="1619885"/>
            <a:ext cx="6151880" cy="756285"/>
            <a:chOff x="8012" y="2026"/>
            <a:chExt cx="9688" cy="1191"/>
          </a:xfrm>
        </p:grpSpPr>
        <p:sp>
          <p:nvSpPr>
            <p:cNvPr id="76" name="Freeform 5"/>
            <p:cNvSpPr>
              <a:spLocks noEditPoints="1"/>
            </p:cNvSpPr>
            <p:nvPr/>
          </p:nvSpPr>
          <p:spPr bwMode="auto">
            <a:xfrm>
              <a:off x="16870" y="2094"/>
              <a:ext cx="831" cy="982"/>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rgbClr val="FAA8A3"/>
            </a:solid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84" name="Text Placeholder 3"/>
            <p:cNvSpPr txBox="1"/>
            <p:nvPr/>
          </p:nvSpPr>
          <p:spPr>
            <a:xfrm>
              <a:off x="14944" y="2026"/>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latin typeface="思源黑体 CN Light" panose="020B0300000000000000" charset="-122"/>
                  <a:ea typeface="思源黑体 CN Light" panose="020B0300000000000000" charset="-122"/>
                </a:rPr>
                <a:t>你的标题</a:t>
              </a:r>
            </a:p>
          </p:txBody>
        </p:sp>
        <p:sp>
          <p:nvSpPr>
            <p:cNvPr id="85" name="Text Placeholder 3"/>
            <p:cNvSpPr txBox="1"/>
            <p:nvPr/>
          </p:nvSpPr>
          <p:spPr>
            <a:xfrm>
              <a:off x="8012" y="2455"/>
              <a:ext cx="8285" cy="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5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50" dirty="0">
                <a:solidFill>
                  <a:prstClr val="black">
                    <a:lumMod val="75000"/>
                    <a:lumOff val="25000"/>
                  </a:prstClr>
                </a:solidFill>
                <a:latin typeface="思源黑体 CN Light" panose="020B0300000000000000" charset="-122"/>
                <a:ea typeface="思源黑体 CN Light" panose="020B0300000000000000" charset="-122"/>
              </a:endParaRPr>
            </a:p>
          </p:txBody>
        </p:sp>
      </p:grpSp>
      <p:grpSp>
        <p:nvGrpSpPr>
          <p:cNvPr id="10" name="组合 9"/>
          <p:cNvGrpSpPr/>
          <p:nvPr/>
        </p:nvGrpSpPr>
        <p:grpSpPr>
          <a:xfrm>
            <a:off x="4928870" y="2976880"/>
            <a:ext cx="6163945" cy="709930"/>
            <a:chOff x="8012" y="4773"/>
            <a:chExt cx="9707" cy="1118"/>
          </a:xfrm>
        </p:grpSpPr>
        <p:grpSp>
          <p:nvGrpSpPr>
            <p:cNvPr id="38" name="Group 92"/>
            <p:cNvGrpSpPr/>
            <p:nvPr/>
          </p:nvGrpSpPr>
          <p:grpSpPr>
            <a:xfrm>
              <a:off x="16851" y="4865"/>
              <a:ext cx="869" cy="762"/>
              <a:chOff x="6365875" y="1458913"/>
              <a:chExt cx="619125" cy="542925"/>
            </a:xfrm>
            <a:solidFill>
              <a:srgbClr val="FAA8A3"/>
            </a:solidFill>
          </p:grpSpPr>
          <p:sp>
            <p:nvSpPr>
              <p:cNvPr id="39"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40"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41"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42"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43"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44"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grpSp>
        <p:sp>
          <p:nvSpPr>
            <p:cNvPr id="88" name="Text Placeholder 3"/>
            <p:cNvSpPr txBox="1"/>
            <p:nvPr/>
          </p:nvSpPr>
          <p:spPr>
            <a:xfrm>
              <a:off x="14944" y="4773"/>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latin typeface="思源黑体 CN Light" panose="020B0300000000000000" charset="-122"/>
                  <a:ea typeface="思源黑体 CN Light" panose="020B0300000000000000" charset="-122"/>
                </a:rPr>
                <a:t>你的标题</a:t>
              </a:r>
            </a:p>
          </p:txBody>
        </p:sp>
        <p:sp>
          <p:nvSpPr>
            <p:cNvPr id="89" name="Text Placeholder 3"/>
            <p:cNvSpPr txBox="1"/>
            <p:nvPr/>
          </p:nvSpPr>
          <p:spPr>
            <a:xfrm>
              <a:off x="8012" y="5201"/>
              <a:ext cx="8285" cy="6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grpSp>
      <p:grpSp>
        <p:nvGrpSpPr>
          <p:cNvPr id="11" name="组合 10"/>
          <p:cNvGrpSpPr/>
          <p:nvPr/>
        </p:nvGrpSpPr>
        <p:grpSpPr>
          <a:xfrm>
            <a:off x="4922203" y="4287520"/>
            <a:ext cx="6177280" cy="710565"/>
            <a:chOff x="8012" y="7479"/>
            <a:chExt cx="9728" cy="1119"/>
          </a:xfrm>
        </p:grpSpPr>
        <p:sp>
          <p:nvSpPr>
            <p:cNvPr id="71" name="Freeform 80"/>
            <p:cNvSpPr>
              <a:spLocks noEditPoints="1"/>
            </p:cNvSpPr>
            <p:nvPr/>
          </p:nvSpPr>
          <p:spPr bwMode="auto">
            <a:xfrm>
              <a:off x="16830" y="7719"/>
              <a:ext cx="910" cy="690"/>
            </a:xfrm>
            <a:custGeom>
              <a:avLst/>
              <a:gdLst/>
              <a:ahLst/>
              <a:cxnLst>
                <a:cxn ang="0">
                  <a:pos x="128" y="59"/>
                </a:cxn>
                <a:cxn ang="0">
                  <a:pos x="127" y="59"/>
                </a:cxn>
                <a:cxn ang="0">
                  <a:pos x="128" y="49"/>
                </a:cxn>
                <a:cxn ang="0">
                  <a:pos x="79" y="0"/>
                </a:cxn>
                <a:cxn ang="0">
                  <a:pos x="30" y="49"/>
                </a:cxn>
                <a:cxn ang="0">
                  <a:pos x="30" y="50"/>
                </a:cxn>
                <a:cxn ang="0">
                  <a:pos x="0" y="84"/>
                </a:cxn>
                <a:cxn ang="0">
                  <a:pos x="30" y="117"/>
                </a:cxn>
                <a:cxn ang="0">
                  <a:pos x="30" y="118"/>
                </a:cxn>
                <a:cxn ang="0">
                  <a:pos x="79" y="118"/>
                </a:cxn>
                <a:cxn ang="0">
                  <a:pos x="48" y="79"/>
                </a:cxn>
                <a:cxn ang="0">
                  <a:pos x="69" y="79"/>
                </a:cxn>
                <a:cxn ang="0">
                  <a:pos x="69" y="40"/>
                </a:cxn>
                <a:cxn ang="0">
                  <a:pos x="79" y="30"/>
                </a:cxn>
                <a:cxn ang="0">
                  <a:pos x="88" y="40"/>
                </a:cxn>
                <a:cxn ang="0">
                  <a:pos x="88" y="79"/>
                </a:cxn>
                <a:cxn ang="0">
                  <a:pos x="109" y="79"/>
                </a:cxn>
                <a:cxn ang="0">
                  <a:pos x="79" y="118"/>
                </a:cxn>
                <a:cxn ang="0">
                  <a:pos x="128" y="118"/>
                </a:cxn>
                <a:cxn ang="0">
                  <a:pos x="157" y="89"/>
                </a:cxn>
                <a:cxn ang="0">
                  <a:pos x="128" y="59"/>
                </a:cxn>
                <a:cxn ang="0">
                  <a:pos x="128" y="59"/>
                </a:cxn>
                <a:cxn ang="0">
                  <a:pos x="128" y="59"/>
                </a:cxn>
              </a:cxnLst>
              <a:rect l="0" t="0" r="r" b="b"/>
              <a:pathLst>
                <a:path w="157" h="118">
                  <a:moveTo>
                    <a:pt x="128" y="59"/>
                  </a:moveTo>
                  <a:cubicBezTo>
                    <a:pt x="127" y="59"/>
                    <a:pt x="127" y="59"/>
                    <a:pt x="127" y="59"/>
                  </a:cubicBezTo>
                  <a:cubicBezTo>
                    <a:pt x="127" y="56"/>
                    <a:pt x="128" y="53"/>
                    <a:pt x="128" y="49"/>
                  </a:cubicBezTo>
                  <a:cubicBezTo>
                    <a:pt x="128" y="22"/>
                    <a:pt x="106" y="0"/>
                    <a:pt x="79" y="0"/>
                  </a:cubicBezTo>
                  <a:cubicBezTo>
                    <a:pt x="52" y="0"/>
                    <a:pt x="30" y="22"/>
                    <a:pt x="30" y="49"/>
                  </a:cubicBezTo>
                  <a:cubicBezTo>
                    <a:pt x="30" y="50"/>
                    <a:pt x="30" y="50"/>
                    <a:pt x="30" y="50"/>
                  </a:cubicBezTo>
                  <a:cubicBezTo>
                    <a:pt x="13" y="52"/>
                    <a:pt x="0" y="66"/>
                    <a:pt x="0" y="84"/>
                  </a:cubicBezTo>
                  <a:cubicBezTo>
                    <a:pt x="0" y="101"/>
                    <a:pt x="13" y="115"/>
                    <a:pt x="30" y="117"/>
                  </a:cubicBezTo>
                  <a:cubicBezTo>
                    <a:pt x="30" y="118"/>
                    <a:pt x="30" y="118"/>
                    <a:pt x="30" y="118"/>
                  </a:cubicBezTo>
                  <a:cubicBezTo>
                    <a:pt x="79" y="118"/>
                    <a:pt x="79" y="118"/>
                    <a:pt x="79" y="118"/>
                  </a:cubicBezTo>
                  <a:cubicBezTo>
                    <a:pt x="48" y="79"/>
                    <a:pt x="48" y="79"/>
                    <a:pt x="48" y="79"/>
                  </a:cubicBezTo>
                  <a:cubicBezTo>
                    <a:pt x="69" y="79"/>
                    <a:pt x="69" y="79"/>
                    <a:pt x="69" y="79"/>
                  </a:cubicBezTo>
                  <a:cubicBezTo>
                    <a:pt x="69" y="40"/>
                    <a:pt x="69" y="40"/>
                    <a:pt x="69" y="40"/>
                  </a:cubicBezTo>
                  <a:cubicBezTo>
                    <a:pt x="69" y="34"/>
                    <a:pt x="73" y="30"/>
                    <a:pt x="79" y="30"/>
                  </a:cubicBezTo>
                  <a:cubicBezTo>
                    <a:pt x="84" y="30"/>
                    <a:pt x="88" y="34"/>
                    <a:pt x="88" y="40"/>
                  </a:cubicBezTo>
                  <a:cubicBezTo>
                    <a:pt x="88" y="79"/>
                    <a:pt x="88" y="79"/>
                    <a:pt x="88" y="79"/>
                  </a:cubicBezTo>
                  <a:cubicBezTo>
                    <a:pt x="109" y="79"/>
                    <a:pt x="109" y="79"/>
                    <a:pt x="109" y="79"/>
                  </a:cubicBezTo>
                  <a:cubicBezTo>
                    <a:pt x="79" y="118"/>
                    <a:pt x="79" y="118"/>
                    <a:pt x="79" y="118"/>
                  </a:cubicBezTo>
                  <a:cubicBezTo>
                    <a:pt x="128" y="118"/>
                    <a:pt x="128" y="118"/>
                    <a:pt x="128" y="118"/>
                  </a:cubicBezTo>
                  <a:cubicBezTo>
                    <a:pt x="144" y="118"/>
                    <a:pt x="157" y="105"/>
                    <a:pt x="157" y="89"/>
                  </a:cubicBezTo>
                  <a:cubicBezTo>
                    <a:pt x="157" y="72"/>
                    <a:pt x="144" y="59"/>
                    <a:pt x="128" y="59"/>
                  </a:cubicBezTo>
                  <a:close/>
                  <a:moveTo>
                    <a:pt x="128" y="59"/>
                  </a:moveTo>
                  <a:cubicBezTo>
                    <a:pt x="128" y="59"/>
                    <a:pt x="128" y="59"/>
                    <a:pt x="128" y="59"/>
                  </a:cubicBezTo>
                </a:path>
              </a:pathLst>
            </a:custGeom>
            <a:solidFill>
              <a:srgbClr val="FAA8A3"/>
            </a:solid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92" name="Text Placeholder 3"/>
            <p:cNvSpPr txBox="1"/>
            <p:nvPr/>
          </p:nvSpPr>
          <p:spPr>
            <a:xfrm>
              <a:off x="14944" y="7479"/>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latin typeface="思源黑体 CN Light" panose="020B0300000000000000" charset="-122"/>
                  <a:ea typeface="思源黑体 CN Light" panose="020B0300000000000000" charset="-122"/>
                </a:rPr>
                <a:t>你的标题</a:t>
              </a:r>
            </a:p>
          </p:txBody>
        </p:sp>
        <p:sp>
          <p:nvSpPr>
            <p:cNvPr id="93" name="Text Placeholder 3"/>
            <p:cNvSpPr txBox="1"/>
            <p:nvPr/>
          </p:nvSpPr>
          <p:spPr>
            <a:xfrm>
              <a:off x="8012" y="7908"/>
              <a:ext cx="8285" cy="6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grpSp>
      <p:grpSp>
        <p:nvGrpSpPr>
          <p:cNvPr id="12" name="组合 11"/>
          <p:cNvGrpSpPr/>
          <p:nvPr/>
        </p:nvGrpSpPr>
        <p:grpSpPr>
          <a:xfrm>
            <a:off x="4944745" y="5598795"/>
            <a:ext cx="6132195" cy="709930"/>
            <a:chOff x="8012" y="8786"/>
            <a:chExt cx="9657" cy="1118"/>
          </a:xfrm>
        </p:grpSpPr>
        <p:grpSp>
          <p:nvGrpSpPr>
            <p:cNvPr id="72" name="Group 132"/>
            <p:cNvGrpSpPr/>
            <p:nvPr/>
          </p:nvGrpSpPr>
          <p:grpSpPr>
            <a:xfrm>
              <a:off x="16901" y="8822"/>
              <a:ext cx="769" cy="917"/>
              <a:chOff x="7500938" y="2982913"/>
              <a:chExt cx="685800" cy="817562"/>
            </a:xfrm>
            <a:solidFill>
              <a:srgbClr val="FAA8A3"/>
            </a:solidFill>
          </p:grpSpPr>
          <p:sp>
            <p:nvSpPr>
              <p:cNvPr id="73" name="Freeform 84"/>
              <p:cNvSpPr>
                <a:spLocks noEditPoints="1"/>
              </p:cNvSpPr>
              <p:nvPr/>
            </p:nvSpPr>
            <p:spPr bwMode="auto">
              <a:xfrm>
                <a:off x="7500938" y="2982913"/>
                <a:ext cx="685800" cy="817562"/>
              </a:xfrm>
              <a:custGeom>
                <a:avLst/>
                <a:gdLst/>
                <a:ahLst/>
                <a:cxnLst>
                  <a:cxn ang="0">
                    <a:pos x="148" y="190"/>
                  </a:cxn>
                  <a:cxn ang="0">
                    <a:pos x="107" y="190"/>
                  </a:cxn>
                  <a:cxn ang="0">
                    <a:pos x="107" y="178"/>
                  </a:cxn>
                  <a:cxn ang="0">
                    <a:pos x="180" y="90"/>
                  </a:cxn>
                  <a:cxn ang="0">
                    <a:pos x="126" y="7"/>
                  </a:cxn>
                  <a:cxn ang="0">
                    <a:pos x="126" y="8"/>
                  </a:cxn>
                  <a:cxn ang="0">
                    <a:pos x="90" y="0"/>
                  </a:cxn>
                  <a:cxn ang="0">
                    <a:pos x="54" y="8"/>
                  </a:cxn>
                  <a:cxn ang="0">
                    <a:pos x="54" y="7"/>
                  </a:cxn>
                  <a:cxn ang="0">
                    <a:pos x="0" y="90"/>
                  </a:cxn>
                  <a:cxn ang="0">
                    <a:pos x="73" y="178"/>
                  </a:cxn>
                  <a:cxn ang="0">
                    <a:pos x="73" y="190"/>
                  </a:cxn>
                  <a:cxn ang="0">
                    <a:pos x="32" y="190"/>
                  </a:cxn>
                  <a:cxn ang="0">
                    <a:pos x="23" y="198"/>
                  </a:cxn>
                  <a:cxn ang="0">
                    <a:pos x="23" y="215"/>
                  </a:cxn>
                  <a:cxn ang="0">
                    <a:pos x="156" y="215"/>
                  </a:cxn>
                  <a:cxn ang="0">
                    <a:pos x="156" y="198"/>
                  </a:cxn>
                  <a:cxn ang="0">
                    <a:pos x="148" y="190"/>
                  </a:cxn>
                  <a:cxn ang="0">
                    <a:pos x="120" y="14"/>
                  </a:cxn>
                  <a:cxn ang="0">
                    <a:pos x="90" y="26"/>
                  </a:cxn>
                  <a:cxn ang="0">
                    <a:pos x="60" y="14"/>
                  </a:cxn>
                  <a:cxn ang="0">
                    <a:pos x="90" y="8"/>
                  </a:cxn>
                  <a:cxn ang="0">
                    <a:pos x="120" y="14"/>
                  </a:cxn>
                  <a:cxn ang="0">
                    <a:pos x="46" y="90"/>
                  </a:cxn>
                  <a:cxn ang="0">
                    <a:pos x="90" y="46"/>
                  </a:cxn>
                  <a:cxn ang="0">
                    <a:pos x="134" y="90"/>
                  </a:cxn>
                  <a:cxn ang="0">
                    <a:pos x="90" y="134"/>
                  </a:cxn>
                  <a:cxn ang="0">
                    <a:pos x="46" y="90"/>
                  </a:cxn>
                  <a:cxn ang="0">
                    <a:pos x="46" y="90"/>
                  </a:cxn>
                  <a:cxn ang="0">
                    <a:pos x="46" y="90"/>
                  </a:cxn>
                </a:cxnLst>
                <a:rect l="0" t="0" r="r" b="b"/>
                <a:pathLst>
                  <a:path w="180" h="215">
                    <a:moveTo>
                      <a:pt x="148" y="190"/>
                    </a:moveTo>
                    <a:cubicBezTo>
                      <a:pt x="107" y="190"/>
                      <a:pt x="107" y="190"/>
                      <a:pt x="107" y="190"/>
                    </a:cubicBezTo>
                    <a:cubicBezTo>
                      <a:pt x="107" y="178"/>
                      <a:pt x="107" y="178"/>
                      <a:pt x="107" y="178"/>
                    </a:cubicBezTo>
                    <a:cubicBezTo>
                      <a:pt x="148" y="170"/>
                      <a:pt x="180" y="134"/>
                      <a:pt x="180" y="90"/>
                    </a:cubicBezTo>
                    <a:cubicBezTo>
                      <a:pt x="180" y="53"/>
                      <a:pt x="158" y="21"/>
                      <a:pt x="126" y="7"/>
                    </a:cubicBezTo>
                    <a:cubicBezTo>
                      <a:pt x="126" y="8"/>
                      <a:pt x="126" y="8"/>
                      <a:pt x="126" y="8"/>
                    </a:cubicBezTo>
                    <a:cubicBezTo>
                      <a:pt x="115" y="3"/>
                      <a:pt x="103" y="0"/>
                      <a:pt x="90" y="0"/>
                    </a:cubicBezTo>
                    <a:cubicBezTo>
                      <a:pt x="77" y="0"/>
                      <a:pt x="65" y="3"/>
                      <a:pt x="54" y="8"/>
                    </a:cubicBezTo>
                    <a:cubicBezTo>
                      <a:pt x="54" y="8"/>
                      <a:pt x="54" y="8"/>
                      <a:pt x="54" y="7"/>
                    </a:cubicBezTo>
                    <a:cubicBezTo>
                      <a:pt x="22" y="21"/>
                      <a:pt x="0" y="53"/>
                      <a:pt x="0" y="90"/>
                    </a:cubicBezTo>
                    <a:cubicBezTo>
                      <a:pt x="0" y="134"/>
                      <a:pt x="32" y="170"/>
                      <a:pt x="73" y="178"/>
                    </a:cubicBezTo>
                    <a:cubicBezTo>
                      <a:pt x="73" y="190"/>
                      <a:pt x="73" y="190"/>
                      <a:pt x="73" y="190"/>
                    </a:cubicBezTo>
                    <a:cubicBezTo>
                      <a:pt x="32" y="190"/>
                      <a:pt x="32" y="190"/>
                      <a:pt x="32" y="190"/>
                    </a:cubicBezTo>
                    <a:cubicBezTo>
                      <a:pt x="24" y="190"/>
                      <a:pt x="23" y="198"/>
                      <a:pt x="23" y="198"/>
                    </a:cubicBezTo>
                    <a:cubicBezTo>
                      <a:pt x="23" y="215"/>
                      <a:pt x="23" y="215"/>
                      <a:pt x="23" y="215"/>
                    </a:cubicBezTo>
                    <a:cubicBezTo>
                      <a:pt x="156" y="215"/>
                      <a:pt x="156" y="215"/>
                      <a:pt x="156" y="215"/>
                    </a:cubicBezTo>
                    <a:cubicBezTo>
                      <a:pt x="156" y="198"/>
                      <a:pt x="156" y="198"/>
                      <a:pt x="156" y="198"/>
                    </a:cubicBezTo>
                    <a:cubicBezTo>
                      <a:pt x="156" y="193"/>
                      <a:pt x="153" y="190"/>
                      <a:pt x="148" y="190"/>
                    </a:cubicBezTo>
                    <a:close/>
                    <a:moveTo>
                      <a:pt x="120" y="14"/>
                    </a:moveTo>
                    <a:cubicBezTo>
                      <a:pt x="112" y="21"/>
                      <a:pt x="101" y="26"/>
                      <a:pt x="90" y="26"/>
                    </a:cubicBezTo>
                    <a:cubicBezTo>
                      <a:pt x="78" y="26"/>
                      <a:pt x="68" y="21"/>
                      <a:pt x="60" y="14"/>
                    </a:cubicBezTo>
                    <a:cubicBezTo>
                      <a:pt x="69" y="10"/>
                      <a:pt x="79" y="8"/>
                      <a:pt x="90" y="8"/>
                    </a:cubicBezTo>
                    <a:cubicBezTo>
                      <a:pt x="100" y="8"/>
                      <a:pt x="111" y="10"/>
                      <a:pt x="120" y="14"/>
                    </a:cubicBezTo>
                    <a:close/>
                    <a:moveTo>
                      <a:pt x="46" y="90"/>
                    </a:moveTo>
                    <a:cubicBezTo>
                      <a:pt x="46" y="65"/>
                      <a:pt x="65" y="46"/>
                      <a:pt x="90" y="46"/>
                    </a:cubicBezTo>
                    <a:cubicBezTo>
                      <a:pt x="114" y="46"/>
                      <a:pt x="134" y="65"/>
                      <a:pt x="134" y="90"/>
                    </a:cubicBezTo>
                    <a:cubicBezTo>
                      <a:pt x="134" y="114"/>
                      <a:pt x="114" y="134"/>
                      <a:pt x="90" y="134"/>
                    </a:cubicBezTo>
                    <a:cubicBezTo>
                      <a:pt x="65" y="134"/>
                      <a:pt x="46" y="114"/>
                      <a:pt x="46" y="90"/>
                    </a:cubicBezTo>
                    <a:close/>
                    <a:moveTo>
                      <a:pt x="46" y="90"/>
                    </a:moveTo>
                    <a:cubicBezTo>
                      <a:pt x="46" y="90"/>
                      <a:pt x="46" y="90"/>
                      <a:pt x="46" y="90"/>
                    </a:cubicBezTo>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sp>
            <p:nvSpPr>
              <p:cNvPr id="74" name="Freeform 85"/>
              <p:cNvSpPr>
                <a:spLocks noEditPoints="1"/>
              </p:cNvSpPr>
              <p:nvPr/>
            </p:nvSpPr>
            <p:spPr bwMode="auto">
              <a:xfrm>
                <a:off x="7751763" y="3236913"/>
                <a:ext cx="179388" cy="176212"/>
              </a:xfrm>
              <a:custGeom>
                <a:avLst/>
                <a:gdLst/>
                <a:ahLst/>
                <a:cxnLst>
                  <a:cxn ang="0">
                    <a:pos x="47" y="23"/>
                  </a:cxn>
                  <a:cxn ang="0">
                    <a:pos x="24" y="0"/>
                  </a:cxn>
                  <a:cxn ang="0">
                    <a:pos x="12" y="3"/>
                  </a:cxn>
                  <a:cxn ang="0">
                    <a:pos x="15" y="2"/>
                  </a:cxn>
                  <a:cxn ang="0">
                    <a:pos x="27" y="14"/>
                  </a:cxn>
                  <a:cxn ang="0">
                    <a:pos x="15" y="26"/>
                  </a:cxn>
                  <a:cxn ang="0">
                    <a:pos x="3" y="14"/>
                  </a:cxn>
                  <a:cxn ang="0">
                    <a:pos x="4" y="11"/>
                  </a:cxn>
                  <a:cxn ang="0">
                    <a:pos x="0" y="23"/>
                  </a:cxn>
                  <a:cxn ang="0">
                    <a:pos x="24" y="46"/>
                  </a:cxn>
                  <a:cxn ang="0">
                    <a:pos x="47" y="23"/>
                  </a:cxn>
                  <a:cxn ang="0">
                    <a:pos x="47" y="23"/>
                  </a:cxn>
                  <a:cxn ang="0">
                    <a:pos x="47" y="23"/>
                  </a:cxn>
                </a:cxnLst>
                <a:rect l="0" t="0" r="r" b="b"/>
                <a:pathLst>
                  <a:path w="47" h="46">
                    <a:moveTo>
                      <a:pt x="47" y="23"/>
                    </a:moveTo>
                    <a:cubicBezTo>
                      <a:pt x="47" y="10"/>
                      <a:pt x="37" y="0"/>
                      <a:pt x="24" y="0"/>
                    </a:cubicBezTo>
                    <a:cubicBezTo>
                      <a:pt x="19" y="0"/>
                      <a:pt x="15" y="1"/>
                      <a:pt x="12" y="3"/>
                    </a:cubicBezTo>
                    <a:cubicBezTo>
                      <a:pt x="13" y="3"/>
                      <a:pt x="14" y="2"/>
                      <a:pt x="15" y="2"/>
                    </a:cubicBezTo>
                    <a:cubicBezTo>
                      <a:pt x="22" y="2"/>
                      <a:pt x="27" y="8"/>
                      <a:pt x="27" y="14"/>
                    </a:cubicBezTo>
                    <a:cubicBezTo>
                      <a:pt x="27" y="21"/>
                      <a:pt x="22" y="26"/>
                      <a:pt x="15" y="26"/>
                    </a:cubicBezTo>
                    <a:cubicBezTo>
                      <a:pt x="9" y="26"/>
                      <a:pt x="3" y="21"/>
                      <a:pt x="3" y="14"/>
                    </a:cubicBezTo>
                    <a:cubicBezTo>
                      <a:pt x="3" y="13"/>
                      <a:pt x="4" y="12"/>
                      <a:pt x="4" y="11"/>
                    </a:cubicBezTo>
                    <a:cubicBezTo>
                      <a:pt x="2" y="14"/>
                      <a:pt x="0" y="18"/>
                      <a:pt x="0" y="23"/>
                    </a:cubicBezTo>
                    <a:cubicBezTo>
                      <a:pt x="0" y="36"/>
                      <a:pt x="11" y="46"/>
                      <a:pt x="24" y="46"/>
                    </a:cubicBezTo>
                    <a:cubicBezTo>
                      <a:pt x="37" y="46"/>
                      <a:pt x="47" y="36"/>
                      <a:pt x="47" y="23"/>
                    </a:cubicBezTo>
                    <a:close/>
                    <a:moveTo>
                      <a:pt x="47" y="23"/>
                    </a:moveTo>
                    <a:cubicBezTo>
                      <a:pt x="47" y="23"/>
                      <a:pt x="47" y="23"/>
                      <a:pt x="47" y="23"/>
                    </a:cubicBezTo>
                  </a:path>
                </a:pathLst>
              </a:custGeom>
              <a:grpFill/>
              <a:ln w="9525">
                <a:noFill/>
                <a:round/>
              </a:ln>
            </p:spPr>
            <p:txBody>
              <a:bodyPr vert="horz" wrap="square" lIns="121920" tIns="60960" rIns="121920" bIns="60960" numCol="1" anchor="t" anchorCtr="0" compatLnSpc="1"/>
              <a:lstStyle/>
              <a:p>
                <a:endParaRPr lang="en-US" sz="2400">
                  <a:latin typeface="思源黑体 CN Light" panose="020B0300000000000000" charset="-122"/>
                  <a:ea typeface="思源黑体 CN Light" panose="020B0300000000000000" charset="-122"/>
                </a:endParaRPr>
              </a:p>
            </p:txBody>
          </p:sp>
        </p:grpSp>
        <p:sp>
          <p:nvSpPr>
            <p:cNvPr id="94" name="Text Placeholder 3"/>
            <p:cNvSpPr txBox="1"/>
            <p:nvPr/>
          </p:nvSpPr>
          <p:spPr>
            <a:xfrm>
              <a:off x="14944" y="8786"/>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latin typeface="思源黑体 CN Light" panose="020B0300000000000000" charset="-122"/>
                  <a:ea typeface="思源黑体 CN Light" panose="020B0300000000000000" charset="-122"/>
                </a:rPr>
                <a:t>你的标题</a:t>
              </a:r>
            </a:p>
          </p:txBody>
        </p:sp>
        <p:sp>
          <p:nvSpPr>
            <p:cNvPr id="95" name="Text Placeholder 3"/>
            <p:cNvSpPr txBox="1"/>
            <p:nvPr/>
          </p:nvSpPr>
          <p:spPr>
            <a:xfrm>
              <a:off x="8012" y="9214"/>
              <a:ext cx="8285" cy="6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grpSp>
      <p:pic>
        <p:nvPicPr>
          <p:cNvPr id="8" name="图片 7"/>
          <p:cNvPicPr>
            <a:picLocks noChangeAspect="1"/>
          </p:cNvPicPr>
          <p:nvPr/>
        </p:nvPicPr>
        <p:blipFill>
          <a:blip r:embed="rId5"/>
          <a:stretch>
            <a:fillRect/>
          </a:stretch>
        </p:blipFill>
        <p:spPr>
          <a:xfrm flipH="1">
            <a:off x="1681480" y="1200785"/>
            <a:ext cx="2230120" cy="5381625"/>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8" name="Group 59"/>
          <p:cNvGrpSpPr/>
          <p:nvPr/>
        </p:nvGrpSpPr>
        <p:grpSpPr>
          <a:xfrm>
            <a:off x="8316512" y="4499079"/>
            <a:ext cx="3034927" cy="792049"/>
            <a:chOff x="7154104" y="3206176"/>
            <a:chExt cx="2276195" cy="594036"/>
          </a:xfrm>
        </p:grpSpPr>
        <p:sp>
          <p:nvSpPr>
            <p:cNvPr id="9" name="TextBox 51"/>
            <p:cNvSpPr txBox="1"/>
            <p:nvPr/>
          </p:nvSpPr>
          <p:spPr>
            <a:xfrm>
              <a:off x="7154105" y="3453979"/>
              <a:ext cx="2276194" cy="346233"/>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sp>
          <p:nvSpPr>
            <p:cNvPr id="10" name="Rectangle 52"/>
            <p:cNvSpPr/>
            <p:nvPr/>
          </p:nvSpPr>
          <p:spPr>
            <a:xfrm>
              <a:off x="7154104" y="3206176"/>
              <a:ext cx="615553" cy="184666"/>
            </a:xfrm>
            <a:prstGeom prst="rect">
              <a:avLst/>
            </a:prstGeom>
          </p:spPr>
          <p:txBody>
            <a:bodyPr wrap="none" lIns="0" tIns="0" rIns="0" bIns="0">
              <a:spAutoFit/>
            </a:bodyPr>
            <a:lstStyle/>
            <a:p>
              <a:r>
                <a:rPr lang="zh-CN" altLang="en-US" sz="1600" b="1" dirty="0">
                  <a:solidFill>
                    <a:srgbClr val="FAA8A3"/>
                  </a:solidFill>
                  <a:latin typeface="思源黑体 CN Light" panose="020B0300000000000000" charset="-122"/>
                  <a:ea typeface="思源黑体 CN Light" panose="020B0300000000000000" charset="-122"/>
                </a:rPr>
                <a:t>你的标题</a:t>
              </a:r>
            </a:p>
          </p:txBody>
        </p:sp>
      </p:grpSp>
      <p:grpSp>
        <p:nvGrpSpPr>
          <p:cNvPr id="11" name="Group 58"/>
          <p:cNvGrpSpPr/>
          <p:nvPr/>
        </p:nvGrpSpPr>
        <p:grpSpPr>
          <a:xfrm>
            <a:off x="8316512" y="1759543"/>
            <a:ext cx="3034927" cy="768601"/>
            <a:chOff x="7174424" y="1352592"/>
            <a:chExt cx="2276195" cy="576450"/>
          </a:xfrm>
        </p:grpSpPr>
        <p:sp>
          <p:nvSpPr>
            <p:cNvPr id="12" name="TextBox 54"/>
            <p:cNvSpPr txBox="1"/>
            <p:nvPr/>
          </p:nvSpPr>
          <p:spPr>
            <a:xfrm>
              <a:off x="7174424" y="1600395"/>
              <a:ext cx="2276195"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sp>
          <p:nvSpPr>
            <p:cNvPr id="13" name="Rectangle 55"/>
            <p:cNvSpPr/>
            <p:nvPr/>
          </p:nvSpPr>
          <p:spPr>
            <a:xfrm>
              <a:off x="7174424" y="1352592"/>
              <a:ext cx="615553" cy="184666"/>
            </a:xfrm>
            <a:prstGeom prst="rect">
              <a:avLst/>
            </a:prstGeom>
          </p:spPr>
          <p:txBody>
            <a:bodyPr wrap="none" lIns="0" tIns="0" rIns="0" bIns="0">
              <a:spAutoFit/>
            </a:bodyPr>
            <a:lstStyle/>
            <a:p>
              <a:r>
                <a:rPr lang="zh-CN" altLang="en-US" sz="1600" b="1" dirty="0">
                  <a:solidFill>
                    <a:srgbClr val="FAA8A3"/>
                  </a:solidFill>
                  <a:latin typeface="思源黑体 CN Light" panose="020B0300000000000000" charset="-122"/>
                  <a:ea typeface="思源黑体 CN Light" panose="020B0300000000000000" charset="-122"/>
                </a:rPr>
                <a:t>你的标题</a:t>
              </a:r>
            </a:p>
          </p:txBody>
        </p:sp>
      </p:grpSp>
      <p:grpSp>
        <p:nvGrpSpPr>
          <p:cNvPr id="14" name="Group 56"/>
          <p:cNvGrpSpPr/>
          <p:nvPr/>
        </p:nvGrpSpPr>
        <p:grpSpPr>
          <a:xfrm>
            <a:off x="929461" y="1738588"/>
            <a:ext cx="3034929" cy="768601"/>
            <a:chOff x="-296510" y="1363501"/>
            <a:chExt cx="2276197" cy="576450"/>
          </a:xfrm>
        </p:grpSpPr>
        <p:sp>
          <p:nvSpPr>
            <p:cNvPr id="15" name="TextBox 57"/>
            <p:cNvSpPr txBox="1"/>
            <p:nvPr/>
          </p:nvSpPr>
          <p:spPr>
            <a:xfrm>
              <a:off x="-296510" y="1611304"/>
              <a:ext cx="2276196"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sp>
          <p:nvSpPr>
            <p:cNvPr id="16" name="Rectangle 58"/>
            <p:cNvSpPr/>
            <p:nvPr/>
          </p:nvSpPr>
          <p:spPr>
            <a:xfrm>
              <a:off x="1364133" y="1363501"/>
              <a:ext cx="615554" cy="184666"/>
            </a:xfrm>
            <a:prstGeom prst="rect">
              <a:avLst/>
            </a:prstGeom>
          </p:spPr>
          <p:txBody>
            <a:bodyPr wrap="none" lIns="0" tIns="0" rIns="0" bIns="0">
              <a:spAutoFit/>
            </a:bodyPr>
            <a:lstStyle/>
            <a:p>
              <a:pPr algn="r"/>
              <a:r>
                <a:rPr lang="zh-CN" altLang="en-US" sz="1600" b="1" dirty="0">
                  <a:solidFill>
                    <a:srgbClr val="FAA8A3"/>
                  </a:solidFill>
                  <a:latin typeface="思源黑体 CN Light" panose="020B0300000000000000" charset="-122"/>
                  <a:ea typeface="思源黑体 CN Light" panose="020B0300000000000000" charset="-122"/>
                </a:rPr>
                <a:t>你的标题</a:t>
              </a:r>
            </a:p>
          </p:txBody>
        </p:sp>
      </p:grpSp>
      <p:grpSp>
        <p:nvGrpSpPr>
          <p:cNvPr id="17" name="Group 56"/>
          <p:cNvGrpSpPr/>
          <p:nvPr/>
        </p:nvGrpSpPr>
        <p:grpSpPr>
          <a:xfrm>
            <a:off x="929461" y="4481101"/>
            <a:ext cx="3034929" cy="768601"/>
            <a:chOff x="-296510" y="1363501"/>
            <a:chExt cx="2276197" cy="576450"/>
          </a:xfrm>
        </p:grpSpPr>
        <p:sp>
          <p:nvSpPr>
            <p:cNvPr id="18" name="TextBox 60"/>
            <p:cNvSpPr txBox="1"/>
            <p:nvPr/>
          </p:nvSpPr>
          <p:spPr>
            <a:xfrm>
              <a:off x="-296510" y="1611304"/>
              <a:ext cx="2276196" cy="328647"/>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a:t>
              </a:r>
              <a:endParaRPr lang="en-US" altLang="zh-CN" sz="1000" dirty="0">
                <a:solidFill>
                  <a:prstClr val="black">
                    <a:lumMod val="75000"/>
                    <a:lumOff val="25000"/>
                  </a:prstClr>
                </a:solidFill>
                <a:latin typeface="思源黑体 CN Light" panose="020B0300000000000000" charset="-122"/>
                <a:ea typeface="思源黑体 CN Light" panose="020B0300000000000000" charset="-122"/>
              </a:endParaRPr>
            </a:p>
          </p:txBody>
        </p:sp>
        <p:sp>
          <p:nvSpPr>
            <p:cNvPr id="19" name="Rectangle 61"/>
            <p:cNvSpPr/>
            <p:nvPr/>
          </p:nvSpPr>
          <p:spPr>
            <a:xfrm>
              <a:off x="1364133" y="1363501"/>
              <a:ext cx="615554" cy="184666"/>
            </a:xfrm>
            <a:prstGeom prst="rect">
              <a:avLst/>
            </a:prstGeom>
          </p:spPr>
          <p:txBody>
            <a:bodyPr wrap="none" lIns="0" tIns="0" rIns="0" bIns="0">
              <a:spAutoFit/>
            </a:bodyPr>
            <a:lstStyle/>
            <a:p>
              <a:pPr algn="r"/>
              <a:r>
                <a:rPr lang="zh-CN" altLang="en-US" sz="1600" b="1" dirty="0">
                  <a:solidFill>
                    <a:srgbClr val="FAA8A3"/>
                  </a:solidFill>
                  <a:latin typeface="思源黑体 CN Light" panose="020B0300000000000000" charset="-122"/>
                  <a:ea typeface="思源黑体 CN Light" panose="020B0300000000000000" charset="-122"/>
                </a:rPr>
                <a:t>你的标题</a:t>
              </a:r>
            </a:p>
          </p:txBody>
        </p:sp>
      </p:grpSp>
      <p:pic>
        <p:nvPicPr>
          <p:cNvPr id="25" name="图片 24"/>
          <p:cNvPicPr>
            <a:picLocks noChangeAspect="1"/>
          </p:cNvPicPr>
          <p:nvPr/>
        </p:nvPicPr>
        <p:blipFill>
          <a:blip r:embed="rId6"/>
          <a:stretch>
            <a:fillRect/>
          </a:stretch>
        </p:blipFill>
        <p:spPr>
          <a:xfrm>
            <a:off x="2960593" y="0"/>
            <a:ext cx="6595009" cy="6858000"/>
          </a:xfrm>
          <a:prstGeom prst="rect">
            <a:avLst/>
          </a:prstGeom>
        </p:spPr>
      </p:pic>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grpSp>
        <p:nvGrpSpPr>
          <p:cNvPr id="21" name="Group 49"/>
          <p:cNvGrpSpPr/>
          <p:nvPr/>
        </p:nvGrpSpPr>
        <p:grpSpPr>
          <a:xfrm flipH="1">
            <a:off x="1602105" y="1758950"/>
            <a:ext cx="3480434" cy="763270"/>
            <a:chOff x="1270278" y="1192718"/>
            <a:chExt cx="2610438" cy="572331"/>
          </a:xfrm>
        </p:grpSpPr>
        <p:sp>
          <p:nvSpPr>
            <p:cNvPr id="22" name="Text Placeholder 3"/>
            <p:cNvSpPr txBox="1"/>
            <p:nvPr/>
          </p:nvSpPr>
          <p:spPr>
            <a:xfrm>
              <a:off x="1272414" y="1192718"/>
              <a:ext cx="714406" cy="21521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latin typeface="思源黑体 CN Light" panose="020B0300000000000000" charset="-122"/>
                  <a:ea typeface="思源黑体 CN Light" panose="020B0300000000000000" charset="-122"/>
                </a:rPr>
                <a:t>你的标题</a:t>
              </a:r>
            </a:p>
          </p:txBody>
        </p:sp>
        <p:sp>
          <p:nvSpPr>
            <p:cNvPr id="23" name="Text Placeholder 3"/>
            <p:cNvSpPr txBox="1"/>
            <p:nvPr/>
          </p:nvSpPr>
          <p:spPr>
            <a:xfrm>
              <a:off x="1270278" y="1418801"/>
              <a:ext cx="2610438"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在此添加相关内容的文字在此添加相关内容的文字在此添加相关内容的文字在此添加相关内容的文字</a:t>
              </a:r>
            </a:p>
          </p:txBody>
        </p:sp>
      </p:grpSp>
      <p:grpSp>
        <p:nvGrpSpPr>
          <p:cNvPr id="24" name="Group 52"/>
          <p:cNvGrpSpPr/>
          <p:nvPr/>
        </p:nvGrpSpPr>
        <p:grpSpPr>
          <a:xfrm flipH="1">
            <a:off x="1602105" y="2849245"/>
            <a:ext cx="3480435" cy="763270"/>
            <a:chOff x="1270277" y="2114430"/>
            <a:chExt cx="2610439" cy="572331"/>
          </a:xfrm>
        </p:grpSpPr>
        <p:sp>
          <p:nvSpPr>
            <p:cNvPr id="25" name="Text Placeholder 3"/>
            <p:cNvSpPr txBox="1"/>
            <p:nvPr/>
          </p:nvSpPr>
          <p:spPr>
            <a:xfrm>
              <a:off x="1270277" y="211443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latin typeface="思源黑体 CN Light" panose="020B0300000000000000" charset="-122"/>
                  <a:ea typeface="思源黑体 CN Light" panose="020B0300000000000000" charset="-122"/>
                </a:rPr>
                <a:t>你的标题</a:t>
              </a:r>
            </a:p>
          </p:txBody>
        </p:sp>
        <p:sp>
          <p:nvSpPr>
            <p:cNvPr id="26" name="Text Placeholder 3"/>
            <p:cNvSpPr txBox="1"/>
            <p:nvPr/>
          </p:nvSpPr>
          <p:spPr>
            <a:xfrm>
              <a:off x="1270277" y="2340513"/>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在此添加相关内容的文字在此添加相关内容的文字在此添加相关内容的文字在此添加相关内容的文字</a:t>
              </a:r>
            </a:p>
          </p:txBody>
        </p:sp>
      </p:grpSp>
      <p:grpSp>
        <p:nvGrpSpPr>
          <p:cNvPr id="27" name="Group 58"/>
          <p:cNvGrpSpPr/>
          <p:nvPr/>
        </p:nvGrpSpPr>
        <p:grpSpPr>
          <a:xfrm flipH="1">
            <a:off x="1602105" y="3940175"/>
            <a:ext cx="3480435" cy="763270"/>
            <a:chOff x="1270277" y="3036142"/>
            <a:chExt cx="2610439" cy="572331"/>
          </a:xfrm>
        </p:grpSpPr>
        <p:sp>
          <p:nvSpPr>
            <p:cNvPr id="28" name="Text Placeholder 3"/>
            <p:cNvSpPr txBox="1"/>
            <p:nvPr/>
          </p:nvSpPr>
          <p:spPr>
            <a:xfrm>
              <a:off x="1270277" y="3036142"/>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latin typeface="思源黑体 CN Light" panose="020B0300000000000000" charset="-122"/>
                  <a:ea typeface="思源黑体 CN Light" panose="020B0300000000000000" charset="-122"/>
                </a:rPr>
                <a:t>你的标题</a:t>
              </a:r>
            </a:p>
          </p:txBody>
        </p:sp>
        <p:sp>
          <p:nvSpPr>
            <p:cNvPr id="29" name="Text Placeholder 3"/>
            <p:cNvSpPr txBox="1"/>
            <p:nvPr/>
          </p:nvSpPr>
          <p:spPr>
            <a:xfrm>
              <a:off x="1270277" y="3262225"/>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在此添加相关内容的文字在此添加相关内容的文字在此添加相关内容的文字在此添加相关内容的文字</a:t>
              </a:r>
            </a:p>
          </p:txBody>
        </p:sp>
      </p:grpSp>
      <p:grpSp>
        <p:nvGrpSpPr>
          <p:cNvPr id="30" name="Group 61"/>
          <p:cNvGrpSpPr/>
          <p:nvPr/>
        </p:nvGrpSpPr>
        <p:grpSpPr>
          <a:xfrm flipH="1">
            <a:off x="1602105" y="5030470"/>
            <a:ext cx="3480435" cy="748030"/>
            <a:chOff x="1270277" y="3047590"/>
            <a:chExt cx="2610439" cy="560883"/>
          </a:xfrm>
        </p:grpSpPr>
        <p:sp>
          <p:nvSpPr>
            <p:cNvPr id="31" name="Text Placeholder 3"/>
            <p:cNvSpPr txBox="1"/>
            <p:nvPr/>
          </p:nvSpPr>
          <p:spPr>
            <a:xfrm>
              <a:off x="1270277" y="304759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latin typeface="思源黑体 CN Light" panose="020B0300000000000000" charset="-122"/>
                  <a:ea typeface="思源黑体 CN Light" panose="020B0300000000000000" charset="-122"/>
                </a:rPr>
                <a:t>你的标题</a:t>
              </a:r>
            </a:p>
          </p:txBody>
        </p:sp>
        <p:sp>
          <p:nvSpPr>
            <p:cNvPr id="32" name="Text Placeholder 3"/>
            <p:cNvSpPr txBox="1"/>
            <p:nvPr/>
          </p:nvSpPr>
          <p:spPr>
            <a:xfrm>
              <a:off x="1270277" y="3262225"/>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在此添加相关内容的文字在此添加相关内容的文字在此添加相关内容的文字在此添加相关内容的文字</a:t>
              </a:r>
            </a:p>
          </p:txBody>
        </p:sp>
      </p:grpSp>
      <p:sp>
        <p:nvSpPr>
          <p:cNvPr id="33" name="Freeform 45"/>
          <p:cNvSpPr>
            <a:spLocks noEditPoints="1"/>
          </p:cNvSpPr>
          <p:nvPr/>
        </p:nvSpPr>
        <p:spPr bwMode="auto">
          <a:xfrm>
            <a:off x="5243830" y="1975485"/>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latin typeface="思源黑体 CN Light" panose="020B0300000000000000" charset="-122"/>
              <a:ea typeface="思源黑体 CN Light" panose="020B0300000000000000" charset="-122"/>
            </a:endParaRPr>
          </a:p>
        </p:txBody>
      </p:sp>
      <p:sp>
        <p:nvSpPr>
          <p:cNvPr id="34" name="Freeform 45"/>
          <p:cNvSpPr>
            <a:spLocks noEditPoints="1"/>
          </p:cNvSpPr>
          <p:nvPr/>
        </p:nvSpPr>
        <p:spPr bwMode="auto">
          <a:xfrm>
            <a:off x="5243830" y="3059430"/>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latin typeface="思源黑体 CN Light" panose="020B0300000000000000" charset="-122"/>
              <a:ea typeface="思源黑体 CN Light" panose="020B0300000000000000" charset="-122"/>
            </a:endParaRPr>
          </a:p>
        </p:txBody>
      </p:sp>
      <p:sp>
        <p:nvSpPr>
          <p:cNvPr id="35" name="Freeform 45"/>
          <p:cNvSpPr>
            <a:spLocks noEditPoints="1"/>
          </p:cNvSpPr>
          <p:nvPr/>
        </p:nvSpPr>
        <p:spPr bwMode="auto">
          <a:xfrm>
            <a:off x="5243830" y="4142740"/>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latin typeface="思源黑体 CN Light" panose="020B0300000000000000" charset="-122"/>
              <a:ea typeface="思源黑体 CN Light" panose="020B0300000000000000" charset="-122"/>
            </a:endParaRPr>
          </a:p>
        </p:txBody>
      </p:sp>
      <p:sp>
        <p:nvSpPr>
          <p:cNvPr id="36" name="Freeform 45"/>
          <p:cNvSpPr>
            <a:spLocks noEditPoints="1"/>
          </p:cNvSpPr>
          <p:nvPr/>
        </p:nvSpPr>
        <p:spPr bwMode="auto">
          <a:xfrm>
            <a:off x="5243830" y="5226685"/>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latin typeface="思源黑体 CN Light" panose="020B0300000000000000" charset="-122"/>
              <a:ea typeface="思源黑体 CN Light" panose="020B0300000000000000" charset="-122"/>
            </a:endParaRPr>
          </a:p>
        </p:txBody>
      </p:sp>
      <p:pic>
        <p:nvPicPr>
          <p:cNvPr id="4" name="图片 3" descr="f77bf7b43bfa22bdd0c07bf23183c873"/>
          <p:cNvPicPr>
            <a:picLocks noChangeAspect="1"/>
          </p:cNvPicPr>
          <p:nvPr/>
        </p:nvPicPr>
        <p:blipFill>
          <a:blip r:embed="rId6"/>
          <a:stretch>
            <a:fillRect/>
          </a:stretch>
        </p:blipFill>
        <p:spPr>
          <a:xfrm>
            <a:off x="6041390" y="1002030"/>
            <a:ext cx="5414010" cy="5414010"/>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ea typeface="宋体" panose="02010600030101010101" pitchFamily="2" charset="-122"/>
              </a:rPr>
              <a:t>02</a:t>
            </a:r>
          </a:p>
          <a:p>
            <a:pPr algn="ctr">
              <a:lnSpc>
                <a:spcPct val="90000"/>
              </a:lnSpc>
            </a:pPr>
            <a:r>
              <a:rPr lang="zh-CN" altLang="en-US" sz="4400" b="1" kern="900" dirty="0">
                <a:solidFill>
                  <a:srgbClr val="FAA8A3"/>
                </a:solidFill>
                <a:ea typeface="宋体" panose="02010600030101010101" pitchFamily="2" charset="-122"/>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ea typeface="宋体" panose="02010600030101010101" pitchFamily="2" charset="-122"/>
              </a:rPr>
              <a:t>点击输入替换内容点击输入替换内容</a:t>
            </a:r>
            <a:endParaRPr lang="en-US" altLang="zh-CN" sz="1100" dirty="0">
              <a:solidFill>
                <a:schemeClr val="tx1">
                  <a:lumMod val="75000"/>
                  <a:lumOff val="25000"/>
                </a:schemeClr>
              </a:solidFill>
              <a:ea typeface="宋体" panose="02010600030101010101" pitchFamily="2" charset="-122"/>
            </a:endParaRPr>
          </a:p>
          <a:p>
            <a:pPr lvl="0" algn="ctr">
              <a:lnSpc>
                <a:spcPct val="120000"/>
              </a:lnSpc>
            </a:pPr>
            <a:r>
              <a:rPr lang="zh-CN" altLang="en-US" sz="1100" dirty="0">
                <a:solidFill>
                  <a:schemeClr val="tx1">
                    <a:lumMod val="75000"/>
                    <a:lumOff val="25000"/>
                  </a:schemeClr>
                </a:solidFill>
                <a:ea typeface="宋体" panose="02010600030101010101" pitchFamily="2" charset="-122"/>
              </a:rPr>
              <a:t>如需更改请在（设置形状格式）菜单下（文本选项）中调整</a:t>
            </a: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sp>
        <p:nvSpPr>
          <p:cNvPr id="42" name="Freeform: Shape 42"/>
          <p:cNvSpPr/>
          <p:nvPr/>
        </p:nvSpPr>
        <p:spPr bwMode="auto">
          <a:xfrm>
            <a:off x="6416675" y="1369695"/>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ea typeface="宋体" panose="02010600030101010101" pitchFamily="2" charset="-122"/>
            </a:endParaRPr>
          </a:p>
        </p:txBody>
      </p:sp>
      <p:sp>
        <p:nvSpPr>
          <p:cNvPr id="43" name="Freeform: Shape 43"/>
          <p:cNvSpPr/>
          <p:nvPr/>
        </p:nvSpPr>
        <p:spPr bwMode="auto">
          <a:xfrm>
            <a:off x="6416675" y="2347595"/>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ea typeface="宋体" panose="02010600030101010101" pitchFamily="2" charset="-122"/>
            </a:endParaRPr>
          </a:p>
        </p:txBody>
      </p:sp>
      <p:sp>
        <p:nvSpPr>
          <p:cNvPr id="44" name="Freeform: Shape 44"/>
          <p:cNvSpPr/>
          <p:nvPr/>
        </p:nvSpPr>
        <p:spPr bwMode="auto">
          <a:xfrm>
            <a:off x="6416675" y="3325495"/>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ea typeface="宋体" panose="02010600030101010101" pitchFamily="2" charset="-122"/>
            </a:endParaRPr>
          </a:p>
        </p:txBody>
      </p:sp>
      <p:sp>
        <p:nvSpPr>
          <p:cNvPr id="45" name="Freeform: Shape 45"/>
          <p:cNvSpPr/>
          <p:nvPr/>
        </p:nvSpPr>
        <p:spPr bwMode="auto">
          <a:xfrm>
            <a:off x="6412865" y="4302760"/>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ea typeface="宋体" panose="02010600030101010101" pitchFamily="2" charset="-122"/>
            </a:endParaRPr>
          </a:p>
        </p:txBody>
      </p:sp>
      <p:sp>
        <p:nvSpPr>
          <p:cNvPr id="46" name="Freeform: Shape 46"/>
          <p:cNvSpPr/>
          <p:nvPr/>
        </p:nvSpPr>
        <p:spPr bwMode="auto">
          <a:xfrm>
            <a:off x="6409055" y="5280660"/>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ea typeface="宋体" panose="02010600030101010101" pitchFamily="2" charset="-122"/>
            </a:endParaRPr>
          </a:p>
        </p:txBody>
      </p:sp>
      <p:grpSp>
        <p:nvGrpSpPr>
          <p:cNvPr id="47" name="Group 3"/>
          <p:cNvGrpSpPr/>
          <p:nvPr/>
        </p:nvGrpSpPr>
        <p:grpSpPr>
          <a:xfrm>
            <a:off x="6838950" y="1285875"/>
            <a:ext cx="4446905" cy="593090"/>
            <a:chOff x="7026124" y="1263543"/>
            <a:chExt cx="4446739" cy="593048"/>
          </a:xfrm>
        </p:grpSpPr>
        <p:sp>
          <p:nvSpPr>
            <p:cNvPr id="60" name="TextBox 5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思源黑体 CN Light" panose="020B0300000000000000" charset="-122"/>
                  <a:ea typeface="思源黑体 CN Light" panose="020B0300000000000000" charset="-122"/>
                </a:rPr>
                <a:t>在此添加相关内容在此添加相关内容在此添加相关内容</a:t>
              </a:r>
            </a:p>
          </p:txBody>
        </p:sp>
        <p:sp>
          <p:nvSpPr>
            <p:cNvPr id="61" name="Rectangle 2"/>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48" name="Group 59"/>
          <p:cNvGrpSpPr/>
          <p:nvPr/>
        </p:nvGrpSpPr>
        <p:grpSpPr>
          <a:xfrm>
            <a:off x="6838950" y="2263775"/>
            <a:ext cx="4446905" cy="593090"/>
            <a:chOff x="7026124" y="1263543"/>
            <a:chExt cx="4446739" cy="593048"/>
          </a:xfrm>
        </p:grpSpPr>
        <p:sp>
          <p:nvSpPr>
            <p:cNvPr id="58" name="TextBox 6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思源黑体 CN Light" panose="020B0300000000000000" charset="-122"/>
                  <a:ea typeface="思源黑体 CN Light" panose="020B0300000000000000" charset="-122"/>
                </a:rPr>
                <a:t>在此添加相关内容在此添加相关内容在此添加相关内容</a:t>
              </a:r>
            </a:p>
          </p:txBody>
        </p:sp>
        <p:sp>
          <p:nvSpPr>
            <p:cNvPr id="59" name="Rectangle 61"/>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49" name="Group 62"/>
          <p:cNvGrpSpPr/>
          <p:nvPr/>
        </p:nvGrpSpPr>
        <p:grpSpPr>
          <a:xfrm>
            <a:off x="6838950" y="3241040"/>
            <a:ext cx="4446905" cy="593090"/>
            <a:chOff x="7026124" y="1263543"/>
            <a:chExt cx="4446739" cy="593048"/>
          </a:xfrm>
        </p:grpSpPr>
        <p:sp>
          <p:nvSpPr>
            <p:cNvPr id="56" name="TextBox 63"/>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思源黑体 CN Light" panose="020B0300000000000000" charset="-122"/>
                  <a:ea typeface="思源黑体 CN Light" panose="020B0300000000000000" charset="-122"/>
                </a:rPr>
                <a:t>在此添加相关内容在此添加相关内容在此添加相关内容</a:t>
              </a:r>
            </a:p>
          </p:txBody>
        </p:sp>
        <p:sp>
          <p:nvSpPr>
            <p:cNvPr id="57" name="Rectangle 64"/>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50" name="Group 65"/>
          <p:cNvGrpSpPr/>
          <p:nvPr/>
        </p:nvGrpSpPr>
        <p:grpSpPr>
          <a:xfrm>
            <a:off x="6838950" y="4222115"/>
            <a:ext cx="4446905" cy="593090"/>
            <a:chOff x="7026124" y="1263543"/>
            <a:chExt cx="4446739" cy="593048"/>
          </a:xfrm>
        </p:grpSpPr>
        <p:sp>
          <p:nvSpPr>
            <p:cNvPr id="54" name="TextBox 66"/>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思源黑体 CN Light" panose="020B0300000000000000" charset="-122"/>
                  <a:ea typeface="思源黑体 CN Light" panose="020B0300000000000000" charset="-122"/>
                </a:rPr>
                <a:t>在此添加相关内容在此添加相关内容在此添加相关内容</a:t>
              </a:r>
            </a:p>
          </p:txBody>
        </p:sp>
        <p:sp>
          <p:nvSpPr>
            <p:cNvPr id="55" name="Rectangle 67"/>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grpSp>
        <p:nvGrpSpPr>
          <p:cNvPr id="51" name="Group 68"/>
          <p:cNvGrpSpPr/>
          <p:nvPr/>
        </p:nvGrpSpPr>
        <p:grpSpPr>
          <a:xfrm>
            <a:off x="6838950" y="5205095"/>
            <a:ext cx="4446905" cy="593090"/>
            <a:chOff x="7026124" y="1263543"/>
            <a:chExt cx="4446739" cy="593048"/>
          </a:xfrm>
        </p:grpSpPr>
        <p:sp>
          <p:nvSpPr>
            <p:cNvPr id="52" name="TextBox 69"/>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思源黑体 CN Light" panose="020B0300000000000000" charset="-122"/>
                  <a:ea typeface="思源黑体 CN Light" panose="020B0300000000000000" charset="-122"/>
                </a:rPr>
                <a:t>在此添加相关内容在此添加相关内容在此添加相关内容</a:t>
              </a:r>
            </a:p>
          </p:txBody>
        </p:sp>
        <p:sp>
          <p:nvSpPr>
            <p:cNvPr id="53" name="Rectangle 70"/>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latin typeface="思源黑体 CN Light" panose="020B0300000000000000" charset="-122"/>
                  <a:ea typeface="思源黑体 CN Light" panose="020B0300000000000000" charset="-122"/>
                </a:rPr>
                <a:t>标题文本预设</a:t>
              </a:r>
            </a:p>
          </p:txBody>
        </p:sp>
      </p:grpSp>
      <p:pic>
        <p:nvPicPr>
          <p:cNvPr id="9" name="图片 8" descr="fe7d1238dceb44149b06bfec595ca094"/>
          <p:cNvPicPr>
            <a:picLocks noChangeAspect="1"/>
          </p:cNvPicPr>
          <p:nvPr/>
        </p:nvPicPr>
        <p:blipFill>
          <a:blip r:embed="rId6"/>
          <a:stretch>
            <a:fillRect/>
          </a:stretch>
        </p:blipFill>
        <p:spPr>
          <a:xfrm>
            <a:off x="758190" y="804545"/>
            <a:ext cx="5658485" cy="5658485"/>
          </a:xfrm>
          <a:prstGeom prst="rect">
            <a:avLst/>
          </a:prstGeom>
        </p:spPr>
      </p:pic>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70560" y="223520"/>
            <a:ext cx="2011680" cy="368300"/>
          </a:xfrm>
          <a:prstGeom prst="rect">
            <a:avLst/>
          </a:prstGeom>
          <a:noFill/>
        </p:spPr>
        <p:txBody>
          <a:bodyPr wrap="none" rtlCol="0">
            <a:spAutoFit/>
          </a:bodyPr>
          <a:lstStyle/>
          <a:p>
            <a:r>
              <a:rPr lang="zh-CN" altLang="en-US" dirty="0">
                <a:solidFill>
                  <a:srgbClr val="FAA8A3"/>
                </a:solidFill>
                <a:ea typeface="宋体" panose="02010600030101010101" pitchFamily="2" charset="-122"/>
              </a:rPr>
              <a:t>点击添加您的标题</a:t>
            </a:r>
          </a:p>
        </p:txBody>
      </p:sp>
      <p:pic>
        <p:nvPicPr>
          <p:cNvPr id="5" name="图片 4"/>
          <p:cNvPicPr>
            <a:picLocks noChangeAspect="1"/>
          </p:cNvPicPr>
          <p:nvPr/>
        </p:nvPicPr>
        <p:blipFill>
          <a:blip r:embed="rId5"/>
          <a:stretch>
            <a:fillRect/>
          </a:stretch>
        </p:blipFill>
        <p:spPr>
          <a:xfrm flipH="1">
            <a:off x="276225" y="417195"/>
            <a:ext cx="394335" cy="952500"/>
          </a:xfrm>
          <a:prstGeom prst="rect">
            <a:avLst/>
          </a:prstGeom>
        </p:spPr>
      </p:pic>
      <p:sp>
        <p:nvSpPr>
          <p:cNvPr id="125" name="TextBox 128"/>
          <p:cNvSpPr txBox="1"/>
          <p:nvPr/>
        </p:nvSpPr>
        <p:spPr>
          <a:xfrm>
            <a:off x="6818902" y="3043691"/>
            <a:ext cx="567747" cy="328930"/>
          </a:xfrm>
          <a:prstGeom prst="rect">
            <a:avLst/>
          </a:prstGeom>
          <a:noFill/>
        </p:spPr>
        <p:txBody>
          <a:bodyPr wrap="square" lIns="0" tIns="0" rIns="0" bIns="0" rtlCol="0">
            <a:spAutoFit/>
          </a:bodyPr>
          <a:lstStyle/>
          <a:p>
            <a:pPr algn="ctr"/>
            <a:r>
              <a:rPr lang="en-US" sz="2135" b="1" dirty="0">
                <a:solidFill>
                  <a:srgbClr val="FAA8A3"/>
                </a:solidFill>
                <a:latin typeface="思源黑体 CN Light" panose="020B0300000000000000" charset="-122"/>
                <a:ea typeface="思源黑体 CN Light" panose="020B0300000000000000" charset="-122"/>
              </a:rPr>
              <a:t>35%</a:t>
            </a:r>
          </a:p>
        </p:txBody>
      </p:sp>
      <p:grpSp>
        <p:nvGrpSpPr>
          <p:cNvPr id="126" name="Group 90"/>
          <p:cNvGrpSpPr>
            <a:grpSpLocks noChangeAspect="1"/>
          </p:cNvGrpSpPr>
          <p:nvPr/>
        </p:nvGrpSpPr>
        <p:grpSpPr>
          <a:xfrm>
            <a:off x="6755696" y="2330521"/>
            <a:ext cx="653781" cy="653779"/>
            <a:chOff x="4082069" y="1856339"/>
            <a:chExt cx="681022" cy="681020"/>
          </a:xfrm>
        </p:grpSpPr>
        <p:sp>
          <p:nvSpPr>
            <p:cNvPr id="127" name="Rounded Rectangle 130"/>
            <p:cNvSpPr/>
            <p:nvPr/>
          </p:nvSpPr>
          <p:spPr>
            <a:xfrm>
              <a:off x="4082069" y="1856339"/>
              <a:ext cx="681022" cy="681020"/>
            </a:xfrm>
            <a:prstGeom prst="roundRect">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思源黑体 CN Light" panose="020B0300000000000000" charset="-122"/>
                <a:ea typeface="思源黑体 CN Light" panose="020B0300000000000000" charset="-122"/>
              </a:endParaRPr>
            </a:p>
          </p:txBody>
        </p:sp>
        <p:grpSp>
          <p:nvGrpSpPr>
            <p:cNvPr id="128" name="Group 179"/>
            <p:cNvGrpSpPr/>
            <p:nvPr/>
          </p:nvGrpSpPr>
          <p:grpSpPr>
            <a:xfrm>
              <a:off x="4321607" y="1938430"/>
              <a:ext cx="201944" cy="516839"/>
              <a:chOff x="5054600" y="1652588"/>
              <a:chExt cx="187325" cy="479424"/>
            </a:xfrm>
            <a:solidFill>
              <a:schemeClr val="bg1"/>
            </a:solidFill>
          </p:grpSpPr>
          <p:sp>
            <p:nvSpPr>
              <p:cNvPr id="1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dirty="0">
                  <a:latin typeface="思源黑体 CN Light" panose="020B0300000000000000" charset="-122"/>
                  <a:ea typeface="思源黑体 CN Light" panose="020B0300000000000000" charset="-122"/>
                </a:endParaRPr>
              </a:p>
            </p:txBody>
          </p:sp>
          <p:sp>
            <p:nvSpPr>
              <p:cNvPr id="130"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dirty="0">
                  <a:latin typeface="思源黑体 CN Light" panose="020B0300000000000000" charset="-122"/>
                  <a:ea typeface="思源黑体 CN Light" panose="020B0300000000000000" charset="-122"/>
                </a:endParaRPr>
              </a:p>
            </p:txBody>
          </p:sp>
        </p:grpSp>
      </p:grpSp>
      <p:grpSp>
        <p:nvGrpSpPr>
          <p:cNvPr id="131" name="Group 91"/>
          <p:cNvGrpSpPr>
            <a:grpSpLocks noChangeAspect="1"/>
          </p:cNvGrpSpPr>
          <p:nvPr/>
        </p:nvGrpSpPr>
        <p:grpSpPr>
          <a:xfrm>
            <a:off x="6755696" y="3956045"/>
            <a:ext cx="653781" cy="653779"/>
            <a:chOff x="5432798" y="1856339"/>
            <a:chExt cx="681022" cy="681020"/>
          </a:xfrm>
        </p:grpSpPr>
        <p:sp>
          <p:nvSpPr>
            <p:cNvPr id="132" name="Rounded Rectangle 135"/>
            <p:cNvSpPr/>
            <p:nvPr/>
          </p:nvSpPr>
          <p:spPr>
            <a:xfrm>
              <a:off x="5432798" y="1856339"/>
              <a:ext cx="681022" cy="681020"/>
            </a:xfrm>
            <a:prstGeom prst="roundRect">
              <a:avLst/>
            </a:prstGeom>
            <a:solidFill>
              <a:srgbClr val="41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思源黑体 CN Light" panose="020B0300000000000000" charset="-122"/>
                <a:ea typeface="思源黑体 CN Light" panose="020B0300000000000000" charset="-122"/>
              </a:endParaRPr>
            </a:p>
          </p:txBody>
        </p:sp>
        <p:grpSp>
          <p:nvGrpSpPr>
            <p:cNvPr id="133" name="Group 184"/>
            <p:cNvGrpSpPr/>
            <p:nvPr/>
          </p:nvGrpSpPr>
          <p:grpSpPr>
            <a:xfrm>
              <a:off x="5653812" y="1940307"/>
              <a:ext cx="238995" cy="513085"/>
              <a:chOff x="6213475" y="1668463"/>
              <a:chExt cx="227013" cy="487362"/>
            </a:xfrm>
            <a:solidFill>
              <a:schemeClr val="bg1"/>
            </a:solidFill>
          </p:grpSpPr>
          <p:sp>
            <p:nvSpPr>
              <p:cNvPr id="134"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dirty="0">
                  <a:latin typeface="思源黑体 CN Light" panose="020B0300000000000000" charset="-122"/>
                  <a:ea typeface="思源黑体 CN Light" panose="020B0300000000000000" charset="-122"/>
                </a:endParaRPr>
              </a:p>
            </p:txBody>
          </p:sp>
          <p:sp>
            <p:nvSpPr>
              <p:cNvPr id="1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dirty="0">
                  <a:latin typeface="思源黑体 CN Light" panose="020B0300000000000000" charset="-122"/>
                  <a:ea typeface="思源黑体 CN Light" panose="020B0300000000000000" charset="-122"/>
                </a:endParaRPr>
              </a:p>
            </p:txBody>
          </p:sp>
        </p:grpSp>
      </p:grpSp>
      <p:sp>
        <p:nvSpPr>
          <p:cNvPr id="136" name="TextBox 139"/>
          <p:cNvSpPr txBox="1"/>
          <p:nvPr/>
        </p:nvSpPr>
        <p:spPr>
          <a:xfrm>
            <a:off x="6801797" y="4665873"/>
            <a:ext cx="567747" cy="328231"/>
          </a:xfrm>
          <a:prstGeom prst="rect">
            <a:avLst/>
          </a:prstGeom>
          <a:noFill/>
        </p:spPr>
        <p:txBody>
          <a:bodyPr wrap="square" lIns="0" tIns="0" rIns="0" bIns="0" rtlCol="0">
            <a:spAutoFit/>
          </a:bodyPr>
          <a:lstStyle/>
          <a:p>
            <a:pPr algn="ctr"/>
            <a:r>
              <a:rPr lang="en-US" sz="2135" b="1" dirty="0">
                <a:solidFill>
                  <a:schemeClr val="tx1">
                    <a:lumMod val="75000"/>
                    <a:lumOff val="25000"/>
                  </a:schemeClr>
                </a:solidFill>
                <a:latin typeface="思源黑体 CN Light" panose="020B0300000000000000" charset="-122"/>
                <a:ea typeface="思源黑体 CN Light" panose="020B0300000000000000" charset="-122"/>
              </a:rPr>
              <a:t>65%</a:t>
            </a:r>
          </a:p>
        </p:txBody>
      </p:sp>
      <p:sp>
        <p:nvSpPr>
          <p:cNvPr id="137" name="TextBox 140"/>
          <p:cNvSpPr txBox="1"/>
          <p:nvPr/>
        </p:nvSpPr>
        <p:spPr>
          <a:xfrm>
            <a:off x="7742559" y="2597121"/>
            <a:ext cx="3331594" cy="438197"/>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在此添加相关内容在此添加相关内容在此添加相关内容在此添加相关内容在此添加相关内容在此添加相关内容</a:t>
            </a:r>
          </a:p>
        </p:txBody>
      </p:sp>
      <p:sp>
        <p:nvSpPr>
          <p:cNvPr id="138" name="Rectangle 141"/>
          <p:cNvSpPr/>
          <p:nvPr/>
        </p:nvSpPr>
        <p:spPr>
          <a:xfrm>
            <a:off x="7696936" y="2277184"/>
            <a:ext cx="820738" cy="246221"/>
          </a:xfrm>
          <a:prstGeom prst="rect">
            <a:avLst/>
          </a:prstGeom>
        </p:spPr>
        <p:txBody>
          <a:bodyPr wrap="none" lIns="0" tIns="0" rIns="0" bIns="0">
            <a:spAutoFit/>
          </a:bodyPr>
          <a:lstStyle/>
          <a:p>
            <a:r>
              <a:rPr lang="zh-CN" altLang="en-US" sz="1600" b="1" dirty="0">
                <a:solidFill>
                  <a:schemeClr val="bg1">
                    <a:lumMod val="50000"/>
                  </a:schemeClr>
                </a:solidFill>
                <a:latin typeface="思源黑体 CN Light" panose="020B0300000000000000" charset="-122"/>
                <a:ea typeface="思源黑体 CN Light" panose="020B0300000000000000" charset="-122"/>
              </a:rPr>
              <a:t>你的标题</a:t>
            </a:r>
          </a:p>
        </p:txBody>
      </p:sp>
      <p:sp>
        <p:nvSpPr>
          <p:cNvPr id="139" name="TextBox 140"/>
          <p:cNvSpPr txBox="1"/>
          <p:nvPr/>
        </p:nvSpPr>
        <p:spPr>
          <a:xfrm>
            <a:off x="7742559" y="4283077"/>
            <a:ext cx="3331594" cy="461665"/>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latin typeface="思源黑体 CN Light" panose="020B0300000000000000" charset="-122"/>
                <a:ea typeface="思源黑体 CN Light" panose="020B0300000000000000" charset="-122"/>
              </a:rPr>
              <a:t>在此添加相关内容在此添加相关内容在此添加相关内容在此添加相关内容在此添加相关内容在此添加相关内容</a:t>
            </a:r>
          </a:p>
        </p:txBody>
      </p:sp>
      <p:sp>
        <p:nvSpPr>
          <p:cNvPr id="140" name="Rectangle 141"/>
          <p:cNvSpPr/>
          <p:nvPr/>
        </p:nvSpPr>
        <p:spPr>
          <a:xfrm>
            <a:off x="7696936" y="3963140"/>
            <a:ext cx="820738" cy="246221"/>
          </a:xfrm>
          <a:prstGeom prst="rect">
            <a:avLst/>
          </a:prstGeom>
        </p:spPr>
        <p:txBody>
          <a:bodyPr wrap="none" lIns="0" tIns="0" rIns="0" bIns="0">
            <a:spAutoFit/>
          </a:bodyPr>
          <a:lstStyle/>
          <a:p>
            <a:r>
              <a:rPr lang="zh-CN" altLang="en-US" sz="1600" b="1" dirty="0">
                <a:solidFill>
                  <a:schemeClr val="bg1">
                    <a:lumMod val="50000"/>
                  </a:schemeClr>
                </a:solidFill>
                <a:latin typeface="思源黑体 CN Light" panose="020B0300000000000000" charset="-122"/>
                <a:ea typeface="思源黑体 CN Light" panose="020B0300000000000000" charset="-122"/>
              </a:rPr>
              <a:t>你的标题</a:t>
            </a:r>
          </a:p>
        </p:txBody>
      </p:sp>
      <p:pic>
        <p:nvPicPr>
          <p:cNvPr id="3" name="图片 2" descr="f77bf7b43bfa22bdd0c07bf23183c873"/>
          <p:cNvPicPr>
            <a:picLocks noChangeAspect="1"/>
          </p:cNvPicPr>
          <p:nvPr/>
        </p:nvPicPr>
        <p:blipFill>
          <a:blip r:embed="rId6"/>
          <a:stretch>
            <a:fillRect/>
          </a:stretch>
        </p:blipFill>
        <p:spPr>
          <a:xfrm>
            <a:off x="1177925" y="1155700"/>
            <a:ext cx="5300980" cy="5300980"/>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宽屏</PresentationFormat>
  <Paragraphs>166</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R</vt:lpstr>
      <vt:lpstr>思源黑体 Bold</vt:lpstr>
      <vt:lpstr>思源黑体 CN Light</vt:lpstr>
      <vt:lpstr>宋体</vt:lpstr>
      <vt:lpstr>微软雅黑</vt:lpstr>
      <vt:lpstr>Arial</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2021-06-25T01:19:38Z</dcterms:created>
  <dcterms:modified xsi:type="dcterms:W3CDTF">2023-01-10T11:56:51Z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6EBC6B59A4754ED4A4CEC040EC8628AE</vt:lpwstr>
  </property>
  <property fmtid="{A09F084E-AD41-489F-8076-AA5BE3082BCA}" pid="100">
    <vt:ui4>5</vt:ui4>
  </property>
  <property fmtid="{64440492-4C8B-11D1-8B70-080036B11A03}" pid="11">
    <vt:lpwstr>www.2ppt.com-爱PPT提供资源下载</vt:lpwstr>
  </property>
</Properties>
</file>