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6" r:id="rId3"/>
    <p:sldId id="265" r:id="rId4"/>
    <p:sldId id="298" r:id="rId5"/>
    <p:sldId id="271" r:id="rId6"/>
    <p:sldId id="267" r:id="rId7"/>
    <p:sldId id="266" r:id="rId8"/>
    <p:sldId id="261" r:id="rId9"/>
    <p:sldId id="294" r:id="rId10"/>
    <p:sldId id="258" r:id="rId11"/>
    <p:sldId id="270" r:id="rId12"/>
    <p:sldId id="257" r:id="rId13"/>
    <p:sldId id="268" r:id="rId14"/>
    <p:sldId id="295" r:id="rId15"/>
    <p:sldId id="284" r:id="rId16"/>
    <p:sldId id="272" r:id="rId17"/>
    <p:sldId id="273" r:id="rId18"/>
    <p:sldId id="274" r:id="rId19"/>
    <p:sldId id="296" r:id="rId20"/>
    <p:sldId id="277" r:id="rId21"/>
    <p:sldId id="276" r:id="rId22"/>
    <p:sldId id="278" r:id="rId23"/>
    <p:sldId id="279" r:id="rId24"/>
    <p:sldId id="297" r:id="rId25"/>
    <p:sldId id="280" r:id="rId26"/>
    <p:sldId id="260" r:id="rId27"/>
    <p:sldId id="289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B9BD5"/>
    <a:srgbClr val="41719C"/>
    <a:srgbClr val="000000"/>
    <a:srgbClr val="F2F2F2"/>
    <a:srgbClr val="DEEBF6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4" autoAdjust="0"/>
    <p:restoredTop sz="93946" autoAdjust="0"/>
  </p:normalViewPr>
  <p:slideViewPr>
    <p:cSldViewPr snapToGrid="0">
      <p:cViewPr varScale="1">
        <p:scale>
          <a:sx n="56" d="100"/>
          <a:sy n="56" d="100"/>
        </p:scale>
        <p:origin x="-90" y="-14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#1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#4">
  <dgm:title val=""/>
  <dgm:desc val=""/>
  <dgm:catLst>
    <dgm:cat type="accent3" pri="11500"/>
  </dgm:catLst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#4">
  <dgm:title val=""/>
  <dgm:desc val=""/>
  <dgm:catLst>
    <dgm:cat type="accent3" pri="11400"/>
  </dgm:catLst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#1">
  <dgm:title val=""/>
  <dgm:desc val=""/>
  <dgm:catLst>
    <dgm:cat type="accent3" pri="11400"/>
  </dgm:catLst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#2">
  <dgm:title val=""/>
  <dgm:desc val=""/>
  <dgm:catLst>
    <dgm:cat type="accent3" pri="11500"/>
  </dgm:catLst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#3">
  <dgm:title val=""/>
  <dgm:desc val=""/>
  <dgm:catLst>
    <dgm:cat type="accent3" pri="11500"/>
  </dgm:catLst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#2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#2">
  <dgm:title val=""/>
  <dgm:desc val=""/>
  <dgm:catLst>
    <dgm:cat type="accent3" pri="11400"/>
  </dgm:catLst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#3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#3">
  <dgm:title val=""/>
  <dgm:desc val=""/>
  <dgm:catLst>
    <dgm:cat type="accent3" pri="11400"/>
  </dgm:catLst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F6F75-0F94-4448-90FB-B6495A444691}" type="doc">
      <dgm:prSet loTypeId="urn:microsoft.com/office/officeart/2008/layout/LinedList" loCatId="list" qsTypeId="urn:microsoft.com/office/officeart/2005/8/quickstyle/simple5#4" qsCatId="simple" csTypeId="urn:microsoft.com/office/officeart/2005/8/colors/accent3_1#1" csCatId="accent3" phldr="1"/>
      <dgm:spPr/>
      <dgm:t>
        <a:bodyPr/>
        <a:lstStyle/>
        <a:p>
          <a:endParaRPr lang="zh-CN" altLang="en-US"/>
        </a:p>
      </dgm:t>
    </dgm:pt>
    <dgm:pt modelId="{B0A56B0D-BFCD-47EE-8D75-FBAB06E2ABAE}">
      <dgm:prSet phldrT="[文本]" custT="1"/>
      <dgm:spPr/>
      <dgm:t>
        <a:bodyPr vert="eaVert"/>
        <a:lstStyle/>
        <a:p>
          <a:pPr algn="ctr"/>
          <a:endParaRPr lang="en-US" altLang="zh-CN" sz="3200" dirty="0" smtClean="0">
            <a:latin typeface="+mn-lt"/>
            <a:ea typeface="+mn-ea"/>
            <a:cs typeface="+mn-ea"/>
            <a:sym typeface="+mn-lt"/>
          </a:endParaRPr>
        </a:p>
        <a:p>
          <a:pPr algn="ctr"/>
          <a:r>
            <a:rPr lang="zh-CN" altLang="en-US" sz="3200" dirty="0" smtClean="0">
              <a:latin typeface="+mn-lt"/>
              <a:ea typeface="+mn-ea"/>
              <a:cs typeface="+mn-ea"/>
              <a:sym typeface="+mn-lt"/>
            </a:rPr>
            <a:t>节目列单</a:t>
          </a:r>
          <a:endParaRPr lang="zh-CN" altLang="en-US" sz="3200" dirty="0">
            <a:latin typeface="+mn-lt"/>
            <a:ea typeface="+mn-ea"/>
            <a:cs typeface="+mn-ea"/>
            <a:sym typeface="+mn-lt"/>
          </a:endParaRPr>
        </a:p>
      </dgm:t>
    </dgm:pt>
    <dgm:pt modelId="{64563945-7DE4-4EF3-A4AC-43ED3842EE38}" type="parTrans" cxnId="{53D9FA00-E796-423F-8AE5-A74B74F96903}">
      <dgm:prSet/>
      <dgm:spPr/>
      <dgm:t>
        <a:bodyPr/>
        <a:lstStyle/>
        <a:p>
          <a:endParaRPr lang="zh-CN" altLang="en-US"/>
        </a:p>
      </dgm:t>
    </dgm:pt>
    <dgm:pt modelId="{04EC9B8B-8301-49D2-A22C-03085960900B}" type="sibTrans" cxnId="{53D9FA00-E796-423F-8AE5-A74B74F96903}">
      <dgm:prSet/>
      <dgm:spPr/>
      <dgm:t>
        <a:bodyPr/>
        <a:lstStyle/>
        <a:p>
          <a:endParaRPr lang="zh-CN" altLang="en-US"/>
        </a:p>
      </dgm:t>
    </dgm:pt>
    <dgm:pt modelId="{F3259DD9-C0AC-4E03-ADFD-7A0F100C345A}">
      <dgm:prSet phldrT="[文本]" custT="1"/>
      <dgm:spPr/>
      <dgm:t>
        <a:bodyPr/>
        <a:lstStyle/>
        <a:p>
          <a:r>
            <a:rPr lang="zh-CN" altLang="en-US" sz="2000" dirty="0" smtClean="0">
              <a:latin typeface="+mn-lt"/>
              <a:ea typeface="+mn-ea"/>
              <a:cs typeface="+mn-ea"/>
              <a:sym typeface="+mn-lt"/>
            </a:rPr>
            <a:t>单击此处输入内容</a:t>
          </a:r>
          <a:endParaRPr lang="zh-CN" altLang="en-US" sz="2000" dirty="0">
            <a:latin typeface="+mn-lt"/>
            <a:ea typeface="+mn-ea"/>
            <a:cs typeface="+mn-ea"/>
            <a:sym typeface="+mn-lt"/>
          </a:endParaRPr>
        </a:p>
      </dgm:t>
    </dgm:pt>
    <dgm:pt modelId="{D05389DC-D9CE-457E-A92E-3D37654AEFCB}" type="parTrans" cxnId="{9F29FAA2-7043-4E94-AC0A-308395A1A6ED}">
      <dgm:prSet/>
      <dgm:spPr/>
      <dgm:t>
        <a:bodyPr/>
        <a:lstStyle/>
        <a:p>
          <a:endParaRPr lang="zh-CN" altLang="en-US"/>
        </a:p>
      </dgm:t>
    </dgm:pt>
    <dgm:pt modelId="{D6F88A0D-6330-47E8-BC5B-D92251A5E9E0}" type="sibTrans" cxnId="{9F29FAA2-7043-4E94-AC0A-308395A1A6ED}">
      <dgm:prSet/>
      <dgm:spPr/>
      <dgm:t>
        <a:bodyPr/>
        <a:lstStyle/>
        <a:p>
          <a:endParaRPr lang="zh-CN" altLang="en-US"/>
        </a:p>
      </dgm:t>
    </dgm:pt>
    <dgm:pt modelId="{652E5C64-1D8C-4F54-948A-7E08020EA336}">
      <dgm:prSet phldrT="[文本]" custT="1"/>
      <dgm:spPr/>
      <dgm:t>
        <a:bodyPr/>
        <a:lstStyle/>
        <a:p>
          <a:r>
            <a:rPr lang="zh-CN" altLang="en-US" sz="2000" dirty="0" smtClean="0">
              <a:latin typeface="+mn-lt"/>
              <a:ea typeface="+mn-ea"/>
              <a:cs typeface="+mn-ea"/>
              <a:sym typeface="+mn-lt"/>
            </a:rPr>
            <a:t>单击此处输入内容</a:t>
          </a:r>
          <a:endParaRPr lang="zh-CN" altLang="en-US" sz="2000" dirty="0">
            <a:latin typeface="+mn-lt"/>
            <a:ea typeface="+mn-ea"/>
            <a:cs typeface="+mn-ea"/>
            <a:sym typeface="+mn-lt"/>
          </a:endParaRPr>
        </a:p>
      </dgm:t>
    </dgm:pt>
    <dgm:pt modelId="{98649349-E896-44DA-AB2B-1E208BFFA7C4}" type="parTrans" cxnId="{5B2734B1-9BC0-403C-B18D-652AED4F9C09}">
      <dgm:prSet/>
      <dgm:spPr/>
      <dgm:t>
        <a:bodyPr/>
        <a:lstStyle/>
        <a:p>
          <a:endParaRPr lang="zh-CN" altLang="en-US"/>
        </a:p>
      </dgm:t>
    </dgm:pt>
    <dgm:pt modelId="{313918DE-3DD3-45B2-92B3-036CA0699C55}" type="sibTrans" cxnId="{5B2734B1-9BC0-403C-B18D-652AED4F9C09}">
      <dgm:prSet/>
      <dgm:spPr/>
      <dgm:t>
        <a:bodyPr/>
        <a:lstStyle/>
        <a:p>
          <a:endParaRPr lang="zh-CN" altLang="en-US"/>
        </a:p>
      </dgm:t>
    </dgm:pt>
    <dgm:pt modelId="{689FB564-E865-4681-B862-2B622692465E}">
      <dgm:prSet phldrT="[文本]" custT="1"/>
      <dgm:spPr/>
      <dgm:t>
        <a:bodyPr/>
        <a:lstStyle/>
        <a:p>
          <a:r>
            <a:rPr lang="zh-CN" altLang="en-US" sz="2000" dirty="0" smtClean="0">
              <a:latin typeface="+mn-lt"/>
              <a:ea typeface="+mn-ea"/>
              <a:cs typeface="+mn-ea"/>
              <a:sym typeface="+mn-lt"/>
            </a:rPr>
            <a:t>单击此处输入内容</a:t>
          </a:r>
          <a:endParaRPr lang="en-US" altLang="zh-CN" sz="2000" dirty="0" smtClean="0">
            <a:latin typeface="+mn-lt"/>
            <a:ea typeface="+mn-ea"/>
            <a:cs typeface="+mn-ea"/>
            <a:sym typeface="+mn-lt"/>
          </a:endParaRPr>
        </a:p>
        <a:p>
          <a:endParaRPr lang="en-US" altLang="zh-CN" sz="2000" dirty="0" smtClean="0">
            <a:latin typeface="+mn-lt"/>
            <a:ea typeface="+mn-ea"/>
            <a:cs typeface="+mn-ea"/>
            <a:sym typeface="+mn-lt"/>
          </a:endParaRPr>
        </a:p>
      </dgm:t>
    </dgm:pt>
    <dgm:pt modelId="{6D752E60-B455-49B0-A32C-331CAD1FFC84}" type="parTrans" cxnId="{CE2EA73E-4250-4A46-BAFA-C768904D1CAC}">
      <dgm:prSet/>
      <dgm:spPr/>
      <dgm:t>
        <a:bodyPr/>
        <a:lstStyle/>
        <a:p>
          <a:endParaRPr lang="zh-CN" altLang="en-US"/>
        </a:p>
      </dgm:t>
    </dgm:pt>
    <dgm:pt modelId="{6ED33736-BC0D-4945-A3D5-D19AE5477B03}" type="sibTrans" cxnId="{CE2EA73E-4250-4A46-BAFA-C768904D1CAC}">
      <dgm:prSet/>
      <dgm:spPr/>
      <dgm:t>
        <a:bodyPr/>
        <a:lstStyle/>
        <a:p>
          <a:endParaRPr lang="zh-CN" altLang="en-US"/>
        </a:p>
      </dgm:t>
    </dgm:pt>
    <dgm:pt modelId="{44136128-5B5D-45C6-9E12-8E4EFF64F64E}" type="pres">
      <dgm:prSet presAssocID="{AD5F6F75-0F94-4448-90FB-B6495A44469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246BA24A-F312-4855-ACC6-D167E88C9DF0}" type="pres">
      <dgm:prSet presAssocID="{B0A56B0D-BFCD-47EE-8D75-FBAB06E2ABAE}" presName="thickLine" presStyleLbl="alignNode1" presStyleIdx="0" presStyleCnt="1"/>
      <dgm:spPr/>
      <dgm:t>
        <a:bodyPr/>
        <a:lstStyle/>
        <a:p>
          <a:endParaRPr lang="zh-CN" altLang="en-US"/>
        </a:p>
      </dgm:t>
    </dgm:pt>
    <dgm:pt modelId="{CF244609-C0F8-49C7-B7ED-E2374C7B6C51}" type="pres">
      <dgm:prSet presAssocID="{B0A56B0D-BFCD-47EE-8D75-FBAB06E2ABAE}" presName="horz1" presStyleCnt="0"/>
      <dgm:spPr/>
      <dgm:t>
        <a:bodyPr/>
        <a:lstStyle/>
        <a:p>
          <a:endParaRPr lang="zh-CN" altLang="en-US"/>
        </a:p>
      </dgm:t>
    </dgm:pt>
    <dgm:pt modelId="{A4B2F699-328C-4EF4-BAB6-E1B0C85F7BEA}" type="pres">
      <dgm:prSet presAssocID="{B0A56B0D-BFCD-47EE-8D75-FBAB06E2ABAE}" presName="tx1" presStyleLbl="revTx" presStyleIdx="0" presStyleCnt="4" custLinFactNeighborX="-10355"/>
      <dgm:spPr/>
      <dgm:t>
        <a:bodyPr/>
        <a:lstStyle/>
        <a:p>
          <a:endParaRPr lang="zh-CN" altLang="en-US"/>
        </a:p>
      </dgm:t>
    </dgm:pt>
    <dgm:pt modelId="{34B04739-262E-4A37-BBF5-56E0B8DB298E}" type="pres">
      <dgm:prSet presAssocID="{B0A56B0D-BFCD-47EE-8D75-FBAB06E2ABAE}" presName="vert1" presStyleCnt="0"/>
      <dgm:spPr/>
      <dgm:t>
        <a:bodyPr/>
        <a:lstStyle/>
        <a:p>
          <a:endParaRPr lang="zh-CN" altLang="en-US"/>
        </a:p>
      </dgm:t>
    </dgm:pt>
    <dgm:pt modelId="{84C39B14-5EF3-48DC-82EB-909EB017A9DA}" type="pres">
      <dgm:prSet presAssocID="{F3259DD9-C0AC-4E03-ADFD-7A0F100C345A}" presName="vertSpace2a" presStyleCnt="0"/>
      <dgm:spPr/>
      <dgm:t>
        <a:bodyPr/>
        <a:lstStyle/>
        <a:p>
          <a:endParaRPr lang="zh-CN" altLang="en-US"/>
        </a:p>
      </dgm:t>
    </dgm:pt>
    <dgm:pt modelId="{DB443E16-3828-4EC6-83FF-BA1E14BD9CC3}" type="pres">
      <dgm:prSet presAssocID="{F3259DD9-C0AC-4E03-ADFD-7A0F100C345A}" presName="horz2" presStyleCnt="0"/>
      <dgm:spPr/>
      <dgm:t>
        <a:bodyPr/>
        <a:lstStyle/>
        <a:p>
          <a:endParaRPr lang="zh-CN" altLang="en-US"/>
        </a:p>
      </dgm:t>
    </dgm:pt>
    <dgm:pt modelId="{BD7BBACC-884E-4F01-9EB4-F92C236F5418}" type="pres">
      <dgm:prSet presAssocID="{F3259DD9-C0AC-4E03-ADFD-7A0F100C345A}" presName="horzSpace2" presStyleCnt="0"/>
      <dgm:spPr/>
      <dgm:t>
        <a:bodyPr/>
        <a:lstStyle/>
        <a:p>
          <a:endParaRPr lang="zh-CN" altLang="en-US"/>
        </a:p>
      </dgm:t>
    </dgm:pt>
    <dgm:pt modelId="{4ECEFD2F-7993-4EB4-BB93-74557CF59CE3}" type="pres">
      <dgm:prSet presAssocID="{F3259DD9-C0AC-4E03-ADFD-7A0F100C345A}" presName="tx2" presStyleLbl="revTx" presStyleIdx="1" presStyleCnt="4" custLinFactNeighborY="5000"/>
      <dgm:spPr/>
      <dgm:t>
        <a:bodyPr/>
        <a:lstStyle/>
        <a:p>
          <a:endParaRPr lang="zh-CN" altLang="en-US"/>
        </a:p>
      </dgm:t>
    </dgm:pt>
    <dgm:pt modelId="{AEF0A8B4-1D93-4714-925D-AB95F9638CFE}" type="pres">
      <dgm:prSet presAssocID="{F3259DD9-C0AC-4E03-ADFD-7A0F100C345A}" presName="vert2" presStyleCnt="0"/>
      <dgm:spPr/>
      <dgm:t>
        <a:bodyPr/>
        <a:lstStyle/>
        <a:p>
          <a:endParaRPr lang="zh-CN" altLang="en-US"/>
        </a:p>
      </dgm:t>
    </dgm:pt>
    <dgm:pt modelId="{81D0A7F6-A97A-4D4E-979B-07CFAAB31646}" type="pres">
      <dgm:prSet presAssocID="{F3259DD9-C0AC-4E03-ADFD-7A0F100C345A}" presName="thinLine2b" presStyleLbl="callout" presStyleIdx="0" presStyleCnt="3"/>
      <dgm:spPr/>
      <dgm:t>
        <a:bodyPr/>
        <a:lstStyle/>
        <a:p>
          <a:endParaRPr lang="zh-CN" altLang="en-US"/>
        </a:p>
      </dgm:t>
    </dgm:pt>
    <dgm:pt modelId="{88DC5987-D774-4A0A-91A2-855F3634FB05}" type="pres">
      <dgm:prSet presAssocID="{F3259DD9-C0AC-4E03-ADFD-7A0F100C345A}" presName="vertSpace2b" presStyleCnt="0"/>
      <dgm:spPr/>
      <dgm:t>
        <a:bodyPr/>
        <a:lstStyle/>
        <a:p>
          <a:endParaRPr lang="zh-CN" altLang="en-US"/>
        </a:p>
      </dgm:t>
    </dgm:pt>
    <dgm:pt modelId="{F229FC21-1847-44E8-951F-245A8B232009}" type="pres">
      <dgm:prSet presAssocID="{652E5C64-1D8C-4F54-948A-7E08020EA336}" presName="horz2" presStyleCnt="0"/>
      <dgm:spPr/>
      <dgm:t>
        <a:bodyPr/>
        <a:lstStyle/>
        <a:p>
          <a:endParaRPr lang="zh-CN" altLang="en-US"/>
        </a:p>
      </dgm:t>
    </dgm:pt>
    <dgm:pt modelId="{B9F1D6A8-2001-4BF1-BEEF-34AEA56674A6}" type="pres">
      <dgm:prSet presAssocID="{652E5C64-1D8C-4F54-948A-7E08020EA336}" presName="horzSpace2" presStyleCnt="0"/>
      <dgm:spPr/>
      <dgm:t>
        <a:bodyPr/>
        <a:lstStyle/>
        <a:p>
          <a:endParaRPr lang="zh-CN" altLang="en-US"/>
        </a:p>
      </dgm:t>
    </dgm:pt>
    <dgm:pt modelId="{D21E4C45-DE66-4E46-BCC6-A3D65FD387B3}" type="pres">
      <dgm:prSet presAssocID="{652E5C64-1D8C-4F54-948A-7E08020EA336}" presName="tx2" presStyleLbl="revTx" presStyleIdx="2" presStyleCnt="4" custLinFactNeighborY="5000"/>
      <dgm:spPr/>
      <dgm:t>
        <a:bodyPr/>
        <a:lstStyle/>
        <a:p>
          <a:endParaRPr lang="zh-CN" altLang="en-US"/>
        </a:p>
      </dgm:t>
    </dgm:pt>
    <dgm:pt modelId="{5A120411-71A5-4A2A-AA68-27208222E370}" type="pres">
      <dgm:prSet presAssocID="{652E5C64-1D8C-4F54-948A-7E08020EA336}" presName="vert2" presStyleCnt="0"/>
      <dgm:spPr/>
      <dgm:t>
        <a:bodyPr/>
        <a:lstStyle/>
        <a:p>
          <a:endParaRPr lang="zh-CN" altLang="en-US"/>
        </a:p>
      </dgm:t>
    </dgm:pt>
    <dgm:pt modelId="{170411A4-DEA2-4CC2-9743-1E3D950AA299}" type="pres">
      <dgm:prSet presAssocID="{652E5C64-1D8C-4F54-948A-7E08020EA336}" presName="thinLine2b" presStyleLbl="callout" presStyleIdx="1" presStyleCnt="3"/>
      <dgm:spPr/>
      <dgm:t>
        <a:bodyPr/>
        <a:lstStyle/>
        <a:p>
          <a:endParaRPr lang="zh-CN" altLang="en-US"/>
        </a:p>
      </dgm:t>
    </dgm:pt>
    <dgm:pt modelId="{D291210C-1A4C-4DED-BEB9-984E4D224DC9}" type="pres">
      <dgm:prSet presAssocID="{652E5C64-1D8C-4F54-948A-7E08020EA336}" presName="vertSpace2b" presStyleCnt="0"/>
      <dgm:spPr/>
      <dgm:t>
        <a:bodyPr/>
        <a:lstStyle/>
        <a:p>
          <a:endParaRPr lang="zh-CN" altLang="en-US"/>
        </a:p>
      </dgm:t>
    </dgm:pt>
    <dgm:pt modelId="{06CD052E-918B-4ABA-AE96-040091ED6F3C}" type="pres">
      <dgm:prSet presAssocID="{689FB564-E865-4681-B862-2B622692465E}" presName="horz2" presStyleCnt="0"/>
      <dgm:spPr/>
      <dgm:t>
        <a:bodyPr/>
        <a:lstStyle/>
        <a:p>
          <a:endParaRPr lang="zh-CN" altLang="en-US"/>
        </a:p>
      </dgm:t>
    </dgm:pt>
    <dgm:pt modelId="{4E01713F-3EC7-420B-9330-B559192672C2}" type="pres">
      <dgm:prSet presAssocID="{689FB564-E865-4681-B862-2B622692465E}" presName="horzSpace2" presStyleCnt="0"/>
      <dgm:spPr/>
      <dgm:t>
        <a:bodyPr/>
        <a:lstStyle/>
        <a:p>
          <a:endParaRPr lang="zh-CN" altLang="en-US"/>
        </a:p>
      </dgm:t>
    </dgm:pt>
    <dgm:pt modelId="{26F534F3-C65F-4F4D-AEB5-74CDACB26041}" type="pres">
      <dgm:prSet presAssocID="{689FB564-E865-4681-B862-2B622692465E}" presName="tx2" presStyleLbl="revTx" presStyleIdx="3" presStyleCnt="4" custLinFactNeighborY="5000"/>
      <dgm:spPr/>
      <dgm:t>
        <a:bodyPr/>
        <a:lstStyle/>
        <a:p>
          <a:endParaRPr lang="zh-CN" altLang="en-US"/>
        </a:p>
      </dgm:t>
    </dgm:pt>
    <dgm:pt modelId="{350BCFA5-907D-4782-B9F4-45DF8AD0D28E}" type="pres">
      <dgm:prSet presAssocID="{689FB564-E865-4681-B862-2B622692465E}" presName="vert2" presStyleCnt="0"/>
      <dgm:spPr/>
      <dgm:t>
        <a:bodyPr/>
        <a:lstStyle/>
        <a:p>
          <a:endParaRPr lang="zh-CN" altLang="en-US"/>
        </a:p>
      </dgm:t>
    </dgm:pt>
    <dgm:pt modelId="{AF9A5D90-285A-4842-91BC-9F0295D36B9F}" type="pres">
      <dgm:prSet presAssocID="{689FB564-E865-4681-B862-2B622692465E}" presName="thinLine2b" presStyleLbl="callout" presStyleIdx="2" presStyleCnt="3"/>
      <dgm:spPr/>
      <dgm:t>
        <a:bodyPr/>
        <a:lstStyle/>
        <a:p>
          <a:endParaRPr lang="zh-CN" altLang="en-US"/>
        </a:p>
      </dgm:t>
    </dgm:pt>
    <dgm:pt modelId="{179CD66D-6288-43BC-8A6F-1196F83C3470}" type="pres">
      <dgm:prSet presAssocID="{689FB564-E865-4681-B862-2B622692465E}" presName="vertSpace2b" presStyleCnt="0"/>
      <dgm:spPr/>
      <dgm:t>
        <a:bodyPr/>
        <a:lstStyle/>
        <a:p>
          <a:endParaRPr lang="zh-CN" altLang="en-US"/>
        </a:p>
      </dgm:t>
    </dgm:pt>
  </dgm:ptLst>
  <dgm:cxnLst>
    <dgm:cxn modelId="{53D9FA00-E796-423F-8AE5-A74B74F96903}" srcId="{AD5F6F75-0F94-4448-90FB-B6495A444691}" destId="{B0A56B0D-BFCD-47EE-8D75-FBAB06E2ABAE}" srcOrd="0" destOrd="0" parTransId="{64563945-7DE4-4EF3-A4AC-43ED3842EE38}" sibTransId="{04EC9B8B-8301-49D2-A22C-03085960900B}"/>
    <dgm:cxn modelId="{CD37C337-F17E-4878-8287-A80130195E70}" type="presOf" srcId="{AD5F6F75-0F94-4448-90FB-B6495A444691}" destId="{44136128-5B5D-45C6-9E12-8E4EFF64F64E}" srcOrd="0" destOrd="0" presId="urn:microsoft.com/office/officeart/2008/layout/LinedList"/>
    <dgm:cxn modelId="{53D0F59E-4E29-4E0F-B9F5-F6094AD36069}" type="presOf" srcId="{B0A56B0D-BFCD-47EE-8D75-FBAB06E2ABAE}" destId="{A4B2F699-328C-4EF4-BAB6-E1B0C85F7BEA}" srcOrd="0" destOrd="0" presId="urn:microsoft.com/office/officeart/2008/layout/LinedList"/>
    <dgm:cxn modelId="{9DBB4D72-4E80-4DBD-A322-02DE3DD3FB40}" type="presOf" srcId="{689FB564-E865-4681-B862-2B622692465E}" destId="{26F534F3-C65F-4F4D-AEB5-74CDACB26041}" srcOrd="0" destOrd="0" presId="urn:microsoft.com/office/officeart/2008/layout/LinedList"/>
    <dgm:cxn modelId="{9F29FAA2-7043-4E94-AC0A-308395A1A6ED}" srcId="{B0A56B0D-BFCD-47EE-8D75-FBAB06E2ABAE}" destId="{F3259DD9-C0AC-4E03-ADFD-7A0F100C345A}" srcOrd="0" destOrd="0" parTransId="{D05389DC-D9CE-457E-A92E-3D37654AEFCB}" sibTransId="{D6F88A0D-6330-47E8-BC5B-D92251A5E9E0}"/>
    <dgm:cxn modelId="{D2AAD5C3-5FC3-47E0-9615-65F41CBEB90E}" type="presOf" srcId="{F3259DD9-C0AC-4E03-ADFD-7A0F100C345A}" destId="{4ECEFD2F-7993-4EB4-BB93-74557CF59CE3}" srcOrd="0" destOrd="0" presId="urn:microsoft.com/office/officeart/2008/layout/LinedList"/>
    <dgm:cxn modelId="{5B2734B1-9BC0-403C-B18D-652AED4F9C09}" srcId="{B0A56B0D-BFCD-47EE-8D75-FBAB06E2ABAE}" destId="{652E5C64-1D8C-4F54-948A-7E08020EA336}" srcOrd="1" destOrd="0" parTransId="{98649349-E896-44DA-AB2B-1E208BFFA7C4}" sibTransId="{313918DE-3DD3-45B2-92B3-036CA0699C55}"/>
    <dgm:cxn modelId="{CE2EA73E-4250-4A46-BAFA-C768904D1CAC}" srcId="{B0A56B0D-BFCD-47EE-8D75-FBAB06E2ABAE}" destId="{689FB564-E865-4681-B862-2B622692465E}" srcOrd="2" destOrd="0" parTransId="{6D752E60-B455-49B0-A32C-331CAD1FFC84}" sibTransId="{6ED33736-BC0D-4945-A3D5-D19AE5477B03}"/>
    <dgm:cxn modelId="{7BBAD491-FBEB-4B1C-85A6-454C56350A45}" type="presOf" srcId="{652E5C64-1D8C-4F54-948A-7E08020EA336}" destId="{D21E4C45-DE66-4E46-BCC6-A3D65FD387B3}" srcOrd="0" destOrd="0" presId="urn:microsoft.com/office/officeart/2008/layout/LinedList"/>
    <dgm:cxn modelId="{80A83D3E-7315-4562-8074-AC6CB2BC82CF}" type="presParOf" srcId="{44136128-5B5D-45C6-9E12-8E4EFF64F64E}" destId="{246BA24A-F312-4855-ACC6-D167E88C9DF0}" srcOrd="0" destOrd="0" presId="urn:microsoft.com/office/officeart/2008/layout/LinedList"/>
    <dgm:cxn modelId="{D51036A6-11D1-42B7-81B3-66F946DBFDB9}" type="presParOf" srcId="{44136128-5B5D-45C6-9E12-8E4EFF64F64E}" destId="{CF244609-C0F8-49C7-B7ED-E2374C7B6C51}" srcOrd="1" destOrd="0" presId="urn:microsoft.com/office/officeart/2008/layout/LinedList"/>
    <dgm:cxn modelId="{1DEB08A6-7205-41FA-9E24-1CEBFCAE93DA}" type="presParOf" srcId="{CF244609-C0F8-49C7-B7ED-E2374C7B6C51}" destId="{A4B2F699-328C-4EF4-BAB6-E1B0C85F7BEA}" srcOrd="0" destOrd="0" presId="urn:microsoft.com/office/officeart/2008/layout/LinedList"/>
    <dgm:cxn modelId="{DD3BAE65-33F3-4BC5-9D5C-5664FEE8ECBB}" type="presParOf" srcId="{CF244609-C0F8-49C7-B7ED-E2374C7B6C51}" destId="{34B04739-262E-4A37-BBF5-56E0B8DB298E}" srcOrd="1" destOrd="0" presId="urn:microsoft.com/office/officeart/2008/layout/LinedList"/>
    <dgm:cxn modelId="{8F60F009-CDCA-446A-B3DF-D18AEBF94C20}" type="presParOf" srcId="{34B04739-262E-4A37-BBF5-56E0B8DB298E}" destId="{84C39B14-5EF3-48DC-82EB-909EB017A9DA}" srcOrd="0" destOrd="0" presId="urn:microsoft.com/office/officeart/2008/layout/LinedList"/>
    <dgm:cxn modelId="{941E741C-F990-42DE-8173-6998A679625B}" type="presParOf" srcId="{34B04739-262E-4A37-BBF5-56E0B8DB298E}" destId="{DB443E16-3828-4EC6-83FF-BA1E14BD9CC3}" srcOrd="1" destOrd="0" presId="urn:microsoft.com/office/officeart/2008/layout/LinedList"/>
    <dgm:cxn modelId="{7DF29841-8B00-459B-A13F-469E7A313A35}" type="presParOf" srcId="{DB443E16-3828-4EC6-83FF-BA1E14BD9CC3}" destId="{BD7BBACC-884E-4F01-9EB4-F92C236F5418}" srcOrd="0" destOrd="0" presId="urn:microsoft.com/office/officeart/2008/layout/LinedList"/>
    <dgm:cxn modelId="{321B1B21-F228-404B-94A2-F6F825FDD898}" type="presParOf" srcId="{DB443E16-3828-4EC6-83FF-BA1E14BD9CC3}" destId="{4ECEFD2F-7993-4EB4-BB93-74557CF59CE3}" srcOrd="1" destOrd="0" presId="urn:microsoft.com/office/officeart/2008/layout/LinedList"/>
    <dgm:cxn modelId="{1079D484-94AF-431E-859E-17938218D60B}" type="presParOf" srcId="{DB443E16-3828-4EC6-83FF-BA1E14BD9CC3}" destId="{AEF0A8B4-1D93-4714-925D-AB95F9638CFE}" srcOrd="2" destOrd="0" presId="urn:microsoft.com/office/officeart/2008/layout/LinedList"/>
    <dgm:cxn modelId="{122FA568-C58E-4E53-9731-CF7F0FF18C5E}" type="presParOf" srcId="{34B04739-262E-4A37-BBF5-56E0B8DB298E}" destId="{81D0A7F6-A97A-4D4E-979B-07CFAAB31646}" srcOrd="2" destOrd="0" presId="urn:microsoft.com/office/officeart/2008/layout/LinedList"/>
    <dgm:cxn modelId="{C6828280-9085-4BB1-897D-7628971090B5}" type="presParOf" srcId="{34B04739-262E-4A37-BBF5-56E0B8DB298E}" destId="{88DC5987-D774-4A0A-91A2-855F3634FB05}" srcOrd="3" destOrd="0" presId="urn:microsoft.com/office/officeart/2008/layout/LinedList"/>
    <dgm:cxn modelId="{2708B085-B4FD-4EA4-A838-5A9BE39E0ABF}" type="presParOf" srcId="{34B04739-262E-4A37-BBF5-56E0B8DB298E}" destId="{F229FC21-1847-44E8-951F-245A8B232009}" srcOrd="4" destOrd="0" presId="urn:microsoft.com/office/officeart/2008/layout/LinedList"/>
    <dgm:cxn modelId="{64422ED6-7565-4649-A029-D828A019B73E}" type="presParOf" srcId="{F229FC21-1847-44E8-951F-245A8B232009}" destId="{B9F1D6A8-2001-4BF1-BEEF-34AEA56674A6}" srcOrd="0" destOrd="0" presId="urn:microsoft.com/office/officeart/2008/layout/LinedList"/>
    <dgm:cxn modelId="{8022A359-BA91-4127-9EED-FF9A2B98A468}" type="presParOf" srcId="{F229FC21-1847-44E8-951F-245A8B232009}" destId="{D21E4C45-DE66-4E46-BCC6-A3D65FD387B3}" srcOrd="1" destOrd="0" presId="urn:microsoft.com/office/officeart/2008/layout/LinedList"/>
    <dgm:cxn modelId="{93A9BD68-2D0B-4BB6-B9AB-EE33931D1882}" type="presParOf" srcId="{F229FC21-1847-44E8-951F-245A8B232009}" destId="{5A120411-71A5-4A2A-AA68-27208222E370}" srcOrd="2" destOrd="0" presId="urn:microsoft.com/office/officeart/2008/layout/LinedList"/>
    <dgm:cxn modelId="{674871A1-E169-483B-852F-F45E5013C631}" type="presParOf" srcId="{34B04739-262E-4A37-BBF5-56E0B8DB298E}" destId="{170411A4-DEA2-4CC2-9743-1E3D950AA299}" srcOrd="5" destOrd="0" presId="urn:microsoft.com/office/officeart/2008/layout/LinedList"/>
    <dgm:cxn modelId="{EE62A341-2328-4FDB-AE68-E5A1AD5C4610}" type="presParOf" srcId="{34B04739-262E-4A37-BBF5-56E0B8DB298E}" destId="{D291210C-1A4C-4DED-BEB9-984E4D224DC9}" srcOrd="6" destOrd="0" presId="urn:microsoft.com/office/officeart/2008/layout/LinedList"/>
    <dgm:cxn modelId="{B8966EE9-DB11-47AF-9059-974543187E9F}" type="presParOf" srcId="{34B04739-262E-4A37-BBF5-56E0B8DB298E}" destId="{06CD052E-918B-4ABA-AE96-040091ED6F3C}" srcOrd="7" destOrd="0" presId="urn:microsoft.com/office/officeart/2008/layout/LinedList"/>
    <dgm:cxn modelId="{6BC14813-A3FC-4076-A8DF-A720EF77A6D8}" type="presParOf" srcId="{06CD052E-918B-4ABA-AE96-040091ED6F3C}" destId="{4E01713F-3EC7-420B-9330-B559192672C2}" srcOrd="0" destOrd="0" presId="urn:microsoft.com/office/officeart/2008/layout/LinedList"/>
    <dgm:cxn modelId="{69A0F015-444B-4493-8310-8AA37A61F992}" type="presParOf" srcId="{06CD052E-918B-4ABA-AE96-040091ED6F3C}" destId="{26F534F3-C65F-4F4D-AEB5-74CDACB26041}" srcOrd="1" destOrd="0" presId="urn:microsoft.com/office/officeart/2008/layout/LinedList"/>
    <dgm:cxn modelId="{72EFB394-8A1E-470B-AF5C-A4F112B82449}" type="presParOf" srcId="{06CD052E-918B-4ABA-AE96-040091ED6F3C}" destId="{350BCFA5-907D-4782-B9F4-45DF8AD0D28E}" srcOrd="2" destOrd="0" presId="urn:microsoft.com/office/officeart/2008/layout/LinedList"/>
    <dgm:cxn modelId="{42471F0D-99C6-4095-A651-2E1AC387E137}" type="presParOf" srcId="{34B04739-262E-4A37-BBF5-56E0B8DB298E}" destId="{AF9A5D90-285A-4842-91BC-9F0295D36B9F}" srcOrd="8" destOrd="0" presId="urn:microsoft.com/office/officeart/2008/layout/LinedList"/>
    <dgm:cxn modelId="{E8FC8274-93B1-4567-99F1-44D79893C43C}" type="presParOf" srcId="{34B04739-262E-4A37-BBF5-56E0B8DB298E}" destId="{179CD66D-6288-43BC-8A6F-1196F83C3470}" srcOrd="9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1ACADF-2603-4F08-A0F2-CE43AC86A376}" type="doc">
      <dgm:prSet loTypeId="urn:microsoft.com/office/officeart/2005/8/layout/target1" loCatId="relationship" qsTypeId="urn:microsoft.com/office/officeart/2005/8/quickstyle/simple4#3" qsCatId="simple" csTypeId="urn:microsoft.com/office/officeart/2005/8/colors/accent3_5#4" csCatId="accent3" phldr="1"/>
      <dgm:spPr/>
    </dgm:pt>
    <dgm:pt modelId="{DF5054F6-6411-408F-8B67-0F39FFB58423}">
      <dgm:prSet phldrT="[文本]" custT="1"/>
      <dgm:spPr/>
      <dgm:t>
        <a:bodyPr/>
        <a:lstStyle/>
        <a:p>
          <a:r>
            <a:rPr lang="zh-CN" altLang="en-US" sz="2400" dirty="0" smtClean="0">
              <a:latin typeface="+mn-lt"/>
              <a:ea typeface="+mn-ea"/>
              <a:cs typeface="+mn-ea"/>
              <a:sym typeface="+mn-lt"/>
            </a:rPr>
            <a:t>标题</a:t>
          </a:r>
          <a:endParaRPr lang="zh-CN" altLang="en-US" sz="2400" dirty="0">
            <a:latin typeface="+mn-lt"/>
            <a:ea typeface="+mn-ea"/>
            <a:cs typeface="+mn-ea"/>
            <a:sym typeface="+mn-lt"/>
          </a:endParaRPr>
        </a:p>
      </dgm:t>
    </dgm:pt>
    <dgm:pt modelId="{0E6F9FF4-455E-4E47-83CE-CA28824E3398}" type="parTrans" cxnId="{1BCD3F78-D967-450A-B84B-C708D1711177}">
      <dgm:prSet/>
      <dgm:spPr/>
      <dgm:t>
        <a:bodyPr/>
        <a:lstStyle/>
        <a:p>
          <a:endParaRPr lang="zh-CN" altLang="en-US"/>
        </a:p>
      </dgm:t>
    </dgm:pt>
    <dgm:pt modelId="{472A05C5-FA56-4A71-882B-9210379F6468}" type="sibTrans" cxnId="{1BCD3F78-D967-450A-B84B-C708D1711177}">
      <dgm:prSet/>
      <dgm:spPr/>
      <dgm:t>
        <a:bodyPr/>
        <a:lstStyle/>
        <a:p>
          <a:endParaRPr lang="zh-CN" altLang="en-US"/>
        </a:p>
      </dgm:t>
    </dgm:pt>
    <dgm:pt modelId="{0662955E-F016-425A-9193-9AF2BF88ADF2}">
      <dgm:prSet phldrT="[文本]" custT="1"/>
      <dgm:spPr/>
      <dgm:t>
        <a:bodyPr/>
        <a:lstStyle/>
        <a:p>
          <a:r>
            <a:rPr lang="zh-CN" altLang="en-US" sz="2400" dirty="0" smtClean="0">
              <a:latin typeface="+mn-lt"/>
              <a:ea typeface="+mn-ea"/>
              <a:cs typeface="+mn-ea"/>
              <a:sym typeface="+mn-lt"/>
            </a:rPr>
            <a:t>标题</a:t>
          </a:r>
          <a:endParaRPr lang="zh-CN" altLang="en-US" sz="3600" dirty="0">
            <a:latin typeface="+mn-lt"/>
            <a:ea typeface="+mn-ea"/>
            <a:cs typeface="+mn-ea"/>
            <a:sym typeface="+mn-lt"/>
          </a:endParaRPr>
        </a:p>
      </dgm:t>
    </dgm:pt>
    <dgm:pt modelId="{454CAE62-A577-45D3-AD7E-5AE639C5A0D1}" type="parTrans" cxnId="{195F81F0-B0E7-4867-8E7F-53E60838F897}">
      <dgm:prSet/>
      <dgm:spPr/>
      <dgm:t>
        <a:bodyPr/>
        <a:lstStyle/>
        <a:p>
          <a:endParaRPr lang="zh-CN" altLang="en-US"/>
        </a:p>
      </dgm:t>
    </dgm:pt>
    <dgm:pt modelId="{F9BFE172-8682-4340-A9EF-0F1FD8032F79}" type="sibTrans" cxnId="{195F81F0-B0E7-4867-8E7F-53E60838F897}">
      <dgm:prSet/>
      <dgm:spPr/>
      <dgm:t>
        <a:bodyPr/>
        <a:lstStyle/>
        <a:p>
          <a:endParaRPr lang="zh-CN" altLang="en-US"/>
        </a:p>
      </dgm:t>
    </dgm:pt>
    <dgm:pt modelId="{9C7B24A7-C117-473D-BF5F-2EBA7060935C}">
      <dgm:prSet phldrT="[文本]" custT="1"/>
      <dgm:spPr/>
      <dgm:t>
        <a:bodyPr/>
        <a:lstStyle/>
        <a:p>
          <a:r>
            <a:rPr lang="zh-CN" altLang="en-US" sz="2400" dirty="0" smtClean="0">
              <a:latin typeface="+mn-lt"/>
              <a:ea typeface="+mn-ea"/>
              <a:cs typeface="+mn-ea"/>
              <a:sym typeface="+mn-lt"/>
            </a:rPr>
            <a:t>标题</a:t>
          </a:r>
          <a:endParaRPr lang="zh-CN" altLang="en-US" sz="2400" dirty="0">
            <a:latin typeface="+mn-lt"/>
            <a:ea typeface="+mn-ea"/>
            <a:cs typeface="+mn-ea"/>
            <a:sym typeface="+mn-lt"/>
          </a:endParaRPr>
        </a:p>
      </dgm:t>
    </dgm:pt>
    <dgm:pt modelId="{E6E9A44D-2CD9-4DF1-B79C-4AD4C51BAC97}" type="sibTrans" cxnId="{923D0DED-C7A4-4027-AC6F-80E5A50E3D91}">
      <dgm:prSet/>
      <dgm:spPr/>
      <dgm:t>
        <a:bodyPr/>
        <a:lstStyle/>
        <a:p>
          <a:endParaRPr lang="zh-CN" altLang="en-US"/>
        </a:p>
      </dgm:t>
    </dgm:pt>
    <dgm:pt modelId="{A140F792-A2B5-44EC-80A2-C82BD4050C7A}" type="parTrans" cxnId="{923D0DED-C7A4-4027-AC6F-80E5A50E3D91}">
      <dgm:prSet/>
      <dgm:spPr/>
      <dgm:t>
        <a:bodyPr/>
        <a:lstStyle/>
        <a:p>
          <a:endParaRPr lang="zh-CN" altLang="en-US"/>
        </a:p>
      </dgm:t>
    </dgm:pt>
    <dgm:pt modelId="{385399E0-C61A-4C18-87CB-9306A76D767B}" type="pres">
      <dgm:prSet presAssocID="{2B1ACADF-2603-4F08-A0F2-CE43AC86A376}" presName="composite" presStyleCnt="0">
        <dgm:presLayoutVars>
          <dgm:chMax val="5"/>
          <dgm:dir/>
          <dgm:resizeHandles val="exact"/>
        </dgm:presLayoutVars>
      </dgm:prSet>
      <dgm:spPr/>
    </dgm:pt>
    <dgm:pt modelId="{8AEC983A-C492-4438-850B-DA1FAF8BC0AC}" type="pres">
      <dgm:prSet presAssocID="{DF5054F6-6411-408F-8B67-0F39FFB58423}" presName="circle1" presStyleLbl="lnNode1" presStyleIdx="0" presStyleCnt="3"/>
      <dgm:spPr/>
    </dgm:pt>
    <dgm:pt modelId="{F590D415-E97E-4216-AD50-3EDFF6C01A07}" type="pres">
      <dgm:prSet presAssocID="{DF5054F6-6411-408F-8B67-0F39FFB58423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1D650D-67D8-4D84-A18B-2D0326E920F3}" type="pres">
      <dgm:prSet presAssocID="{DF5054F6-6411-408F-8B67-0F39FFB58423}" presName="line1" presStyleLbl="callout" presStyleIdx="0" presStyleCnt="6"/>
      <dgm:spPr/>
    </dgm:pt>
    <dgm:pt modelId="{4660B6E0-CEF9-44E9-8F31-7DD7EF3BCF13}" type="pres">
      <dgm:prSet presAssocID="{DF5054F6-6411-408F-8B67-0F39FFB58423}" presName="d1" presStyleLbl="callout" presStyleIdx="1" presStyleCnt="6"/>
      <dgm:spPr/>
    </dgm:pt>
    <dgm:pt modelId="{744ADB83-6E23-40E5-B9A9-3C69B96A9112}" type="pres">
      <dgm:prSet presAssocID="{9C7B24A7-C117-473D-BF5F-2EBA7060935C}" presName="circle2" presStyleLbl="lnNode1" presStyleIdx="1" presStyleCnt="3"/>
      <dgm:spPr/>
    </dgm:pt>
    <dgm:pt modelId="{95FD1421-9A4C-4438-B9C9-DBB796658F29}" type="pres">
      <dgm:prSet presAssocID="{9C7B24A7-C117-473D-BF5F-2EBA7060935C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846F35-5AB5-48EA-B3B7-9214C6701FB4}" type="pres">
      <dgm:prSet presAssocID="{9C7B24A7-C117-473D-BF5F-2EBA7060935C}" presName="line2" presStyleLbl="callout" presStyleIdx="2" presStyleCnt="6"/>
      <dgm:spPr/>
    </dgm:pt>
    <dgm:pt modelId="{1A722423-A18B-49FB-BDAD-7AE5331B8E4A}" type="pres">
      <dgm:prSet presAssocID="{9C7B24A7-C117-473D-BF5F-2EBA7060935C}" presName="d2" presStyleLbl="callout" presStyleIdx="3" presStyleCnt="6"/>
      <dgm:spPr/>
    </dgm:pt>
    <dgm:pt modelId="{1A4402D3-5B8E-4FCC-AE1A-577FD4F7EED4}" type="pres">
      <dgm:prSet presAssocID="{0662955E-F016-425A-9193-9AF2BF88ADF2}" presName="circle3" presStyleLbl="lnNode1" presStyleIdx="2" presStyleCnt="3"/>
      <dgm:spPr/>
    </dgm:pt>
    <dgm:pt modelId="{52587F1F-964F-4078-B17C-EF8D2270027A}" type="pres">
      <dgm:prSet presAssocID="{0662955E-F016-425A-9193-9AF2BF88ADF2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A7E901-D077-462E-8E43-9ACE8AF0C760}" type="pres">
      <dgm:prSet presAssocID="{0662955E-F016-425A-9193-9AF2BF88ADF2}" presName="line3" presStyleLbl="callout" presStyleIdx="4" presStyleCnt="6"/>
      <dgm:spPr/>
    </dgm:pt>
    <dgm:pt modelId="{3F760C46-9F5C-4BBC-9367-062A67AAD585}" type="pres">
      <dgm:prSet presAssocID="{0662955E-F016-425A-9193-9AF2BF88ADF2}" presName="d3" presStyleLbl="callout" presStyleIdx="5" presStyleCnt="6"/>
      <dgm:spPr/>
    </dgm:pt>
  </dgm:ptLst>
  <dgm:cxnLst>
    <dgm:cxn modelId="{4F32107E-54E0-475D-A84A-6DE7E8D25856}" type="presOf" srcId="{0662955E-F016-425A-9193-9AF2BF88ADF2}" destId="{52587F1F-964F-4078-B17C-EF8D2270027A}" srcOrd="0" destOrd="0" presId="urn:microsoft.com/office/officeart/2005/8/layout/target1"/>
    <dgm:cxn modelId="{FF0753D3-0B7D-409D-8C0C-4F4477AE2E22}" type="presOf" srcId="{DF5054F6-6411-408F-8B67-0F39FFB58423}" destId="{F590D415-E97E-4216-AD50-3EDFF6C01A07}" srcOrd="0" destOrd="0" presId="urn:microsoft.com/office/officeart/2005/8/layout/target1"/>
    <dgm:cxn modelId="{923D0DED-C7A4-4027-AC6F-80E5A50E3D91}" srcId="{2B1ACADF-2603-4F08-A0F2-CE43AC86A376}" destId="{9C7B24A7-C117-473D-BF5F-2EBA7060935C}" srcOrd="1" destOrd="0" parTransId="{A140F792-A2B5-44EC-80A2-C82BD4050C7A}" sibTransId="{E6E9A44D-2CD9-4DF1-B79C-4AD4C51BAC97}"/>
    <dgm:cxn modelId="{20E8CEA0-1F11-4DD1-991A-DDC950415007}" type="presOf" srcId="{9C7B24A7-C117-473D-BF5F-2EBA7060935C}" destId="{95FD1421-9A4C-4438-B9C9-DBB796658F29}" srcOrd="0" destOrd="0" presId="urn:microsoft.com/office/officeart/2005/8/layout/target1"/>
    <dgm:cxn modelId="{195F81F0-B0E7-4867-8E7F-53E60838F897}" srcId="{2B1ACADF-2603-4F08-A0F2-CE43AC86A376}" destId="{0662955E-F016-425A-9193-9AF2BF88ADF2}" srcOrd="2" destOrd="0" parTransId="{454CAE62-A577-45D3-AD7E-5AE639C5A0D1}" sibTransId="{F9BFE172-8682-4340-A9EF-0F1FD8032F79}"/>
    <dgm:cxn modelId="{1BCD3F78-D967-450A-B84B-C708D1711177}" srcId="{2B1ACADF-2603-4F08-A0F2-CE43AC86A376}" destId="{DF5054F6-6411-408F-8B67-0F39FFB58423}" srcOrd="0" destOrd="0" parTransId="{0E6F9FF4-455E-4E47-83CE-CA28824E3398}" sibTransId="{472A05C5-FA56-4A71-882B-9210379F6468}"/>
    <dgm:cxn modelId="{A1B72979-18BD-442A-9FD1-C8D0D841B4DC}" type="presOf" srcId="{2B1ACADF-2603-4F08-A0F2-CE43AC86A376}" destId="{385399E0-C61A-4C18-87CB-9306A76D767B}" srcOrd="0" destOrd="0" presId="urn:microsoft.com/office/officeart/2005/8/layout/target1"/>
    <dgm:cxn modelId="{E966333D-3B73-4BED-A857-11B3EDE4569E}" type="presParOf" srcId="{385399E0-C61A-4C18-87CB-9306A76D767B}" destId="{8AEC983A-C492-4438-850B-DA1FAF8BC0AC}" srcOrd="0" destOrd="0" presId="urn:microsoft.com/office/officeart/2005/8/layout/target1"/>
    <dgm:cxn modelId="{5C688184-44A1-424F-9DBB-FBB74CC95550}" type="presParOf" srcId="{385399E0-C61A-4C18-87CB-9306A76D767B}" destId="{F590D415-E97E-4216-AD50-3EDFF6C01A07}" srcOrd="1" destOrd="0" presId="urn:microsoft.com/office/officeart/2005/8/layout/target1"/>
    <dgm:cxn modelId="{23281302-A0D6-4935-83AA-95C683F61B97}" type="presParOf" srcId="{385399E0-C61A-4C18-87CB-9306A76D767B}" destId="{191D650D-67D8-4D84-A18B-2D0326E920F3}" srcOrd="2" destOrd="0" presId="urn:microsoft.com/office/officeart/2005/8/layout/target1"/>
    <dgm:cxn modelId="{BDDF8F58-89AF-47C7-AD01-A4C78036C21D}" type="presParOf" srcId="{385399E0-C61A-4C18-87CB-9306A76D767B}" destId="{4660B6E0-CEF9-44E9-8F31-7DD7EF3BCF13}" srcOrd="3" destOrd="0" presId="urn:microsoft.com/office/officeart/2005/8/layout/target1"/>
    <dgm:cxn modelId="{7BE857B8-0649-4725-838A-6386618AD0BA}" type="presParOf" srcId="{385399E0-C61A-4C18-87CB-9306A76D767B}" destId="{744ADB83-6E23-40E5-B9A9-3C69B96A9112}" srcOrd="4" destOrd="0" presId="urn:microsoft.com/office/officeart/2005/8/layout/target1"/>
    <dgm:cxn modelId="{5CEF0E0E-1EF1-4398-8F1C-8F1F869A1BB5}" type="presParOf" srcId="{385399E0-C61A-4C18-87CB-9306A76D767B}" destId="{95FD1421-9A4C-4438-B9C9-DBB796658F29}" srcOrd="5" destOrd="0" presId="urn:microsoft.com/office/officeart/2005/8/layout/target1"/>
    <dgm:cxn modelId="{99799E1A-438E-4E1C-944D-30EBEF97A782}" type="presParOf" srcId="{385399E0-C61A-4C18-87CB-9306A76D767B}" destId="{90846F35-5AB5-48EA-B3B7-9214C6701FB4}" srcOrd="6" destOrd="0" presId="urn:microsoft.com/office/officeart/2005/8/layout/target1"/>
    <dgm:cxn modelId="{8E8D17FB-92C1-4DF2-8FF8-8D9A1259104B}" type="presParOf" srcId="{385399E0-C61A-4C18-87CB-9306A76D767B}" destId="{1A722423-A18B-49FB-BDAD-7AE5331B8E4A}" srcOrd="7" destOrd="0" presId="urn:microsoft.com/office/officeart/2005/8/layout/target1"/>
    <dgm:cxn modelId="{7C4DED6B-AFEF-4D54-98F8-90C3BF362F7E}" type="presParOf" srcId="{385399E0-C61A-4C18-87CB-9306A76D767B}" destId="{1A4402D3-5B8E-4FCC-AE1A-577FD4F7EED4}" srcOrd="8" destOrd="0" presId="urn:microsoft.com/office/officeart/2005/8/layout/target1"/>
    <dgm:cxn modelId="{353EC182-C4F3-424A-9169-05DBB9505D17}" type="presParOf" srcId="{385399E0-C61A-4C18-87CB-9306A76D767B}" destId="{52587F1F-964F-4078-B17C-EF8D2270027A}" srcOrd="9" destOrd="0" presId="urn:microsoft.com/office/officeart/2005/8/layout/target1"/>
    <dgm:cxn modelId="{357D16C2-4301-40CE-B4E2-F7262687A63B}" type="presParOf" srcId="{385399E0-C61A-4C18-87CB-9306A76D767B}" destId="{66A7E901-D077-462E-8E43-9ACE8AF0C760}" srcOrd="10" destOrd="0" presId="urn:microsoft.com/office/officeart/2005/8/layout/target1"/>
    <dgm:cxn modelId="{004E2712-4DB3-4E91-B98B-A573FB50A98F}" type="presParOf" srcId="{385399E0-C61A-4C18-87CB-9306A76D767B}" destId="{3F760C46-9F5C-4BBC-9367-062A67AAD585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34CCB9-48AF-4010-9CDC-CB9D2D993EDC}" type="doc">
      <dgm:prSet loTypeId="urn:microsoft.com/office/officeart/2005/8/layout/vList2#2" loCatId="list" qsTypeId="urn:microsoft.com/office/officeart/2005/8/quickstyle/simple5#6" qsCatId="simple" csTypeId="urn:microsoft.com/office/officeart/2005/8/colors/accent3_4#4" csCatId="accent3" phldr="1"/>
      <dgm:spPr/>
      <dgm:t>
        <a:bodyPr/>
        <a:lstStyle/>
        <a:p>
          <a:endParaRPr lang="zh-CN" altLang="en-US"/>
        </a:p>
      </dgm:t>
    </dgm:pt>
    <dgm:pt modelId="{8970A625-44B2-493D-B865-FBB751053A85}">
      <dgm:prSet phldrT="[文本]" custT="1"/>
      <dgm:spPr/>
      <dgm:t>
        <a:bodyPr/>
        <a:lstStyle/>
        <a:p>
          <a:r>
            <a:rPr lang="zh-CN" altLang="en-US" sz="2400" dirty="0" smtClean="0">
              <a:latin typeface="+mn-lt"/>
              <a:ea typeface="+mn-ea"/>
              <a:cs typeface="+mn-ea"/>
              <a:sym typeface="+mn-lt"/>
            </a:rPr>
            <a:t>单击编辑</a:t>
          </a:r>
          <a:endParaRPr lang="zh-CN" altLang="en-US" sz="2400" dirty="0">
            <a:latin typeface="+mn-lt"/>
            <a:ea typeface="+mn-ea"/>
            <a:cs typeface="+mn-ea"/>
            <a:sym typeface="+mn-lt"/>
          </a:endParaRPr>
        </a:p>
      </dgm:t>
    </dgm:pt>
    <dgm:pt modelId="{58A4D99F-7191-4967-AC8B-D77D84E5D422}" type="parTrans" cxnId="{514CEAEF-EFD3-43E1-A358-E16472E5F199}">
      <dgm:prSet/>
      <dgm:spPr/>
      <dgm:t>
        <a:bodyPr/>
        <a:lstStyle/>
        <a:p>
          <a:endParaRPr lang="zh-CN" altLang="en-US"/>
        </a:p>
      </dgm:t>
    </dgm:pt>
    <dgm:pt modelId="{50300C81-7513-4CA9-B4E7-850EC116638E}" type="sibTrans" cxnId="{514CEAEF-EFD3-43E1-A358-E16472E5F199}">
      <dgm:prSet/>
      <dgm:spPr/>
      <dgm:t>
        <a:bodyPr/>
        <a:lstStyle/>
        <a:p>
          <a:endParaRPr lang="zh-CN" altLang="en-US"/>
        </a:p>
      </dgm:t>
    </dgm:pt>
    <dgm:pt modelId="{8F05EBD7-DD8D-47D4-8E0D-082C8931FAFD}">
      <dgm:prSet phldrT="[文本]" custT="1"/>
      <dgm:spPr/>
      <dgm:t>
        <a:bodyPr/>
        <a:lstStyle/>
        <a:p>
          <a:endParaRPr lang="zh-CN" altLang="en-US" sz="2800" dirty="0">
            <a:latin typeface="+mn-lt"/>
            <a:ea typeface="+mn-ea"/>
            <a:cs typeface="+mn-ea"/>
            <a:sym typeface="+mn-lt"/>
          </a:endParaRPr>
        </a:p>
      </dgm:t>
    </dgm:pt>
    <dgm:pt modelId="{6E6DDB89-E042-48BD-9376-9B1E5B808514}" type="parTrans" cxnId="{ECB6D6B7-2653-405D-8483-2E1B59AC612C}">
      <dgm:prSet/>
      <dgm:spPr/>
      <dgm:t>
        <a:bodyPr/>
        <a:lstStyle/>
        <a:p>
          <a:endParaRPr lang="zh-CN" altLang="en-US"/>
        </a:p>
      </dgm:t>
    </dgm:pt>
    <dgm:pt modelId="{F88FD43A-51DE-428E-8C14-2B231858DB4B}" type="sibTrans" cxnId="{ECB6D6B7-2653-405D-8483-2E1B59AC612C}">
      <dgm:prSet/>
      <dgm:spPr/>
      <dgm:t>
        <a:bodyPr/>
        <a:lstStyle/>
        <a:p>
          <a:endParaRPr lang="zh-CN" altLang="en-US"/>
        </a:p>
      </dgm:t>
    </dgm:pt>
    <dgm:pt modelId="{0DF18F88-F549-4A5B-BE5B-CA9F928AA955}">
      <dgm:prSet phldrT="[文本]" custT="1"/>
      <dgm:spPr/>
      <dgm:t>
        <a:bodyPr/>
        <a:lstStyle/>
        <a:p>
          <a:r>
            <a:rPr lang="zh-CN" altLang="en-US" sz="2400" dirty="0" smtClean="0">
              <a:latin typeface="+mn-lt"/>
              <a:ea typeface="+mn-ea"/>
              <a:cs typeface="+mn-ea"/>
              <a:sym typeface="+mn-lt"/>
            </a:rPr>
            <a:t>单击编辑</a:t>
          </a:r>
          <a:endParaRPr lang="zh-CN" altLang="en-US" sz="2400" dirty="0">
            <a:latin typeface="+mn-lt"/>
            <a:ea typeface="+mn-ea"/>
            <a:cs typeface="+mn-ea"/>
            <a:sym typeface="+mn-lt"/>
          </a:endParaRPr>
        </a:p>
      </dgm:t>
    </dgm:pt>
    <dgm:pt modelId="{CF2C2281-AF78-400E-ACC6-E466D3F473DF}" type="parTrans" cxnId="{9C00BC01-9E33-4194-A50F-60F125F1AFD9}">
      <dgm:prSet/>
      <dgm:spPr/>
      <dgm:t>
        <a:bodyPr/>
        <a:lstStyle/>
        <a:p>
          <a:endParaRPr lang="zh-CN" altLang="en-US"/>
        </a:p>
      </dgm:t>
    </dgm:pt>
    <dgm:pt modelId="{B990C191-6BC5-42CA-83F7-5D5247FB9F37}" type="sibTrans" cxnId="{9C00BC01-9E33-4194-A50F-60F125F1AFD9}">
      <dgm:prSet/>
      <dgm:spPr/>
      <dgm:t>
        <a:bodyPr/>
        <a:lstStyle/>
        <a:p>
          <a:endParaRPr lang="zh-CN" altLang="en-US"/>
        </a:p>
      </dgm:t>
    </dgm:pt>
    <dgm:pt modelId="{3415089C-B76D-4DB5-8449-47531AB6E834}">
      <dgm:prSet phldrT="[文本]" phldr="1" custT="1"/>
      <dgm:spPr/>
      <dgm:t>
        <a:bodyPr/>
        <a:lstStyle/>
        <a:p>
          <a:endParaRPr lang="zh-CN" altLang="en-US" sz="2800" dirty="0">
            <a:latin typeface="+mn-lt"/>
            <a:ea typeface="+mn-ea"/>
            <a:cs typeface="+mn-ea"/>
            <a:sym typeface="+mn-lt"/>
          </a:endParaRPr>
        </a:p>
      </dgm:t>
    </dgm:pt>
    <dgm:pt modelId="{44A6BE1B-D285-4AB0-B53B-9936A99E6C75}" type="parTrans" cxnId="{B6122F0B-1989-48E0-A405-42565E784689}">
      <dgm:prSet/>
      <dgm:spPr/>
      <dgm:t>
        <a:bodyPr/>
        <a:lstStyle/>
        <a:p>
          <a:endParaRPr lang="zh-CN" altLang="en-US"/>
        </a:p>
      </dgm:t>
    </dgm:pt>
    <dgm:pt modelId="{343DB61B-47B1-4FB8-AC73-57B016217355}" type="sibTrans" cxnId="{B6122F0B-1989-48E0-A405-42565E784689}">
      <dgm:prSet/>
      <dgm:spPr/>
      <dgm:t>
        <a:bodyPr/>
        <a:lstStyle/>
        <a:p>
          <a:endParaRPr lang="zh-CN" altLang="en-US"/>
        </a:p>
      </dgm:t>
    </dgm:pt>
    <dgm:pt modelId="{00CE339F-F07E-4CA6-9F14-16115EED2E73}" type="pres">
      <dgm:prSet presAssocID="{2434CCB9-48AF-4010-9CDC-CB9D2D993E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45BB48B-D5AC-44A2-98E3-F8C04A9AF2AC}" type="pres">
      <dgm:prSet presAssocID="{8970A625-44B2-493D-B865-FBB751053A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D98CA48-2D77-47E7-95EE-3EDF2E50399A}" type="pres">
      <dgm:prSet presAssocID="{8970A625-44B2-493D-B865-FBB751053A8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45C6E3-789B-4712-9E5D-A1CCF61C90F0}" type="pres">
      <dgm:prSet presAssocID="{0DF18F88-F549-4A5B-BE5B-CA9F928AA95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F42CCE-6F4C-4FAB-AE6D-8059D0F3D2DA}" type="pres">
      <dgm:prSet presAssocID="{0DF18F88-F549-4A5B-BE5B-CA9F928AA95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CB6D6B7-2653-405D-8483-2E1B59AC612C}" srcId="{8970A625-44B2-493D-B865-FBB751053A85}" destId="{8F05EBD7-DD8D-47D4-8E0D-082C8931FAFD}" srcOrd="0" destOrd="0" parTransId="{6E6DDB89-E042-48BD-9376-9B1E5B808514}" sibTransId="{F88FD43A-51DE-428E-8C14-2B231858DB4B}"/>
    <dgm:cxn modelId="{FE8A4EBB-562C-4929-A3D0-31D57374269F}" type="presOf" srcId="{8F05EBD7-DD8D-47D4-8E0D-082C8931FAFD}" destId="{1D98CA48-2D77-47E7-95EE-3EDF2E50399A}" srcOrd="0" destOrd="0" presId="urn:microsoft.com/office/officeart/2005/8/layout/vList2#2"/>
    <dgm:cxn modelId="{9C00BC01-9E33-4194-A50F-60F125F1AFD9}" srcId="{2434CCB9-48AF-4010-9CDC-CB9D2D993EDC}" destId="{0DF18F88-F549-4A5B-BE5B-CA9F928AA955}" srcOrd="1" destOrd="0" parTransId="{CF2C2281-AF78-400E-ACC6-E466D3F473DF}" sibTransId="{B990C191-6BC5-42CA-83F7-5D5247FB9F37}"/>
    <dgm:cxn modelId="{514CEAEF-EFD3-43E1-A358-E16472E5F199}" srcId="{2434CCB9-48AF-4010-9CDC-CB9D2D993EDC}" destId="{8970A625-44B2-493D-B865-FBB751053A85}" srcOrd="0" destOrd="0" parTransId="{58A4D99F-7191-4967-AC8B-D77D84E5D422}" sibTransId="{50300C81-7513-4CA9-B4E7-850EC116638E}"/>
    <dgm:cxn modelId="{00F329C7-4FC1-49F5-8575-632A1013E1A0}" type="presOf" srcId="{8970A625-44B2-493D-B865-FBB751053A85}" destId="{A45BB48B-D5AC-44A2-98E3-F8C04A9AF2AC}" srcOrd="0" destOrd="0" presId="urn:microsoft.com/office/officeart/2005/8/layout/vList2#2"/>
    <dgm:cxn modelId="{B6122F0B-1989-48E0-A405-42565E784689}" srcId="{0DF18F88-F549-4A5B-BE5B-CA9F928AA955}" destId="{3415089C-B76D-4DB5-8449-47531AB6E834}" srcOrd="0" destOrd="0" parTransId="{44A6BE1B-D285-4AB0-B53B-9936A99E6C75}" sibTransId="{343DB61B-47B1-4FB8-AC73-57B016217355}"/>
    <dgm:cxn modelId="{AD234DB9-902E-4E6F-9EA4-07264CF3C4E4}" type="presOf" srcId="{3415089C-B76D-4DB5-8449-47531AB6E834}" destId="{38F42CCE-6F4C-4FAB-AE6D-8059D0F3D2DA}" srcOrd="0" destOrd="0" presId="urn:microsoft.com/office/officeart/2005/8/layout/vList2#2"/>
    <dgm:cxn modelId="{8C47C417-6C13-4E4A-BA3B-E55691A5F457}" type="presOf" srcId="{2434CCB9-48AF-4010-9CDC-CB9D2D993EDC}" destId="{00CE339F-F07E-4CA6-9F14-16115EED2E73}" srcOrd="0" destOrd="0" presId="urn:microsoft.com/office/officeart/2005/8/layout/vList2#2"/>
    <dgm:cxn modelId="{CD0A9326-4693-43A4-AC5D-C16EB451A97A}" type="presOf" srcId="{0DF18F88-F549-4A5B-BE5B-CA9F928AA955}" destId="{7A45C6E3-789B-4712-9E5D-A1CCF61C90F0}" srcOrd="0" destOrd="0" presId="urn:microsoft.com/office/officeart/2005/8/layout/vList2#2"/>
    <dgm:cxn modelId="{079AD4FF-92C5-46E1-88CD-BB59F63ADD2E}" type="presParOf" srcId="{00CE339F-F07E-4CA6-9F14-16115EED2E73}" destId="{A45BB48B-D5AC-44A2-98E3-F8C04A9AF2AC}" srcOrd="0" destOrd="0" presId="urn:microsoft.com/office/officeart/2005/8/layout/vList2#2"/>
    <dgm:cxn modelId="{21406FAF-E7B6-4E65-B0CE-A71DEB8729ED}" type="presParOf" srcId="{00CE339F-F07E-4CA6-9F14-16115EED2E73}" destId="{1D98CA48-2D77-47E7-95EE-3EDF2E50399A}" srcOrd="1" destOrd="0" presId="urn:microsoft.com/office/officeart/2005/8/layout/vList2#2"/>
    <dgm:cxn modelId="{80EEF195-7DCB-4908-ACF6-035B869579E4}" type="presParOf" srcId="{00CE339F-F07E-4CA6-9F14-16115EED2E73}" destId="{7A45C6E3-789B-4712-9E5D-A1CCF61C90F0}" srcOrd="2" destOrd="0" presId="urn:microsoft.com/office/officeart/2005/8/layout/vList2#2"/>
    <dgm:cxn modelId="{2C6C1C62-DA91-479E-952B-5E0AD9B27BD2}" type="presParOf" srcId="{00CE339F-F07E-4CA6-9F14-16115EED2E73}" destId="{38F42CCE-6F4C-4FAB-AE6D-8059D0F3D2DA}" srcOrd="3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810EC7-96C8-4382-B1C6-7BA4E08E6418}" type="doc">
      <dgm:prSet loTypeId="urn:microsoft.com/office/officeart/2008/layout/NameandTitleOrganizationalChart#1" loCatId="hierarchy" qsTypeId="urn:microsoft.com/office/officeart/2005/8/quickstyle/3d1#1" qsCatId="3D" csTypeId="urn:microsoft.com/office/officeart/2005/8/colors/accent3_4#1" csCatId="accent3" phldr="1"/>
      <dgm:spPr/>
      <dgm:t>
        <a:bodyPr/>
        <a:lstStyle/>
        <a:p>
          <a:endParaRPr lang="zh-CN" altLang="en-US"/>
        </a:p>
      </dgm:t>
    </dgm:pt>
    <dgm:pt modelId="{7AE818F3-DA00-4FE8-858D-E985B6E1C846}">
      <dgm:prSet phldrT="[文本]" custT="1"/>
      <dgm:spPr/>
      <dgm:t>
        <a:bodyPr/>
        <a:lstStyle/>
        <a:p>
          <a:r>
            <a:rPr lang="zh-CN" altLang="en-US" sz="2400" dirty="0" smtClean="0">
              <a:latin typeface="+mn-lt"/>
              <a:ea typeface="+mn-ea"/>
              <a:cs typeface="+mn-ea"/>
              <a:sym typeface="+mn-lt"/>
            </a:rPr>
            <a:t>姓名</a:t>
          </a:r>
          <a:endParaRPr lang="zh-CN" altLang="en-US" sz="2400" dirty="0">
            <a:latin typeface="+mn-lt"/>
            <a:ea typeface="+mn-ea"/>
            <a:cs typeface="+mn-ea"/>
            <a:sym typeface="+mn-lt"/>
          </a:endParaRPr>
        </a:p>
      </dgm:t>
    </dgm:pt>
    <dgm:pt modelId="{B6911CB8-4A72-4B70-87F9-99CC6520596B}" type="parTrans" cxnId="{58DBFA19-FD0C-4982-B780-FFDCE59A16E5}">
      <dgm:prSet/>
      <dgm:spPr/>
      <dgm:t>
        <a:bodyPr/>
        <a:lstStyle/>
        <a:p>
          <a:endParaRPr lang="zh-CN" altLang="en-US"/>
        </a:p>
      </dgm:t>
    </dgm:pt>
    <dgm:pt modelId="{5CAD9EEC-EE89-45DA-A551-B8DE499CFE6F}" type="sibTrans" cxnId="{58DBFA19-FD0C-4982-B780-FFDCE59A16E5}">
      <dgm:prSet/>
      <dgm:spPr/>
      <dgm:t>
        <a:bodyPr/>
        <a:lstStyle/>
        <a:p>
          <a:pPr algn="ctr"/>
          <a:r>
            <a:rPr lang="zh-CN" altLang="en-US" dirty="0" smtClean="0"/>
            <a:t>职务</a:t>
          </a:r>
          <a:endParaRPr lang="zh-CN" altLang="en-US" dirty="0"/>
        </a:p>
      </dgm:t>
    </dgm:pt>
    <dgm:pt modelId="{E5F2F737-D32C-4EDF-B45E-366AFD779504}" type="asst">
      <dgm:prSet phldrT="[文本]" custT="1"/>
      <dgm:spPr/>
      <dgm:t>
        <a:bodyPr/>
        <a:lstStyle/>
        <a:p>
          <a:r>
            <a:rPr lang="zh-CN" altLang="en-US" sz="2400" dirty="0" smtClean="0">
              <a:latin typeface="+mn-lt"/>
              <a:ea typeface="+mn-ea"/>
              <a:cs typeface="+mn-ea"/>
              <a:sym typeface="+mn-lt"/>
            </a:rPr>
            <a:t>姓名</a:t>
          </a:r>
          <a:endParaRPr lang="zh-CN" altLang="en-US" sz="3700" dirty="0">
            <a:latin typeface="+mn-lt"/>
            <a:ea typeface="+mn-ea"/>
            <a:cs typeface="+mn-ea"/>
            <a:sym typeface="+mn-lt"/>
          </a:endParaRPr>
        </a:p>
      </dgm:t>
    </dgm:pt>
    <dgm:pt modelId="{74E39494-7303-4A05-921F-0B72B7D9199D}" type="parTrans" cxnId="{FF343612-9A35-4FA6-A099-B695F8BA4867}">
      <dgm:prSet/>
      <dgm:spPr/>
      <dgm:t>
        <a:bodyPr/>
        <a:lstStyle/>
        <a:p>
          <a:endParaRPr lang="zh-CN" altLang="en-US"/>
        </a:p>
      </dgm:t>
    </dgm:pt>
    <dgm:pt modelId="{575DD75A-310A-42CD-9654-C0BDF0272C11}" type="sibTrans" cxnId="{FF343612-9A35-4FA6-A099-B695F8BA4867}">
      <dgm:prSet/>
      <dgm:spPr/>
      <dgm:t>
        <a:bodyPr/>
        <a:lstStyle/>
        <a:p>
          <a:pPr algn="ctr"/>
          <a:r>
            <a:rPr lang="zh-CN" altLang="en-US" dirty="0" smtClean="0"/>
            <a:t>职务</a:t>
          </a:r>
          <a:endParaRPr lang="zh-CN" altLang="en-US" dirty="0"/>
        </a:p>
      </dgm:t>
    </dgm:pt>
    <dgm:pt modelId="{8E06B722-057E-4FB9-B2CF-E18F1F6E9EDA}">
      <dgm:prSet phldrT="[文本]" custT="1"/>
      <dgm:spPr/>
      <dgm:t>
        <a:bodyPr/>
        <a:lstStyle/>
        <a:p>
          <a:r>
            <a:rPr lang="zh-CN" altLang="en-US" sz="2400" dirty="0" smtClean="0">
              <a:latin typeface="+mn-lt"/>
              <a:ea typeface="+mn-ea"/>
              <a:cs typeface="+mn-ea"/>
              <a:sym typeface="+mn-lt"/>
            </a:rPr>
            <a:t>姓名</a:t>
          </a:r>
          <a:endParaRPr lang="zh-CN" altLang="en-US" sz="3700" dirty="0">
            <a:latin typeface="+mn-lt"/>
            <a:ea typeface="+mn-ea"/>
            <a:cs typeface="+mn-ea"/>
            <a:sym typeface="+mn-lt"/>
          </a:endParaRPr>
        </a:p>
      </dgm:t>
    </dgm:pt>
    <dgm:pt modelId="{1509EF41-D6A7-4C8F-B3C9-38D81DE4AA35}" type="parTrans" cxnId="{FCB7B74C-A867-4A2F-96CD-39B820F6A9B5}">
      <dgm:prSet/>
      <dgm:spPr/>
      <dgm:t>
        <a:bodyPr/>
        <a:lstStyle/>
        <a:p>
          <a:endParaRPr lang="zh-CN" altLang="en-US"/>
        </a:p>
      </dgm:t>
    </dgm:pt>
    <dgm:pt modelId="{D5C99BE5-6406-4952-AB95-ED20B91F4733}" type="sibTrans" cxnId="{FCB7B74C-A867-4A2F-96CD-39B820F6A9B5}">
      <dgm:prSet/>
      <dgm:spPr/>
      <dgm:t>
        <a:bodyPr/>
        <a:lstStyle/>
        <a:p>
          <a:pPr algn="ctr"/>
          <a:r>
            <a:rPr lang="zh-CN" altLang="en-US" dirty="0" smtClean="0"/>
            <a:t>职务</a:t>
          </a:r>
          <a:endParaRPr lang="zh-CN" altLang="en-US" dirty="0"/>
        </a:p>
      </dgm:t>
    </dgm:pt>
    <dgm:pt modelId="{030E22FB-4B2F-41BD-8997-CB0C4C60E551}">
      <dgm:prSet phldrT="[文本]" custT="1"/>
      <dgm:spPr/>
      <dgm:t>
        <a:bodyPr/>
        <a:lstStyle/>
        <a:p>
          <a:r>
            <a:rPr lang="zh-CN" altLang="en-US" sz="2400" dirty="0" smtClean="0">
              <a:latin typeface="+mn-lt"/>
              <a:ea typeface="+mn-ea"/>
              <a:cs typeface="+mn-ea"/>
              <a:sym typeface="+mn-lt"/>
            </a:rPr>
            <a:t>姓名</a:t>
          </a:r>
          <a:endParaRPr lang="zh-CN" altLang="en-US" sz="2400" dirty="0">
            <a:latin typeface="+mn-lt"/>
            <a:ea typeface="+mn-ea"/>
            <a:cs typeface="+mn-ea"/>
            <a:sym typeface="+mn-lt"/>
          </a:endParaRPr>
        </a:p>
      </dgm:t>
    </dgm:pt>
    <dgm:pt modelId="{4B2B3D1A-CB0E-434C-A5D3-8847A6675FD2}" type="parTrans" cxnId="{423AC75C-5878-4999-9E8C-691FD3FE22A7}">
      <dgm:prSet/>
      <dgm:spPr/>
      <dgm:t>
        <a:bodyPr/>
        <a:lstStyle/>
        <a:p>
          <a:endParaRPr lang="zh-CN" altLang="en-US"/>
        </a:p>
      </dgm:t>
    </dgm:pt>
    <dgm:pt modelId="{68541654-F39C-4D57-8806-94B4B2E7842C}" type="sibTrans" cxnId="{423AC75C-5878-4999-9E8C-691FD3FE22A7}">
      <dgm:prSet/>
      <dgm:spPr/>
      <dgm:t>
        <a:bodyPr/>
        <a:lstStyle/>
        <a:p>
          <a:pPr algn="ctr"/>
          <a:r>
            <a:rPr lang="zh-CN" altLang="en-US" dirty="0" smtClean="0"/>
            <a:t>职务</a:t>
          </a:r>
          <a:endParaRPr lang="zh-CN" altLang="en-US" dirty="0"/>
        </a:p>
      </dgm:t>
    </dgm:pt>
    <dgm:pt modelId="{503A4715-0988-441B-82D5-5F70B9C13EAA}">
      <dgm:prSet phldrT="[文本]" custT="1"/>
      <dgm:spPr/>
      <dgm:t>
        <a:bodyPr/>
        <a:lstStyle/>
        <a:p>
          <a:r>
            <a:rPr lang="zh-CN" altLang="en-US" sz="2400" dirty="0" smtClean="0">
              <a:latin typeface="+mn-lt"/>
              <a:ea typeface="+mn-ea"/>
              <a:cs typeface="+mn-ea"/>
              <a:sym typeface="+mn-lt"/>
            </a:rPr>
            <a:t>姓名</a:t>
          </a:r>
          <a:endParaRPr lang="zh-CN" altLang="en-US" sz="2400" dirty="0">
            <a:latin typeface="+mn-lt"/>
            <a:ea typeface="+mn-ea"/>
            <a:cs typeface="+mn-ea"/>
            <a:sym typeface="+mn-lt"/>
          </a:endParaRPr>
        </a:p>
      </dgm:t>
    </dgm:pt>
    <dgm:pt modelId="{42A7B5D8-C8BF-488D-9A90-159F87FC733F}" type="parTrans" cxnId="{A4DFFEE2-9F6E-4FDF-8DDD-E26BB7969994}">
      <dgm:prSet/>
      <dgm:spPr/>
      <dgm:t>
        <a:bodyPr/>
        <a:lstStyle/>
        <a:p>
          <a:endParaRPr lang="zh-CN" altLang="en-US"/>
        </a:p>
      </dgm:t>
    </dgm:pt>
    <dgm:pt modelId="{9AFF563B-B056-4FFB-9108-F74C49071E92}" type="sibTrans" cxnId="{A4DFFEE2-9F6E-4FDF-8DDD-E26BB7969994}">
      <dgm:prSet/>
      <dgm:spPr/>
      <dgm:t>
        <a:bodyPr/>
        <a:lstStyle/>
        <a:p>
          <a:pPr algn="ctr"/>
          <a:r>
            <a:rPr lang="zh-CN" altLang="en-US" dirty="0" smtClean="0"/>
            <a:t>职务</a:t>
          </a:r>
          <a:endParaRPr lang="zh-CN" altLang="en-US" dirty="0"/>
        </a:p>
      </dgm:t>
    </dgm:pt>
    <dgm:pt modelId="{FD6696B6-72A8-4698-B2A4-0C5259947372}" type="pres">
      <dgm:prSet presAssocID="{93810EC7-96C8-4382-B1C6-7BA4E08E64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1148CE31-069D-4B1C-83A3-6CA77D063F71}" type="pres">
      <dgm:prSet presAssocID="{7AE818F3-DA00-4FE8-858D-E985B6E1C846}" presName="hierRoot1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97DD26F6-7409-4A8D-89E9-97A156287666}" type="pres">
      <dgm:prSet presAssocID="{7AE818F3-DA00-4FE8-858D-E985B6E1C846}" presName="rootComposite1" presStyleCnt="0"/>
      <dgm:spPr/>
      <dgm:t>
        <a:bodyPr/>
        <a:lstStyle/>
        <a:p>
          <a:endParaRPr lang="zh-CN" altLang="en-US"/>
        </a:p>
      </dgm:t>
    </dgm:pt>
    <dgm:pt modelId="{0880CECB-626C-4B48-8CD1-3AA63AD256EE}" type="pres">
      <dgm:prSet presAssocID="{7AE818F3-DA00-4FE8-858D-E985B6E1C846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40180F2-B6E2-464E-BDFD-D26DAF0E8EB6}" type="pres">
      <dgm:prSet presAssocID="{7AE818F3-DA00-4FE8-858D-E985B6E1C846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B753706C-0A29-42BC-87BF-7F11BA6B4D44}" type="pres">
      <dgm:prSet presAssocID="{7AE818F3-DA00-4FE8-858D-E985B6E1C846}" presName="rootConnector1" presStyleLbl="node1" presStyleIdx="0" presStyleCnt="3"/>
      <dgm:spPr/>
      <dgm:t>
        <a:bodyPr/>
        <a:lstStyle/>
        <a:p>
          <a:endParaRPr lang="zh-CN" altLang="en-US"/>
        </a:p>
      </dgm:t>
    </dgm:pt>
    <dgm:pt modelId="{96C4FA6D-7C18-4C50-87B3-FCAB1D6A9655}" type="pres">
      <dgm:prSet presAssocID="{7AE818F3-DA00-4FE8-858D-E985B6E1C846}" presName="hierChild2" presStyleCnt="0"/>
      <dgm:spPr/>
      <dgm:t>
        <a:bodyPr/>
        <a:lstStyle/>
        <a:p>
          <a:endParaRPr lang="zh-CN" altLang="en-US"/>
        </a:p>
      </dgm:t>
    </dgm:pt>
    <dgm:pt modelId="{2885A5C4-B168-48ED-9239-A0F9807E3C0D}" type="pres">
      <dgm:prSet presAssocID="{1509EF41-D6A7-4C8F-B3C9-38D81DE4AA35}" presName="Name37" presStyleLbl="parChTrans1D2" presStyleIdx="0" presStyleCnt="4"/>
      <dgm:spPr/>
      <dgm:t>
        <a:bodyPr/>
        <a:lstStyle/>
        <a:p>
          <a:endParaRPr lang="zh-CN" altLang="en-US"/>
        </a:p>
      </dgm:t>
    </dgm:pt>
    <dgm:pt modelId="{84E7BF8B-F593-4D42-A5FF-1ED50FFAC63A}" type="pres">
      <dgm:prSet presAssocID="{8E06B722-057E-4FB9-B2CF-E18F1F6E9EDA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F6FEAD6D-45DE-44FC-83D5-812C8E03AFCB}" type="pres">
      <dgm:prSet presAssocID="{8E06B722-057E-4FB9-B2CF-E18F1F6E9EDA}" presName="rootComposite" presStyleCnt="0"/>
      <dgm:spPr/>
      <dgm:t>
        <a:bodyPr/>
        <a:lstStyle/>
        <a:p>
          <a:endParaRPr lang="zh-CN" altLang="en-US"/>
        </a:p>
      </dgm:t>
    </dgm:pt>
    <dgm:pt modelId="{EFD0A94D-4D39-4705-8FF3-32FA001D71EE}" type="pres">
      <dgm:prSet presAssocID="{8E06B722-057E-4FB9-B2CF-E18F1F6E9EDA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1194831-BCE3-4A06-9CAA-7A75A4035FC4}" type="pres">
      <dgm:prSet presAssocID="{8E06B722-057E-4FB9-B2CF-E18F1F6E9EDA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E503887A-74B2-40D2-8CA5-3FC555611706}" type="pres">
      <dgm:prSet presAssocID="{8E06B722-057E-4FB9-B2CF-E18F1F6E9EDA}" presName="rootConnector" presStyleLbl="node2" presStyleIdx="0" presStyleCnt="0"/>
      <dgm:spPr/>
      <dgm:t>
        <a:bodyPr/>
        <a:lstStyle/>
        <a:p>
          <a:endParaRPr lang="zh-CN" altLang="en-US"/>
        </a:p>
      </dgm:t>
    </dgm:pt>
    <dgm:pt modelId="{C490DAA4-BD51-4BD8-908B-BA01D5525A30}" type="pres">
      <dgm:prSet presAssocID="{8E06B722-057E-4FB9-B2CF-E18F1F6E9EDA}" presName="hierChild4" presStyleCnt="0"/>
      <dgm:spPr/>
      <dgm:t>
        <a:bodyPr/>
        <a:lstStyle/>
        <a:p>
          <a:endParaRPr lang="zh-CN" altLang="en-US"/>
        </a:p>
      </dgm:t>
    </dgm:pt>
    <dgm:pt modelId="{AA0DC42F-29F2-4213-9CF7-CAF095221E95}" type="pres">
      <dgm:prSet presAssocID="{8E06B722-057E-4FB9-B2CF-E18F1F6E9EDA}" presName="hierChild5" presStyleCnt="0"/>
      <dgm:spPr/>
      <dgm:t>
        <a:bodyPr/>
        <a:lstStyle/>
        <a:p>
          <a:endParaRPr lang="zh-CN" altLang="en-US"/>
        </a:p>
      </dgm:t>
    </dgm:pt>
    <dgm:pt modelId="{668D0FD2-DEC9-46A6-BF14-55CB3EC264CF}" type="pres">
      <dgm:prSet presAssocID="{4B2B3D1A-CB0E-434C-A5D3-8847A6675FD2}" presName="Name37" presStyleLbl="parChTrans1D2" presStyleIdx="1" presStyleCnt="4"/>
      <dgm:spPr/>
      <dgm:t>
        <a:bodyPr/>
        <a:lstStyle/>
        <a:p>
          <a:endParaRPr lang="zh-CN" altLang="en-US"/>
        </a:p>
      </dgm:t>
    </dgm:pt>
    <dgm:pt modelId="{E667699C-C8FF-412F-A37E-1B28E653A729}" type="pres">
      <dgm:prSet presAssocID="{030E22FB-4B2F-41BD-8997-CB0C4C60E551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643F0B0F-F80C-4C5D-9180-958A7314BD11}" type="pres">
      <dgm:prSet presAssocID="{030E22FB-4B2F-41BD-8997-CB0C4C60E551}" presName="rootComposite" presStyleCnt="0"/>
      <dgm:spPr/>
      <dgm:t>
        <a:bodyPr/>
        <a:lstStyle/>
        <a:p>
          <a:endParaRPr lang="zh-CN" altLang="en-US"/>
        </a:p>
      </dgm:t>
    </dgm:pt>
    <dgm:pt modelId="{021A3FBF-72B4-4AA7-B552-E847CBD90026}" type="pres">
      <dgm:prSet presAssocID="{030E22FB-4B2F-41BD-8997-CB0C4C60E551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22EEBA-F43F-4E02-9256-20E2A54E5DEE}" type="pres">
      <dgm:prSet presAssocID="{030E22FB-4B2F-41BD-8997-CB0C4C60E551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264F5564-2B1B-465C-A8F2-8B496D20570B}" type="pres">
      <dgm:prSet presAssocID="{030E22FB-4B2F-41BD-8997-CB0C4C60E551}" presName="rootConnector" presStyleLbl="node2" presStyleIdx="0" presStyleCnt="0"/>
      <dgm:spPr/>
      <dgm:t>
        <a:bodyPr/>
        <a:lstStyle/>
        <a:p>
          <a:endParaRPr lang="zh-CN" altLang="en-US"/>
        </a:p>
      </dgm:t>
    </dgm:pt>
    <dgm:pt modelId="{E1B72AB2-9686-4C7C-8A0C-050C1FD5AEF4}" type="pres">
      <dgm:prSet presAssocID="{030E22FB-4B2F-41BD-8997-CB0C4C60E551}" presName="hierChild4" presStyleCnt="0"/>
      <dgm:spPr/>
      <dgm:t>
        <a:bodyPr/>
        <a:lstStyle/>
        <a:p>
          <a:endParaRPr lang="zh-CN" altLang="en-US"/>
        </a:p>
      </dgm:t>
    </dgm:pt>
    <dgm:pt modelId="{53A608B4-DFC9-4773-8CDE-3BC70CB66B26}" type="pres">
      <dgm:prSet presAssocID="{030E22FB-4B2F-41BD-8997-CB0C4C60E551}" presName="hierChild5" presStyleCnt="0"/>
      <dgm:spPr/>
      <dgm:t>
        <a:bodyPr/>
        <a:lstStyle/>
        <a:p>
          <a:endParaRPr lang="zh-CN" altLang="en-US"/>
        </a:p>
      </dgm:t>
    </dgm:pt>
    <dgm:pt modelId="{1F34302D-6814-4336-98C7-0BF7707BD274}" type="pres">
      <dgm:prSet presAssocID="{42A7B5D8-C8BF-488D-9A90-159F87FC733F}" presName="Name37" presStyleLbl="parChTrans1D2" presStyleIdx="2" presStyleCnt="4"/>
      <dgm:spPr/>
      <dgm:t>
        <a:bodyPr/>
        <a:lstStyle/>
        <a:p>
          <a:endParaRPr lang="zh-CN" altLang="en-US"/>
        </a:p>
      </dgm:t>
    </dgm:pt>
    <dgm:pt modelId="{684D7630-3341-4D11-9F23-959FB2B37740}" type="pres">
      <dgm:prSet presAssocID="{503A4715-0988-441B-82D5-5F70B9C13EAA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D1FA646A-A926-4D11-8890-5B089ECA77C2}" type="pres">
      <dgm:prSet presAssocID="{503A4715-0988-441B-82D5-5F70B9C13EAA}" presName="rootComposite" presStyleCnt="0"/>
      <dgm:spPr/>
      <dgm:t>
        <a:bodyPr/>
        <a:lstStyle/>
        <a:p>
          <a:endParaRPr lang="zh-CN" altLang="en-US"/>
        </a:p>
      </dgm:t>
    </dgm:pt>
    <dgm:pt modelId="{B7CAF5C0-905B-43F1-9CE7-0A31BED5680D}" type="pres">
      <dgm:prSet presAssocID="{503A4715-0988-441B-82D5-5F70B9C13EAA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64EDA8F-9780-4BD9-8BD0-BD87B88A82AD}" type="pres">
      <dgm:prSet presAssocID="{503A4715-0988-441B-82D5-5F70B9C13EAA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72D22068-4741-46B6-B68D-1CACE2413BA6}" type="pres">
      <dgm:prSet presAssocID="{503A4715-0988-441B-82D5-5F70B9C13EAA}" presName="rootConnector" presStyleLbl="node2" presStyleIdx="0" presStyleCnt="0"/>
      <dgm:spPr/>
      <dgm:t>
        <a:bodyPr/>
        <a:lstStyle/>
        <a:p>
          <a:endParaRPr lang="zh-CN" altLang="en-US"/>
        </a:p>
      </dgm:t>
    </dgm:pt>
    <dgm:pt modelId="{E963E8E0-785F-45BD-85C6-ECE6D04F60AD}" type="pres">
      <dgm:prSet presAssocID="{503A4715-0988-441B-82D5-5F70B9C13EAA}" presName="hierChild4" presStyleCnt="0"/>
      <dgm:spPr/>
      <dgm:t>
        <a:bodyPr/>
        <a:lstStyle/>
        <a:p>
          <a:endParaRPr lang="zh-CN" altLang="en-US"/>
        </a:p>
      </dgm:t>
    </dgm:pt>
    <dgm:pt modelId="{7685211B-D662-4AB3-9769-263EA84B0212}" type="pres">
      <dgm:prSet presAssocID="{503A4715-0988-441B-82D5-5F70B9C13EAA}" presName="hierChild5" presStyleCnt="0"/>
      <dgm:spPr/>
      <dgm:t>
        <a:bodyPr/>
        <a:lstStyle/>
        <a:p>
          <a:endParaRPr lang="zh-CN" altLang="en-US"/>
        </a:p>
      </dgm:t>
    </dgm:pt>
    <dgm:pt modelId="{17D584B4-B955-415C-8911-B111533E0BAB}" type="pres">
      <dgm:prSet presAssocID="{7AE818F3-DA00-4FE8-858D-E985B6E1C846}" presName="hierChild3" presStyleCnt="0"/>
      <dgm:spPr/>
      <dgm:t>
        <a:bodyPr/>
        <a:lstStyle/>
        <a:p>
          <a:endParaRPr lang="zh-CN" altLang="en-US"/>
        </a:p>
      </dgm:t>
    </dgm:pt>
    <dgm:pt modelId="{675C55FE-2623-41A4-A7BB-21E9B44825C4}" type="pres">
      <dgm:prSet presAssocID="{74E39494-7303-4A05-921F-0B72B7D9199D}" presName="Name96" presStyleLbl="parChTrans1D2" presStyleIdx="3" presStyleCnt="4"/>
      <dgm:spPr/>
      <dgm:t>
        <a:bodyPr/>
        <a:lstStyle/>
        <a:p>
          <a:endParaRPr lang="zh-CN" altLang="en-US"/>
        </a:p>
      </dgm:t>
    </dgm:pt>
    <dgm:pt modelId="{293EF5BF-BBFE-427D-A90A-259A114F4B93}" type="pres">
      <dgm:prSet presAssocID="{E5F2F737-D32C-4EDF-B45E-366AFD779504}" presName="hierRoot3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4605E3E9-AF78-47ED-B62D-EBC446DFFD02}" type="pres">
      <dgm:prSet presAssocID="{E5F2F737-D32C-4EDF-B45E-366AFD779504}" presName="rootComposite3" presStyleCnt="0"/>
      <dgm:spPr/>
      <dgm:t>
        <a:bodyPr/>
        <a:lstStyle/>
        <a:p>
          <a:endParaRPr lang="zh-CN" altLang="en-US"/>
        </a:p>
      </dgm:t>
    </dgm:pt>
    <dgm:pt modelId="{B8F843DE-36D6-458C-B657-6D4BEBEF0F5C}" type="pres">
      <dgm:prSet presAssocID="{E5F2F737-D32C-4EDF-B45E-366AFD77950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19F40D7-8F91-4612-8AED-0E5EB94C7084}" type="pres">
      <dgm:prSet presAssocID="{E5F2F737-D32C-4EDF-B45E-366AFD779504}" presName="titleText3" presStyleLbl="fgAcc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5A28C8CA-A5DD-4997-A6D7-14ACA0214B8B}" type="pres">
      <dgm:prSet presAssocID="{E5F2F737-D32C-4EDF-B45E-366AFD779504}" presName="rootConnector3" presStyleLbl="asst1" presStyleIdx="0" presStyleCnt="1"/>
      <dgm:spPr/>
      <dgm:t>
        <a:bodyPr/>
        <a:lstStyle/>
        <a:p>
          <a:endParaRPr lang="zh-CN" altLang="en-US"/>
        </a:p>
      </dgm:t>
    </dgm:pt>
    <dgm:pt modelId="{94CD2C35-8883-49D9-BDBC-7BE544FBCDCA}" type="pres">
      <dgm:prSet presAssocID="{E5F2F737-D32C-4EDF-B45E-366AFD779504}" presName="hierChild6" presStyleCnt="0"/>
      <dgm:spPr/>
      <dgm:t>
        <a:bodyPr/>
        <a:lstStyle/>
        <a:p>
          <a:endParaRPr lang="zh-CN" altLang="en-US"/>
        </a:p>
      </dgm:t>
    </dgm:pt>
    <dgm:pt modelId="{333DB5E5-0F6E-4467-A9C5-966D670BC380}" type="pres">
      <dgm:prSet presAssocID="{E5F2F737-D32C-4EDF-B45E-366AFD779504}" presName="hierChild7" presStyleCnt="0"/>
      <dgm:spPr/>
      <dgm:t>
        <a:bodyPr/>
        <a:lstStyle/>
        <a:p>
          <a:endParaRPr lang="zh-CN" altLang="en-US"/>
        </a:p>
      </dgm:t>
    </dgm:pt>
  </dgm:ptLst>
  <dgm:cxnLst>
    <dgm:cxn modelId="{C9BF536D-39FB-46A4-A125-9594195A8ABA}" type="presOf" srcId="{4B2B3D1A-CB0E-434C-A5D3-8847A6675FD2}" destId="{668D0FD2-DEC9-46A6-BF14-55CB3EC264CF}" srcOrd="0" destOrd="0" presId="urn:microsoft.com/office/officeart/2008/layout/NameandTitleOrganizationalChart#1"/>
    <dgm:cxn modelId="{B00848A8-E02C-464B-B974-3AB487A81445}" type="presOf" srcId="{575DD75A-310A-42CD-9654-C0BDF0272C11}" destId="{C19F40D7-8F91-4612-8AED-0E5EB94C7084}" srcOrd="0" destOrd="0" presId="urn:microsoft.com/office/officeart/2008/layout/NameandTitleOrganizationalChart#1"/>
    <dgm:cxn modelId="{FCB7B74C-A867-4A2F-96CD-39B820F6A9B5}" srcId="{7AE818F3-DA00-4FE8-858D-E985B6E1C846}" destId="{8E06B722-057E-4FB9-B2CF-E18F1F6E9EDA}" srcOrd="1" destOrd="0" parTransId="{1509EF41-D6A7-4C8F-B3C9-38D81DE4AA35}" sibTransId="{D5C99BE5-6406-4952-AB95-ED20B91F4733}"/>
    <dgm:cxn modelId="{4CE60C96-DF40-432E-BA9D-DC78326E49B8}" type="presOf" srcId="{503A4715-0988-441B-82D5-5F70B9C13EAA}" destId="{72D22068-4741-46B6-B68D-1CACE2413BA6}" srcOrd="1" destOrd="0" presId="urn:microsoft.com/office/officeart/2008/layout/NameandTitleOrganizationalChart#1"/>
    <dgm:cxn modelId="{63593F9D-EA8B-4A49-97C9-908293082322}" type="presOf" srcId="{030E22FB-4B2F-41BD-8997-CB0C4C60E551}" destId="{021A3FBF-72B4-4AA7-B552-E847CBD90026}" srcOrd="0" destOrd="0" presId="urn:microsoft.com/office/officeart/2008/layout/NameandTitleOrganizationalChart#1"/>
    <dgm:cxn modelId="{DFFDCFF8-13EE-49C0-8ECB-5F28753C8B38}" type="presOf" srcId="{1509EF41-D6A7-4C8F-B3C9-38D81DE4AA35}" destId="{2885A5C4-B168-48ED-9239-A0F9807E3C0D}" srcOrd="0" destOrd="0" presId="urn:microsoft.com/office/officeart/2008/layout/NameandTitleOrganizationalChart#1"/>
    <dgm:cxn modelId="{7DA55307-FC98-4043-8574-569BF5B1BA84}" type="presOf" srcId="{7AE818F3-DA00-4FE8-858D-E985B6E1C846}" destId="{0880CECB-626C-4B48-8CD1-3AA63AD256EE}" srcOrd="0" destOrd="0" presId="urn:microsoft.com/office/officeart/2008/layout/NameandTitleOrganizationalChart#1"/>
    <dgm:cxn modelId="{9DF4645C-2B2D-4C34-B0F4-B34202DE64CC}" type="presOf" srcId="{42A7B5D8-C8BF-488D-9A90-159F87FC733F}" destId="{1F34302D-6814-4336-98C7-0BF7707BD274}" srcOrd="0" destOrd="0" presId="urn:microsoft.com/office/officeart/2008/layout/NameandTitleOrganizationalChart#1"/>
    <dgm:cxn modelId="{423AC75C-5878-4999-9E8C-691FD3FE22A7}" srcId="{7AE818F3-DA00-4FE8-858D-E985B6E1C846}" destId="{030E22FB-4B2F-41BD-8997-CB0C4C60E551}" srcOrd="2" destOrd="0" parTransId="{4B2B3D1A-CB0E-434C-A5D3-8847A6675FD2}" sibTransId="{68541654-F39C-4D57-8806-94B4B2E7842C}"/>
    <dgm:cxn modelId="{DB0D111E-DBF9-4B3D-86E3-5B5FBDDF2AF4}" type="presOf" srcId="{8E06B722-057E-4FB9-B2CF-E18F1F6E9EDA}" destId="{EFD0A94D-4D39-4705-8FF3-32FA001D71EE}" srcOrd="0" destOrd="0" presId="urn:microsoft.com/office/officeart/2008/layout/NameandTitleOrganizationalChart#1"/>
    <dgm:cxn modelId="{5C367952-75A2-4392-A37C-F6C9A77B07D4}" type="presOf" srcId="{5CAD9EEC-EE89-45DA-A551-B8DE499CFE6F}" destId="{F40180F2-B6E2-464E-BDFD-D26DAF0E8EB6}" srcOrd="0" destOrd="0" presId="urn:microsoft.com/office/officeart/2008/layout/NameandTitleOrganizationalChart#1"/>
    <dgm:cxn modelId="{126DF051-F49B-46D6-899C-A65D375E44CF}" type="presOf" srcId="{E5F2F737-D32C-4EDF-B45E-366AFD779504}" destId="{B8F843DE-36D6-458C-B657-6D4BEBEF0F5C}" srcOrd="0" destOrd="0" presId="urn:microsoft.com/office/officeart/2008/layout/NameandTitleOrganizationalChart#1"/>
    <dgm:cxn modelId="{8ABFCFA4-0910-4FB6-B5C0-622871B298AB}" type="presOf" srcId="{D5C99BE5-6406-4952-AB95-ED20B91F4733}" destId="{01194831-BCE3-4A06-9CAA-7A75A4035FC4}" srcOrd="0" destOrd="0" presId="urn:microsoft.com/office/officeart/2008/layout/NameandTitleOrganizationalChart#1"/>
    <dgm:cxn modelId="{FF343612-9A35-4FA6-A099-B695F8BA4867}" srcId="{7AE818F3-DA00-4FE8-858D-E985B6E1C846}" destId="{E5F2F737-D32C-4EDF-B45E-366AFD779504}" srcOrd="0" destOrd="0" parTransId="{74E39494-7303-4A05-921F-0B72B7D9199D}" sibTransId="{575DD75A-310A-42CD-9654-C0BDF0272C11}"/>
    <dgm:cxn modelId="{618A1CAA-19C0-4967-AEE9-0EBC7EC7D469}" type="presOf" srcId="{8E06B722-057E-4FB9-B2CF-E18F1F6E9EDA}" destId="{E503887A-74B2-40D2-8CA5-3FC555611706}" srcOrd="1" destOrd="0" presId="urn:microsoft.com/office/officeart/2008/layout/NameandTitleOrganizationalChart#1"/>
    <dgm:cxn modelId="{A4DFFEE2-9F6E-4FDF-8DDD-E26BB7969994}" srcId="{7AE818F3-DA00-4FE8-858D-E985B6E1C846}" destId="{503A4715-0988-441B-82D5-5F70B9C13EAA}" srcOrd="3" destOrd="0" parTransId="{42A7B5D8-C8BF-488D-9A90-159F87FC733F}" sibTransId="{9AFF563B-B056-4FFB-9108-F74C49071E92}"/>
    <dgm:cxn modelId="{52D20D55-6225-47CC-8D0B-C3415525850C}" type="presOf" srcId="{9AFF563B-B056-4FFB-9108-F74C49071E92}" destId="{B64EDA8F-9780-4BD9-8BD0-BD87B88A82AD}" srcOrd="0" destOrd="0" presId="urn:microsoft.com/office/officeart/2008/layout/NameandTitleOrganizationalChart#1"/>
    <dgm:cxn modelId="{95749AAB-F6B0-40E2-A3C3-FDF2DC87691B}" type="presOf" srcId="{E5F2F737-D32C-4EDF-B45E-366AFD779504}" destId="{5A28C8CA-A5DD-4997-A6D7-14ACA0214B8B}" srcOrd="1" destOrd="0" presId="urn:microsoft.com/office/officeart/2008/layout/NameandTitleOrganizationalChart#1"/>
    <dgm:cxn modelId="{8D99BEC5-AA4A-4445-9548-0FC1496531AB}" type="presOf" srcId="{503A4715-0988-441B-82D5-5F70B9C13EAA}" destId="{B7CAF5C0-905B-43F1-9CE7-0A31BED5680D}" srcOrd="0" destOrd="0" presId="urn:microsoft.com/office/officeart/2008/layout/NameandTitleOrganizationalChart#1"/>
    <dgm:cxn modelId="{F65AA577-84FA-4F06-A61B-97027CE75379}" type="presOf" srcId="{7AE818F3-DA00-4FE8-858D-E985B6E1C846}" destId="{B753706C-0A29-42BC-87BF-7F11BA6B4D44}" srcOrd="1" destOrd="0" presId="urn:microsoft.com/office/officeart/2008/layout/NameandTitleOrganizationalChart#1"/>
    <dgm:cxn modelId="{6CE32D9B-8235-457F-8AAD-95728A953B48}" type="presOf" srcId="{74E39494-7303-4A05-921F-0B72B7D9199D}" destId="{675C55FE-2623-41A4-A7BB-21E9B44825C4}" srcOrd="0" destOrd="0" presId="urn:microsoft.com/office/officeart/2008/layout/NameandTitleOrganizationalChart#1"/>
    <dgm:cxn modelId="{56900177-188F-4C28-9B96-9582F52FAC0A}" type="presOf" srcId="{030E22FB-4B2F-41BD-8997-CB0C4C60E551}" destId="{264F5564-2B1B-465C-A8F2-8B496D20570B}" srcOrd="1" destOrd="0" presId="urn:microsoft.com/office/officeart/2008/layout/NameandTitleOrganizationalChart#1"/>
    <dgm:cxn modelId="{865537C9-6DE1-48E8-A038-9A8CAAE80E77}" type="presOf" srcId="{68541654-F39C-4D57-8806-94B4B2E7842C}" destId="{5F22EEBA-F43F-4E02-9256-20E2A54E5DEE}" srcOrd="0" destOrd="0" presId="urn:microsoft.com/office/officeart/2008/layout/NameandTitleOrganizationalChart#1"/>
    <dgm:cxn modelId="{74C33DA0-887E-44DB-B68B-954C0D0F52DC}" type="presOf" srcId="{93810EC7-96C8-4382-B1C6-7BA4E08E6418}" destId="{FD6696B6-72A8-4698-B2A4-0C5259947372}" srcOrd="0" destOrd="0" presId="urn:microsoft.com/office/officeart/2008/layout/NameandTitleOrganizationalChart#1"/>
    <dgm:cxn modelId="{58DBFA19-FD0C-4982-B780-FFDCE59A16E5}" srcId="{93810EC7-96C8-4382-B1C6-7BA4E08E6418}" destId="{7AE818F3-DA00-4FE8-858D-E985B6E1C846}" srcOrd="0" destOrd="0" parTransId="{B6911CB8-4A72-4B70-87F9-99CC6520596B}" sibTransId="{5CAD9EEC-EE89-45DA-A551-B8DE499CFE6F}"/>
    <dgm:cxn modelId="{EC311662-8733-4CEC-87EF-C9D72DE4749D}" type="presParOf" srcId="{FD6696B6-72A8-4698-B2A4-0C5259947372}" destId="{1148CE31-069D-4B1C-83A3-6CA77D063F71}" srcOrd="0" destOrd="0" presId="urn:microsoft.com/office/officeart/2008/layout/NameandTitleOrganizationalChart#1"/>
    <dgm:cxn modelId="{6FCA8064-56BB-4141-912B-999427A9A0A0}" type="presParOf" srcId="{1148CE31-069D-4B1C-83A3-6CA77D063F71}" destId="{97DD26F6-7409-4A8D-89E9-97A156287666}" srcOrd="0" destOrd="0" presId="urn:microsoft.com/office/officeart/2008/layout/NameandTitleOrganizationalChart#1"/>
    <dgm:cxn modelId="{BFCB06A7-2F47-45DF-B524-3B045CEC029D}" type="presParOf" srcId="{97DD26F6-7409-4A8D-89E9-97A156287666}" destId="{0880CECB-626C-4B48-8CD1-3AA63AD256EE}" srcOrd="0" destOrd="0" presId="urn:microsoft.com/office/officeart/2008/layout/NameandTitleOrganizationalChart#1"/>
    <dgm:cxn modelId="{485EB336-4BD8-40A8-85D3-B58BEEA6E85A}" type="presParOf" srcId="{97DD26F6-7409-4A8D-89E9-97A156287666}" destId="{F40180F2-B6E2-464E-BDFD-D26DAF0E8EB6}" srcOrd="1" destOrd="0" presId="urn:microsoft.com/office/officeart/2008/layout/NameandTitleOrganizationalChart#1"/>
    <dgm:cxn modelId="{2FE694DF-8CD1-463A-9F64-3BFCB7046B00}" type="presParOf" srcId="{97DD26F6-7409-4A8D-89E9-97A156287666}" destId="{B753706C-0A29-42BC-87BF-7F11BA6B4D44}" srcOrd="2" destOrd="0" presId="urn:microsoft.com/office/officeart/2008/layout/NameandTitleOrganizationalChart#1"/>
    <dgm:cxn modelId="{5BFE69EA-6587-414A-9504-1D6F480460CD}" type="presParOf" srcId="{1148CE31-069D-4B1C-83A3-6CA77D063F71}" destId="{96C4FA6D-7C18-4C50-87B3-FCAB1D6A9655}" srcOrd="1" destOrd="0" presId="urn:microsoft.com/office/officeart/2008/layout/NameandTitleOrganizationalChart#1"/>
    <dgm:cxn modelId="{161A6883-91E8-4B0D-AE9B-1B29151AC8DB}" type="presParOf" srcId="{96C4FA6D-7C18-4C50-87B3-FCAB1D6A9655}" destId="{2885A5C4-B168-48ED-9239-A0F9807E3C0D}" srcOrd="0" destOrd="0" presId="urn:microsoft.com/office/officeart/2008/layout/NameandTitleOrganizationalChart#1"/>
    <dgm:cxn modelId="{726D2D20-971D-44D1-9AB1-96B252553754}" type="presParOf" srcId="{96C4FA6D-7C18-4C50-87B3-FCAB1D6A9655}" destId="{84E7BF8B-F593-4D42-A5FF-1ED50FFAC63A}" srcOrd="1" destOrd="0" presId="urn:microsoft.com/office/officeart/2008/layout/NameandTitleOrganizationalChart#1"/>
    <dgm:cxn modelId="{DE81EEBD-7BF2-46A0-8188-0EB320B90E8E}" type="presParOf" srcId="{84E7BF8B-F593-4D42-A5FF-1ED50FFAC63A}" destId="{F6FEAD6D-45DE-44FC-83D5-812C8E03AFCB}" srcOrd="0" destOrd="0" presId="urn:microsoft.com/office/officeart/2008/layout/NameandTitleOrganizationalChart#1"/>
    <dgm:cxn modelId="{925205C9-8925-45C8-AC3C-0C5781993333}" type="presParOf" srcId="{F6FEAD6D-45DE-44FC-83D5-812C8E03AFCB}" destId="{EFD0A94D-4D39-4705-8FF3-32FA001D71EE}" srcOrd="0" destOrd="0" presId="urn:microsoft.com/office/officeart/2008/layout/NameandTitleOrganizationalChart#1"/>
    <dgm:cxn modelId="{6F1B3950-7D6E-41CF-A07F-85FD575440A9}" type="presParOf" srcId="{F6FEAD6D-45DE-44FC-83D5-812C8E03AFCB}" destId="{01194831-BCE3-4A06-9CAA-7A75A4035FC4}" srcOrd="1" destOrd="0" presId="urn:microsoft.com/office/officeart/2008/layout/NameandTitleOrganizationalChart#1"/>
    <dgm:cxn modelId="{8E459136-D2C7-4230-BF02-9EDFB846CF01}" type="presParOf" srcId="{F6FEAD6D-45DE-44FC-83D5-812C8E03AFCB}" destId="{E503887A-74B2-40D2-8CA5-3FC555611706}" srcOrd="2" destOrd="0" presId="urn:microsoft.com/office/officeart/2008/layout/NameandTitleOrganizationalChart#1"/>
    <dgm:cxn modelId="{9719BE97-5BB5-4036-8C79-07E924DA3021}" type="presParOf" srcId="{84E7BF8B-F593-4D42-A5FF-1ED50FFAC63A}" destId="{C490DAA4-BD51-4BD8-908B-BA01D5525A30}" srcOrd="1" destOrd="0" presId="urn:microsoft.com/office/officeart/2008/layout/NameandTitleOrganizationalChart#1"/>
    <dgm:cxn modelId="{6A24116E-C56E-4045-966D-9100E88DF0A7}" type="presParOf" srcId="{84E7BF8B-F593-4D42-A5FF-1ED50FFAC63A}" destId="{AA0DC42F-29F2-4213-9CF7-CAF095221E95}" srcOrd="2" destOrd="0" presId="urn:microsoft.com/office/officeart/2008/layout/NameandTitleOrganizationalChart#1"/>
    <dgm:cxn modelId="{AB6253C6-77C9-4089-BD04-E998536DB634}" type="presParOf" srcId="{96C4FA6D-7C18-4C50-87B3-FCAB1D6A9655}" destId="{668D0FD2-DEC9-46A6-BF14-55CB3EC264CF}" srcOrd="2" destOrd="0" presId="urn:microsoft.com/office/officeart/2008/layout/NameandTitleOrganizationalChart#1"/>
    <dgm:cxn modelId="{C0EA87F1-5020-4067-95DE-F9BE602E82D7}" type="presParOf" srcId="{96C4FA6D-7C18-4C50-87B3-FCAB1D6A9655}" destId="{E667699C-C8FF-412F-A37E-1B28E653A729}" srcOrd="3" destOrd="0" presId="urn:microsoft.com/office/officeart/2008/layout/NameandTitleOrganizationalChart#1"/>
    <dgm:cxn modelId="{AC2BA77C-E587-4F92-8FB3-BDCCC8BB044E}" type="presParOf" srcId="{E667699C-C8FF-412F-A37E-1B28E653A729}" destId="{643F0B0F-F80C-4C5D-9180-958A7314BD11}" srcOrd="0" destOrd="0" presId="urn:microsoft.com/office/officeart/2008/layout/NameandTitleOrganizationalChart#1"/>
    <dgm:cxn modelId="{B3BFE531-E75D-4EBF-BA62-CE107161775E}" type="presParOf" srcId="{643F0B0F-F80C-4C5D-9180-958A7314BD11}" destId="{021A3FBF-72B4-4AA7-B552-E847CBD90026}" srcOrd="0" destOrd="0" presId="urn:microsoft.com/office/officeart/2008/layout/NameandTitleOrganizationalChart#1"/>
    <dgm:cxn modelId="{BAE0C2C6-1836-4F7D-9513-C759E98723E9}" type="presParOf" srcId="{643F0B0F-F80C-4C5D-9180-958A7314BD11}" destId="{5F22EEBA-F43F-4E02-9256-20E2A54E5DEE}" srcOrd="1" destOrd="0" presId="urn:microsoft.com/office/officeart/2008/layout/NameandTitleOrganizationalChart#1"/>
    <dgm:cxn modelId="{1BA51494-7991-41AC-97E9-17FB5E9A2546}" type="presParOf" srcId="{643F0B0F-F80C-4C5D-9180-958A7314BD11}" destId="{264F5564-2B1B-465C-A8F2-8B496D20570B}" srcOrd="2" destOrd="0" presId="urn:microsoft.com/office/officeart/2008/layout/NameandTitleOrganizationalChart#1"/>
    <dgm:cxn modelId="{48FE7ADD-4F09-4993-AABE-B67C8F215540}" type="presParOf" srcId="{E667699C-C8FF-412F-A37E-1B28E653A729}" destId="{E1B72AB2-9686-4C7C-8A0C-050C1FD5AEF4}" srcOrd="1" destOrd="0" presId="urn:microsoft.com/office/officeart/2008/layout/NameandTitleOrganizationalChart#1"/>
    <dgm:cxn modelId="{594291F4-405A-4D95-AE41-22FA742F775D}" type="presParOf" srcId="{E667699C-C8FF-412F-A37E-1B28E653A729}" destId="{53A608B4-DFC9-4773-8CDE-3BC70CB66B26}" srcOrd="2" destOrd="0" presId="urn:microsoft.com/office/officeart/2008/layout/NameandTitleOrganizationalChart#1"/>
    <dgm:cxn modelId="{BFB7DF2E-6D28-4214-A56E-15609BE7D9B5}" type="presParOf" srcId="{96C4FA6D-7C18-4C50-87B3-FCAB1D6A9655}" destId="{1F34302D-6814-4336-98C7-0BF7707BD274}" srcOrd="4" destOrd="0" presId="urn:microsoft.com/office/officeart/2008/layout/NameandTitleOrganizationalChart#1"/>
    <dgm:cxn modelId="{9D48AE3F-B540-4602-9EBA-93480C81EC75}" type="presParOf" srcId="{96C4FA6D-7C18-4C50-87B3-FCAB1D6A9655}" destId="{684D7630-3341-4D11-9F23-959FB2B37740}" srcOrd="5" destOrd="0" presId="urn:microsoft.com/office/officeart/2008/layout/NameandTitleOrganizationalChart#1"/>
    <dgm:cxn modelId="{8D9334A0-0E1E-4E1B-B659-FBDF094096EE}" type="presParOf" srcId="{684D7630-3341-4D11-9F23-959FB2B37740}" destId="{D1FA646A-A926-4D11-8890-5B089ECA77C2}" srcOrd="0" destOrd="0" presId="urn:microsoft.com/office/officeart/2008/layout/NameandTitleOrganizationalChart#1"/>
    <dgm:cxn modelId="{70B60AFB-FCD4-4C2D-A4F7-925EACDFC6F9}" type="presParOf" srcId="{D1FA646A-A926-4D11-8890-5B089ECA77C2}" destId="{B7CAF5C0-905B-43F1-9CE7-0A31BED5680D}" srcOrd="0" destOrd="0" presId="urn:microsoft.com/office/officeart/2008/layout/NameandTitleOrganizationalChart#1"/>
    <dgm:cxn modelId="{224439AC-0F08-4C6C-8DAF-56EB41FACD25}" type="presParOf" srcId="{D1FA646A-A926-4D11-8890-5B089ECA77C2}" destId="{B64EDA8F-9780-4BD9-8BD0-BD87B88A82AD}" srcOrd="1" destOrd="0" presId="urn:microsoft.com/office/officeart/2008/layout/NameandTitleOrganizationalChart#1"/>
    <dgm:cxn modelId="{CBFEDF2C-64DC-4EB7-9D4D-49B788E23A57}" type="presParOf" srcId="{D1FA646A-A926-4D11-8890-5B089ECA77C2}" destId="{72D22068-4741-46B6-B68D-1CACE2413BA6}" srcOrd="2" destOrd="0" presId="urn:microsoft.com/office/officeart/2008/layout/NameandTitleOrganizationalChart#1"/>
    <dgm:cxn modelId="{A50EC273-05C3-4BF4-811B-A52D77BB4F3B}" type="presParOf" srcId="{684D7630-3341-4D11-9F23-959FB2B37740}" destId="{E963E8E0-785F-45BD-85C6-ECE6D04F60AD}" srcOrd="1" destOrd="0" presId="urn:microsoft.com/office/officeart/2008/layout/NameandTitleOrganizationalChart#1"/>
    <dgm:cxn modelId="{A15E5C65-3D8E-4673-942D-C0028393F4D9}" type="presParOf" srcId="{684D7630-3341-4D11-9F23-959FB2B37740}" destId="{7685211B-D662-4AB3-9769-263EA84B0212}" srcOrd="2" destOrd="0" presId="urn:microsoft.com/office/officeart/2008/layout/NameandTitleOrganizationalChart#1"/>
    <dgm:cxn modelId="{C0FBDFB6-3ABC-4EE3-ABC9-B2C5F9257722}" type="presParOf" srcId="{1148CE31-069D-4B1C-83A3-6CA77D063F71}" destId="{17D584B4-B955-415C-8911-B111533E0BAB}" srcOrd="2" destOrd="0" presId="urn:microsoft.com/office/officeart/2008/layout/NameandTitleOrganizationalChart#1"/>
    <dgm:cxn modelId="{302D44C2-3EAF-482D-B293-B0C2FAF8DB49}" type="presParOf" srcId="{17D584B4-B955-415C-8911-B111533E0BAB}" destId="{675C55FE-2623-41A4-A7BB-21E9B44825C4}" srcOrd="0" destOrd="0" presId="urn:microsoft.com/office/officeart/2008/layout/NameandTitleOrganizationalChart#1"/>
    <dgm:cxn modelId="{5C59B37F-488E-4D52-BE4C-7828BB094446}" type="presParOf" srcId="{17D584B4-B955-415C-8911-B111533E0BAB}" destId="{293EF5BF-BBFE-427D-A90A-259A114F4B93}" srcOrd="1" destOrd="0" presId="urn:microsoft.com/office/officeart/2008/layout/NameandTitleOrganizationalChart#1"/>
    <dgm:cxn modelId="{89432ACB-18BC-46C0-9323-FB661EBF0F57}" type="presParOf" srcId="{293EF5BF-BBFE-427D-A90A-259A114F4B93}" destId="{4605E3E9-AF78-47ED-B62D-EBC446DFFD02}" srcOrd="0" destOrd="0" presId="urn:microsoft.com/office/officeart/2008/layout/NameandTitleOrganizationalChart#1"/>
    <dgm:cxn modelId="{6EF37222-F215-4624-8C94-D5C8703A5C42}" type="presParOf" srcId="{4605E3E9-AF78-47ED-B62D-EBC446DFFD02}" destId="{B8F843DE-36D6-458C-B657-6D4BEBEF0F5C}" srcOrd="0" destOrd="0" presId="urn:microsoft.com/office/officeart/2008/layout/NameandTitleOrganizationalChart#1"/>
    <dgm:cxn modelId="{C2F0BA72-40BD-4896-962B-2A794F3D1489}" type="presParOf" srcId="{4605E3E9-AF78-47ED-B62D-EBC446DFFD02}" destId="{C19F40D7-8F91-4612-8AED-0E5EB94C7084}" srcOrd="1" destOrd="0" presId="urn:microsoft.com/office/officeart/2008/layout/NameandTitleOrganizationalChart#1"/>
    <dgm:cxn modelId="{4A33F5F5-12E0-4B48-8AF4-39D2CEA2C660}" type="presParOf" srcId="{4605E3E9-AF78-47ED-B62D-EBC446DFFD02}" destId="{5A28C8CA-A5DD-4997-A6D7-14ACA0214B8B}" srcOrd="2" destOrd="0" presId="urn:microsoft.com/office/officeart/2008/layout/NameandTitleOrganizationalChart#1"/>
    <dgm:cxn modelId="{F26B39C1-A9D2-4C6B-B2CB-F87CF2C1EADD}" type="presParOf" srcId="{293EF5BF-BBFE-427D-A90A-259A114F4B93}" destId="{94CD2C35-8883-49D9-BDBC-7BE544FBCDCA}" srcOrd="1" destOrd="0" presId="urn:microsoft.com/office/officeart/2008/layout/NameandTitleOrganizationalChart#1"/>
    <dgm:cxn modelId="{EDF88B07-A097-4896-B10F-0103149811C8}" type="presParOf" srcId="{293EF5BF-BBFE-427D-A90A-259A114F4B93}" destId="{333DB5E5-0F6E-4467-A9C5-966D670BC380}" srcOrd="2" destOrd="0" presId="urn:microsoft.com/office/officeart/2008/layout/NameandTitleOrganizationalChar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C5E2CB-3C59-4A5E-B6B2-FE47FC2C0CBF}" type="doc">
      <dgm:prSet loTypeId="urn:microsoft.com/office/officeart/2009/layout/CircleArrowProcess#7" loCatId="process" qsTypeId="urn:microsoft.com/office/officeart/2005/8/quickstyle/3d2#1" qsCatId="3D" csTypeId="urn:microsoft.com/office/officeart/2005/8/colors/accent1_2#46" csCatId="accent1" phldr="1"/>
      <dgm:spPr/>
      <dgm:t>
        <a:bodyPr/>
        <a:lstStyle/>
        <a:p>
          <a:endParaRPr lang="zh-CN" altLang="en-US"/>
        </a:p>
      </dgm:t>
    </dgm:pt>
    <dgm:pt modelId="{FD595F80-C048-4E7C-92E0-4C9F33A3AE8F}">
      <dgm:prSet phldrT="[文本]" phldr="1"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5052870D-7CA1-4833-BAC8-B572AC338211}" type="parTrans" cxnId="{F7558463-2A85-4EB4-AFDE-918FABB9E07B}">
      <dgm:prSet/>
      <dgm:spPr/>
      <dgm:t>
        <a:bodyPr/>
        <a:lstStyle/>
        <a:p>
          <a:endParaRPr lang="zh-CN" altLang="en-US"/>
        </a:p>
      </dgm:t>
    </dgm:pt>
    <dgm:pt modelId="{A8449E03-C447-4E02-B99D-F8DDBC4B7BAC}" type="sibTrans" cxnId="{F7558463-2A85-4EB4-AFDE-918FABB9E07B}">
      <dgm:prSet/>
      <dgm:spPr/>
      <dgm:t>
        <a:bodyPr/>
        <a:lstStyle/>
        <a:p>
          <a:endParaRPr lang="zh-CN" altLang="en-US"/>
        </a:p>
      </dgm:t>
    </dgm:pt>
    <dgm:pt modelId="{DAB0364C-971C-41F4-984F-1FA216714AAB}">
      <dgm:prSet phldrT="[文本]" phldr="1"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9F41B3AD-25A7-4CB4-8D27-B923BD3E5EDC}" type="parTrans" cxnId="{9E169D52-1BDE-44E8-9B80-831577CC7891}">
      <dgm:prSet/>
      <dgm:spPr/>
      <dgm:t>
        <a:bodyPr/>
        <a:lstStyle/>
        <a:p>
          <a:endParaRPr lang="zh-CN" altLang="en-US"/>
        </a:p>
      </dgm:t>
    </dgm:pt>
    <dgm:pt modelId="{0DD24463-77A8-496B-8283-3ED3EEDA90D4}" type="sibTrans" cxnId="{9E169D52-1BDE-44E8-9B80-831577CC7891}">
      <dgm:prSet/>
      <dgm:spPr/>
      <dgm:t>
        <a:bodyPr/>
        <a:lstStyle/>
        <a:p>
          <a:endParaRPr lang="zh-CN" altLang="en-US"/>
        </a:p>
      </dgm:t>
    </dgm:pt>
    <dgm:pt modelId="{AE928432-005E-4857-A6BB-11EC7D96145A}">
      <dgm:prSet phldrT="[文本]" phldr="1"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715CA377-0091-4D85-BDAF-6F24410ABE36}" type="parTrans" cxnId="{A77C3B17-CA01-4BFB-9E87-E2D94269BB8D}">
      <dgm:prSet/>
      <dgm:spPr/>
      <dgm:t>
        <a:bodyPr/>
        <a:lstStyle/>
        <a:p>
          <a:endParaRPr lang="zh-CN" altLang="en-US"/>
        </a:p>
      </dgm:t>
    </dgm:pt>
    <dgm:pt modelId="{10CF6FA0-3BF2-4144-8C9F-3E791A967BC7}" type="sibTrans" cxnId="{A77C3B17-CA01-4BFB-9E87-E2D94269BB8D}">
      <dgm:prSet/>
      <dgm:spPr/>
      <dgm:t>
        <a:bodyPr/>
        <a:lstStyle/>
        <a:p>
          <a:endParaRPr lang="zh-CN" altLang="en-US"/>
        </a:p>
      </dgm:t>
    </dgm:pt>
    <dgm:pt modelId="{49B471C6-133F-4639-99C5-E15BF9C29C39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07199028-A544-4C74-A666-888477078668}" type="sibTrans" cxnId="{B2FBBF02-5C2D-401E-AA40-318E61C3A097}">
      <dgm:prSet/>
      <dgm:spPr/>
      <dgm:t>
        <a:bodyPr/>
        <a:lstStyle/>
        <a:p>
          <a:endParaRPr lang="zh-CN" altLang="en-US"/>
        </a:p>
      </dgm:t>
    </dgm:pt>
    <dgm:pt modelId="{28ED202E-9F47-4083-994E-BEDB9FA5CF5C}" type="parTrans" cxnId="{B2FBBF02-5C2D-401E-AA40-318E61C3A097}">
      <dgm:prSet/>
      <dgm:spPr/>
      <dgm:t>
        <a:bodyPr/>
        <a:lstStyle/>
        <a:p>
          <a:endParaRPr lang="zh-CN" altLang="en-US"/>
        </a:p>
      </dgm:t>
    </dgm:pt>
    <dgm:pt modelId="{A96095FE-A130-4BA3-9AF6-09C66F8B77FB}" type="pres">
      <dgm:prSet presAssocID="{20C5E2CB-3C59-4A5E-B6B2-FE47FC2C0CB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951DD219-E929-4D7E-9628-FE2182A846C6}" type="pres">
      <dgm:prSet presAssocID="{FD595F80-C048-4E7C-92E0-4C9F33A3AE8F}" presName="Accent1" presStyleCnt="0"/>
      <dgm:spPr/>
    </dgm:pt>
    <dgm:pt modelId="{C0162514-C984-4E12-A06B-A25111345AD2}" type="pres">
      <dgm:prSet presAssocID="{FD595F80-C048-4E7C-92E0-4C9F33A3AE8F}" presName="Accent" presStyleLbl="node1" presStyleIdx="0" presStyleCnt="4"/>
      <dgm:spPr>
        <a:gradFill rotWithShape="0">
          <a:gsLst>
            <a:gs pos="0">
              <a:schemeClr val="tx1"/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</a:gradFill>
      </dgm:spPr>
    </dgm:pt>
    <dgm:pt modelId="{ED71EF99-C084-4C3F-A9EF-5A5760ED6896}" type="pres">
      <dgm:prSet presAssocID="{FD595F80-C048-4E7C-92E0-4C9F33A3AE8F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D76651-BD0C-440B-AA8E-27B4D1A27BCB}" type="pres">
      <dgm:prSet presAssocID="{49B471C6-133F-4639-99C5-E15BF9C29C39}" presName="Accent2" presStyleCnt="0"/>
      <dgm:spPr/>
    </dgm:pt>
    <dgm:pt modelId="{1B6AC6BC-1830-47D9-8393-9D7824F2ACC3}" type="pres">
      <dgm:prSet presAssocID="{49B471C6-133F-4639-99C5-E15BF9C29C39}" presName="Accent" presStyleLbl="node1" presStyleIdx="1" presStyleCnt="4"/>
      <dgm:spPr>
        <a:gradFill rotWithShape="0">
          <a:gsLst>
            <a:gs pos="0">
              <a:schemeClr val="bg1"/>
            </a:gs>
            <a:gs pos="50000">
              <a:schemeClr val="tx1"/>
            </a:gs>
            <a:gs pos="100000">
              <a:schemeClr val="tx1">
                <a:lumMod val="95000"/>
                <a:lumOff val="5000"/>
              </a:schemeClr>
            </a:gs>
          </a:gsLst>
        </a:gradFill>
      </dgm:spPr>
    </dgm:pt>
    <dgm:pt modelId="{5C1D18AD-0458-4DB4-A38D-E3A819ADC32D}" type="pres">
      <dgm:prSet presAssocID="{49B471C6-133F-4639-99C5-E15BF9C29C39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3862B9-97F6-4EC0-9825-2FA8CB32B6B8}" type="pres">
      <dgm:prSet presAssocID="{DAB0364C-971C-41F4-984F-1FA216714AAB}" presName="Accent3" presStyleCnt="0"/>
      <dgm:spPr/>
    </dgm:pt>
    <dgm:pt modelId="{DA8A8A91-7A2D-4448-BF9F-EC219A441091}" type="pres">
      <dgm:prSet presAssocID="{DAB0364C-971C-41F4-984F-1FA216714AAB}" presName="Accent" presStyleLbl="node1" presStyleIdx="2" presStyleCnt="4"/>
      <dgm:spPr>
        <a:gradFill rotWithShape="0">
          <a:gsLst>
            <a:gs pos="0">
              <a:schemeClr val="tx1"/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</a:gradFill>
      </dgm:spPr>
    </dgm:pt>
    <dgm:pt modelId="{A73C280C-0C8E-4A1A-A1A7-CEAF88FF1E0A}" type="pres">
      <dgm:prSet presAssocID="{DAB0364C-971C-41F4-984F-1FA216714AAB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1C5C78-5DC2-4535-8DEB-0EC6E7940DFB}" type="pres">
      <dgm:prSet presAssocID="{AE928432-005E-4857-A6BB-11EC7D96145A}" presName="Accent4" presStyleCnt="0"/>
      <dgm:spPr/>
    </dgm:pt>
    <dgm:pt modelId="{9D452973-3A57-4C86-9A7C-A2B395E716FD}" type="pres">
      <dgm:prSet presAssocID="{AE928432-005E-4857-A6BB-11EC7D96145A}" presName="Accent" presStyleLbl="node1" presStyleIdx="3" presStyleCnt="4"/>
      <dgm:spPr>
        <a:gradFill rotWithShape="0">
          <a:gsLst>
            <a:gs pos="57800">
              <a:srgbClr val="DFDFDF"/>
            </a:gs>
            <a:gs pos="0">
              <a:schemeClr val="bg1"/>
            </a:gs>
            <a:gs pos="50000">
              <a:schemeClr val="bg1">
                <a:lumMod val="85000"/>
              </a:schemeClr>
            </a:gs>
            <a:gs pos="100000">
              <a:schemeClr val="tx1"/>
            </a:gs>
          </a:gsLst>
        </a:gradFill>
      </dgm:spPr>
    </dgm:pt>
    <dgm:pt modelId="{A69FDDD5-E042-4ADF-89AD-ACD62FF624AF}" type="pres">
      <dgm:prSet presAssocID="{AE928432-005E-4857-A6BB-11EC7D96145A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3A673B2-0F64-403F-976B-1ABF05049E6B}" type="presOf" srcId="{AE928432-005E-4857-A6BB-11EC7D96145A}" destId="{A69FDDD5-E042-4ADF-89AD-ACD62FF624AF}" srcOrd="0" destOrd="0" presId="urn:microsoft.com/office/officeart/2009/layout/CircleArrowProcess#7"/>
    <dgm:cxn modelId="{9B670ED3-0AD6-4D31-BA22-16BBC49524ED}" type="presOf" srcId="{DAB0364C-971C-41F4-984F-1FA216714AAB}" destId="{A73C280C-0C8E-4A1A-A1A7-CEAF88FF1E0A}" srcOrd="0" destOrd="0" presId="urn:microsoft.com/office/officeart/2009/layout/CircleArrowProcess#7"/>
    <dgm:cxn modelId="{D2F84681-DE99-4966-9EEC-05EB63D48383}" type="presOf" srcId="{FD595F80-C048-4E7C-92E0-4C9F33A3AE8F}" destId="{ED71EF99-C084-4C3F-A9EF-5A5760ED6896}" srcOrd="0" destOrd="0" presId="urn:microsoft.com/office/officeart/2009/layout/CircleArrowProcess#7"/>
    <dgm:cxn modelId="{0110877F-64A8-4203-96DA-8B700796113B}" type="presOf" srcId="{20C5E2CB-3C59-4A5E-B6B2-FE47FC2C0CBF}" destId="{A96095FE-A130-4BA3-9AF6-09C66F8B77FB}" srcOrd="0" destOrd="0" presId="urn:microsoft.com/office/officeart/2009/layout/CircleArrowProcess#7"/>
    <dgm:cxn modelId="{9E169D52-1BDE-44E8-9B80-831577CC7891}" srcId="{20C5E2CB-3C59-4A5E-B6B2-FE47FC2C0CBF}" destId="{DAB0364C-971C-41F4-984F-1FA216714AAB}" srcOrd="2" destOrd="0" parTransId="{9F41B3AD-25A7-4CB4-8D27-B923BD3E5EDC}" sibTransId="{0DD24463-77A8-496B-8283-3ED3EEDA90D4}"/>
    <dgm:cxn modelId="{491F3255-BC79-4EE3-8869-BE0A34ECD8CE}" type="presOf" srcId="{49B471C6-133F-4639-99C5-E15BF9C29C39}" destId="{5C1D18AD-0458-4DB4-A38D-E3A819ADC32D}" srcOrd="0" destOrd="0" presId="urn:microsoft.com/office/officeart/2009/layout/CircleArrowProcess#7"/>
    <dgm:cxn modelId="{B2FBBF02-5C2D-401E-AA40-318E61C3A097}" srcId="{20C5E2CB-3C59-4A5E-B6B2-FE47FC2C0CBF}" destId="{49B471C6-133F-4639-99C5-E15BF9C29C39}" srcOrd="1" destOrd="0" parTransId="{28ED202E-9F47-4083-994E-BEDB9FA5CF5C}" sibTransId="{07199028-A544-4C74-A666-888477078668}"/>
    <dgm:cxn modelId="{A77C3B17-CA01-4BFB-9E87-E2D94269BB8D}" srcId="{20C5E2CB-3C59-4A5E-B6B2-FE47FC2C0CBF}" destId="{AE928432-005E-4857-A6BB-11EC7D96145A}" srcOrd="3" destOrd="0" parTransId="{715CA377-0091-4D85-BDAF-6F24410ABE36}" sibTransId="{10CF6FA0-3BF2-4144-8C9F-3E791A967BC7}"/>
    <dgm:cxn modelId="{F7558463-2A85-4EB4-AFDE-918FABB9E07B}" srcId="{20C5E2CB-3C59-4A5E-B6B2-FE47FC2C0CBF}" destId="{FD595F80-C048-4E7C-92E0-4C9F33A3AE8F}" srcOrd="0" destOrd="0" parTransId="{5052870D-7CA1-4833-BAC8-B572AC338211}" sibTransId="{A8449E03-C447-4E02-B99D-F8DDBC4B7BAC}"/>
    <dgm:cxn modelId="{EC759250-B20F-48F3-9A2B-3E43CBAD0459}" type="presParOf" srcId="{A96095FE-A130-4BA3-9AF6-09C66F8B77FB}" destId="{951DD219-E929-4D7E-9628-FE2182A846C6}" srcOrd="0" destOrd="0" presId="urn:microsoft.com/office/officeart/2009/layout/CircleArrowProcess#7"/>
    <dgm:cxn modelId="{E1500C93-2452-479C-92B3-504D81779497}" type="presParOf" srcId="{951DD219-E929-4D7E-9628-FE2182A846C6}" destId="{C0162514-C984-4E12-A06B-A25111345AD2}" srcOrd="0" destOrd="0" presId="urn:microsoft.com/office/officeart/2009/layout/CircleArrowProcess#7"/>
    <dgm:cxn modelId="{235F19DF-362A-48E7-81E2-2F1DFF713A4E}" type="presParOf" srcId="{A96095FE-A130-4BA3-9AF6-09C66F8B77FB}" destId="{ED71EF99-C084-4C3F-A9EF-5A5760ED6896}" srcOrd="1" destOrd="0" presId="urn:microsoft.com/office/officeart/2009/layout/CircleArrowProcess#7"/>
    <dgm:cxn modelId="{17F32EEA-24AE-4FF0-B6EF-30F0213CF43B}" type="presParOf" srcId="{A96095FE-A130-4BA3-9AF6-09C66F8B77FB}" destId="{53D76651-BD0C-440B-AA8E-27B4D1A27BCB}" srcOrd="2" destOrd="0" presId="urn:microsoft.com/office/officeart/2009/layout/CircleArrowProcess#7"/>
    <dgm:cxn modelId="{6183E053-D805-4E28-8FB1-639DE0892D24}" type="presParOf" srcId="{53D76651-BD0C-440B-AA8E-27B4D1A27BCB}" destId="{1B6AC6BC-1830-47D9-8393-9D7824F2ACC3}" srcOrd="0" destOrd="0" presId="urn:microsoft.com/office/officeart/2009/layout/CircleArrowProcess#7"/>
    <dgm:cxn modelId="{EC6B529B-8C6E-43EE-8838-226DB8077127}" type="presParOf" srcId="{A96095FE-A130-4BA3-9AF6-09C66F8B77FB}" destId="{5C1D18AD-0458-4DB4-A38D-E3A819ADC32D}" srcOrd="3" destOrd="0" presId="urn:microsoft.com/office/officeart/2009/layout/CircleArrowProcess#7"/>
    <dgm:cxn modelId="{CB0E0E81-AD0E-4A36-A7B0-46606B1BDDFA}" type="presParOf" srcId="{A96095FE-A130-4BA3-9AF6-09C66F8B77FB}" destId="{9C3862B9-97F6-4EC0-9825-2FA8CB32B6B8}" srcOrd="4" destOrd="0" presId="urn:microsoft.com/office/officeart/2009/layout/CircleArrowProcess#7"/>
    <dgm:cxn modelId="{F4E8D62F-B8CD-4142-AFD5-238D7063C914}" type="presParOf" srcId="{9C3862B9-97F6-4EC0-9825-2FA8CB32B6B8}" destId="{DA8A8A91-7A2D-4448-BF9F-EC219A441091}" srcOrd="0" destOrd="0" presId="urn:microsoft.com/office/officeart/2009/layout/CircleArrowProcess#7"/>
    <dgm:cxn modelId="{CF641C2D-50E0-4AD9-9B52-E221830DC6B7}" type="presParOf" srcId="{A96095FE-A130-4BA3-9AF6-09C66F8B77FB}" destId="{A73C280C-0C8E-4A1A-A1A7-CEAF88FF1E0A}" srcOrd="5" destOrd="0" presId="urn:microsoft.com/office/officeart/2009/layout/CircleArrowProcess#7"/>
    <dgm:cxn modelId="{8F8B991B-5716-4B84-897F-DC129D83950D}" type="presParOf" srcId="{A96095FE-A130-4BA3-9AF6-09C66F8B77FB}" destId="{AC1C5C78-5DC2-4535-8DEB-0EC6E7940DFB}" srcOrd="6" destOrd="0" presId="urn:microsoft.com/office/officeart/2009/layout/CircleArrowProcess#7"/>
    <dgm:cxn modelId="{AC53CB24-8A5C-4854-8FC2-A86B9B2B5B3D}" type="presParOf" srcId="{AC1C5C78-5DC2-4535-8DEB-0EC6E7940DFB}" destId="{9D452973-3A57-4C86-9A7C-A2B395E716FD}" srcOrd="0" destOrd="0" presId="urn:microsoft.com/office/officeart/2009/layout/CircleArrowProcess#7"/>
    <dgm:cxn modelId="{7AB051D9-33BB-461F-8EAE-9D03C13F3F33}" type="presParOf" srcId="{A96095FE-A130-4BA3-9AF6-09C66F8B77FB}" destId="{A69FDDD5-E042-4ADF-89AD-ACD62FF624AF}" srcOrd="7" destOrd="0" presId="urn:microsoft.com/office/officeart/2009/layout/CircleArrowProcess#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7FCB53-2543-4142-9521-41B7A8CD1DEE}" type="doc">
      <dgm:prSet loTypeId="urn:microsoft.com/office/officeart/2005/8/layout/venn3#2" loCatId="relationship" qsTypeId="urn:microsoft.com/office/officeart/2005/8/quickstyle/3d5#1" qsCatId="3D" csTypeId="urn:microsoft.com/office/officeart/2005/8/colors/accent3_5#2" csCatId="accent3" phldr="1"/>
      <dgm:spPr/>
      <dgm:t>
        <a:bodyPr/>
        <a:lstStyle/>
        <a:p>
          <a:endParaRPr lang="zh-CN" altLang="en-US"/>
        </a:p>
      </dgm:t>
    </dgm:pt>
    <dgm:pt modelId="{3CFB3866-9A5A-4FFB-8CAE-7627DDDBB7F5}">
      <dgm:prSet phldrT="[文本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altLang="zh-CN" b="1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ONE</a:t>
          </a:r>
          <a:endParaRPr lang="zh-CN" altLang="en-US" b="1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ACB3A2A0-1CB0-4EF7-A623-C5F25EB4A7FB}" type="parTrans" cxnId="{57E14EDA-8F54-4D65-817D-8EB6C066A437}">
      <dgm:prSet/>
      <dgm:spPr/>
      <dgm:t>
        <a:bodyPr/>
        <a:lstStyle/>
        <a:p>
          <a:endParaRPr lang="zh-CN" altLang="en-US"/>
        </a:p>
      </dgm:t>
    </dgm:pt>
    <dgm:pt modelId="{9A82806E-F692-4FB6-A700-067DD560F1AF}" type="sibTrans" cxnId="{57E14EDA-8F54-4D65-817D-8EB6C066A437}">
      <dgm:prSet/>
      <dgm:spPr/>
      <dgm:t>
        <a:bodyPr/>
        <a:lstStyle/>
        <a:p>
          <a:endParaRPr lang="zh-CN" altLang="en-US"/>
        </a:p>
      </dgm:t>
    </dgm:pt>
    <dgm:pt modelId="{CE387792-4900-4F13-B2D4-805238D850C5}">
      <dgm:prSet phldrT="[文本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altLang="zh-CN" b="1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TWO</a:t>
          </a:r>
          <a:endParaRPr lang="zh-CN" altLang="en-US" b="1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5D09310C-5A55-47DA-8114-86A621DDD10B}" type="parTrans" cxnId="{F08108FA-6249-4221-A7CD-00BAE6D6EC4F}">
      <dgm:prSet/>
      <dgm:spPr/>
      <dgm:t>
        <a:bodyPr/>
        <a:lstStyle/>
        <a:p>
          <a:endParaRPr lang="zh-CN" altLang="en-US"/>
        </a:p>
      </dgm:t>
    </dgm:pt>
    <dgm:pt modelId="{7E7E3235-E940-4DDD-870E-783F9AD0128B}" type="sibTrans" cxnId="{F08108FA-6249-4221-A7CD-00BAE6D6EC4F}">
      <dgm:prSet/>
      <dgm:spPr/>
      <dgm:t>
        <a:bodyPr/>
        <a:lstStyle/>
        <a:p>
          <a:endParaRPr lang="zh-CN" altLang="en-US"/>
        </a:p>
      </dgm:t>
    </dgm:pt>
    <dgm:pt modelId="{A51934DA-2947-412C-B5E9-A74C3A4D605B}">
      <dgm:prSet phldrT="[文本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altLang="zh-CN" b="1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THREE</a:t>
          </a:r>
          <a:endParaRPr lang="zh-CN" altLang="en-US" b="1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754424D3-B249-4CC1-ABF2-1DF3663B7553}" type="parTrans" cxnId="{23D4A2DB-8D48-4D52-92A0-2E3523EB90BB}">
      <dgm:prSet/>
      <dgm:spPr/>
      <dgm:t>
        <a:bodyPr/>
        <a:lstStyle/>
        <a:p>
          <a:endParaRPr lang="zh-CN" altLang="en-US"/>
        </a:p>
      </dgm:t>
    </dgm:pt>
    <dgm:pt modelId="{B9517052-4AC6-49F3-B5F6-D6B6A982413C}" type="sibTrans" cxnId="{23D4A2DB-8D48-4D52-92A0-2E3523EB90BB}">
      <dgm:prSet/>
      <dgm:spPr/>
      <dgm:t>
        <a:bodyPr/>
        <a:lstStyle/>
        <a:p>
          <a:endParaRPr lang="zh-CN" altLang="en-US"/>
        </a:p>
      </dgm:t>
    </dgm:pt>
    <dgm:pt modelId="{84B8AF31-B1D4-42F7-BBDD-ABC7A2655322}">
      <dgm:prSet phldrT="[文本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altLang="zh-CN" b="1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FOUR</a:t>
          </a:r>
          <a:endParaRPr lang="zh-CN" altLang="en-US" b="1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8EB2AD17-10C6-490C-9754-3AA1CA9738E6}" type="parTrans" cxnId="{E5A72B02-2629-47E3-9892-DD2CD6E3ED39}">
      <dgm:prSet/>
      <dgm:spPr/>
      <dgm:t>
        <a:bodyPr/>
        <a:lstStyle/>
        <a:p>
          <a:endParaRPr lang="zh-CN" altLang="en-US"/>
        </a:p>
      </dgm:t>
    </dgm:pt>
    <dgm:pt modelId="{D03F4B33-F4DE-4267-9EE1-115980BBA7BC}" type="sibTrans" cxnId="{E5A72B02-2629-47E3-9892-DD2CD6E3ED39}">
      <dgm:prSet/>
      <dgm:spPr/>
      <dgm:t>
        <a:bodyPr/>
        <a:lstStyle/>
        <a:p>
          <a:endParaRPr lang="zh-CN" altLang="en-US"/>
        </a:p>
      </dgm:t>
    </dgm:pt>
    <dgm:pt modelId="{102A3C9F-A08E-461D-B754-12F77C5F661F}" type="pres">
      <dgm:prSet presAssocID="{E87FCB53-2543-4142-9521-41B7A8CD1D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BB22D07-5005-4E70-9D09-D241D2B967CF}" type="pres">
      <dgm:prSet presAssocID="{3CFB3866-9A5A-4FFB-8CAE-7627DDDBB7F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67F60B-1D56-44FF-99F9-D82AE2FBD83B}" type="pres">
      <dgm:prSet presAssocID="{9A82806E-F692-4FB6-A700-067DD560F1AF}" presName="space" presStyleCnt="0"/>
      <dgm:spPr/>
    </dgm:pt>
    <dgm:pt modelId="{DE1C1EFC-DB49-4C52-B6BD-AABC88774F57}" type="pres">
      <dgm:prSet presAssocID="{CE387792-4900-4F13-B2D4-805238D850C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3BDDFC-B8C0-4D61-834A-F3BDBE005296}" type="pres">
      <dgm:prSet presAssocID="{7E7E3235-E940-4DDD-870E-783F9AD0128B}" presName="space" presStyleCnt="0"/>
      <dgm:spPr/>
    </dgm:pt>
    <dgm:pt modelId="{164032C6-B115-44AA-A165-F403F7045DF4}" type="pres">
      <dgm:prSet presAssocID="{A51934DA-2947-412C-B5E9-A74C3A4D605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081F5D-6D78-4563-9C8C-02D3558BDC20}" type="pres">
      <dgm:prSet presAssocID="{B9517052-4AC6-49F3-B5F6-D6B6A982413C}" presName="space" presStyleCnt="0"/>
      <dgm:spPr/>
    </dgm:pt>
    <dgm:pt modelId="{9DB80A6C-67C1-4DE8-A2B6-8FF7F6C75FD2}" type="pres">
      <dgm:prSet presAssocID="{84B8AF31-B1D4-42F7-BBDD-ABC7A265532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38ED4FB-FB36-46D5-B2E8-148B2E2F1D03}" type="presOf" srcId="{CE387792-4900-4F13-B2D4-805238D850C5}" destId="{DE1C1EFC-DB49-4C52-B6BD-AABC88774F57}" srcOrd="0" destOrd="0" presId="urn:microsoft.com/office/officeart/2005/8/layout/venn3#2"/>
    <dgm:cxn modelId="{57E14EDA-8F54-4D65-817D-8EB6C066A437}" srcId="{E87FCB53-2543-4142-9521-41B7A8CD1DEE}" destId="{3CFB3866-9A5A-4FFB-8CAE-7627DDDBB7F5}" srcOrd="0" destOrd="0" parTransId="{ACB3A2A0-1CB0-4EF7-A623-C5F25EB4A7FB}" sibTransId="{9A82806E-F692-4FB6-A700-067DD560F1AF}"/>
    <dgm:cxn modelId="{6EAE261A-3492-458C-8BF5-66D18DE40D49}" type="presOf" srcId="{A51934DA-2947-412C-B5E9-A74C3A4D605B}" destId="{164032C6-B115-44AA-A165-F403F7045DF4}" srcOrd="0" destOrd="0" presId="urn:microsoft.com/office/officeart/2005/8/layout/venn3#2"/>
    <dgm:cxn modelId="{D2D30802-8F8F-4ED3-BE61-8A1E92D18534}" type="presOf" srcId="{3CFB3866-9A5A-4FFB-8CAE-7627DDDBB7F5}" destId="{6BB22D07-5005-4E70-9D09-D241D2B967CF}" srcOrd="0" destOrd="0" presId="urn:microsoft.com/office/officeart/2005/8/layout/venn3#2"/>
    <dgm:cxn modelId="{23D4A2DB-8D48-4D52-92A0-2E3523EB90BB}" srcId="{E87FCB53-2543-4142-9521-41B7A8CD1DEE}" destId="{A51934DA-2947-412C-B5E9-A74C3A4D605B}" srcOrd="2" destOrd="0" parTransId="{754424D3-B249-4CC1-ABF2-1DF3663B7553}" sibTransId="{B9517052-4AC6-49F3-B5F6-D6B6A982413C}"/>
    <dgm:cxn modelId="{2ADFF755-E813-411C-8248-DBD447E0228B}" type="presOf" srcId="{E87FCB53-2543-4142-9521-41B7A8CD1DEE}" destId="{102A3C9F-A08E-461D-B754-12F77C5F661F}" srcOrd="0" destOrd="0" presId="urn:microsoft.com/office/officeart/2005/8/layout/venn3#2"/>
    <dgm:cxn modelId="{E5A72B02-2629-47E3-9892-DD2CD6E3ED39}" srcId="{E87FCB53-2543-4142-9521-41B7A8CD1DEE}" destId="{84B8AF31-B1D4-42F7-BBDD-ABC7A2655322}" srcOrd="3" destOrd="0" parTransId="{8EB2AD17-10C6-490C-9754-3AA1CA9738E6}" sibTransId="{D03F4B33-F4DE-4267-9EE1-115980BBA7BC}"/>
    <dgm:cxn modelId="{63AA18CD-2183-49BF-BB4D-8D5B35661E91}" type="presOf" srcId="{84B8AF31-B1D4-42F7-BBDD-ABC7A2655322}" destId="{9DB80A6C-67C1-4DE8-A2B6-8FF7F6C75FD2}" srcOrd="0" destOrd="0" presId="urn:microsoft.com/office/officeart/2005/8/layout/venn3#2"/>
    <dgm:cxn modelId="{F08108FA-6249-4221-A7CD-00BAE6D6EC4F}" srcId="{E87FCB53-2543-4142-9521-41B7A8CD1DEE}" destId="{CE387792-4900-4F13-B2D4-805238D850C5}" srcOrd="1" destOrd="0" parTransId="{5D09310C-5A55-47DA-8114-86A621DDD10B}" sibTransId="{7E7E3235-E940-4DDD-870E-783F9AD0128B}"/>
    <dgm:cxn modelId="{6B5ED003-053D-4D14-8F78-261F4783C56C}" type="presParOf" srcId="{102A3C9F-A08E-461D-B754-12F77C5F661F}" destId="{6BB22D07-5005-4E70-9D09-D241D2B967CF}" srcOrd="0" destOrd="0" presId="urn:microsoft.com/office/officeart/2005/8/layout/venn3#2"/>
    <dgm:cxn modelId="{1600392A-7EBD-4BB9-99F1-323DEB973BBD}" type="presParOf" srcId="{102A3C9F-A08E-461D-B754-12F77C5F661F}" destId="{D967F60B-1D56-44FF-99F9-D82AE2FBD83B}" srcOrd="1" destOrd="0" presId="urn:microsoft.com/office/officeart/2005/8/layout/venn3#2"/>
    <dgm:cxn modelId="{6D13458D-60AE-49C9-AEFC-F688891CEDE8}" type="presParOf" srcId="{102A3C9F-A08E-461D-B754-12F77C5F661F}" destId="{DE1C1EFC-DB49-4C52-B6BD-AABC88774F57}" srcOrd="2" destOrd="0" presId="urn:microsoft.com/office/officeart/2005/8/layout/venn3#2"/>
    <dgm:cxn modelId="{6A385801-4521-4D9F-8D44-DCD202B60172}" type="presParOf" srcId="{102A3C9F-A08E-461D-B754-12F77C5F661F}" destId="{3C3BDDFC-B8C0-4D61-834A-F3BDBE005296}" srcOrd="3" destOrd="0" presId="urn:microsoft.com/office/officeart/2005/8/layout/venn3#2"/>
    <dgm:cxn modelId="{036766E5-834F-46E2-AE07-59C6CA6D1960}" type="presParOf" srcId="{102A3C9F-A08E-461D-B754-12F77C5F661F}" destId="{164032C6-B115-44AA-A165-F403F7045DF4}" srcOrd="4" destOrd="0" presId="urn:microsoft.com/office/officeart/2005/8/layout/venn3#2"/>
    <dgm:cxn modelId="{1696956B-12DF-4769-92A3-378A08AB34B6}" type="presParOf" srcId="{102A3C9F-A08E-461D-B754-12F77C5F661F}" destId="{B6081F5D-6D78-4563-9C8C-02D3558BDC20}" srcOrd="5" destOrd="0" presId="urn:microsoft.com/office/officeart/2005/8/layout/venn3#2"/>
    <dgm:cxn modelId="{0889C8DB-D866-4A9D-8F28-E19036A70AC0}" type="presParOf" srcId="{102A3C9F-A08E-461D-B754-12F77C5F661F}" destId="{9DB80A6C-67C1-4DE8-A2B6-8FF7F6C75FD2}" srcOrd="6" destOrd="0" presId="urn:microsoft.com/office/officeart/2005/8/layout/venn3#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A49A8F-372C-4756-9767-8C348E7DC249}" type="doc">
      <dgm:prSet loTypeId="urn:microsoft.com/office/officeart/2005/8/layout/hierarchy2#4" loCatId="hierarchy" qsTypeId="urn:microsoft.com/office/officeart/2005/8/quickstyle/3d5#2" qsCatId="3D" csTypeId="urn:microsoft.com/office/officeart/2005/8/colors/accent3_5#3" csCatId="accent3" phldr="1"/>
      <dgm:spPr/>
      <dgm:t>
        <a:bodyPr/>
        <a:lstStyle/>
        <a:p>
          <a:endParaRPr lang="zh-CN" altLang="en-US"/>
        </a:p>
      </dgm:t>
    </dgm:pt>
    <dgm:pt modelId="{78455FF7-3B6A-4706-8238-742036D8C001}">
      <dgm:prSet phldrT="[文本]"/>
      <dgm:spPr/>
      <dgm:t>
        <a:bodyPr/>
        <a:lstStyle/>
        <a:p>
          <a:r>
            <a:rPr lang="zh-CN" altLang="en-US" dirty="0" smtClean="0">
              <a:latin typeface="+mn-lt"/>
              <a:ea typeface="+mn-ea"/>
              <a:cs typeface="+mn-ea"/>
              <a:sym typeface="+mn-lt"/>
            </a:rPr>
            <a:t>单击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7C7C08D2-439D-4527-B7C1-6F0009B37B62}" type="parTrans" cxnId="{561A34C0-6CAB-4976-B87B-3E7C79697258}">
      <dgm:prSet/>
      <dgm:spPr/>
      <dgm:t>
        <a:bodyPr/>
        <a:lstStyle/>
        <a:p>
          <a:endParaRPr lang="zh-CN" altLang="en-US"/>
        </a:p>
      </dgm:t>
    </dgm:pt>
    <dgm:pt modelId="{A454CB65-6C5A-427E-8332-EC1B12CD863C}" type="sibTrans" cxnId="{561A34C0-6CAB-4976-B87B-3E7C79697258}">
      <dgm:prSet/>
      <dgm:spPr/>
      <dgm:t>
        <a:bodyPr/>
        <a:lstStyle/>
        <a:p>
          <a:endParaRPr lang="zh-CN" altLang="en-US"/>
        </a:p>
      </dgm:t>
    </dgm:pt>
    <dgm:pt modelId="{4C6F0DF3-E898-4CFD-AAC8-E06426615805}">
      <dgm:prSet phldrT="[文本]"/>
      <dgm:spPr/>
      <dgm:t>
        <a:bodyPr/>
        <a:lstStyle/>
        <a:p>
          <a:r>
            <a:rPr lang="zh-CN" altLang="en-US" dirty="0" smtClean="0">
              <a:latin typeface="+mn-lt"/>
              <a:ea typeface="+mn-ea"/>
              <a:cs typeface="+mn-ea"/>
              <a:sym typeface="+mn-lt"/>
            </a:rPr>
            <a:t>文本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87AD4B9A-4EC0-4D0E-BBEA-51434B42344F}" type="parTrans" cxnId="{4B871A9A-0047-4C36-9E53-4A11D8DC7386}">
      <dgm:prSet/>
      <dgm:spPr/>
      <dgm:t>
        <a:bodyPr/>
        <a:lstStyle/>
        <a:p>
          <a:endParaRPr lang="zh-CN" altLang="en-US"/>
        </a:p>
      </dgm:t>
    </dgm:pt>
    <dgm:pt modelId="{97C53925-9FBF-40AE-B349-77DE71D84AEF}" type="sibTrans" cxnId="{4B871A9A-0047-4C36-9E53-4A11D8DC7386}">
      <dgm:prSet/>
      <dgm:spPr/>
      <dgm:t>
        <a:bodyPr/>
        <a:lstStyle/>
        <a:p>
          <a:endParaRPr lang="zh-CN" altLang="en-US"/>
        </a:p>
      </dgm:t>
    </dgm:pt>
    <dgm:pt modelId="{26E3727E-523E-4B7A-B60B-A559C544DE86}">
      <dgm:prSet phldrT="[文本]" phldr="1"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8E0D411B-89BF-46F3-B399-D5F3DD5FA472}" type="parTrans" cxnId="{14571C7C-C29A-472C-9F2B-0816FAE29ED4}">
      <dgm:prSet/>
      <dgm:spPr/>
      <dgm:t>
        <a:bodyPr/>
        <a:lstStyle/>
        <a:p>
          <a:endParaRPr lang="zh-CN" altLang="en-US"/>
        </a:p>
      </dgm:t>
    </dgm:pt>
    <dgm:pt modelId="{C5980E98-4B42-4D80-BF7B-477BF7AF22B6}" type="sibTrans" cxnId="{14571C7C-C29A-472C-9F2B-0816FAE29ED4}">
      <dgm:prSet/>
      <dgm:spPr/>
      <dgm:t>
        <a:bodyPr/>
        <a:lstStyle/>
        <a:p>
          <a:endParaRPr lang="zh-CN" altLang="en-US"/>
        </a:p>
      </dgm:t>
    </dgm:pt>
    <dgm:pt modelId="{845263D3-3E51-4A31-AD49-10212CC89881}">
      <dgm:prSet phldrT="[文本]"/>
      <dgm:spPr/>
      <dgm:t>
        <a:bodyPr/>
        <a:lstStyle/>
        <a:p>
          <a:r>
            <a:rPr lang="zh-CN" altLang="en-US" dirty="0" smtClean="0">
              <a:latin typeface="+mn-lt"/>
              <a:ea typeface="+mn-ea"/>
              <a:cs typeface="+mn-ea"/>
              <a:sym typeface="+mn-lt"/>
            </a:rPr>
            <a:t>编辑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349E08EB-2831-43D7-A95B-3E86898C0C1D}" type="parTrans" cxnId="{91081D1C-9FB8-4E8D-B7AA-42C2B2873C5C}">
      <dgm:prSet/>
      <dgm:spPr/>
      <dgm:t>
        <a:bodyPr/>
        <a:lstStyle/>
        <a:p>
          <a:endParaRPr lang="zh-CN" altLang="en-US"/>
        </a:p>
      </dgm:t>
    </dgm:pt>
    <dgm:pt modelId="{0377106D-5C26-4AF0-BF64-CB59A29626EE}" type="sibTrans" cxnId="{91081D1C-9FB8-4E8D-B7AA-42C2B2873C5C}">
      <dgm:prSet/>
      <dgm:spPr/>
      <dgm:t>
        <a:bodyPr/>
        <a:lstStyle/>
        <a:p>
          <a:endParaRPr lang="zh-CN" altLang="en-US"/>
        </a:p>
      </dgm:t>
    </dgm:pt>
    <dgm:pt modelId="{13FA5797-FCCE-4107-BE4E-8A063F3EDF13}">
      <dgm:prSet phldrT="[文本]"/>
      <dgm:spPr/>
      <dgm:t>
        <a:bodyPr/>
        <a:lstStyle/>
        <a:p>
          <a:r>
            <a:rPr lang="zh-CN" altLang="en-US" dirty="0" smtClean="0">
              <a:latin typeface="+mn-lt"/>
              <a:ea typeface="+mn-ea"/>
              <a:cs typeface="+mn-ea"/>
              <a:sym typeface="+mn-lt"/>
            </a:rPr>
            <a:t>文本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379C26F5-F2D6-4C8C-ADA2-10B327D2586A}" type="parTrans" cxnId="{31ECA3E1-2ADA-467A-A026-2D38A607F967}">
      <dgm:prSet/>
      <dgm:spPr/>
      <dgm:t>
        <a:bodyPr/>
        <a:lstStyle/>
        <a:p>
          <a:endParaRPr lang="zh-CN" altLang="en-US"/>
        </a:p>
      </dgm:t>
    </dgm:pt>
    <dgm:pt modelId="{13A7EFDF-15AF-41CF-B5D9-F609074D18BC}" type="sibTrans" cxnId="{31ECA3E1-2ADA-467A-A026-2D38A607F967}">
      <dgm:prSet/>
      <dgm:spPr/>
      <dgm:t>
        <a:bodyPr/>
        <a:lstStyle/>
        <a:p>
          <a:endParaRPr lang="zh-CN" altLang="en-US"/>
        </a:p>
      </dgm:t>
    </dgm:pt>
    <dgm:pt modelId="{619BBA04-B5E4-4572-BBC1-4777FC695E67}">
      <dgm:prSet phldrT="[文本]" phldr="1"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C69AAE6E-9414-48B3-B9FA-4F508EA77B15}" type="parTrans" cxnId="{AEB588AA-DE73-4524-8A71-697F15F62BDD}">
      <dgm:prSet/>
      <dgm:spPr/>
      <dgm:t>
        <a:bodyPr/>
        <a:lstStyle/>
        <a:p>
          <a:endParaRPr lang="zh-CN" altLang="en-US"/>
        </a:p>
      </dgm:t>
    </dgm:pt>
    <dgm:pt modelId="{1A4618F0-21BA-466C-B770-3D4F19EA07FE}" type="sibTrans" cxnId="{AEB588AA-DE73-4524-8A71-697F15F62BDD}">
      <dgm:prSet/>
      <dgm:spPr/>
      <dgm:t>
        <a:bodyPr/>
        <a:lstStyle/>
        <a:p>
          <a:endParaRPr lang="zh-CN" altLang="en-US"/>
        </a:p>
      </dgm:t>
    </dgm:pt>
    <dgm:pt modelId="{973253C9-211F-45B0-B53C-C800CF005C28}" type="pres">
      <dgm:prSet presAssocID="{90A49A8F-372C-4756-9767-8C348E7DC24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D9463B1-CB2F-4647-866E-F70B02E8037A}" type="pres">
      <dgm:prSet presAssocID="{78455FF7-3B6A-4706-8238-742036D8C001}" presName="root1" presStyleCnt="0"/>
      <dgm:spPr/>
    </dgm:pt>
    <dgm:pt modelId="{00DA8C70-6DEB-46F1-95ED-430C54FFFE76}" type="pres">
      <dgm:prSet presAssocID="{78455FF7-3B6A-4706-8238-742036D8C00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29A2801-537B-4438-AC8C-5DE45DE88852}" type="pres">
      <dgm:prSet presAssocID="{78455FF7-3B6A-4706-8238-742036D8C001}" presName="level2hierChild" presStyleCnt="0"/>
      <dgm:spPr/>
    </dgm:pt>
    <dgm:pt modelId="{F640AB09-D6C6-4DF5-BDDB-E196A6CBD68D}" type="pres">
      <dgm:prSet presAssocID="{87AD4B9A-4EC0-4D0E-BBEA-51434B42344F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E0F8BFA9-C844-47E3-95E1-8A64B1819E21}" type="pres">
      <dgm:prSet presAssocID="{87AD4B9A-4EC0-4D0E-BBEA-51434B42344F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4932C1E6-C88A-4E9E-8D42-9376B4EDB854}" type="pres">
      <dgm:prSet presAssocID="{4C6F0DF3-E898-4CFD-AAC8-E06426615805}" presName="root2" presStyleCnt="0"/>
      <dgm:spPr/>
    </dgm:pt>
    <dgm:pt modelId="{3AF01F9E-81F9-49EC-A970-40BDADEAC0B2}" type="pres">
      <dgm:prSet presAssocID="{4C6F0DF3-E898-4CFD-AAC8-E0642661580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7B367B1-8073-4885-829A-BFE199A045B2}" type="pres">
      <dgm:prSet presAssocID="{4C6F0DF3-E898-4CFD-AAC8-E06426615805}" presName="level3hierChild" presStyleCnt="0"/>
      <dgm:spPr/>
    </dgm:pt>
    <dgm:pt modelId="{0B2CD2A4-897B-4B2B-BA4D-ED1B35A6EBB2}" type="pres">
      <dgm:prSet presAssocID="{8E0D411B-89BF-46F3-B399-D5F3DD5FA472}" presName="conn2-1" presStyleLbl="parChTrans1D3" presStyleIdx="0" presStyleCnt="3"/>
      <dgm:spPr/>
      <dgm:t>
        <a:bodyPr/>
        <a:lstStyle/>
        <a:p>
          <a:endParaRPr lang="zh-CN" altLang="en-US"/>
        </a:p>
      </dgm:t>
    </dgm:pt>
    <dgm:pt modelId="{D221908A-48F0-45D2-A357-22B4137CEFEA}" type="pres">
      <dgm:prSet presAssocID="{8E0D411B-89BF-46F3-B399-D5F3DD5FA472}" presName="connTx" presStyleLbl="parChTrans1D3" presStyleIdx="0" presStyleCnt="3"/>
      <dgm:spPr/>
      <dgm:t>
        <a:bodyPr/>
        <a:lstStyle/>
        <a:p>
          <a:endParaRPr lang="zh-CN" altLang="en-US"/>
        </a:p>
      </dgm:t>
    </dgm:pt>
    <dgm:pt modelId="{5578BDD5-18DD-491D-8A91-F1CAE249CC8E}" type="pres">
      <dgm:prSet presAssocID="{26E3727E-523E-4B7A-B60B-A559C544DE86}" presName="root2" presStyleCnt="0"/>
      <dgm:spPr/>
    </dgm:pt>
    <dgm:pt modelId="{51F3CDF4-E391-40EE-BF28-52DA1AF09C84}" type="pres">
      <dgm:prSet presAssocID="{26E3727E-523E-4B7A-B60B-A559C544DE8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5BBB4D0-8A24-42E3-9F56-81515A3BD191}" type="pres">
      <dgm:prSet presAssocID="{26E3727E-523E-4B7A-B60B-A559C544DE86}" presName="level3hierChild" presStyleCnt="0"/>
      <dgm:spPr/>
    </dgm:pt>
    <dgm:pt modelId="{3B905276-9B91-4A6A-B49E-65C6FF6161F8}" type="pres">
      <dgm:prSet presAssocID="{349E08EB-2831-43D7-A95B-3E86898C0C1D}" presName="conn2-1" presStyleLbl="parChTrans1D3" presStyleIdx="1" presStyleCnt="3"/>
      <dgm:spPr/>
      <dgm:t>
        <a:bodyPr/>
        <a:lstStyle/>
        <a:p>
          <a:endParaRPr lang="zh-CN" altLang="en-US"/>
        </a:p>
      </dgm:t>
    </dgm:pt>
    <dgm:pt modelId="{C697AEDA-9915-4664-B502-7359EF4395DA}" type="pres">
      <dgm:prSet presAssocID="{349E08EB-2831-43D7-A95B-3E86898C0C1D}" presName="connTx" presStyleLbl="parChTrans1D3" presStyleIdx="1" presStyleCnt="3"/>
      <dgm:spPr/>
      <dgm:t>
        <a:bodyPr/>
        <a:lstStyle/>
        <a:p>
          <a:endParaRPr lang="zh-CN" altLang="en-US"/>
        </a:p>
      </dgm:t>
    </dgm:pt>
    <dgm:pt modelId="{4E2F7254-D430-49E1-AA92-9F125C09D99D}" type="pres">
      <dgm:prSet presAssocID="{845263D3-3E51-4A31-AD49-10212CC89881}" presName="root2" presStyleCnt="0"/>
      <dgm:spPr/>
    </dgm:pt>
    <dgm:pt modelId="{AF8B1D62-390F-411A-926E-9D57496FB990}" type="pres">
      <dgm:prSet presAssocID="{845263D3-3E51-4A31-AD49-10212CC8988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FD97DEB-0397-454F-9FF0-4369431E99EC}" type="pres">
      <dgm:prSet presAssocID="{845263D3-3E51-4A31-AD49-10212CC89881}" presName="level3hierChild" presStyleCnt="0"/>
      <dgm:spPr/>
    </dgm:pt>
    <dgm:pt modelId="{DEA15D43-A6F7-46CE-B9D2-F846CC460E59}" type="pres">
      <dgm:prSet presAssocID="{379C26F5-F2D6-4C8C-ADA2-10B327D2586A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A9D3F5DC-7A6B-4C41-8F2D-F0AE044A6BEC}" type="pres">
      <dgm:prSet presAssocID="{379C26F5-F2D6-4C8C-ADA2-10B327D2586A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B1FCC7BB-88DF-455B-BFAB-3C3EC4DF882C}" type="pres">
      <dgm:prSet presAssocID="{13FA5797-FCCE-4107-BE4E-8A063F3EDF13}" presName="root2" presStyleCnt="0"/>
      <dgm:spPr/>
    </dgm:pt>
    <dgm:pt modelId="{371E8461-3DBA-41E6-B691-42846A6B9256}" type="pres">
      <dgm:prSet presAssocID="{13FA5797-FCCE-4107-BE4E-8A063F3EDF1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91AFD63-3D93-41E5-8880-66FC43263A2D}" type="pres">
      <dgm:prSet presAssocID="{13FA5797-FCCE-4107-BE4E-8A063F3EDF13}" presName="level3hierChild" presStyleCnt="0"/>
      <dgm:spPr/>
    </dgm:pt>
    <dgm:pt modelId="{03873F0B-A664-4806-809F-FF1633548952}" type="pres">
      <dgm:prSet presAssocID="{C69AAE6E-9414-48B3-B9FA-4F508EA77B15}" presName="conn2-1" presStyleLbl="parChTrans1D3" presStyleIdx="2" presStyleCnt="3"/>
      <dgm:spPr/>
      <dgm:t>
        <a:bodyPr/>
        <a:lstStyle/>
        <a:p>
          <a:endParaRPr lang="zh-CN" altLang="en-US"/>
        </a:p>
      </dgm:t>
    </dgm:pt>
    <dgm:pt modelId="{D2139F5D-DBA0-45B6-82BF-B2A6639825E5}" type="pres">
      <dgm:prSet presAssocID="{C69AAE6E-9414-48B3-B9FA-4F508EA77B15}" presName="connTx" presStyleLbl="parChTrans1D3" presStyleIdx="2" presStyleCnt="3"/>
      <dgm:spPr/>
      <dgm:t>
        <a:bodyPr/>
        <a:lstStyle/>
        <a:p>
          <a:endParaRPr lang="zh-CN" altLang="en-US"/>
        </a:p>
      </dgm:t>
    </dgm:pt>
    <dgm:pt modelId="{0F4C301A-AC11-42EB-AFC1-315CFD25E44C}" type="pres">
      <dgm:prSet presAssocID="{619BBA04-B5E4-4572-BBC1-4777FC695E67}" presName="root2" presStyleCnt="0"/>
      <dgm:spPr/>
    </dgm:pt>
    <dgm:pt modelId="{8B7D20A0-EC10-471E-8BA2-CFD4EA6AB4C6}" type="pres">
      <dgm:prSet presAssocID="{619BBA04-B5E4-4572-BBC1-4777FC695E67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B22D54E-B34A-447B-9C33-59FCC2693873}" type="pres">
      <dgm:prSet presAssocID="{619BBA04-B5E4-4572-BBC1-4777FC695E67}" presName="level3hierChild" presStyleCnt="0"/>
      <dgm:spPr/>
    </dgm:pt>
  </dgm:ptLst>
  <dgm:cxnLst>
    <dgm:cxn modelId="{495471A9-4E70-42AA-8937-FD92AE7714B6}" type="presOf" srcId="{13FA5797-FCCE-4107-BE4E-8A063F3EDF13}" destId="{371E8461-3DBA-41E6-B691-42846A6B9256}" srcOrd="0" destOrd="0" presId="urn:microsoft.com/office/officeart/2005/8/layout/hierarchy2#4"/>
    <dgm:cxn modelId="{B9A8A541-1DA6-4057-BDE4-71DDB64F8E11}" type="presOf" srcId="{4C6F0DF3-E898-4CFD-AAC8-E06426615805}" destId="{3AF01F9E-81F9-49EC-A970-40BDADEAC0B2}" srcOrd="0" destOrd="0" presId="urn:microsoft.com/office/officeart/2005/8/layout/hierarchy2#4"/>
    <dgm:cxn modelId="{66E5781D-F71B-44E3-82EA-D2206DBC07F3}" type="presOf" srcId="{379C26F5-F2D6-4C8C-ADA2-10B327D2586A}" destId="{A9D3F5DC-7A6B-4C41-8F2D-F0AE044A6BEC}" srcOrd="1" destOrd="0" presId="urn:microsoft.com/office/officeart/2005/8/layout/hierarchy2#4"/>
    <dgm:cxn modelId="{D6060091-C05B-4BD2-9F22-B5231983DF79}" type="presOf" srcId="{8E0D411B-89BF-46F3-B399-D5F3DD5FA472}" destId="{D221908A-48F0-45D2-A357-22B4137CEFEA}" srcOrd="1" destOrd="0" presId="urn:microsoft.com/office/officeart/2005/8/layout/hierarchy2#4"/>
    <dgm:cxn modelId="{A18B4854-3CA2-47F4-9011-89A98E1C3068}" type="presOf" srcId="{8E0D411B-89BF-46F3-B399-D5F3DD5FA472}" destId="{0B2CD2A4-897B-4B2B-BA4D-ED1B35A6EBB2}" srcOrd="0" destOrd="0" presId="urn:microsoft.com/office/officeart/2005/8/layout/hierarchy2#4"/>
    <dgm:cxn modelId="{6EF652A6-3D3C-4A25-9B6D-5D314D7CB2DE}" type="presOf" srcId="{26E3727E-523E-4B7A-B60B-A559C544DE86}" destId="{51F3CDF4-E391-40EE-BF28-52DA1AF09C84}" srcOrd="0" destOrd="0" presId="urn:microsoft.com/office/officeart/2005/8/layout/hierarchy2#4"/>
    <dgm:cxn modelId="{8E516270-8EAD-458A-B903-FAA4B44949AB}" type="presOf" srcId="{349E08EB-2831-43D7-A95B-3E86898C0C1D}" destId="{3B905276-9B91-4A6A-B49E-65C6FF6161F8}" srcOrd="0" destOrd="0" presId="urn:microsoft.com/office/officeart/2005/8/layout/hierarchy2#4"/>
    <dgm:cxn modelId="{1EF065B8-9B77-43E3-A381-5E8307080974}" type="presOf" srcId="{C69AAE6E-9414-48B3-B9FA-4F508EA77B15}" destId="{D2139F5D-DBA0-45B6-82BF-B2A6639825E5}" srcOrd="1" destOrd="0" presId="urn:microsoft.com/office/officeart/2005/8/layout/hierarchy2#4"/>
    <dgm:cxn modelId="{2BE755DE-AC7C-4BDE-9822-73BD6AFB2D36}" type="presOf" srcId="{90A49A8F-372C-4756-9767-8C348E7DC249}" destId="{973253C9-211F-45B0-B53C-C800CF005C28}" srcOrd="0" destOrd="0" presId="urn:microsoft.com/office/officeart/2005/8/layout/hierarchy2#4"/>
    <dgm:cxn modelId="{028EFC5B-9C18-4467-A2B1-0DF6D92518B1}" type="presOf" srcId="{379C26F5-F2D6-4C8C-ADA2-10B327D2586A}" destId="{DEA15D43-A6F7-46CE-B9D2-F846CC460E59}" srcOrd="0" destOrd="0" presId="urn:microsoft.com/office/officeart/2005/8/layout/hierarchy2#4"/>
    <dgm:cxn modelId="{AEB588AA-DE73-4524-8A71-697F15F62BDD}" srcId="{13FA5797-FCCE-4107-BE4E-8A063F3EDF13}" destId="{619BBA04-B5E4-4572-BBC1-4777FC695E67}" srcOrd="0" destOrd="0" parTransId="{C69AAE6E-9414-48B3-B9FA-4F508EA77B15}" sibTransId="{1A4618F0-21BA-466C-B770-3D4F19EA07FE}"/>
    <dgm:cxn modelId="{561A34C0-6CAB-4976-B87B-3E7C79697258}" srcId="{90A49A8F-372C-4756-9767-8C348E7DC249}" destId="{78455FF7-3B6A-4706-8238-742036D8C001}" srcOrd="0" destOrd="0" parTransId="{7C7C08D2-439D-4527-B7C1-6F0009B37B62}" sibTransId="{A454CB65-6C5A-427E-8332-EC1B12CD863C}"/>
    <dgm:cxn modelId="{11D786B1-17F2-4336-8087-D5618E1F6EED}" type="presOf" srcId="{87AD4B9A-4EC0-4D0E-BBEA-51434B42344F}" destId="{E0F8BFA9-C844-47E3-95E1-8A64B1819E21}" srcOrd="1" destOrd="0" presId="urn:microsoft.com/office/officeart/2005/8/layout/hierarchy2#4"/>
    <dgm:cxn modelId="{E0C1F052-289C-422C-9C39-679B562FA2BD}" type="presOf" srcId="{619BBA04-B5E4-4572-BBC1-4777FC695E67}" destId="{8B7D20A0-EC10-471E-8BA2-CFD4EA6AB4C6}" srcOrd="0" destOrd="0" presId="urn:microsoft.com/office/officeart/2005/8/layout/hierarchy2#4"/>
    <dgm:cxn modelId="{FC406CC1-EFC1-46A6-A747-E43C4DB6F1DF}" type="presOf" srcId="{78455FF7-3B6A-4706-8238-742036D8C001}" destId="{00DA8C70-6DEB-46F1-95ED-430C54FFFE76}" srcOrd="0" destOrd="0" presId="urn:microsoft.com/office/officeart/2005/8/layout/hierarchy2#4"/>
    <dgm:cxn modelId="{14571C7C-C29A-472C-9F2B-0816FAE29ED4}" srcId="{4C6F0DF3-E898-4CFD-AAC8-E06426615805}" destId="{26E3727E-523E-4B7A-B60B-A559C544DE86}" srcOrd="0" destOrd="0" parTransId="{8E0D411B-89BF-46F3-B399-D5F3DD5FA472}" sibTransId="{C5980E98-4B42-4D80-BF7B-477BF7AF22B6}"/>
    <dgm:cxn modelId="{91081D1C-9FB8-4E8D-B7AA-42C2B2873C5C}" srcId="{4C6F0DF3-E898-4CFD-AAC8-E06426615805}" destId="{845263D3-3E51-4A31-AD49-10212CC89881}" srcOrd="1" destOrd="0" parTransId="{349E08EB-2831-43D7-A95B-3E86898C0C1D}" sibTransId="{0377106D-5C26-4AF0-BF64-CB59A29626EE}"/>
    <dgm:cxn modelId="{9FE50B26-BFC2-46FF-8885-C4D1A35B0C04}" type="presOf" srcId="{C69AAE6E-9414-48B3-B9FA-4F508EA77B15}" destId="{03873F0B-A664-4806-809F-FF1633548952}" srcOrd="0" destOrd="0" presId="urn:microsoft.com/office/officeart/2005/8/layout/hierarchy2#4"/>
    <dgm:cxn modelId="{5B8F60A1-7D38-42F6-A7C1-757A2BCD0B74}" type="presOf" srcId="{845263D3-3E51-4A31-AD49-10212CC89881}" destId="{AF8B1D62-390F-411A-926E-9D57496FB990}" srcOrd="0" destOrd="0" presId="urn:microsoft.com/office/officeart/2005/8/layout/hierarchy2#4"/>
    <dgm:cxn modelId="{CBE204D5-44AB-4957-8795-7E5729754D6B}" type="presOf" srcId="{349E08EB-2831-43D7-A95B-3E86898C0C1D}" destId="{C697AEDA-9915-4664-B502-7359EF4395DA}" srcOrd="1" destOrd="0" presId="urn:microsoft.com/office/officeart/2005/8/layout/hierarchy2#4"/>
    <dgm:cxn modelId="{4B871A9A-0047-4C36-9E53-4A11D8DC7386}" srcId="{78455FF7-3B6A-4706-8238-742036D8C001}" destId="{4C6F0DF3-E898-4CFD-AAC8-E06426615805}" srcOrd="0" destOrd="0" parTransId="{87AD4B9A-4EC0-4D0E-BBEA-51434B42344F}" sibTransId="{97C53925-9FBF-40AE-B349-77DE71D84AEF}"/>
    <dgm:cxn modelId="{31ECA3E1-2ADA-467A-A026-2D38A607F967}" srcId="{78455FF7-3B6A-4706-8238-742036D8C001}" destId="{13FA5797-FCCE-4107-BE4E-8A063F3EDF13}" srcOrd="1" destOrd="0" parTransId="{379C26F5-F2D6-4C8C-ADA2-10B327D2586A}" sibTransId="{13A7EFDF-15AF-41CF-B5D9-F609074D18BC}"/>
    <dgm:cxn modelId="{E0B68842-04E6-4FB0-81F1-048F768D59F2}" type="presOf" srcId="{87AD4B9A-4EC0-4D0E-BBEA-51434B42344F}" destId="{F640AB09-D6C6-4DF5-BDDB-E196A6CBD68D}" srcOrd="0" destOrd="0" presId="urn:microsoft.com/office/officeart/2005/8/layout/hierarchy2#4"/>
    <dgm:cxn modelId="{59502D35-8B1B-48DA-8C61-0A95489899BE}" type="presParOf" srcId="{973253C9-211F-45B0-B53C-C800CF005C28}" destId="{9D9463B1-CB2F-4647-866E-F70B02E8037A}" srcOrd="0" destOrd="0" presId="urn:microsoft.com/office/officeart/2005/8/layout/hierarchy2#4"/>
    <dgm:cxn modelId="{15C1E3FE-A2AA-4ECE-BB8D-E5E4F12BFD6E}" type="presParOf" srcId="{9D9463B1-CB2F-4647-866E-F70B02E8037A}" destId="{00DA8C70-6DEB-46F1-95ED-430C54FFFE76}" srcOrd="0" destOrd="0" presId="urn:microsoft.com/office/officeart/2005/8/layout/hierarchy2#4"/>
    <dgm:cxn modelId="{727B6635-B635-4703-9595-0232FCC03EA4}" type="presParOf" srcId="{9D9463B1-CB2F-4647-866E-F70B02E8037A}" destId="{A29A2801-537B-4438-AC8C-5DE45DE88852}" srcOrd="1" destOrd="0" presId="urn:microsoft.com/office/officeart/2005/8/layout/hierarchy2#4"/>
    <dgm:cxn modelId="{9345015C-1ED9-4A90-AAF2-11492A73D8B3}" type="presParOf" srcId="{A29A2801-537B-4438-AC8C-5DE45DE88852}" destId="{F640AB09-D6C6-4DF5-BDDB-E196A6CBD68D}" srcOrd="0" destOrd="0" presId="urn:microsoft.com/office/officeart/2005/8/layout/hierarchy2#4"/>
    <dgm:cxn modelId="{DB8B3F61-F618-4F9F-8F2B-DC78315C11AE}" type="presParOf" srcId="{F640AB09-D6C6-4DF5-BDDB-E196A6CBD68D}" destId="{E0F8BFA9-C844-47E3-95E1-8A64B1819E21}" srcOrd="0" destOrd="0" presId="urn:microsoft.com/office/officeart/2005/8/layout/hierarchy2#4"/>
    <dgm:cxn modelId="{922AFD2C-6C13-4263-A7EF-35AB19CBF7CD}" type="presParOf" srcId="{A29A2801-537B-4438-AC8C-5DE45DE88852}" destId="{4932C1E6-C88A-4E9E-8D42-9376B4EDB854}" srcOrd="1" destOrd="0" presId="urn:microsoft.com/office/officeart/2005/8/layout/hierarchy2#4"/>
    <dgm:cxn modelId="{CB55E0D7-55DE-47BB-BFFF-4BC340D6E86A}" type="presParOf" srcId="{4932C1E6-C88A-4E9E-8D42-9376B4EDB854}" destId="{3AF01F9E-81F9-49EC-A970-40BDADEAC0B2}" srcOrd="0" destOrd="0" presId="urn:microsoft.com/office/officeart/2005/8/layout/hierarchy2#4"/>
    <dgm:cxn modelId="{14E781F4-F12F-4143-B25B-3BCAB01C9124}" type="presParOf" srcId="{4932C1E6-C88A-4E9E-8D42-9376B4EDB854}" destId="{47B367B1-8073-4885-829A-BFE199A045B2}" srcOrd="1" destOrd="0" presId="urn:microsoft.com/office/officeart/2005/8/layout/hierarchy2#4"/>
    <dgm:cxn modelId="{D27380FF-F759-4B85-8970-7A7176F7E7EE}" type="presParOf" srcId="{47B367B1-8073-4885-829A-BFE199A045B2}" destId="{0B2CD2A4-897B-4B2B-BA4D-ED1B35A6EBB2}" srcOrd="0" destOrd="0" presId="urn:microsoft.com/office/officeart/2005/8/layout/hierarchy2#4"/>
    <dgm:cxn modelId="{15812E08-5ABB-40F9-8D3A-BBF66F69DD71}" type="presParOf" srcId="{0B2CD2A4-897B-4B2B-BA4D-ED1B35A6EBB2}" destId="{D221908A-48F0-45D2-A357-22B4137CEFEA}" srcOrd="0" destOrd="0" presId="urn:microsoft.com/office/officeart/2005/8/layout/hierarchy2#4"/>
    <dgm:cxn modelId="{AF182487-7B70-4C88-9A27-D75B533DCE8B}" type="presParOf" srcId="{47B367B1-8073-4885-829A-BFE199A045B2}" destId="{5578BDD5-18DD-491D-8A91-F1CAE249CC8E}" srcOrd="1" destOrd="0" presId="urn:microsoft.com/office/officeart/2005/8/layout/hierarchy2#4"/>
    <dgm:cxn modelId="{9989B476-51AE-420A-B8FE-9E1BBA1FC8A5}" type="presParOf" srcId="{5578BDD5-18DD-491D-8A91-F1CAE249CC8E}" destId="{51F3CDF4-E391-40EE-BF28-52DA1AF09C84}" srcOrd="0" destOrd="0" presId="urn:microsoft.com/office/officeart/2005/8/layout/hierarchy2#4"/>
    <dgm:cxn modelId="{685C0D31-7141-45D9-9A59-44D9CB2B7D13}" type="presParOf" srcId="{5578BDD5-18DD-491D-8A91-F1CAE249CC8E}" destId="{D5BBB4D0-8A24-42E3-9F56-81515A3BD191}" srcOrd="1" destOrd="0" presId="urn:microsoft.com/office/officeart/2005/8/layout/hierarchy2#4"/>
    <dgm:cxn modelId="{00C44BAF-E03F-4CAE-9D57-C79F0CD64A38}" type="presParOf" srcId="{47B367B1-8073-4885-829A-BFE199A045B2}" destId="{3B905276-9B91-4A6A-B49E-65C6FF6161F8}" srcOrd="2" destOrd="0" presId="urn:microsoft.com/office/officeart/2005/8/layout/hierarchy2#4"/>
    <dgm:cxn modelId="{8BC40A46-1105-4A08-8131-A9052A3F4E23}" type="presParOf" srcId="{3B905276-9B91-4A6A-B49E-65C6FF6161F8}" destId="{C697AEDA-9915-4664-B502-7359EF4395DA}" srcOrd="0" destOrd="0" presId="urn:microsoft.com/office/officeart/2005/8/layout/hierarchy2#4"/>
    <dgm:cxn modelId="{21099D49-2FF7-4C26-B26F-2EAECA2FCB77}" type="presParOf" srcId="{47B367B1-8073-4885-829A-BFE199A045B2}" destId="{4E2F7254-D430-49E1-AA92-9F125C09D99D}" srcOrd="3" destOrd="0" presId="urn:microsoft.com/office/officeart/2005/8/layout/hierarchy2#4"/>
    <dgm:cxn modelId="{0D832F3F-97D3-4645-AA48-8C932816E556}" type="presParOf" srcId="{4E2F7254-D430-49E1-AA92-9F125C09D99D}" destId="{AF8B1D62-390F-411A-926E-9D57496FB990}" srcOrd="0" destOrd="0" presId="urn:microsoft.com/office/officeart/2005/8/layout/hierarchy2#4"/>
    <dgm:cxn modelId="{1138DBC3-48E2-4664-B53E-F299E13BB83F}" type="presParOf" srcId="{4E2F7254-D430-49E1-AA92-9F125C09D99D}" destId="{1FD97DEB-0397-454F-9FF0-4369431E99EC}" srcOrd="1" destOrd="0" presId="urn:microsoft.com/office/officeart/2005/8/layout/hierarchy2#4"/>
    <dgm:cxn modelId="{5A219E53-3D9B-4E39-822E-5B8E713031F4}" type="presParOf" srcId="{A29A2801-537B-4438-AC8C-5DE45DE88852}" destId="{DEA15D43-A6F7-46CE-B9D2-F846CC460E59}" srcOrd="2" destOrd="0" presId="urn:microsoft.com/office/officeart/2005/8/layout/hierarchy2#4"/>
    <dgm:cxn modelId="{A680182B-F420-4D65-9090-CE07B9233CDE}" type="presParOf" srcId="{DEA15D43-A6F7-46CE-B9D2-F846CC460E59}" destId="{A9D3F5DC-7A6B-4C41-8F2D-F0AE044A6BEC}" srcOrd="0" destOrd="0" presId="urn:microsoft.com/office/officeart/2005/8/layout/hierarchy2#4"/>
    <dgm:cxn modelId="{01C2BA3C-8501-4C0E-BF24-5F28D56904D5}" type="presParOf" srcId="{A29A2801-537B-4438-AC8C-5DE45DE88852}" destId="{B1FCC7BB-88DF-455B-BFAB-3C3EC4DF882C}" srcOrd="3" destOrd="0" presId="urn:microsoft.com/office/officeart/2005/8/layout/hierarchy2#4"/>
    <dgm:cxn modelId="{A76BD52A-9C54-4CFA-8C4F-C1FCE662A3C1}" type="presParOf" srcId="{B1FCC7BB-88DF-455B-BFAB-3C3EC4DF882C}" destId="{371E8461-3DBA-41E6-B691-42846A6B9256}" srcOrd="0" destOrd="0" presId="urn:microsoft.com/office/officeart/2005/8/layout/hierarchy2#4"/>
    <dgm:cxn modelId="{3A2A730D-15EC-4949-BA50-574BC0C93FF5}" type="presParOf" srcId="{B1FCC7BB-88DF-455B-BFAB-3C3EC4DF882C}" destId="{A91AFD63-3D93-41E5-8880-66FC43263A2D}" srcOrd="1" destOrd="0" presId="urn:microsoft.com/office/officeart/2005/8/layout/hierarchy2#4"/>
    <dgm:cxn modelId="{4BD68B70-C9EA-4A9E-BB61-B7A336D439DD}" type="presParOf" srcId="{A91AFD63-3D93-41E5-8880-66FC43263A2D}" destId="{03873F0B-A664-4806-809F-FF1633548952}" srcOrd="0" destOrd="0" presId="urn:microsoft.com/office/officeart/2005/8/layout/hierarchy2#4"/>
    <dgm:cxn modelId="{5EB97AC3-83C8-4CE6-9609-267C1A84344B}" type="presParOf" srcId="{03873F0B-A664-4806-809F-FF1633548952}" destId="{D2139F5D-DBA0-45B6-82BF-B2A6639825E5}" srcOrd="0" destOrd="0" presId="urn:microsoft.com/office/officeart/2005/8/layout/hierarchy2#4"/>
    <dgm:cxn modelId="{C1F6CD20-64EF-4988-A1EC-4A47E98D7827}" type="presParOf" srcId="{A91AFD63-3D93-41E5-8880-66FC43263A2D}" destId="{0F4C301A-AC11-42EB-AFC1-315CFD25E44C}" srcOrd="1" destOrd="0" presId="urn:microsoft.com/office/officeart/2005/8/layout/hierarchy2#4"/>
    <dgm:cxn modelId="{F84798DE-20F3-4760-ABA7-290A25FF7FF8}" type="presParOf" srcId="{0F4C301A-AC11-42EB-AFC1-315CFD25E44C}" destId="{8B7D20A0-EC10-471E-8BA2-CFD4EA6AB4C6}" srcOrd="0" destOrd="0" presId="urn:microsoft.com/office/officeart/2005/8/layout/hierarchy2#4"/>
    <dgm:cxn modelId="{085C04A5-B962-4355-9B3A-F8C5AE012A8C}" type="presParOf" srcId="{0F4C301A-AC11-42EB-AFC1-315CFD25E44C}" destId="{9B22D54E-B34A-447B-9C33-59FCC2693873}" srcOrd="1" destOrd="0" presId="urn:microsoft.com/office/officeart/2005/8/layout/hierarchy2#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8349A7-7001-4C68-9ACF-DC87661717FA}" type="doc">
      <dgm:prSet loTypeId="urn:microsoft.com/office/officeart/2005/8/layout/radial6#4" loCatId="cycle" qsTypeId="urn:microsoft.com/office/officeart/2005/8/quickstyle/simple5#5" qsCatId="simple" csTypeId="urn:microsoft.com/office/officeart/2005/8/colors/accent3_1#2" csCatId="accent3" phldr="1"/>
      <dgm:spPr/>
      <dgm:t>
        <a:bodyPr/>
        <a:lstStyle/>
        <a:p>
          <a:endParaRPr lang="zh-CN" altLang="en-US"/>
        </a:p>
      </dgm:t>
    </dgm:pt>
    <dgm:pt modelId="{80B0C6B9-8C35-4CDC-88CF-D0E3C93027AD}">
      <dgm:prSet phldrT="[文本]"/>
      <dgm:spPr/>
      <dgm:t>
        <a:bodyPr/>
        <a:lstStyle/>
        <a:p>
          <a:r>
            <a:rPr lang="zh-CN" altLang="en-US" dirty="0" smtClean="0">
              <a:latin typeface="+mn-lt"/>
              <a:ea typeface="+mn-ea"/>
              <a:cs typeface="+mn-ea"/>
              <a:sym typeface="+mn-lt"/>
            </a:rPr>
            <a:t>流程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73445101-BEE5-4FE0-B843-B0C97F07F744}" type="parTrans" cxnId="{D5B4649A-4A75-42D5-9BA7-EDA68AD2E790}">
      <dgm:prSet/>
      <dgm:spPr/>
      <dgm:t>
        <a:bodyPr/>
        <a:lstStyle/>
        <a:p>
          <a:endParaRPr lang="zh-CN" altLang="en-US"/>
        </a:p>
      </dgm:t>
    </dgm:pt>
    <dgm:pt modelId="{679ABF28-15EC-4A51-AB3C-83871D757EE2}" type="sibTrans" cxnId="{D5B4649A-4A75-42D5-9BA7-EDA68AD2E790}">
      <dgm:prSet/>
      <dgm:spPr/>
      <dgm:t>
        <a:bodyPr/>
        <a:lstStyle/>
        <a:p>
          <a:endParaRPr lang="zh-CN" altLang="en-US"/>
        </a:p>
      </dgm:t>
    </dgm:pt>
    <dgm:pt modelId="{9DD8F439-C305-4D64-BB90-63E23520630B}">
      <dgm:prSet phldrT="[文本]"/>
      <dgm:spPr/>
      <dgm:t>
        <a:bodyPr/>
        <a:lstStyle/>
        <a:p>
          <a:r>
            <a:rPr lang="en-US" altLang="zh-CN" dirty="0" smtClean="0">
              <a:latin typeface="+mn-lt"/>
              <a:ea typeface="+mn-ea"/>
              <a:cs typeface="+mn-ea"/>
              <a:sym typeface="+mn-lt"/>
            </a:rPr>
            <a:t>one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5931D107-B744-4484-A57F-2F28B15228DC}" type="parTrans" cxnId="{699AEC72-9009-4382-90BA-BA255D8C4269}">
      <dgm:prSet/>
      <dgm:spPr/>
      <dgm:t>
        <a:bodyPr/>
        <a:lstStyle/>
        <a:p>
          <a:endParaRPr lang="zh-CN" altLang="en-US"/>
        </a:p>
      </dgm:t>
    </dgm:pt>
    <dgm:pt modelId="{BDE00006-C71D-4515-A225-99A58AC225D2}" type="sibTrans" cxnId="{699AEC72-9009-4382-90BA-BA255D8C4269}">
      <dgm:prSet/>
      <dgm:spPr/>
      <dgm:t>
        <a:bodyPr/>
        <a:lstStyle/>
        <a:p>
          <a:endParaRPr lang="zh-CN" altLang="en-US"/>
        </a:p>
      </dgm:t>
    </dgm:pt>
    <dgm:pt modelId="{DF5B3E94-C1A7-4745-BDDA-7F2718BB79F4}">
      <dgm:prSet phldrT="[文本]"/>
      <dgm:spPr/>
      <dgm:t>
        <a:bodyPr/>
        <a:lstStyle/>
        <a:p>
          <a:r>
            <a:rPr lang="en-US" altLang="zh-CN" dirty="0" smtClean="0">
              <a:latin typeface="+mn-lt"/>
              <a:ea typeface="+mn-ea"/>
              <a:cs typeface="+mn-ea"/>
              <a:sym typeface="+mn-lt"/>
            </a:rPr>
            <a:t>two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50BF24D1-3EF3-47E8-A807-2A7F6E149CF8}" type="parTrans" cxnId="{4FDF0B67-B4B4-4D0C-B341-48753D85B87A}">
      <dgm:prSet/>
      <dgm:spPr/>
      <dgm:t>
        <a:bodyPr/>
        <a:lstStyle/>
        <a:p>
          <a:endParaRPr lang="zh-CN" altLang="en-US"/>
        </a:p>
      </dgm:t>
    </dgm:pt>
    <dgm:pt modelId="{17CA3B94-895C-413B-A6AA-3B0849F9C770}" type="sibTrans" cxnId="{4FDF0B67-B4B4-4D0C-B341-48753D85B87A}">
      <dgm:prSet/>
      <dgm:spPr/>
      <dgm:t>
        <a:bodyPr/>
        <a:lstStyle/>
        <a:p>
          <a:endParaRPr lang="zh-CN" altLang="en-US"/>
        </a:p>
      </dgm:t>
    </dgm:pt>
    <dgm:pt modelId="{A919CF22-6C01-4C7F-9C9A-5B5B73FEB43E}">
      <dgm:prSet phldrT="[文本]"/>
      <dgm:spPr/>
      <dgm:t>
        <a:bodyPr/>
        <a:lstStyle/>
        <a:p>
          <a:r>
            <a:rPr lang="en-US" altLang="zh-CN" dirty="0" smtClean="0">
              <a:latin typeface="+mn-lt"/>
              <a:ea typeface="+mn-ea"/>
              <a:cs typeface="+mn-ea"/>
              <a:sym typeface="+mn-lt"/>
            </a:rPr>
            <a:t>three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17E35442-568B-4502-B1BD-D6D0E5CC9358}" type="parTrans" cxnId="{0B86E338-AB22-415D-9D81-53E5B03BD738}">
      <dgm:prSet/>
      <dgm:spPr/>
      <dgm:t>
        <a:bodyPr/>
        <a:lstStyle/>
        <a:p>
          <a:endParaRPr lang="zh-CN" altLang="en-US"/>
        </a:p>
      </dgm:t>
    </dgm:pt>
    <dgm:pt modelId="{D7EA6CA8-E1EE-4E3E-ABB0-DC516961A674}" type="sibTrans" cxnId="{0B86E338-AB22-415D-9D81-53E5B03BD738}">
      <dgm:prSet/>
      <dgm:spPr/>
      <dgm:t>
        <a:bodyPr/>
        <a:lstStyle/>
        <a:p>
          <a:endParaRPr lang="zh-CN" altLang="en-US"/>
        </a:p>
      </dgm:t>
    </dgm:pt>
    <dgm:pt modelId="{A08E241A-E54F-4DB8-8E04-A0B7352F2DC6}">
      <dgm:prSet phldrT="[文本]"/>
      <dgm:spPr/>
      <dgm:t>
        <a:bodyPr/>
        <a:lstStyle/>
        <a:p>
          <a:r>
            <a:rPr lang="en-US" altLang="zh-CN" dirty="0" smtClean="0">
              <a:latin typeface="+mn-lt"/>
              <a:ea typeface="+mn-ea"/>
              <a:cs typeface="+mn-ea"/>
              <a:sym typeface="+mn-lt"/>
            </a:rPr>
            <a:t>four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EB6840ED-EBF6-4919-9F36-19BD9B7B3140}" type="parTrans" cxnId="{7F2215E6-50EA-44D2-A7DB-7059B54C6FEB}">
      <dgm:prSet/>
      <dgm:spPr/>
      <dgm:t>
        <a:bodyPr/>
        <a:lstStyle/>
        <a:p>
          <a:endParaRPr lang="zh-CN" altLang="en-US"/>
        </a:p>
      </dgm:t>
    </dgm:pt>
    <dgm:pt modelId="{F2CD4667-B251-4DEA-9052-0E9895795489}" type="sibTrans" cxnId="{7F2215E6-50EA-44D2-A7DB-7059B54C6FEB}">
      <dgm:prSet/>
      <dgm:spPr/>
      <dgm:t>
        <a:bodyPr/>
        <a:lstStyle/>
        <a:p>
          <a:endParaRPr lang="zh-CN" altLang="en-US"/>
        </a:p>
      </dgm:t>
    </dgm:pt>
    <dgm:pt modelId="{F3653A7A-CEF4-43B3-AEC9-40503A03B8A4}" type="pres">
      <dgm:prSet presAssocID="{CF8349A7-7001-4C68-9ACF-DC87661717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0437C01-9BD7-43DC-A709-B22C5519E747}" type="pres">
      <dgm:prSet presAssocID="{80B0C6B9-8C35-4CDC-88CF-D0E3C93027AD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1C7B94F1-062D-4052-91FE-F602A518F949}" type="pres">
      <dgm:prSet presAssocID="{9DD8F439-C305-4D64-BB90-63E2352063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7B899A-0B0B-4181-A65E-739DB10CB13F}" type="pres">
      <dgm:prSet presAssocID="{9DD8F439-C305-4D64-BB90-63E23520630B}" presName="dummy" presStyleCnt="0"/>
      <dgm:spPr/>
      <dgm:t>
        <a:bodyPr/>
        <a:lstStyle/>
        <a:p>
          <a:endParaRPr lang="zh-CN" altLang="en-US"/>
        </a:p>
      </dgm:t>
    </dgm:pt>
    <dgm:pt modelId="{1F3A36D0-1DA6-4B8D-AF14-0BE0FA600DA5}" type="pres">
      <dgm:prSet presAssocID="{BDE00006-C71D-4515-A225-99A58AC225D2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2DB0D9EC-AC46-4115-B9D0-F32EE787C086}" type="pres">
      <dgm:prSet presAssocID="{DF5B3E94-C1A7-4745-BDDA-7F2718BB79F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F756AB-4451-461B-9E45-5BE2C8C1CFBA}" type="pres">
      <dgm:prSet presAssocID="{DF5B3E94-C1A7-4745-BDDA-7F2718BB79F4}" presName="dummy" presStyleCnt="0"/>
      <dgm:spPr/>
      <dgm:t>
        <a:bodyPr/>
        <a:lstStyle/>
        <a:p>
          <a:endParaRPr lang="zh-CN" altLang="en-US"/>
        </a:p>
      </dgm:t>
    </dgm:pt>
    <dgm:pt modelId="{6747D3EA-65CF-40F6-AB67-6AD096B707F7}" type="pres">
      <dgm:prSet presAssocID="{17CA3B94-895C-413B-A6AA-3B0849F9C770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AFF3125B-C25E-4986-8E1B-87AE9D16539E}" type="pres">
      <dgm:prSet presAssocID="{A919CF22-6C01-4C7F-9C9A-5B5B73FEB43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E2B1E7-EED1-41F1-91CF-7A6F1D3B72AE}" type="pres">
      <dgm:prSet presAssocID="{A919CF22-6C01-4C7F-9C9A-5B5B73FEB43E}" presName="dummy" presStyleCnt="0"/>
      <dgm:spPr/>
      <dgm:t>
        <a:bodyPr/>
        <a:lstStyle/>
        <a:p>
          <a:endParaRPr lang="zh-CN" altLang="en-US"/>
        </a:p>
      </dgm:t>
    </dgm:pt>
    <dgm:pt modelId="{7D78B2DF-92A7-48EA-B1CE-A9192D0E28FD}" type="pres">
      <dgm:prSet presAssocID="{D7EA6CA8-E1EE-4E3E-ABB0-DC516961A674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12E47CFB-419D-4211-B5E5-84C49631A333}" type="pres">
      <dgm:prSet presAssocID="{A08E241A-E54F-4DB8-8E04-A0B7352F2DC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389404-AFB0-491F-AE57-7E6F6EE41E9E}" type="pres">
      <dgm:prSet presAssocID="{A08E241A-E54F-4DB8-8E04-A0B7352F2DC6}" presName="dummy" presStyleCnt="0"/>
      <dgm:spPr/>
      <dgm:t>
        <a:bodyPr/>
        <a:lstStyle/>
        <a:p>
          <a:endParaRPr lang="zh-CN" altLang="en-US"/>
        </a:p>
      </dgm:t>
    </dgm:pt>
    <dgm:pt modelId="{AA9F48FE-3614-40D1-B2CA-50889F8F53F7}" type="pres">
      <dgm:prSet presAssocID="{F2CD4667-B251-4DEA-9052-0E9895795489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AABD3745-2CFA-4D62-93DF-3639FD6894D0}" type="presOf" srcId="{D7EA6CA8-E1EE-4E3E-ABB0-DC516961A674}" destId="{7D78B2DF-92A7-48EA-B1CE-A9192D0E28FD}" srcOrd="0" destOrd="0" presId="urn:microsoft.com/office/officeart/2005/8/layout/radial6#4"/>
    <dgm:cxn modelId="{D5B4649A-4A75-42D5-9BA7-EDA68AD2E790}" srcId="{CF8349A7-7001-4C68-9ACF-DC87661717FA}" destId="{80B0C6B9-8C35-4CDC-88CF-D0E3C93027AD}" srcOrd="0" destOrd="0" parTransId="{73445101-BEE5-4FE0-B843-B0C97F07F744}" sibTransId="{679ABF28-15EC-4A51-AB3C-83871D757EE2}"/>
    <dgm:cxn modelId="{98915A82-2BE1-4CF4-B7F7-0A72CE7519BF}" type="presOf" srcId="{A08E241A-E54F-4DB8-8E04-A0B7352F2DC6}" destId="{12E47CFB-419D-4211-B5E5-84C49631A333}" srcOrd="0" destOrd="0" presId="urn:microsoft.com/office/officeart/2005/8/layout/radial6#4"/>
    <dgm:cxn modelId="{D0D599DB-14FD-4B70-B9A4-9F97124A0CEF}" type="presOf" srcId="{17CA3B94-895C-413B-A6AA-3B0849F9C770}" destId="{6747D3EA-65CF-40F6-AB67-6AD096B707F7}" srcOrd="0" destOrd="0" presId="urn:microsoft.com/office/officeart/2005/8/layout/radial6#4"/>
    <dgm:cxn modelId="{763E96E5-1955-4080-AB20-68276E50D05C}" type="presOf" srcId="{CF8349A7-7001-4C68-9ACF-DC87661717FA}" destId="{F3653A7A-CEF4-43B3-AEC9-40503A03B8A4}" srcOrd="0" destOrd="0" presId="urn:microsoft.com/office/officeart/2005/8/layout/radial6#4"/>
    <dgm:cxn modelId="{0B86E338-AB22-415D-9D81-53E5B03BD738}" srcId="{80B0C6B9-8C35-4CDC-88CF-D0E3C93027AD}" destId="{A919CF22-6C01-4C7F-9C9A-5B5B73FEB43E}" srcOrd="2" destOrd="0" parTransId="{17E35442-568B-4502-B1BD-D6D0E5CC9358}" sibTransId="{D7EA6CA8-E1EE-4E3E-ABB0-DC516961A674}"/>
    <dgm:cxn modelId="{E70F827C-8DD6-4E65-A0F7-DB9DC9EC7A32}" type="presOf" srcId="{F2CD4667-B251-4DEA-9052-0E9895795489}" destId="{AA9F48FE-3614-40D1-B2CA-50889F8F53F7}" srcOrd="0" destOrd="0" presId="urn:microsoft.com/office/officeart/2005/8/layout/radial6#4"/>
    <dgm:cxn modelId="{2EE67B8D-A735-428C-AA0A-C2D683F5F111}" type="presOf" srcId="{9DD8F439-C305-4D64-BB90-63E23520630B}" destId="{1C7B94F1-062D-4052-91FE-F602A518F949}" srcOrd="0" destOrd="0" presId="urn:microsoft.com/office/officeart/2005/8/layout/radial6#4"/>
    <dgm:cxn modelId="{49C8DBF1-2A98-49F8-B66A-97253EC35D4C}" type="presOf" srcId="{DF5B3E94-C1A7-4745-BDDA-7F2718BB79F4}" destId="{2DB0D9EC-AC46-4115-B9D0-F32EE787C086}" srcOrd="0" destOrd="0" presId="urn:microsoft.com/office/officeart/2005/8/layout/radial6#4"/>
    <dgm:cxn modelId="{88035CF8-5B47-454C-B585-6A48DC67A8CD}" type="presOf" srcId="{BDE00006-C71D-4515-A225-99A58AC225D2}" destId="{1F3A36D0-1DA6-4B8D-AF14-0BE0FA600DA5}" srcOrd="0" destOrd="0" presId="urn:microsoft.com/office/officeart/2005/8/layout/radial6#4"/>
    <dgm:cxn modelId="{699AEC72-9009-4382-90BA-BA255D8C4269}" srcId="{80B0C6B9-8C35-4CDC-88CF-D0E3C93027AD}" destId="{9DD8F439-C305-4D64-BB90-63E23520630B}" srcOrd="0" destOrd="0" parTransId="{5931D107-B744-4484-A57F-2F28B15228DC}" sibTransId="{BDE00006-C71D-4515-A225-99A58AC225D2}"/>
    <dgm:cxn modelId="{A633D0C0-4B2F-471D-94E5-AAE33829270C}" type="presOf" srcId="{A919CF22-6C01-4C7F-9C9A-5B5B73FEB43E}" destId="{AFF3125B-C25E-4986-8E1B-87AE9D16539E}" srcOrd="0" destOrd="0" presId="urn:microsoft.com/office/officeart/2005/8/layout/radial6#4"/>
    <dgm:cxn modelId="{76C9AB7E-AEC7-4BDB-B8A5-3CF6DB09FAA5}" type="presOf" srcId="{80B0C6B9-8C35-4CDC-88CF-D0E3C93027AD}" destId="{F0437C01-9BD7-43DC-A709-B22C5519E747}" srcOrd="0" destOrd="0" presId="urn:microsoft.com/office/officeart/2005/8/layout/radial6#4"/>
    <dgm:cxn modelId="{7F2215E6-50EA-44D2-A7DB-7059B54C6FEB}" srcId="{80B0C6B9-8C35-4CDC-88CF-D0E3C93027AD}" destId="{A08E241A-E54F-4DB8-8E04-A0B7352F2DC6}" srcOrd="3" destOrd="0" parTransId="{EB6840ED-EBF6-4919-9F36-19BD9B7B3140}" sibTransId="{F2CD4667-B251-4DEA-9052-0E9895795489}"/>
    <dgm:cxn modelId="{4FDF0B67-B4B4-4D0C-B341-48753D85B87A}" srcId="{80B0C6B9-8C35-4CDC-88CF-D0E3C93027AD}" destId="{DF5B3E94-C1A7-4745-BDDA-7F2718BB79F4}" srcOrd="1" destOrd="0" parTransId="{50BF24D1-3EF3-47E8-A807-2A7F6E149CF8}" sibTransId="{17CA3B94-895C-413B-A6AA-3B0849F9C770}"/>
    <dgm:cxn modelId="{AC026392-22E7-4732-AA6E-391CADAFABCC}" type="presParOf" srcId="{F3653A7A-CEF4-43B3-AEC9-40503A03B8A4}" destId="{F0437C01-9BD7-43DC-A709-B22C5519E747}" srcOrd="0" destOrd="0" presId="urn:microsoft.com/office/officeart/2005/8/layout/radial6#4"/>
    <dgm:cxn modelId="{C7330569-F89B-459F-95F6-7BDAC8C765C2}" type="presParOf" srcId="{F3653A7A-CEF4-43B3-AEC9-40503A03B8A4}" destId="{1C7B94F1-062D-4052-91FE-F602A518F949}" srcOrd="1" destOrd="0" presId="urn:microsoft.com/office/officeart/2005/8/layout/radial6#4"/>
    <dgm:cxn modelId="{4943290B-873B-43A6-B2CC-CFBD3399BFB6}" type="presParOf" srcId="{F3653A7A-CEF4-43B3-AEC9-40503A03B8A4}" destId="{E67B899A-0B0B-4181-A65E-739DB10CB13F}" srcOrd="2" destOrd="0" presId="urn:microsoft.com/office/officeart/2005/8/layout/radial6#4"/>
    <dgm:cxn modelId="{9D9E0C0B-E3E0-47EF-AB3E-4B996F45A7A4}" type="presParOf" srcId="{F3653A7A-CEF4-43B3-AEC9-40503A03B8A4}" destId="{1F3A36D0-1DA6-4B8D-AF14-0BE0FA600DA5}" srcOrd="3" destOrd="0" presId="urn:microsoft.com/office/officeart/2005/8/layout/radial6#4"/>
    <dgm:cxn modelId="{3726226E-B408-4360-80BA-5C0A2C8B1ABA}" type="presParOf" srcId="{F3653A7A-CEF4-43B3-AEC9-40503A03B8A4}" destId="{2DB0D9EC-AC46-4115-B9D0-F32EE787C086}" srcOrd="4" destOrd="0" presId="urn:microsoft.com/office/officeart/2005/8/layout/radial6#4"/>
    <dgm:cxn modelId="{4DE8537B-C14C-4D30-BEAB-CAF99AB08E85}" type="presParOf" srcId="{F3653A7A-CEF4-43B3-AEC9-40503A03B8A4}" destId="{1AF756AB-4451-461B-9E45-5BE2C8C1CFBA}" srcOrd="5" destOrd="0" presId="urn:microsoft.com/office/officeart/2005/8/layout/radial6#4"/>
    <dgm:cxn modelId="{11273868-AC46-4186-A3C2-D0A37D70CB7D}" type="presParOf" srcId="{F3653A7A-CEF4-43B3-AEC9-40503A03B8A4}" destId="{6747D3EA-65CF-40F6-AB67-6AD096B707F7}" srcOrd="6" destOrd="0" presId="urn:microsoft.com/office/officeart/2005/8/layout/radial6#4"/>
    <dgm:cxn modelId="{6458CE01-9E23-459A-9156-F2A4C344D5F7}" type="presParOf" srcId="{F3653A7A-CEF4-43B3-AEC9-40503A03B8A4}" destId="{AFF3125B-C25E-4986-8E1B-87AE9D16539E}" srcOrd="7" destOrd="0" presId="urn:microsoft.com/office/officeart/2005/8/layout/radial6#4"/>
    <dgm:cxn modelId="{3F6CE864-3901-4D04-8E6C-8C0BFDC0AD3E}" type="presParOf" srcId="{F3653A7A-CEF4-43B3-AEC9-40503A03B8A4}" destId="{24E2B1E7-EED1-41F1-91CF-7A6F1D3B72AE}" srcOrd="8" destOrd="0" presId="urn:microsoft.com/office/officeart/2005/8/layout/radial6#4"/>
    <dgm:cxn modelId="{A3C8FEB2-A0C2-4F29-8A8C-0DA7BC867389}" type="presParOf" srcId="{F3653A7A-CEF4-43B3-AEC9-40503A03B8A4}" destId="{7D78B2DF-92A7-48EA-B1CE-A9192D0E28FD}" srcOrd="9" destOrd="0" presId="urn:microsoft.com/office/officeart/2005/8/layout/radial6#4"/>
    <dgm:cxn modelId="{1F8DCA24-67D8-461F-9638-50BE9DA7FA91}" type="presParOf" srcId="{F3653A7A-CEF4-43B3-AEC9-40503A03B8A4}" destId="{12E47CFB-419D-4211-B5E5-84C49631A333}" srcOrd="10" destOrd="0" presId="urn:microsoft.com/office/officeart/2005/8/layout/radial6#4"/>
    <dgm:cxn modelId="{D478FB15-4CBF-4D2D-8A4E-417C453ED20F}" type="presParOf" srcId="{F3653A7A-CEF4-43B3-AEC9-40503A03B8A4}" destId="{54389404-AFB0-491F-AE57-7E6F6EE41E9E}" srcOrd="11" destOrd="0" presId="urn:microsoft.com/office/officeart/2005/8/layout/radial6#4"/>
    <dgm:cxn modelId="{FE7F1BD6-C49B-4117-802B-26B9CA96F246}" type="presParOf" srcId="{F3653A7A-CEF4-43B3-AEC9-40503A03B8A4}" destId="{AA9F48FE-3614-40D1-B2CA-50889F8F53F7}" srcOrd="12" destOrd="0" presId="urn:microsoft.com/office/officeart/2005/8/layout/radial6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31AB87-906F-4F52-9E5C-6038D20015F9}" type="doc">
      <dgm:prSet loTypeId="urn:microsoft.com/office/officeart/2008/layout/VerticalCurvedList#3" loCatId="list" qsTypeId="urn:microsoft.com/office/officeart/2005/8/quickstyle/3d6#1" qsCatId="3D" csTypeId="urn:microsoft.com/office/officeart/2005/8/colors/accent3_4#2" csCatId="accent3" phldr="1"/>
      <dgm:spPr/>
      <dgm:t>
        <a:bodyPr/>
        <a:lstStyle/>
        <a:p>
          <a:endParaRPr lang="zh-CN" altLang="en-US"/>
        </a:p>
      </dgm:t>
    </dgm:pt>
    <dgm:pt modelId="{6D2BD7E5-5ED4-467C-8519-4C89F0E6A41A}">
      <dgm:prSet phldrT="[文本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altLang="zh-CN" dirty="0" smtClean="0">
              <a:latin typeface="+mn-lt"/>
              <a:ea typeface="+mn-ea"/>
              <a:cs typeface="+mn-ea"/>
              <a:sym typeface="+mn-lt"/>
            </a:rPr>
            <a:t>TITLE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7698E4C3-59B7-43D4-B883-A672EAD6D51B}" type="parTrans" cxnId="{B79237C7-EABA-4E10-AFE2-BFD1EE259D8D}">
      <dgm:prSet/>
      <dgm:spPr/>
      <dgm:t>
        <a:bodyPr/>
        <a:lstStyle/>
        <a:p>
          <a:endParaRPr lang="zh-CN" altLang="en-US"/>
        </a:p>
      </dgm:t>
    </dgm:pt>
    <dgm:pt modelId="{B31DA270-E36D-4CA7-B5B9-E3A2B8B1979F}" type="sibTrans" cxnId="{B79237C7-EABA-4E10-AFE2-BFD1EE259D8D}">
      <dgm:prSet/>
      <dgm:spPr/>
      <dgm:t>
        <a:bodyPr/>
        <a:lstStyle/>
        <a:p>
          <a:endParaRPr lang="zh-CN" altLang="en-US"/>
        </a:p>
      </dgm:t>
    </dgm:pt>
    <dgm:pt modelId="{AAF6FDA7-EAF1-42D3-B31B-D97916177EBB}">
      <dgm:prSet phldrT="[文本]"/>
      <dgm:spPr>
        <a:solidFill>
          <a:schemeClr val="bg1"/>
        </a:solidFill>
      </dgm:spPr>
      <dgm:t>
        <a:bodyPr/>
        <a:lstStyle/>
        <a:p>
          <a:r>
            <a:rPr lang="en-US" altLang="zh-CN" dirty="0" smtClean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TITLE</a:t>
          </a:r>
          <a:endParaRPr lang="zh-CN" altLang="en-US" dirty="0">
            <a:solidFill>
              <a:schemeClr val="tx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EB07AF94-D152-47B8-B4DA-F71B88D3DEF5}" type="parTrans" cxnId="{EAFCD7EB-FDBF-407B-96C9-44421CC7616A}">
      <dgm:prSet/>
      <dgm:spPr/>
      <dgm:t>
        <a:bodyPr/>
        <a:lstStyle/>
        <a:p>
          <a:endParaRPr lang="zh-CN" altLang="en-US"/>
        </a:p>
      </dgm:t>
    </dgm:pt>
    <dgm:pt modelId="{2438C637-CBAC-4CDC-ACF3-77AFFFADE032}" type="sibTrans" cxnId="{EAFCD7EB-FDBF-407B-96C9-44421CC7616A}">
      <dgm:prSet/>
      <dgm:spPr/>
      <dgm:t>
        <a:bodyPr/>
        <a:lstStyle/>
        <a:p>
          <a:endParaRPr lang="zh-CN" altLang="en-US"/>
        </a:p>
      </dgm:t>
    </dgm:pt>
    <dgm:pt modelId="{D98965A1-2215-4BD3-833E-7CC40412F8BE}">
      <dgm:prSet phldrT="[文本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altLang="zh-CN" dirty="0" smtClean="0">
              <a:latin typeface="+mn-lt"/>
              <a:ea typeface="+mn-ea"/>
              <a:cs typeface="+mn-ea"/>
              <a:sym typeface="+mn-lt"/>
            </a:rPr>
            <a:t>TITLE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EBD11B59-5B66-4402-9EF6-E6173C6EA09C}" type="parTrans" cxnId="{153D3C2C-E469-441F-BA97-2B10C55F1346}">
      <dgm:prSet/>
      <dgm:spPr/>
      <dgm:t>
        <a:bodyPr/>
        <a:lstStyle/>
        <a:p>
          <a:endParaRPr lang="zh-CN" altLang="en-US"/>
        </a:p>
      </dgm:t>
    </dgm:pt>
    <dgm:pt modelId="{726EC8E7-964C-47E7-A52B-6D440401F0F4}" type="sibTrans" cxnId="{153D3C2C-E469-441F-BA97-2B10C55F1346}">
      <dgm:prSet/>
      <dgm:spPr/>
      <dgm:t>
        <a:bodyPr/>
        <a:lstStyle/>
        <a:p>
          <a:endParaRPr lang="zh-CN" altLang="en-US"/>
        </a:p>
      </dgm:t>
    </dgm:pt>
    <dgm:pt modelId="{E1E5C3E3-0CC6-4088-8FF1-30C7F4429A3D}">
      <dgm:prSet/>
      <dgm:spPr>
        <a:solidFill>
          <a:schemeClr val="bg1"/>
        </a:solidFill>
      </dgm:spPr>
      <dgm:t>
        <a:bodyPr/>
        <a:lstStyle/>
        <a:p>
          <a:r>
            <a:rPr lang="en-US" altLang="zh-CN" dirty="0" smtClean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TITLE</a:t>
          </a:r>
          <a:endParaRPr lang="zh-CN" altLang="en-US" dirty="0">
            <a:solidFill>
              <a:schemeClr val="tx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353F8ABB-24E7-4408-A72E-7E161EB7C699}" type="parTrans" cxnId="{DB83D94D-61A4-4661-B44C-AB89B04C35A1}">
      <dgm:prSet/>
      <dgm:spPr/>
      <dgm:t>
        <a:bodyPr/>
        <a:lstStyle/>
        <a:p>
          <a:endParaRPr lang="zh-CN" altLang="en-US"/>
        </a:p>
      </dgm:t>
    </dgm:pt>
    <dgm:pt modelId="{05B08A37-D0F0-421F-9D33-41FCB4D3446E}" type="sibTrans" cxnId="{DB83D94D-61A4-4661-B44C-AB89B04C35A1}">
      <dgm:prSet/>
      <dgm:spPr/>
      <dgm:t>
        <a:bodyPr/>
        <a:lstStyle/>
        <a:p>
          <a:endParaRPr lang="zh-CN" altLang="en-US"/>
        </a:p>
      </dgm:t>
    </dgm:pt>
    <dgm:pt modelId="{7E24DCE1-667C-4FE1-B7AE-A1878CA6139D}" type="pres">
      <dgm:prSet presAssocID="{F931AB87-906F-4F52-9E5C-6038D20015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96BF4770-40FC-46A5-8F24-3B7C4FC2C404}" type="pres">
      <dgm:prSet presAssocID="{F931AB87-906F-4F52-9E5C-6038D20015F9}" presName="Name1" presStyleCnt="0"/>
      <dgm:spPr/>
    </dgm:pt>
    <dgm:pt modelId="{E37B5808-5845-44D8-BC77-40919B7B0FFD}" type="pres">
      <dgm:prSet presAssocID="{F931AB87-906F-4F52-9E5C-6038D20015F9}" presName="cycle" presStyleCnt="0"/>
      <dgm:spPr/>
    </dgm:pt>
    <dgm:pt modelId="{34093DD6-5F43-4541-8DC7-F9E5A17E869E}" type="pres">
      <dgm:prSet presAssocID="{F931AB87-906F-4F52-9E5C-6038D20015F9}" presName="srcNode" presStyleLbl="node1" presStyleIdx="0" presStyleCnt="4"/>
      <dgm:spPr/>
    </dgm:pt>
    <dgm:pt modelId="{DB8DF638-356A-48A0-9273-405D2B479145}" type="pres">
      <dgm:prSet presAssocID="{F931AB87-906F-4F52-9E5C-6038D20015F9}" presName="conn" presStyleLbl="parChTrans1D2" presStyleIdx="0" presStyleCnt="1" custLinFactNeighborX="-2797" custLinFactNeighborY="658"/>
      <dgm:spPr/>
      <dgm:t>
        <a:bodyPr/>
        <a:lstStyle/>
        <a:p>
          <a:endParaRPr lang="zh-CN" altLang="en-US"/>
        </a:p>
      </dgm:t>
    </dgm:pt>
    <dgm:pt modelId="{0B5AA03B-9A69-41F6-9856-A7BCFE5C880C}" type="pres">
      <dgm:prSet presAssocID="{F931AB87-906F-4F52-9E5C-6038D20015F9}" presName="extraNode" presStyleLbl="node1" presStyleIdx="0" presStyleCnt="4"/>
      <dgm:spPr/>
    </dgm:pt>
    <dgm:pt modelId="{7260CBDC-7C8B-4D85-8D0B-E02C3FB0FB43}" type="pres">
      <dgm:prSet presAssocID="{F931AB87-906F-4F52-9E5C-6038D20015F9}" presName="dstNode" presStyleLbl="node1" presStyleIdx="0" presStyleCnt="4"/>
      <dgm:spPr/>
    </dgm:pt>
    <dgm:pt modelId="{C13677E3-F843-4962-988C-212B78D23734}" type="pres">
      <dgm:prSet presAssocID="{6D2BD7E5-5ED4-467C-8519-4C89F0E6A41A}" presName="text_1" presStyleLbl="node1" presStyleIdx="0" presStyleCnt="4" custLinFactNeighborX="18549" custLinFactNeighborY="-886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57F743-9E68-4192-8C53-36910531229D}" type="pres">
      <dgm:prSet presAssocID="{6D2BD7E5-5ED4-467C-8519-4C89F0E6A41A}" presName="accent_1" presStyleCnt="0"/>
      <dgm:spPr/>
    </dgm:pt>
    <dgm:pt modelId="{D72F2724-977B-4038-80AD-E68497715F77}" type="pres">
      <dgm:prSet presAssocID="{6D2BD7E5-5ED4-467C-8519-4C89F0E6A41A}" presName="accentRepeatNode" presStyleLbl="solidFgAcc1" presStyleIdx="0" presStyleCnt="4"/>
      <dgm:spPr/>
      <dgm:t>
        <a:bodyPr/>
        <a:lstStyle/>
        <a:p>
          <a:endParaRPr lang="zh-CN" altLang="en-US"/>
        </a:p>
      </dgm:t>
    </dgm:pt>
    <dgm:pt modelId="{AC4D5592-ED75-4158-8F6F-B5B2AFB022FE}" type="pres">
      <dgm:prSet presAssocID="{AAF6FDA7-EAF1-42D3-B31B-D97916177EB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A22789-1A2A-42EB-BE28-2C534D35DFDC}" type="pres">
      <dgm:prSet presAssocID="{AAF6FDA7-EAF1-42D3-B31B-D97916177EBB}" presName="accent_2" presStyleCnt="0"/>
      <dgm:spPr/>
    </dgm:pt>
    <dgm:pt modelId="{39D4A8CD-342E-47B8-AD94-1C384D509F7E}" type="pres">
      <dgm:prSet presAssocID="{AAF6FDA7-EAF1-42D3-B31B-D97916177EBB}" presName="accentRepeatNode" presStyleLbl="solidFgAcc1" presStyleIdx="1" presStyleCnt="4"/>
      <dgm:spPr/>
      <dgm:t>
        <a:bodyPr/>
        <a:lstStyle/>
        <a:p>
          <a:endParaRPr lang="zh-CN" altLang="en-US"/>
        </a:p>
      </dgm:t>
    </dgm:pt>
    <dgm:pt modelId="{59D3FA20-9505-472C-B85A-38DB47955F8E}" type="pres">
      <dgm:prSet presAssocID="{D98965A1-2215-4BD3-833E-7CC40412F8B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B1E45C-4540-4396-989D-38E93F9A8FCC}" type="pres">
      <dgm:prSet presAssocID="{D98965A1-2215-4BD3-833E-7CC40412F8BE}" presName="accent_3" presStyleCnt="0"/>
      <dgm:spPr/>
    </dgm:pt>
    <dgm:pt modelId="{C37DCC4C-AD29-4C3A-8164-A768D463B051}" type="pres">
      <dgm:prSet presAssocID="{D98965A1-2215-4BD3-833E-7CC40412F8BE}" presName="accentRepeatNode" presStyleLbl="solidFgAcc1" presStyleIdx="2" presStyleCnt="4"/>
      <dgm:spPr/>
      <dgm:t>
        <a:bodyPr/>
        <a:lstStyle/>
        <a:p>
          <a:endParaRPr lang="zh-CN" altLang="en-US"/>
        </a:p>
      </dgm:t>
    </dgm:pt>
    <dgm:pt modelId="{DBA9096C-D457-4746-824C-0739A7B874A4}" type="pres">
      <dgm:prSet presAssocID="{E1E5C3E3-0CC6-4088-8FF1-30C7F4429A3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F26A76-80E5-4BC9-90A2-4D5F68D9F1A6}" type="pres">
      <dgm:prSet presAssocID="{E1E5C3E3-0CC6-4088-8FF1-30C7F4429A3D}" presName="accent_4" presStyleCnt="0"/>
      <dgm:spPr/>
    </dgm:pt>
    <dgm:pt modelId="{235B03A5-09ED-4364-84CF-91A2D175DF1E}" type="pres">
      <dgm:prSet presAssocID="{E1E5C3E3-0CC6-4088-8FF1-30C7F4429A3D}" presName="accentRepeatNode" presStyleLbl="solidFgAcc1" presStyleIdx="3" presStyleCnt="4"/>
      <dgm:spPr/>
      <dgm:t>
        <a:bodyPr/>
        <a:lstStyle/>
        <a:p>
          <a:endParaRPr lang="zh-CN" altLang="en-US"/>
        </a:p>
      </dgm:t>
    </dgm:pt>
  </dgm:ptLst>
  <dgm:cxnLst>
    <dgm:cxn modelId="{153D3C2C-E469-441F-BA97-2B10C55F1346}" srcId="{F931AB87-906F-4F52-9E5C-6038D20015F9}" destId="{D98965A1-2215-4BD3-833E-7CC40412F8BE}" srcOrd="2" destOrd="0" parTransId="{EBD11B59-5B66-4402-9EF6-E6173C6EA09C}" sibTransId="{726EC8E7-964C-47E7-A52B-6D440401F0F4}"/>
    <dgm:cxn modelId="{DE8CBDDC-CF30-42FF-A1D4-4EBDD863FB0E}" type="presOf" srcId="{AAF6FDA7-EAF1-42D3-B31B-D97916177EBB}" destId="{AC4D5592-ED75-4158-8F6F-B5B2AFB022FE}" srcOrd="0" destOrd="0" presId="urn:microsoft.com/office/officeart/2008/layout/VerticalCurvedList#3"/>
    <dgm:cxn modelId="{DB83D94D-61A4-4661-B44C-AB89B04C35A1}" srcId="{F931AB87-906F-4F52-9E5C-6038D20015F9}" destId="{E1E5C3E3-0CC6-4088-8FF1-30C7F4429A3D}" srcOrd="3" destOrd="0" parTransId="{353F8ABB-24E7-4408-A72E-7E161EB7C699}" sibTransId="{05B08A37-D0F0-421F-9D33-41FCB4D3446E}"/>
    <dgm:cxn modelId="{FCCD7411-B1AD-4931-A713-420E71E0801D}" type="presOf" srcId="{6D2BD7E5-5ED4-467C-8519-4C89F0E6A41A}" destId="{C13677E3-F843-4962-988C-212B78D23734}" srcOrd="0" destOrd="0" presId="urn:microsoft.com/office/officeart/2008/layout/VerticalCurvedList#3"/>
    <dgm:cxn modelId="{13A3B404-118B-456F-9937-99E6ECB34FE2}" type="presOf" srcId="{B31DA270-E36D-4CA7-B5B9-E3A2B8B1979F}" destId="{DB8DF638-356A-48A0-9273-405D2B479145}" srcOrd="0" destOrd="0" presId="urn:microsoft.com/office/officeart/2008/layout/VerticalCurvedList#3"/>
    <dgm:cxn modelId="{EAFCD7EB-FDBF-407B-96C9-44421CC7616A}" srcId="{F931AB87-906F-4F52-9E5C-6038D20015F9}" destId="{AAF6FDA7-EAF1-42D3-B31B-D97916177EBB}" srcOrd="1" destOrd="0" parTransId="{EB07AF94-D152-47B8-B4DA-F71B88D3DEF5}" sibTransId="{2438C637-CBAC-4CDC-ACF3-77AFFFADE032}"/>
    <dgm:cxn modelId="{9D921D68-36DA-439A-A377-7C6524335623}" type="presOf" srcId="{D98965A1-2215-4BD3-833E-7CC40412F8BE}" destId="{59D3FA20-9505-472C-B85A-38DB47955F8E}" srcOrd="0" destOrd="0" presId="urn:microsoft.com/office/officeart/2008/layout/VerticalCurvedList#3"/>
    <dgm:cxn modelId="{E1A78934-FF6C-4BEA-A8EC-CCEDBA2B9D41}" type="presOf" srcId="{E1E5C3E3-0CC6-4088-8FF1-30C7F4429A3D}" destId="{DBA9096C-D457-4746-824C-0739A7B874A4}" srcOrd="0" destOrd="0" presId="urn:microsoft.com/office/officeart/2008/layout/VerticalCurvedList#3"/>
    <dgm:cxn modelId="{B79237C7-EABA-4E10-AFE2-BFD1EE259D8D}" srcId="{F931AB87-906F-4F52-9E5C-6038D20015F9}" destId="{6D2BD7E5-5ED4-467C-8519-4C89F0E6A41A}" srcOrd="0" destOrd="0" parTransId="{7698E4C3-59B7-43D4-B883-A672EAD6D51B}" sibTransId="{B31DA270-E36D-4CA7-B5B9-E3A2B8B1979F}"/>
    <dgm:cxn modelId="{753D4101-0BD9-4E03-8E8E-AF86D646368E}" type="presOf" srcId="{F931AB87-906F-4F52-9E5C-6038D20015F9}" destId="{7E24DCE1-667C-4FE1-B7AE-A1878CA6139D}" srcOrd="0" destOrd="0" presId="urn:microsoft.com/office/officeart/2008/layout/VerticalCurvedList#3"/>
    <dgm:cxn modelId="{32B89433-50BF-4508-8078-575073CE507C}" type="presParOf" srcId="{7E24DCE1-667C-4FE1-B7AE-A1878CA6139D}" destId="{96BF4770-40FC-46A5-8F24-3B7C4FC2C404}" srcOrd="0" destOrd="0" presId="urn:microsoft.com/office/officeart/2008/layout/VerticalCurvedList#3"/>
    <dgm:cxn modelId="{F8FA4599-1FB4-4DF5-B243-9AA9F21FC199}" type="presParOf" srcId="{96BF4770-40FC-46A5-8F24-3B7C4FC2C404}" destId="{E37B5808-5845-44D8-BC77-40919B7B0FFD}" srcOrd="0" destOrd="0" presId="urn:microsoft.com/office/officeart/2008/layout/VerticalCurvedList#3"/>
    <dgm:cxn modelId="{DD5FBC0A-6EE8-4B6B-8D70-631234832956}" type="presParOf" srcId="{E37B5808-5845-44D8-BC77-40919B7B0FFD}" destId="{34093DD6-5F43-4541-8DC7-F9E5A17E869E}" srcOrd="0" destOrd="0" presId="urn:microsoft.com/office/officeart/2008/layout/VerticalCurvedList#3"/>
    <dgm:cxn modelId="{6255D1AD-6D12-4988-9509-52EB7358C9DA}" type="presParOf" srcId="{E37B5808-5845-44D8-BC77-40919B7B0FFD}" destId="{DB8DF638-356A-48A0-9273-405D2B479145}" srcOrd="1" destOrd="0" presId="urn:microsoft.com/office/officeart/2008/layout/VerticalCurvedList#3"/>
    <dgm:cxn modelId="{D58AE02F-805E-48F7-822A-D32E863BDC13}" type="presParOf" srcId="{E37B5808-5845-44D8-BC77-40919B7B0FFD}" destId="{0B5AA03B-9A69-41F6-9856-A7BCFE5C880C}" srcOrd="2" destOrd="0" presId="urn:microsoft.com/office/officeart/2008/layout/VerticalCurvedList#3"/>
    <dgm:cxn modelId="{382F68B0-A39A-4FCF-B456-4056150A7D34}" type="presParOf" srcId="{E37B5808-5845-44D8-BC77-40919B7B0FFD}" destId="{7260CBDC-7C8B-4D85-8D0B-E02C3FB0FB43}" srcOrd="3" destOrd="0" presId="urn:microsoft.com/office/officeart/2008/layout/VerticalCurvedList#3"/>
    <dgm:cxn modelId="{7F4CF215-2280-4CC8-A979-CBFB7288E31A}" type="presParOf" srcId="{96BF4770-40FC-46A5-8F24-3B7C4FC2C404}" destId="{C13677E3-F843-4962-988C-212B78D23734}" srcOrd="1" destOrd="0" presId="urn:microsoft.com/office/officeart/2008/layout/VerticalCurvedList#3"/>
    <dgm:cxn modelId="{37CF1340-6063-47E3-B513-218CB93AA8CE}" type="presParOf" srcId="{96BF4770-40FC-46A5-8F24-3B7C4FC2C404}" destId="{F157F743-9E68-4192-8C53-36910531229D}" srcOrd="2" destOrd="0" presId="urn:microsoft.com/office/officeart/2008/layout/VerticalCurvedList#3"/>
    <dgm:cxn modelId="{A36B0304-C376-4719-8248-85AC595D63EC}" type="presParOf" srcId="{F157F743-9E68-4192-8C53-36910531229D}" destId="{D72F2724-977B-4038-80AD-E68497715F77}" srcOrd="0" destOrd="0" presId="urn:microsoft.com/office/officeart/2008/layout/VerticalCurvedList#3"/>
    <dgm:cxn modelId="{F2CF4847-FA60-4BB4-91A9-587F5E09B5FA}" type="presParOf" srcId="{96BF4770-40FC-46A5-8F24-3B7C4FC2C404}" destId="{AC4D5592-ED75-4158-8F6F-B5B2AFB022FE}" srcOrd="3" destOrd="0" presId="urn:microsoft.com/office/officeart/2008/layout/VerticalCurvedList#3"/>
    <dgm:cxn modelId="{E6D2029E-331D-42C3-A847-7C87675E0AD9}" type="presParOf" srcId="{96BF4770-40FC-46A5-8F24-3B7C4FC2C404}" destId="{81A22789-1A2A-42EB-BE28-2C534D35DFDC}" srcOrd="4" destOrd="0" presId="urn:microsoft.com/office/officeart/2008/layout/VerticalCurvedList#3"/>
    <dgm:cxn modelId="{9261C0D8-7321-40B9-8E02-8057D7AC5E42}" type="presParOf" srcId="{81A22789-1A2A-42EB-BE28-2C534D35DFDC}" destId="{39D4A8CD-342E-47B8-AD94-1C384D509F7E}" srcOrd="0" destOrd="0" presId="urn:microsoft.com/office/officeart/2008/layout/VerticalCurvedList#3"/>
    <dgm:cxn modelId="{8CBC1611-F6B6-4B89-A474-6EB9FE66F048}" type="presParOf" srcId="{96BF4770-40FC-46A5-8F24-3B7C4FC2C404}" destId="{59D3FA20-9505-472C-B85A-38DB47955F8E}" srcOrd="5" destOrd="0" presId="urn:microsoft.com/office/officeart/2008/layout/VerticalCurvedList#3"/>
    <dgm:cxn modelId="{E2721553-9975-44F4-B2A7-D57AC8D582CF}" type="presParOf" srcId="{96BF4770-40FC-46A5-8F24-3B7C4FC2C404}" destId="{41B1E45C-4540-4396-989D-38E93F9A8FCC}" srcOrd="6" destOrd="0" presId="urn:microsoft.com/office/officeart/2008/layout/VerticalCurvedList#3"/>
    <dgm:cxn modelId="{06C0C45C-B17F-4ACD-87BB-00A68929D246}" type="presParOf" srcId="{41B1E45C-4540-4396-989D-38E93F9A8FCC}" destId="{C37DCC4C-AD29-4C3A-8164-A768D463B051}" srcOrd="0" destOrd="0" presId="urn:microsoft.com/office/officeart/2008/layout/VerticalCurvedList#3"/>
    <dgm:cxn modelId="{7ACC9E29-CC80-4EDF-8C35-27A4170627F1}" type="presParOf" srcId="{96BF4770-40FC-46A5-8F24-3B7C4FC2C404}" destId="{DBA9096C-D457-4746-824C-0739A7B874A4}" srcOrd="7" destOrd="0" presId="urn:microsoft.com/office/officeart/2008/layout/VerticalCurvedList#3"/>
    <dgm:cxn modelId="{BC800717-4220-4095-AE62-B10FEF53155E}" type="presParOf" srcId="{96BF4770-40FC-46A5-8F24-3B7C4FC2C404}" destId="{87F26A76-80E5-4BC9-90A2-4D5F68D9F1A6}" srcOrd="8" destOrd="0" presId="urn:microsoft.com/office/officeart/2008/layout/VerticalCurvedList#3"/>
    <dgm:cxn modelId="{93F3367D-1687-42C7-843C-FE6ED819DF4F}" type="presParOf" srcId="{87F26A76-80E5-4BC9-90A2-4D5F68D9F1A6}" destId="{235B03A5-09ED-4364-84CF-91A2D175DF1E}" srcOrd="0" destOrd="0" presId="urn:microsoft.com/office/officeart/2008/layout/VerticalCurvedLis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F840FC-C5AD-4FC7-ACE0-36D5D8CBE962}" type="doc">
      <dgm:prSet loTypeId="urn:microsoft.com/office/officeart/2005/8/layout/hProcess9#1" loCatId="process" qsTypeId="urn:microsoft.com/office/officeart/2005/8/quickstyle/simple2#2" qsCatId="simple" csTypeId="urn:microsoft.com/office/officeart/2005/8/colors/accent3_1#3" csCatId="accent3" phldr="0"/>
      <dgm:spPr/>
    </dgm:pt>
    <dgm:pt modelId="{F643753C-D4D2-4A63-9365-56AE840D272E}">
      <dgm:prSet phldrT="[文本]" phldr="1" custT="1"/>
      <dgm:spPr/>
      <dgm:t>
        <a:bodyPr/>
        <a:lstStyle/>
        <a:p>
          <a:endParaRPr lang="zh-CN" altLang="en-US" sz="2000" dirty="0">
            <a:latin typeface="+mn-lt"/>
            <a:ea typeface="+mn-ea"/>
            <a:cs typeface="+mn-ea"/>
            <a:sym typeface="+mn-lt"/>
          </a:endParaRPr>
        </a:p>
      </dgm:t>
    </dgm:pt>
    <dgm:pt modelId="{DEC3E1E2-A91A-45E3-9AFD-75F56AF84848}" type="parTrans" cxnId="{C3FBB1B3-4A51-43A9-95E9-149E2E881DE1}">
      <dgm:prSet/>
      <dgm:spPr/>
      <dgm:t>
        <a:bodyPr/>
        <a:lstStyle/>
        <a:p>
          <a:endParaRPr lang="zh-CN" altLang="en-US"/>
        </a:p>
      </dgm:t>
    </dgm:pt>
    <dgm:pt modelId="{507FFFF6-401D-46E3-9E02-ABA9B4F6C735}" type="sibTrans" cxnId="{C3FBB1B3-4A51-43A9-95E9-149E2E881DE1}">
      <dgm:prSet/>
      <dgm:spPr/>
      <dgm:t>
        <a:bodyPr/>
        <a:lstStyle/>
        <a:p>
          <a:endParaRPr lang="zh-CN" altLang="en-US"/>
        </a:p>
      </dgm:t>
    </dgm:pt>
    <dgm:pt modelId="{7944069B-88E5-4490-88E1-F5066F09CA28}">
      <dgm:prSet phldrT="[文本]" phldr="1" custT="1"/>
      <dgm:spPr/>
      <dgm:t>
        <a:bodyPr/>
        <a:lstStyle/>
        <a:p>
          <a:endParaRPr lang="zh-CN" altLang="en-US" sz="2000" dirty="0">
            <a:latin typeface="+mn-lt"/>
            <a:ea typeface="+mn-ea"/>
            <a:cs typeface="+mn-ea"/>
            <a:sym typeface="+mn-lt"/>
          </a:endParaRPr>
        </a:p>
      </dgm:t>
    </dgm:pt>
    <dgm:pt modelId="{D6932895-E696-4865-B277-2A68FD276F91}" type="parTrans" cxnId="{23C37417-C8F5-47C2-8852-217D261DD9AF}">
      <dgm:prSet/>
      <dgm:spPr/>
      <dgm:t>
        <a:bodyPr/>
        <a:lstStyle/>
        <a:p>
          <a:endParaRPr lang="zh-CN" altLang="en-US"/>
        </a:p>
      </dgm:t>
    </dgm:pt>
    <dgm:pt modelId="{CF2A4875-AF99-40DA-99D6-6A9CE72080BC}" type="sibTrans" cxnId="{23C37417-C8F5-47C2-8852-217D261DD9AF}">
      <dgm:prSet/>
      <dgm:spPr/>
      <dgm:t>
        <a:bodyPr/>
        <a:lstStyle/>
        <a:p>
          <a:endParaRPr lang="zh-CN" altLang="en-US"/>
        </a:p>
      </dgm:t>
    </dgm:pt>
    <dgm:pt modelId="{3EE2B97A-F967-4965-8D40-21917BD014E5}">
      <dgm:prSet phldrT="[文本]" phldr="1" custT="1"/>
      <dgm:spPr/>
      <dgm:t>
        <a:bodyPr/>
        <a:lstStyle/>
        <a:p>
          <a:endParaRPr lang="zh-CN" altLang="en-US" sz="2000" dirty="0">
            <a:latin typeface="+mn-lt"/>
            <a:ea typeface="+mn-ea"/>
            <a:cs typeface="+mn-ea"/>
            <a:sym typeface="+mn-lt"/>
          </a:endParaRPr>
        </a:p>
      </dgm:t>
    </dgm:pt>
    <dgm:pt modelId="{99CACEF1-DA12-43B8-86BD-97363FC69ACA}" type="parTrans" cxnId="{DF787F78-A275-414D-A086-6EA40F9DEE8B}">
      <dgm:prSet/>
      <dgm:spPr/>
      <dgm:t>
        <a:bodyPr/>
        <a:lstStyle/>
        <a:p>
          <a:endParaRPr lang="zh-CN" altLang="en-US"/>
        </a:p>
      </dgm:t>
    </dgm:pt>
    <dgm:pt modelId="{2305D7FC-D643-480A-B543-1E5BD1D1B8DF}" type="sibTrans" cxnId="{DF787F78-A275-414D-A086-6EA40F9DEE8B}">
      <dgm:prSet/>
      <dgm:spPr/>
      <dgm:t>
        <a:bodyPr/>
        <a:lstStyle/>
        <a:p>
          <a:endParaRPr lang="zh-CN" altLang="en-US"/>
        </a:p>
      </dgm:t>
    </dgm:pt>
    <dgm:pt modelId="{FA2B9A83-7D3D-4013-81AB-D77504710A4A}" type="pres">
      <dgm:prSet presAssocID="{94F840FC-C5AD-4FC7-ACE0-36D5D8CBE962}" presName="CompostProcess" presStyleCnt="0">
        <dgm:presLayoutVars>
          <dgm:dir/>
          <dgm:resizeHandles val="exact"/>
        </dgm:presLayoutVars>
      </dgm:prSet>
      <dgm:spPr/>
    </dgm:pt>
    <dgm:pt modelId="{198D6A19-D7A5-41D3-89BB-50DFD6572B76}" type="pres">
      <dgm:prSet presAssocID="{94F840FC-C5AD-4FC7-ACE0-36D5D8CBE962}" presName="arrow" presStyleLbl="bgShp" presStyleIdx="0" presStyleCnt="1"/>
      <dgm:spPr/>
    </dgm:pt>
    <dgm:pt modelId="{A43A9CFF-54AF-4578-87F0-7C441158BD89}" type="pres">
      <dgm:prSet presAssocID="{94F840FC-C5AD-4FC7-ACE0-36D5D8CBE962}" presName="linearProcess" presStyleCnt="0"/>
      <dgm:spPr/>
    </dgm:pt>
    <dgm:pt modelId="{404567EA-8393-46A6-B11F-675C054316D0}" type="pres">
      <dgm:prSet presAssocID="{F643753C-D4D2-4A63-9365-56AE840D272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F4E9EE-8A2B-4EDA-AC58-0189B1863593}" type="pres">
      <dgm:prSet presAssocID="{507FFFF6-401D-46E3-9E02-ABA9B4F6C735}" presName="sibTrans" presStyleCnt="0"/>
      <dgm:spPr/>
    </dgm:pt>
    <dgm:pt modelId="{8BC70E05-27EA-43F4-BADF-F37B0099A338}" type="pres">
      <dgm:prSet presAssocID="{7944069B-88E5-4490-88E1-F5066F09CA2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82B823-1508-40B2-BAEB-2AF86A9C9CC5}" type="pres">
      <dgm:prSet presAssocID="{CF2A4875-AF99-40DA-99D6-6A9CE72080BC}" presName="sibTrans" presStyleCnt="0"/>
      <dgm:spPr/>
    </dgm:pt>
    <dgm:pt modelId="{0C17E684-C14A-421C-A854-2351C8124AD8}" type="pres">
      <dgm:prSet presAssocID="{3EE2B97A-F967-4965-8D40-21917BD014E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3FBB1B3-4A51-43A9-95E9-149E2E881DE1}" srcId="{94F840FC-C5AD-4FC7-ACE0-36D5D8CBE962}" destId="{F643753C-D4D2-4A63-9365-56AE840D272E}" srcOrd="0" destOrd="0" parTransId="{DEC3E1E2-A91A-45E3-9AFD-75F56AF84848}" sibTransId="{507FFFF6-401D-46E3-9E02-ABA9B4F6C735}"/>
    <dgm:cxn modelId="{6E66E0EF-2702-4F90-8D17-F6E872639F46}" type="presOf" srcId="{3EE2B97A-F967-4965-8D40-21917BD014E5}" destId="{0C17E684-C14A-421C-A854-2351C8124AD8}" srcOrd="0" destOrd="0" presId="urn:microsoft.com/office/officeart/2005/8/layout/hProcess9#1"/>
    <dgm:cxn modelId="{552DF8C0-4CB4-416D-8A2D-6EB34F25191A}" type="presOf" srcId="{7944069B-88E5-4490-88E1-F5066F09CA28}" destId="{8BC70E05-27EA-43F4-BADF-F37B0099A338}" srcOrd="0" destOrd="0" presId="urn:microsoft.com/office/officeart/2005/8/layout/hProcess9#1"/>
    <dgm:cxn modelId="{90F0BB6F-8514-41AD-8921-B65796989733}" type="presOf" srcId="{94F840FC-C5AD-4FC7-ACE0-36D5D8CBE962}" destId="{FA2B9A83-7D3D-4013-81AB-D77504710A4A}" srcOrd="0" destOrd="0" presId="urn:microsoft.com/office/officeart/2005/8/layout/hProcess9#1"/>
    <dgm:cxn modelId="{DF787F78-A275-414D-A086-6EA40F9DEE8B}" srcId="{94F840FC-C5AD-4FC7-ACE0-36D5D8CBE962}" destId="{3EE2B97A-F967-4965-8D40-21917BD014E5}" srcOrd="2" destOrd="0" parTransId="{99CACEF1-DA12-43B8-86BD-97363FC69ACA}" sibTransId="{2305D7FC-D643-480A-B543-1E5BD1D1B8DF}"/>
    <dgm:cxn modelId="{62AD8CB6-0325-477A-9D31-7A3981B9CD67}" type="presOf" srcId="{F643753C-D4D2-4A63-9365-56AE840D272E}" destId="{404567EA-8393-46A6-B11F-675C054316D0}" srcOrd="0" destOrd="0" presId="urn:microsoft.com/office/officeart/2005/8/layout/hProcess9#1"/>
    <dgm:cxn modelId="{23C37417-C8F5-47C2-8852-217D261DD9AF}" srcId="{94F840FC-C5AD-4FC7-ACE0-36D5D8CBE962}" destId="{7944069B-88E5-4490-88E1-F5066F09CA28}" srcOrd="1" destOrd="0" parTransId="{D6932895-E696-4865-B277-2A68FD276F91}" sibTransId="{CF2A4875-AF99-40DA-99D6-6A9CE72080BC}"/>
    <dgm:cxn modelId="{23E0B0DB-954E-4452-A615-5E9B89864672}" type="presParOf" srcId="{FA2B9A83-7D3D-4013-81AB-D77504710A4A}" destId="{198D6A19-D7A5-41D3-89BB-50DFD6572B76}" srcOrd="0" destOrd="0" presId="urn:microsoft.com/office/officeart/2005/8/layout/hProcess9#1"/>
    <dgm:cxn modelId="{329048BC-A88B-4833-97E9-3D5BB9CAF9CD}" type="presParOf" srcId="{FA2B9A83-7D3D-4013-81AB-D77504710A4A}" destId="{A43A9CFF-54AF-4578-87F0-7C441158BD89}" srcOrd="1" destOrd="0" presId="urn:microsoft.com/office/officeart/2005/8/layout/hProcess9#1"/>
    <dgm:cxn modelId="{5D77C7C7-2C1F-47E3-9A89-317EFEC70E3B}" type="presParOf" srcId="{A43A9CFF-54AF-4578-87F0-7C441158BD89}" destId="{404567EA-8393-46A6-B11F-675C054316D0}" srcOrd="0" destOrd="0" presId="urn:microsoft.com/office/officeart/2005/8/layout/hProcess9#1"/>
    <dgm:cxn modelId="{0988FD2A-BBB2-45AD-872F-B04477AD9533}" type="presParOf" srcId="{A43A9CFF-54AF-4578-87F0-7C441158BD89}" destId="{67F4E9EE-8A2B-4EDA-AC58-0189B1863593}" srcOrd="1" destOrd="0" presId="urn:microsoft.com/office/officeart/2005/8/layout/hProcess9#1"/>
    <dgm:cxn modelId="{3495BF90-3DBA-427A-AB88-5F7D65048355}" type="presParOf" srcId="{A43A9CFF-54AF-4578-87F0-7C441158BD89}" destId="{8BC70E05-27EA-43F4-BADF-F37B0099A338}" srcOrd="2" destOrd="0" presId="urn:microsoft.com/office/officeart/2005/8/layout/hProcess9#1"/>
    <dgm:cxn modelId="{DBD27813-5AB9-4DA3-9C5D-70117D0E105B}" type="presParOf" srcId="{A43A9CFF-54AF-4578-87F0-7C441158BD89}" destId="{4682B823-1508-40B2-BAEB-2AF86A9C9CC5}" srcOrd="3" destOrd="0" presId="urn:microsoft.com/office/officeart/2005/8/layout/hProcess9#1"/>
    <dgm:cxn modelId="{99B165AE-E60E-4BA6-A9DC-93A8E094BE48}" type="presParOf" srcId="{A43A9CFF-54AF-4578-87F0-7C441158BD89}" destId="{0C17E684-C14A-421C-A854-2351C8124AD8}" srcOrd="4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4D98FA-5DBA-4161-B6DE-1A033C68C63A}" type="doc">
      <dgm:prSet loTypeId="urn:microsoft.com/office/officeart/2005/8/layout/pyramid4" loCatId="relationship" qsTypeId="urn:microsoft.com/office/officeart/2005/8/quickstyle/3d5#3" qsCatId="3D" csTypeId="urn:microsoft.com/office/officeart/2005/8/colors/accent3_4#3" csCatId="accent3" phldr="1"/>
      <dgm:spPr/>
      <dgm:t>
        <a:bodyPr/>
        <a:lstStyle/>
        <a:p>
          <a:endParaRPr lang="zh-CN" altLang="en-US"/>
        </a:p>
      </dgm:t>
    </dgm:pt>
    <dgm:pt modelId="{824D87A7-D054-4B41-90EE-14D18147E928}">
      <dgm:prSet phldrT="[文本]"/>
      <dgm:spPr/>
      <dgm:t>
        <a:bodyPr/>
        <a:lstStyle/>
        <a:p>
          <a:r>
            <a:rPr lang="en-US" altLang="zh-CN" dirty="0" smtClean="0">
              <a:latin typeface="+mn-lt"/>
              <a:ea typeface="+mn-ea"/>
              <a:cs typeface="+mn-ea"/>
              <a:sym typeface="+mn-lt"/>
            </a:rPr>
            <a:t>one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0160876-F997-4038-95E2-48DFA6212530}" type="parTrans" cxnId="{0CB58C22-F3A7-41E3-AC7B-5F6C0ED857DF}">
      <dgm:prSet/>
      <dgm:spPr/>
      <dgm:t>
        <a:bodyPr/>
        <a:lstStyle/>
        <a:p>
          <a:endParaRPr lang="zh-CN" altLang="en-US"/>
        </a:p>
      </dgm:t>
    </dgm:pt>
    <dgm:pt modelId="{34899B8E-ACB7-4F7A-8B33-2B759A60B905}" type="sibTrans" cxnId="{0CB58C22-F3A7-41E3-AC7B-5F6C0ED857DF}">
      <dgm:prSet/>
      <dgm:spPr/>
      <dgm:t>
        <a:bodyPr/>
        <a:lstStyle/>
        <a:p>
          <a:endParaRPr lang="zh-CN" altLang="en-US"/>
        </a:p>
      </dgm:t>
    </dgm:pt>
    <dgm:pt modelId="{9BA936DE-D231-402A-9DE7-229507ED3E2A}">
      <dgm:prSet phldrT="[文本]"/>
      <dgm:spPr/>
      <dgm:t>
        <a:bodyPr/>
        <a:lstStyle/>
        <a:p>
          <a:r>
            <a:rPr lang="en-US" altLang="zh-CN" dirty="0" smtClean="0">
              <a:latin typeface="+mn-lt"/>
              <a:ea typeface="+mn-ea"/>
              <a:cs typeface="+mn-ea"/>
              <a:sym typeface="+mn-lt"/>
            </a:rPr>
            <a:t>three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80177DEF-40F0-438D-89DE-3D518A729A2A}" type="parTrans" cxnId="{B3CF82B0-F7B1-4C5B-9FF1-78A95259F1CD}">
      <dgm:prSet/>
      <dgm:spPr/>
      <dgm:t>
        <a:bodyPr/>
        <a:lstStyle/>
        <a:p>
          <a:endParaRPr lang="zh-CN" altLang="en-US"/>
        </a:p>
      </dgm:t>
    </dgm:pt>
    <dgm:pt modelId="{F3CBD15F-31E7-46E3-AAD3-93BF44B56413}" type="sibTrans" cxnId="{B3CF82B0-F7B1-4C5B-9FF1-78A95259F1CD}">
      <dgm:prSet/>
      <dgm:spPr/>
      <dgm:t>
        <a:bodyPr/>
        <a:lstStyle/>
        <a:p>
          <a:endParaRPr lang="zh-CN" altLang="en-US"/>
        </a:p>
      </dgm:t>
    </dgm:pt>
    <dgm:pt modelId="{168F0520-2323-4E1B-863C-BC261FBA5F1D}">
      <dgm:prSet phldrT="[文本]"/>
      <dgm:spPr/>
      <dgm:t>
        <a:bodyPr/>
        <a:lstStyle/>
        <a:p>
          <a:r>
            <a:rPr lang="en-US" altLang="zh-CN" dirty="0" smtClean="0">
              <a:latin typeface="+mn-lt"/>
              <a:ea typeface="+mn-ea"/>
              <a:cs typeface="+mn-ea"/>
              <a:sym typeface="+mn-lt"/>
            </a:rPr>
            <a:t>two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5438CEFC-50CC-4202-86FF-B83C791AA187}" type="parTrans" cxnId="{82E8B406-8F88-4504-B6AC-A9CA46D1F85C}">
      <dgm:prSet/>
      <dgm:spPr/>
      <dgm:t>
        <a:bodyPr/>
        <a:lstStyle/>
        <a:p>
          <a:endParaRPr lang="zh-CN" altLang="en-US"/>
        </a:p>
      </dgm:t>
    </dgm:pt>
    <dgm:pt modelId="{64610BE9-DA0E-41BB-BC0B-D212387452B9}" type="sibTrans" cxnId="{82E8B406-8F88-4504-B6AC-A9CA46D1F85C}">
      <dgm:prSet/>
      <dgm:spPr/>
      <dgm:t>
        <a:bodyPr/>
        <a:lstStyle/>
        <a:p>
          <a:endParaRPr lang="zh-CN" altLang="en-US"/>
        </a:p>
      </dgm:t>
    </dgm:pt>
    <dgm:pt modelId="{66776038-FE90-41CF-A323-4582855CF2A0}">
      <dgm:prSet phldrT="[文本]"/>
      <dgm:spPr/>
      <dgm:t>
        <a:bodyPr/>
        <a:lstStyle/>
        <a:p>
          <a:r>
            <a:rPr lang="en-US" altLang="zh-CN" dirty="0" smtClean="0">
              <a:latin typeface="+mn-lt"/>
              <a:ea typeface="+mn-ea"/>
              <a:cs typeface="+mn-ea"/>
              <a:sym typeface="+mn-lt"/>
            </a:rPr>
            <a:t>four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D4800E2B-CE5B-4590-A23B-E62C99C4964B}" type="parTrans" cxnId="{34570C58-79ED-426D-AA6C-173503C47A1A}">
      <dgm:prSet/>
      <dgm:spPr/>
      <dgm:t>
        <a:bodyPr/>
        <a:lstStyle/>
        <a:p>
          <a:endParaRPr lang="zh-CN" altLang="en-US"/>
        </a:p>
      </dgm:t>
    </dgm:pt>
    <dgm:pt modelId="{5194355D-17CD-493D-BD1D-8122749E5E22}" type="sibTrans" cxnId="{34570C58-79ED-426D-AA6C-173503C47A1A}">
      <dgm:prSet/>
      <dgm:spPr/>
      <dgm:t>
        <a:bodyPr/>
        <a:lstStyle/>
        <a:p>
          <a:endParaRPr lang="zh-CN" altLang="en-US"/>
        </a:p>
      </dgm:t>
    </dgm:pt>
    <dgm:pt modelId="{3D218792-65A5-4544-9BCE-1AA45C61ACC9}" type="pres">
      <dgm:prSet presAssocID="{074D98FA-5DBA-4161-B6DE-1A033C68C63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BA3A7ED-9228-4EE5-A1D3-050F7D29220D}" type="pres">
      <dgm:prSet presAssocID="{074D98FA-5DBA-4161-B6DE-1A033C68C63A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044556-83D1-49BC-BAC1-44D6C50CDF57}" type="pres">
      <dgm:prSet presAssocID="{074D98FA-5DBA-4161-B6DE-1A033C68C63A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9AB3AF-F807-4725-9FCB-5B2200DD3035}" type="pres">
      <dgm:prSet presAssocID="{074D98FA-5DBA-4161-B6DE-1A033C68C63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536439-B1A1-482D-BFBF-E3FD97676BE7}" type="pres">
      <dgm:prSet presAssocID="{074D98FA-5DBA-4161-B6DE-1A033C68C63A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C33FF7D-8D94-4340-B97B-0A5ECD6D200E}" type="presOf" srcId="{66776038-FE90-41CF-A323-4582855CF2A0}" destId="{FD536439-B1A1-482D-BFBF-E3FD97676BE7}" srcOrd="0" destOrd="0" presId="urn:microsoft.com/office/officeart/2005/8/layout/pyramid4"/>
    <dgm:cxn modelId="{7E19E57D-B16B-4C22-9E7D-A1190A14C179}" type="presOf" srcId="{074D98FA-5DBA-4161-B6DE-1A033C68C63A}" destId="{3D218792-65A5-4544-9BCE-1AA45C61ACC9}" srcOrd="0" destOrd="0" presId="urn:microsoft.com/office/officeart/2005/8/layout/pyramid4"/>
    <dgm:cxn modelId="{0CB58C22-F3A7-41E3-AC7B-5F6C0ED857DF}" srcId="{074D98FA-5DBA-4161-B6DE-1A033C68C63A}" destId="{824D87A7-D054-4B41-90EE-14D18147E928}" srcOrd="0" destOrd="0" parTransId="{A0160876-F997-4038-95E2-48DFA6212530}" sibTransId="{34899B8E-ACB7-4F7A-8B33-2B759A60B905}"/>
    <dgm:cxn modelId="{B3CF82B0-F7B1-4C5B-9FF1-78A95259F1CD}" srcId="{074D98FA-5DBA-4161-B6DE-1A033C68C63A}" destId="{9BA936DE-D231-402A-9DE7-229507ED3E2A}" srcOrd="1" destOrd="0" parTransId="{80177DEF-40F0-438D-89DE-3D518A729A2A}" sibTransId="{F3CBD15F-31E7-46E3-AAD3-93BF44B56413}"/>
    <dgm:cxn modelId="{59B1A765-BCF4-4145-B626-2834894E19C8}" type="presOf" srcId="{9BA936DE-D231-402A-9DE7-229507ED3E2A}" destId="{9F044556-83D1-49BC-BAC1-44D6C50CDF57}" srcOrd="0" destOrd="0" presId="urn:microsoft.com/office/officeart/2005/8/layout/pyramid4"/>
    <dgm:cxn modelId="{08BC0E65-8AE3-47EE-9986-89225A48C9A3}" type="presOf" srcId="{824D87A7-D054-4B41-90EE-14D18147E928}" destId="{3BA3A7ED-9228-4EE5-A1D3-050F7D29220D}" srcOrd="0" destOrd="0" presId="urn:microsoft.com/office/officeart/2005/8/layout/pyramid4"/>
    <dgm:cxn modelId="{798ED100-7D1E-4BC8-A90F-F8677807F419}" type="presOf" srcId="{168F0520-2323-4E1B-863C-BC261FBA5F1D}" destId="{659AB3AF-F807-4725-9FCB-5B2200DD3035}" srcOrd="0" destOrd="0" presId="urn:microsoft.com/office/officeart/2005/8/layout/pyramid4"/>
    <dgm:cxn modelId="{34570C58-79ED-426D-AA6C-173503C47A1A}" srcId="{074D98FA-5DBA-4161-B6DE-1A033C68C63A}" destId="{66776038-FE90-41CF-A323-4582855CF2A0}" srcOrd="3" destOrd="0" parTransId="{D4800E2B-CE5B-4590-A23B-E62C99C4964B}" sibTransId="{5194355D-17CD-493D-BD1D-8122749E5E22}"/>
    <dgm:cxn modelId="{82E8B406-8F88-4504-B6AC-A9CA46D1F85C}" srcId="{074D98FA-5DBA-4161-B6DE-1A033C68C63A}" destId="{168F0520-2323-4E1B-863C-BC261FBA5F1D}" srcOrd="2" destOrd="0" parTransId="{5438CEFC-50CC-4202-86FF-B83C791AA187}" sibTransId="{64610BE9-DA0E-41BB-BC0B-D212387452B9}"/>
    <dgm:cxn modelId="{D597B182-E608-424A-9660-D2ECFD5D2A4A}" type="presParOf" srcId="{3D218792-65A5-4544-9BCE-1AA45C61ACC9}" destId="{3BA3A7ED-9228-4EE5-A1D3-050F7D29220D}" srcOrd="0" destOrd="0" presId="urn:microsoft.com/office/officeart/2005/8/layout/pyramid4"/>
    <dgm:cxn modelId="{52C3DD60-FD77-4E6F-BFBE-537E54603A10}" type="presParOf" srcId="{3D218792-65A5-4544-9BCE-1AA45C61ACC9}" destId="{9F044556-83D1-49BC-BAC1-44D6C50CDF57}" srcOrd="1" destOrd="0" presId="urn:microsoft.com/office/officeart/2005/8/layout/pyramid4"/>
    <dgm:cxn modelId="{EE8D2DAD-44FE-4FC9-9402-3192D04B50BF}" type="presParOf" srcId="{3D218792-65A5-4544-9BCE-1AA45C61ACC9}" destId="{659AB3AF-F807-4725-9FCB-5B2200DD3035}" srcOrd="2" destOrd="0" presId="urn:microsoft.com/office/officeart/2005/8/layout/pyramid4"/>
    <dgm:cxn modelId="{6091C07E-A1FC-4144-A5C5-BF4759FC3876}" type="presParOf" srcId="{3D218792-65A5-4544-9BCE-1AA45C61ACC9}" destId="{FD536439-B1A1-482D-BFBF-E3FD97676BE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BA24A-F312-4855-ACC6-D167E88C9DF0}">
      <dsp:nvSpPr>
        <dsp:cNvPr id="0" name=""/>
        <dsp:cNvSpPr/>
      </dsp:nvSpPr>
      <dsp:spPr>
        <a:xfrm>
          <a:off x="0" y="2145"/>
          <a:ext cx="458190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B2F699-328C-4EF4-BAB6-E1B0C85F7BEA}">
      <dsp:nvSpPr>
        <dsp:cNvPr id="0" name=""/>
        <dsp:cNvSpPr/>
      </dsp:nvSpPr>
      <dsp:spPr>
        <a:xfrm>
          <a:off x="0" y="2145"/>
          <a:ext cx="916381" cy="4390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3200" kern="1200" dirty="0" smtClean="0">
            <a:latin typeface="+mn-lt"/>
            <a:ea typeface="+mn-ea"/>
            <a:cs typeface="+mn-ea"/>
            <a:sym typeface="+mn-lt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+mn-lt"/>
              <a:ea typeface="+mn-ea"/>
              <a:cs typeface="+mn-ea"/>
              <a:sym typeface="+mn-lt"/>
            </a:rPr>
            <a:t>节目列单</a:t>
          </a:r>
          <a:endParaRPr lang="zh-CN" altLang="en-US" sz="32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0" y="2145"/>
        <a:ext cx="916381" cy="4390149"/>
      </dsp:txXfrm>
    </dsp:sp>
    <dsp:sp modelId="{4ECEFD2F-7993-4EB4-BB93-74557CF59CE3}">
      <dsp:nvSpPr>
        <dsp:cNvPr id="0" name=""/>
        <dsp:cNvSpPr/>
      </dsp:nvSpPr>
      <dsp:spPr>
        <a:xfrm>
          <a:off x="985110" y="139337"/>
          <a:ext cx="3596797" cy="1371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+mn-lt"/>
              <a:ea typeface="+mn-ea"/>
              <a:cs typeface="+mn-ea"/>
              <a:sym typeface="+mn-lt"/>
            </a:rPr>
            <a:t>单击此处输入内容</a:t>
          </a:r>
          <a:endParaRPr lang="zh-CN" altLang="en-US" sz="20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985110" y="139337"/>
        <a:ext cx="3596797" cy="1371921"/>
      </dsp:txXfrm>
    </dsp:sp>
    <dsp:sp modelId="{81D0A7F6-A97A-4D4E-979B-07CFAAB31646}">
      <dsp:nvSpPr>
        <dsp:cNvPr id="0" name=""/>
        <dsp:cNvSpPr/>
      </dsp:nvSpPr>
      <dsp:spPr>
        <a:xfrm>
          <a:off x="916381" y="1442663"/>
          <a:ext cx="3665526" cy="0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21E4C45-DE66-4E46-BCC6-A3D65FD387B3}">
      <dsp:nvSpPr>
        <dsp:cNvPr id="0" name=""/>
        <dsp:cNvSpPr/>
      </dsp:nvSpPr>
      <dsp:spPr>
        <a:xfrm>
          <a:off x="985110" y="1579855"/>
          <a:ext cx="3596797" cy="1371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+mn-lt"/>
              <a:ea typeface="+mn-ea"/>
              <a:cs typeface="+mn-ea"/>
              <a:sym typeface="+mn-lt"/>
            </a:rPr>
            <a:t>单击此处输入内容</a:t>
          </a:r>
          <a:endParaRPr lang="zh-CN" altLang="en-US" sz="20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985110" y="1579855"/>
        <a:ext cx="3596797" cy="1371921"/>
      </dsp:txXfrm>
    </dsp:sp>
    <dsp:sp modelId="{170411A4-DEA2-4CC2-9743-1E3D950AA299}">
      <dsp:nvSpPr>
        <dsp:cNvPr id="0" name=""/>
        <dsp:cNvSpPr/>
      </dsp:nvSpPr>
      <dsp:spPr>
        <a:xfrm>
          <a:off x="916381" y="2883181"/>
          <a:ext cx="3665526" cy="0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6F534F3-C65F-4F4D-AEB5-74CDACB26041}">
      <dsp:nvSpPr>
        <dsp:cNvPr id="0" name=""/>
        <dsp:cNvSpPr/>
      </dsp:nvSpPr>
      <dsp:spPr>
        <a:xfrm>
          <a:off x="985110" y="3020373"/>
          <a:ext cx="3596797" cy="1371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+mn-lt"/>
              <a:ea typeface="+mn-ea"/>
              <a:cs typeface="+mn-ea"/>
              <a:sym typeface="+mn-lt"/>
            </a:rPr>
            <a:t>单击此处输入内容</a:t>
          </a:r>
          <a:endParaRPr lang="en-US" altLang="zh-CN" sz="2000" kern="1200" dirty="0" smtClean="0">
            <a:latin typeface="+mn-lt"/>
            <a:ea typeface="+mn-ea"/>
            <a:cs typeface="+mn-ea"/>
            <a:sym typeface="+mn-lt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000" kern="1200" dirty="0" smtClean="0">
            <a:latin typeface="+mn-lt"/>
            <a:ea typeface="+mn-ea"/>
            <a:cs typeface="+mn-ea"/>
            <a:sym typeface="+mn-lt"/>
          </a:endParaRPr>
        </a:p>
      </dsp:txBody>
      <dsp:txXfrm>
        <a:off x="985110" y="3020373"/>
        <a:ext cx="3596797" cy="1371921"/>
      </dsp:txXfrm>
    </dsp:sp>
    <dsp:sp modelId="{AF9A5D90-285A-4842-91BC-9F0295D36B9F}">
      <dsp:nvSpPr>
        <dsp:cNvPr id="0" name=""/>
        <dsp:cNvSpPr/>
      </dsp:nvSpPr>
      <dsp:spPr>
        <a:xfrm>
          <a:off x="916381" y="4323699"/>
          <a:ext cx="3665526" cy="0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402D3-5B8E-4FCC-AE1A-577FD4F7EED4}">
      <dsp:nvSpPr>
        <dsp:cNvPr id="0" name=""/>
        <dsp:cNvSpPr/>
      </dsp:nvSpPr>
      <dsp:spPr>
        <a:xfrm>
          <a:off x="229658" y="831465"/>
          <a:ext cx="2494395" cy="2494395"/>
        </a:xfrm>
        <a:prstGeom prst="ellipse">
          <a:avLst/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23095"/>
                <a:alphaOff val="-5000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23095"/>
                <a:alphaOff val="-5000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23095"/>
                <a:alphaOff val="-5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4ADB83-6E23-40E5-B9A9-3C69B96A9112}">
      <dsp:nvSpPr>
        <dsp:cNvPr id="0" name=""/>
        <dsp:cNvSpPr/>
      </dsp:nvSpPr>
      <dsp:spPr>
        <a:xfrm>
          <a:off x="728537" y="1330344"/>
          <a:ext cx="1496637" cy="1496637"/>
        </a:xfrm>
        <a:prstGeom prst="ellipse">
          <a:avLst/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11547"/>
                <a:alphaOff val="-2500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11547"/>
                <a:alphaOff val="-2500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11547"/>
                <a:alphaOff val="-25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EC983A-C492-4438-850B-DA1FAF8BC0AC}">
      <dsp:nvSpPr>
        <dsp:cNvPr id="0" name=""/>
        <dsp:cNvSpPr/>
      </dsp:nvSpPr>
      <dsp:spPr>
        <a:xfrm>
          <a:off x="1227416" y="1829223"/>
          <a:ext cx="498879" cy="498879"/>
        </a:xfrm>
        <a:prstGeom prst="ellipse">
          <a:avLst/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90D415-E97E-4216-AD50-3EDFF6C01A07}">
      <dsp:nvSpPr>
        <dsp:cNvPr id="0" name=""/>
        <dsp:cNvSpPr/>
      </dsp:nvSpPr>
      <dsp:spPr>
        <a:xfrm>
          <a:off x="3139786" y="0"/>
          <a:ext cx="1247197" cy="72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+mn-lt"/>
              <a:ea typeface="+mn-ea"/>
              <a:cs typeface="+mn-ea"/>
              <a:sym typeface="+mn-lt"/>
            </a:rPr>
            <a:t>标题</a:t>
          </a:r>
          <a:endParaRPr lang="zh-CN" altLang="en-US" sz="24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3139786" y="0"/>
        <a:ext cx="1247197" cy="727531"/>
      </dsp:txXfrm>
    </dsp:sp>
    <dsp:sp modelId="{191D650D-67D8-4D84-A18B-2D0326E920F3}">
      <dsp:nvSpPr>
        <dsp:cNvPr id="0" name=""/>
        <dsp:cNvSpPr/>
      </dsp:nvSpPr>
      <dsp:spPr>
        <a:xfrm>
          <a:off x="2827986" y="363765"/>
          <a:ext cx="3117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60B6E0-CEF9-44E9-8F31-7DD7EF3BCF13}">
      <dsp:nvSpPr>
        <dsp:cNvPr id="0" name=""/>
        <dsp:cNvSpPr/>
      </dsp:nvSpPr>
      <dsp:spPr>
        <a:xfrm rot="5400000">
          <a:off x="1294557" y="546480"/>
          <a:ext cx="1714480" cy="1349883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FD1421-9A4C-4438-B9C9-DBB796658F29}">
      <dsp:nvSpPr>
        <dsp:cNvPr id="0" name=""/>
        <dsp:cNvSpPr/>
      </dsp:nvSpPr>
      <dsp:spPr>
        <a:xfrm>
          <a:off x="3139786" y="727531"/>
          <a:ext cx="1247197" cy="72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+mn-lt"/>
              <a:ea typeface="+mn-ea"/>
              <a:cs typeface="+mn-ea"/>
              <a:sym typeface="+mn-lt"/>
            </a:rPr>
            <a:t>标题</a:t>
          </a:r>
          <a:endParaRPr lang="zh-CN" altLang="en-US" sz="24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3139786" y="727531"/>
        <a:ext cx="1247197" cy="727531"/>
      </dsp:txXfrm>
    </dsp:sp>
    <dsp:sp modelId="{90846F35-5AB5-48EA-B3B7-9214C6701FB4}">
      <dsp:nvSpPr>
        <dsp:cNvPr id="0" name=""/>
        <dsp:cNvSpPr/>
      </dsp:nvSpPr>
      <dsp:spPr>
        <a:xfrm>
          <a:off x="2827986" y="1091297"/>
          <a:ext cx="3117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722423-A18B-49FB-BDAD-7AE5331B8E4A}">
      <dsp:nvSpPr>
        <dsp:cNvPr id="0" name=""/>
        <dsp:cNvSpPr/>
      </dsp:nvSpPr>
      <dsp:spPr>
        <a:xfrm rot="5400000">
          <a:off x="1662563" y="1262662"/>
          <a:ext cx="1335997" cy="992353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587F1F-964F-4078-B17C-EF8D2270027A}">
      <dsp:nvSpPr>
        <dsp:cNvPr id="0" name=""/>
        <dsp:cNvSpPr/>
      </dsp:nvSpPr>
      <dsp:spPr>
        <a:xfrm>
          <a:off x="3139786" y="1455063"/>
          <a:ext cx="1247197" cy="727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+mn-lt"/>
              <a:ea typeface="+mn-ea"/>
              <a:cs typeface="+mn-ea"/>
              <a:sym typeface="+mn-lt"/>
            </a:rPr>
            <a:t>标题</a:t>
          </a:r>
          <a:endParaRPr lang="zh-CN" altLang="en-US" sz="36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3139786" y="1455063"/>
        <a:ext cx="1247197" cy="727531"/>
      </dsp:txXfrm>
    </dsp:sp>
    <dsp:sp modelId="{66A7E901-D077-462E-8E43-9ACE8AF0C760}">
      <dsp:nvSpPr>
        <dsp:cNvPr id="0" name=""/>
        <dsp:cNvSpPr/>
      </dsp:nvSpPr>
      <dsp:spPr>
        <a:xfrm>
          <a:off x="2827986" y="1818829"/>
          <a:ext cx="3117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760C46-9F5C-4BBC-9367-062A67AAD585}">
      <dsp:nvSpPr>
        <dsp:cNvPr id="0" name=""/>
        <dsp:cNvSpPr/>
      </dsp:nvSpPr>
      <dsp:spPr>
        <a:xfrm rot="5400000">
          <a:off x="2031027" y="1978263"/>
          <a:ext cx="954521" cy="634823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BB48B-D5AC-44A2-98E3-F8C04A9AF2AC}">
      <dsp:nvSpPr>
        <dsp:cNvPr id="0" name=""/>
        <dsp:cNvSpPr/>
      </dsp:nvSpPr>
      <dsp:spPr>
        <a:xfrm>
          <a:off x="0" y="24406"/>
          <a:ext cx="5588000" cy="114192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+mn-lt"/>
              <a:ea typeface="+mn-ea"/>
              <a:cs typeface="+mn-ea"/>
              <a:sym typeface="+mn-lt"/>
            </a:rPr>
            <a:t>单击编辑</a:t>
          </a:r>
          <a:endParaRPr lang="zh-CN" altLang="en-US" sz="24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55744" y="80150"/>
        <a:ext cx="5476512" cy="1030432"/>
      </dsp:txXfrm>
    </dsp:sp>
    <dsp:sp modelId="{1D98CA48-2D77-47E7-95EE-3EDF2E50399A}">
      <dsp:nvSpPr>
        <dsp:cNvPr id="0" name=""/>
        <dsp:cNvSpPr/>
      </dsp:nvSpPr>
      <dsp:spPr>
        <a:xfrm>
          <a:off x="0" y="1166326"/>
          <a:ext cx="5588000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1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2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0" y="1166326"/>
        <a:ext cx="5588000" cy="1010160"/>
      </dsp:txXfrm>
    </dsp:sp>
    <dsp:sp modelId="{7A45C6E3-789B-4712-9E5D-A1CCF61C90F0}">
      <dsp:nvSpPr>
        <dsp:cNvPr id="0" name=""/>
        <dsp:cNvSpPr/>
      </dsp:nvSpPr>
      <dsp:spPr>
        <a:xfrm>
          <a:off x="0" y="2176486"/>
          <a:ext cx="5588000" cy="114192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359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359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359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+mn-lt"/>
              <a:ea typeface="+mn-ea"/>
              <a:cs typeface="+mn-ea"/>
              <a:sym typeface="+mn-lt"/>
            </a:rPr>
            <a:t>单击编辑</a:t>
          </a:r>
          <a:endParaRPr lang="zh-CN" altLang="en-US" sz="24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55744" y="2232230"/>
        <a:ext cx="5476512" cy="1030432"/>
      </dsp:txXfrm>
    </dsp:sp>
    <dsp:sp modelId="{38F42CCE-6F4C-4FAB-AE6D-8059D0F3D2DA}">
      <dsp:nvSpPr>
        <dsp:cNvPr id="0" name=""/>
        <dsp:cNvSpPr/>
      </dsp:nvSpPr>
      <dsp:spPr>
        <a:xfrm>
          <a:off x="0" y="3318406"/>
          <a:ext cx="5588000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1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2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0" y="3318406"/>
        <a:ext cx="5588000" cy="1010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C55FE-2623-41A4-A7BB-21E9B44825C4}">
      <dsp:nvSpPr>
        <dsp:cNvPr id="0" name=""/>
        <dsp:cNvSpPr/>
      </dsp:nvSpPr>
      <dsp:spPr>
        <a:xfrm>
          <a:off x="2397133" y="1259767"/>
          <a:ext cx="239634" cy="782872"/>
        </a:xfrm>
        <a:custGeom>
          <a:avLst/>
          <a:gdLst/>
          <a:ahLst/>
          <a:cxnLst/>
          <a:rect l="0" t="0" r="0" b="0"/>
          <a:pathLst>
            <a:path>
              <a:moveTo>
                <a:pt x="239634" y="0"/>
              </a:moveTo>
              <a:lnTo>
                <a:pt x="239634" y="782872"/>
              </a:lnTo>
              <a:lnTo>
                <a:pt x="0" y="782872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4302D-6814-4336-98C7-0BF7707BD274}">
      <dsp:nvSpPr>
        <dsp:cNvPr id="0" name=""/>
        <dsp:cNvSpPr/>
      </dsp:nvSpPr>
      <dsp:spPr>
        <a:xfrm>
          <a:off x="2636767" y="1259767"/>
          <a:ext cx="1882201" cy="1565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256"/>
              </a:lnTo>
              <a:lnTo>
                <a:pt x="1882201" y="1396256"/>
              </a:lnTo>
              <a:lnTo>
                <a:pt x="1882201" y="1565744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D0FD2-DEC9-46A6-BF14-55CB3EC264CF}">
      <dsp:nvSpPr>
        <dsp:cNvPr id="0" name=""/>
        <dsp:cNvSpPr/>
      </dsp:nvSpPr>
      <dsp:spPr>
        <a:xfrm>
          <a:off x="2591047" y="1259767"/>
          <a:ext cx="91440" cy="1565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65744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5A5C4-B168-48ED-9239-A0F9807E3C0D}">
      <dsp:nvSpPr>
        <dsp:cNvPr id="0" name=""/>
        <dsp:cNvSpPr/>
      </dsp:nvSpPr>
      <dsp:spPr>
        <a:xfrm>
          <a:off x="754566" y="1259767"/>
          <a:ext cx="1882201" cy="1565744"/>
        </a:xfrm>
        <a:custGeom>
          <a:avLst/>
          <a:gdLst/>
          <a:ahLst/>
          <a:cxnLst/>
          <a:rect l="0" t="0" r="0" b="0"/>
          <a:pathLst>
            <a:path>
              <a:moveTo>
                <a:pt x="1882201" y="0"/>
              </a:moveTo>
              <a:lnTo>
                <a:pt x="1882201" y="1396256"/>
              </a:lnTo>
              <a:lnTo>
                <a:pt x="0" y="1396256"/>
              </a:lnTo>
              <a:lnTo>
                <a:pt x="0" y="1565744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0CECB-626C-4B48-8CD1-3AA63AD256EE}">
      <dsp:nvSpPr>
        <dsp:cNvPr id="0" name=""/>
        <dsp:cNvSpPr/>
      </dsp:nvSpPr>
      <dsp:spPr>
        <a:xfrm>
          <a:off x="1935301" y="533390"/>
          <a:ext cx="1402932" cy="726376"/>
        </a:xfrm>
        <a:prstGeom prst="rect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025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+mn-lt"/>
              <a:ea typeface="+mn-ea"/>
              <a:cs typeface="+mn-ea"/>
              <a:sym typeface="+mn-lt"/>
            </a:rPr>
            <a:t>姓名</a:t>
          </a:r>
          <a:endParaRPr lang="zh-CN" altLang="en-US" sz="24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935301" y="533390"/>
        <a:ext cx="1402932" cy="726376"/>
      </dsp:txXfrm>
    </dsp:sp>
    <dsp:sp modelId="{F40180F2-B6E2-464E-BDFD-D26DAF0E8EB6}">
      <dsp:nvSpPr>
        <dsp:cNvPr id="0" name=""/>
        <dsp:cNvSpPr/>
      </dsp:nvSpPr>
      <dsp:spPr>
        <a:xfrm>
          <a:off x="2215888" y="1098350"/>
          <a:ext cx="1262639" cy="242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职务</a:t>
          </a:r>
          <a:endParaRPr lang="zh-CN" altLang="en-US" sz="1500" kern="1200" dirty="0"/>
        </a:p>
      </dsp:txBody>
      <dsp:txXfrm>
        <a:off x="2215888" y="1098350"/>
        <a:ext cx="1262639" cy="242125"/>
      </dsp:txXfrm>
    </dsp:sp>
    <dsp:sp modelId="{EFD0A94D-4D39-4705-8FF3-32FA001D71EE}">
      <dsp:nvSpPr>
        <dsp:cNvPr id="0" name=""/>
        <dsp:cNvSpPr/>
      </dsp:nvSpPr>
      <dsp:spPr>
        <a:xfrm>
          <a:off x="53100" y="2825511"/>
          <a:ext cx="1402932" cy="72637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025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+mn-lt"/>
              <a:ea typeface="+mn-ea"/>
              <a:cs typeface="+mn-ea"/>
              <a:sym typeface="+mn-lt"/>
            </a:rPr>
            <a:t>姓名</a:t>
          </a:r>
          <a:endParaRPr lang="zh-CN" altLang="en-US" sz="37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53100" y="2825511"/>
        <a:ext cx="1402932" cy="726376"/>
      </dsp:txXfrm>
    </dsp:sp>
    <dsp:sp modelId="{01194831-BCE3-4A06-9CAA-7A75A4035FC4}">
      <dsp:nvSpPr>
        <dsp:cNvPr id="0" name=""/>
        <dsp:cNvSpPr/>
      </dsp:nvSpPr>
      <dsp:spPr>
        <a:xfrm>
          <a:off x="333686" y="3390470"/>
          <a:ext cx="1262639" cy="242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职务</a:t>
          </a:r>
          <a:endParaRPr lang="zh-CN" altLang="en-US" sz="1500" kern="1200" dirty="0"/>
        </a:p>
      </dsp:txBody>
      <dsp:txXfrm>
        <a:off x="333686" y="3390470"/>
        <a:ext cx="1262639" cy="242125"/>
      </dsp:txXfrm>
    </dsp:sp>
    <dsp:sp modelId="{021A3FBF-72B4-4AA7-B552-E847CBD90026}">
      <dsp:nvSpPr>
        <dsp:cNvPr id="0" name=""/>
        <dsp:cNvSpPr/>
      </dsp:nvSpPr>
      <dsp:spPr>
        <a:xfrm>
          <a:off x="1935301" y="2825511"/>
          <a:ext cx="1402932" cy="72637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39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39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39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025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+mn-lt"/>
              <a:ea typeface="+mn-ea"/>
              <a:cs typeface="+mn-ea"/>
              <a:sym typeface="+mn-lt"/>
            </a:rPr>
            <a:t>姓名</a:t>
          </a:r>
          <a:endParaRPr lang="zh-CN" altLang="en-US" sz="24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935301" y="2825511"/>
        <a:ext cx="1402932" cy="726376"/>
      </dsp:txXfrm>
    </dsp:sp>
    <dsp:sp modelId="{5F22EEBA-F43F-4E02-9256-20E2A54E5DEE}">
      <dsp:nvSpPr>
        <dsp:cNvPr id="0" name=""/>
        <dsp:cNvSpPr/>
      </dsp:nvSpPr>
      <dsp:spPr>
        <a:xfrm>
          <a:off x="2215888" y="3390470"/>
          <a:ext cx="1262639" cy="242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2397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职务</a:t>
          </a:r>
          <a:endParaRPr lang="zh-CN" altLang="en-US" sz="1500" kern="1200" dirty="0"/>
        </a:p>
      </dsp:txBody>
      <dsp:txXfrm>
        <a:off x="2215888" y="3390470"/>
        <a:ext cx="1262639" cy="242125"/>
      </dsp:txXfrm>
    </dsp:sp>
    <dsp:sp modelId="{B7CAF5C0-905B-43F1-9CE7-0A31BED5680D}">
      <dsp:nvSpPr>
        <dsp:cNvPr id="0" name=""/>
        <dsp:cNvSpPr/>
      </dsp:nvSpPr>
      <dsp:spPr>
        <a:xfrm>
          <a:off x="3817503" y="2825511"/>
          <a:ext cx="1402932" cy="72637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39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39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39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025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+mn-lt"/>
              <a:ea typeface="+mn-ea"/>
              <a:cs typeface="+mn-ea"/>
              <a:sym typeface="+mn-lt"/>
            </a:rPr>
            <a:t>姓名</a:t>
          </a:r>
          <a:endParaRPr lang="zh-CN" altLang="en-US" sz="24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3817503" y="2825511"/>
        <a:ext cx="1402932" cy="726376"/>
      </dsp:txXfrm>
    </dsp:sp>
    <dsp:sp modelId="{B64EDA8F-9780-4BD9-8BD0-BD87B88A82AD}">
      <dsp:nvSpPr>
        <dsp:cNvPr id="0" name=""/>
        <dsp:cNvSpPr/>
      </dsp:nvSpPr>
      <dsp:spPr>
        <a:xfrm>
          <a:off x="4098089" y="3390470"/>
          <a:ext cx="1262639" cy="242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2397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职务</a:t>
          </a:r>
          <a:endParaRPr lang="zh-CN" altLang="en-US" sz="1500" kern="1200" dirty="0"/>
        </a:p>
      </dsp:txBody>
      <dsp:txXfrm>
        <a:off x="4098089" y="3390470"/>
        <a:ext cx="1262639" cy="242125"/>
      </dsp:txXfrm>
    </dsp:sp>
    <dsp:sp modelId="{B8F843DE-36D6-458C-B657-6D4BEBEF0F5C}">
      <dsp:nvSpPr>
        <dsp:cNvPr id="0" name=""/>
        <dsp:cNvSpPr/>
      </dsp:nvSpPr>
      <dsp:spPr>
        <a:xfrm>
          <a:off x="994200" y="1679451"/>
          <a:ext cx="1402932" cy="72637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025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+mn-lt"/>
              <a:ea typeface="+mn-ea"/>
              <a:cs typeface="+mn-ea"/>
              <a:sym typeface="+mn-lt"/>
            </a:rPr>
            <a:t>姓名</a:t>
          </a:r>
          <a:endParaRPr lang="zh-CN" altLang="en-US" sz="37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994200" y="1679451"/>
        <a:ext cx="1402932" cy="726376"/>
      </dsp:txXfrm>
    </dsp:sp>
    <dsp:sp modelId="{C19F40D7-8F91-4612-8AED-0E5EB94C7084}">
      <dsp:nvSpPr>
        <dsp:cNvPr id="0" name=""/>
        <dsp:cNvSpPr/>
      </dsp:nvSpPr>
      <dsp:spPr>
        <a:xfrm>
          <a:off x="1274787" y="2244410"/>
          <a:ext cx="1262639" cy="242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职务</a:t>
          </a:r>
          <a:endParaRPr lang="zh-CN" altLang="en-US" sz="1500" kern="1200" dirty="0"/>
        </a:p>
      </dsp:txBody>
      <dsp:txXfrm>
        <a:off x="1274787" y="2244410"/>
        <a:ext cx="1262639" cy="242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62514-C984-4E12-A06B-A25111345AD2}">
      <dsp:nvSpPr>
        <dsp:cNvPr id="0" name=""/>
        <dsp:cNvSpPr/>
      </dsp:nvSpPr>
      <dsp:spPr>
        <a:xfrm>
          <a:off x="940230" y="277692"/>
          <a:ext cx="1630038" cy="163020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tx1"/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71EF99-C084-4C3F-A9EF-5A5760ED6896}">
      <dsp:nvSpPr>
        <dsp:cNvPr id="0" name=""/>
        <dsp:cNvSpPr/>
      </dsp:nvSpPr>
      <dsp:spPr>
        <a:xfrm>
          <a:off x="1300117" y="867782"/>
          <a:ext cx="909653" cy="454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300117" y="867782"/>
        <a:ext cx="909653" cy="454779"/>
      </dsp:txXfrm>
    </dsp:sp>
    <dsp:sp modelId="{1B6AC6BC-1830-47D9-8393-9D7824F2ACC3}">
      <dsp:nvSpPr>
        <dsp:cNvPr id="0" name=""/>
        <dsp:cNvSpPr/>
      </dsp:nvSpPr>
      <dsp:spPr>
        <a:xfrm>
          <a:off x="487391" y="1214487"/>
          <a:ext cx="1630038" cy="163020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bg1"/>
            </a:gs>
            <a:gs pos="50000">
              <a:schemeClr val="tx1"/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1D18AD-0458-4DB4-A38D-E3A819ADC32D}">
      <dsp:nvSpPr>
        <dsp:cNvPr id="0" name=""/>
        <dsp:cNvSpPr/>
      </dsp:nvSpPr>
      <dsp:spPr>
        <a:xfrm>
          <a:off x="845442" y="1806306"/>
          <a:ext cx="909653" cy="454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1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845442" y="1806306"/>
        <a:ext cx="909653" cy="454779"/>
      </dsp:txXfrm>
    </dsp:sp>
    <dsp:sp modelId="{DA8A8A91-7A2D-4448-BF9F-EC219A441091}">
      <dsp:nvSpPr>
        <dsp:cNvPr id="0" name=""/>
        <dsp:cNvSpPr/>
      </dsp:nvSpPr>
      <dsp:spPr>
        <a:xfrm>
          <a:off x="940230" y="2154740"/>
          <a:ext cx="1630038" cy="163020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tx1"/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3C280C-0C8E-4A1A-A1A7-CEAF88FF1E0A}">
      <dsp:nvSpPr>
        <dsp:cNvPr id="0" name=""/>
        <dsp:cNvSpPr/>
      </dsp:nvSpPr>
      <dsp:spPr>
        <a:xfrm>
          <a:off x="1300117" y="2744830"/>
          <a:ext cx="909653" cy="454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300117" y="2744830"/>
        <a:ext cx="909653" cy="454779"/>
      </dsp:txXfrm>
    </dsp:sp>
    <dsp:sp modelId="{9D452973-3A57-4C86-9A7C-A2B395E716FD}">
      <dsp:nvSpPr>
        <dsp:cNvPr id="0" name=""/>
        <dsp:cNvSpPr/>
      </dsp:nvSpPr>
      <dsp:spPr>
        <a:xfrm>
          <a:off x="603582" y="3199610"/>
          <a:ext cx="1400408" cy="140108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57800">
              <a:srgbClr val="DFDFDF"/>
            </a:gs>
            <a:gs pos="0">
              <a:schemeClr val="bg1"/>
            </a:gs>
            <a:gs pos="50000">
              <a:schemeClr val="bg1">
                <a:lumMod val="85000"/>
              </a:schemeClr>
            </a:gs>
            <a:gs pos="100000">
              <a:schemeClr val="tx1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9FDDD5-E042-4ADF-89AD-ACD62FF624AF}">
      <dsp:nvSpPr>
        <dsp:cNvPr id="0" name=""/>
        <dsp:cNvSpPr/>
      </dsp:nvSpPr>
      <dsp:spPr>
        <a:xfrm>
          <a:off x="845442" y="3683354"/>
          <a:ext cx="909653" cy="454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845442" y="3683354"/>
        <a:ext cx="909653" cy="454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22D07-5005-4E70-9D09-D241D2B967CF}">
      <dsp:nvSpPr>
        <dsp:cNvPr id="0" name=""/>
        <dsp:cNvSpPr/>
      </dsp:nvSpPr>
      <dsp:spPr>
        <a:xfrm>
          <a:off x="1377" y="1194460"/>
          <a:ext cx="1382182" cy="1382182"/>
        </a:xfrm>
        <a:prstGeom prst="ellipse">
          <a:avLst/>
        </a:prstGeom>
        <a:solidFill>
          <a:schemeClr val="bg1">
            <a:lumMod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066" tIns="24130" rIns="76066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ONE</a:t>
          </a:r>
          <a:endParaRPr lang="zh-CN" altLang="en-US" sz="1900" b="1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203793" y="1396876"/>
        <a:ext cx="977350" cy="977350"/>
      </dsp:txXfrm>
    </dsp:sp>
    <dsp:sp modelId="{DE1C1EFC-DB49-4C52-B6BD-AABC88774F57}">
      <dsp:nvSpPr>
        <dsp:cNvPr id="0" name=""/>
        <dsp:cNvSpPr/>
      </dsp:nvSpPr>
      <dsp:spPr>
        <a:xfrm>
          <a:off x="1107123" y="1194460"/>
          <a:ext cx="1382182" cy="1382182"/>
        </a:xfrm>
        <a:prstGeom prst="ellipse">
          <a:avLst/>
        </a:prstGeom>
        <a:solidFill>
          <a:schemeClr val="bg1">
            <a:lumMod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066" tIns="24130" rIns="76066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TWO</a:t>
          </a:r>
          <a:endParaRPr lang="zh-CN" altLang="en-US" sz="1900" b="1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1309539" y="1396876"/>
        <a:ext cx="977350" cy="977350"/>
      </dsp:txXfrm>
    </dsp:sp>
    <dsp:sp modelId="{164032C6-B115-44AA-A165-F403F7045DF4}">
      <dsp:nvSpPr>
        <dsp:cNvPr id="0" name=""/>
        <dsp:cNvSpPr/>
      </dsp:nvSpPr>
      <dsp:spPr>
        <a:xfrm>
          <a:off x="2212869" y="1194460"/>
          <a:ext cx="1382182" cy="1382182"/>
        </a:xfrm>
        <a:prstGeom prst="ellipse">
          <a:avLst/>
        </a:prstGeom>
        <a:solidFill>
          <a:schemeClr val="bg1">
            <a:lumMod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066" tIns="24130" rIns="76066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THREE</a:t>
          </a:r>
          <a:endParaRPr lang="zh-CN" altLang="en-US" sz="1900" b="1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2415285" y="1396876"/>
        <a:ext cx="977350" cy="977350"/>
      </dsp:txXfrm>
    </dsp:sp>
    <dsp:sp modelId="{9DB80A6C-67C1-4DE8-A2B6-8FF7F6C75FD2}">
      <dsp:nvSpPr>
        <dsp:cNvPr id="0" name=""/>
        <dsp:cNvSpPr/>
      </dsp:nvSpPr>
      <dsp:spPr>
        <a:xfrm>
          <a:off x="3318615" y="1194460"/>
          <a:ext cx="1382182" cy="1382182"/>
        </a:xfrm>
        <a:prstGeom prst="ellipse">
          <a:avLst/>
        </a:prstGeom>
        <a:solidFill>
          <a:schemeClr val="bg1">
            <a:lumMod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066" tIns="24130" rIns="76066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FOUR</a:t>
          </a:r>
          <a:endParaRPr lang="zh-CN" altLang="en-US" sz="1900" b="1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3521031" y="1396876"/>
        <a:ext cx="977350" cy="977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A8C70-6DEB-46F1-95ED-430C54FFFE76}">
      <dsp:nvSpPr>
        <dsp:cNvPr id="0" name=""/>
        <dsp:cNvSpPr/>
      </dsp:nvSpPr>
      <dsp:spPr>
        <a:xfrm>
          <a:off x="2228" y="1851014"/>
          <a:ext cx="1646049" cy="823024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kern="1200" dirty="0" smtClean="0">
              <a:latin typeface="+mn-lt"/>
              <a:ea typeface="+mn-ea"/>
              <a:cs typeface="+mn-ea"/>
              <a:sym typeface="+mn-lt"/>
            </a:rPr>
            <a:t>单击</a:t>
          </a:r>
          <a:endParaRPr lang="zh-CN" altLang="en-US" sz="4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6334" y="1875120"/>
        <a:ext cx="1597837" cy="774812"/>
      </dsp:txXfrm>
    </dsp:sp>
    <dsp:sp modelId="{F640AB09-D6C6-4DF5-BDDB-E196A6CBD68D}">
      <dsp:nvSpPr>
        <dsp:cNvPr id="0" name=""/>
        <dsp:cNvSpPr/>
      </dsp:nvSpPr>
      <dsp:spPr>
        <a:xfrm rot="18770822">
          <a:off x="1493386" y="1889316"/>
          <a:ext cx="968202" cy="36562"/>
        </a:xfrm>
        <a:custGeom>
          <a:avLst/>
          <a:gdLst/>
          <a:ahLst/>
          <a:cxnLst/>
          <a:rect l="0" t="0" r="0" b="0"/>
          <a:pathLst>
            <a:path>
              <a:moveTo>
                <a:pt x="0" y="18281"/>
              </a:moveTo>
              <a:lnTo>
                <a:pt x="968202" y="1828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953283" y="1883392"/>
        <a:ext cx="48410" cy="48410"/>
      </dsp:txXfrm>
    </dsp:sp>
    <dsp:sp modelId="{3AF01F9E-81F9-49EC-A970-40BDADEAC0B2}">
      <dsp:nvSpPr>
        <dsp:cNvPr id="0" name=""/>
        <dsp:cNvSpPr/>
      </dsp:nvSpPr>
      <dsp:spPr>
        <a:xfrm>
          <a:off x="2306698" y="1141155"/>
          <a:ext cx="1646049" cy="823024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kern="1200" dirty="0" smtClean="0">
              <a:latin typeface="+mn-lt"/>
              <a:ea typeface="+mn-ea"/>
              <a:cs typeface="+mn-ea"/>
              <a:sym typeface="+mn-lt"/>
            </a:rPr>
            <a:t>文本</a:t>
          </a:r>
          <a:endParaRPr lang="zh-CN" altLang="en-US" sz="4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330804" y="1165261"/>
        <a:ext cx="1597837" cy="774812"/>
      </dsp:txXfrm>
    </dsp:sp>
    <dsp:sp modelId="{0B2CD2A4-897B-4B2B-BA4D-ED1B35A6EBB2}">
      <dsp:nvSpPr>
        <dsp:cNvPr id="0" name=""/>
        <dsp:cNvSpPr/>
      </dsp:nvSpPr>
      <dsp:spPr>
        <a:xfrm rot="19457599">
          <a:off x="3876534" y="1297767"/>
          <a:ext cx="810846" cy="36562"/>
        </a:xfrm>
        <a:custGeom>
          <a:avLst/>
          <a:gdLst/>
          <a:ahLst/>
          <a:cxnLst/>
          <a:rect l="0" t="0" r="0" b="0"/>
          <a:pathLst>
            <a:path>
              <a:moveTo>
                <a:pt x="0" y="18281"/>
              </a:moveTo>
              <a:lnTo>
                <a:pt x="810846" y="18281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261686" y="1295777"/>
        <a:ext cx="40542" cy="40542"/>
      </dsp:txXfrm>
    </dsp:sp>
    <dsp:sp modelId="{51F3CDF4-E391-40EE-BF28-52DA1AF09C84}">
      <dsp:nvSpPr>
        <dsp:cNvPr id="0" name=""/>
        <dsp:cNvSpPr/>
      </dsp:nvSpPr>
      <dsp:spPr>
        <a:xfrm>
          <a:off x="4611167" y="667916"/>
          <a:ext cx="1646049" cy="823024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4635273" y="692022"/>
        <a:ext cx="1597837" cy="774812"/>
      </dsp:txXfrm>
    </dsp:sp>
    <dsp:sp modelId="{3B905276-9B91-4A6A-B49E-65C6FF6161F8}">
      <dsp:nvSpPr>
        <dsp:cNvPr id="0" name=""/>
        <dsp:cNvSpPr/>
      </dsp:nvSpPr>
      <dsp:spPr>
        <a:xfrm rot="2142401">
          <a:off x="3876534" y="1771006"/>
          <a:ext cx="810846" cy="36562"/>
        </a:xfrm>
        <a:custGeom>
          <a:avLst/>
          <a:gdLst/>
          <a:ahLst/>
          <a:cxnLst/>
          <a:rect l="0" t="0" r="0" b="0"/>
          <a:pathLst>
            <a:path>
              <a:moveTo>
                <a:pt x="0" y="18281"/>
              </a:moveTo>
              <a:lnTo>
                <a:pt x="810846" y="18281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261686" y="1769016"/>
        <a:ext cx="40542" cy="40542"/>
      </dsp:txXfrm>
    </dsp:sp>
    <dsp:sp modelId="{AF8B1D62-390F-411A-926E-9D57496FB990}">
      <dsp:nvSpPr>
        <dsp:cNvPr id="0" name=""/>
        <dsp:cNvSpPr/>
      </dsp:nvSpPr>
      <dsp:spPr>
        <a:xfrm>
          <a:off x="4611167" y="1614395"/>
          <a:ext cx="1646049" cy="823024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kern="1200" dirty="0" smtClean="0">
              <a:latin typeface="+mn-lt"/>
              <a:ea typeface="+mn-ea"/>
              <a:cs typeface="+mn-ea"/>
              <a:sym typeface="+mn-lt"/>
            </a:rPr>
            <a:t>编辑</a:t>
          </a:r>
          <a:endParaRPr lang="zh-CN" altLang="en-US" sz="4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4635273" y="1638501"/>
        <a:ext cx="1597837" cy="774812"/>
      </dsp:txXfrm>
    </dsp:sp>
    <dsp:sp modelId="{DEA15D43-A6F7-46CE-B9D2-F846CC460E59}">
      <dsp:nvSpPr>
        <dsp:cNvPr id="0" name=""/>
        <dsp:cNvSpPr/>
      </dsp:nvSpPr>
      <dsp:spPr>
        <a:xfrm rot="2829178">
          <a:off x="1493386" y="2599175"/>
          <a:ext cx="968202" cy="36562"/>
        </a:xfrm>
        <a:custGeom>
          <a:avLst/>
          <a:gdLst/>
          <a:ahLst/>
          <a:cxnLst/>
          <a:rect l="0" t="0" r="0" b="0"/>
          <a:pathLst>
            <a:path>
              <a:moveTo>
                <a:pt x="0" y="18281"/>
              </a:moveTo>
              <a:lnTo>
                <a:pt x="968202" y="1828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953283" y="2593251"/>
        <a:ext cx="48410" cy="48410"/>
      </dsp:txXfrm>
    </dsp:sp>
    <dsp:sp modelId="{371E8461-3DBA-41E6-B691-42846A6B9256}">
      <dsp:nvSpPr>
        <dsp:cNvPr id="0" name=""/>
        <dsp:cNvSpPr/>
      </dsp:nvSpPr>
      <dsp:spPr>
        <a:xfrm>
          <a:off x="2306698" y="2560873"/>
          <a:ext cx="1646049" cy="823024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kern="1200" dirty="0" smtClean="0">
              <a:latin typeface="+mn-lt"/>
              <a:ea typeface="+mn-ea"/>
              <a:cs typeface="+mn-ea"/>
              <a:sym typeface="+mn-lt"/>
            </a:rPr>
            <a:t>文本</a:t>
          </a:r>
          <a:endParaRPr lang="zh-CN" altLang="en-US" sz="4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330804" y="2584979"/>
        <a:ext cx="1597837" cy="774812"/>
      </dsp:txXfrm>
    </dsp:sp>
    <dsp:sp modelId="{03873F0B-A664-4806-809F-FF1633548952}">
      <dsp:nvSpPr>
        <dsp:cNvPr id="0" name=""/>
        <dsp:cNvSpPr/>
      </dsp:nvSpPr>
      <dsp:spPr>
        <a:xfrm>
          <a:off x="3952747" y="2954104"/>
          <a:ext cx="658419" cy="36562"/>
        </a:xfrm>
        <a:custGeom>
          <a:avLst/>
          <a:gdLst/>
          <a:ahLst/>
          <a:cxnLst/>
          <a:rect l="0" t="0" r="0" b="0"/>
          <a:pathLst>
            <a:path>
              <a:moveTo>
                <a:pt x="0" y="18281"/>
              </a:moveTo>
              <a:lnTo>
                <a:pt x="658419" y="18281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265497" y="2955925"/>
        <a:ext cx="32920" cy="32920"/>
      </dsp:txXfrm>
    </dsp:sp>
    <dsp:sp modelId="{8B7D20A0-EC10-471E-8BA2-CFD4EA6AB4C6}">
      <dsp:nvSpPr>
        <dsp:cNvPr id="0" name=""/>
        <dsp:cNvSpPr/>
      </dsp:nvSpPr>
      <dsp:spPr>
        <a:xfrm>
          <a:off x="4611167" y="2560873"/>
          <a:ext cx="1646049" cy="823024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4635273" y="2584979"/>
        <a:ext cx="1597837" cy="7748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F48FE-3614-40D1-B2CA-50889F8F53F7}">
      <dsp:nvSpPr>
        <dsp:cNvPr id="0" name=""/>
        <dsp:cNvSpPr/>
      </dsp:nvSpPr>
      <dsp:spPr>
        <a:xfrm>
          <a:off x="1001490" y="366623"/>
          <a:ext cx="2451543" cy="2451543"/>
        </a:xfrm>
        <a:prstGeom prst="blockArc">
          <a:avLst>
            <a:gd name="adj1" fmla="val 10800000"/>
            <a:gd name="adj2" fmla="val 16200000"/>
            <a:gd name="adj3" fmla="val 463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78B2DF-92A7-48EA-B1CE-A9192D0E28FD}">
      <dsp:nvSpPr>
        <dsp:cNvPr id="0" name=""/>
        <dsp:cNvSpPr/>
      </dsp:nvSpPr>
      <dsp:spPr>
        <a:xfrm>
          <a:off x="1001490" y="366623"/>
          <a:ext cx="2451543" cy="2451543"/>
        </a:xfrm>
        <a:prstGeom prst="blockArc">
          <a:avLst>
            <a:gd name="adj1" fmla="val 5400000"/>
            <a:gd name="adj2" fmla="val 10800000"/>
            <a:gd name="adj3" fmla="val 463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47D3EA-65CF-40F6-AB67-6AD096B707F7}">
      <dsp:nvSpPr>
        <dsp:cNvPr id="0" name=""/>
        <dsp:cNvSpPr/>
      </dsp:nvSpPr>
      <dsp:spPr>
        <a:xfrm>
          <a:off x="1001490" y="366623"/>
          <a:ext cx="2451543" cy="2451543"/>
        </a:xfrm>
        <a:prstGeom prst="blockArc">
          <a:avLst>
            <a:gd name="adj1" fmla="val 0"/>
            <a:gd name="adj2" fmla="val 5400000"/>
            <a:gd name="adj3" fmla="val 463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3A36D0-1DA6-4B8D-AF14-0BE0FA600DA5}">
      <dsp:nvSpPr>
        <dsp:cNvPr id="0" name=""/>
        <dsp:cNvSpPr/>
      </dsp:nvSpPr>
      <dsp:spPr>
        <a:xfrm>
          <a:off x="1001490" y="366623"/>
          <a:ext cx="2451543" cy="2451543"/>
        </a:xfrm>
        <a:prstGeom prst="blockArc">
          <a:avLst>
            <a:gd name="adj1" fmla="val 16200000"/>
            <a:gd name="adj2" fmla="val 0"/>
            <a:gd name="adj3" fmla="val 463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437C01-9BD7-43DC-A709-B22C5519E747}">
      <dsp:nvSpPr>
        <dsp:cNvPr id="0" name=""/>
        <dsp:cNvSpPr/>
      </dsp:nvSpPr>
      <dsp:spPr>
        <a:xfrm>
          <a:off x="1663921" y="1029054"/>
          <a:ext cx="1126681" cy="11266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+mn-lt"/>
              <a:ea typeface="+mn-ea"/>
              <a:cs typeface="+mn-ea"/>
              <a:sym typeface="+mn-lt"/>
            </a:rPr>
            <a:t>流程</a:t>
          </a:r>
          <a:endParaRPr lang="zh-CN" altLang="en-US" sz="2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828920" y="1194053"/>
        <a:ext cx="796683" cy="796683"/>
      </dsp:txXfrm>
    </dsp:sp>
    <dsp:sp modelId="{1C7B94F1-062D-4052-91FE-F602A518F949}">
      <dsp:nvSpPr>
        <dsp:cNvPr id="0" name=""/>
        <dsp:cNvSpPr/>
      </dsp:nvSpPr>
      <dsp:spPr>
        <a:xfrm>
          <a:off x="1832923" y="677"/>
          <a:ext cx="788676" cy="7886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>
              <a:latin typeface="+mn-lt"/>
              <a:ea typeface="+mn-ea"/>
              <a:cs typeface="+mn-ea"/>
              <a:sym typeface="+mn-lt"/>
            </a:rPr>
            <a:t>one</a:t>
          </a:r>
          <a:endParaRPr lang="zh-CN" altLang="en-US" sz="17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948422" y="116176"/>
        <a:ext cx="557678" cy="557678"/>
      </dsp:txXfrm>
    </dsp:sp>
    <dsp:sp modelId="{2DB0D9EC-AC46-4115-B9D0-F32EE787C086}">
      <dsp:nvSpPr>
        <dsp:cNvPr id="0" name=""/>
        <dsp:cNvSpPr/>
      </dsp:nvSpPr>
      <dsp:spPr>
        <a:xfrm>
          <a:off x="3030302" y="1198056"/>
          <a:ext cx="788676" cy="7886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>
              <a:latin typeface="+mn-lt"/>
              <a:ea typeface="+mn-ea"/>
              <a:cs typeface="+mn-ea"/>
              <a:sym typeface="+mn-lt"/>
            </a:rPr>
            <a:t>two</a:t>
          </a:r>
          <a:endParaRPr lang="zh-CN" altLang="en-US" sz="17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3145801" y="1313555"/>
        <a:ext cx="557678" cy="557678"/>
      </dsp:txXfrm>
    </dsp:sp>
    <dsp:sp modelId="{AFF3125B-C25E-4986-8E1B-87AE9D16539E}">
      <dsp:nvSpPr>
        <dsp:cNvPr id="0" name=""/>
        <dsp:cNvSpPr/>
      </dsp:nvSpPr>
      <dsp:spPr>
        <a:xfrm>
          <a:off x="1832923" y="2395435"/>
          <a:ext cx="788676" cy="7886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>
              <a:latin typeface="+mn-lt"/>
              <a:ea typeface="+mn-ea"/>
              <a:cs typeface="+mn-ea"/>
              <a:sym typeface="+mn-lt"/>
            </a:rPr>
            <a:t>three</a:t>
          </a:r>
          <a:endParaRPr lang="zh-CN" altLang="en-US" sz="17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948422" y="2510934"/>
        <a:ext cx="557678" cy="557678"/>
      </dsp:txXfrm>
    </dsp:sp>
    <dsp:sp modelId="{12E47CFB-419D-4211-B5E5-84C49631A333}">
      <dsp:nvSpPr>
        <dsp:cNvPr id="0" name=""/>
        <dsp:cNvSpPr/>
      </dsp:nvSpPr>
      <dsp:spPr>
        <a:xfrm>
          <a:off x="635544" y="1198056"/>
          <a:ext cx="788676" cy="7886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>
              <a:latin typeface="+mn-lt"/>
              <a:ea typeface="+mn-ea"/>
              <a:cs typeface="+mn-ea"/>
              <a:sym typeface="+mn-lt"/>
            </a:rPr>
            <a:t>four</a:t>
          </a:r>
          <a:endParaRPr lang="zh-CN" altLang="en-US" sz="17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751043" y="1313555"/>
        <a:ext cx="557678" cy="5576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DF638-356A-48A0-9273-405D2B479145}">
      <dsp:nvSpPr>
        <dsp:cNvPr id="0" name=""/>
        <dsp:cNvSpPr/>
      </dsp:nvSpPr>
      <dsp:spPr>
        <a:xfrm>
          <a:off x="-5426797" y="-637468"/>
          <a:ext cx="6461721" cy="6461721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3677E3-F843-4962-988C-212B78D23734}">
      <dsp:nvSpPr>
        <dsp:cNvPr id="0" name=""/>
        <dsp:cNvSpPr/>
      </dsp:nvSpPr>
      <dsp:spPr>
        <a:xfrm>
          <a:off x="608613" y="454563"/>
          <a:ext cx="3231220" cy="738400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10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 smtClean="0">
              <a:latin typeface="+mn-lt"/>
              <a:ea typeface="+mn-ea"/>
              <a:cs typeface="+mn-ea"/>
              <a:sym typeface="+mn-lt"/>
            </a:rPr>
            <a:t>TITLE</a:t>
          </a:r>
          <a:endParaRPr lang="zh-CN" altLang="en-US" sz="40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608613" y="454563"/>
        <a:ext cx="3231220" cy="738400"/>
      </dsp:txXfrm>
    </dsp:sp>
    <dsp:sp modelId="{D72F2724-977B-4038-80AD-E68497715F77}">
      <dsp:nvSpPr>
        <dsp:cNvPr id="0" name=""/>
        <dsp:cNvSpPr/>
      </dsp:nvSpPr>
      <dsp:spPr>
        <a:xfrm>
          <a:off x="80306" y="427685"/>
          <a:ext cx="923000" cy="923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4D5592-ED75-4158-8F6F-B5B2AFB022FE}">
      <dsp:nvSpPr>
        <dsp:cNvPr id="0" name=""/>
        <dsp:cNvSpPr/>
      </dsp:nvSpPr>
      <dsp:spPr>
        <a:xfrm>
          <a:off x="965147" y="1627777"/>
          <a:ext cx="2807878" cy="738400"/>
        </a:xfrm>
        <a:prstGeom prst="rect">
          <a:avLst/>
        </a:prstGeom>
        <a:solidFill>
          <a:schemeClr val="bg1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10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 smtClean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TITLE</a:t>
          </a:r>
          <a:endParaRPr lang="zh-CN" altLang="en-US" sz="4000" kern="1200" dirty="0">
            <a:solidFill>
              <a:schemeClr val="tx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965147" y="1627777"/>
        <a:ext cx="2807878" cy="738400"/>
      </dsp:txXfrm>
    </dsp:sp>
    <dsp:sp modelId="{39D4A8CD-342E-47B8-AD94-1C384D509F7E}">
      <dsp:nvSpPr>
        <dsp:cNvPr id="0" name=""/>
        <dsp:cNvSpPr/>
      </dsp:nvSpPr>
      <dsp:spPr>
        <a:xfrm>
          <a:off x="503647" y="1535477"/>
          <a:ext cx="923000" cy="923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17981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D3FA20-9505-472C-B85A-38DB47955F8E}">
      <dsp:nvSpPr>
        <dsp:cNvPr id="0" name=""/>
        <dsp:cNvSpPr/>
      </dsp:nvSpPr>
      <dsp:spPr>
        <a:xfrm>
          <a:off x="965147" y="2735570"/>
          <a:ext cx="2807878" cy="738400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10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 smtClean="0">
              <a:latin typeface="+mn-lt"/>
              <a:ea typeface="+mn-ea"/>
              <a:cs typeface="+mn-ea"/>
              <a:sym typeface="+mn-lt"/>
            </a:rPr>
            <a:t>TITLE</a:t>
          </a:r>
          <a:endParaRPr lang="zh-CN" altLang="en-US" sz="40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965147" y="2735570"/>
        <a:ext cx="2807878" cy="738400"/>
      </dsp:txXfrm>
    </dsp:sp>
    <dsp:sp modelId="{C37DCC4C-AD29-4C3A-8164-A768D463B051}">
      <dsp:nvSpPr>
        <dsp:cNvPr id="0" name=""/>
        <dsp:cNvSpPr/>
      </dsp:nvSpPr>
      <dsp:spPr>
        <a:xfrm>
          <a:off x="503647" y="2643270"/>
          <a:ext cx="923000" cy="923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35962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A9096C-D457-4746-824C-0739A7B874A4}">
      <dsp:nvSpPr>
        <dsp:cNvPr id="0" name=""/>
        <dsp:cNvSpPr/>
      </dsp:nvSpPr>
      <dsp:spPr>
        <a:xfrm>
          <a:off x="541806" y="3843362"/>
          <a:ext cx="3231220" cy="738400"/>
        </a:xfrm>
        <a:prstGeom prst="rect">
          <a:avLst/>
        </a:prstGeom>
        <a:solidFill>
          <a:schemeClr val="bg1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10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 smtClean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rPr>
            <a:t>TITLE</a:t>
          </a:r>
          <a:endParaRPr lang="zh-CN" altLang="en-US" sz="4000" kern="1200" dirty="0">
            <a:solidFill>
              <a:schemeClr val="tx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541806" y="3843362"/>
        <a:ext cx="3231220" cy="738400"/>
      </dsp:txXfrm>
    </dsp:sp>
    <dsp:sp modelId="{235B03A5-09ED-4364-84CF-91A2D175DF1E}">
      <dsp:nvSpPr>
        <dsp:cNvPr id="0" name=""/>
        <dsp:cNvSpPr/>
      </dsp:nvSpPr>
      <dsp:spPr>
        <a:xfrm>
          <a:off x="80306" y="3751062"/>
          <a:ext cx="923000" cy="923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17981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A19-D7A5-41D3-89BB-50DFD6572B76}">
      <dsp:nvSpPr>
        <dsp:cNvPr id="0" name=""/>
        <dsp:cNvSpPr/>
      </dsp:nvSpPr>
      <dsp:spPr>
        <a:xfrm>
          <a:off x="442287" y="0"/>
          <a:ext cx="5012587" cy="3204516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567EA-8393-46A6-B11F-675C054316D0}">
      <dsp:nvSpPr>
        <dsp:cNvPr id="0" name=""/>
        <dsp:cNvSpPr/>
      </dsp:nvSpPr>
      <dsp:spPr>
        <a:xfrm>
          <a:off x="0" y="961354"/>
          <a:ext cx="1769148" cy="12818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62573" y="1023927"/>
        <a:ext cx="1644002" cy="1156660"/>
      </dsp:txXfrm>
    </dsp:sp>
    <dsp:sp modelId="{8BC70E05-27EA-43F4-BADF-F37B0099A338}">
      <dsp:nvSpPr>
        <dsp:cNvPr id="0" name=""/>
        <dsp:cNvSpPr/>
      </dsp:nvSpPr>
      <dsp:spPr>
        <a:xfrm>
          <a:off x="2064006" y="961354"/>
          <a:ext cx="1769148" cy="12818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126579" y="1023927"/>
        <a:ext cx="1644002" cy="1156660"/>
      </dsp:txXfrm>
    </dsp:sp>
    <dsp:sp modelId="{0C17E684-C14A-421C-A854-2351C8124AD8}">
      <dsp:nvSpPr>
        <dsp:cNvPr id="0" name=""/>
        <dsp:cNvSpPr/>
      </dsp:nvSpPr>
      <dsp:spPr>
        <a:xfrm>
          <a:off x="4128013" y="961354"/>
          <a:ext cx="1769148" cy="12818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4190586" y="1023927"/>
        <a:ext cx="1644002" cy="11566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3A7ED-9228-4EE5-A1D3-050F7D29220D}">
      <dsp:nvSpPr>
        <dsp:cNvPr id="0" name=""/>
        <dsp:cNvSpPr/>
      </dsp:nvSpPr>
      <dsp:spPr>
        <a:xfrm>
          <a:off x="1798451" y="0"/>
          <a:ext cx="1880261" cy="1880261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>
              <a:latin typeface="+mn-lt"/>
              <a:ea typeface="+mn-ea"/>
              <a:cs typeface="+mn-ea"/>
              <a:sym typeface="+mn-lt"/>
            </a:rPr>
            <a:t>one</a:t>
          </a:r>
          <a:endParaRPr lang="zh-CN" altLang="en-US" sz="25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268516" y="940131"/>
        <a:ext cx="940131" cy="940130"/>
      </dsp:txXfrm>
    </dsp:sp>
    <dsp:sp modelId="{9F044556-83D1-49BC-BAC1-44D6C50CDF57}">
      <dsp:nvSpPr>
        <dsp:cNvPr id="0" name=""/>
        <dsp:cNvSpPr/>
      </dsp:nvSpPr>
      <dsp:spPr>
        <a:xfrm>
          <a:off x="858321" y="1880261"/>
          <a:ext cx="1880261" cy="1880261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>
              <a:latin typeface="+mn-lt"/>
              <a:ea typeface="+mn-ea"/>
              <a:cs typeface="+mn-ea"/>
              <a:sym typeface="+mn-lt"/>
            </a:rPr>
            <a:t>three</a:t>
          </a:r>
          <a:endParaRPr lang="zh-CN" altLang="en-US" sz="25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328386" y="2820392"/>
        <a:ext cx="940131" cy="940130"/>
      </dsp:txXfrm>
    </dsp:sp>
    <dsp:sp modelId="{659AB3AF-F807-4725-9FCB-5B2200DD3035}">
      <dsp:nvSpPr>
        <dsp:cNvPr id="0" name=""/>
        <dsp:cNvSpPr/>
      </dsp:nvSpPr>
      <dsp:spPr>
        <a:xfrm rot="10800000">
          <a:off x="1798451" y="1880261"/>
          <a:ext cx="1880261" cy="1880261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>
              <a:latin typeface="+mn-lt"/>
              <a:ea typeface="+mn-ea"/>
              <a:cs typeface="+mn-ea"/>
              <a:sym typeface="+mn-lt"/>
            </a:rPr>
            <a:t>two</a:t>
          </a:r>
          <a:endParaRPr lang="zh-CN" altLang="en-US" sz="2500" kern="1200" dirty="0">
            <a:latin typeface="+mn-lt"/>
            <a:ea typeface="+mn-ea"/>
            <a:cs typeface="+mn-ea"/>
            <a:sym typeface="+mn-lt"/>
          </a:endParaRPr>
        </a:p>
      </dsp:txBody>
      <dsp:txXfrm rot="10800000">
        <a:off x="2268516" y="1880261"/>
        <a:ext cx="940131" cy="940130"/>
      </dsp:txXfrm>
    </dsp:sp>
    <dsp:sp modelId="{FD536439-B1A1-482D-BFBF-E3FD97676BE7}">
      <dsp:nvSpPr>
        <dsp:cNvPr id="0" name=""/>
        <dsp:cNvSpPr/>
      </dsp:nvSpPr>
      <dsp:spPr>
        <a:xfrm>
          <a:off x="2738582" y="1880261"/>
          <a:ext cx="1880261" cy="1880261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>
              <a:latin typeface="+mn-lt"/>
              <a:ea typeface="+mn-ea"/>
              <a:cs typeface="+mn-ea"/>
              <a:sym typeface="+mn-lt"/>
            </a:rPr>
            <a:t>four</a:t>
          </a:r>
          <a:endParaRPr lang="zh-CN" altLang="en-US" sz="25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3208647" y="2820392"/>
        <a:ext cx="940131" cy="94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#1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73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77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90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94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11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15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2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#7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#2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#4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#4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#3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4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#3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#6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#2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#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#1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#3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F30AA-4197-49B4-8EC6-61648DEC7E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D67C8-7137-4B02-8B7C-482FD1D925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67C8-7137-4B02-8B7C-482FD1D9250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315-F62D-4FCC-B3C1-FECC20FD06F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5476-0ADC-4841-89FE-E3CDB2ABF9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315-F62D-4FCC-B3C1-FECC20FD06F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5476-0ADC-4841-89FE-E3CDB2ABF9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315-F62D-4FCC-B3C1-FECC20FD06F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5476-0ADC-4841-89FE-E3CDB2ABF9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315-F62D-4FCC-B3C1-FECC20FD06F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5476-0ADC-4841-89FE-E3CDB2ABF9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315-F62D-4FCC-B3C1-FECC20FD06F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5476-0ADC-4841-89FE-E3CDB2ABF9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315-F62D-4FCC-B3C1-FECC20FD06F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5476-0ADC-4841-89FE-E3CDB2ABF9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315-F62D-4FCC-B3C1-FECC20FD06F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5476-0ADC-4841-89FE-E3CDB2ABF9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7937660" y="3615958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315-F62D-4FCC-B3C1-FECC20FD06F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5476-0ADC-4841-89FE-E3CDB2ABF9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315-F62D-4FCC-B3C1-FECC20FD06F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5476-0ADC-4841-89FE-E3CDB2ABF9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315-F62D-4FCC-B3C1-FECC20FD06F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5476-0ADC-4841-89FE-E3CDB2ABF9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315-F62D-4FCC-B3C1-FECC20FD06F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5476-0ADC-4841-89FE-E3CDB2ABF9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315-F62D-4FCC-B3C1-FECC20FD06F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5476-0ADC-4841-89FE-E3CDB2ABF9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CA315-F62D-4FCC-B3C1-FECC20FD06F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15476-0ADC-4841-89FE-E3CDB2ABF9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1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2.png"/><Relationship Id="rId9" Type="http://schemas.microsoft.com/office/2007/relationships/diagramDrawing" Target="../diagrams/drawin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53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2.png"/><Relationship Id="rId9" Type="http://schemas.microsoft.com/office/2007/relationships/diagramDrawing" Target="../diagrams/drawing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54.jpe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2.png"/><Relationship Id="rId9" Type="http://schemas.microsoft.com/office/2007/relationships/diagramDrawing" Target="../diagrams/drawing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33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2.png"/><Relationship Id="rId9" Type="http://schemas.microsoft.com/office/2007/relationships/diagramDrawing" Target="../diagrams/drawing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371305">
            <a:off x="2159059" y="2665801"/>
            <a:ext cx="1422162" cy="1895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76784" y="2985385"/>
            <a:ext cx="1333766" cy="17772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123">
            <a:off x="3811887" y="1830986"/>
            <a:ext cx="4237222" cy="56460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591692">
            <a:off x="9410394" y="1450293"/>
            <a:ext cx="1521518" cy="202742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451328" y="216796"/>
            <a:ext cx="430304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3600" dirty="0">
                <a:cs typeface="+mn-ea"/>
                <a:sym typeface="+mn-lt"/>
              </a:rPr>
              <a:t>音</a:t>
            </a:r>
            <a:r>
              <a:rPr lang="zh-CN" altLang="en-US" sz="3600" dirty="0" smtClean="0">
                <a:cs typeface="+mn-ea"/>
                <a:sym typeface="+mn-lt"/>
              </a:rPr>
              <a:t>乐演</a:t>
            </a:r>
            <a:r>
              <a:rPr lang="zh-CN" altLang="en-US" sz="3600" dirty="0">
                <a:cs typeface="+mn-ea"/>
                <a:sym typeface="+mn-lt"/>
              </a:rPr>
              <a:t>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40067" y="966560"/>
            <a:ext cx="192556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点击填写表演者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85915" y="1468141"/>
            <a:ext cx="383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音乐公开课</a:t>
            </a:r>
            <a:r>
              <a:rPr lang="en-US" altLang="zh-CN" dirty="0" smtClean="0">
                <a:cs typeface="+mn-ea"/>
                <a:sym typeface="+mn-lt"/>
              </a:rPr>
              <a:t>PPT</a:t>
            </a:r>
            <a:r>
              <a:rPr lang="zh-CN" altLang="en-US" dirty="0" smtClean="0">
                <a:cs typeface="+mn-ea"/>
                <a:sym typeface="+mn-lt"/>
              </a:rPr>
              <a:t>课件模板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614857" y="-93366"/>
            <a:ext cx="994991" cy="13258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8379804" y="-93366"/>
            <a:ext cx="994991" cy="13258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圆角矩形 67"/>
          <p:cNvSpPr/>
          <p:nvPr/>
        </p:nvSpPr>
        <p:spPr>
          <a:xfrm>
            <a:off x="8643" y="2048641"/>
            <a:ext cx="484907" cy="239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518936" y="2048641"/>
            <a:ext cx="484907" cy="2393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1033239" y="2048641"/>
            <a:ext cx="484907" cy="239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390731" y="2004845"/>
            <a:ext cx="335490" cy="128459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858817" y="2004845"/>
            <a:ext cx="335490" cy="128459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1536261" y="2027814"/>
            <a:ext cx="484907" cy="239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2063110" y="2027814"/>
            <a:ext cx="484907" cy="2393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2561981" y="2027814"/>
            <a:ext cx="484907" cy="239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79" name="圆角矩形 78"/>
          <p:cNvSpPr/>
          <p:nvPr/>
        </p:nvSpPr>
        <p:spPr>
          <a:xfrm>
            <a:off x="3565705" y="2027814"/>
            <a:ext cx="484907" cy="239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3046888" y="2027814"/>
            <a:ext cx="484907" cy="2393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4091403" y="2027814"/>
            <a:ext cx="484907" cy="2393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82" name="圆角矩形 81"/>
          <p:cNvSpPr/>
          <p:nvPr/>
        </p:nvSpPr>
        <p:spPr>
          <a:xfrm>
            <a:off x="4565327" y="2042609"/>
            <a:ext cx="491747" cy="2393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1883492" y="2004845"/>
            <a:ext cx="335490" cy="128459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2413456" y="2004845"/>
            <a:ext cx="335490" cy="128459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85" name="圆角矩形 84"/>
          <p:cNvSpPr/>
          <p:nvPr/>
        </p:nvSpPr>
        <p:spPr>
          <a:xfrm>
            <a:off x="2940932" y="2004845"/>
            <a:ext cx="335490" cy="128459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4361932" y="2004845"/>
            <a:ext cx="335490" cy="128459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87" name="圆角矩形 86"/>
          <p:cNvSpPr/>
          <p:nvPr/>
        </p:nvSpPr>
        <p:spPr>
          <a:xfrm>
            <a:off x="3860830" y="2004845"/>
            <a:ext cx="335490" cy="128459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pic>
        <p:nvPicPr>
          <p:cNvPr id="88" name="图片 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4513">
            <a:off x="849733" y="4644260"/>
            <a:ext cx="813712" cy="1084271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89055" y="4441641"/>
            <a:ext cx="792146" cy="1055535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4130012" y="4474753"/>
            <a:ext cx="981136" cy="1307364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0374">
            <a:off x="2490567" y="4585616"/>
            <a:ext cx="837791" cy="1116357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68536" y="4755141"/>
            <a:ext cx="916012" cy="1220586"/>
          </a:xfrm>
          <a:prstGeom prst="rect">
            <a:avLst/>
          </a:prstGeom>
        </p:spPr>
      </p:pic>
      <p:grpSp>
        <p:nvGrpSpPr>
          <p:cNvPr id="94" name="组合 93"/>
          <p:cNvGrpSpPr/>
          <p:nvPr/>
        </p:nvGrpSpPr>
        <p:grpSpPr>
          <a:xfrm>
            <a:off x="-882" y="5008913"/>
            <a:ext cx="5106369" cy="717634"/>
            <a:chOff x="7762875" y="752475"/>
            <a:chExt cx="1876425" cy="616214"/>
          </a:xfrm>
        </p:grpSpPr>
        <p:cxnSp>
          <p:nvCxnSpPr>
            <p:cNvPr id="96" name="直接连接符 95"/>
            <p:cNvCxnSpPr/>
            <p:nvPr/>
          </p:nvCxnSpPr>
          <p:spPr>
            <a:xfrm>
              <a:off x="7762875" y="752475"/>
              <a:ext cx="18764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7762875" y="904875"/>
              <a:ext cx="18764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7762875" y="1057275"/>
              <a:ext cx="18764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7762875" y="1209675"/>
              <a:ext cx="18764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7762875" y="1368689"/>
              <a:ext cx="18764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6" name="文本框 105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109" name="组合 108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111" name="直接连接符 110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12" name="图片 111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243401" y="4561042"/>
            <a:ext cx="988993" cy="1317833"/>
          </a:xfrm>
          <a:prstGeom prst="rect">
            <a:avLst/>
          </a:prstGeom>
        </p:spPr>
      </p:pic>
      <p:sp>
        <p:nvSpPr>
          <p:cNvPr id="113" name="圆角矩形 112"/>
          <p:cNvSpPr/>
          <p:nvPr/>
        </p:nvSpPr>
        <p:spPr>
          <a:xfrm>
            <a:off x="7645869" y="1722838"/>
            <a:ext cx="2396230" cy="455855"/>
          </a:xfrm>
          <a:prstGeom prst="roundRect">
            <a:avLst>
              <a:gd name="adj" fmla="val 10000"/>
            </a:avLst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点击编辑标题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5774528" y="3260681"/>
            <a:ext cx="1927804" cy="2866317"/>
            <a:chOff x="643345" y="1533990"/>
            <a:chExt cx="1247679" cy="3381847"/>
          </a:xfrm>
          <a:solidFill>
            <a:schemeClr val="tx1">
              <a:lumMod val="65000"/>
              <a:lumOff val="3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5" name="圆角矩形 114"/>
            <p:cNvSpPr/>
            <p:nvPr/>
          </p:nvSpPr>
          <p:spPr>
            <a:xfrm>
              <a:off x="643345" y="1533990"/>
              <a:ext cx="1247679" cy="3381847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圆角矩形 5"/>
            <p:cNvSpPr txBox="1"/>
            <p:nvPr/>
          </p:nvSpPr>
          <p:spPr>
            <a:xfrm>
              <a:off x="679888" y="1570533"/>
              <a:ext cx="1174593" cy="330876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3100" kern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7913453" y="3263683"/>
            <a:ext cx="1927804" cy="2866317"/>
            <a:chOff x="643345" y="1533990"/>
            <a:chExt cx="1247679" cy="338184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8" name="圆角矩形 117"/>
            <p:cNvSpPr/>
            <p:nvPr/>
          </p:nvSpPr>
          <p:spPr>
            <a:xfrm>
              <a:off x="643345" y="1533990"/>
              <a:ext cx="1247679" cy="3381847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圆角矩形 5"/>
            <p:cNvSpPr txBox="1"/>
            <p:nvPr/>
          </p:nvSpPr>
          <p:spPr>
            <a:xfrm>
              <a:off x="679888" y="1570533"/>
              <a:ext cx="1174593" cy="330876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100" kern="1200" dirty="0">
                <a:ln>
                  <a:solidFill>
                    <a:schemeClr val="tx1"/>
                  </a:solidFill>
                </a:ln>
                <a:cs typeface="+mn-ea"/>
                <a:sym typeface="+mn-lt"/>
              </a:endParaRP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altLang="zh-CN" sz="2400" dirty="0" smtClean="0">
                <a:ln>
                  <a:solidFill>
                    <a:schemeClr val="tx1"/>
                  </a:solidFill>
                </a:ln>
                <a:cs typeface="+mn-ea"/>
                <a:sym typeface="+mn-lt"/>
              </a:endParaRP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400" dirty="0" smtClean="0">
                  <a:ln>
                    <a:solidFill>
                      <a:schemeClr val="tx1"/>
                    </a:solidFill>
                  </a:ln>
                  <a:cs typeface="+mn-ea"/>
                  <a:sym typeface="+mn-lt"/>
                </a:rPr>
                <a:t>内容</a:t>
              </a:r>
              <a:endParaRPr lang="zh-CN" altLang="en-US" sz="2400" kern="1200" dirty="0">
                <a:ln>
                  <a:solidFill>
                    <a:schemeClr val="tx1"/>
                  </a:solidFill>
                </a:ln>
                <a:cs typeface="+mn-ea"/>
                <a:sym typeface="+mn-lt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0143019" y="3224314"/>
            <a:ext cx="1927804" cy="2866317"/>
            <a:chOff x="643345" y="1533990"/>
            <a:chExt cx="1247679" cy="3381847"/>
          </a:xfrm>
          <a:solidFill>
            <a:schemeClr val="tx1">
              <a:lumMod val="65000"/>
              <a:lumOff val="3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1" name="圆角矩形 120"/>
            <p:cNvSpPr/>
            <p:nvPr/>
          </p:nvSpPr>
          <p:spPr>
            <a:xfrm>
              <a:off x="643345" y="1533990"/>
              <a:ext cx="1247679" cy="3381847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圆角矩形 5"/>
            <p:cNvSpPr txBox="1"/>
            <p:nvPr/>
          </p:nvSpPr>
          <p:spPr>
            <a:xfrm>
              <a:off x="679888" y="1570533"/>
              <a:ext cx="1174593" cy="330876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100" kern="1200" dirty="0">
                <a:cs typeface="+mn-ea"/>
                <a:sym typeface="+mn-lt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400" kern="1200" dirty="0">
                <a:cs typeface="+mn-ea"/>
                <a:sym typeface="+mn-lt"/>
              </a:endParaRP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altLang="zh-CN" sz="2400" dirty="0">
                <a:cs typeface="+mn-ea"/>
                <a:sym typeface="+mn-lt"/>
              </a:endParaRP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altLang="zh-CN" sz="2400" kern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400" kern="1200" dirty="0" smtClean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2400" kern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64299" y="2178693"/>
            <a:ext cx="4342622" cy="1084990"/>
            <a:chOff x="6764299" y="2178693"/>
            <a:chExt cx="4342622" cy="1084990"/>
          </a:xfrm>
        </p:grpSpPr>
        <p:grpSp>
          <p:nvGrpSpPr>
            <p:cNvPr id="26" name="组合 25"/>
            <p:cNvGrpSpPr/>
            <p:nvPr/>
          </p:nvGrpSpPr>
          <p:grpSpPr>
            <a:xfrm>
              <a:off x="6764299" y="2178693"/>
              <a:ext cx="2113056" cy="1084990"/>
              <a:chOff x="6764299" y="2178693"/>
              <a:chExt cx="2113056" cy="1084990"/>
            </a:xfrm>
          </p:grpSpPr>
          <p:cxnSp>
            <p:nvCxnSpPr>
              <p:cNvPr id="17" name="直接连接符 16"/>
              <p:cNvCxnSpPr>
                <a:stCxn id="113" idx="2"/>
              </p:cNvCxnSpPr>
              <p:nvPr/>
            </p:nvCxnSpPr>
            <p:spPr>
              <a:xfrm flipH="1">
                <a:off x="6764299" y="2178693"/>
                <a:ext cx="2079685" cy="107025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13" idx="2"/>
                <a:endCxn id="118" idx="0"/>
              </p:cNvCxnSpPr>
              <p:nvPr/>
            </p:nvCxnSpPr>
            <p:spPr>
              <a:xfrm>
                <a:off x="8843984" y="2178693"/>
                <a:ext cx="33371" cy="10849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直接连接符 20"/>
            <p:cNvCxnSpPr>
              <a:stCxn id="113" idx="2"/>
              <a:endCxn id="121" idx="0"/>
            </p:cNvCxnSpPr>
            <p:nvPr/>
          </p:nvCxnSpPr>
          <p:spPr>
            <a:xfrm>
              <a:off x="8843984" y="2178693"/>
              <a:ext cx="2262937" cy="10456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6" grpId="0" animBg="1"/>
      <p:bldP spid="78" grpId="0" animBg="1"/>
      <p:bldP spid="79" grpId="0" animBg="1"/>
      <p:bldP spid="1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/>
        </p:nvGraphicFramePr>
        <p:xfrm>
          <a:off x="5487988" y="2315952"/>
          <a:ext cx="4454524" cy="318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794236" y="1427938"/>
            <a:ext cx="23288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cs typeface="+mn-ea"/>
                <a:sym typeface="+mn-lt"/>
              </a:rPr>
              <a:t>Part one</a:t>
            </a:r>
          </a:p>
          <a:p>
            <a:r>
              <a:rPr lang="zh-CN" altLang="en-US" sz="1400" dirty="0" smtClean="0">
                <a:cs typeface="+mn-ea"/>
                <a:sym typeface="+mn-lt"/>
              </a:rPr>
              <a:t>添加内容添加内容添加内容添加内容添加内容添加内容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72612" y="3508237"/>
            <a:ext cx="23288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cs typeface="+mn-ea"/>
                <a:sym typeface="+mn-lt"/>
              </a:rPr>
              <a:t>Part two</a:t>
            </a:r>
          </a:p>
          <a:p>
            <a:r>
              <a:rPr lang="zh-CN" altLang="en-US" sz="1400" dirty="0" smtClean="0">
                <a:cs typeface="+mn-ea"/>
                <a:sym typeface="+mn-lt"/>
              </a:rPr>
              <a:t>添加内容</a:t>
            </a:r>
            <a:r>
              <a:rPr lang="zh-CN" altLang="en-US" sz="1400" dirty="0">
                <a:cs typeface="+mn-ea"/>
                <a:sym typeface="+mn-lt"/>
              </a:rPr>
              <a:t>添加</a:t>
            </a:r>
            <a:r>
              <a:rPr lang="zh-CN" altLang="en-US" sz="1400" dirty="0" smtClean="0">
                <a:cs typeface="+mn-ea"/>
                <a:sym typeface="+mn-lt"/>
              </a:rPr>
              <a:t>内容</a:t>
            </a:r>
            <a:r>
              <a:rPr lang="zh-CN" altLang="en-US" sz="1400" dirty="0">
                <a:cs typeface="+mn-ea"/>
                <a:sym typeface="+mn-lt"/>
              </a:rPr>
              <a:t>添加</a:t>
            </a:r>
            <a:r>
              <a:rPr lang="zh-CN" altLang="en-US" sz="1400" dirty="0" smtClean="0">
                <a:cs typeface="+mn-ea"/>
                <a:sym typeface="+mn-lt"/>
              </a:rPr>
              <a:t>内容</a:t>
            </a:r>
            <a:r>
              <a:rPr lang="zh-CN" altLang="en-US" sz="1400" dirty="0">
                <a:cs typeface="+mn-ea"/>
                <a:sym typeface="+mn-lt"/>
              </a:rPr>
              <a:t>添加</a:t>
            </a:r>
            <a:r>
              <a:rPr lang="zh-CN" altLang="en-US" sz="1400" dirty="0" smtClean="0">
                <a:cs typeface="+mn-ea"/>
                <a:sym typeface="+mn-lt"/>
              </a:rPr>
              <a:t>内容</a:t>
            </a:r>
            <a:r>
              <a:rPr lang="zh-CN" altLang="en-US" sz="1400" dirty="0">
                <a:cs typeface="+mn-ea"/>
                <a:sym typeface="+mn-lt"/>
              </a:rPr>
              <a:t>添加</a:t>
            </a:r>
            <a:r>
              <a:rPr lang="zh-CN" altLang="en-US" sz="1400" dirty="0" smtClean="0">
                <a:cs typeface="+mn-ea"/>
                <a:sym typeface="+mn-lt"/>
              </a:rPr>
              <a:t>内容</a:t>
            </a:r>
            <a:r>
              <a:rPr lang="zh-CN" altLang="en-US" sz="1400" dirty="0">
                <a:cs typeface="+mn-ea"/>
                <a:sym typeface="+mn-lt"/>
              </a:rPr>
              <a:t>添加</a:t>
            </a:r>
            <a:r>
              <a:rPr lang="zh-CN" altLang="en-US" sz="1400" dirty="0" smtClean="0">
                <a:cs typeface="+mn-ea"/>
                <a:sym typeface="+mn-lt"/>
              </a:rPr>
              <a:t>内容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94236" y="5563788"/>
            <a:ext cx="23288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cs typeface="+mn-ea"/>
                <a:sym typeface="+mn-lt"/>
              </a:rPr>
              <a:t>Part three</a:t>
            </a:r>
          </a:p>
          <a:p>
            <a:r>
              <a:rPr lang="zh-CN" altLang="en-US" sz="1400" dirty="0" smtClean="0">
                <a:cs typeface="+mn-ea"/>
                <a:sym typeface="+mn-lt"/>
              </a:rPr>
              <a:t>添加内容</a:t>
            </a:r>
            <a:r>
              <a:rPr lang="zh-CN" altLang="en-US" sz="1400" dirty="0">
                <a:cs typeface="+mn-ea"/>
                <a:sym typeface="+mn-lt"/>
              </a:rPr>
              <a:t>添加</a:t>
            </a:r>
            <a:r>
              <a:rPr lang="zh-CN" altLang="en-US" sz="1400" dirty="0" smtClean="0">
                <a:cs typeface="+mn-ea"/>
                <a:sym typeface="+mn-lt"/>
              </a:rPr>
              <a:t>内容</a:t>
            </a:r>
            <a:r>
              <a:rPr lang="zh-CN" altLang="en-US" sz="1400" dirty="0">
                <a:cs typeface="+mn-ea"/>
                <a:sym typeface="+mn-lt"/>
              </a:rPr>
              <a:t>添加</a:t>
            </a:r>
            <a:r>
              <a:rPr lang="zh-CN" altLang="en-US" sz="1400" dirty="0" smtClean="0">
                <a:cs typeface="+mn-ea"/>
                <a:sym typeface="+mn-lt"/>
              </a:rPr>
              <a:t>内容</a:t>
            </a:r>
            <a:r>
              <a:rPr lang="zh-CN" altLang="en-US" sz="1400" dirty="0">
                <a:cs typeface="+mn-ea"/>
                <a:sym typeface="+mn-lt"/>
              </a:rPr>
              <a:t>添加</a:t>
            </a:r>
            <a:r>
              <a:rPr lang="zh-CN" altLang="en-US" sz="1400" dirty="0" smtClean="0">
                <a:cs typeface="+mn-ea"/>
                <a:sym typeface="+mn-lt"/>
              </a:rPr>
              <a:t>内容</a:t>
            </a:r>
            <a:r>
              <a:rPr lang="zh-CN" altLang="en-US" sz="1400" dirty="0">
                <a:cs typeface="+mn-ea"/>
                <a:sym typeface="+mn-lt"/>
              </a:rPr>
              <a:t>添加</a:t>
            </a:r>
            <a:r>
              <a:rPr lang="zh-CN" altLang="en-US" sz="1400" dirty="0" smtClean="0">
                <a:cs typeface="+mn-ea"/>
                <a:sym typeface="+mn-lt"/>
              </a:rPr>
              <a:t>内容</a:t>
            </a:r>
            <a:r>
              <a:rPr lang="zh-CN" altLang="en-US" sz="1400" dirty="0">
                <a:cs typeface="+mn-ea"/>
                <a:sym typeface="+mn-lt"/>
              </a:rPr>
              <a:t>添加</a:t>
            </a:r>
            <a:r>
              <a:rPr lang="zh-CN" altLang="en-US" sz="1400" dirty="0" smtClean="0">
                <a:cs typeface="+mn-ea"/>
                <a:sym typeface="+mn-lt"/>
              </a:rPr>
              <a:t>内容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30626" y="3508237"/>
            <a:ext cx="23288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cs typeface="+mn-ea"/>
                <a:sym typeface="+mn-lt"/>
              </a:rPr>
              <a:t>Part four</a:t>
            </a:r>
          </a:p>
          <a:p>
            <a:r>
              <a:rPr lang="zh-CN" altLang="en-US" sz="1400" dirty="0" smtClean="0">
                <a:cs typeface="+mn-ea"/>
                <a:sym typeface="+mn-lt"/>
              </a:rPr>
              <a:t>添加内容</a:t>
            </a:r>
            <a:r>
              <a:rPr lang="zh-CN" altLang="en-US" sz="1400" dirty="0">
                <a:cs typeface="+mn-ea"/>
                <a:sym typeface="+mn-lt"/>
              </a:rPr>
              <a:t>添加</a:t>
            </a:r>
            <a:r>
              <a:rPr lang="zh-CN" altLang="en-US" sz="1400" dirty="0" smtClean="0">
                <a:cs typeface="+mn-ea"/>
                <a:sym typeface="+mn-lt"/>
              </a:rPr>
              <a:t>内容</a:t>
            </a:r>
            <a:r>
              <a:rPr lang="zh-CN" altLang="en-US" sz="1400" dirty="0">
                <a:cs typeface="+mn-ea"/>
                <a:sym typeface="+mn-lt"/>
              </a:rPr>
              <a:t>添加</a:t>
            </a:r>
            <a:r>
              <a:rPr lang="zh-CN" altLang="en-US" sz="1400" dirty="0" smtClean="0">
                <a:cs typeface="+mn-ea"/>
                <a:sym typeface="+mn-lt"/>
              </a:rPr>
              <a:t>内容</a:t>
            </a:r>
            <a:r>
              <a:rPr lang="zh-CN" altLang="en-US" sz="1400" dirty="0">
                <a:cs typeface="+mn-ea"/>
                <a:sym typeface="+mn-lt"/>
              </a:rPr>
              <a:t>添加</a:t>
            </a:r>
            <a:r>
              <a:rPr lang="zh-CN" altLang="en-US" sz="1400" dirty="0" smtClean="0">
                <a:cs typeface="+mn-ea"/>
                <a:sym typeface="+mn-lt"/>
              </a:rPr>
              <a:t>内容</a:t>
            </a:r>
            <a:r>
              <a:rPr lang="zh-CN" altLang="en-US" sz="1400" dirty="0">
                <a:cs typeface="+mn-ea"/>
                <a:sym typeface="+mn-lt"/>
              </a:rPr>
              <a:t>添加</a:t>
            </a:r>
            <a:r>
              <a:rPr lang="zh-CN" altLang="en-US" sz="1400" dirty="0" smtClean="0">
                <a:cs typeface="+mn-ea"/>
                <a:sym typeface="+mn-lt"/>
              </a:rPr>
              <a:t>内容</a:t>
            </a:r>
            <a:r>
              <a:rPr lang="zh-CN" altLang="en-US" sz="1400" dirty="0">
                <a:cs typeface="+mn-ea"/>
                <a:sym typeface="+mn-lt"/>
              </a:rPr>
              <a:t>添加</a:t>
            </a:r>
            <a:r>
              <a:rPr lang="zh-CN" altLang="en-US" sz="1400" dirty="0" smtClean="0">
                <a:cs typeface="+mn-ea"/>
                <a:sym typeface="+mn-lt"/>
              </a:rPr>
              <a:t>内容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906" y="1295910"/>
            <a:ext cx="3810532" cy="507753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13" name="组合 12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2875402" y="1462021"/>
          <a:ext cx="3839834" cy="510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0" y="1807180"/>
            <a:ext cx="2875402" cy="433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圆角矩形 2"/>
          <p:cNvSpPr/>
          <p:nvPr/>
        </p:nvSpPr>
        <p:spPr>
          <a:xfrm>
            <a:off x="7123362" y="1512554"/>
            <a:ext cx="3530784" cy="1050429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内容</a:t>
            </a:r>
            <a:r>
              <a:rPr lang="zh-CN" altLang="en-US" dirty="0">
                <a:cs typeface="+mn-ea"/>
                <a:sym typeface="+mn-lt"/>
              </a:rPr>
              <a:t>①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7123362" y="2589293"/>
            <a:ext cx="3530784" cy="1174176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内容②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123362" y="3796784"/>
            <a:ext cx="3530784" cy="1174176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内容③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123362" y="5004275"/>
            <a:ext cx="3530784" cy="1174176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内容④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11" name="组合 10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3283527" y="1981200"/>
            <a:ext cx="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b="-2262"/>
          <a:stretch>
            <a:fillRect/>
          </a:stretch>
        </p:blipFill>
        <p:spPr>
          <a:xfrm>
            <a:off x="0" y="1098656"/>
            <a:ext cx="4036854" cy="10063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 b="-2262"/>
          <a:stretch>
            <a:fillRect/>
          </a:stretch>
        </p:blipFill>
        <p:spPr>
          <a:xfrm>
            <a:off x="4036854" y="1601840"/>
            <a:ext cx="4036854" cy="10063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 b="-2262"/>
          <a:stretch>
            <a:fillRect/>
          </a:stretch>
        </p:blipFill>
        <p:spPr>
          <a:xfrm>
            <a:off x="8073708" y="2094873"/>
            <a:ext cx="4118292" cy="10266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81437" y="1098656"/>
            <a:ext cx="771918" cy="10285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55417" y="1601840"/>
            <a:ext cx="771918" cy="10285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992271" y="2116130"/>
            <a:ext cx="771918" cy="10285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301790" y="1950236"/>
            <a:ext cx="463401" cy="6174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627847" y="1332753"/>
            <a:ext cx="463401" cy="6174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613925" y="2206903"/>
            <a:ext cx="463401" cy="6174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727890" y="1846563"/>
            <a:ext cx="421275" cy="56134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339646" y="2287045"/>
            <a:ext cx="421275" cy="5613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14624" y="1725697"/>
            <a:ext cx="421275" cy="56134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243873" y="1410954"/>
            <a:ext cx="520879" cy="69407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720767" y="2206902"/>
            <a:ext cx="463401" cy="61748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 rot="5400000">
            <a:off x="1122582" y="3841949"/>
            <a:ext cx="1204499" cy="145180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97048" y="3103096"/>
            <a:ext cx="1613113" cy="967867"/>
            <a:chOff x="406359" y="11728"/>
            <a:chExt cx="1613113" cy="967867"/>
          </a:xfrm>
        </p:grpSpPr>
        <p:sp>
          <p:nvSpPr>
            <p:cNvPr id="27" name="圆角矩形 26"/>
            <p:cNvSpPr/>
            <p:nvPr/>
          </p:nvSpPr>
          <p:spPr>
            <a:xfrm>
              <a:off x="406359" y="11728"/>
              <a:ext cx="1613113" cy="967867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圆角矩形 5"/>
            <p:cNvSpPr txBox="1"/>
            <p:nvPr/>
          </p:nvSpPr>
          <p:spPr>
            <a:xfrm>
              <a:off x="434707" y="40076"/>
              <a:ext cx="1556417" cy="911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双击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编辑内容</a:t>
              </a:r>
              <a:endParaRPr lang="zh-CN" altLang="en-US" kern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 rot="5400000">
            <a:off x="1123162" y="5038260"/>
            <a:ext cx="1197490" cy="145180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97048" y="4312931"/>
            <a:ext cx="1613113" cy="967867"/>
            <a:chOff x="406359" y="1221563"/>
            <a:chExt cx="1613113" cy="967867"/>
          </a:xfrm>
        </p:grpSpPr>
        <p:sp>
          <p:nvSpPr>
            <p:cNvPr id="32" name="圆角矩形 31"/>
            <p:cNvSpPr/>
            <p:nvPr/>
          </p:nvSpPr>
          <p:spPr>
            <a:xfrm>
              <a:off x="406359" y="1221563"/>
              <a:ext cx="1613113" cy="967867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圆角矩形 8"/>
            <p:cNvSpPr txBox="1"/>
            <p:nvPr/>
          </p:nvSpPr>
          <p:spPr>
            <a:xfrm>
              <a:off x="434707" y="1249911"/>
              <a:ext cx="1556417" cy="911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000" kern="1200" dirty="0">
                <a:cs typeface="+mn-ea"/>
                <a:sym typeface="+mn-lt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 rot="21598067">
            <a:off x="1225006" y="5948988"/>
            <a:ext cx="4195776" cy="145180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97048" y="5515757"/>
            <a:ext cx="1613113" cy="967867"/>
            <a:chOff x="406359" y="2424389"/>
            <a:chExt cx="1613113" cy="967867"/>
          </a:xfrm>
        </p:grpSpPr>
        <p:sp>
          <p:nvSpPr>
            <p:cNvPr id="36" name="圆角矩形 35"/>
            <p:cNvSpPr/>
            <p:nvPr/>
          </p:nvSpPr>
          <p:spPr>
            <a:xfrm>
              <a:off x="406359" y="2424389"/>
              <a:ext cx="1613113" cy="967867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圆角矩形 11"/>
            <p:cNvSpPr txBox="1"/>
            <p:nvPr/>
          </p:nvSpPr>
          <p:spPr>
            <a:xfrm>
              <a:off x="434707" y="2452737"/>
              <a:ext cx="1556417" cy="911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cs typeface="+mn-ea"/>
                  <a:sym typeface="+mn-lt"/>
                </a:rPr>
                <a:t>双</a:t>
              </a:r>
              <a:r>
                <a:rPr lang="zh-CN" altLang="en-US" dirty="0" smtClean="0">
                  <a:cs typeface="+mn-ea"/>
                  <a:sym typeface="+mn-lt"/>
                </a:rPr>
                <a:t>击编辑内容</a:t>
              </a:r>
              <a:endParaRPr lang="zh-CN" altLang="en-US" kern="1200" dirty="0">
                <a:cs typeface="+mn-ea"/>
                <a:sym typeface="+mn-l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 rot="16200000">
            <a:off x="5233319" y="5062442"/>
            <a:ext cx="1204499" cy="145180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098159" y="5513397"/>
            <a:ext cx="1613113" cy="967867"/>
            <a:chOff x="4607470" y="2422029"/>
            <a:chExt cx="1613113" cy="967867"/>
          </a:xfrm>
        </p:grpSpPr>
        <p:sp>
          <p:nvSpPr>
            <p:cNvPr id="40" name="圆角矩形 39"/>
            <p:cNvSpPr/>
            <p:nvPr/>
          </p:nvSpPr>
          <p:spPr>
            <a:xfrm>
              <a:off x="4607470" y="2422029"/>
              <a:ext cx="1613113" cy="967867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圆角矩形 14"/>
            <p:cNvSpPr txBox="1"/>
            <p:nvPr/>
          </p:nvSpPr>
          <p:spPr>
            <a:xfrm>
              <a:off x="4635818" y="2450377"/>
              <a:ext cx="1556417" cy="911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kern="1200" dirty="0">
                <a:cs typeface="+mn-ea"/>
                <a:sym typeface="+mn-lt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 rot="16200000">
            <a:off x="5223274" y="3872639"/>
            <a:ext cx="1204499" cy="145180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098159" y="4303562"/>
            <a:ext cx="1613113" cy="967867"/>
            <a:chOff x="4607470" y="1212194"/>
            <a:chExt cx="1613113" cy="967867"/>
          </a:xfrm>
        </p:grpSpPr>
        <p:sp>
          <p:nvSpPr>
            <p:cNvPr id="44" name="圆角矩形 43"/>
            <p:cNvSpPr/>
            <p:nvPr/>
          </p:nvSpPr>
          <p:spPr>
            <a:xfrm>
              <a:off x="4607470" y="1212194"/>
              <a:ext cx="1613113" cy="967867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圆角矩形 17"/>
            <p:cNvSpPr txBox="1"/>
            <p:nvPr/>
          </p:nvSpPr>
          <p:spPr>
            <a:xfrm>
              <a:off x="4635818" y="1240542"/>
              <a:ext cx="1556417" cy="911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cs typeface="+mn-ea"/>
                  <a:sym typeface="+mn-lt"/>
                </a:rPr>
                <a:t>双</a:t>
              </a:r>
              <a:r>
                <a:rPr lang="zh-CN" altLang="en-US" kern="1200" dirty="0" smtClean="0">
                  <a:cs typeface="+mn-ea"/>
                  <a:sym typeface="+mn-lt"/>
                </a:rPr>
                <a:t>击编辑内容</a:t>
              </a:r>
              <a:endParaRPr lang="zh-CN" altLang="en-US" kern="1200" dirty="0"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 rot="21598110">
            <a:off x="5408388" y="3506927"/>
            <a:ext cx="4292595" cy="145180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098159" y="3093727"/>
            <a:ext cx="1613113" cy="967867"/>
            <a:chOff x="4607470" y="2359"/>
            <a:chExt cx="1613113" cy="967867"/>
          </a:xfrm>
        </p:grpSpPr>
        <p:sp>
          <p:nvSpPr>
            <p:cNvPr id="48" name="圆角矩形 47"/>
            <p:cNvSpPr/>
            <p:nvPr/>
          </p:nvSpPr>
          <p:spPr>
            <a:xfrm>
              <a:off x="4607470" y="2359"/>
              <a:ext cx="1613113" cy="967867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圆角矩形 20"/>
            <p:cNvSpPr txBox="1"/>
            <p:nvPr/>
          </p:nvSpPr>
          <p:spPr>
            <a:xfrm>
              <a:off x="4635818" y="30707"/>
              <a:ext cx="1556417" cy="911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000" kern="1200" dirty="0">
                <a:cs typeface="+mn-ea"/>
                <a:sym typeface="+mn-lt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 rot="5400000">
            <a:off x="9669514" y="3834867"/>
            <a:ext cx="1133669" cy="145180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9396089" y="3091368"/>
            <a:ext cx="1613113" cy="967867"/>
            <a:chOff x="8905400" y="0"/>
            <a:chExt cx="1613113" cy="967867"/>
          </a:xfrm>
        </p:grpSpPr>
        <p:sp>
          <p:nvSpPr>
            <p:cNvPr id="52" name="圆角矩形 51"/>
            <p:cNvSpPr/>
            <p:nvPr/>
          </p:nvSpPr>
          <p:spPr>
            <a:xfrm>
              <a:off x="8905400" y="0"/>
              <a:ext cx="1613113" cy="967867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圆角矩形 23"/>
            <p:cNvSpPr txBox="1"/>
            <p:nvPr/>
          </p:nvSpPr>
          <p:spPr>
            <a:xfrm>
              <a:off x="8933748" y="28348"/>
              <a:ext cx="1556417" cy="911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kern="1200" dirty="0" smtClean="0">
                  <a:cs typeface="+mn-ea"/>
                  <a:sym typeface="+mn-lt"/>
                </a:rPr>
                <a:t>双击编辑内容</a:t>
              </a:r>
              <a:endParaRPr lang="zh-CN" altLang="en-US" kern="1200" dirty="0">
                <a:cs typeface="+mn-ea"/>
                <a:sym typeface="+mn-lt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 rot="5400000">
            <a:off x="9666273" y="4979238"/>
            <a:ext cx="1204499" cy="145180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9396089" y="4230372"/>
            <a:ext cx="1613113" cy="967867"/>
            <a:chOff x="8905400" y="1139004"/>
            <a:chExt cx="1613113" cy="967867"/>
          </a:xfrm>
        </p:grpSpPr>
        <p:sp>
          <p:nvSpPr>
            <p:cNvPr id="56" name="圆角矩形 55"/>
            <p:cNvSpPr/>
            <p:nvPr/>
          </p:nvSpPr>
          <p:spPr>
            <a:xfrm>
              <a:off x="8905400" y="1139004"/>
              <a:ext cx="1613113" cy="967867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圆角矩形 26"/>
            <p:cNvSpPr txBox="1"/>
            <p:nvPr/>
          </p:nvSpPr>
          <p:spPr>
            <a:xfrm>
              <a:off x="8933748" y="1167352"/>
              <a:ext cx="1556417" cy="911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000" kern="1200"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396089" y="5499487"/>
            <a:ext cx="1613113" cy="967867"/>
            <a:chOff x="4607470" y="2422029"/>
            <a:chExt cx="1613113" cy="967867"/>
          </a:xfrm>
        </p:grpSpPr>
        <p:sp>
          <p:nvSpPr>
            <p:cNvPr id="59" name="圆角矩形 58"/>
            <p:cNvSpPr/>
            <p:nvPr/>
          </p:nvSpPr>
          <p:spPr>
            <a:xfrm>
              <a:off x="4607470" y="2422029"/>
              <a:ext cx="1613113" cy="967867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圆角矩形 14"/>
            <p:cNvSpPr txBox="1"/>
            <p:nvPr/>
          </p:nvSpPr>
          <p:spPr>
            <a:xfrm>
              <a:off x="4635818" y="2453464"/>
              <a:ext cx="1556417" cy="911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 smtClean="0">
                  <a:cs typeface="+mn-ea"/>
                  <a:sym typeface="+mn-lt"/>
                </a:rPr>
                <a:t>双击</a:t>
              </a:r>
              <a:r>
                <a:rPr lang="zh-CN" altLang="en-US" dirty="0">
                  <a:cs typeface="+mn-ea"/>
                  <a:sym typeface="+mn-lt"/>
                </a:rPr>
                <a:t>编辑内容</a:t>
              </a:r>
              <a:endParaRPr lang="zh-CN" altLang="en-US" kern="1200" dirty="0"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62" name="组合 61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64" name="直接连接符 63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-0.0013 -0.15254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5.55112E-17 L -0.00052 -0.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0013 -0.0877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00469 -0.0974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00664 -0.1215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0065 -0.1937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00169 -0.21412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00417 -0.1608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80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98" y="775116"/>
            <a:ext cx="5712632" cy="5015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070" y="2040223"/>
            <a:ext cx="3810532" cy="934487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6501452" y="3052269"/>
            <a:ext cx="278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cs typeface="+mn-ea"/>
                <a:sym typeface="+mn-lt"/>
              </a:rPr>
              <a:t>此处添加标题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47880" y="3733800"/>
            <a:ext cx="349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单击此处添加内容</a:t>
            </a:r>
            <a:r>
              <a:rPr lang="zh-CN" altLang="en-US" sz="1600" dirty="0">
                <a:cs typeface="+mn-ea"/>
                <a:sym typeface="+mn-lt"/>
              </a:rPr>
              <a:t>单击此处添加内容</a:t>
            </a:r>
          </a:p>
          <a:p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53146" y="2228850"/>
            <a:ext cx="409633" cy="545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49970" y="2040223"/>
            <a:ext cx="702964" cy="9367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574474" y="2117782"/>
            <a:ext cx="424128" cy="5651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685084" y="2117782"/>
            <a:ext cx="483496" cy="6442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683307" y="2123916"/>
            <a:ext cx="577346" cy="76931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276313" y="1055915"/>
            <a:ext cx="2980821" cy="822202"/>
            <a:chOff x="6276313" y="1055915"/>
            <a:chExt cx="2980821" cy="822202"/>
          </a:xfrm>
        </p:grpSpPr>
        <p:grpSp>
          <p:nvGrpSpPr>
            <p:cNvPr id="12" name="组合 11"/>
            <p:cNvGrpSpPr/>
            <p:nvPr/>
          </p:nvGrpSpPr>
          <p:grpSpPr>
            <a:xfrm>
              <a:off x="6276313" y="1055915"/>
              <a:ext cx="817542" cy="771639"/>
              <a:chOff x="3297258" y="787399"/>
              <a:chExt cx="5597483" cy="5283200"/>
            </a:xfrm>
            <a:solidFill>
              <a:schemeClr val="bg1">
                <a:lumMod val="50000"/>
              </a:schemeClr>
            </a:solidFill>
          </p:grpSpPr>
          <p:sp>
            <p:nvSpPr>
              <p:cNvPr id="14" name="任意多边形 13"/>
              <p:cNvSpPr/>
              <p:nvPr/>
            </p:nvSpPr>
            <p:spPr>
              <a:xfrm>
                <a:off x="4470399" y="787399"/>
                <a:ext cx="3251200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433494" tIns="568960" rIns="433493" bIns="121920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cs typeface="+mn-ea"/>
                  <a:sym typeface="+mn-lt"/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5643541" y="2819399"/>
                <a:ext cx="3251200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994325" tIns="839893" rIns="306155" bIns="623147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cs typeface="+mn-ea"/>
                  <a:sym typeface="+mn-lt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3297258" y="2819399"/>
                <a:ext cx="3251200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06155" tIns="839893" rIns="994325" bIns="623147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7129755" y="1293342"/>
              <a:ext cx="2127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cs typeface="+mn-ea"/>
                  <a:sym typeface="+mn-lt"/>
                </a:rPr>
                <a:t>Part Three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347880" y="4437479"/>
            <a:ext cx="349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单击此处添加内容</a:t>
            </a:r>
            <a:r>
              <a:rPr lang="zh-CN" altLang="en-US" sz="1600" dirty="0">
                <a:cs typeface="+mn-ea"/>
                <a:sym typeface="+mn-lt"/>
              </a:rPr>
              <a:t>单击此处添加内容</a:t>
            </a:r>
          </a:p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52538" y="5144755"/>
            <a:ext cx="349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单击此处添加内容</a:t>
            </a:r>
            <a:r>
              <a:rPr lang="zh-CN" altLang="en-US" sz="1600" dirty="0">
                <a:cs typeface="+mn-ea"/>
                <a:sym typeface="+mn-lt"/>
              </a:rPr>
              <a:t>单击此处添加内容</a:t>
            </a:r>
          </a:p>
          <a:p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41602 -0.00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-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18854 2.96296E-6 C 0.27318 2.96296E-6 0.3776 0.03703 0.3776 0.07037 L 0.3776 0.14074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648 -7.40741E-7 C 0.21198 -7.40741E-7 0.29297 0.06759 0.29297 0.12245 L 0.29297 0.2456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4.81481E-6 L 0.12656 -4.81481E-6 C 0.1832 -4.81481E-6 0.25313 0.097 0.25313 0.17593 L 0.25313 0.351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7097 0 C 0.10274 0 0.14193 0.13079 0.14193 0.23727 L 0.14193 0.47477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0475"/>
            <a:ext cx="5554663" cy="28753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6" name="组合 5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  <p:graphicFrame>
        <p:nvGraphicFramePr>
          <p:cNvPr id="12" name="图示 11"/>
          <p:cNvGraphicFramePr/>
          <p:nvPr/>
        </p:nvGraphicFramePr>
        <p:xfrm>
          <a:off x="4743129" y="2130475"/>
          <a:ext cx="5897162" cy="320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29368" cy="6858000"/>
          </a:xfrm>
          <a:prstGeom prst="rect">
            <a:avLst/>
          </a:prstGeom>
        </p:spPr>
      </p:pic>
      <p:sp>
        <p:nvSpPr>
          <p:cNvPr id="41" name="圆角矩形 40"/>
          <p:cNvSpPr/>
          <p:nvPr/>
        </p:nvSpPr>
        <p:spPr>
          <a:xfrm>
            <a:off x="3981450" y="336290"/>
            <a:ext cx="4972050" cy="1225810"/>
          </a:xfrm>
          <a:prstGeom prst="round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061659" y="2152387"/>
            <a:ext cx="10306050" cy="3662625"/>
          </a:xfrm>
          <a:prstGeom prst="roundRect">
            <a:avLst/>
          </a:prstGeom>
          <a:solidFill>
            <a:srgbClr val="FFFFFF">
              <a:alpha val="4588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143125" y="2814638"/>
            <a:ext cx="7015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点击此处添加内容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257425" y="4429125"/>
            <a:ext cx="851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cs typeface="+mn-ea"/>
                <a:sym typeface="+mn-lt"/>
              </a:rPr>
              <a:t>点击此处添加内容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10" name="组合 9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13" y="3873554"/>
            <a:ext cx="3464609" cy="284964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30633" y="2038496"/>
            <a:ext cx="533804" cy="3670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46504" y="2041242"/>
            <a:ext cx="533804" cy="36701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612483" y="2660072"/>
            <a:ext cx="2382386" cy="3343399"/>
            <a:chOff x="683446" y="902649"/>
            <a:chExt cx="1501591" cy="3967353"/>
          </a:xfr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2" name="矩形 11"/>
            <p:cNvSpPr/>
            <p:nvPr/>
          </p:nvSpPr>
          <p:spPr>
            <a:xfrm>
              <a:off x="683446" y="902649"/>
              <a:ext cx="1501591" cy="3967353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83446" y="902649"/>
              <a:ext cx="1501591" cy="3967353"/>
            </a:xfrm>
            <a:prstGeom prst="rect">
              <a:avLst/>
            </a:prstGeom>
            <a:grpFill/>
            <a:effectLst>
              <a:softEdge rad="635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808" tIns="265871" rIns="241808" bIns="241808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700" kern="1200" dirty="0">
                <a:cs typeface="+mn-ea"/>
                <a:sym typeface="+mn-lt"/>
              </a:endParaRPr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2000" kern="1200" dirty="0" smtClean="0">
                  <a:cs typeface="+mn-ea"/>
                  <a:sym typeface="+mn-lt"/>
                </a:rPr>
                <a:t>点击输入内容</a:t>
              </a:r>
              <a:endParaRPr lang="zh-CN" altLang="en-US" sz="2000" kern="1200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529126" y="2660073"/>
            <a:ext cx="2444908" cy="3343398"/>
            <a:chOff x="683446" y="902649"/>
            <a:chExt cx="1501591" cy="3967353"/>
          </a:xfr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5" name="矩形 14"/>
            <p:cNvSpPr/>
            <p:nvPr/>
          </p:nvSpPr>
          <p:spPr>
            <a:xfrm>
              <a:off x="683446" y="902649"/>
              <a:ext cx="1501591" cy="3967353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83446" y="902649"/>
              <a:ext cx="1501591" cy="3967353"/>
            </a:xfrm>
            <a:prstGeom prst="rect">
              <a:avLst/>
            </a:prstGeom>
            <a:grpFill/>
            <a:effectLst>
              <a:softEdge rad="635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808" tIns="265871" rIns="241808" bIns="241808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700" kern="1200" dirty="0">
                <a:cs typeface="+mn-ea"/>
                <a:sym typeface="+mn-lt"/>
              </a:endParaRPr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2000" kern="1200" dirty="0" smtClean="0">
                  <a:cs typeface="+mn-ea"/>
                  <a:sym typeface="+mn-lt"/>
                </a:rPr>
                <a:t>点击输入内容</a:t>
              </a:r>
              <a:endParaRPr lang="zh-CN" altLang="en-US" sz="2000" kern="1200" dirty="0"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745706">
            <a:off x="276551" y="3658558"/>
            <a:ext cx="2099222" cy="2671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组合 6"/>
          <p:cNvGrpSpPr/>
          <p:nvPr/>
        </p:nvGrpSpPr>
        <p:grpSpPr>
          <a:xfrm>
            <a:off x="3703054" y="2660073"/>
            <a:ext cx="2373652" cy="3343398"/>
            <a:chOff x="683446" y="902649"/>
            <a:chExt cx="1501591" cy="3967353"/>
          </a:xfr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" name="矩形 7"/>
            <p:cNvSpPr/>
            <p:nvPr/>
          </p:nvSpPr>
          <p:spPr>
            <a:xfrm>
              <a:off x="683446" y="902649"/>
              <a:ext cx="1501591" cy="3967353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83446" y="902649"/>
              <a:ext cx="1501591" cy="3967353"/>
            </a:xfrm>
            <a:prstGeom prst="rect">
              <a:avLst/>
            </a:prstGeom>
            <a:grpFill/>
            <a:effectLst>
              <a:softEdge rad="635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808" tIns="265871" rIns="241808" bIns="241808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700" kern="1200" dirty="0">
                <a:cs typeface="+mn-ea"/>
                <a:sym typeface="+mn-lt"/>
              </a:endParaRPr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2000" dirty="0">
                  <a:cs typeface="+mn-ea"/>
                  <a:sym typeface="+mn-lt"/>
                </a:rPr>
                <a:t>点击输入内容</a:t>
              </a:r>
              <a:endParaRPr lang="zh-CN" altLang="en-US" sz="2000" kern="1200" dirty="0"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32730" y="1662679"/>
            <a:ext cx="1362360" cy="18153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964759" y="1749130"/>
            <a:ext cx="1213029" cy="16163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959404" y="1856121"/>
            <a:ext cx="1139444" cy="1518308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21" name="组合 20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 flipH="1">
            <a:off x="-60811" y="1222495"/>
            <a:ext cx="4341710" cy="4651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6" name="组合 5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  <p:pic>
        <p:nvPicPr>
          <p:cNvPr id="12" name="图表 11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685" y="2054532"/>
            <a:ext cx="5983628" cy="3508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4" y="895113"/>
            <a:ext cx="5712632" cy="5015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070" y="2040223"/>
            <a:ext cx="3810532" cy="934487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6501452" y="3052269"/>
            <a:ext cx="278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cs typeface="+mn-ea"/>
                <a:sym typeface="+mn-lt"/>
              </a:rPr>
              <a:t>此处添加标题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47880" y="3733800"/>
            <a:ext cx="349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单击此处添加内容</a:t>
            </a:r>
            <a:r>
              <a:rPr lang="zh-CN" altLang="en-US" sz="1600" dirty="0">
                <a:cs typeface="+mn-ea"/>
                <a:sym typeface="+mn-lt"/>
              </a:rPr>
              <a:t>单击此处添加内容</a:t>
            </a:r>
          </a:p>
          <a:p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53146" y="2228850"/>
            <a:ext cx="409633" cy="545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49970" y="2040223"/>
            <a:ext cx="702964" cy="9367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574474" y="2117782"/>
            <a:ext cx="424128" cy="5651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685084" y="2117782"/>
            <a:ext cx="483496" cy="6442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683307" y="2123916"/>
            <a:ext cx="577346" cy="76931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276313" y="1055915"/>
            <a:ext cx="2980821" cy="822202"/>
            <a:chOff x="6276313" y="1055915"/>
            <a:chExt cx="2980821" cy="822202"/>
          </a:xfrm>
        </p:grpSpPr>
        <p:grpSp>
          <p:nvGrpSpPr>
            <p:cNvPr id="12" name="组合 11"/>
            <p:cNvGrpSpPr/>
            <p:nvPr/>
          </p:nvGrpSpPr>
          <p:grpSpPr>
            <a:xfrm>
              <a:off x="6276313" y="1055915"/>
              <a:ext cx="817542" cy="771639"/>
              <a:chOff x="3297258" y="787399"/>
              <a:chExt cx="5597483" cy="5283200"/>
            </a:xfrm>
            <a:solidFill>
              <a:schemeClr val="bg1">
                <a:lumMod val="50000"/>
              </a:schemeClr>
            </a:solidFill>
          </p:grpSpPr>
          <p:sp>
            <p:nvSpPr>
              <p:cNvPr id="14" name="任意多边形 13"/>
              <p:cNvSpPr/>
              <p:nvPr/>
            </p:nvSpPr>
            <p:spPr>
              <a:xfrm>
                <a:off x="4470399" y="787399"/>
                <a:ext cx="3251200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433494" tIns="568960" rIns="433493" bIns="121920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cs typeface="+mn-ea"/>
                  <a:sym typeface="+mn-lt"/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5643541" y="2819399"/>
                <a:ext cx="3251200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994325" tIns="839893" rIns="306155" bIns="623147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cs typeface="+mn-ea"/>
                  <a:sym typeface="+mn-lt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3297258" y="2819399"/>
                <a:ext cx="3251200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06155" tIns="839893" rIns="994325" bIns="623147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7129755" y="1293342"/>
              <a:ext cx="2127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cs typeface="+mn-ea"/>
                  <a:sym typeface="+mn-lt"/>
                </a:rPr>
                <a:t>Part Four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347880" y="4369164"/>
            <a:ext cx="349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单击此处添加内容</a:t>
            </a:r>
            <a:r>
              <a:rPr lang="zh-CN" altLang="en-US" sz="1600" dirty="0">
                <a:cs typeface="+mn-ea"/>
                <a:sym typeface="+mn-lt"/>
              </a:rPr>
              <a:t>单击此处添加内容</a:t>
            </a:r>
          </a:p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47880" y="5004528"/>
            <a:ext cx="349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单击此处添加内容</a:t>
            </a:r>
            <a:r>
              <a:rPr lang="zh-CN" altLang="en-US" sz="1600" dirty="0">
                <a:cs typeface="+mn-ea"/>
                <a:sym typeface="+mn-lt"/>
              </a:rPr>
              <a:t>单击此处添加内容</a:t>
            </a:r>
          </a:p>
          <a:p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41602 -0.00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-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18854 2.96296E-6 C 0.27318 2.96296E-6 0.3776 0.03703 0.3776 0.07037 L 0.3776 0.14074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648 -7.40741E-7 C 0.21198 -7.40741E-7 0.29297 0.06759 0.29297 0.12245 L 0.29297 0.2456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4.81481E-6 L 0.12656 -4.81481E-6 C 0.1832 -4.81481E-6 0.25313 0.097 0.25313 0.17593 L 0.25313 0.351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7097 0 C 0.10274 0 0.14193 0.13079 0.14193 0.23727 L 0.14193 0.47477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3850" y="1150357"/>
            <a:ext cx="3114941" cy="4150659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5171304" y="1731588"/>
            <a:ext cx="5793709" cy="504408"/>
            <a:chOff x="7762875" y="752475"/>
            <a:chExt cx="1876425" cy="61621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7762875" y="752475"/>
              <a:ext cx="18764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7762875" y="904875"/>
              <a:ext cx="1876425" cy="0"/>
            </a:xfrm>
            <a:prstGeom prst="line">
              <a:avLst/>
            </a:prstGeom>
            <a:ln w="3175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762875" y="1057275"/>
              <a:ext cx="1876425" cy="0"/>
            </a:xfrm>
            <a:prstGeom prst="line">
              <a:avLst/>
            </a:prstGeom>
            <a:ln w="3175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762875" y="1209675"/>
              <a:ext cx="1876425" cy="0"/>
            </a:xfrm>
            <a:prstGeom prst="line">
              <a:avLst/>
            </a:prstGeom>
            <a:ln w="3175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762875" y="1368689"/>
              <a:ext cx="18764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330104" y="2525301"/>
            <a:ext cx="5793709" cy="504408"/>
            <a:chOff x="7762875" y="752475"/>
            <a:chExt cx="1876425" cy="616214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7762875" y="752475"/>
              <a:ext cx="18764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7762875" y="904875"/>
              <a:ext cx="1876425" cy="0"/>
            </a:xfrm>
            <a:prstGeom prst="line">
              <a:avLst/>
            </a:prstGeom>
            <a:ln w="3175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762875" y="1057275"/>
              <a:ext cx="1876425" cy="0"/>
            </a:xfrm>
            <a:prstGeom prst="line">
              <a:avLst/>
            </a:prstGeom>
            <a:ln w="3175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7762875" y="1209675"/>
              <a:ext cx="1876425" cy="0"/>
            </a:xfrm>
            <a:prstGeom prst="line">
              <a:avLst/>
            </a:prstGeom>
            <a:ln w="3175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7762875" y="1368689"/>
              <a:ext cx="18764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5012504" y="3319014"/>
            <a:ext cx="5793709" cy="504408"/>
            <a:chOff x="7762875" y="752475"/>
            <a:chExt cx="1876425" cy="616214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7762875" y="752475"/>
              <a:ext cx="18764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7762875" y="904875"/>
              <a:ext cx="1876425" cy="0"/>
            </a:xfrm>
            <a:prstGeom prst="line">
              <a:avLst/>
            </a:prstGeom>
            <a:ln w="3175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762875" y="1057275"/>
              <a:ext cx="1876425" cy="0"/>
            </a:xfrm>
            <a:prstGeom prst="line">
              <a:avLst/>
            </a:prstGeom>
            <a:ln w="3175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62875" y="1209675"/>
              <a:ext cx="1876425" cy="0"/>
            </a:xfrm>
            <a:prstGeom prst="line">
              <a:avLst/>
            </a:prstGeom>
            <a:ln w="3175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762875" y="1368689"/>
              <a:ext cx="18764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5488905" y="4112727"/>
            <a:ext cx="5793709" cy="504408"/>
            <a:chOff x="7762875" y="752475"/>
            <a:chExt cx="1876425" cy="616214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7762875" y="752475"/>
              <a:ext cx="18764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762875" y="904875"/>
              <a:ext cx="1876425" cy="0"/>
            </a:xfrm>
            <a:prstGeom prst="line">
              <a:avLst/>
            </a:prstGeom>
            <a:ln w="3175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7762875" y="1057275"/>
              <a:ext cx="1876425" cy="0"/>
            </a:xfrm>
            <a:prstGeom prst="line">
              <a:avLst/>
            </a:prstGeom>
            <a:ln w="3175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762875" y="1209675"/>
              <a:ext cx="1876425" cy="0"/>
            </a:xfrm>
            <a:prstGeom prst="line">
              <a:avLst/>
            </a:prstGeom>
            <a:ln w="3175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762875" y="1368689"/>
              <a:ext cx="18764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5012504" y="4846135"/>
            <a:ext cx="5793709" cy="504408"/>
            <a:chOff x="7762875" y="752475"/>
            <a:chExt cx="1876425" cy="616214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7762875" y="752475"/>
              <a:ext cx="18764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7762875" y="904875"/>
              <a:ext cx="1876425" cy="0"/>
            </a:xfrm>
            <a:prstGeom prst="line">
              <a:avLst/>
            </a:prstGeom>
            <a:ln w="3175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7762875" y="1057275"/>
              <a:ext cx="1876425" cy="0"/>
            </a:xfrm>
            <a:prstGeom prst="line">
              <a:avLst/>
            </a:prstGeom>
            <a:ln w="3175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762875" y="1209675"/>
              <a:ext cx="1876425" cy="0"/>
            </a:xfrm>
            <a:prstGeom prst="line">
              <a:avLst/>
            </a:prstGeom>
            <a:ln w="3175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7762875" y="1368689"/>
              <a:ext cx="18764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130080" y="1263640"/>
            <a:ext cx="459894" cy="108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94867" y="2069677"/>
            <a:ext cx="810507" cy="10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65376" y="2841850"/>
            <a:ext cx="729455" cy="972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546460" y="3630101"/>
            <a:ext cx="729456" cy="972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861004" y="4393876"/>
            <a:ext cx="810507" cy="10800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2379354" y="1400600"/>
            <a:ext cx="1970622" cy="3873432"/>
          </a:xfrm>
          <a:prstGeom prst="roundRect">
            <a:avLst/>
          </a:prstGeom>
          <a:solidFill>
            <a:srgbClr val="BFBF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411218" y="2899547"/>
            <a:ext cx="1929427" cy="419467"/>
          </a:xfrm>
          <a:prstGeom prst="roundRect">
            <a:avLst>
              <a:gd name="adj" fmla="val 2979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38281" y="1600200"/>
            <a:ext cx="1415772" cy="4695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 dirty="0" smtClean="0">
                <a:cs typeface="+mn-ea"/>
                <a:sym typeface="+mn-lt"/>
              </a:rPr>
              <a:t>目</a:t>
            </a:r>
            <a:r>
              <a:rPr lang="en-US" altLang="zh-CN" sz="8000" dirty="0">
                <a:cs typeface="+mn-ea"/>
                <a:sym typeface="+mn-lt"/>
              </a:rPr>
              <a:t> </a:t>
            </a:r>
            <a:r>
              <a:rPr lang="en-US" altLang="zh-CN" sz="8000" dirty="0" smtClean="0">
                <a:cs typeface="+mn-ea"/>
                <a:sym typeface="+mn-lt"/>
              </a:rPr>
              <a:t>  </a:t>
            </a:r>
            <a:r>
              <a:rPr lang="zh-CN" altLang="en-US" sz="8000" dirty="0" smtClean="0">
                <a:cs typeface="+mn-ea"/>
                <a:sym typeface="+mn-lt"/>
              </a:rPr>
              <a:t>录</a:t>
            </a:r>
            <a:endParaRPr lang="zh-CN" altLang="en-US" sz="80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80006" y="1710593"/>
            <a:ext cx="305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cs typeface="+mn-ea"/>
                <a:sym typeface="+mn-lt"/>
              </a:rPr>
              <a:t>点击此处添加标题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746538" y="2498972"/>
            <a:ext cx="308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cs typeface="+mn-ea"/>
                <a:sym typeface="+mn-lt"/>
              </a:rPr>
              <a:t>点击此处添加标题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746538" y="3303530"/>
            <a:ext cx="308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cs typeface="+mn-ea"/>
                <a:sym typeface="+mn-lt"/>
              </a:rPr>
              <a:t>点击此处添加标题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746538" y="4093915"/>
            <a:ext cx="308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cs typeface="+mn-ea"/>
                <a:sym typeface="+mn-lt"/>
              </a:rPr>
              <a:t>点击此处添加标题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746538" y="4817383"/>
            <a:ext cx="308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cs typeface="+mn-ea"/>
                <a:sym typeface="+mn-lt"/>
              </a:rPr>
              <a:t>点击此处添加标题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480080" y="2816892"/>
            <a:ext cx="197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cs typeface="+mn-ea"/>
                <a:sym typeface="+mn-lt"/>
              </a:rPr>
              <a:t>Contents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1" grpId="0"/>
      <p:bldP spid="52" grpId="0"/>
      <p:bldP spid="53" grpId="0"/>
      <p:bldP spid="5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441428" y="2269643"/>
            <a:ext cx="4215752" cy="2734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组合 4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6" name="组合 5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5998128" y="1811482"/>
            <a:ext cx="1387233" cy="3990878"/>
            <a:chOff x="534" y="0"/>
            <a:chExt cx="1387233" cy="399087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1" name="流程图: 手动操作 30"/>
            <p:cNvSpPr/>
            <p:nvPr/>
          </p:nvSpPr>
          <p:spPr>
            <a:xfrm rot="16200000">
              <a:off x="-1301288" y="1301822"/>
              <a:ext cx="3990878" cy="1387233"/>
            </a:xfrm>
            <a:prstGeom prst="flowChartManualOperation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流程图: 手动操作 4"/>
            <p:cNvSpPr txBox="1"/>
            <p:nvPr/>
          </p:nvSpPr>
          <p:spPr>
            <a:xfrm rot="21600000">
              <a:off x="534" y="798176"/>
              <a:ext cx="1387233" cy="239452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0" tIns="0" rIns="127000" bIns="0" numCol="1" spcCol="1270" anchor="t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3200" kern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000" kern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2000" kern="1200" dirty="0" smtClean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en-US" altLang="zh-CN" sz="2000" kern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zh-CN" altLang="en-US" sz="2000" kern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547409" y="1811482"/>
            <a:ext cx="1387233" cy="3990878"/>
            <a:chOff x="534" y="0"/>
            <a:chExt cx="1387233" cy="399087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4" name="流程图: 手动操作 33"/>
            <p:cNvSpPr/>
            <p:nvPr/>
          </p:nvSpPr>
          <p:spPr>
            <a:xfrm rot="16200000">
              <a:off x="-1301288" y="1301822"/>
              <a:ext cx="3990878" cy="1387233"/>
            </a:xfrm>
            <a:prstGeom prst="flowChartManualOperation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流程图: 手动操作 4"/>
            <p:cNvSpPr txBox="1"/>
            <p:nvPr/>
          </p:nvSpPr>
          <p:spPr>
            <a:xfrm rot="21600000">
              <a:off x="534" y="798176"/>
              <a:ext cx="1387233" cy="239452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0" tIns="0" rIns="127000" bIns="0" numCol="1" spcCol="1270" anchor="t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3200" kern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000" kern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2000" kern="1200" dirty="0" smtClean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en-US" altLang="zh-CN" sz="2000" kern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zh-CN" altLang="en-US" sz="2000" kern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096689" y="1811482"/>
            <a:ext cx="1387233" cy="3990878"/>
            <a:chOff x="534" y="0"/>
            <a:chExt cx="1387233" cy="399087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7" name="流程图: 手动操作 36"/>
            <p:cNvSpPr/>
            <p:nvPr/>
          </p:nvSpPr>
          <p:spPr>
            <a:xfrm rot="16200000">
              <a:off x="-1301288" y="1301822"/>
              <a:ext cx="3990878" cy="1387233"/>
            </a:xfrm>
            <a:prstGeom prst="flowChartManualOperation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流程图: 手动操作 4"/>
            <p:cNvSpPr txBox="1"/>
            <p:nvPr/>
          </p:nvSpPr>
          <p:spPr>
            <a:xfrm>
              <a:off x="534" y="798176"/>
              <a:ext cx="1387233" cy="239452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0" tIns="0" rIns="127000" bIns="0" numCol="1" spcCol="1270" anchor="t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3200" kern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000" kern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2000" kern="1200" dirty="0" smtClean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en-US" altLang="zh-CN" sz="2000" kern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zh-CN" altLang="en-US" sz="2000" kern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30228" y="2991586"/>
            <a:ext cx="5061771" cy="386641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6" name="组合 5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  <p:sp>
        <p:nvSpPr>
          <p:cNvPr id="4" name="椭圆 3"/>
          <p:cNvSpPr/>
          <p:nvPr/>
        </p:nvSpPr>
        <p:spPr>
          <a:xfrm>
            <a:off x="340868" y="2254003"/>
            <a:ext cx="2333147" cy="2333147"/>
          </a:xfrm>
          <a:prstGeom prst="ellipse">
            <a:avLst/>
          </a:prstGeom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8014" y="2484366"/>
            <a:ext cx="1578074" cy="2102784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055772" y="2319883"/>
            <a:ext cx="460632" cy="4606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cs typeface="+mn-ea"/>
                <a:sym typeface="+mn-lt"/>
              </a:rPr>
              <a:t>1</a:t>
            </a: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472267" y="2991586"/>
            <a:ext cx="423420" cy="4234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cs typeface="+mn-ea"/>
                <a:sym typeface="+mn-lt"/>
              </a:rPr>
              <a:t>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328541" y="3602792"/>
            <a:ext cx="460632" cy="4606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936292" y="4164650"/>
            <a:ext cx="422500" cy="422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4</a:t>
            </a: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516404" y="2026924"/>
            <a:ext cx="4042094" cy="864006"/>
            <a:chOff x="2516404" y="2026924"/>
            <a:chExt cx="4042094" cy="864006"/>
          </a:xfrm>
        </p:grpSpPr>
        <p:cxnSp>
          <p:nvCxnSpPr>
            <p:cNvPr id="13" name="直接连接符 12"/>
            <p:cNvCxnSpPr>
              <a:stCxn id="29" idx="1"/>
              <a:endCxn id="11" idx="6"/>
            </p:cNvCxnSpPr>
            <p:nvPr/>
          </p:nvCxnSpPr>
          <p:spPr>
            <a:xfrm flipH="1">
              <a:off x="2516404" y="2458927"/>
              <a:ext cx="1686821" cy="912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圆角矩形 28"/>
            <p:cNvSpPr/>
            <p:nvPr/>
          </p:nvSpPr>
          <p:spPr>
            <a:xfrm>
              <a:off x="4203225" y="2026924"/>
              <a:ext cx="2355273" cy="864006"/>
            </a:xfrm>
            <a:prstGeom prst="roundRect">
              <a:avLst>
                <a:gd name="adj" fmla="val 2468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895688" y="2963796"/>
            <a:ext cx="3944223" cy="864006"/>
            <a:chOff x="2895688" y="2963796"/>
            <a:chExt cx="3944223" cy="864006"/>
          </a:xfrm>
        </p:grpSpPr>
        <p:cxnSp>
          <p:nvCxnSpPr>
            <p:cNvPr id="26" name="直接连接符 25"/>
            <p:cNvCxnSpPr>
              <a:stCxn id="35" idx="1"/>
            </p:cNvCxnSpPr>
            <p:nvPr/>
          </p:nvCxnSpPr>
          <p:spPr>
            <a:xfrm flipH="1" flipV="1">
              <a:off x="2895688" y="3194652"/>
              <a:ext cx="1588950" cy="2011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圆角矩形 34"/>
            <p:cNvSpPr/>
            <p:nvPr/>
          </p:nvSpPr>
          <p:spPr>
            <a:xfrm>
              <a:off x="4484638" y="2963796"/>
              <a:ext cx="2355273" cy="864006"/>
            </a:xfrm>
            <a:prstGeom prst="roundRect">
              <a:avLst>
                <a:gd name="adj" fmla="val 2468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782692" y="3850767"/>
            <a:ext cx="3924893" cy="913907"/>
            <a:chOff x="2782692" y="3850767"/>
            <a:chExt cx="3924893" cy="913907"/>
          </a:xfrm>
        </p:grpSpPr>
        <p:cxnSp>
          <p:nvCxnSpPr>
            <p:cNvPr id="28" name="直接连接符 27"/>
            <p:cNvCxnSpPr/>
            <p:nvPr/>
          </p:nvCxnSpPr>
          <p:spPr>
            <a:xfrm flipH="1" flipV="1">
              <a:off x="2782692" y="3850767"/>
              <a:ext cx="1542492" cy="4330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圆角矩形 35"/>
            <p:cNvSpPr/>
            <p:nvPr/>
          </p:nvSpPr>
          <p:spPr>
            <a:xfrm>
              <a:off x="4352312" y="3900668"/>
              <a:ext cx="2355273" cy="864006"/>
            </a:xfrm>
            <a:prstGeom prst="roundRect">
              <a:avLst>
                <a:gd name="adj" fmla="val 2468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296918" y="4525276"/>
            <a:ext cx="3866726" cy="1178523"/>
            <a:chOff x="2296918" y="4525276"/>
            <a:chExt cx="3866726" cy="1178523"/>
          </a:xfrm>
        </p:grpSpPr>
        <p:cxnSp>
          <p:nvCxnSpPr>
            <p:cNvPr id="33" name="直接连接符 32"/>
            <p:cNvCxnSpPr>
              <a:stCxn id="37" idx="1"/>
              <a:endCxn id="18" idx="5"/>
            </p:cNvCxnSpPr>
            <p:nvPr/>
          </p:nvCxnSpPr>
          <p:spPr>
            <a:xfrm flipH="1" flipV="1">
              <a:off x="2296918" y="4525276"/>
              <a:ext cx="1511453" cy="7465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圆角矩形 36"/>
            <p:cNvSpPr/>
            <p:nvPr/>
          </p:nvSpPr>
          <p:spPr>
            <a:xfrm>
              <a:off x="3808371" y="4839793"/>
              <a:ext cx="2355273" cy="864006"/>
            </a:xfrm>
            <a:prstGeom prst="roundRect">
              <a:avLst>
                <a:gd name="adj" fmla="val 2468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4320901" y="2221633"/>
            <a:ext cx="22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点击编辑内容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630151" y="3138842"/>
            <a:ext cx="22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点击编辑内容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545617" y="4079116"/>
            <a:ext cx="22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点击编辑内容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134799" y="5079191"/>
            <a:ext cx="22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点击编辑内容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16" grpId="0" animBg="1"/>
      <p:bldP spid="18" grpId="0" animBg="1"/>
      <p:bldP spid="47" grpId="0"/>
      <p:bldP spid="48" grpId="0"/>
      <p:bldP spid="4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7335"/>
            <a:ext cx="12021969" cy="218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组合 4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6" name="组合 5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  <p:graphicFrame>
        <p:nvGraphicFramePr>
          <p:cNvPr id="14" name="图示 13"/>
          <p:cNvGraphicFramePr/>
          <p:nvPr/>
        </p:nvGraphicFramePr>
        <p:xfrm>
          <a:off x="3614593" y="2230582"/>
          <a:ext cx="5477164" cy="3760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椭圆形标注 15"/>
          <p:cNvSpPr/>
          <p:nvPr/>
        </p:nvSpPr>
        <p:spPr>
          <a:xfrm>
            <a:off x="7332230" y="1565564"/>
            <a:ext cx="1759527" cy="1330036"/>
          </a:xfrm>
          <a:prstGeom prst="wedgeEllipseCallout">
            <a:avLst/>
          </a:prstGeom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one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形标注 16"/>
          <p:cNvSpPr/>
          <p:nvPr/>
        </p:nvSpPr>
        <p:spPr>
          <a:xfrm flipH="1">
            <a:off x="3522254" y="1692663"/>
            <a:ext cx="1759527" cy="1330036"/>
          </a:xfrm>
          <a:prstGeom prst="wedgeEllipseCallout">
            <a:avLst/>
          </a:prstGeom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two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8211993" y="4017641"/>
            <a:ext cx="1759527" cy="1330036"/>
          </a:xfrm>
          <a:prstGeom prst="wedgeEllipseCallout">
            <a:avLst/>
          </a:prstGeom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four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形标注 18"/>
          <p:cNvSpPr/>
          <p:nvPr/>
        </p:nvSpPr>
        <p:spPr>
          <a:xfrm flipH="1">
            <a:off x="2998160" y="3887488"/>
            <a:ext cx="1759527" cy="1330036"/>
          </a:xfrm>
          <a:prstGeom prst="wedgeEllipseCallout">
            <a:avLst/>
          </a:prstGeom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three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3272752" y="2544033"/>
          <a:ext cx="4861984" cy="20556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6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225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225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225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736" y="2952919"/>
            <a:ext cx="4208462" cy="164678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6" name="组合 5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  <p:graphicFrame>
        <p:nvGraphicFramePr>
          <p:cNvPr id="19" name="图示 18"/>
          <p:cNvGraphicFramePr/>
          <p:nvPr/>
        </p:nvGraphicFramePr>
        <p:xfrm>
          <a:off x="103141" y="2408814"/>
          <a:ext cx="4616642" cy="332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3" y="876793"/>
            <a:ext cx="5712632" cy="5015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070" y="2040223"/>
            <a:ext cx="3810532" cy="934487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6501452" y="3052269"/>
            <a:ext cx="278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cs typeface="+mn-ea"/>
                <a:sym typeface="+mn-lt"/>
              </a:rPr>
              <a:t>此处添加标题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47880" y="3733800"/>
            <a:ext cx="349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单击此处添加内容</a:t>
            </a:r>
            <a:r>
              <a:rPr lang="zh-CN" altLang="en-US" sz="1600" dirty="0">
                <a:cs typeface="+mn-ea"/>
                <a:sym typeface="+mn-lt"/>
              </a:rPr>
              <a:t>单击此处添加内容</a:t>
            </a:r>
          </a:p>
          <a:p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53146" y="2228850"/>
            <a:ext cx="409633" cy="545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49970" y="2040223"/>
            <a:ext cx="702964" cy="9367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574474" y="2117782"/>
            <a:ext cx="424128" cy="5651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685084" y="2117782"/>
            <a:ext cx="483496" cy="6442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683307" y="2123916"/>
            <a:ext cx="577346" cy="76931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276313" y="1055915"/>
            <a:ext cx="2980821" cy="822202"/>
            <a:chOff x="6276313" y="1055915"/>
            <a:chExt cx="2980821" cy="822202"/>
          </a:xfrm>
        </p:grpSpPr>
        <p:grpSp>
          <p:nvGrpSpPr>
            <p:cNvPr id="12" name="组合 11"/>
            <p:cNvGrpSpPr/>
            <p:nvPr/>
          </p:nvGrpSpPr>
          <p:grpSpPr>
            <a:xfrm>
              <a:off x="6276313" y="1055915"/>
              <a:ext cx="817542" cy="771639"/>
              <a:chOff x="3297258" y="787399"/>
              <a:chExt cx="5597483" cy="5283200"/>
            </a:xfrm>
            <a:solidFill>
              <a:schemeClr val="bg1">
                <a:lumMod val="50000"/>
              </a:schemeClr>
            </a:solidFill>
          </p:grpSpPr>
          <p:sp>
            <p:nvSpPr>
              <p:cNvPr id="14" name="任意多边形 13"/>
              <p:cNvSpPr/>
              <p:nvPr/>
            </p:nvSpPr>
            <p:spPr>
              <a:xfrm>
                <a:off x="4470399" y="787399"/>
                <a:ext cx="3251200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433494" tIns="568960" rIns="433493" bIns="121920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cs typeface="+mn-ea"/>
                  <a:sym typeface="+mn-lt"/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5643541" y="2819399"/>
                <a:ext cx="3251200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994325" tIns="839893" rIns="306155" bIns="623147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cs typeface="+mn-ea"/>
                  <a:sym typeface="+mn-lt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3297258" y="2819399"/>
                <a:ext cx="3251200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06155" tIns="839893" rIns="994325" bIns="623147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7129755" y="1293342"/>
              <a:ext cx="2127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cs typeface="+mn-ea"/>
                  <a:sym typeface="+mn-lt"/>
                </a:rPr>
                <a:t>Part Five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347880" y="4369164"/>
            <a:ext cx="349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单击此处添加内容</a:t>
            </a:r>
            <a:r>
              <a:rPr lang="zh-CN" altLang="en-US" sz="1600" dirty="0">
                <a:cs typeface="+mn-ea"/>
                <a:sym typeface="+mn-lt"/>
              </a:rPr>
              <a:t>单击此处添加内容</a:t>
            </a:r>
          </a:p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42761" y="5004528"/>
            <a:ext cx="349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单击此处添加内容</a:t>
            </a:r>
            <a:r>
              <a:rPr lang="zh-CN" altLang="en-US" sz="1600" dirty="0">
                <a:cs typeface="+mn-ea"/>
                <a:sym typeface="+mn-lt"/>
              </a:rPr>
              <a:t>单击此处添加内容</a:t>
            </a:r>
          </a:p>
          <a:p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41602 -0.00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-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18854 2.96296E-6 C 0.27318 2.96296E-6 0.3776 0.03703 0.3776 0.07037 L 0.3776 0.14074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648 -7.40741E-7 C 0.21198 -7.40741E-7 0.29297 0.06759 0.29297 0.12245 L 0.29297 0.2456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4.81481E-6 L 0.12656 -4.81481E-6 C 0.1832 -4.81481E-6 0.25313 0.097 0.25313 0.17593 L 0.25313 0.351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7097 0 C 0.10274 0 0.14193 0.13079 0.14193 0.23727 L 0.14193 0.47477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3577" y="2054901"/>
            <a:ext cx="4471988" cy="278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组合 4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6" name="组合 5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7118701" y="2754327"/>
            <a:ext cx="1425224" cy="1425224"/>
            <a:chOff x="1218774" y="35673"/>
            <a:chExt cx="1712322" cy="17123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椭圆 17"/>
            <p:cNvSpPr/>
            <p:nvPr/>
          </p:nvSpPr>
          <p:spPr>
            <a:xfrm>
              <a:off x="1218774" y="35673"/>
              <a:ext cx="1712322" cy="1712322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4"/>
            <p:cNvSpPr txBox="1"/>
            <p:nvPr/>
          </p:nvSpPr>
          <p:spPr>
            <a:xfrm>
              <a:off x="1447083" y="335329"/>
              <a:ext cx="1255703" cy="7705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kern="1200" dirty="0" smtClean="0">
                  <a:cs typeface="+mn-ea"/>
                  <a:sym typeface="+mn-lt"/>
                </a:rPr>
                <a:t>              one</a:t>
              </a:r>
              <a:endParaRPr lang="zh-CN" altLang="en-US" sz="2400" kern="12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36564" y="3824529"/>
            <a:ext cx="1425224" cy="1425224"/>
            <a:chOff x="1836637" y="1105875"/>
            <a:chExt cx="1712322" cy="17123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椭圆 15"/>
            <p:cNvSpPr/>
            <p:nvPr/>
          </p:nvSpPr>
          <p:spPr>
            <a:xfrm>
              <a:off x="1836637" y="1105875"/>
              <a:ext cx="1712322" cy="1712322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alpha val="50000"/>
                <a:hueOff val="0"/>
                <a:satOff val="0"/>
                <a:lumOff val="3116"/>
                <a:alphaOff val="15000"/>
              </a:schemeClr>
            </a:fillRef>
            <a:effectRef idx="0">
              <a:schemeClr val="accent3">
                <a:shade val="80000"/>
                <a:alpha val="50000"/>
                <a:hueOff val="0"/>
                <a:satOff val="0"/>
                <a:lumOff val="3116"/>
                <a:alphaOff val="1500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6"/>
            <p:cNvSpPr txBox="1"/>
            <p:nvPr/>
          </p:nvSpPr>
          <p:spPr>
            <a:xfrm>
              <a:off x="2225551" y="1275917"/>
              <a:ext cx="1027393" cy="9417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kern="1200" dirty="0" smtClean="0">
                  <a:cs typeface="+mn-ea"/>
                  <a:sym typeface="+mn-lt"/>
                </a:rPr>
                <a:t>       two</a:t>
              </a:r>
              <a:endParaRPr lang="zh-CN" altLang="en-US" sz="2400" kern="1200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00838" y="3824529"/>
            <a:ext cx="1425224" cy="1425224"/>
            <a:chOff x="600911" y="1105875"/>
            <a:chExt cx="1712322" cy="17123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椭圆 13"/>
            <p:cNvSpPr/>
            <p:nvPr/>
          </p:nvSpPr>
          <p:spPr>
            <a:xfrm>
              <a:off x="600911" y="1105875"/>
              <a:ext cx="1712322" cy="1712322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alpha val="50000"/>
                <a:hueOff val="0"/>
                <a:satOff val="0"/>
                <a:lumOff val="6233"/>
                <a:alphaOff val="30000"/>
              </a:schemeClr>
            </a:fillRef>
            <a:effectRef idx="0">
              <a:schemeClr val="accent3">
                <a:shade val="80000"/>
                <a:alpha val="50000"/>
                <a:hueOff val="0"/>
                <a:satOff val="0"/>
                <a:lumOff val="6233"/>
                <a:alphaOff val="3000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8"/>
            <p:cNvSpPr txBox="1"/>
            <p:nvPr/>
          </p:nvSpPr>
          <p:spPr>
            <a:xfrm>
              <a:off x="995300" y="1265259"/>
              <a:ext cx="1027393" cy="9417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kern="1200" dirty="0" smtClean="0">
                  <a:cs typeface="+mn-ea"/>
                  <a:sym typeface="+mn-lt"/>
                </a:rPr>
                <a:t>        three</a:t>
              </a:r>
              <a:endParaRPr lang="zh-CN" altLang="en-US" sz="2400" kern="1200" dirty="0"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691509" y="2122827"/>
            <a:ext cx="273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cs typeface="+mn-ea"/>
                <a:sym typeface="+mn-lt"/>
              </a:rPr>
              <a:t>One</a:t>
            </a:r>
            <a:r>
              <a:rPr lang="zh-CN" altLang="en-US" dirty="0" smtClean="0">
                <a:cs typeface="+mn-ea"/>
                <a:sym typeface="+mn-lt"/>
              </a:rPr>
              <a:t>：点击编辑内容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23499" y="5429190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cs typeface="+mn-ea"/>
                <a:sym typeface="+mn-lt"/>
              </a:rPr>
              <a:t>Two</a:t>
            </a:r>
            <a:r>
              <a:rPr lang="zh-CN" altLang="en-US" dirty="0" smtClean="0">
                <a:cs typeface="+mn-ea"/>
                <a:sym typeface="+mn-lt"/>
              </a:rPr>
              <a:t>：点击</a:t>
            </a:r>
            <a:r>
              <a:rPr lang="zh-CN" altLang="en-US" dirty="0">
                <a:cs typeface="+mn-ea"/>
                <a:sym typeface="+mn-lt"/>
              </a:rPr>
              <a:t>编辑内容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5140343" y="5429190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cs typeface="+mn-ea"/>
                <a:sym typeface="+mn-lt"/>
              </a:rPr>
              <a:t>Three</a:t>
            </a:r>
            <a:r>
              <a:rPr lang="zh-CN" altLang="en-US" dirty="0" smtClean="0">
                <a:cs typeface="+mn-ea"/>
                <a:sym typeface="+mn-lt"/>
              </a:rPr>
              <a:t>：点击</a:t>
            </a:r>
            <a:r>
              <a:rPr lang="zh-CN" altLang="en-US" dirty="0">
                <a:cs typeface="+mn-ea"/>
                <a:sym typeface="+mn-lt"/>
              </a:rPr>
              <a:t>编辑内容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5" y="1634969"/>
            <a:ext cx="4753637" cy="539448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7" name="组合 6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  <p:graphicFrame>
        <p:nvGraphicFramePr>
          <p:cNvPr id="2" name="图示 1"/>
          <p:cNvGraphicFramePr/>
          <p:nvPr/>
        </p:nvGraphicFramePr>
        <p:xfrm>
          <a:off x="1083924" y="2046720"/>
          <a:ext cx="5588000" cy="4352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371305">
            <a:off x="2159059" y="2665801"/>
            <a:ext cx="1422162" cy="1895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76784" y="2985385"/>
            <a:ext cx="1333766" cy="17772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123">
            <a:off x="3811887" y="1830986"/>
            <a:ext cx="4237222" cy="56460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591692">
            <a:off x="9410394" y="1450293"/>
            <a:ext cx="1521518" cy="202742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86225" y="753078"/>
            <a:ext cx="56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cs typeface="+mn-ea"/>
                <a:sym typeface="+mn-lt"/>
              </a:rPr>
              <a:t>感谢您的下载观看</a:t>
            </a:r>
            <a:endParaRPr lang="zh-CN" altLang="en-US" sz="4000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727077" y="1186568"/>
            <a:ext cx="4953099" cy="691071"/>
            <a:chOff x="3877924" y="546220"/>
            <a:chExt cx="4953099" cy="691071"/>
          </a:xfrm>
        </p:grpSpPr>
        <p:grpSp>
          <p:nvGrpSpPr>
            <p:cNvPr id="12" name="组合 11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147554" y="1580231"/>
            <a:ext cx="4288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本</a:t>
            </a:r>
            <a:r>
              <a:rPr lang="en-US" altLang="zh-CN" sz="1600" dirty="0" smtClean="0">
                <a:cs typeface="+mn-ea"/>
                <a:sym typeface="+mn-lt"/>
              </a:rPr>
              <a:t>PPT</a:t>
            </a:r>
            <a:r>
              <a:rPr lang="zh-CN" altLang="en-US" sz="1600" dirty="0" smtClean="0">
                <a:cs typeface="+mn-ea"/>
                <a:sym typeface="+mn-lt"/>
              </a:rPr>
              <a:t>适用于演出、工作汇报、培训、总结等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4" y="1055915"/>
            <a:ext cx="5712632" cy="5015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070" y="2040223"/>
            <a:ext cx="3810532" cy="934487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6501452" y="3052269"/>
            <a:ext cx="278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cs typeface="+mn-ea"/>
                <a:sym typeface="+mn-lt"/>
              </a:rPr>
              <a:t>此处添加标题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74659" y="4944516"/>
            <a:ext cx="349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单击此处添加内容</a:t>
            </a:r>
            <a:r>
              <a:rPr lang="zh-CN" altLang="en-US" sz="1600" dirty="0">
                <a:cs typeface="+mn-ea"/>
                <a:sym typeface="+mn-lt"/>
              </a:rPr>
              <a:t>单击此处添加内容</a:t>
            </a:r>
          </a:p>
          <a:p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53146" y="2228850"/>
            <a:ext cx="409633" cy="545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49970" y="2040223"/>
            <a:ext cx="702964" cy="9367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574474" y="2117782"/>
            <a:ext cx="424128" cy="5651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685084" y="2117782"/>
            <a:ext cx="483496" cy="6442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683307" y="2123916"/>
            <a:ext cx="577346" cy="76931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276313" y="1055915"/>
            <a:ext cx="2980821" cy="822202"/>
            <a:chOff x="6276313" y="1055915"/>
            <a:chExt cx="2980821" cy="822202"/>
          </a:xfrm>
        </p:grpSpPr>
        <p:grpSp>
          <p:nvGrpSpPr>
            <p:cNvPr id="11" name="组合 10"/>
            <p:cNvGrpSpPr/>
            <p:nvPr/>
          </p:nvGrpSpPr>
          <p:grpSpPr>
            <a:xfrm>
              <a:off x="6276313" y="1055915"/>
              <a:ext cx="817542" cy="771639"/>
              <a:chOff x="3297258" y="787399"/>
              <a:chExt cx="5597483" cy="5283200"/>
            </a:xfrm>
            <a:solidFill>
              <a:schemeClr val="bg1">
                <a:lumMod val="50000"/>
              </a:schemeClr>
            </a:solidFill>
          </p:grpSpPr>
          <p:sp>
            <p:nvSpPr>
              <p:cNvPr id="12" name="任意多边形 11"/>
              <p:cNvSpPr/>
              <p:nvPr/>
            </p:nvSpPr>
            <p:spPr>
              <a:xfrm>
                <a:off x="4470399" y="787399"/>
                <a:ext cx="3251200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433494" tIns="568960" rIns="433493" bIns="121920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cs typeface="+mn-ea"/>
                  <a:sym typeface="+mn-lt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5643541" y="2819399"/>
                <a:ext cx="3251200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994325" tIns="839893" rIns="306155" bIns="623147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3297258" y="2819399"/>
                <a:ext cx="3251200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06155" tIns="839893" rIns="994325" bIns="623147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129755" y="1293342"/>
              <a:ext cx="2127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cs typeface="+mn-ea"/>
                  <a:sym typeface="+mn-lt"/>
                </a:rPr>
                <a:t>Part One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374659" y="4329156"/>
            <a:ext cx="349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单击此处添加内容</a:t>
            </a:r>
            <a:r>
              <a:rPr lang="zh-CN" altLang="en-US" sz="1600" dirty="0">
                <a:cs typeface="+mn-ea"/>
                <a:sym typeface="+mn-lt"/>
              </a:rPr>
              <a:t>单击此处添加内容</a:t>
            </a:r>
          </a:p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74659" y="3713796"/>
            <a:ext cx="349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单击此处添加内容</a:t>
            </a:r>
            <a:r>
              <a:rPr lang="zh-CN" altLang="en-US" sz="1600" dirty="0">
                <a:cs typeface="+mn-ea"/>
                <a:sym typeface="+mn-lt"/>
              </a:rPr>
              <a:t>单击此处添加内容</a:t>
            </a:r>
          </a:p>
          <a:p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41602 -0.00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-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18854 2.96296E-6 C 0.27318 2.96296E-6 0.3776 0.03703 0.3776 0.07037 L 0.3776 0.14074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648 -7.40741E-7 C 0.21198 -7.40741E-7 0.29297 0.06759 0.29297 0.12245 L 0.29297 0.2456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4.81481E-6 L 0.12656 -4.81481E-6 C 0.1832 -4.81481E-6 0.25313 0.097 0.25313 0.17593 L 0.25313 0.351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7097 0 C 0.10274 0 0.14193 0.13079 0.14193 0.23727 L 0.14193 0.47477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7407023" y="1785360"/>
            <a:ext cx="4942874" cy="45685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1871471" y="1785360"/>
          <a:ext cx="4581908" cy="4394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7" name="组合 6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21440631">
            <a:off x="55489" y="2488348"/>
            <a:ext cx="5031032" cy="251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5381689" y="1542085"/>
          <a:ext cx="5413829" cy="416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8" name="组合 7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l="-1" r="-299"/>
          <a:stretch>
            <a:fillRect/>
          </a:stretch>
        </p:blipFill>
        <p:spPr>
          <a:xfrm>
            <a:off x="8297333" y="2057401"/>
            <a:ext cx="3874557" cy="365044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541070" y="3151564"/>
            <a:ext cx="1109860" cy="554873"/>
            <a:chOff x="1031517" y="4227322"/>
            <a:chExt cx="1109860" cy="554873"/>
          </a:xfrm>
        </p:grpSpPr>
        <p:sp>
          <p:nvSpPr>
            <p:cNvPr id="9" name="矩形 8"/>
            <p:cNvSpPr/>
            <p:nvPr/>
          </p:nvSpPr>
          <p:spPr>
            <a:xfrm>
              <a:off x="1031517" y="4227322"/>
              <a:ext cx="1109860" cy="5548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31517" y="4227322"/>
              <a:ext cx="1109860" cy="554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>
                <a:cs typeface="+mn-ea"/>
                <a:sym typeface="+mn-lt"/>
              </a:endParaRPr>
            </a:p>
          </p:txBody>
        </p:sp>
      </p:grpSp>
      <p:graphicFrame>
        <p:nvGraphicFramePr>
          <p:cNvPr id="12" name="图示 11"/>
          <p:cNvGraphicFramePr/>
          <p:nvPr/>
        </p:nvGraphicFramePr>
        <p:xfrm>
          <a:off x="-285750" y="1175544"/>
          <a:ext cx="3057660" cy="487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2317750" y="2057401"/>
          <a:ext cx="468312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458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点击此处输入文本</a:t>
                      </a:r>
                      <a:endParaRPr lang="en-US" altLang="zh-CN" dirty="0" smtClean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967805" y="2939258"/>
          <a:ext cx="468312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点击此处输入文本</a:t>
                      </a:r>
                    </a:p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2317749" y="3901178"/>
          <a:ext cx="468312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点击此处输入文本</a:t>
                      </a:r>
                    </a:p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921542" y="5109860"/>
          <a:ext cx="468312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点击此处输入文本</a:t>
                      </a:r>
                    </a:p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23" name="组合 22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41" y="1391910"/>
            <a:ext cx="4440384" cy="2762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976" y="3427636"/>
            <a:ext cx="4765167" cy="296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直接连接符 7"/>
          <p:cNvCxnSpPr/>
          <p:nvPr/>
        </p:nvCxnSpPr>
        <p:spPr>
          <a:xfrm>
            <a:off x="0" y="2525483"/>
            <a:ext cx="12466920" cy="3867146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884921" y="509311"/>
            <a:ext cx="6076142" cy="4050072"/>
            <a:chOff x="5884921" y="509311"/>
            <a:chExt cx="6076142" cy="4050072"/>
          </a:xfrm>
        </p:grpSpPr>
        <p:graphicFrame>
          <p:nvGraphicFramePr>
            <p:cNvPr id="23" name="图示 22"/>
            <p:cNvGraphicFramePr/>
            <p:nvPr/>
          </p:nvGraphicFramePr>
          <p:xfrm>
            <a:off x="7258888" y="509311"/>
            <a:ext cx="4702175" cy="37711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cxnSp>
          <p:nvCxnSpPr>
            <p:cNvPr id="25" name="直接箭头连接符 24"/>
            <p:cNvCxnSpPr/>
            <p:nvPr/>
          </p:nvCxnSpPr>
          <p:spPr>
            <a:xfrm flipH="1">
              <a:off x="5884921" y="2670314"/>
              <a:ext cx="2073746" cy="1889069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73094" y="4571410"/>
          <a:ext cx="5711826" cy="162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89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Part one :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Part  two :</a:t>
                      </a:r>
                      <a:endParaRPr lang="zh-CN" altLang="en-US" dirty="0" smtClean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Part three :</a:t>
                      </a:r>
                      <a:endParaRPr lang="zh-CN" altLang="en-US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89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Part</a:t>
                      </a:r>
                      <a:r>
                        <a:rPr lang="en-US" altLang="zh-CN" baseline="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four</a:t>
                      </a:r>
                      <a:r>
                        <a:rPr lang="en-US" altLang="zh-CN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:</a:t>
                      </a:r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13" name="组合 12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097" y="1052945"/>
            <a:ext cx="4573575" cy="60942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85166" y="166254"/>
            <a:ext cx="4270456" cy="569038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84638" y="336290"/>
            <a:ext cx="347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cs typeface="+mn-ea"/>
                <a:sym typeface="+mn-lt"/>
              </a:rPr>
              <a:t>单击此处添加标题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80089" y="926578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单击此处编辑信息单击此处编辑信息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2571577" y="1800156"/>
          <a:ext cx="6259446" cy="405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3877924" y="546220"/>
            <a:ext cx="4953099" cy="691071"/>
            <a:chOff x="3877924" y="546220"/>
            <a:chExt cx="4953099" cy="691071"/>
          </a:xfrm>
        </p:grpSpPr>
        <p:grpSp>
          <p:nvGrpSpPr>
            <p:cNvPr id="14" name="组合 13"/>
            <p:cNvGrpSpPr/>
            <p:nvPr/>
          </p:nvGrpSpPr>
          <p:grpSpPr>
            <a:xfrm>
              <a:off x="3877924" y="546220"/>
              <a:ext cx="4666001" cy="676275"/>
              <a:chOff x="3877924" y="546220"/>
              <a:chExt cx="4666001" cy="676275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4162425" y="899155"/>
                <a:ext cx="43815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>
                <a:off x="3877924" y="546220"/>
                <a:ext cx="507524" cy="676275"/>
              </a:xfrm>
              <a:prstGeom prst="rect">
                <a:avLst/>
              </a:prstGeom>
            </p:spPr>
          </p:pic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 flipH="1">
              <a:off x="8323499" y="561016"/>
              <a:ext cx="507524" cy="6762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5" y="1005949"/>
            <a:ext cx="5712632" cy="5015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070" y="2040223"/>
            <a:ext cx="3810532" cy="934487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6501452" y="3052269"/>
            <a:ext cx="278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</a:t>
            </a:r>
            <a:r>
              <a:rPr lang="zh-CN" altLang="en-US" sz="2400" dirty="0" smtClean="0">
                <a:cs typeface="+mn-ea"/>
                <a:sym typeface="+mn-lt"/>
              </a:rPr>
              <a:t>此处添加标题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47880" y="3733800"/>
            <a:ext cx="349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单击此处添加内容</a:t>
            </a:r>
            <a:r>
              <a:rPr lang="zh-CN" altLang="en-US" sz="1600" dirty="0">
                <a:cs typeface="+mn-ea"/>
                <a:sym typeface="+mn-lt"/>
              </a:rPr>
              <a:t>单击此处添加内容</a:t>
            </a:r>
          </a:p>
          <a:p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53146" y="2228850"/>
            <a:ext cx="409633" cy="545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49970" y="2040223"/>
            <a:ext cx="702964" cy="9367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574474" y="2117782"/>
            <a:ext cx="424128" cy="5651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685084" y="2117782"/>
            <a:ext cx="483496" cy="6442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683307" y="2123916"/>
            <a:ext cx="577346" cy="76931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276313" y="1055915"/>
            <a:ext cx="2980821" cy="822202"/>
            <a:chOff x="6276313" y="1055915"/>
            <a:chExt cx="2980821" cy="822202"/>
          </a:xfrm>
        </p:grpSpPr>
        <p:grpSp>
          <p:nvGrpSpPr>
            <p:cNvPr id="12" name="组合 11"/>
            <p:cNvGrpSpPr/>
            <p:nvPr/>
          </p:nvGrpSpPr>
          <p:grpSpPr>
            <a:xfrm>
              <a:off x="6276313" y="1055915"/>
              <a:ext cx="817542" cy="771639"/>
              <a:chOff x="3297258" y="787399"/>
              <a:chExt cx="5597483" cy="5283200"/>
            </a:xfrm>
            <a:solidFill>
              <a:schemeClr val="bg1">
                <a:lumMod val="50000"/>
              </a:schemeClr>
            </a:solidFill>
          </p:grpSpPr>
          <p:sp>
            <p:nvSpPr>
              <p:cNvPr id="14" name="任意多边形 13"/>
              <p:cNvSpPr/>
              <p:nvPr/>
            </p:nvSpPr>
            <p:spPr>
              <a:xfrm>
                <a:off x="4470399" y="787399"/>
                <a:ext cx="3251200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433494" tIns="568960" rIns="433493" bIns="121920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cs typeface="+mn-ea"/>
                  <a:sym typeface="+mn-lt"/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5643541" y="2819399"/>
                <a:ext cx="3251200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994325" tIns="839893" rIns="306155" bIns="623147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cs typeface="+mn-ea"/>
                  <a:sym typeface="+mn-lt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3297258" y="2819399"/>
                <a:ext cx="3251200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06155" tIns="839893" rIns="994325" bIns="623147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7129755" y="1293342"/>
              <a:ext cx="2127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cs typeface="+mn-ea"/>
                  <a:sym typeface="+mn-lt"/>
                </a:rPr>
                <a:t>Part Two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347880" y="4369164"/>
            <a:ext cx="349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单击此处添加内容</a:t>
            </a:r>
            <a:r>
              <a:rPr lang="zh-CN" altLang="en-US" sz="1600" dirty="0">
                <a:cs typeface="+mn-ea"/>
                <a:sym typeface="+mn-lt"/>
              </a:rPr>
              <a:t>单击此处添加内容</a:t>
            </a:r>
          </a:p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47880" y="5004528"/>
            <a:ext cx="349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单击此处添加内容</a:t>
            </a:r>
            <a:r>
              <a:rPr lang="zh-CN" altLang="en-US" sz="1600" dirty="0">
                <a:cs typeface="+mn-ea"/>
                <a:sym typeface="+mn-lt"/>
              </a:rPr>
              <a:t>单击此处添加内容</a:t>
            </a:r>
          </a:p>
          <a:p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41602 -0.00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-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18854 2.96296E-6 C 0.27318 2.96296E-6 0.3776 0.03703 0.3776 0.07037 L 0.3776 0.14074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648 -7.40741E-7 C 0.21198 -7.40741E-7 0.29297 0.06759 0.29297 0.12245 L 0.29297 0.2456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4.81481E-6 L 0.12656 -4.81481E-6 C 0.1832 -4.81481E-6 0.25313 0.097 0.25313 0.17593 L 0.25313 0.351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7097 0 C 0.10274 0 0.14193 0.13079 0.14193 0.23727 L 0.14193 0.47477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2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13ozopv">
      <a:majorFont>
        <a:latin typeface="Arial"/>
        <a:ea typeface="新宋体"/>
        <a:cs typeface=""/>
      </a:majorFont>
      <a:minorFont>
        <a:latin typeface="Arial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宽屏</PresentationFormat>
  <Paragraphs>217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等线</vt:lpstr>
      <vt:lpstr>宋体</vt:lpstr>
      <vt:lpstr>新宋体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2022-03-16T02:28:49Z</dcterms:created>
  <dcterms:modified xsi:type="dcterms:W3CDTF">2023-01-10T06:24:18Z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360AC63EA585477F9ACD166283554A94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