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61" r:id="rId4"/>
    <p:sldId id="271" r:id="rId5"/>
    <p:sldId id="269" r:id="rId6"/>
    <p:sldId id="266" r:id="rId7"/>
    <p:sldId id="263" r:id="rId8"/>
    <p:sldId id="272" r:id="rId9"/>
    <p:sldId id="264" r:id="rId10"/>
    <p:sldId id="278" r:id="rId11"/>
    <p:sldId id="267" r:id="rId12"/>
    <p:sldId id="265" r:id="rId13"/>
    <p:sldId id="268" r:id="rId14"/>
    <p:sldId id="276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字体圈欣意冠黑体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CC5"/>
    <a:srgbClr val="2F6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36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/>
              <a:t>实验名称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1-41AD-B3CF-BA3747FC92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271-41AD-B3CF-BA3747FC92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271-41AD-B3CF-BA3747FC9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overlap val="100"/>
        <c:axId val="772505936"/>
        <c:axId val="772513552"/>
      </c:barChart>
      <c:catAx>
        <c:axId val="7725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772513552"/>
        <c:crosses val="autoZero"/>
        <c:auto val="1"/>
        <c:lblAlgn val="ctr"/>
        <c:lblOffset val="100"/>
        <c:noMultiLvlLbl val="0"/>
      </c:catAx>
      <c:valAx>
        <c:axId val="77251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77250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/>
              <a:t>实验名称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D-4ACB-8B45-BA1231707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D4D-4ACB-8B45-BA1231707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D4D-4ACB-8B45-BA1231707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overlap val="100"/>
        <c:axId val="774247664"/>
        <c:axId val="774235696"/>
      </c:barChart>
      <c:catAx>
        <c:axId val="77424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774235696"/>
        <c:crosses val="autoZero"/>
        <c:auto val="1"/>
        <c:lblAlgn val="ctr"/>
        <c:lblOffset val="100"/>
        <c:noMultiLvlLbl val="0"/>
      </c:catAx>
      <c:valAx>
        <c:axId val="7742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77424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r>
              <a:rPr lang="zh-CN"/>
              <a:t>实验名称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B-4179-8068-FCE76936F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44B-4179-8068-FCE76936F7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44B-4179-8068-FCE76936F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axId val="774237328"/>
        <c:axId val="774247120"/>
      </c:barChart>
      <c:catAx>
        <c:axId val="77423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774247120"/>
        <c:crosses val="autoZero"/>
        <c:auto val="1"/>
        <c:lblAlgn val="ctr"/>
        <c:lblOffset val="100"/>
        <c:noMultiLvlLbl val="0"/>
      </c:catAx>
      <c:valAx>
        <c:axId val="77424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77423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" panose="020B0503020204020204" charset="-122"/>
              </a:rPr>
              <a:t>2023-01-10</a:t>
            </a:fld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" panose="020B0503020204020204" charset="-122"/>
              </a:rPr>
              <a:t>‹#›</a:t>
            </a:fld>
            <a:endParaRPr lang="zh-CN" altLang="en-US"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张图+一段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264308" y="1687476"/>
            <a:ext cx="2799033" cy="413359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4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948457" y="1687476"/>
            <a:ext cx="2799033" cy="413359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pic>
        <p:nvPicPr>
          <p:cNvPr id="4" name="Picture 4" descr="https://timgsa.baidu.com/timg?image&amp;quality=80&amp;size=b9999_10000&amp;sec=1586676547205&amp;di=92bb465f823403dae9758157d81e52a5&amp;imgtype=0&amp;src=http%3A%2F%2F5b0988e595225.cdn.sohucs.com%2Fimages%2F20180828%2F0348b2e81cb44677a545679e05bad203.jpe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55044"/>
          <a:stretch>
            <a:fillRect/>
          </a:stretch>
        </p:blipFill>
        <p:spPr bwMode="auto">
          <a:xfrm>
            <a:off x="2343201" y="0"/>
            <a:ext cx="516707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1"/>
            <a:ext cx="12192000" cy="965200"/>
          </a:xfrm>
          <a:prstGeom prst="rect">
            <a:avLst/>
          </a:prstGeom>
          <a:gradFill>
            <a:gsLst>
              <a:gs pos="1000">
                <a:schemeClr val="accent1"/>
              </a:gs>
              <a:gs pos="54000">
                <a:schemeClr val="accent1"/>
              </a:gs>
              <a:gs pos="70000">
                <a:schemeClr val="accent1"/>
              </a:gs>
              <a:gs pos="26000">
                <a:schemeClr val="accent1">
                  <a:alpha val="80000"/>
                </a:schemeClr>
              </a:gs>
              <a:gs pos="19000">
                <a:schemeClr val="accent1"/>
              </a:gs>
            </a:gsLst>
            <a:lin ang="0" scaled="0"/>
          </a:gra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9958e2aa-ba20-40b7-bff6-9b670547780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442912" y="312209"/>
            <a:ext cx="1329213" cy="439561"/>
            <a:chOff x="2629947" y="2501424"/>
            <a:chExt cx="5609900" cy="1855152"/>
          </a:xfrm>
          <a:solidFill>
            <a:schemeClr val="bg1"/>
          </a:solidFill>
        </p:grpSpPr>
        <p:grpSp>
          <p:nvGrpSpPr>
            <p:cNvPr id="7" name="iSľîďê"/>
            <p:cNvGrpSpPr/>
            <p:nvPr/>
          </p:nvGrpSpPr>
          <p:grpSpPr>
            <a:xfrm>
              <a:off x="2629947" y="2501424"/>
              <a:ext cx="1847550" cy="1855152"/>
              <a:chOff x="3216275" y="2651125"/>
              <a:chExt cx="1543050" cy="1549400"/>
            </a:xfrm>
            <a:grpFill/>
          </p:grpSpPr>
          <p:sp>
            <p:nvSpPr>
              <p:cNvPr id="38" name="îśľíḓè"/>
              <p:cNvSpPr/>
              <p:nvPr/>
            </p:nvSpPr>
            <p:spPr bwMode="auto">
              <a:xfrm>
                <a:off x="3714750" y="2916238"/>
                <a:ext cx="527050" cy="714375"/>
              </a:xfrm>
              <a:custGeom>
                <a:avLst/>
                <a:gdLst>
                  <a:gd name="T0" fmla="*/ 59 w 160"/>
                  <a:gd name="T1" fmla="*/ 112 h 216"/>
                  <a:gd name="T2" fmla="*/ 60 w 160"/>
                  <a:gd name="T3" fmla="*/ 120 h 216"/>
                  <a:gd name="T4" fmla="*/ 73 w 160"/>
                  <a:gd name="T5" fmla="*/ 135 h 216"/>
                  <a:gd name="T6" fmla="*/ 73 w 160"/>
                  <a:gd name="T7" fmla="*/ 143 h 216"/>
                  <a:gd name="T8" fmla="*/ 46 w 160"/>
                  <a:gd name="T9" fmla="*/ 173 h 216"/>
                  <a:gd name="T10" fmla="*/ 73 w 160"/>
                  <a:gd name="T11" fmla="*/ 167 h 216"/>
                  <a:gd name="T12" fmla="*/ 58 w 160"/>
                  <a:gd name="T13" fmla="*/ 204 h 216"/>
                  <a:gd name="T14" fmla="*/ 116 w 160"/>
                  <a:gd name="T15" fmla="*/ 202 h 216"/>
                  <a:gd name="T16" fmla="*/ 87 w 160"/>
                  <a:gd name="T17" fmla="*/ 158 h 216"/>
                  <a:gd name="T18" fmla="*/ 113 w 160"/>
                  <a:gd name="T19" fmla="*/ 172 h 216"/>
                  <a:gd name="T20" fmla="*/ 126 w 160"/>
                  <a:gd name="T21" fmla="*/ 164 h 216"/>
                  <a:gd name="T22" fmla="*/ 87 w 160"/>
                  <a:gd name="T23" fmla="*/ 143 h 216"/>
                  <a:gd name="T24" fmla="*/ 95 w 160"/>
                  <a:gd name="T25" fmla="*/ 134 h 216"/>
                  <a:gd name="T26" fmla="*/ 103 w 160"/>
                  <a:gd name="T27" fmla="*/ 123 h 216"/>
                  <a:gd name="T28" fmla="*/ 103 w 160"/>
                  <a:gd name="T29" fmla="*/ 112 h 216"/>
                  <a:gd name="T30" fmla="*/ 141 w 160"/>
                  <a:gd name="T31" fmla="*/ 206 h 216"/>
                  <a:gd name="T32" fmla="*/ 90 w 160"/>
                  <a:gd name="T33" fmla="*/ 87 h 216"/>
                  <a:gd name="T34" fmla="*/ 119 w 160"/>
                  <a:gd name="T35" fmla="*/ 79 h 216"/>
                  <a:gd name="T36" fmla="*/ 131 w 160"/>
                  <a:gd name="T37" fmla="*/ 73 h 216"/>
                  <a:gd name="T38" fmla="*/ 120 w 160"/>
                  <a:gd name="T39" fmla="*/ 65 h 216"/>
                  <a:gd name="T40" fmla="*/ 90 w 160"/>
                  <a:gd name="T41" fmla="*/ 57 h 216"/>
                  <a:gd name="T42" fmla="*/ 118 w 160"/>
                  <a:gd name="T43" fmla="*/ 60 h 216"/>
                  <a:gd name="T44" fmla="*/ 118 w 160"/>
                  <a:gd name="T45" fmla="*/ 41 h 216"/>
                  <a:gd name="T46" fmla="*/ 90 w 160"/>
                  <a:gd name="T47" fmla="*/ 43 h 216"/>
                  <a:gd name="T48" fmla="*/ 108 w 160"/>
                  <a:gd name="T49" fmla="*/ 35 h 216"/>
                  <a:gd name="T50" fmla="*/ 120 w 160"/>
                  <a:gd name="T51" fmla="*/ 28 h 216"/>
                  <a:gd name="T52" fmla="*/ 109 w 160"/>
                  <a:gd name="T53" fmla="*/ 21 h 216"/>
                  <a:gd name="T54" fmla="*/ 90 w 160"/>
                  <a:gd name="T55" fmla="*/ 13 h 216"/>
                  <a:gd name="T56" fmla="*/ 83 w 160"/>
                  <a:gd name="T57" fmla="*/ 0 h 216"/>
                  <a:gd name="T58" fmla="*/ 74 w 160"/>
                  <a:gd name="T59" fmla="*/ 12 h 216"/>
                  <a:gd name="T60" fmla="*/ 2 w 160"/>
                  <a:gd name="T61" fmla="*/ 203 h 216"/>
                  <a:gd name="T62" fmla="*/ 80 w 160"/>
                  <a:gd name="T63" fmla="*/ 102 h 216"/>
                  <a:gd name="T64" fmla="*/ 86 w 160"/>
                  <a:gd name="T65" fmla="*/ 107 h 216"/>
                  <a:gd name="T66" fmla="*/ 81 w 160"/>
                  <a:gd name="T67" fmla="*/ 121 h 216"/>
                  <a:gd name="T68" fmla="*/ 76 w 160"/>
                  <a:gd name="T69" fmla="*/ 116 h 216"/>
                  <a:gd name="T70" fmla="*/ 80 w 160"/>
                  <a:gd name="T71" fmla="*/ 10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16">
                    <a:moveTo>
                      <a:pt x="19" y="206"/>
                    </a:moveTo>
                    <a:cubicBezTo>
                      <a:pt x="24" y="171"/>
                      <a:pt x="34" y="137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0" y="127"/>
                      <a:pt x="64" y="135"/>
                      <a:pt x="72" y="135"/>
                    </a:cubicBezTo>
                    <a:cubicBezTo>
                      <a:pt x="72" y="135"/>
                      <a:pt x="73" y="135"/>
                      <a:pt x="73" y="135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58" y="146"/>
                      <a:pt x="45" y="152"/>
                      <a:pt x="36" y="164"/>
                    </a:cubicBezTo>
                    <a:cubicBezTo>
                      <a:pt x="30" y="171"/>
                      <a:pt x="41" y="177"/>
                      <a:pt x="46" y="173"/>
                    </a:cubicBezTo>
                    <a:cubicBezTo>
                      <a:pt x="55" y="166"/>
                      <a:pt x="64" y="160"/>
                      <a:pt x="73" y="158"/>
                    </a:cubicBezTo>
                    <a:cubicBezTo>
                      <a:pt x="73" y="167"/>
                      <a:pt x="73" y="167"/>
                      <a:pt x="73" y="167"/>
                    </a:cubicBezTo>
                    <a:cubicBezTo>
                      <a:pt x="54" y="173"/>
                      <a:pt x="44" y="185"/>
                      <a:pt x="45" y="205"/>
                    </a:cubicBezTo>
                    <a:cubicBezTo>
                      <a:pt x="45" y="212"/>
                      <a:pt x="57" y="211"/>
                      <a:pt x="58" y="204"/>
                    </a:cubicBezTo>
                    <a:cubicBezTo>
                      <a:pt x="62" y="173"/>
                      <a:pt x="99" y="175"/>
                      <a:pt x="103" y="205"/>
                    </a:cubicBezTo>
                    <a:cubicBezTo>
                      <a:pt x="104" y="212"/>
                      <a:pt x="117" y="212"/>
                      <a:pt x="116" y="202"/>
                    </a:cubicBezTo>
                    <a:cubicBezTo>
                      <a:pt x="116" y="186"/>
                      <a:pt x="108" y="174"/>
                      <a:pt x="87" y="167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96" y="160"/>
                      <a:pt x="105" y="164"/>
                      <a:pt x="113" y="172"/>
                    </a:cubicBezTo>
                    <a:cubicBezTo>
                      <a:pt x="116" y="175"/>
                      <a:pt x="119" y="175"/>
                      <a:pt x="123" y="174"/>
                    </a:cubicBezTo>
                    <a:cubicBezTo>
                      <a:pt x="127" y="172"/>
                      <a:pt x="129" y="169"/>
                      <a:pt x="126" y="164"/>
                    </a:cubicBezTo>
                    <a:cubicBezTo>
                      <a:pt x="119" y="153"/>
                      <a:pt x="105" y="147"/>
                      <a:pt x="87" y="143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90" y="135"/>
                      <a:pt x="93" y="134"/>
                      <a:pt x="95" y="134"/>
                    </a:cubicBezTo>
                    <a:cubicBezTo>
                      <a:pt x="98" y="136"/>
                      <a:pt x="104" y="134"/>
                      <a:pt x="105" y="131"/>
                    </a:cubicBezTo>
                    <a:cubicBezTo>
                      <a:pt x="106" y="128"/>
                      <a:pt x="106" y="126"/>
                      <a:pt x="103" y="123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8" y="115"/>
                      <a:pt x="111" y="119"/>
                      <a:pt x="114" y="124"/>
                    </a:cubicBezTo>
                    <a:cubicBezTo>
                      <a:pt x="129" y="145"/>
                      <a:pt x="137" y="174"/>
                      <a:pt x="141" y="206"/>
                    </a:cubicBezTo>
                    <a:cubicBezTo>
                      <a:pt x="144" y="216"/>
                      <a:pt x="160" y="213"/>
                      <a:pt x="159" y="206"/>
                    </a:cubicBezTo>
                    <a:cubicBezTo>
                      <a:pt x="149" y="143"/>
                      <a:pt x="129" y="98"/>
                      <a:pt x="90" y="87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20" y="81"/>
                      <a:pt x="122" y="82"/>
                      <a:pt x="124" y="82"/>
                    </a:cubicBezTo>
                    <a:cubicBezTo>
                      <a:pt x="128" y="82"/>
                      <a:pt x="131" y="78"/>
                      <a:pt x="131" y="73"/>
                    </a:cubicBezTo>
                    <a:cubicBezTo>
                      <a:pt x="131" y="67"/>
                      <a:pt x="128" y="63"/>
                      <a:pt x="124" y="63"/>
                    </a:cubicBezTo>
                    <a:cubicBezTo>
                      <a:pt x="122" y="63"/>
                      <a:pt x="121" y="64"/>
                      <a:pt x="12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4" y="59"/>
                      <a:pt x="116" y="60"/>
                      <a:pt x="118" y="60"/>
                    </a:cubicBezTo>
                    <a:cubicBezTo>
                      <a:pt x="122" y="60"/>
                      <a:pt x="125" y="56"/>
                      <a:pt x="125" y="51"/>
                    </a:cubicBezTo>
                    <a:cubicBezTo>
                      <a:pt x="125" y="45"/>
                      <a:pt x="122" y="41"/>
                      <a:pt x="118" y="41"/>
                    </a:cubicBezTo>
                    <a:cubicBezTo>
                      <a:pt x="116" y="41"/>
                      <a:pt x="115" y="42"/>
                      <a:pt x="114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10" y="37"/>
                      <a:pt x="111" y="38"/>
                      <a:pt x="113" y="38"/>
                    </a:cubicBezTo>
                    <a:cubicBezTo>
                      <a:pt x="117" y="38"/>
                      <a:pt x="120" y="33"/>
                      <a:pt x="120" y="28"/>
                    </a:cubicBezTo>
                    <a:cubicBezTo>
                      <a:pt x="120" y="23"/>
                      <a:pt x="117" y="18"/>
                      <a:pt x="113" y="18"/>
                    </a:cubicBezTo>
                    <a:cubicBezTo>
                      <a:pt x="111" y="18"/>
                      <a:pt x="110" y="19"/>
                      <a:pt x="109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2" y="11"/>
                      <a:pt x="92" y="10"/>
                      <a:pt x="92" y="8"/>
                    </a:cubicBezTo>
                    <a:cubicBezTo>
                      <a:pt x="92" y="4"/>
                      <a:pt x="88" y="0"/>
                      <a:pt x="83" y="0"/>
                    </a:cubicBezTo>
                    <a:cubicBezTo>
                      <a:pt x="77" y="0"/>
                      <a:pt x="73" y="4"/>
                      <a:pt x="73" y="8"/>
                    </a:cubicBezTo>
                    <a:cubicBezTo>
                      <a:pt x="73" y="9"/>
                      <a:pt x="73" y="11"/>
                      <a:pt x="74" y="12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32" y="102"/>
                      <a:pt x="12" y="147"/>
                      <a:pt x="2" y="203"/>
                    </a:cubicBezTo>
                    <a:cubicBezTo>
                      <a:pt x="0" y="212"/>
                      <a:pt x="14" y="214"/>
                      <a:pt x="19" y="206"/>
                    </a:cubicBezTo>
                    <a:close/>
                    <a:moveTo>
                      <a:pt x="80" y="102"/>
                    </a:moveTo>
                    <a:cubicBezTo>
                      <a:pt x="81" y="102"/>
                      <a:pt x="81" y="102"/>
                      <a:pt x="81" y="102"/>
                    </a:cubicBezTo>
                    <a:cubicBezTo>
                      <a:pt x="84" y="102"/>
                      <a:pt x="86" y="104"/>
                      <a:pt x="86" y="107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6" y="119"/>
                      <a:pt x="84" y="121"/>
                      <a:pt x="81" y="121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78" y="121"/>
                      <a:pt x="76" y="119"/>
                      <a:pt x="76" y="116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6" y="104"/>
                      <a:pt x="78" y="102"/>
                      <a:pt x="8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9" name="işḷïďe"/>
              <p:cNvSpPr/>
              <p:nvPr/>
            </p:nvSpPr>
            <p:spPr bwMode="auto">
              <a:xfrm>
                <a:off x="3454400" y="2916238"/>
                <a:ext cx="1054100" cy="1025525"/>
              </a:xfrm>
              <a:custGeom>
                <a:avLst/>
                <a:gdLst>
                  <a:gd name="T0" fmla="*/ 160 w 320"/>
                  <a:gd name="T1" fmla="*/ 310 h 310"/>
                  <a:gd name="T2" fmla="*/ 151 w 320"/>
                  <a:gd name="T3" fmla="*/ 3 h 310"/>
                  <a:gd name="T4" fmla="*/ 50 w 320"/>
                  <a:gd name="T5" fmla="*/ 53 h 310"/>
                  <a:gd name="T6" fmla="*/ 30 w 320"/>
                  <a:gd name="T7" fmla="*/ 88 h 310"/>
                  <a:gd name="T8" fmla="*/ 24 w 320"/>
                  <a:gd name="T9" fmla="*/ 126 h 310"/>
                  <a:gd name="T10" fmla="*/ 24 w 320"/>
                  <a:gd name="T11" fmla="*/ 131 h 310"/>
                  <a:gd name="T12" fmla="*/ 23 w 320"/>
                  <a:gd name="T13" fmla="*/ 166 h 310"/>
                  <a:gd name="T14" fmla="*/ 41 w 320"/>
                  <a:gd name="T15" fmla="*/ 200 h 310"/>
                  <a:gd name="T16" fmla="*/ 44 w 320"/>
                  <a:gd name="T17" fmla="*/ 205 h 310"/>
                  <a:gd name="T18" fmla="*/ 69 w 320"/>
                  <a:gd name="T19" fmla="*/ 242 h 310"/>
                  <a:gd name="T20" fmla="*/ 113 w 320"/>
                  <a:gd name="T21" fmla="*/ 252 h 310"/>
                  <a:gd name="T22" fmla="*/ 114 w 320"/>
                  <a:gd name="T23" fmla="*/ 248 h 310"/>
                  <a:gd name="T24" fmla="*/ 196 w 320"/>
                  <a:gd name="T25" fmla="*/ 234 h 310"/>
                  <a:gd name="T26" fmla="*/ 194 w 320"/>
                  <a:gd name="T27" fmla="*/ 248 h 310"/>
                  <a:gd name="T28" fmla="*/ 209 w 320"/>
                  <a:gd name="T29" fmla="*/ 260 h 310"/>
                  <a:gd name="T30" fmla="*/ 257 w 320"/>
                  <a:gd name="T31" fmla="*/ 237 h 310"/>
                  <a:gd name="T32" fmla="*/ 281 w 320"/>
                  <a:gd name="T33" fmla="*/ 208 h 310"/>
                  <a:gd name="T34" fmla="*/ 291 w 320"/>
                  <a:gd name="T35" fmla="*/ 170 h 310"/>
                  <a:gd name="T36" fmla="*/ 293 w 320"/>
                  <a:gd name="T37" fmla="*/ 164 h 310"/>
                  <a:gd name="T38" fmla="*/ 299 w 320"/>
                  <a:gd name="T39" fmla="*/ 131 h 310"/>
                  <a:gd name="T40" fmla="*/ 289 w 320"/>
                  <a:gd name="T41" fmla="*/ 95 h 310"/>
                  <a:gd name="T42" fmla="*/ 287 w 320"/>
                  <a:gd name="T43" fmla="*/ 90 h 310"/>
                  <a:gd name="T44" fmla="*/ 268 w 320"/>
                  <a:gd name="T45" fmla="*/ 49 h 310"/>
                  <a:gd name="T46" fmla="*/ 175 w 320"/>
                  <a:gd name="T47" fmla="*/ 1 h 310"/>
                  <a:gd name="T48" fmla="*/ 284 w 320"/>
                  <a:gd name="T49" fmla="*/ 67 h 310"/>
                  <a:gd name="T50" fmla="*/ 302 w 320"/>
                  <a:gd name="T51" fmla="*/ 107 h 310"/>
                  <a:gd name="T52" fmla="*/ 302 w 320"/>
                  <a:gd name="T53" fmla="*/ 110 h 310"/>
                  <a:gd name="T54" fmla="*/ 303 w 320"/>
                  <a:gd name="T55" fmla="*/ 144 h 310"/>
                  <a:gd name="T56" fmla="*/ 306 w 320"/>
                  <a:gd name="T57" fmla="*/ 144 h 310"/>
                  <a:gd name="T58" fmla="*/ 291 w 320"/>
                  <a:gd name="T59" fmla="*/ 190 h 310"/>
                  <a:gd name="T60" fmla="*/ 273 w 320"/>
                  <a:gd name="T61" fmla="*/ 225 h 310"/>
                  <a:gd name="T62" fmla="*/ 270 w 320"/>
                  <a:gd name="T63" fmla="*/ 229 h 310"/>
                  <a:gd name="T64" fmla="*/ 27 w 320"/>
                  <a:gd name="T65" fmla="*/ 190 h 310"/>
                  <a:gd name="T66" fmla="*/ 25 w 320"/>
                  <a:gd name="T67" fmla="*/ 186 h 310"/>
                  <a:gd name="T68" fmla="*/ 54 w 320"/>
                  <a:gd name="T69" fmla="*/ 228 h 310"/>
                  <a:gd name="T70" fmla="*/ 36 w 320"/>
                  <a:gd name="T71" fmla="*/ 66 h 310"/>
                  <a:gd name="T72" fmla="*/ 38 w 320"/>
                  <a:gd name="T73" fmla="*/ 67 h 310"/>
                  <a:gd name="T74" fmla="*/ 18 w 320"/>
                  <a:gd name="T75" fmla="*/ 111 h 310"/>
                  <a:gd name="T76" fmla="*/ 18 w 320"/>
                  <a:gd name="T77" fmla="*/ 108 h 310"/>
                  <a:gd name="T78" fmla="*/ 19 w 320"/>
                  <a:gd name="T79" fmla="*/ 148 h 310"/>
                  <a:gd name="T80" fmla="*/ 123 w 320"/>
                  <a:gd name="T81" fmla="*/ 294 h 310"/>
                  <a:gd name="T82" fmla="*/ 123 w 320"/>
                  <a:gd name="T83" fmla="*/ 285 h 310"/>
                  <a:gd name="T84" fmla="*/ 172 w 320"/>
                  <a:gd name="T85" fmla="*/ 294 h 310"/>
                  <a:gd name="T86" fmla="*/ 148 w 320"/>
                  <a:gd name="T87" fmla="*/ 294 h 310"/>
                  <a:gd name="T88" fmla="*/ 197 w 320"/>
                  <a:gd name="T89" fmla="*/ 28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310">
                    <a:moveTo>
                      <a:pt x="175" y="1"/>
                    </a:moveTo>
                    <a:cubicBezTo>
                      <a:pt x="256" y="8"/>
                      <a:pt x="320" y="75"/>
                      <a:pt x="320" y="155"/>
                    </a:cubicBezTo>
                    <a:cubicBezTo>
                      <a:pt x="320" y="240"/>
                      <a:pt x="248" y="310"/>
                      <a:pt x="160" y="310"/>
                    </a:cubicBezTo>
                    <a:cubicBezTo>
                      <a:pt x="72" y="310"/>
                      <a:pt x="0" y="240"/>
                      <a:pt x="0" y="155"/>
                    </a:cubicBezTo>
                    <a:cubicBezTo>
                      <a:pt x="0" y="73"/>
                      <a:pt x="67" y="5"/>
                      <a:pt x="151" y="0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13" y="6"/>
                      <a:pt x="79" y="24"/>
                      <a:pt x="56" y="5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44" y="65"/>
                      <a:pt x="38" y="77"/>
                      <a:pt x="33" y="89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27" y="104"/>
                      <a:pt x="25" y="115"/>
                      <a:pt x="24" y="126"/>
                    </a:cubicBezTo>
                    <a:cubicBezTo>
                      <a:pt x="21" y="126"/>
                      <a:pt x="21" y="126"/>
                      <a:pt x="21" y="126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3"/>
                      <a:pt x="24" y="135"/>
                      <a:pt x="24" y="136"/>
                    </a:cubicBezTo>
                    <a:cubicBezTo>
                      <a:pt x="24" y="146"/>
                      <a:pt x="25" y="155"/>
                      <a:pt x="27" y="164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29" y="171"/>
                      <a:pt x="29" y="171"/>
                      <a:pt x="29" y="171"/>
                    </a:cubicBezTo>
                    <a:cubicBezTo>
                      <a:pt x="31" y="181"/>
                      <a:pt x="35" y="191"/>
                      <a:pt x="41" y="200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40" y="208"/>
                      <a:pt x="40" y="208"/>
                      <a:pt x="40" y="208"/>
                    </a:cubicBezTo>
                    <a:cubicBezTo>
                      <a:pt x="44" y="205"/>
                      <a:pt x="44" y="205"/>
                      <a:pt x="44" y="205"/>
                    </a:cubicBezTo>
                    <a:cubicBezTo>
                      <a:pt x="50" y="215"/>
                      <a:pt x="58" y="225"/>
                      <a:pt x="67" y="233"/>
                    </a:cubicBezTo>
                    <a:cubicBezTo>
                      <a:pt x="64" y="237"/>
                      <a:pt x="64" y="237"/>
                      <a:pt x="64" y="237"/>
                    </a:cubicBezTo>
                    <a:cubicBezTo>
                      <a:pt x="69" y="242"/>
                      <a:pt x="69" y="242"/>
                      <a:pt x="69" y="242"/>
                    </a:cubicBezTo>
                    <a:cubicBezTo>
                      <a:pt x="73" y="238"/>
                      <a:pt x="73" y="238"/>
                      <a:pt x="73" y="238"/>
                    </a:cubicBezTo>
                    <a:cubicBezTo>
                      <a:pt x="84" y="247"/>
                      <a:pt x="97" y="254"/>
                      <a:pt x="110" y="259"/>
                    </a:cubicBezTo>
                    <a:cubicBezTo>
                      <a:pt x="112" y="257"/>
                      <a:pt x="113" y="255"/>
                      <a:pt x="113" y="252"/>
                    </a:cubicBez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6" y="248"/>
                      <a:pt x="126" y="248"/>
                      <a:pt x="126" y="248"/>
                    </a:cubicBezTo>
                    <a:cubicBezTo>
                      <a:pt x="114" y="248"/>
                      <a:pt x="114" y="248"/>
                      <a:pt x="114" y="248"/>
                    </a:cubicBezTo>
                    <a:cubicBezTo>
                      <a:pt x="118" y="243"/>
                      <a:pt x="121" y="238"/>
                      <a:pt x="121" y="231"/>
                    </a:cubicBezTo>
                    <a:cubicBezTo>
                      <a:pt x="125" y="234"/>
                      <a:pt x="125" y="234"/>
                      <a:pt x="125" y="234"/>
                    </a:cubicBezTo>
                    <a:cubicBezTo>
                      <a:pt x="196" y="234"/>
                      <a:pt x="196" y="234"/>
                      <a:pt x="196" y="234"/>
                    </a:cubicBezTo>
                    <a:cubicBezTo>
                      <a:pt x="199" y="231"/>
                      <a:pt x="199" y="231"/>
                      <a:pt x="199" y="231"/>
                    </a:cubicBezTo>
                    <a:cubicBezTo>
                      <a:pt x="199" y="237"/>
                      <a:pt x="202" y="243"/>
                      <a:pt x="206" y="248"/>
                    </a:cubicBezTo>
                    <a:cubicBezTo>
                      <a:pt x="194" y="248"/>
                      <a:pt x="194" y="248"/>
                      <a:pt x="194" y="248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5"/>
                      <a:pt x="208" y="258"/>
                      <a:pt x="209" y="260"/>
                    </a:cubicBezTo>
                    <a:cubicBezTo>
                      <a:pt x="223" y="255"/>
                      <a:pt x="236" y="247"/>
                      <a:pt x="247" y="238"/>
                    </a:cubicBezTo>
                    <a:cubicBezTo>
                      <a:pt x="251" y="242"/>
                      <a:pt x="251" y="242"/>
                      <a:pt x="251" y="242"/>
                    </a:cubicBezTo>
                    <a:cubicBezTo>
                      <a:pt x="257" y="237"/>
                      <a:pt x="257" y="237"/>
                      <a:pt x="257" y="237"/>
                    </a:cubicBezTo>
                    <a:cubicBezTo>
                      <a:pt x="253" y="233"/>
                      <a:pt x="253" y="233"/>
                      <a:pt x="253" y="233"/>
                    </a:cubicBezTo>
                    <a:cubicBezTo>
                      <a:pt x="262" y="224"/>
                      <a:pt x="270" y="215"/>
                      <a:pt x="276" y="205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4" y="202"/>
                      <a:pt x="284" y="202"/>
                      <a:pt x="284" y="202"/>
                    </a:cubicBezTo>
                    <a:cubicBezTo>
                      <a:pt x="279" y="199"/>
                      <a:pt x="279" y="199"/>
                      <a:pt x="279" y="199"/>
                    </a:cubicBezTo>
                    <a:cubicBezTo>
                      <a:pt x="284" y="190"/>
                      <a:pt x="288" y="180"/>
                      <a:pt x="291" y="170"/>
                    </a:cubicBezTo>
                    <a:cubicBezTo>
                      <a:pt x="296" y="172"/>
                      <a:pt x="296" y="172"/>
                      <a:pt x="296" y="172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5" y="155"/>
                      <a:pt x="296" y="146"/>
                      <a:pt x="296" y="136"/>
                    </a:cubicBezTo>
                    <a:cubicBezTo>
                      <a:pt x="296" y="135"/>
                      <a:pt x="296" y="133"/>
                      <a:pt x="295" y="131"/>
                    </a:cubicBezTo>
                    <a:cubicBezTo>
                      <a:pt x="299" y="131"/>
                      <a:pt x="299" y="131"/>
                      <a:pt x="299" y="131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5" y="126"/>
                      <a:pt x="295" y="126"/>
                      <a:pt x="295" y="126"/>
                    </a:cubicBezTo>
                    <a:cubicBezTo>
                      <a:pt x="294" y="115"/>
                      <a:pt x="292" y="105"/>
                      <a:pt x="289" y="95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1" y="88"/>
                      <a:pt x="291" y="88"/>
                      <a:pt x="291" y="88"/>
                    </a:cubicBezTo>
                    <a:cubicBezTo>
                      <a:pt x="287" y="90"/>
                      <a:pt x="287" y="90"/>
                      <a:pt x="287" y="90"/>
                    </a:cubicBezTo>
                    <a:cubicBezTo>
                      <a:pt x="282" y="77"/>
                      <a:pt x="276" y="66"/>
                      <a:pt x="268" y="56"/>
                    </a:cubicBezTo>
                    <a:cubicBezTo>
                      <a:pt x="271" y="53"/>
                      <a:pt x="271" y="53"/>
                      <a:pt x="271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4" y="51"/>
                      <a:pt x="264" y="51"/>
                      <a:pt x="264" y="51"/>
                    </a:cubicBezTo>
                    <a:cubicBezTo>
                      <a:pt x="242" y="25"/>
                      <a:pt x="210" y="8"/>
                      <a:pt x="175" y="4"/>
                    </a:cubicBezTo>
                    <a:cubicBezTo>
                      <a:pt x="175" y="1"/>
                      <a:pt x="175" y="1"/>
                      <a:pt x="175" y="1"/>
                    </a:cubicBezTo>
                    <a:close/>
                    <a:moveTo>
                      <a:pt x="284" y="64"/>
                    </a:moveTo>
                    <a:cubicBezTo>
                      <a:pt x="282" y="65"/>
                      <a:pt x="282" y="65"/>
                      <a:pt x="282" y="65"/>
                    </a:cubicBezTo>
                    <a:cubicBezTo>
                      <a:pt x="284" y="67"/>
                      <a:pt x="284" y="67"/>
                      <a:pt x="284" y="67"/>
                    </a:cubicBezTo>
                    <a:cubicBezTo>
                      <a:pt x="285" y="66"/>
                      <a:pt x="285" y="66"/>
                      <a:pt x="285" y="66"/>
                    </a:cubicBezTo>
                    <a:cubicBezTo>
                      <a:pt x="284" y="64"/>
                      <a:pt x="284" y="64"/>
                      <a:pt x="284" y="64"/>
                    </a:cubicBezTo>
                    <a:close/>
                    <a:moveTo>
                      <a:pt x="302" y="107"/>
                    </a:moveTo>
                    <a:cubicBezTo>
                      <a:pt x="300" y="107"/>
                      <a:pt x="300" y="107"/>
                      <a:pt x="300" y="107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2" y="110"/>
                      <a:pt x="302" y="110"/>
                      <a:pt x="302" y="110"/>
                    </a:cubicBezTo>
                    <a:cubicBezTo>
                      <a:pt x="302" y="107"/>
                      <a:pt x="302" y="107"/>
                      <a:pt x="302" y="107"/>
                    </a:cubicBezTo>
                    <a:close/>
                    <a:moveTo>
                      <a:pt x="306" y="144"/>
                    </a:moveTo>
                    <a:cubicBezTo>
                      <a:pt x="303" y="144"/>
                      <a:pt x="303" y="144"/>
                      <a:pt x="303" y="144"/>
                    </a:cubicBezTo>
                    <a:cubicBezTo>
                      <a:pt x="303" y="148"/>
                      <a:pt x="303" y="148"/>
                      <a:pt x="303" y="148"/>
                    </a:cubicBezTo>
                    <a:cubicBezTo>
                      <a:pt x="306" y="148"/>
                      <a:pt x="306" y="148"/>
                      <a:pt x="306" y="148"/>
                    </a:cubicBezTo>
                    <a:cubicBezTo>
                      <a:pt x="306" y="144"/>
                      <a:pt x="306" y="144"/>
                      <a:pt x="306" y="144"/>
                    </a:cubicBezTo>
                    <a:close/>
                    <a:moveTo>
                      <a:pt x="295" y="187"/>
                    </a:moveTo>
                    <a:cubicBezTo>
                      <a:pt x="293" y="186"/>
                      <a:pt x="293" y="186"/>
                      <a:pt x="293" y="186"/>
                    </a:cubicBezTo>
                    <a:cubicBezTo>
                      <a:pt x="291" y="190"/>
                      <a:pt x="291" y="190"/>
                      <a:pt x="291" y="190"/>
                    </a:cubicBezTo>
                    <a:cubicBezTo>
                      <a:pt x="293" y="191"/>
                      <a:pt x="293" y="191"/>
                      <a:pt x="293" y="191"/>
                    </a:cubicBezTo>
                    <a:cubicBezTo>
                      <a:pt x="295" y="187"/>
                      <a:pt x="295" y="187"/>
                      <a:pt x="295" y="187"/>
                    </a:cubicBezTo>
                    <a:close/>
                    <a:moveTo>
                      <a:pt x="273" y="225"/>
                    </a:moveTo>
                    <a:cubicBezTo>
                      <a:pt x="271" y="224"/>
                      <a:pt x="271" y="224"/>
                      <a:pt x="271" y="224"/>
                    </a:cubicBezTo>
                    <a:cubicBezTo>
                      <a:pt x="268" y="227"/>
                      <a:pt x="268" y="227"/>
                      <a:pt x="268" y="227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73" y="225"/>
                      <a:pt x="273" y="225"/>
                      <a:pt x="273" y="225"/>
                    </a:cubicBezTo>
                    <a:close/>
                    <a:moveTo>
                      <a:pt x="25" y="186"/>
                    </a:moveTo>
                    <a:cubicBezTo>
                      <a:pt x="27" y="190"/>
                      <a:pt x="27" y="190"/>
                      <a:pt x="27" y="190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27" y="185"/>
                      <a:pt x="27" y="185"/>
                      <a:pt x="27" y="185"/>
                    </a:cubicBezTo>
                    <a:cubicBezTo>
                      <a:pt x="25" y="186"/>
                      <a:pt x="25" y="186"/>
                      <a:pt x="25" y="186"/>
                    </a:cubicBezTo>
                    <a:close/>
                    <a:moveTo>
                      <a:pt x="50" y="227"/>
                    </a:moveTo>
                    <a:cubicBezTo>
                      <a:pt x="52" y="230"/>
                      <a:pt x="52" y="230"/>
                      <a:pt x="52" y="230"/>
                    </a:cubicBezTo>
                    <a:cubicBezTo>
                      <a:pt x="54" y="228"/>
                      <a:pt x="54" y="228"/>
                      <a:pt x="54" y="228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50" y="227"/>
                      <a:pt x="50" y="227"/>
                      <a:pt x="50" y="227"/>
                    </a:cubicBezTo>
                    <a:close/>
                    <a:moveTo>
                      <a:pt x="36" y="66"/>
                    </a:move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6" y="66"/>
                      <a:pt x="36" y="66"/>
                      <a:pt x="36" y="66"/>
                    </a:cubicBezTo>
                    <a:close/>
                    <a:moveTo>
                      <a:pt x="18" y="108"/>
                    </a:moveTo>
                    <a:cubicBezTo>
                      <a:pt x="18" y="111"/>
                      <a:pt x="18" y="111"/>
                      <a:pt x="18" y="111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18" y="108"/>
                      <a:pt x="18" y="108"/>
                      <a:pt x="18" y="108"/>
                    </a:cubicBezTo>
                    <a:close/>
                    <a:moveTo>
                      <a:pt x="15" y="145"/>
                    </a:moveTo>
                    <a:cubicBezTo>
                      <a:pt x="16" y="149"/>
                      <a:pt x="16" y="149"/>
                      <a:pt x="16" y="149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5" y="145"/>
                      <a:pt x="15" y="145"/>
                      <a:pt x="15" y="145"/>
                    </a:cubicBezTo>
                    <a:close/>
                    <a:moveTo>
                      <a:pt x="123" y="294"/>
                    </a:moveTo>
                    <a:cubicBezTo>
                      <a:pt x="138" y="294"/>
                      <a:pt x="138" y="294"/>
                      <a:pt x="138" y="294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36" y="278"/>
                      <a:pt x="126" y="276"/>
                      <a:pt x="123" y="285"/>
                    </a:cubicBezTo>
                    <a:cubicBezTo>
                      <a:pt x="123" y="294"/>
                      <a:pt x="123" y="294"/>
                      <a:pt x="123" y="294"/>
                    </a:cubicBezTo>
                    <a:close/>
                    <a:moveTo>
                      <a:pt x="148" y="294"/>
                    </a:moveTo>
                    <a:cubicBezTo>
                      <a:pt x="172" y="294"/>
                      <a:pt x="172" y="294"/>
                      <a:pt x="172" y="294"/>
                    </a:cubicBezTo>
                    <a:cubicBezTo>
                      <a:pt x="172" y="282"/>
                      <a:pt x="172" y="282"/>
                      <a:pt x="172" y="282"/>
                    </a:cubicBezTo>
                    <a:cubicBezTo>
                      <a:pt x="169" y="271"/>
                      <a:pt x="152" y="269"/>
                      <a:pt x="148" y="282"/>
                    </a:cubicBezTo>
                    <a:cubicBezTo>
                      <a:pt x="148" y="294"/>
                      <a:pt x="148" y="294"/>
                      <a:pt x="148" y="294"/>
                    </a:cubicBezTo>
                    <a:close/>
                    <a:moveTo>
                      <a:pt x="182" y="294"/>
                    </a:moveTo>
                    <a:cubicBezTo>
                      <a:pt x="197" y="294"/>
                      <a:pt x="197" y="294"/>
                      <a:pt x="197" y="294"/>
                    </a:cubicBezTo>
                    <a:cubicBezTo>
                      <a:pt x="197" y="285"/>
                      <a:pt x="197" y="285"/>
                      <a:pt x="197" y="285"/>
                    </a:cubicBezTo>
                    <a:cubicBezTo>
                      <a:pt x="195" y="278"/>
                      <a:pt x="184" y="276"/>
                      <a:pt x="182" y="285"/>
                    </a:cubicBezTo>
                    <a:lnTo>
                      <a:pt x="182" y="2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charset="-122"/>
                </a:endParaRPr>
              </a:p>
            </p:txBody>
          </p:sp>
          <p:sp>
            <p:nvSpPr>
              <p:cNvPr id="40" name="íşľïďê"/>
              <p:cNvSpPr/>
              <p:nvPr/>
            </p:nvSpPr>
            <p:spPr bwMode="auto">
              <a:xfrm>
                <a:off x="3314700" y="3322638"/>
                <a:ext cx="88900" cy="76200"/>
              </a:xfrm>
              <a:custGeom>
                <a:avLst/>
                <a:gdLst>
                  <a:gd name="T0" fmla="*/ 4 w 27"/>
                  <a:gd name="T1" fmla="*/ 1 h 23"/>
                  <a:gd name="T2" fmla="*/ 5 w 27"/>
                  <a:gd name="T3" fmla="*/ 3 h 23"/>
                  <a:gd name="T4" fmla="*/ 4 w 27"/>
                  <a:gd name="T5" fmla="*/ 4 h 23"/>
                  <a:gd name="T6" fmla="*/ 2 w 27"/>
                  <a:gd name="T7" fmla="*/ 8 h 23"/>
                  <a:gd name="T8" fmla="*/ 11 w 27"/>
                  <a:gd name="T9" fmla="*/ 22 h 23"/>
                  <a:gd name="T10" fmla="*/ 25 w 27"/>
                  <a:gd name="T11" fmla="*/ 15 h 23"/>
                  <a:gd name="T12" fmla="*/ 19 w 27"/>
                  <a:gd name="T13" fmla="*/ 3 h 23"/>
                  <a:gd name="T14" fmla="*/ 19 w 27"/>
                  <a:gd name="T15" fmla="*/ 4 h 23"/>
                  <a:gd name="T16" fmla="*/ 25 w 27"/>
                  <a:gd name="T17" fmla="*/ 14 h 23"/>
                  <a:gd name="T18" fmla="*/ 12 w 27"/>
                  <a:gd name="T19" fmla="*/ 18 h 23"/>
                  <a:gd name="T20" fmla="*/ 3 w 27"/>
                  <a:gd name="T21" fmla="*/ 8 h 23"/>
                  <a:gd name="T22" fmla="*/ 12 w 27"/>
                  <a:gd name="T23" fmla="*/ 3 h 23"/>
                  <a:gd name="T24" fmla="*/ 12 w 27"/>
                  <a:gd name="T25" fmla="*/ 2 h 23"/>
                  <a:gd name="T26" fmla="*/ 4 w 27"/>
                  <a:gd name="T27" fmla="*/ 0 h 23"/>
                  <a:gd name="T28" fmla="*/ 4 w 27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23">
                    <a:moveTo>
                      <a:pt x="4" y="1"/>
                    </a:move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5"/>
                      <a:pt x="2" y="7"/>
                      <a:pt x="2" y="8"/>
                    </a:cubicBezTo>
                    <a:cubicBezTo>
                      <a:pt x="0" y="15"/>
                      <a:pt x="4" y="20"/>
                      <a:pt x="11" y="22"/>
                    </a:cubicBezTo>
                    <a:cubicBezTo>
                      <a:pt x="18" y="23"/>
                      <a:pt x="23" y="21"/>
                      <a:pt x="25" y="15"/>
                    </a:cubicBezTo>
                    <a:cubicBezTo>
                      <a:pt x="27" y="9"/>
                      <a:pt x="25" y="5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4" y="6"/>
                      <a:pt x="26" y="10"/>
                      <a:pt x="25" y="14"/>
                    </a:cubicBezTo>
                    <a:cubicBezTo>
                      <a:pt x="23" y="19"/>
                      <a:pt x="19" y="20"/>
                      <a:pt x="12" y="18"/>
                    </a:cubicBezTo>
                    <a:cubicBezTo>
                      <a:pt x="4" y="16"/>
                      <a:pt x="1" y="13"/>
                      <a:pt x="3" y="8"/>
                    </a:cubicBezTo>
                    <a:cubicBezTo>
                      <a:pt x="4" y="5"/>
                      <a:pt x="7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1" name="iŝľíḍê"/>
              <p:cNvSpPr/>
              <p:nvPr/>
            </p:nvSpPr>
            <p:spPr bwMode="auto">
              <a:xfrm>
                <a:off x="3338513" y="3209925"/>
                <a:ext cx="104775" cy="106363"/>
              </a:xfrm>
              <a:custGeom>
                <a:avLst/>
                <a:gdLst>
                  <a:gd name="T0" fmla="*/ 27 w 32"/>
                  <a:gd name="T1" fmla="*/ 22 h 32"/>
                  <a:gd name="T2" fmla="*/ 26 w 32"/>
                  <a:gd name="T3" fmla="*/ 22 h 32"/>
                  <a:gd name="T4" fmla="*/ 22 w 32"/>
                  <a:gd name="T5" fmla="*/ 24 h 32"/>
                  <a:gd name="T6" fmla="*/ 14 w 32"/>
                  <a:gd name="T7" fmla="*/ 21 h 32"/>
                  <a:gd name="T8" fmla="*/ 18 w 32"/>
                  <a:gd name="T9" fmla="*/ 11 h 32"/>
                  <a:gd name="T10" fmla="*/ 26 w 32"/>
                  <a:gd name="T11" fmla="*/ 14 h 32"/>
                  <a:gd name="T12" fmla="*/ 27 w 32"/>
                  <a:gd name="T13" fmla="*/ 18 h 32"/>
                  <a:gd name="T14" fmla="*/ 28 w 32"/>
                  <a:gd name="T15" fmla="*/ 19 h 32"/>
                  <a:gd name="T16" fmla="*/ 32 w 32"/>
                  <a:gd name="T17" fmla="*/ 9 h 32"/>
                  <a:gd name="T18" fmla="*/ 31 w 32"/>
                  <a:gd name="T19" fmla="*/ 9 h 32"/>
                  <a:gd name="T20" fmla="*/ 28 w 32"/>
                  <a:gd name="T21" fmla="*/ 11 h 32"/>
                  <a:gd name="T22" fmla="*/ 12 w 32"/>
                  <a:gd name="T23" fmla="*/ 4 h 32"/>
                  <a:gd name="T24" fmla="*/ 11 w 32"/>
                  <a:gd name="T25" fmla="*/ 1 h 32"/>
                  <a:gd name="T26" fmla="*/ 10 w 32"/>
                  <a:gd name="T27" fmla="*/ 0 h 32"/>
                  <a:gd name="T28" fmla="*/ 6 w 32"/>
                  <a:gd name="T29" fmla="*/ 9 h 32"/>
                  <a:gd name="T30" fmla="*/ 7 w 32"/>
                  <a:gd name="T31" fmla="*/ 10 h 32"/>
                  <a:gd name="T32" fmla="*/ 10 w 32"/>
                  <a:gd name="T33" fmla="*/ 8 h 32"/>
                  <a:gd name="T34" fmla="*/ 17 w 32"/>
                  <a:gd name="T35" fmla="*/ 11 h 32"/>
                  <a:gd name="T36" fmla="*/ 13 w 32"/>
                  <a:gd name="T37" fmla="*/ 20 h 32"/>
                  <a:gd name="T38" fmla="*/ 6 w 32"/>
                  <a:gd name="T39" fmla="*/ 17 h 32"/>
                  <a:gd name="T40" fmla="*/ 6 w 32"/>
                  <a:gd name="T41" fmla="*/ 13 h 32"/>
                  <a:gd name="T42" fmla="*/ 4 w 32"/>
                  <a:gd name="T43" fmla="*/ 13 h 32"/>
                  <a:gd name="T44" fmla="*/ 0 w 32"/>
                  <a:gd name="T45" fmla="*/ 22 h 32"/>
                  <a:gd name="T46" fmla="*/ 2 w 32"/>
                  <a:gd name="T47" fmla="*/ 23 h 32"/>
                  <a:gd name="T48" fmla="*/ 5 w 32"/>
                  <a:gd name="T49" fmla="*/ 21 h 32"/>
                  <a:gd name="T50" fmla="*/ 21 w 32"/>
                  <a:gd name="T51" fmla="*/ 27 h 32"/>
                  <a:gd name="T52" fmla="*/ 22 w 32"/>
                  <a:gd name="T53" fmla="*/ 31 h 32"/>
                  <a:gd name="T54" fmla="*/ 23 w 32"/>
                  <a:gd name="T55" fmla="*/ 32 h 32"/>
                  <a:gd name="T56" fmla="*/ 27 w 32"/>
                  <a:gd name="T5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2">
                    <a:moveTo>
                      <a:pt x="27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4"/>
                      <a:pt x="24" y="25"/>
                      <a:pt x="22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5"/>
                      <a:pt x="28" y="16"/>
                      <a:pt x="27" y="18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1"/>
                      <a:pt x="29" y="12"/>
                      <a:pt x="28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10" y="3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8"/>
                      <a:pt x="9" y="7"/>
                      <a:pt x="10" y="8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4" y="15"/>
                      <a:pt x="6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0"/>
                      <a:pt x="3" y="20"/>
                      <a:pt x="5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8"/>
                      <a:pt x="23" y="29"/>
                      <a:pt x="22" y="31"/>
                    </a:cubicBezTo>
                    <a:cubicBezTo>
                      <a:pt x="23" y="32"/>
                      <a:pt x="23" y="32"/>
                      <a:pt x="23" y="32"/>
                    </a:cubicBezTo>
                    <a:lnTo>
                      <a:pt x="2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2" name="îṥḻiḓe"/>
              <p:cNvSpPr/>
              <p:nvPr/>
            </p:nvSpPr>
            <p:spPr bwMode="auto">
              <a:xfrm>
                <a:off x="3400425" y="3148013"/>
                <a:ext cx="88900" cy="73025"/>
              </a:xfrm>
              <a:custGeom>
                <a:avLst/>
                <a:gdLst>
                  <a:gd name="T0" fmla="*/ 20 w 27"/>
                  <a:gd name="T1" fmla="*/ 14 h 22"/>
                  <a:gd name="T2" fmla="*/ 19 w 27"/>
                  <a:gd name="T3" fmla="*/ 14 h 22"/>
                  <a:gd name="T4" fmla="*/ 16 w 27"/>
                  <a:gd name="T5" fmla="*/ 16 h 22"/>
                  <a:gd name="T6" fmla="*/ 14 w 27"/>
                  <a:gd name="T7" fmla="*/ 14 h 22"/>
                  <a:gd name="T8" fmla="*/ 12 w 27"/>
                  <a:gd name="T9" fmla="*/ 12 h 22"/>
                  <a:gd name="T10" fmla="*/ 16 w 27"/>
                  <a:gd name="T11" fmla="*/ 5 h 22"/>
                  <a:gd name="T12" fmla="*/ 22 w 27"/>
                  <a:gd name="T13" fmla="*/ 6 h 22"/>
                  <a:gd name="T14" fmla="*/ 22 w 27"/>
                  <a:gd name="T15" fmla="*/ 9 h 22"/>
                  <a:gd name="T16" fmla="*/ 23 w 27"/>
                  <a:gd name="T17" fmla="*/ 9 h 22"/>
                  <a:gd name="T18" fmla="*/ 27 w 27"/>
                  <a:gd name="T19" fmla="*/ 1 h 22"/>
                  <a:gd name="T20" fmla="*/ 26 w 27"/>
                  <a:gd name="T21" fmla="*/ 0 h 22"/>
                  <a:gd name="T22" fmla="*/ 21 w 27"/>
                  <a:gd name="T23" fmla="*/ 2 h 22"/>
                  <a:gd name="T24" fmla="*/ 0 w 27"/>
                  <a:gd name="T25" fmla="*/ 0 h 22"/>
                  <a:gd name="T26" fmla="*/ 0 w 27"/>
                  <a:gd name="T27" fmla="*/ 1 h 22"/>
                  <a:gd name="T28" fmla="*/ 13 w 27"/>
                  <a:gd name="T29" fmla="*/ 16 h 22"/>
                  <a:gd name="T30" fmla="*/ 15 w 27"/>
                  <a:gd name="T31" fmla="*/ 22 h 22"/>
                  <a:gd name="T32" fmla="*/ 16 w 27"/>
                  <a:gd name="T33" fmla="*/ 22 h 22"/>
                  <a:gd name="T34" fmla="*/ 20 w 27"/>
                  <a:gd name="T35" fmla="*/ 14 h 22"/>
                  <a:gd name="T36" fmla="*/ 11 w 27"/>
                  <a:gd name="T37" fmla="*/ 11 h 22"/>
                  <a:gd name="T38" fmla="*/ 4 w 27"/>
                  <a:gd name="T39" fmla="*/ 4 h 22"/>
                  <a:gd name="T40" fmla="*/ 14 w 27"/>
                  <a:gd name="T41" fmla="*/ 5 h 22"/>
                  <a:gd name="T42" fmla="*/ 11 w 27"/>
                  <a:gd name="T4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22">
                    <a:moveTo>
                      <a:pt x="20" y="1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6"/>
                      <a:pt x="17" y="17"/>
                      <a:pt x="16" y="16"/>
                    </a:cubicBezTo>
                    <a:cubicBezTo>
                      <a:pt x="15" y="16"/>
                      <a:pt x="15" y="15"/>
                      <a:pt x="14" y="14"/>
                    </a:cubicBezTo>
                    <a:cubicBezTo>
                      <a:pt x="13" y="13"/>
                      <a:pt x="12" y="13"/>
                      <a:pt x="12" y="12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9" y="5"/>
                      <a:pt x="21" y="5"/>
                      <a:pt x="22" y="6"/>
                    </a:cubicBezTo>
                    <a:cubicBezTo>
                      <a:pt x="23" y="6"/>
                      <a:pt x="23" y="7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4" y="3"/>
                      <a:pt x="2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8"/>
                      <a:pt x="16" y="20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14"/>
                      <a:pt x="20" y="14"/>
                      <a:pt x="20" y="14"/>
                    </a:cubicBezTo>
                    <a:close/>
                    <a:moveTo>
                      <a:pt x="11" y="1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14" y="5"/>
                      <a:pt x="14" y="5"/>
                      <a:pt x="14" y="5"/>
                    </a:cubicBezTo>
                    <a:lnTo>
                      <a:pt x="1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3" name="iSľíḓè"/>
              <p:cNvSpPr/>
              <p:nvPr/>
            </p:nvSpPr>
            <p:spPr bwMode="auto">
              <a:xfrm>
                <a:off x="3436938" y="3022600"/>
                <a:ext cx="106363" cy="107950"/>
              </a:xfrm>
              <a:custGeom>
                <a:avLst/>
                <a:gdLst>
                  <a:gd name="T0" fmla="*/ 0 w 32"/>
                  <a:gd name="T1" fmla="*/ 18 h 33"/>
                  <a:gd name="T2" fmla="*/ 1 w 32"/>
                  <a:gd name="T3" fmla="*/ 19 h 33"/>
                  <a:gd name="T4" fmla="*/ 2 w 32"/>
                  <a:gd name="T5" fmla="*/ 18 h 33"/>
                  <a:gd name="T6" fmla="*/ 4 w 32"/>
                  <a:gd name="T7" fmla="*/ 17 h 33"/>
                  <a:gd name="T8" fmla="*/ 19 w 32"/>
                  <a:gd name="T9" fmla="*/ 28 h 33"/>
                  <a:gd name="T10" fmla="*/ 18 w 32"/>
                  <a:gd name="T11" fmla="*/ 32 h 33"/>
                  <a:gd name="T12" fmla="*/ 19 w 32"/>
                  <a:gd name="T13" fmla="*/ 33 h 33"/>
                  <a:gd name="T14" fmla="*/ 25 w 32"/>
                  <a:gd name="T15" fmla="*/ 26 h 33"/>
                  <a:gd name="T16" fmla="*/ 24 w 32"/>
                  <a:gd name="T17" fmla="*/ 25 h 33"/>
                  <a:gd name="T18" fmla="*/ 20 w 32"/>
                  <a:gd name="T19" fmla="*/ 27 h 33"/>
                  <a:gd name="T20" fmla="*/ 7 w 32"/>
                  <a:gd name="T21" fmla="*/ 17 h 33"/>
                  <a:gd name="T22" fmla="*/ 7 w 32"/>
                  <a:gd name="T23" fmla="*/ 17 h 33"/>
                  <a:gd name="T24" fmla="*/ 31 w 32"/>
                  <a:gd name="T25" fmla="*/ 18 h 33"/>
                  <a:gd name="T26" fmla="*/ 32 w 32"/>
                  <a:gd name="T27" fmla="*/ 17 h 33"/>
                  <a:gd name="T28" fmla="*/ 15 w 32"/>
                  <a:gd name="T29" fmla="*/ 4 h 33"/>
                  <a:gd name="T30" fmla="*/ 15 w 32"/>
                  <a:gd name="T31" fmla="*/ 1 h 33"/>
                  <a:gd name="T32" fmla="*/ 14 w 32"/>
                  <a:gd name="T33" fmla="*/ 0 h 33"/>
                  <a:gd name="T34" fmla="*/ 9 w 32"/>
                  <a:gd name="T35" fmla="*/ 6 h 33"/>
                  <a:gd name="T36" fmla="*/ 10 w 32"/>
                  <a:gd name="T37" fmla="*/ 7 h 33"/>
                  <a:gd name="T38" fmla="*/ 14 w 32"/>
                  <a:gd name="T39" fmla="*/ 5 h 33"/>
                  <a:gd name="T40" fmla="*/ 26 w 32"/>
                  <a:gd name="T41" fmla="*/ 14 h 33"/>
                  <a:gd name="T42" fmla="*/ 26 w 32"/>
                  <a:gd name="T43" fmla="*/ 14 h 33"/>
                  <a:gd name="T44" fmla="*/ 4 w 32"/>
                  <a:gd name="T45" fmla="*/ 14 h 33"/>
                  <a:gd name="T46" fmla="*/ 0 w 32"/>
                  <a:gd name="T4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3">
                    <a:moveTo>
                      <a:pt x="0" y="18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9"/>
                      <a:pt x="20" y="30"/>
                      <a:pt x="18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8"/>
                      <a:pt x="21" y="28"/>
                      <a:pt x="20" y="2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4" y="2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5"/>
                      <a:pt x="13" y="4"/>
                      <a:pt x="14" y="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4" name="iS1îdè"/>
              <p:cNvSpPr/>
              <p:nvPr/>
            </p:nvSpPr>
            <p:spPr bwMode="auto">
              <a:xfrm>
                <a:off x="3519488" y="2946400"/>
                <a:ext cx="92075" cy="88900"/>
              </a:xfrm>
              <a:custGeom>
                <a:avLst/>
                <a:gdLst>
                  <a:gd name="T0" fmla="*/ 15 w 28"/>
                  <a:gd name="T1" fmla="*/ 14 h 27"/>
                  <a:gd name="T2" fmla="*/ 15 w 28"/>
                  <a:gd name="T3" fmla="*/ 15 h 27"/>
                  <a:gd name="T4" fmla="*/ 21 w 28"/>
                  <a:gd name="T5" fmla="*/ 14 h 27"/>
                  <a:gd name="T6" fmla="*/ 21 w 28"/>
                  <a:gd name="T7" fmla="*/ 22 h 27"/>
                  <a:gd name="T8" fmla="*/ 9 w 28"/>
                  <a:gd name="T9" fmla="*/ 19 h 27"/>
                  <a:gd name="T10" fmla="*/ 5 w 28"/>
                  <a:gd name="T11" fmla="*/ 6 h 27"/>
                  <a:gd name="T12" fmla="*/ 16 w 28"/>
                  <a:gd name="T13" fmla="*/ 6 h 27"/>
                  <a:gd name="T14" fmla="*/ 17 w 28"/>
                  <a:gd name="T15" fmla="*/ 5 h 27"/>
                  <a:gd name="T16" fmla="*/ 11 w 28"/>
                  <a:gd name="T17" fmla="*/ 0 h 27"/>
                  <a:gd name="T18" fmla="*/ 10 w 28"/>
                  <a:gd name="T19" fmla="*/ 0 h 27"/>
                  <a:gd name="T20" fmla="*/ 10 w 28"/>
                  <a:gd name="T21" fmla="*/ 2 h 27"/>
                  <a:gd name="T22" fmla="*/ 9 w 28"/>
                  <a:gd name="T23" fmla="*/ 3 h 27"/>
                  <a:gd name="T24" fmla="*/ 4 w 28"/>
                  <a:gd name="T25" fmla="*/ 5 h 27"/>
                  <a:gd name="T26" fmla="*/ 6 w 28"/>
                  <a:gd name="T27" fmla="*/ 22 h 27"/>
                  <a:gd name="T28" fmla="*/ 22 w 28"/>
                  <a:gd name="T29" fmla="*/ 23 h 27"/>
                  <a:gd name="T30" fmla="*/ 25 w 28"/>
                  <a:gd name="T31" fmla="*/ 18 h 27"/>
                  <a:gd name="T32" fmla="*/ 25 w 28"/>
                  <a:gd name="T33" fmla="*/ 17 h 27"/>
                  <a:gd name="T34" fmla="*/ 27 w 28"/>
                  <a:gd name="T35" fmla="*/ 17 h 27"/>
                  <a:gd name="T36" fmla="*/ 28 w 28"/>
                  <a:gd name="T37" fmla="*/ 17 h 27"/>
                  <a:gd name="T38" fmla="*/ 22 w 28"/>
                  <a:gd name="T39" fmla="*/ 11 h 27"/>
                  <a:gd name="T40" fmla="*/ 23 w 28"/>
                  <a:gd name="T41" fmla="*/ 7 h 27"/>
                  <a:gd name="T42" fmla="*/ 22 w 28"/>
                  <a:gd name="T43" fmla="*/ 6 h 27"/>
                  <a:gd name="T44" fmla="*/ 15 w 28"/>
                  <a:gd name="T4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7">
                    <a:moveTo>
                      <a:pt x="15" y="14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2"/>
                      <a:pt x="19" y="12"/>
                      <a:pt x="21" y="14"/>
                    </a:cubicBezTo>
                    <a:cubicBezTo>
                      <a:pt x="24" y="17"/>
                      <a:pt x="24" y="20"/>
                      <a:pt x="21" y="22"/>
                    </a:cubicBezTo>
                    <a:cubicBezTo>
                      <a:pt x="18" y="25"/>
                      <a:pt x="13" y="24"/>
                      <a:pt x="9" y="19"/>
                    </a:cubicBezTo>
                    <a:cubicBezTo>
                      <a:pt x="3" y="14"/>
                      <a:pt x="2" y="9"/>
                      <a:pt x="5" y="6"/>
                    </a:cubicBezTo>
                    <a:cubicBezTo>
                      <a:pt x="8" y="3"/>
                      <a:pt x="12" y="3"/>
                      <a:pt x="16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7" y="3"/>
                      <a:pt x="6" y="4"/>
                      <a:pt x="4" y="5"/>
                    </a:cubicBezTo>
                    <a:cubicBezTo>
                      <a:pt x="0" y="10"/>
                      <a:pt x="0" y="16"/>
                      <a:pt x="6" y="22"/>
                    </a:cubicBezTo>
                    <a:cubicBezTo>
                      <a:pt x="11" y="27"/>
                      <a:pt x="17" y="27"/>
                      <a:pt x="22" y="23"/>
                    </a:cubicBezTo>
                    <a:cubicBezTo>
                      <a:pt x="23" y="22"/>
                      <a:pt x="24" y="20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0"/>
                      <a:pt x="21" y="9"/>
                      <a:pt x="23" y="7"/>
                    </a:cubicBezTo>
                    <a:cubicBezTo>
                      <a:pt x="22" y="6"/>
                      <a:pt x="22" y="6"/>
                      <a:pt x="22" y="6"/>
                    </a:cubicBezTo>
                    <a:lnTo>
                      <a:pt x="1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5" name="ïṣḷîḓe"/>
              <p:cNvSpPr/>
              <p:nvPr/>
            </p:nvSpPr>
            <p:spPr bwMode="auto">
              <a:xfrm>
                <a:off x="3736975" y="2816225"/>
                <a:ext cx="76200" cy="93663"/>
              </a:xfrm>
              <a:custGeom>
                <a:avLst/>
                <a:gdLst>
                  <a:gd name="T0" fmla="*/ 9 w 23"/>
                  <a:gd name="T1" fmla="*/ 24 h 28"/>
                  <a:gd name="T2" fmla="*/ 8 w 23"/>
                  <a:gd name="T3" fmla="*/ 23 h 28"/>
                  <a:gd name="T4" fmla="*/ 4 w 23"/>
                  <a:gd name="T5" fmla="*/ 23 h 28"/>
                  <a:gd name="T6" fmla="*/ 4 w 23"/>
                  <a:gd name="T7" fmla="*/ 20 h 28"/>
                  <a:gd name="T8" fmla="*/ 3 w 23"/>
                  <a:gd name="T9" fmla="*/ 18 h 28"/>
                  <a:gd name="T10" fmla="*/ 11 w 23"/>
                  <a:gd name="T11" fmla="*/ 14 h 28"/>
                  <a:gd name="T12" fmla="*/ 15 w 23"/>
                  <a:gd name="T13" fmla="*/ 18 h 28"/>
                  <a:gd name="T14" fmla="*/ 13 w 23"/>
                  <a:gd name="T15" fmla="*/ 21 h 28"/>
                  <a:gd name="T16" fmla="*/ 14 w 23"/>
                  <a:gd name="T17" fmla="*/ 22 h 28"/>
                  <a:gd name="T18" fmla="*/ 23 w 23"/>
                  <a:gd name="T19" fmla="*/ 18 h 28"/>
                  <a:gd name="T20" fmla="*/ 22 w 23"/>
                  <a:gd name="T21" fmla="*/ 16 h 28"/>
                  <a:gd name="T22" fmla="*/ 17 w 23"/>
                  <a:gd name="T23" fmla="*/ 15 h 28"/>
                  <a:gd name="T24" fmla="*/ 2 w 23"/>
                  <a:gd name="T25" fmla="*/ 0 h 28"/>
                  <a:gd name="T26" fmla="*/ 1 w 23"/>
                  <a:gd name="T27" fmla="*/ 1 h 28"/>
                  <a:gd name="T28" fmla="*/ 2 w 23"/>
                  <a:gd name="T29" fmla="*/ 22 h 28"/>
                  <a:gd name="T30" fmla="*/ 0 w 23"/>
                  <a:gd name="T31" fmla="*/ 27 h 28"/>
                  <a:gd name="T32" fmla="*/ 1 w 23"/>
                  <a:gd name="T33" fmla="*/ 28 h 28"/>
                  <a:gd name="T34" fmla="*/ 9 w 23"/>
                  <a:gd name="T35" fmla="*/ 24 h 28"/>
                  <a:gd name="T36" fmla="*/ 3 w 23"/>
                  <a:gd name="T37" fmla="*/ 16 h 28"/>
                  <a:gd name="T38" fmla="*/ 3 w 23"/>
                  <a:gd name="T39" fmla="*/ 6 h 28"/>
                  <a:gd name="T40" fmla="*/ 10 w 23"/>
                  <a:gd name="T41" fmla="*/ 13 h 28"/>
                  <a:gd name="T42" fmla="*/ 3 w 23"/>
                  <a:gd name="T43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8">
                    <a:moveTo>
                      <a:pt x="9" y="24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6" y="24"/>
                      <a:pt x="5" y="24"/>
                      <a:pt x="4" y="23"/>
                    </a:cubicBezTo>
                    <a:cubicBezTo>
                      <a:pt x="4" y="22"/>
                      <a:pt x="4" y="22"/>
                      <a:pt x="4" y="20"/>
                    </a:cubicBezTo>
                    <a:cubicBezTo>
                      <a:pt x="4" y="19"/>
                      <a:pt x="4" y="18"/>
                      <a:pt x="3" y="1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6"/>
                      <a:pt x="15" y="17"/>
                      <a:pt x="15" y="18"/>
                    </a:cubicBezTo>
                    <a:cubicBezTo>
                      <a:pt x="16" y="19"/>
                      <a:pt x="15" y="20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8"/>
                      <a:pt x="19" y="17"/>
                      <a:pt x="17" y="1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4"/>
                      <a:pt x="2" y="26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9" y="24"/>
                      <a:pt x="9" y="24"/>
                      <a:pt x="9" y="24"/>
                    </a:cubicBezTo>
                    <a:close/>
                    <a:moveTo>
                      <a:pt x="3" y="1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0" y="13"/>
                      <a:pt x="10" y="13"/>
                      <a:pt x="10" y="13"/>
                    </a:cubicBezTo>
                    <a:lnTo>
                      <a:pt x="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6" name="ïŝḻiḑe"/>
              <p:cNvSpPr/>
              <p:nvPr/>
            </p:nvSpPr>
            <p:spPr bwMode="auto">
              <a:xfrm>
                <a:off x="3813175" y="2770188"/>
                <a:ext cx="85725" cy="96838"/>
              </a:xfrm>
              <a:custGeom>
                <a:avLst/>
                <a:gdLst>
                  <a:gd name="T0" fmla="*/ 0 w 26"/>
                  <a:gd name="T1" fmla="*/ 6 h 29"/>
                  <a:gd name="T2" fmla="*/ 0 w 26"/>
                  <a:gd name="T3" fmla="*/ 7 h 29"/>
                  <a:gd name="T4" fmla="*/ 2 w 26"/>
                  <a:gd name="T5" fmla="*/ 7 h 29"/>
                  <a:gd name="T6" fmla="*/ 4 w 26"/>
                  <a:gd name="T7" fmla="*/ 8 h 29"/>
                  <a:gd name="T8" fmla="*/ 9 w 26"/>
                  <a:gd name="T9" fmla="*/ 25 h 29"/>
                  <a:gd name="T10" fmla="*/ 6 w 26"/>
                  <a:gd name="T11" fmla="*/ 28 h 29"/>
                  <a:gd name="T12" fmla="*/ 6 w 26"/>
                  <a:gd name="T13" fmla="*/ 29 h 29"/>
                  <a:gd name="T14" fmla="*/ 15 w 26"/>
                  <a:gd name="T15" fmla="*/ 27 h 29"/>
                  <a:gd name="T16" fmla="*/ 14 w 26"/>
                  <a:gd name="T17" fmla="*/ 26 h 29"/>
                  <a:gd name="T18" fmla="*/ 10 w 26"/>
                  <a:gd name="T19" fmla="*/ 25 h 29"/>
                  <a:gd name="T20" fmla="*/ 6 w 26"/>
                  <a:gd name="T21" fmla="*/ 9 h 29"/>
                  <a:gd name="T22" fmla="*/ 6 w 26"/>
                  <a:gd name="T23" fmla="*/ 9 h 29"/>
                  <a:gd name="T24" fmla="*/ 24 w 26"/>
                  <a:gd name="T25" fmla="*/ 25 h 29"/>
                  <a:gd name="T26" fmla="*/ 26 w 26"/>
                  <a:gd name="T27" fmla="*/ 25 h 29"/>
                  <a:gd name="T28" fmla="*/ 21 w 26"/>
                  <a:gd name="T29" fmla="*/ 4 h 29"/>
                  <a:gd name="T30" fmla="*/ 23 w 26"/>
                  <a:gd name="T31" fmla="*/ 1 h 29"/>
                  <a:gd name="T32" fmla="*/ 23 w 26"/>
                  <a:gd name="T33" fmla="*/ 0 h 29"/>
                  <a:gd name="T34" fmla="*/ 15 w 26"/>
                  <a:gd name="T35" fmla="*/ 2 h 29"/>
                  <a:gd name="T36" fmla="*/ 15 w 26"/>
                  <a:gd name="T37" fmla="*/ 3 h 29"/>
                  <a:gd name="T38" fmla="*/ 19 w 26"/>
                  <a:gd name="T39" fmla="*/ 5 h 29"/>
                  <a:gd name="T40" fmla="*/ 23 w 26"/>
                  <a:gd name="T41" fmla="*/ 19 h 29"/>
                  <a:gd name="T42" fmla="*/ 23 w 26"/>
                  <a:gd name="T43" fmla="*/ 19 h 29"/>
                  <a:gd name="T44" fmla="*/ 6 w 26"/>
                  <a:gd name="T45" fmla="*/ 4 h 29"/>
                  <a:gd name="T46" fmla="*/ 0 w 26"/>
                  <a:gd name="T4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9">
                    <a:moveTo>
                      <a:pt x="0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7"/>
                      <a:pt x="8" y="28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2" y="27"/>
                      <a:pt x="10" y="27"/>
                      <a:pt x="10" y="2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1" y="2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3"/>
                      <a:pt x="19" y="3"/>
                      <a:pt x="19" y="5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7" name="îśḻîďe"/>
              <p:cNvSpPr/>
              <p:nvPr/>
            </p:nvSpPr>
            <p:spPr bwMode="auto">
              <a:xfrm>
                <a:off x="4008438" y="2763838"/>
                <a:ext cx="82550" cy="85725"/>
              </a:xfrm>
              <a:custGeom>
                <a:avLst/>
                <a:gdLst>
                  <a:gd name="T0" fmla="*/ 11 w 25"/>
                  <a:gd name="T1" fmla="*/ 1 h 26"/>
                  <a:gd name="T2" fmla="*/ 0 w 25"/>
                  <a:gd name="T3" fmla="*/ 0 h 26"/>
                  <a:gd name="T4" fmla="*/ 0 w 25"/>
                  <a:gd name="T5" fmla="*/ 1 h 26"/>
                  <a:gd name="T6" fmla="*/ 3 w 25"/>
                  <a:gd name="T7" fmla="*/ 4 h 26"/>
                  <a:gd name="T8" fmla="*/ 2 w 25"/>
                  <a:gd name="T9" fmla="*/ 18 h 26"/>
                  <a:gd name="T10" fmla="*/ 10 w 25"/>
                  <a:gd name="T11" fmla="*/ 25 h 26"/>
                  <a:gd name="T12" fmla="*/ 19 w 25"/>
                  <a:gd name="T13" fmla="*/ 19 h 26"/>
                  <a:gd name="T14" fmla="*/ 21 w 25"/>
                  <a:gd name="T15" fmla="*/ 7 h 26"/>
                  <a:gd name="T16" fmla="*/ 25 w 25"/>
                  <a:gd name="T17" fmla="*/ 4 h 26"/>
                  <a:gd name="T18" fmla="*/ 25 w 25"/>
                  <a:gd name="T19" fmla="*/ 2 h 26"/>
                  <a:gd name="T20" fmla="*/ 16 w 25"/>
                  <a:gd name="T21" fmla="*/ 2 h 26"/>
                  <a:gd name="T22" fmla="*/ 16 w 25"/>
                  <a:gd name="T23" fmla="*/ 3 h 26"/>
                  <a:gd name="T24" fmla="*/ 19 w 25"/>
                  <a:gd name="T25" fmla="*/ 6 h 26"/>
                  <a:gd name="T26" fmla="*/ 18 w 25"/>
                  <a:gd name="T27" fmla="*/ 18 h 26"/>
                  <a:gd name="T28" fmla="*/ 10 w 25"/>
                  <a:gd name="T29" fmla="*/ 25 h 26"/>
                  <a:gd name="T30" fmla="*/ 5 w 25"/>
                  <a:gd name="T31" fmla="*/ 18 h 26"/>
                  <a:gd name="T32" fmla="*/ 7 w 25"/>
                  <a:gd name="T33" fmla="*/ 4 h 26"/>
                  <a:gd name="T34" fmla="*/ 10 w 25"/>
                  <a:gd name="T35" fmla="*/ 2 h 26"/>
                  <a:gd name="T36" fmla="*/ 11 w 25"/>
                  <a:gd name="T3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26">
                    <a:moveTo>
                      <a:pt x="1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4" y="2"/>
                      <a:pt x="3" y="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22"/>
                      <a:pt x="4" y="25"/>
                      <a:pt x="10" y="25"/>
                    </a:cubicBezTo>
                    <a:cubicBezTo>
                      <a:pt x="15" y="26"/>
                      <a:pt x="19" y="24"/>
                      <a:pt x="19" y="19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4"/>
                      <a:pt x="22" y="3"/>
                      <a:pt x="25" y="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9" y="3"/>
                      <a:pt x="20" y="4"/>
                      <a:pt x="19" y="6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3"/>
                      <a:pt x="15" y="25"/>
                      <a:pt x="10" y="25"/>
                    </a:cubicBezTo>
                    <a:cubicBezTo>
                      <a:pt x="7" y="24"/>
                      <a:pt x="5" y="22"/>
                      <a:pt x="5" y="1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8" y="2"/>
                      <a:pt x="10" y="2"/>
                    </a:cubicBez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8" name="î$1îḓê"/>
              <p:cNvSpPr/>
              <p:nvPr/>
            </p:nvSpPr>
            <p:spPr bwMode="auto">
              <a:xfrm>
                <a:off x="4106863" y="2779713"/>
                <a:ext cx="95250" cy="96838"/>
              </a:xfrm>
              <a:custGeom>
                <a:avLst/>
                <a:gdLst>
                  <a:gd name="T0" fmla="*/ 7 w 29"/>
                  <a:gd name="T1" fmla="*/ 0 h 29"/>
                  <a:gd name="T2" fmla="*/ 6 w 29"/>
                  <a:gd name="T3" fmla="*/ 1 h 29"/>
                  <a:gd name="T4" fmla="*/ 8 w 29"/>
                  <a:gd name="T5" fmla="*/ 2 h 29"/>
                  <a:gd name="T6" fmla="*/ 9 w 29"/>
                  <a:gd name="T7" fmla="*/ 3 h 29"/>
                  <a:gd name="T8" fmla="*/ 4 w 29"/>
                  <a:gd name="T9" fmla="*/ 21 h 29"/>
                  <a:gd name="T10" fmla="*/ 0 w 29"/>
                  <a:gd name="T11" fmla="*/ 22 h 29"/>
                  <a:gd name="T12" fmla="*/ 0 w 29"/>
                  <a:gd name="T13" fmla="*/ 23 h 29"/>
                  <a:gd name="T14" fmla="*/ 8 w 29"/>
                  <a:gd name="T15" fmla="*/ 26 h 29"/>
                  <a:gd name="T16" fmla="*/ 8 w 29"/>
                  <a:gd name="T17" fmla="*/ 25 h 29"/>
                  <a:gd name="T18" fmla="*/ 6 w 29"/>
                  <a:gd name="T19" fmla="*/ 21 h 29"/>
                  <a:gd name="T20" fmla="*/ 10 w 29"/>
                  <a:gd name="T21" fmla="*/ 6 h 29"/>
                  <a:gd name="T22" fmla="*/ 10 w 29"/>
                  <a:gd name="T23" fmla="*/ 6 h 29"/>
                  <a:gd name="T24" fmla="*/ 18 w 29"/>
                  <a:gd name="T25" fmla="*/ 29 h 29"/>
                  <a:gd name="T26" fmla="*/ 19 w 29"/>
                  <a:gd name="T27" fmla="*/ 29 h 29"/>
                  <a:gd name="T28" fmla="*/ 25 w 29"/>
                  <a:gd name="T29" fmla="*/ 9 h 29"/>
                  <a:gd name="T30" fmla="*/ 29 w 29"/>
                  <a:gd name="T31" fmla="*/ 8 h 29"/>
                  <a:gd name="T32" fmla="*/ 29 w 29"/>
                  <a:gd name="T33" fmla="*/ 7 h 29"/>
                  <a:gd name="T34" fmla="*/ 21 w 29"/>
                  <a:gd name="T35" fmla="*/ 4 h 29"/>
                  <a:gd name="T36" fmla="*/ 21 w 29"/>
                  <a:gd name="T37" fmla="*/ 6 h 29"/>
                  <a:gd name="T38" fmla="*/ 24 w 29"/>
                  <a:gd name="T39" fmla="*/ 9 h 29"/>
                  <a:gd name="T40" fmla="*/ 19 w 29"/>
                  <a:gd name="T41" fmla="*/ 23 h 29"/>
                  <a:gd name="T42" fmla="*/ 19 w 29"/>
                  <a:gd name="T43" fmla="*/ 23 h 29"/>
                  <a:gd name="T44" fmla="*/ 13 w 29"/>
                  <a:gd name="T45" fmla="*/ 2 h 29"/>
                  <a:gd name="T46" fmla="*/ 7 w 29"/>
                  <a:gd name="T4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29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3" y="23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4"/>
                      <a:pt x="5" y="23"/>
                      <a:pt x="6" y="2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8"/>
                      <a:pt x="27" y="7"/>
                      <a:pt x="29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4" y="6"/>
                      <a:pt x="24" y="7"/>
                      <a:pt x="24" y="9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9" name="ïSlïďê"/>
              <p:cNvSpPr/>
              <p:nvPr/>
            </p:nvSpPr>
            <p:spPr bwMode="auto">
              <a:xfrm>
                <a:off x="4202113" y="2819400"/>
                <a:ext cx="69850" cy="87313"/>
              </a:xfrm>
              <a:custGeom>
                <a:avLst/>
                <a:gdLst>
                  <a:gd name="T0" fmla="*/ 11 w 21"/>
                  <a:gd name="T1" fmla="*/ 0 h 26"/>
                  <a:gd name="T2" fmla="*/ 11 w 21"/>
                  <a:gd name="T3" fmla="*/ 1 h 26"/>
                  <a:gd name="T4" fmla="*/ 13 w 21"/>
                  <a:gd name="T5" fmla="*/ 5 h 26"/>
                  <a:gd name="T6" fmla="*/ 5 w 21"/>
                  <a:gd name="T7" fmla="*/ 20 h 26"/>
                  <a:gd name="T8" fmla="*/ 1 w 21"/>
                  <a:gd name="T9" fmla="*/ 20 h 26"/>
                  <a:gd name="T10" fmla="*/ 0 w 21"/>
                  <a:gd name="T11" fmla="*/ 21 h 26"/>
                  <a:gd name="T12" fmla="*/ 9 w 21"/>
                  <a:gd name="T13" fmla="*/ 26 h 26"/>
                  <a:gd name="T14" fmla="*/ 10 w 21"/>
                  <a:gd name="T15" fmla="*/ 25 h 26"/>
                  <a:gd name="T16" fmla="*/ 8 w 21"/>
                  <a:gd name="T17" fmla="*/ 22 h 26"/>
                  <a:gd name="T18" fmla="*/ 16 w 21"/>
                  <a:gd name="T19" fmla="*/ 6 h 26"/>
                  <a:gd name="T20" fmla="*/ 20 w 21"/>
                  <a:gd name="T21" fmla="*/ 6 h 26"/>
                  <a:gd name="T22" fmla="*/ 21 w 21"/>
                  <a:gd name="T23" fmla="*/ 5 h 26"/>
                  <a:gd name="T24" fmla="*/ 11 w 21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3" y="2"/>
                      <a:pt x="14" y="3"/>
                      <a:pt x="13" y="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2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4"/>
                      <a:pt x="7" y="23"/>
                      <a:pt x="8" y="2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8" y="5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0" name="ïṡļiḑê"/>
              <p:cNvSpPr/>
              <p:nvPr/>
            </p:nvSpPr>
            <p:spPr bwMode="auto">
              <a:xfrm>
                <a:off x="4281488" y="2849563"/>
                <a:ext cx="76200" cy="88900"/>
              </a:xfrm>
              <a:custGeom>
                <a:avLst/>
                <a:gdLst>
                  <a:gd name="T0" fmla="*/ 4 w 23"/>
                  <a:gd name="T1" fmla="*/ 1 h 27"/>
                  <a:gd name="T2" fmla="*/ 5 w 23"/>
                  <a:gd name="T3" fmla="*/ 5 h 27"/>
                  <a:gd name="T4" fmla="*/ 0 w 23"/>
                  <a:gd name="T5" fmla="*/ 26 h 27"/>
                  <a:gd name="T6" fmla="*/ 1 w 23"/>
                  <a:gd name="T7" fmla="*/ 27 h 27"/>
                  <a:gd name="T8" fmla="*/ 18 w 23"/>
                  <a:gd name="T9" fmla="*/ 13 h 27"/>
                  <a:gd name="T10" fmla="*/ 22 w 23"/>
                  <a:gd name="T11" fmla="*/ 13 h 27"/>
                  <a:gd name="T12" fmla="*/ 23 w 23"/>
                  <a:gd name="T13" fmla="*/ 12 h 27"/>
                  <a:gd name="T14" fmla="*/ 16 w 23"/>
                  <a:gd name="T15" fmla="*/ 8 h 27"/>
                  <a:gd name="T16" fmla="*/ 16 w 23"/>
                  <a:gd name="T17" fmla="*/ 9 h 27"/>
                  <a:gd name="T18" fmla="*/ 17 w 23"/>
                  <a:gd name="T19" fmla="*/ 12 h 27"/>
                  <a:gd name="T20" fmla="*/ 16 w 23"/>
                  <a:gd name="T21" fmla="*/ 14 h 27"/>
                  <a:gd name="T22" fmla="*/ 4 w 23"/>
                  <a:gd name="T23" fmla="*/ 23 h 27"/>
                  <a:gd name="T24" fmla="*/ 4 w 23"/>
                  <a:gd name="T25" fmla="*/ 23 h 27"/>
                  <a:gd name="T26" fmla="*/ 8 w 23"/>
                  <a:gd name="T27" fmla="*/ 9 h 27"/>
                  <a:gd name="T28" fmla="*/ 8 w 23"/>
                  <a:gd name="T29" fmla="*/ 6 h 27"/>
                  <a:gd name="T30" fmla="*/ 12 w 23"/>
                  <a:gd name="T31" fmla="*/ 6 h 27"/>
                  <a:gd name="T32" fmla="*/ 12 w 23"/>
                  <a:gd name="T33" fmla="*/ 5 h 27"/>
                  <a:gd name="T34" fmla="*/ 4 w 23"/>
                  <a:gd name="T35" fmla="*/ 0 h 27"/>
                  <a:gd name="T36" fmla="*/ 4 w 23"/>
                  <a:gd name="T3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7">
                    <a:moveTo>
                      <a:pt x="4" y="1"/>
                    </a:moveTo>
                    <a:cubicBezTo>
                      <a:pt x="5" y="2"/>
                      <a:pt x="6" y="3"/>
                      <a:pt x="5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2"/>
                      <a:pt x="21" y="12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7" y="13"/>
                      <a:pt x="16" y="1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5"/>
                      <a:pt x="10" y="5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1" name="iSḷïde"/>
              <p:cNvSpPr/>
              <p:nvPr/>
            </p:nvSpPr>
            <p:spPr bwMode="auto">
              <a:xfrm>
                <a:off x="4327525" y="2916238"/>
                <a:ext cx="106363" cy="101600"/>
              </a:xfrm>
              <a:custGeom>
                <a:avLst/>
                <a:gdLst>
                  <a:gd name="T0" fmla="*/ 22 w 32"/>
                  <a:gd name="T1" fmla="*/ 25 h 31"/>
                  <a:gd name="T2" fmla="*/ 21 w 32"/>
                  <a:gd name="T3" fmla="*/ 24 h 31"/>
                  <a:gd name="T4" fmla="*/ 14 w 32"/>
                  <a:gd name="T5" fmla="*/ 27 h 31"/>
                  <a:gd name="T6" fmla="*/ 8 w 32"/>
                  <a:gd name="T7" fmla="*/ 23 h 31"/>
                  <a:gd name="T8" fmla="*/ 7 w 32"/>
                  <a:gd name="T9" fmla="*/ 20 h 31"/>
                  <a:gd name="T10" fmla="*/ 14 w 32"/>
                  <a:gd name="T11" fmla="*/ 13 h 31"/>
                  <a:gd name="T12" fmla="*/ 16 w 32"/>
                  <a:gd name="T13" fmla="*/ 17 h 31"/>
                  <a:gd name="T14" fmla="*/ 15 w 32"/>
                  <a:gd name="T15" fmla="*/ 20 h 31"/>
                  <a:gd name="T16" fmla="*/ 16 w 32"/>
                  <a:gd name="T17" fmla="*/ 21 h 31"/>
                  <a:gd name="T18" fmla="*/ 22 w 32"/>
                  <a:gd name="T19" fmla="*/ 14 h 31"/>
                  <a:gd name="T20" fmla="*/ 22 w 32"/>
                  <a:gd name="T21" fmla="*/ 13 h 31"/>
                  <a:gd name="T22" fmla="*/ 18 w 32"/>
                  <a:gd name="T23" fmla="*/ 15 h 31"/>
                  <a:gd name="T24" fmla="*/ 14 w 32"/>
                  <a:gd name="T25" fmla="*/ 12 h 31"/>
                  <a:gd name="T26" fmla="*/ 20 w 32"/>
                  <a:gd name="T27" fmla="*/ 7 h 31"/>
                  <a:gd name="T28" fmla="*/ 24 w 32"/>
                  <a:gd name="T29" fmla="*/ 8 h 31"/>
                  <a:gd name="T30" fmla="*/ 27 w 32"/>
                  <a:gd name="T31" fmla="*/ 13 h 31"/>
                  <a:gd name="T32" fmla="*/ 25 w 32"/>
                  <a:gd name="T33" fmla="*/ 19 h 31"/>
                  <a:gd name="T34" fmla="*/ 26 w 32"/>
                  <a:gd name="T35" fmla="*/ 20 h 31"/>
                  <a:gd name="T36" fmla="*/ 32 w 32"/>
                  <a:gd name="T37" fmla="*/ 14 h 31"/>
                  <a:gd name="T38" fmla="*/ 17 w 32"/>
                  <a:gd name="T39" fmla="*/ 0 h 31"/>
                  <a:gd name="T40" fmla="*/ 16 w 32"/>
                  <a:gd name="T41" fmla="*/ 1 h 31"/>
                  <a:gd name="T42" fmla="*/ 17 w 32"/>
                  <a:gd name="T43" fmla="*/ 4 h 31"/>
                  <a:gd name="T44" fmla="*/ 5 w 32"/>
                  <a:gd name="T45" fmla="*/ 17 h 31"/>
                  <a:gd name="T46" fmla="*/ 1 w 32"/>
                  <a:gd name="T47" fmla="*/ 16 h 31"/>
                  <a:gd name="T48" fmla="*/ 0 w 32"/>
                  <a:gd name="T49" fmla="*/ 17 h 31"/>
                  <a:gd name="T50" fmla="*/ 15 w 32"/>
                  <a:gd name="T51" fmla="*/ 31 h 31"/>
                  <a:gd name="T52" fmla="*/ 22 w 32"/>
                  <a:gd name="T53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1">
                    <a:moveTo>
                      <a:pt x="22" y="25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26"/>
                      <a:pt x="16" y="27"/>
                      <a:pt x="14" y="27"/>
                    </a:cubicBezTo>
                    <a:cubicBezTo>
                      <a:pt x="12" y="26"/>
                      <a:pt x="10" y="25"/>
                      <a:pt x="8" y="23"/>
                    </a:cubicBezTo>
                    <a:cubicBezTo>
                      <a:pt x="7" y="22"/>
                      <a:pt x="6" y="21"/>
                      <a:pt x="7" y="2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5"/>
                      <a:pt x="16" y="16"/>
                      <a:pt x="16" y="17"/>
                    </a:cubicBezTo>
                    <a:cubicBezTo>
                      <a:pt x="16" y="18"/>
                      <a:pt x="16" y="19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5"/>
                      <a:pt x="19" y="15"/>
                      <a:pt x="18" y="15"/>
                    </a:cubicBezTo>
                    <a:cubicBezTo>
                      <a:pt x="17" y="15"/>
                      <a:pt x="16" y="14"/>
                      <a:pt x="14" y="12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6"/>
                      <a:pt x="22" y="6"/>
                      <a:pt x="24" y="8"/>
                    </a:cubicBezTo>
                    <a:cubicBezTo>
                      <a:pt x="26" y="10"/>
                      <a:pt x="27" y="11"/>
                      <a:pt x="27" y="13"/>
                    </a:cubicBezTo>
                    <a:cubicBezTo>
                      <a:pt x="27" y="15"/>
                      <a:pt x="26" y="17"/>
                      <a:pt x="25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2"/>
                      <a:pt x="18" y="3"/>
                      <a:pt x="17" y="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8"/>
                      <a:pt x="3" y="18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5" y="31"/>
                      <a:pt x="15" y="31"/>
                      <a:pt x="15" y="31"/>
                    </a:cubicBezTo>
                    <a:lnTo>
                      <a:pt x="2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2" name="íšļiďè"/>
              <p:cNvSpPr/>
              <p:nvPr/>
            </p:nvSpPr>
            <p:spPr bwMode="auto">
              <a:xfrm>
                <a:off x="4397375" y="2995613"/>
                <a:ext cx="98425" cy="103188"/>
              </a:xfrm>
              <a:custGeom>
                <a:avLst/>
                <a:gdLst>
                  <a:gd name="T0" fmla="*/ 17 w 30"/>
                  <a:gd name="T1" fmla="*/ 28 h 31"/>
                  <a:gd name="T2" fmla="*/ 14 w 30"/>
                  <a:gd name="T3" fmla="*/ 29 h 31"/>
                  <a:gd name="T4" fmla="*/ 15 w 30"/>
                  <a:gd name="T5" fmla="*/ 25 h 31"/>
                  <a:gd name="T6" fmla="*/ 17 w 30"/>
                  <a:gd name="T7" fmla="*/ 17 h 31"/>
                  <a:gd name="T8" fmla="*/ 17 w 30"/>
                  <a:gd name="T9" fmla="*/ 17 h 31"/>
                  <a:gd name="T10" fmla="*/ 27 w 30"/>
                  <a:gd name="T11" fmla="*/ 20 h 31"/>
                  <a:gd name="T12" fmla="*/ 28 w 30"/>
                  <a:gd name="T13" fmla="*/ 10 h 31"/>
                  <a:gd name="T14" fmla="*/ 20 w 30"/>
                  <a:gd name="T15" fmla="*/ 0 h 31"/>
                  <a:gd name="T16" fmla="*/ 19 w 30"/>
                  <a:gd name="T17" fmla="*/ 1 h 31"/>
                  <a:gd name="T18" fmla="*/ 19 w 30"/>
                  <a:gd name="T19" fmla="*/ 4 h 31"/>
                  <a:gd name="T20" fmla="*/ 5 w 30"/>
                  <a:gd name="T21" fmla="*/ 15 h 31"/>
                  <a:gd name="T22" fmla="*/ 1 w 30"/>
                  <a:gd name="T23" fmla="*/ 13 h 31"/>
                  <a:gd name="T24" fmla="*/ 0 w 30"/>
                  <a:gd name="T25" fmla="*/ 14 h 31"/>
                  <a:gd name="T26" fmla="*/ 7 w 30"/>
                  <a:gd name="T27" fmla="*/ 23 h 31"/>
                  <a:gd name="T28" fmla="*/ 8 w 30"/>
                  <a:gd name="T29" fmla="*/ 22 h 31"/>
                  <a:gd name="T30" fmla="*/ 7 w 30"/>
                  <a:gd name="T31" fmla="*/ 18 h 31"/>
                  <a:gd name="T32" fmla="*/ 14 w 30"/>
                  <a:gd name="T33" fmla="*/ 13 h 31"/>
                  <a:gd name="T34" fmla="*/ 15 w 30"/>
                  <a:gd name="T35" fmla="*/ 14 h 31"/>
                  <a:gd name="T36" fmla="*/ 16 w 30"/>
                  <a:gd name="T37" fmla="*/ 18 h 31"/>
                  <a:gd name="T38" fmla="*/ 13 w 30"/>
                  <a:gd name="T39" fmla="*/ 22 h 31"/>
                  <a:gd name="T40" fmla="*/ 11 w 30"/>
                  <a:gd name="T41" fmla="*/ 28 h 31"/>
                  <a:gd name="T42" fmla="*/ 17 w 30"/>
                  <a:gd name="T43" fmla="*/ 29 h 31"/>
                  <a:gd name="T44" fmla="*/ 17 w 30"/>
                  <a:gd name="T45" fmla="*/ 28 h 31"/>
                  <a:gd name="T46" fmla="*/ 22 w 30"/>
                  <a:gd name="T47" fmla="*/ 7 h 31"/>
                  <a:gd name="T48" fmla="*/ 25 w 30"/>
                  <a:gd name="T49" fmla="*/ 9 h 31"/>
                  <a:gd name="T50" fmla="*/ 25 w 30"/>
                  <a:gd name="T51" fmla="*/ 17 h 31"/>
                  <a:gd name="T52" fmla="*/ 17 w 30"/>
                  <a:gd name="T53" fmla="*/ 15 h 31"/>
                  <a:gd name="T54" fmla="*/ 16 w 30"/>
                  <a:gd name="T55" fmla="*/ 13 h 31"/>
                  <a:gd name="T56" fmla="*/ 15 w 30"/>
                  <a:gd name="T57" fmla="*/ 12 h 31"/>
                  <a:gd name="T58" fmla="*/ 22 w 30"/>
                  <a:gd name="T5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31">
                    <a:moveTo>
                      <a:pt x="17" y="28"/>
                    </a:moveTo>
                    <a:cubicBezTo>
                      <a:pt x="15" y="29"/>
                      <a:pt x="14" y="29"/>
                      <a:pt x="14" y="29"/>
                    </a:cubicBezTo>
                    <a:cubicBezTo>
                      <a:pt x="13" y="28"/>
                      <a:pt x="14" y="27"/>
                      <a:pt x="15" y="25"/>
                    </a:cubicBezTo>
                    <a:cubicBezTo>
                      <a:pt x="18" y="23"/>
                      <a:pt x="18" y="20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21" y="21"/>
                      <a:pt x="24" y="22"/>
                      <a:pt x="27" y="20"/>
                    </a:cubicBezTo>
                    <a:cubicBezTo>
                      <a:pt x="30" y="17"/>
                      <a:pt x="30" y="14"/>
                      <a:pt x="28" y="1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2"/>
                      <a:pt x="21" y="4"/>
                      <a:pt x="19" y="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5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20"/>
                      <a:pt x="6" y="18"/>
                      <a:pt x="7" y="1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6"/>
                      <a:pt x="17" y="17"/>
                      <a:pt x="16" y="18"/>
                    </a:cubicBezTo>
                    <a:cubicBezTo>
                      <a:pt x="16" y="19"/>
                      <a:pt x="15" y="21"/>
                      <a:pt x="13" y="22"/>
                    </a:cubicBezTo>
                    <a:cubicBezTo>
                      <a:pt x="10" y="24"/>
                      <a:pt x="9" y="26"/>
                      <a:pt x="11" y="28"/>
                    </a:cubicBezTo>
                    <a:cubicBezTo>
                      <a:pt x="12" y="31"/>
                      <a:pt x="15" y="31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lose/>
                    <a:moveTo>
                      <a:pt x="22" y="7"/>
                    </a:moveTo>
                    <a:cubicBezTo>
                      <a:pt x="23" y="6"/>
                      <a:pt x="24" y="7"/>
                      <a:pt x="25" y="9"/>
                    </a:cubicBezTo>
                    <a:cubicBezTo>
                      <a:pt x="28" y="12"/>
                      <a:pt x="27" y="15"/>
                      <a:pt x="25" y="17"/>
                    </a:cubicBezTo>
                    <a:cubicBezTo>
                      <a:pt x="22" y="19"/>
                      <a:pt x="20" y="18"/>
                      <a:pt x="17" y="15"/>
                    </a:cubicBezTo>
                    <a:cubicBezTo>
                      <a:pt x="17" y="14"/>
                      <a:pt x="16" y="14"/>
                      <a:pt x="16" y="13"/>
                    </a:cubicBezTo>
                    <a:cubicBezTo>
                      <a:pt x="15" y="13"/>
                      <a:pt x="15" y="12"/>
                      <a:pt x="15" y="12"/>
                    </a:cubicBez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3" name="îṡ1ïdê"/>
              <p:cNvSpPr/>
              <p:nvPr/>
            </p:nvSpPr>
            <p:spPr bwMode="auto">
              <a:xfrm>
                <a:off x="4456113" y="3087688"/>
                <a:ext cx="92075" cy="79375"/>
              </a:xfrm>
              <a:custGeom>
                <a:avLst/>
                <a:gdLst>
                  <a:gd name="T0" fmla="*/ 0 w 28"/>
                  <a:gd name="T1" fmla="*/ 11 h 24"/>
                  <a:gd name="T2" fmla="*/ 0 w 28"/>
                  <a:gd name="T3" fmla="*/ 12 h 24"/>
                  <a:gd name="T4" fmla="*/ 0 w 28"/>
                  <a:gd name="T5" fmla="*/ 12 h 24"/>
                  <a:gd name="T6" fmla="*/ 2 w 28"/>
                  <a:gd name="T7" fmla="*/ 13 h 24"/>
                  <a:gd name="T8" fmla="*/ 2 w 28"/>
                  <a:gd name="T9" fmla="*/ 14 h 24"/>
                  <a:gd name="T10" fmla="*/ 4 w 28"/>
                  <a:gd name="T11" fmla="*/ 18 h 24"/>
                  <a:gd name="T12" fmla="*/ 15 w 28"/>
                  <a:gd name="T13" fmla="*/ 21 h 24"/>
                  <a:gd name="T14" fmla="*/ 17 w 28"/>
                  <a:gd name="T15" fmla="*/ 11 h 24"/>
                  <a:gd name="T16" fmla="*/ 17 w 28"/>
                  <a:gd name="T17" fmla="*/ 3 h 24"/>
                  <a:gd name="T18" fmla="*/ 23 w 28"/>
                  <a:gd name="T19" fmla="*/ 5 h 24"/>
                  <a:gd name="T20" fmla="*/ 21 w 28"/>
                  <a:gd name="T21" fmla="*/ 15 h 24"/>
                  <a:gd name="T22" fmla="*/ 22 w 28"/>
                  <a:gd name="T23" fmla="*/ 16 h 24"/>
                  <a:gd name="T24" fmla="*/ 28 w 28"/>
                  <a:gd name="T25" fmla="*/ 11 h 24"/>
                  <a:gd name="T26" fmla="*/ 28 w 28"/>
                  <a:gd name="T27" fmla="*/ 10 h 24"/>
                  <a:gd name="T28" fmla="*/ 27 w 28"/>
                  <a:gd name="T29" fmla="*/ 10 h 24"/>
                  <a:gd name="T30" fmla="*/ 26 w 28"/>
                  <a:gd name="T31" fmla="*/ 10 h 24"/>
                  <a:gd name="T32" fmla="*/ 26 w 28"/>
                  <a:gd name="T33" fmla="*/ 9 h 24"/>
                  <a:gd name="T34" fmla="*/ 25 w 28"/>
                  <a:gd name="T35" fmla="*/ 4 h 24"/>
                  <a:gd name="T36" fmla="*/ 15 w 28"/>
                  <a:gd name="T37" fmla="*/ 1 h 24"/>
                  <a:gd name="T38" fmla="*/ 13 w 28"/>
                  <a:gd name="T39" fmla="*/ 11 h 24"/>
                  <a:gd name="T40" fmla="*/ 12 w 28"/>
                  <a:gd name="T41" fmla="*/ 20 h 24"/>
                  <a:gd name="T42" fmla="*/ 5 w 28"/>
                  <a:gd name="T43" fmla="*/ 18 h 24"/>
                  <a:gd name="T44" fmla="*/ 8 w 28"/>
                  <a:gd name="T45" fmla="*/ 7 h 24"/>
                  <a:gd name="T46" fmla="*/ 7 w 28"/>
                  <a:gd name="T47" fmla="*/ 6 h 24"/>
                  <a:gd name="T48" fmla="*/ 0 w 28"/>
                  <a:gd name="T4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4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3" y="16"/>
                      <a:pt x="3" y="17"/>
                      <a:pt x="4" y="18"/>
                    </a:cubicBezTo>
                    <a:cubicBezTo>
                      <a:pt x="7" y="23"/>
                      <a:pt x="11" y="24"/>
                      <a:pt x="15" y="21"/>
                    </a:cubicBezTo>
                    <a:cubicBezTo>
                      <a:pt x="18" y="19"/>
                      <a:pt x="18" y="15"/>
                      <a:pt x="17" y="11"/>
                    </a:cubicBezTo>
                    <a:cubicBezTo>
                      <a:pt x="15" y="8"/>
                      <a:pt x="15" y="5"/>
                      <a:pt x="17" y="3"/>
                    </a:cubicBezTo>
                    <a:cubicBezTo>
                      <a:pt x="20" y="2"/>
                      <a:pt x="22" y="3"/>
                      <a:pt x="23" y="5"/>
                    </a:cubicBezTo>
                    <a:cubicBezTo>
                      <a:pt x="25" y="8"/>
                      <a:pt x="24" y="11"/>
                      <a:pt x="21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ubicBezTo>
                      <a:pt x="26" y="7"/>
                      <a:pt x="25" y="6"/>
                      <a:pt x="25" y="4"/>
                    </a:cubicBezTo>
                    <a:cubicBezTo>
                      <a:pt x="22" y="1"/>
                      <a:pt x="18" y="0"/>
                      <a:pt x="15" y="1"/>
                    </a:cubicBezTo>
                    <a:cubicBezTo>
                      <a:pt x="12" y="4"/>
                      <a:pt x="11" y="8"/>
                      <a:pt x="13" y="11"/>
                    </a:cubicBezTo>
                    <a:cubicBezTo>
                      <a:pt x="15" y="15"/>
                      <a:pt x="14" y="18"/>
                      <a:pt x="12" y="20"/>
                    </a:cubicBezTo>
                    <a:cubicBezTo>
                      <a:pt x="9" y="21"/>
                      <a:pt x="7" y="21"/>
                      <a:pt x="5" y="18"/>
                    </a:cubicBezTo>
                    <a:cubicBezTo>
                      <a:pt x="3" y="14"/>
                      <a:pt x="4" y="11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4" name="isḻiḓê"/>
              <p:cNvSpPr/>
              <p:nvPr/>
            </p:nvSpPr>
            <p:spPr bwMode="auto">
              <a:xfrm>
                <a:off x="4492625" y="3160713"/>
                <a:ext cx="88900" cy="66675"/>
              </a:xfrm>
              <a:custGeom>
                <a:avLst/>
                <a:gdLst>
                  <a:gd name="T0" fmla="*/ 22 w 27"/>
                  <a:gd name="T1" fmla="*/ 0 h 20"/>
                  <a:gd name="T2" fmla="*/ 21 w 27"/>
                  <a:gd name="T3" fmla="*/ 0 h 20"/>
                  <a:gd name="T4" fmla="*/ 20 w 27"/>
                  <a:gd name="T5" fmla="*/ 4 h 20"/>
                  <a:gd name="T6" fmla="*/ 5 w 27"/>
                  <a:gd name="T7" fmla="*/ 12 h 20"/>
                  <a:gd name="T8" fmla="*/ 1 w 27"/>
                  <a:gd name="T9" fmla="*/ 10 h 20"/>
                  <a:gd name="T10" fmla="*/ 0 w 27"/>
                  <a:gd name="T11" fmla="*/ 11 h 20"/>
                  <a:gd name="T12" fmla="*/ 5 w 27"/>
                  <a:gd name="T13" fmla="*/ 20 h 20"/>
                  <a:gd name="T14" fmla="*/ 6 w 27"/>
                  <a:gd name="T15" fmla="*/ 19 h 20"/>
                  <a:gd name="T16" fmla="*/ 7 w 27"/>
                  <a:gd name="T17" fmla="*/ 15 h 20"/>
                  <a:gd name="T18" fmla="*/ 22 w 27"/>
                  <a:gd name="T19" fmla="*/ 8 h 20"/>
                  <a:gd name="T20" fmla="*/ 26 w 27"/>
                  <a:gd name="T21" fmla="*/ 10 h 20"/>
                  <a:gd name="T22" fmla="*/ 27 w 27"/>
                  <a:gd name="T23" fmla="*/ 9 h 20"/>
                  <a:gd name="T24" fmla="*/ 22 w 27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0"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2"/>
                      <a:pt x="22" y="4"/>
                      <a:pt x="20" y="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2" y="13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7"/>
                      <a:pt x="5" y="16"/>
                      <a:pt x="7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7"/>
                      <a:pt x="25" y="7"/>
                      <a:pt x="26" y="10"/>
                    </a:cubicBezTo>
                    <a:cubicBezTo>
                      <a:pt x="27" y="9"/>
                      <a:pt x="27" y="9"/>
                      <a:pt x="27" y="9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5" name="ïSḷiḍe"/>
              <p:cNvSpPr/>
              <p:nvPr/>
            </p:nvSpPr>
            <p:spPr bwMode="auto">
              <a:xfrm>
                <a:off x="4525963" y="3224213"/>
                <a:ext cx="92075" cy="73025"/>
              </a:xfrm>
              <a:custGeom>
                <a:avLst/>
                <a:gdLst>
                  <a:gd name="T0" fmla="*/ 20 w 28"/>
                  <a:gd name="T1" fmla="*/ 22 h 22"/>
                  <a:gd name="T2" fmla="*/ 28 w 28"/>
                  <a:gd name="T3" fmla="*/ 19 h 22"/>
                  <a:gd name="T4" fmla="*/ 24 w 28"/>
                  <a:gd name="T5" fmla="*/ 10 h 22"/>
                  <a:gd name="T6" fmla="*/ 21 w 28"/>
                  <a:gd name="T7" fmla="*/ 0 h 22"/>
                  <a:gd name="T8" fmla="*/ 13 w 28"/>
                  <a:gd name="T9" fmla="*/ 3 h 22"/>
                  <a:gd name="T10" fmla="*/ 14 w 28"/>
                  <a:gd name="T11" fmla="*/ 4 h 22"/>
                  <a:gd name="T12" fmla="*/ 23 w 28"/>
                  <a:gd name="T13" fmla="*/ 8 h 22"/>
                  <a:gd name="T14" fmla="*/ 4 w 28"/>
                  <a:gd name="T15" fmla="*/ 14 h 22"/>
                  <a:gd name="T16" fmla="*/ 1 w 28"/>
                  <a:gd name="T17" fmla="*/ 12 h 22"/>
                  <a:gd name="T18" fmla="*/ 0 w 28"/>
                  <a:gd name="T19" fmla="*/ 12 h 22"/>
                  <a:gd name="T20" fmla="*/ 3 w 28"/>
                  <a:gd name="T21" fmla="*/ 22 h 22"/>
                  <a:gd name="T22" fmla="*/ 4 w 28"/>
                  <a:gd name="T23" fmla="*/ 22 h 22"/>
                  <a:gd name="T24" fmla="*/ 5 w 28"/>
                  <a:gd name="T25" fmla="*/ 18 h 22"/>
                  <a:gd name="T26" fmla="*/ 24 w 28"/>
                  <a:gd name="T27" fmla="*/ 12 h 22"/>
                  <a:gd name="T28" fmla="*/ 19 w 28"/>
                  <a:gd name="T29" fmla="*/ 21 h 22"/>
                  <a:gd name="T30" fmla="*/ 20 w 28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2">
                    <a:moveTo>
                      <a:pt x="20" y="22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9" y="3"/>
                      <a:pt x="22" y="4"/>
                      <a:pt x="23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0"/>
                      <a:pt x="4" y="18"/>
                      <a:pt x="5" y="1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6"/>
                      <a:pt x="24" y="19"/>
                      <a:pt x="19" y="21"/>
                    </a:cubicBezTo>
                    <a:lnTo>
                      <a:pt x="2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6" name="îṩḷiḑê"/>
              <p:cNvSpPr/>
              <p:nvPr/>
            </p:nvSpPr>
            <p:spPr bwMode="auto">
              <a:xfrm>
                <a:off x="4551363" y="3316288"/>
                <a:ext cx="93663" cy="69850"/>
              </a:xfrm>
              <a:custGeom>
                <a:avLst/>
                <a:gdLst>
                  <a:gd name="T0" fmla="*/ 21 w 28"/>
                  <a:gd name="T1" fmla="*/ 0 h 21"/>
                  <a:gd name="T2" fmla="*/ 20 w 28"/>
                  <a:gd name="T3" fmla="*/ 4 h 21"/>
                  <a:gd name="T4" fmla="*/ 11 w 28"/>
                  <a:gd name="T5" fmla="*/ 12 h 21"/>
                  <a:gd name="T6" fmla="*/ 4 w 28"/>
                  <a:gd name="T7" fmla="*/ 13 h 21"/>
                  <a:gd name="T8" fmla="*/ 1 w 28"/>
                  <a:gd name="T9" fmla="*/ 10 h 21"/>
                  <a:gd name="T10" fmla="*/ 0 w 28"/>
                  <a:gd name="T11" fmla="*/ 11 h 21"/>
                  <a:gd name="T12" fmla="*/ 3 w 28"/>
                  <a:gd name="T13" fmla="*/ 21 h 21"/>
                  <a:gd name="T14" fmla="*/ 4 w 28"/>
                  <a:gd name="T15" fmla="*/ 21 h 21"/>
                  <a:gd name="T16" fmla="*/ 5 w 28"/>
                  <a:gd name="T17" fmla="*/ 17 h 21"/>
                  <a:gd name="T18" fmla="*/ 12 w 28"/>
                  <a:gd name="T19" fmla="*/ 15 h 21"/>
                  <a:gd name="T20" fmla="*/ 22 w 28"/>
                  <a:gd name="T21" fmla="*/ 18 h 21"/>
                  <a:gd name="T22" fmla="*/ 25 w 28"/>
                  <a:gd name="T23" fmla="*/ 19 h 21"/>
                  <a:gd name="T24" fmla="*/ 26 w 28"/>
                  <a:gd name="T25" fmla="*/ 21 h 21"/>
                  <a:gd name="T26" fmla="*/ 28 w 28"/>
                  <a:gd name="T27" fmla="*/ 21 h 21"/>
                  <a:gd name="T28" fmla="*/ 26 w 28"/>
                  <a:gd name="T29" fmla="*/ 13 h 21"/>
                  <a:gd name="T30" fmla="*/ 24 w 28"/>
                  <a:gd name="T31" fmla="*/ 13 h 21"/>
                  <a:gd name="T32" fmla="*/ 24 w 28"/>
                  <a:gd name="T33" fmla="*/ 17 h 21"/>
                  <a:gd name="T34" fmla="*/ 16 w 28"/>
                  <a:gd name="T35" fmla="*/ 15 h 21"/>
                  <a:gd name="T36" fmla="*/ 13 w 28"/>
                  <a:gd name="T37" fmla="*/ 14 h 21"/>
                  <a:gd name="T38" fmla="*/ 16 w 28"/>
                  <a:gd name="T39" fmla="*/ 12 h 21"/>
                  <a:gd name="T40" fmla="*/ 22 w 28"/>
                  <a:gd name="T41" fmla="*/ 7 h 21"/>
                  <a:gd name="T42" fmla="*/ 23 w 28"/>
                  <a:gd name="T43" fmla="*/ 10 h 21"/>
                  <a:gd name="T44" fmla="*/ 25 w 28"/>
                  <a:gd name="T45" fmla="*/ 10 h 21"/>
                  <a:gd name="T46" fmla="*/ 22 w 28"/>
                  <a:gd name="T47" fmla="*/ 0 h 21"/>
                  <a:gd name="T48" fmla="*/ 21 w 28"/>
                  <a:gd name="T4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1">
                    <a:moveTo>
                      <a:pt x="21" y="0"/>
                    </a:moveTo>
                    <a:cubicBezTo>
                      <a:pt x="22" y="2"/>
                      <a:pt x="21" y="3"/>
                      <a:pt x="20" y="4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2" y="13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18"/>
                      <a:pt x="3" y="17"/>
                      <a:pt x="5" y="17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4" y="18"/>
                      <a:pt x="25" y="19"/>
                      <a:pt x="25" y="19"/>
                    </a:cubicBezTo>
                    <a:cubicBezTo>
                      <a:pt x="26" y="19"/>
                      <a:pt x="26" y="20"/>
                      <a:pt x="26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3" y="17"/>
                      <a:pt x="21" y="16"/>
                      <a:pt x="16" y="15"/>
                    </a:cubicBezTo>
                    <a:cubicBezTo>
                      <a:pt x="15" y="15"/>
                      <a:pt x="14" y="14"/>
                      <a:pt x="13" y="14"/>
                    </a:cubicBezTo>
                    <a:cubicBezTo>
                      <a:pt x="14" y="14"/>
                      <a:pt x="14" y="13"/>
                      <a:pt x="16" y="12"/>
                    </a:cubicBezTo>
                    <a:cubicBezTo>
                      <a:pt x="19" y="9"/>
                      <a:pt x="21" y="7"/>
                      <a:pt x="22" y="7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7" name="íṧliḋê"/>
              <p:cNvSpPr/>
              <p:nvPr/>
            </p:nvSpPr>
            <p:spPr bwMode="auto">
              <a:xfrm>
                <a:off x="3602038" y="2882900"/>
                <a:ext cx="26988" cy="36513"/>
              </a:xfrm>
              <a:custGeom>
                <a:avLst/>
                <a:gdLst>
                  <a:gd name="T0" fmla="*/ 8 w 8"/>
                  <a:gd name="T1" fmla="*/ 11 h 11"/>
                  <a:gd name="T2" fmla="*/ 3 w 8"/>
                  <a:gd name="T3" fmla="*/ 6 h 11"/>
                  <a:gd name="T4" fmla="*/ 5 w 8"/>
                  <a:gd name="T5" fmla="*/ 4 h 11"/>
                  <a:gd name="T6" fmla="*/ 8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3"/>
                      <a:pt x="3" y="0"/>
                      <a:pt x="5" y="4"/>
                    </a:cubicBezTo>
                    <a:lnTo>
                      <a:pt x="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8" name="iŝ1îḍé"/>
              <p:cNvSpPr/>
              <p:nvPr/>
            </p:nvSpPr>
            <p:spPr bwMode="auto">
              <a:xfrm>
                <a:off x="3525838" y="3846513"/>
                <a:ext cx="158750" cy="174625"/>
              </a:xfrm>
              <a:custGeom>
                <a:avLst/>
                <a:gdLst>
                  <a:gd name="T0" fmla="*/ 40 w 48"/>
                  <a:gd name="T1" fmla="*/ 3 h 53"/>
                  <a:gd name="T2" fmla="*/ 37 w 48"/>
                  <a:gd name="T3" fmla="*/ 4 h 53"/>
                  <a:gd name="T4" fmla="*/ 37 w 48"/>
                  <a:gd name="T5" fmla="*/ 10 h 53"/>
                  <a:gd name="T6" fmla="*/ 29 w 48"/>
                  <a:gd name="T7" fmla="*/ 23 h 53"/>
                  <a:gd name="T8" fmla="*/ 20 w 48"/>
                  <a:gd name="T9" fmla="*/ 34 h 53"/>
                  <a:gd name="T10" fmla="*/ 4 w 48"/>
                  <a:gd name="T11" fmla="*/ 37 h 53"/>
                  <a:gd name="T12" fmla="*/ 2 w 48"/>
                  <a:gd name="T13" fmla="*/ 38 h 53"/>
                  <a:gd name="T14" fmla="*/ 0 w 48"/>
                  <a:gd name="T15" fmla="*/ 40 h 53"/>
                  <a:gd name="T16" fmla="*/ 7 w 48"/>
                  <a:gd name="T17" fmla="*/ 41 h 53"/>
                  <a:gd name="T18" fmla="*/ 23 w 48"/>
                  <a:gd name="T19" fmla="*/ 36 h 53"/>
                  <a:gd name="T20" fmla="*/ 26 w 48"/>
                  <a:gd name="T21" fmla="*/ 35 h 53"/>
                  <a:gd name="T22" fmla="*/ 14 w 48"/>
                  <a:gd name="T23" fmla="*/ 47 h 53"/>
                  <a:gd name="T24" fmla="*/ 19 w 48"/>
                  <a:gd name="T25" fmla="*/ 47 h 53"/>
                  <a:gd name="T26" fmla="*/ 26 w 48"/>
                  <a:gd name="T27" fmla="*/ 45 h 53"/>
                  <a:gd name="T28" fmla="*/ 27 w 48"/>
                  <a:gd name="T29" fmla="*/ 46 h 53"/>
                  <a:gd name="T30" fmla="*/ 28 w 48"/>
                  <a:gd name="T31" fmla="*/ 49 h 53"/>
                  <a:gd name="T32" fmla="*/ 28 w 48"/>
                  <a:gd name="T33" fmla="*/ 53 h 53"/>
                  <a:gd name="T34" fmla="*/ 31 w 48"/>
                  <a:gd name="T35" fmla="*/ 50 h 53"/>
                  <a:gd name="T36" fmla="*/ 29 w 48"/>
                  <a:gd name="T37" fmla="*/ 45 h 53"/>
                  <a:gd name="T38" fmla="*/ 32 w 48"/>
                  <a:gd name="T39" fmla="*/ 43 h 53"/>
                  <a:gd name="T40" fmla="*/ 34 w 48"/>
                  <a:gd name="T41" fmla="*/ 42 h 53"/>
                  <a:gd name="T42" fmla="*/ 29 w 48"/>
                  <a:gd name="T43" fmla="*/ 39 h 53"/>
                  <a:gd name="T44" fmla="*/ 27 w 48"/>
                  <a:gd name="T45" fmla="*/ 39 h 53"/>
                  <a:gd name="T46" fmla="*/ 36 w 48"/>
                  <a:gd name="T47" fmla="*/ 32 h 53"/>
                  <a:gd name="T48" fmla="*/ 26 w 48"/>
                  <a:gd name="T49" fmla="*/ 32 h 53"/>
                  <a:gd name="T50" fmla="*/ 40 w 48"/>
                  <a:gd name="T51" fmla="*/ 3 h 53"/>
                  <a:gd name="T52" fmla="*/ 36 w 48"/>
                  <a:gd name="T53" fmla="*/ 23 h 53"/>
                  <a:gd name="T54" fmla="*/ 38 w 48"/>
                  <a:gd name="T55" fmla="*/ 21 h 53"/>
                  <a:gd name="T56" fmla="*/ 40 w 48"/>
                  <a:gd name="T57" fmla="*/ 20 h 53"/>
                  <a:gd name="T58" fmla="*/ 42 w 48"/>
                  <a:gd name="T59" fmla="*/ 17 h 53"/>
                  <a:gd name="T60" fmla="*/ 41 w 48"/>
                  <a:gd name="T61" fmla="*/ 21 h 53"/>
                  <a:gd name="T62" fmla="*/ 39 w 48"/>
                  <a:gd name="T63" fmla="*/ 22 h 53"/>
                  <a:gd name="T64" fmla="*/ 39 w 48"/>
                  <a:gd name="T65" fmla="*/ 25 h 53"/>
                  <a:gd name="T66" fmla="*/ 36 w 48"/>
                  <a:gd name="T67" fmla="*/ 23 h 53"/>
                  <a:gd name="T68" fmla="*/ 44 w 48"/>
                  <a:gd name="T69" fmla="*/ 9 h 53"/>
                  <a:gd name="T70" fmla="*/ 44 w 48"/>
                  <a:gd name="T71" fmla="*/ 12 h 53"/>
                  <a:gd name="T72" fmla="*/ 44 w 48"/>
                  <a:gd name="T73" fmla="*/ 16 h 53"/>
                  <a:gd name="T74" fmla="*/ 48 w 48"/>
                  <a:gd name="T75" fmla="*/ 16 h 53"/>
                  <a:gd name="T76" fmla="*/ 47 w 48"/>
                  <a:gd name="T77" fmla="*/ 13 h 53"/>
                  <a:gd name="T78" fmla="*/ 46 w 48"/>
                  <a:gd name="T79" fmla="*/ 12 h 53"/>
                  <a:gd name="T80" fmla="*/ 46 w 48"/>
                  <a:gd name="T81" fmla="*/ 11 h 53"/>
                  <a:gd name="T82" fmla="*/ 44 w 48"/>
                  <a:gd name="T83" fmla="*/ 9 h 53"/>
                  <a:gd name="T84" fmla="*/ 25 w 48"/>
                  <a:gd name="T85" fmla="*/ 44 h 53"/>
                  <a:gd name="T86" fmla="*/ 20 w 48"/>
                  <a:gd name="T87" fmla="*/ 44 h 53"/>
                  <a:gd name="T88" fmla="*/ 24 w 48"/>
                  <a:gd name="T89" fmla="*/ 40 h 53"/>
                  <a:gd name="T90" fmla="*/ 25 w 48"/>
                  <a:gd name="T91" fmla="*/ 41 h 53"/>
                  <a:gd name="T92" fmla="*/ 25 w 48"/>
                  <a:gd name="T93" fmla="*/ 42 h 53"/>
                  <a:gd name="T94" fmla="*/ 25 w 48"/>
                  <a:gd name="T95" fmla="*/ 44 h 53"/>
                  <a:gd name="T96" fmla="*/ 28 w 48"/>
                  <a:gd name="T97" fmla="*/ 41 h 53"/>
                  <a:gd name="T98" fmla="*/ 29 w 48"/>
                  <a:gd name="T99" fmla="*/ 42 h 53"/>
                  <a:gd name="T100" fmla="*/ 28 w 48"/>
                  <a:gd name="T101" fmla="*/ 43 h 53"/>
                  <a:gd name="T102" fmla="*/ 27 w 48"/>
                  <a:gd name="T103" fmla="*/ 42 h 53"/>
                  <a:gd name="T104" fmla="*/ 28 w 48"/>
                  <a:gd name="T105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53">
                    <a:moveTo>
                      <a:pt x="40" y="3"/>
                    </a:moveTo>
                    <a:cubicBezTo>
                      <a:pt x="39" y="0"/>
                      <a:pt x="38" y="2"/>
                      <a:pt x="37" y="4"/>
                    </a:cubicBezTo>
                    <a:cubicBezTo>
                      <a:pt x="37" y="6"/>
                      <a:pt x="37" y="8"/>
                      <a:pt x="37" y="10"/>
                    </a:cubicBezTo>
                    <a:cubicBezTo>
                      <a:pt x="35" y="15"/>
                      <a:pt x="32" y="19"/>
                      <a:pt x="29" y="23"/>
                    </a:cubicBezTo>
                    <a:cubicBezTo>
                      <a:pt x="27" y="26"/>
                      <a:pt x="25" y="32"/>
                      <a:pt x="20" y="34"/>
                    </a:cubicBezTo>
                    <a:cubicBezTo>
                      <a:pt x="15" y="36"/>
                      <a:pt x="6" y="36"/>
                      <a:pt x="4" y="37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1" y="39"/>
                      <a:pt x="1" y="39"/>
                      <a:pt x="0" y="40"/>
                    </a:cubicBezTo>
                    <a:cubicBezTo>
                      <a:pt x="2" y="41"/>
                      <a:pt x="4" y="42"/>
                      <a:pt x="7" y="41"/>
                    </a:cubicBezTo>
                    <a:cubicBezTo>
                      <a:pt x="11" y="41"/>
                      <a:pt x="16" y="39"/>
                      <a:pt x="23" y="36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3" y="40"/>
                      <a:pt x="14" y="44"/>
                      <a:pt x="14" y="47"/>
                    </a:cubicBezTo>
                    <a:cubicBezTo>
                      <a:pt x="15" y="49"/>
                      <a:pt x="17" y="48"/>
                      <a:pt x="19" y="47"/>
                    </a:cubicBezTo>
                    <a:cubicBezTo>
                      <a:pt x="21" y="46"/>
                      <a:pt x="24" y="46"/>
                      <a:pt x="26" y="45"/>
                    </a:cubicBezTo>
                    <a:cubicBezTo>
                      <a:pt x="26" y="45"/>
                      <a:pt x="26" y="46"/>
                      <a:pt x="27" y="46"/>
                    </a:cubicBezTo>
                    <a:cubicBezTo>
                      <a:pt x="27" y="47"/>
                      <a:pt x="27" y="48"/>
                      <a:pt x="28" y="49"/>
                    </a:cubicBezTo>
                    <a:cubicBezTo>
                      <a:pt x="28" y="50"/>
                      <a:pt x="28" y="52"/>
                      <a:pt x="28" y="53"/>
                    </a:cubicBezTo>
                    <a:cubicBezTo>
                      <a:pt x="30" y="52"/>
                      <a:pt x="31" y="51"/>
                      <a:pt x="31" y="50"/>
                    </a:cubicBezTo>
                    <a:cubicBezTo>
                      <a:pt x="30" y="48"/>
                      <a:pt x="28" y="46"/>
                      <a:pt x="29" y="45"/>
                    </a:cubicBezTo>
                    <a:cubicBezTo>
                      <a:pt x="29" y="44"/>
                      <a:pt x="30" y="44"/>
                      <a:pt x="32" y="43"/>
                    </a:cubicBezTo>
                    <a:cubicBezTo>
                      <a:pt x="33" y="43"/>
                      <a:pt x="34" y="43"/>
                      <a:pt x="34" y="42"/>
                    </a:cubicBezTo>
                    <a:cubicBezTo>
                      <a:pt x="36" y="39"/>
                      <a:pt x="32" y="40"/>
                      <a:pt x="29" y="39"/>
                    </a:cubicBezTo>
                    <a:cubicBezTo>
                      <a:pt x="28" y="39"/>
                      <a:pt x="27" y="40"/>
                      <a:pt x="27" y="39"/>
                    </a:cubicBezTo>
                    <a:cubicBezTo>
                      <a:pt x="27" y="36"/>
                      <a:pt x="37" y="34"/>
                      <a:pt x="36" y="32"/>
                    </a:cubicBezTo>
                    <a:cubicBezTo>
                      <a:pt x="35" y="29"/>
                      <a:pt x="26" y="34"/>
                      <a:pt x="26" y="32"/>
                    </a:cubicBezTo>
                    <a:cubicBezTo>
                      <a:pt x="33" y="21"/>
                      <a:pt x="39" y="13"/>
                      <a:pt x="40" y="3"/>
                    </a:cubicBezTo>
                    <a:close/>
                    <a:moveTo>
                      <a:pt x="36" y="23"/>
                    </a:moveTo>
                    <a:cubicBezTo>
                      <a:pt x="36" y="22"/>
                      <a:pt x="37" y="21"/>
                      <a:pt x="38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8"/>
                      <a:pt x="41" y="17"/>
                      <a:pt x="42" y="17"/>
                    </a:cubicBezTo>
                    <a:cubicBezTo>
                      <a:pt x="46" y="21"/>
                      <a:pt x="43" y="23"/>
                      <a:pt x="41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3"/>
                      <a:pt x="39" y="25"/>
                      <a:pt x="39" y="25"/>
                    </a:cubicBezTo>
                    <a:cubicBezTo>
                      <a:pt x="38" y="28"/>
                      <a:pt x="36" y="28"/>
                      <a:pt x="36" y="23"/>
                    </a:cubicBezTo>
                    <a:close/>
                    <a:moveTo>
                      <a:pt x="44" y="9"/>
                    </a:moveTo>
                    <a:cubicBezTo>
                      <a:pt x="43" y="10"/>
                      <a:pt x="43" y="11"/>
                      <a:pt x="44" y="12"/>
                    </a:cubicBezTo>
                    <a:cubicBezTo>
                      <a:pt x="44" y="14"/>
                      <a:pt x="44" y="15"/>
                      <a:pt x="44" y="16"/>
                    </a:cubicBezTo>
                    <a:cubicBezTo>
                      <a:pt x="45" y="17"/>
                      <a:pt x="48" y="18"/>
                      <a:pt x="48" y="16"/>
                    </a:cubicBezTo>
                    <a:cubicBezTo>
                      <a:pt x="48" y="15"/>
                      <a:pt x="47" y="14"/>
                      <a:pt x="47" y="13"/>
                    </a:cubicBezTo>
                    <a:cubicBezTo>
                      <a:pt x="47" y="13"/>
                      <a:pt x="46" y="12"/>
                      <a:pt x="46" y="12"/>
                    </a:cubicBezTo>
                    <a:cubicBezTo>
                      <a:pt x="46" y="12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4" y="9"/>
                    </a:cubicBezTo>
                    <a:close/>
                    <a:moveTo>
                      <a:pt x="25" y="44"/>
                    </a:moveTo>
                    <a:cubicBezTo>
                      <a:pt x="23" y="45"/>
                      <a:pt x="20" y="45"/>
                      <a:pt x="20" y="4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5" y="40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4"/>
                      <a:pt x="25" y="44"/>
                      <a:pt x="25" y="44"/>
                    </a:cubicBezTo>
                    <a:close/>
                    <a:moveTo>
                      <a:pt x="28" y="41"/>
                    </a:moveTo>
                    <a:cubicBezTo>
                      <a:pt x="29" y="41"/>
                      <a:pt x="29" y="42"/>
                      <a:pt x="29" y="42"/>
                    </a:cubicBezTo>
                    <a:cubicBezTo>
                      <a:pt x="30" y="42"/>
                      <a:pt x="29" y="43"/>
                      <a:pt x="28" y="43"/>
                    </a:cubicBezTo>
                    <a:cubicBezTo>
                      <a:pt x="28" y="43"/>
                      <a:pt x="27" y="43"/>
                      <a:pt x="27" y="42"/>
                    </a:cubicBezTo>
                    <a:cubicBezTo>
                      <a:pt x="27" y="42"/>
                      <a:pt x="28" y="41"/>
                      <a:pt x="2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9" name="îšlîďè"/>
              <p:cNvSpPr/>
              <p:nvPr/>
            </p:nvSpPr>
            <p:spPr bwMode="auto">
              <a:xfrm>
                <a:off x="3813175" y="3956050"/>
                <a:ext cx="128588" cy="161925"/>
              </a:xfrm>
              <a:custGeom>
                <a:avLst/>
                <a:gdLst>
                  <a:gd name="T0" fmla="*/ 27 w 39"/>
                  <a:gd name="T1" fmla="*/ 1 h 49"/>
                  <a:gd name="T2" fmla="*/ 31 w 39"/>
                  <a:gd name="T3" fmla="*/ 3 h 49"/>
                  <a:gd name="T4" fmla="*/ 30 w 39"/>
                  <a:gd name="T5" fmla="*/ 7 h 49"/>
                  <a:gd name="T6" fmla="*/ 34 w 39"/>
                  <a:gd name="T7" fmla="*/ 7 h 49"/>
                  <a:gd name="T8" fmla="*/ 36 w 39"/>
                  <a:gd name="T9" fmla="*/ 10 h 49"/>
                  <a:gd name="T10" fmla="*/ 29 w 39"/>
                  <a:gd name="T11" fmla="*/ 16 h 49"/>
                  <a:gd name="T12" fmla="*/ 28 w 39"/>
                  <a:gd name="T13" fmla="*/ 15 h 49"/>
                  <a:gd name="T14" fmla="*/ 29 w 39"/>
                  <a:gd name="T15" fmla="*/ 14 h 49"/>
                  <a:gd name="T16" fmla="*/ 32 w 39"/>
                  <a:gd name="T17" fmla="*/ 10 h 49"/>
                  <a:gd name="T18" fmla="*/ 30 w 39"/>
                  <a:gd name="T19" fmla="*/ 9 h 49"/>
                  <a:gd name="T20" fmla="*/ 27 w 39"/>
                  <a:gd name="T21" fmla="*/ 11 h 49"/>
                  <a:gd name="T22" fmla="*/ 25 w 39"/>
                  <a:gd name="T23" fmla="*/ 17 h 49"/>
                  <a:gd name="T24" fmla="*/ 23 w 39"/>
                  <a:gd name="T25" fmla="*/ 20 h 49"/>
                  <a:gd name="T26" fmla="*/ 28 w 39"/>
                  <a:gd name="T27" fmla="*/ 20 h 49"/>
                  <a:gd name="T28" fmla="*/ 38 w 39"/>
                  <a:gd name="T29" fmla="*/ 18 h 49"/>
                  <a:gd name="T30" fmla="*/ 38 w 39"/>
                  <a:gd name="T31" fmla="*/ 21 h 49"/>
                  <a:gd name="T32" fmla="*/ 36 w 39"/>
                  <a:gd name="T33" fmla="*/ 21 h 49"/>
                  <a:gd name="T34" fmla="*/ 31 w 39"/>
                  <a:gd name="T35" fmla="*/ 21 h 49"/>
                  <a:gd name="T36" fmla="*/ 22 w 39"/>
                  <a:gd name="T37" fmla="*/ 23 h 49"/>
                  <a:gd name="T38" fmla="*/ 19 w 39"/>
                  <a:gd name="T39" fmla="*/ 29 h 49"/>
                  <a:gd name="T40" fmla="*/ 21 w 39"/>
                  <a:gd name="T41" fmla="*/ 30 h 49"/>
                  <a:gd name="T42" fmla="*/ 24 w 39"/>
                  <a:gd name="T43" fmla="*/ 24 h 49"/>
                  <a:gd name="T44" fmla="*/ 26 w 39"/>
                  <a:gd name="T45" fmla="*/ 26 h 49"/>
                  <a:gd name="T46" fmla="*/ 26 w 39"/>
                  <a:gd name="T47" fmla="*/ 27 h 49"/>
                  <a:gd name="T48" fmla="*/ 24 w 39"/>
                  <a:gd name="T49" fmla="*/ 32 h 49"/>
                  <a:gd name="T50" fmla="*/ 27 w 39"/>
                  <a:gd name="T51" fmla="*/ 34 h 49"/>
                  <a:gd name="T52" fmla="*/ 23 w 39"/>
                  <a:gd name="T53" fmla="*/ 36 h 49"/>
                  <a:gd name="T54" fmla="*/ 21 w 39"/>
                  <a:gd name="T55" fmla="*/ 35 h 49"/>
                  <a:gd name="T56" fmla="*/ 1 w 39"/>
                  <a:gd name="T57" fmla="*/ 46 h 49"/>
                  <a:gd name="T58" fmla="*/ 18 w 39"/>
                  <a:gd name="T59" fmla="*/ 35 h 49"/>
                  <a:gd name="T60" fmla="*/ 19 w 39"/>
                  <a:gd name="T61" fmla="*/ 34 h 49"/>
                  <a:gd name="T62" fmla="*/ 17 w 39"/>
                  <a:gd name="T63" fmla="*/ 33 h 49"/>
                  <a:gd name="T64" fmla="*/ 16 w 39"/>
                  <a:gd name="T65" fmla="*/ 31 h 49"/>
                  <a:gd name="T66" fmla="*/ 18 w 39"/>
                  <a:gd name="T67" fmla="*/ 25 h 49"/>
                  <a:gd name="T68" fmla="*/ 13 w 39"/>
                  <a:gd name="T69" fmla="*/ 26 h 49"/>
                  <a:gd name="T70" fmla="*/ 5 w 39"/>
                  <a:gd name="T71" fmla="*/ 29 h 49"/>
                  <a:gd name="T72" fmla="*/ 3 w 39"/>
                  <a:gd name="T73" fmla="*/ 30 h 49"/>
                  <a:gd name="T74" fmla="*/ 2 w 39"/>
                  <a:gd name="T75" fmla="*/ 30 h 49"/>
                  <a:gd name="T76" fmla="*/ 1 w 39"/>
                  <a:gd name="T77" fmla="*/ 27 h 49"/>
                  <a:gd name="T78" fmla="*/ 4 w 39"/>
                  <a:gd name="T79" fmla="*/ 26 h 49"/>
                  <a:gd name="T80" fmla="*/ 12 w 39"/>
                  <a:gd name="T81" fmla="*/ 24 h 49"/>
                  <a:gd name="T82" fmla="*/ 20 w 39"/>
                  <a:gd name="T83" fmla="*/ 21 h 49"/>
                  <a:gd name="T84" fmla="*/ 23 w 39"/>
                  <a:gd name="T85" fmla="*/ 15 h 49"/>
                  <a:gd name="T86" fmla="*/ 22 w 39"/>
                  <a:gd name="T87" fmla="*/ 13 h 49"/>
                  <a:gd name="T88" fmla="*/ 19 w 39"/>
                  <a:gd name="T89" fmla="*/ 16 h 49"/>
                  <a:gd name="T90" fmla="*/ 18 w 39"/>
                  <a:gd name="T91" fmla="*/ 18 h 49"/>
                  <a:gd name="T92" fmla="*/ 16 w 39"/>
                  <a:gd name="T93" fmla="*/ 16 h 49"/>
                  <a:gd name="T94" fmla="*/ 17 w 39"/>
                  <a:gd name="T95" fmla="*/ 10 h 49"/>
                  <a:gd name="T96" fmla="*/ 19 w 39"/>
                  <a:gd name="T97" fmla="*/ 9 h 49"/>
                  <a:gd name="T98" fmla="*/ 19 w 39"/>
                  <a:gd name="T99" fmla="*/ 12 h 49"/>
                  <a:gd name="T100" fmla="*/ 25 w 39"/>
                  <a:gd name="T101" fmla="*/ 10 h 49"/>
                  <a:gd name="T102" fmla="*/ 27 w 39"/>
                  <a:gd name="T103" fmla="*/ 6 h 49"/>
                  <a:gd name="T104" fmla="*/ 28 w 39"/>
                  <a:gd name="T105" fmla="*/ 2 h 49"/>
                  <a:gd name="T106" fmla="*/ 27 w 39"/>
                  <a:gd name="T10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9">
                    <a:moveTo>
                      <a:pt x="27" y="1"/>
                    </a:moveTo>
                    <a:cubicBezTo>
                      <a:pt x="29" y="0"/>
                      <a:pt x="31" y="1"/>
                      <a:pt x="31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8"/>
                      <a:pt x="32" y="7"/>
                      <a:pt x="34" y="7"/>
                    </a:cubicBezTo>
                    <a:cubicBezTo>
                      <a:pt x="35" y="8"/>
                      <a:pt x="36" y="9"/>
                      <a:pt x="36" y="10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7" y="15"/>
                      <a:pt x="28" y="15"/>
                    </a:cubicBezTo>
                    <a:cubicBezTo>
                      <a:pt x="28" y="14"/>
                      <a:pt x="28" y="14"/>
                      <a:pt x="29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8"/>
                      <a:pt x="31" y="8"/>
                      <a:pt x="30" y="9"/>
                    </a:cubicBezTo>
                    <a:cubicBezTo>
                      <a:pt x="28" y="9"/>
                      <a:pt x="28" y="10"/>
                      <a:pt x="27" y="1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9"/>
                      <a:pt x="23" y="20"/>
                      <a:pt x="23" y="20"/>
                    </a:cubicBezTo>
                    <a:cubicBezTo>
                      <a:pt x="24" y="21"/>
                      <a:pt x="26" y="20"/>
                      <a:pt x="28" y="20"/>
                    </a:cubicBezTo>
                    <a:cubicBezTo>
                      <a:pt x="32" y="18"/>
                      <a:pt x="36" y="17"/>
                      <a:pt x="38" y="18"/>
                    </a:cubicBezTo>
                    <a:cubicBezTo>
                      <a:pt x="39" y="19"/>
                      <a:pt x="39" y="20"/>
                      <a:pt x="38" y="21"/>
                    </a:cubicBezTo>
                    <a:cubicBezTo>
                      <a:pt x="37" y="21"/>
                      <a:pt x="36" y="21"/>
                      <a:pt x="36" y="21"/>
                    </a:cubicBezTo>
                    <a:cubicBezTo>
                      <a:pt x="33" y="22"/>
                      <a:pt x="31" y="22"/>
                      <a:pt x="31" y="21"/>
                    </a:cubicBezTo>
                    <a:cubicBezTo>
                      <a:pt x="27" y="21"/>
                      <a:pt x="25" y="22"/>
                      <a:pt x="22" y="2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1"/>
                      <a:pt x="21" y="32"/>
                      <a:pt x="21" y="3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6"/>
                      <a:pt x="27" y="27"/>
                      <a:pt x="26" y="27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2"/>
                      <a:pt x="25" y="33"/>
                      <a:pt x="27" y="34"/>
                    </a:cubicBezTo>
                    <a:cubicBezTo>
                      <a:pt x="28" y="35"/>
                      <a:pt x="27" y="38"/>
                      <a:pt x="23" y="36"/>
                    </a:cubicBezTo>
                    <a:cubicBezTo>
                      <a:pt x="23" y="35"/>
                      <a:pt x="22" y="35"/>
                      <a:pt x="21" y="35"/>
                    </a:cubicBezTo>
                    <a:cubicBezTo>
                      <a:pt x="12" y="46"/>
                      <a:pt x="4" y="49"/>
                      <a:pt x="1" y="46"/>
                    </a:cubicBezTo>
                    <a:cubicBezTo>
                      <a:pt x="7" y="45"/>
                      <a:pt x="13" y="42"/>
                      <a:pt x="18" y="35"/>
                    </a:cubicBezTo>
                    <a:cubicBezTo>
                      <a:pt x="18" y="35"/>
                      <a:pt x="19" y="34"/>
                      <a:pt x="19" y="34"/>
                    </a:cubicBezTo>
                    <a:cubicBezTo>
                      <a:pt x="18" y="33"/>
                      <a:pt x="18" y="33"/>
                      <a:pt x="17" y="33"/>
                    </a:cubicBezTo>
                    <a:cubicBezTo>
                      <a:pt x="17" y="33"/>
                      <a:pt x="16" y="32"/>
                      <a:pt x="16" y="31"/>
                    </a:cubicBezTo>
                    <a:cubicBezTo>
                      <a:pt x="16" y="30"/>
                      <a:pt x="17" y="28"/>
                      <a:pt x="18" y="25"/>
                    </a:cubicBezTo>
                    <a:cubicBezTo>
                      <a:pt x="18" y="24"/>
                      <a:pt x="16" y="25"/>
                      <a:pt x="13" y="26"/>
                    </a:cubicBezTo>
                    <a:cubicBezTo>
                      <a:pt x="11" y="26"/>
                      <a:pt x="8" y="27"/>
                      <a:pt x="5" y="29"/>
                    </a:cubicBezTo>
                    <a:cubicBezTo>
                      <a:pt x="5" y="29"/>
                      <a:pt x="4" y="30"/>
                      <a:pt x="3" y="30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2" y="29"/>
                      <a:pt x="1" y="28"/>
                      <a:pt x="1" y="27"/>
                    </a:cubicBezTo>
                    <a:cubicBezTo>
                      <a:pt x="0" y="26"/>
                      <a:pt x="3" y="26"/>
                      <a:pt x="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4" y="23"/>
                      <a:pt x="19" y="22"/>
                      <a:pt x="20" y="21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2"/>
                      <a:pt x="22" y="13"/>
                    </a:cubicBezTo>
                    <a:cubicBezTo>
                      <a:pt x="21" y="14"/>
                      <a:pt x="19" y="15"/>
                      <a:pt x="19" y="16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6" y="19"/>
                      <a:pt x="15" y="19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7" y="7"/>
                      <a:pt x="18" y="6"/>
                      <a:pt x="19" y="9"/>
                    </a:cubicBezTo>
                    <a:cubicBezTo>
                      <a:pt x="19" y="10"/>
                      <a:pt x="19" y="11"/>
                      <a:pt x="19" y="12"/>
                    </a:cubicBezTo>
                    <a:cubicBezTo>
                      <a:pt x="18" y="15"/>
                      <a:pt x="24" y="11"/>
                      <a:pt x="25" y="10"/>
                    </a:cubicBezTo>
                    <a:cubicBezTo>
                      <a:pt x="26" y="9"/>
                      <a:pt x="26" y="7"/>
                      <a:pt x="27" y="6"/>
                    </a:cubicBezTo>
                    <a:cubicBezTo>
                      <a:pt x="27" y="5"/>
                      <a:pt x="28" y="3"/>
                      <a:pt x="28" y="2"/>
                    </a:cubicBezTo>
                    <a:cubicBezTo>
                      <a:pt x="28" y="2"/>
                      <a:pt x="27" y="1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0" name="ïşliďe"/>
              <p:cNvSpPr/>
              <p:nvPr/>
            </p:nvSpPr>
            <p:spPr bwMode="auto">
              <a:xfrm>
                <a:off x="4100513" y="3965575"/>
                <a:ext cx="88900" cy="139700"/>
              </a:xfrm>
              <a:custGeom>
                <a:avLst/>
                <a:gdLst>
                  <a:gd name="T0" fmla="*/ 4 w 27"/>
                  <a:gd name="T1" fmla="*/ 18 h 42"/>
                  <a:gd name="T2" fmla="*/ 11 w 27"/>
                  <a:gd name="T3" fmla="*/ 13 h 42"/>
                  <a:gd name="T4" fmla="*/ 12 w 27"/>
                  <a:gd name="T5" fmla="*/ 4 h 42"/>
                  <a:gd name="T6" fmla="*/ 12 w 27"/>
                  <a:gd name="T7" fmla="*/ 2 h 42"/>
                  <a:gd name="T8" fmla="*/ 13 w 27"/>
                  <a:gd name="T9" fmla="*/ 0 h 42"/>
                  <a:gd name="T10" fmla="*/ 15 w 27"/>
                  <a:gd name="T11" fmla="*/ 11 h 42"/>
                  <a:gd name="T12" fmla="*/ 17 w 27"/>
                  <a:gd name="T13" fmla="*/ 9 h 42"/>
                  <a:gd name="T14" fmla="*/ 19 w 27"/>
                  <a:gd name="T15" fmla="*/ 10 h 42"/>
                  <a:gd name="T16" fmla="*/ 14 w 27"/>
                  <a:gd name="T17" fmla="*/ 15 h 42"/>
                  <a:gd name="T18" fmla="*/ 14 w 27"/>
                  <a:gd name="T19" fmla="*/ 18 h 42"/>
                  <a:gd name="T20" fmla="*/ 13 w 27"/>
                  <a:gd name="T21" fmla="*/ 21 h 42"/>
                  <a:gd name="T22" fmla="*/ 15 w 27"/>
                  <a:gd name="T23" fmla="*/ 23 h 42"/>
                  <a:gd name="T24" fmla="*/ 27 w 27"/>
                  <a:gd name="T25" fmla="*/ 25 h 42"/>
                  <a:gd name="T26" fmla="*/ 23 w 27"/>
                  <a:gd name="T27" fmla="*/ 30 h 42"/>
                  <a:gd name="T28" fmla="*/ 13 w 27"/>
                  <a:gd name="T29" fmla="*/ 23 h 42"/>
                  <a:gd name="T30" fmla="*/ 12 w 27"/>
                  <a:gd name="T31" fmla="*/ 24 h 42"/>
                  <a:gd name="T32" fmla="*/ 0 w 27"/>
                  <a:gd name="T33" fmla="*/ 42 h 42"/>
                  <a:gd name="T34" fmla="*/ 10 w 27"/>
                  <a:gd name="T35" fmla="*/ 20 h 42"/>
                  <a:gd name="T36" fmla="*/ 4 w 27"/>
                  <a:gd name="T37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2">
                    <a:moveTo>
                      <a:pt x="4" y="18"/>
                    </a:moveTo>
                    <a:cubicBezTo>
                      <a:pt x="6" y="17"/>
                      <a:pt x="9" y="16"/>
                      <a:pt x="11" y="1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6" y="0"/>
                      <a:pt x="15" y="5"/>
                      <a:pt x="15" y="11"/>
                    </a:cubicBezTo>
                    <a:cubicBezTo>
                      <a:pt x="17" y="11"/>
                      <a:pt x="16" y="10"/>
                      <a:pt x="17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20" y="11"/>
                      <a:pt x="19" y="12"/>
                      <a:pt x="14" y="15"/>
                    </a:cubicBezTo>
                    <a:cubicBezTo>
                      <a:pt x="14" y="15"/>
                      <a:pt x="14" y="16"/>
                      <a:pt x="14" y="18"/>
                    </a:cubicBezTo>
                    <a:cubicBezTo>
                      <a:pt x="14" y="19"/>
                      <a:pt x="13" y="20"/>
                      <a:pt x="13" y="21"/>
                    </a:cubicBezTo>
                    <a:cubicBezTo>
                      <a:pt x="13" y="22"/>
                      <a:pt x="14" y="23"/>
                      <a:pt x="15" y="23"/>
                    </a:cubicBezTo>
                    <a:cubicBezTo>
                      <a:pt x="20" y="26"/>
                      <a:pt x="24" y="27"/>
                      <a:pt x="27" y="25"/>
                    </a:cubicBezTo>
                    <a:cubicBezTo>
                      <a:pt x="26" y="28"/>
                      <a:pt x="24" y="30"/>
                      <a:pt x="23" y="30"/>
                    </a:cubicBezTo>
                    <a:cubicBezTo>
                      <a:pt x="20" y="30"/>
                      <a:pt x="18" y="28"/>
                      <a:pt x="13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0" y="33"/>
                      <a:pt x="5" y="38"/>
                      <a:pt x="0" y="42"/>
                    </a:cubicBezTo>
                    <a:cubicBezTo>
                      <a:pt x="4" y="35"/>
                      <a:pt x="8" y="28"/>
                      <a:pt x="10" y="20"/>
                    </a:cubicBezTo>
                    <a:cubicBezTo>
                      <a:pt x="11" y="16"/>
                      <a:pt x="7" y="21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1" name="íśļíḑè"/>
              <p:cNvSpPr/>
              <p:nvPr/>
            </p:nvSpPr>
            <p:spPr bwMode="auto">
              <a:xfrm>
                <a:off x="4340225" y="3941763"/>
                <a:ext cx="17463" cy="42863"/>
              </a:xfrm>
              <a:custGeom>
                <a:avLst/>
                <a:gdLst>
                  <a:gd name="T0" fmla="*/ 0 w 5"/>
                  <a:gd name="T1" fmla="*/ 0 h 13"/>
                  <a:gd name="T2" fmla="*/ 2 w 5"/>
                  <a:gd name="T3" fmla="*/ 4 h 13"/>
                  <a:gd name="T4" fmla="*/ 3 w 5"/>
                  <a:gd name="T5" fmla="*/ 8 h 13"/>
                  <a:gd name="T6" fmla="*/ 4 w 5"/>
                  <a:gd name="T7" fmla="*/ 5 h 13"/>
                  <a:gd name="T8" fmla="*/ 4 w 5"/>
                  <a:gd name="T9" fmla="*/ 4 h 13"/>
                  <a:gd name="T10" fmla="*/ 5 w 5"/>
                  <a:gd name="T11" fmla="*/ 4 h 13"/>
                  <a:gd name="T12" fmla="*/ 5 w 5"/>
                  <a:gd name="T13" fmla="*/ 11 h 13"/>
                  <a:gd name="T14" fmla="*/ 5 w 5"/>
                  <a:gd name="T15" fmla="*/ 12 h 13"/>
                  <a:gd name="T16" fmla="*/ 3 w 5"/>
                  <a:gd name="T17" fmla="*/ 12 h 13"/>
                  <a:gd name="T18" fmla="*/ 1 w 5"/>
                  <a:gd name="T19" fmla="*/ 9 h 13"/>
                  <a:gd name="T20" fmla="*/ 0 w 5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cubicBezTo>
                      <a:pt x="1" y="0"/>
                      <a:pt x="2" y="2"/>
                      <a:pt x="2" y="4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4" y="9"/>
                      <a:pt x="4" y="8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5"/>
                      <a:pt x="5" y="9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3" y="13"/>
                      <a:pt x="3" y="12"/>
                    </a:cubicBezTo>
                    <a:cubicBezTo>
                      <a:pt x="2" y="11"/>
                      <a:pt x="1" y="10"/>
                      <a:pt x="1" y="9"/>
                    </a:cubicBezTo>
                    <a:cubicBezTo>
                      <a:pt x="1" y="6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2" name="ïṥḷíḍè"/>
              <p:cNvSpPr/>
              <p:nvPr/>
            </p:nvSpPr>
            <p:spPr bwMode="auto">
              <a:xfrm>
                <a:off x="4367213" y="3925888"/>
                <a:ext cx="52388" cy="73025"/>
              </a:xfrm>
              <a:custGeom>
                <a:avLst/>
                <a:gdLst>
                  <a:gd name="T0" fmla="*/ 1 w 16"/>
                  <a:gd name="T1" fmla="*/ 13 h 22"/>
                  <a:gd name="T2" fmla="*/ 3 w 16"/>
                  <a:gd name="T3" fmla="*/ 12 h 22"/>
                  <a:gd name="T4" fmla="*/ 7 w 16"/>
                  <a:gd name="T5" fmla="*/ 5 h 22"/>
                  <a:gd name="T6" fmla="*/ 14 w 16"/>
                  <a:gd name="T7" fmla="*/ 0 h 22"/>
                  <a:gd name="T8" fmla="*/ 8 w 16"/>
                  <a:gd name="T9" fmla="*/ 7 h 22"/>
                  <a:gd name="T10" fmla="*/ 8 w 16"/>
                  <a:gd name="T11" fmla="*/ 8 h 22"/>
                  <a:gd name="T12" fmla="*/ 8 w 16"/>
                  <a:gd name="T13" fmla="*/ 9 h 22"/>
                  <a:gd name="T14" fmla="*/ 16 w 16"/>
                  <a:gd name="T15" fmla="*/ 20 h 22"/>
                  <a:gd name="T16" fmla="*/ 14 w 16"/>
                  <a:gd name="T17" fmla="*/ 22 h 22"/>
                  <a:gd name="T18" fmla="*/ 5 w 16"/>
                  <a:gd name="T19" fmla="*/ 21 h 22"/>
                  <a:gd name="T20" fmla="*/ 12 w 16"/>
                  <a:gd name="T21" fmla="*/ 16 h 22"/>
                  <a:gd name="T22" fmla="*/ 8 w 16"/>
                  <a:gd name="T23" fmla="*/ 10 h 22"/>
                  <a:gd name="T24" fmla="*/ 7 w 16"/>
                  <a:gd name="T25" fmla="*/ 9 h 22"/>
                  <a:gd name="T26" fmla="*/ 1 w 16"/>
                  <a:gd name="T27" fmla="*/ 15 h 22"/>
                  <a:gd name="T28" fmla="*/ 1 w 16"/>
                  <a:gd name="T2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2">
                    <a:moveTo>
                      <a:pt x="1" y="13"/>
                    </a:moveTo>
                    <a:cubicBezTo>
                      <a:pt x="2" y="13"/>
                      <a:pt x="2" y="12"/>
                      <a:pt x="3" y="12"/>
                    </a:cubicBezTo>
                    <a:cubicBezTo>
                      <a:pt x="5" y="10"/>
                      <a:pt x="6" y="7"/>
                      <a:pt x="7" y="5"/>
                    </a:cubicBezTo>
                    <a:cubicBezTo>
                      <a:pt x="9" y="2"/>
                      <a:pt x="11" y="0"/>
                      <a:pt x="14" y="0"/>
                    </a:cubicBezTo>
                    <a:cubicBezTo>
                      <a:pt x="14" y="1"/>
                      <a:pt x="11" y="5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12" y="12"/>
                      <a:pt x="15" y="16"/>
                      <a:pt x="16" y="20"/>
                    </a:cubicBezTo>
                    <a:cubicBezTo>
                      <a:pt x="16" y="22"/>
                      <a:pt x="15" y="21"/>
                      <a:pt x="1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19"/>
                      <a:pt x="13" y="20"/>
                      <a:pt x="12" y="16"/>
                    </a:cubicBezTo>
                    <a:cubicBezTo>
                      <a:pt x="11" y="14"/>
                      <a:pt x="10" y="12"/>
                      <a:pt x="8" y="10"/>
                    </a:cubicBezTo>
                    <a:cubicBezTo>
                      <a:pt x="8" y="10"/>
                      <a:pt x="7" y="9"/>
                      <a:pt x="7" y="9"/>
                    </a:cubicBezTo>
                    <a:cubicBezTo>
                      <a:pt x="5" y="11"/>
                      <a:pt x="3" y="16"/>
                      <a:pt x="1" y="15"/>
                    </a:cubicBezTo>
                    <a:cubicBezTo>
                      <a:pt x="0" y="15"/>
                      <a:pt x="0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3" name="ïSḻiḓe"/>
              <p:cNvSpPr/>
              <p:nvPr/>
            </p:nvSpPr>
            <p:spPr bwMode="auto">
              <a:xfrm>
                <a:off x="4318000" y="3908425"/>
                <a:ext cx="26988" cy="23813"/>
              </a:xfrm>
              <a:custGeom>
                <a:avLst/>
                <a:gdLst>
                  <a:gd name="T0" fmla="*/ 1 w 8"/>
                  <a:gd name="T1" fmla="*/ 0 h 7"/>
                  <a:gd name="T2" fmla="*/ 5 w 8"/>
                  <a:gd name="T3" fmla="*/ 2 h 7"/>
                  <a:gd name="T4" fmla="*/ 7 w 8"/>
                  <a:gd name="T5" fmla="*/ 4 h 7"/>
                  <a:gd name="T6" fmla="*/ 7 w 8"/>
                  <a:gd name="T7" fmla="*/ 7 h 7"/>
                  <a:gd name="T8" fmla="*/ 4 w 8"/>
                  <a:gd name="T9" fmla="*/ 4 h 7"/>
                  <a:gd name="T10" fmla="*/ 1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2" y="0"/>
                      <a:pt x="3" y="1"/>
                      <a:pt x="5" y="2"/>
                    </a:cubicBezTo>
                    <a:cubicBezTo>
                      <a:pt x="6" y="3"/>
                      <a:pt x="6" y="2"/>
                      <a:pt x="7" y="4"/>
                    </a:cubicBezTo>
                    <a:cubicBezTo>
                      <a:pt x="8" y="5"/>
                      <a:pt x="8" y="7"/>
                      <a:pt x="7" y="7"/>
                    </a:cubicBezTo>
                    <a:cubicBezTo>
                      <a:pt x="6" y="7"/>
                      <a:pt x="5" y="6"/>
                      <a:pt x="4" y="4"/>
                    </a:cubicBezTo>
                    <a:cubicBezTo>
                      <a:pt x="3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4" name="îsļiḋé"/>
              <p:cNvSpPr/>
              <p:nvPr/>
            </p:nvSpPr>
            <p:spPr bwMode="auto">
              <a:xfrm>
                <a:off x="4308475" y="3836988"/>
                <a:ext cx="98425" cy="112713"/>
              </a:xfrm>
              <a:custGeom>
                <a:avLst/>
                <a:gdLst>
                  <a:gd name="T0" fmla="*/ 1 w 30"/>
                  <a:gd name="T1" fmla="*/ 14 h 34"/>
                  <a:gd name="T2" fmla="*/ 10 w 30"/>
                  <a:gd name="T3" fmla="*/ 20 h 34"/>
                  <a:gd name="T4" fmla="*/ 12 w 30"/>
                  <a:gd name="T5" fmla="*/ 18 h 34"/>
                  <a:gd name="T6" fmla="*/ 9 w 30"/>
                  <a:gd name="T7" fmla="*/ 14 h 34"/>
                  <a:gd name="T8" fmla="*/ 9 w 30"/>
                  <a:gd name="T9" fmla="*/ 13 h 34"/>
                  <a:gd name="T10" fmla="*/ 9 w 30"/>
                  <a:gd name="T11" fmla="*/ 9 h 34"/>
                  <a:gd name="T12" fmla="*/ 6 w 30"/>
                  <a:gd name="T13" fmla="*/ 3 h 34"/>
                  <a:gd name="T14" fmla="*/ 6 w 30"/>
                  <a:gd name="T15" fmla="*/ 2 h 34"/>
                  <a:gd name="T16" fmla="*/ 11 w 30"/>
                  <a:gd name="T17" fmla="*/ 4 h 34"/>
                  <a:gd name="T18" fmla="*/ 11 w 30"/>
                  <a:gd name="T19" fmla="*/ 11 h 34"/>
                  <a:gd name="T20" fmla="*/ 18 w 30"/>
                  <a:gd name="T21" fmla="*/ 1 h 34"/>
                  <a:gd name="T22" fmla="*/ 21 w 30"/>
                  <a:gd name="T23" fmla="*/ 4 h 34"/>
                  <a:gd name="T24" fmla="*/ 22 w 30"/>
                  <a:gd name="T25" fmla="*/ 15 h 34"/>
                  <a:gd name="T26" fmla="*/ 23 w 30"/>
                  <a:gd name="T27" fmla="*/ 17 h 34"/>
                  <a:gd name="T28" fmla="*/ 30 w 30"/>
                  <a:gd name="T29" fmla="*/ 14 h 34"/>
                  <a:gd name="T30" fmla="*/ 24 w 30"/>
                  <a:gd name="T31" fmla="*/ 25 h 34"/>
                  <a:gd name="T32" fmla="*/ 23 w 30"/>
                  <a:gd name="T33" fmla="*/ 33 h 34"/>
                  <a:gd name="T34" fmla="*/ 23 w 30"/>
                  <a:gd name="T35" fmla="*/ 33 h 34"/>
                  <a:gd name="T36" fmla="*/ 22 w 30"/>
                  <a:gd name="T37" fmla="*/ 32 h 34"/>
                  <a:gd name="T38" fmla="*/ 18 w 30"/>
                  <a:gd name="T39" fmla="*/ 34 h 34"/>
                  <a:gd name="T40" fmla="*/ 24 w 30"/>
                  <a:gd name="T41" fmla="*/ 24 h 34"/>
                  <a:gd name="T42" fmla="*/ 26 w 30"/>
                  <a:gd name="T43" fmla="*/ 17 h 34"/>
                  <a:gd name="T44" fmla="*/ 15 w 30"/>
                  <a:gd name="T45" fmla="*/ 31 h 34"/>
                  <a:gd name="T46" fmla="*/ 19 w 30"/>
                  <a:gd name="T47" fmla="*/ 24 h 34"/>
                  <a:gd name="T48" fmla="*/ 17 w 30"/>
                  <a:gd name="T49" fmla="*/ 21 h 34"/>
                  <a:gd name="T50" fmla="*/ 16 w 30"/>
                  <a:gd name="T51" fmla="*/ 23 h 34"/>
                  <a:gd name="T52" fmla="*/ 13 w 30"/>
                  <a:gd name="T53" fmla="*/ 22 h 34"/>
                  <a:gd name="T54" fmla="*/ 13 w 30"/>
                  <a:gd name="T55" fmla="*/ 30 h 34"/>
                  <a:gd name="T56" fmla="*/ 12 w 30"/>
                  <a:gd name="T57" fmla="*/ 23 h 34"/>
                  <a:gd name="T58" fmla="*/ 12 w 30"/>
                  <a:gd name="T59" fmla="*/ 21 h 34"/>
                  <a:gd name="T60" fmla="*/ 10 w 30"/>
                  <a:gd name="T61" fmla="*/ 21 h 34"/>
                  <a:gd name="T62" fmla="*/ 10 w 30"/>
                  <a:gd name="T63" fmla="*/ 22 h 34"/>
                  <a:gd name="T64" fmla="*/ 1 w 30"/>
                  <a:gd name="T65" fmla="*/ 15 h 34"/>
                  <a:gd name="T66" fmla="*/ 1 w 30"/>
                  <a:gd name="T67" fmla="*/ 14 h 34"/>
                  <a:gd name="T68" fmla="*/ 14 w 30"/>
                  <a:gd name="T69" fmla="*/ 9 h 34"/>
                  <a:gd name="T70" fmla="*/ 19 w 30"/>
                  <a:gd name="T71" fmla="*/ 13 h 34"/>
                  <a:gd name="T72" fmla="*/ 17 w 30"/>
                  <a:gd name="T73" fmla="*/ 19 h 34"/>
                  <a:gd name="T74" fmla="*/ 20 w 30"/>
                  <a:gd name="T75" fmla="*/ 22 h 34"/>
                  <a:gd name="T76" fmla="*/ 19 w 30"/>
                  <a:gd name="T77" fmla="*/ 4 h 34"/>
                  <a:gd name="T78" fmla="*/ 14 w 30"/>
                  <a:gd name="T79" fmla="*/ 9 h 34"/>
                  <a:gd name="T80" fmla="*/ 14 w 30"/>
                  <a:gd name="T81" fmla="*/ 10 h 34"/>
                  <a:gd name="T82" fmla="*/ 12 w 30"/>
                  <a:gd name="T83" fmla="*/ 11 h 34"/>
                  <a:gd name="T84" fmla="*/ 13 w 30"/>
                  <a:gd name="T85" fmla="*/ 13 h 34"/>
                  <a:gd name="T86" fmla="*/ 14 w 30"/>
                  <a:gd name="T87" fmla="*/ 18 h 34"/>
                  <a:gd name="T88" fmla="*/ 15 w 30"/>
                  <a:gd name="T89" fmla="*/ 19 h 34"/>
                  <a:gd name="T90" fmla="*/ 15 w 30"/>
                  <a:gd name="T91" fmla="*/ 17 h 34"/>
                  <a:gd name="T92" fmla="*/ 16 w 30"/>
                  <a:gd name="T93" fmla="*/ 18 h 34"/>
                  <a:gd name="T94" fmla="*/ 17 w 30"/>
                  <a:gd name="T95" fmla="*/ 18 h 34"/>
                  <a:gd name="T96" fmla="*/ 17 w 30"/>
                  <a:gd name="T97" fmla="*/ 14 h 34"/>
                  <a:gd name="T98" fmla="*/ 14 w 30"/>
                  <a:gd name="T99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34">
                    <a:moveTo>
                      <a:pt x="1" y="14"/>
                    </a:moveTo>
                    <a:cubicBezTo>
                      <a:pt x="2" y="13"/>
                      <a:pt x="6" y="15"/>
                      <a:pt x="10" y="20"/>
                    </a:cubicBezTo>
                    <a:cubicBezTo>
                      <a:pt x="11" y="19"/>
                      <a:pt x="11" y="19"/>
                      <a:pt x="12" y="18"/>
                    </a:cubicBezTo>
                    <a:cubicBezTo>
                      <a:pt x="12" y="16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8" y="6"/>
                      <a:pt x="7" y="4"/>
                      <a:pt x="6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9" y="2"/>
                      <a:pt x="12" y="1"/>
                      <a:pt x="11" y="4"/>
                    </a:cubicBezTo>
                    <a:cubicBezTo>
                      <a:pt x="11" y="8"/>
                      <a:pt x="10" y="12"/>
                      <a:pt x="11" y="11"/>
                    </a:cubicBezTo>
                    <a:cubicBezTo>
                      <a:pt x="14" y="6"/>
                      <a:pt x="16" y="2"/>
                      <a:pt x="18" y="1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2" y="7"/>
                      <a:pt x="22" y="11"/>
                      <a:pt x="22" y="15"/>
                    </a:cubicBezTo>
                    <a:cubicBezTo>
                      <a:pt x="22" y="18"/>
                      <a:pt x="22" y="19"/>
                      <a:pt x="23" y="17"/>
                    </a:cubicBezTo>
                    <a:cubicBezTo>
                      <a:pt x="24" y="16"/>
                      <a:pt x="29" y="9"/>
                      <a:pt x="30" y="14"/>
                    </a:cubicBezTo>
                    <a:cubicBezTo>
                      <a:pt x="30" y="17"/>
                      <a:pt x="28" y="21"/>
                      <a:pt x="24" y="25"/>
                    </a:cubicBezTo>
                    <a:cubicBezTo>
                      <a:pt x="24" y="28"/>
                      <a:pt x="24" y="30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1"/>
                      <a:pt x="22" y="31"/>
                      <a:pt x="22" y="32"/>
                    </a:cubicBezTo>
                    <a:cubicBezTo>
                      <a:pt x="21" y="32"/>
                      <a:pt x="20" y="34"/>
                      <a:pt x="18" y="34"/>
                    </a:cubicBezTo>
                    <a:cubicBezTo>
                      <a:pt x="22" y="30"/>
                      <a:pt x="22" y="25"/>
                      <a:pt x="24" y="24"/>
                    </a:cubicBezTo>
                    <a:cubicBezTo>
                      <a:pt x="26" y="20"/>
                      <a:pt x="27" y="17"/>
                      <a:pt x="26" y="17"/>
                    </a:cubicBezTo>
                    <a:cubicBezTo>
                      <a:pt x="22" y="19"/>
                      <a:pt x="16" y="31"/>
                      <a:pt x="15" y="31"/>
                    </a:cubicBezTo>
                    <a:cubicBezTo>
                      <a:pt x="16" y="28"/>
                      <a:pt x="17" y="26"/>
                      <a:pt x="19" y="24"/>
                    </a:cubicBezTo>
                    <a:cubicBezTo>
                      <a:pt x="19" y="22"/>
                      <a:pt x="18" y="21"/>
                      <a:pt x="17" y="21"/>
                    </a:cubicBezTo>
                    <a:cubicBezTo>
                      <a:pt x="17" y="21"/>
                      <a:pt x="17" y="22"/>
                      <a:pt x="16" y="23"/>
                    </a:cubicBezTo>
                    <a:cubicBezTo>
                      <a:pt x="15" y="23"/>
                      <a:pt x="14" y="21"/>
                      <a:pt x="13" y="22"/>
                    </a:cubicBezTo>
                    <a:cubicBezTo>
                      <a:pt x="14" y="27"/>
                      <a:pt x="14" y="31"/>
                      <a:pt x="13" y="30"/>
                    </a:cubicBezTo>
                    <a:cubicBezTo>
                      <a:pt x="13" y="28"/>
                      <a:pt x="13" y="25"/>
                      <a:pt x="12" y="23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9" y="22"/>
                      <a:pt x="4" y="16"/>
                      <a:pt x="1" y="15"/>
                    </a:cubicBezTo>
                    <a:cubicBezTo>
                      <a:pt x="0" y="14"/>
                      <a:pt x="1" y="14"/>
                      <a:pt x="1" y="14"/>
                    </a:cubicBezTo>
                    <a:close/>
                    <a:moveTo>
                      <a:pt x="14" y="9"/>
                    </a:moveTo>
                    <a:cubicBezTo>
                      <a:pt x="16" y="10"/>
                      <a:pt x="18" y="12"/>
                      <a:pt x="19" y="13"/>
                    </a:cubicBezTo>
                    <a:cubicBezTo>
                      <a:pt x="19" y="15"/>
                      <a:pt x="18" y="17"/>
                      <a:pt x="17" y="19"/>
                    </a:cubicBezTo>
                    <a:cubicBezTo>
                      <a:pt x="18" y="20"/>
                      <a:pt x="19" y="21"/>
                      <a:pt x="20" y="22"/>
                    </a:cubicBezTo>
                    <a:cubicBezTo>
                      <a:pt x="20" y="16"/>
                      <a:pt x="20" y="10"/>
                      <a:pt x="19" y="4"/>
                    </a:cubicBezTo>
                    <a:cubicBezTo>
                      <a:pt x="16" y="4"/>
                      <a:pt x="15" y="7"/>
                      <a:pt x="14" y="9"/>
                    </a:cubicBezTo>
                    <a:close/>
                    <a:moveTo>
                      <a:pt x="14" y="10"/>
                    </a:moveTo>
                    <a:cubicBezTo>
                      <a:pt x="13" y="10"/>
                      <a:pt x="13" y="10"/>
                      <a:pt x="12" y="11"/>
                    </a:cubicBezTo>
                    <a:cubicBezTo>
                      <a:pt x="12" y="12"/>
                      <a:pt x="12" y="12"/>
                      <a:pt x="13" y="13"/>
                    </a:cubicBezTo>
                    <a:cubicBezTo>
                      <a:pt x="15" y="14"/>
                      <a:pt x="13" y="17"/>
                      <a:pt x="14" y="18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19"/>
                      <a:pt x="15" y="17"/>
                      <a:pt x="15" y="17"/>
                    </a:cubicBezTo>
                    <a:cubicBezTo>
                      <a:pt x="15" y="17"/>
                      <a:pt x="16" y="19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2"/>
                      <a:pt x="15" y="11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5" name="ïşľídé"/>
              <p:cNvSpPr/>
              <p:nvPr/>
            </p:nvSpPr>
            <p:spPr bwMode="auto">
              <a:xfrm>
                <a:off x="3216275" y="2651125"/>
                <a:ext cx="1543050" cy="1549400"/>
              </a:xfrm>
              <a:custGeom>
                <a:avLst/>
                <a:gdLst>
                  <a:gd name="T0" fmla="*/ 234 w 468"/>
                  <a:gd name="T1" fmla="*/ 0 h 468"/>
                  <a:gd name="T2" fmla="*/ 468 w 468"/>
                  <a:gd name="T3" fmla="*/ 234 h 468"/>
                  <a:gd name="T4" fmla="*/ 234 w 468"/>
                  <a:gd name="T5" fmla="*/ 468 h 468"/>
                  <a:gd name="T6" fmla="*/ 0 w 468"/>
                  <a:gd name="T7" fmla="*/ 234 h 468"/>
                  <a:gd name="T8" fmla="*/ 234 w 468"/>
                  <a:gd name="T9" fmla="*/ 0 h 468"/>
                  <a:gd name="T10" fmla="*/ 234 w 468"/>
                  <a:gd name="T11" fmla="*/ 11 h 468"/>
                  <a:gd name="T12" fmla="*/ 11 w 468"/>
                  <a:gd name="T13" fmla="*/ 234 h 468"/>
                  <a:gd name="T14" fmla="*/ 234 w 468"/>
                  <a:gd name="T15" fmla="*/ 458 h 468"/>
                  <a:gd name="T16" fmla="*/ 458 w 468"/>
                  <a:gd name="T17" fmla="*/ 234 h 468"/>
                  <a:gd name="T18" fmla="*/ 234 w 468"/>
                  <a:gd name="T19" fmla="*/ 1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8" h="468">
                    <a:moveTo>
                      <a:pt x="234" y="0"/>
                    </a:moveTo>
                    <a:cubicBezTo>
                      <a:pt x="364" y="0"/>
                      <a:pt x="468" y="105"/>
                      <a:pt x="468" y="234"/>
                    </a:cubicBezTo>
                    <a:cubicBezTo>
                      <a:pt x="468" y="363"/>
                      <a:pt x="364" y="468"/>
                      <a:pt x="234" y="468"/>
                    </a:cubicBezTo>
                    <a:cubicBezTo>
                      <a:pt x="105" y="468"/>
                      <a:pt x="0" y="363"/>
                      <a:pt x="0" y="234"/>
                    </a:cubicBezTo>
                    <a:cubicBezTo>
                      <a:pt x="0" y="105"/>
                      <a:pt x="105" y="0"/>
                      <a:pt x="234" y="0"/>
                    </a:cubicBezTo>
                    <a:close/>
                    <a:moveTo>
                      <a:pt x="234" y="11"/>
                    </a:moveTo>
                    <a:cubicBezTo>
                      <a:pt x="111" y="11"/>
                      <a:pt x="11" y="111"/>
                      <a:pt x="11" y="234"/>
                    </a:cubicBezTo>
                    <a:cubicBezTo>
                      <a:pt x="11" y="358"/>
                      <a:pt x="111" y="458"/>
                      <a:pt x="234" y="458"/>
                    </a:cubicBezTo>
                    <a:cubicBezTo>
                      <a:pt x="358" y="458"/>
                      <a:pt x="458" y="358"/>
                      <a:pt x="458" y="234"/>
                    </a:cubicBezTo>
                    <a:cubicBezTo>
                      <a:pt x="458" y="111"/>
                      <a:pt x="358" y="11"/>
                      <a:pt x="2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  <p:sp>
          <p:nvSpPr>
            <p:cNvPr id="8" name="îṡḻiḓê"/>
            <p:cNvSpPr/>
            <p:nvPr/>
          </p:nvSpPr>
          <p:spPr bwMode="auto">
            <a:xfrm>
              <a:off x="5596394" y="2698255"/>
              <a:ext cx="789892" cy="1073720"/>
            </a:xfrm>
            <a:custGeom>
              <a:avLst/>
              <a:gdLst>
                <a:gd name="T0" fmla="*/ 103 w 142"/>
                <a:gd name="T1" fmla="*/ 5 h 192"/>
                <a:gd name="T2" fmla="*/ 100 w 142"/>
                <a:gd name="T3" fmla="*/ 29 h 192"/>
                <a:gd name="T4" fmla="*/ 118 w 142"/>
                <a:gd name="T5" fmla="*/ 22 h 192"/>
                <a:gd name="T6" fmla="*/ 98 w 142"/>
                <a:gd name="T7" fmla="*/ 62 h 192"/>
                <a:gd name="T8" fmla="*/ 94 w 142"/>
                <a:gd name="T9" fmla="*/ 54 h 192"/>
                <a:gd name="T10" fmla="*/ 100 w 142"/>
                <a:gd name="T11" fmla="*/ 53 h 192"/>
                <a:gd name="T12" fmla="*/ 107 w 142"/>
                <a:gd name="T13" fmla="*/ 32 h 192"/>
                <a:gd name="T14" fmla="*/ 96 w 142"/>
                <a:gd name="T15" fmla="*/ 38 h 192"/>
                <a:gd name="T16" fmla="*/ 83 w 142"/>
                <a:gd name="T17" fmla="*/ 80 h 192"/>
                <a:gd name="T18" fmla="*/ 125 w 142"/>
                <a:gd name="T19" fmla="*/ 66 h 192"/>
                <a:gd name="T20" fmla="*/ 140 w 142"/>
                <a:gd name="T21" fmla="*/ 65 h 192"/>
                <a:gd name="T22" fmla="*/ 136 w 142"/>
                <a:gd name="T23" fmla="*/ 76 h 192"/>
                <a:gd name="T24" fmla="*/ 77 w 142"/>
                <a:gd name="T25" fmla="*/ 94 h 192"/>
                <a:gd name="T26" fmla="*/ 73 w 142"/>
                <a:gd name="T27" fmla="*/ 122 h 192"/>
                <a:gd name="T28" fmla="*/ 81 w 142"/>
                <a:gd name="T29" fmla="*/ 111 h 192"/>
                <a:gd name="T30" fmla="*/ 85 w 142"/>
                <a:gd name="T31" fmla="*/ 95 h 192"/>
                <a:gd name="T32" fmla="*/ 98 w 142"/>
                <a:gd name="T33" fmla="*/ 103 h 192"/>
                <a:gd name="T34" fmla="*/ 94 w 142"/>
                <a:gd name="T35" fmla="*/ 110 h 192"/>
                <a:gd name="T36" fmla="*/ 90 w 142"/>
                <a:gd name="T37" fmla="*/ 124 h 192"/>
                <a:gd name="T38" fmla="*/ 106 w 142"/>
                <a:gd name="T39" fmla="*/ 131 h 192"/>
                <a:gd name="T40" fmla="*/ 104 w 142"/>
                <a:gd name="T41" fmla="*/ 140 h 192"/>
                <a:gd name="T42" fmla="*/ 84 w 142"/>
                <a:gd name="T43" fmla="*/ 139 h 192"/>
                <a:gd name="T44" fmla="*/ 37 w 142"/>
                <a:gd name="T45" fmla="*/ 185 h 192"/>
                <a:gd name="T46" fmla="*/ 14 w 142"/>
                <a:gd name="T47" fmla="*/ 190 h 192"/>
                <a:gd name="T48" fmla="*/ 10 w 142"/>
                <a:gd name="T49" fmla="*/ 176 h 192"/>
                <a:gd name="T50" fmla="*/ 36 w 142"/>
                <a:gd name="T51" fmla="*/ 174 h 192"/>
                <a:gd name="T52" fmla="*/ 47 w 142"/>
                <a:gd name="T53" fmla="*/ 164 h 192"/>
                <a:gd name="T54" fmla="*/ 71 w 142"/>
                <a:gd name="T55" fmla="*/ 136 h 192"/>
                <a:gd name="T56" fmla="*/ 59 w 142"/>
                <a:gd name="T57" fmla="*/ 121 h 192"/>
                <a:gd name="T58" fmla="*/ 64 w 142"/>
                <a:gd name="T59" fmla="*/ 100 h 192"/>
                <a:gd name="T60" fmla="*/ 41 w 142"/>
                <a:gd name="T61" fmla="*/ 111 h 192"/>
                <a:gd name="T62" fmla="*/ 19 w 142"/>
                <a:gd name="T63" fmla="*/ 122 h 192"/>
                <a:gd name="T64" fmla="*/ 12 w 142"/>
                <a:gd name="T65" fmla="*/ 127 h 192"/>
                <a:gd name="T66" fmla="*/ 0 w 142"/>
                <a:gd name="T67" fmla="*/ 114 h 192"/>
                <a:gd name="T68" fmla="*/ 70 w 142"/>
                <a:gd name="T69" fmla="*/ 86 h 192"/>
                <a:gd name="T70" fmla="*/ 77 w 142"/>
                <a:gd name="T71" fmla="*/ 52 h 192"/>
                <a:gd name="T72" fmla="*/ 65 w 142"/>
                <a:gd name="T73" fmla="*/ 65 h 192"/>
                <a:gd name="T74" fmla="*/ 53 w 142"/>
                <a:gd name="T75" fmla="*/ 78 h 192"/>
                <a:gd name="T76" fmla="*/ 52 w 142"/>
                <a:gd name="T77" fmla="*/ 34 h 192"/>
                <a:gd name="T78" fmla="*/ 62 w 142"/>
                <a:gd name="T79" fmla="*/ 53 h 192"/>
                <a:gd name="T80" fmla="*/ 83 w 142"/>
                <a:gd name="T81" fmla="*/ 37 h 192"/>
                <a:gd name="T82" fmla="*/ 83 w 142"/>
                <a:gd name="T83" fmla="*/ 3 h 192"/>
                <a:gd name="T84" fmla="*/ 103 w 142"/>
                <a:gd name="T85" fmla="*/ 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92">
                  <a:moveTo>
                    <a:pt x="103" y="5"/>
                  </a:moveTo>
                  <a:cubicBezTo>
                    <a:pt x="107" y="13"/>
                    <a:pt x="101" y="20"/>
                    <a:pt x="100" y="29"/>
                  </a:cubicBezTo>
                  <a:cubicBezTo>
                    <a:pt x="107" y="27"/>
                    <a:pt x="110" y="23"/>
                    <a:pt x="118" y="22"/>
                  </a:cubicBezTo>
                  <a:cubicBezTo>
                    <a:pt x="136" y="35"/>
                    <a:pt x="108" y="54"/>
                    <a:pt x="98" y="62"/>
                  </a:cubicBezTo>
                  <a:cubicBezTo>
                    <a:pt x="95" y="60"/>
                    <a:pt x="94" y="58"/>
                    <a:pt x="94" y="54"/>
                  </a:cubicBezTo>
                  <a:cubicBezTo>
                    <a:pt x="96" y="53"/>
                    <a:pt x="98" y="53"/>
                    <a:pt x="100" y="53"/>
                  </a:cubicBezTo>
                  <a:cubicBezTo>
                    <a:pt x="101" y="45"/>
                    <a:pt x="108" y="40"/>
                    <a:pt x="107" y="32"/>
                  </a:cubicBezTo>
                  <a:cubicBezTo>
                    <a:pt x="102" y="32"/>
                    <a:pt x="100" y="36"/>
                    <a:pt x="96" y="38"/>
                  </a:cubicBezTo>
                  <a:cubicBezTo>
                    <a:pt x="93" y="53"/>
                    <a:pt x="84" y="63"/>
                    <a:pt x="83" y="80"/>
                  </a:cubicBezTo>
                  <a:cubicBezTo>
                    <a:pt x="96" y="75"/>
                    <a:pt x="110" y="70"/>
                    <a:pt x="125" y="66"/>
                  </a:cubicBezTo>
                  <a:cubicBezTo>
                    <a:pt x="130" y="65"/>
                    <a:pt x="135" y="62"/>
                    <a:pt x="140" y="65"/>
                  </a:cubicBezTo>
                  <a:cubicBezTo>
                    <a:pt x="142" y="70"/>
                    <a:pt x="137" y="72"/>
                    <a:pt x="136" y="76"/>
                  </a:cubicBezTo>
                  <a:cubicBezTo>
                    <a:pt x="117" y="83"/>
                    <a:pt x="92" y="83"/>
                    <a:pt x="77" y="94"/>
                  </a:cubicBezTo>
                  <a:cubicBezTo>
                    <a:pt x="76" y="103"/>
                    <a:pt x="68" y="113"/>
                    <a:pt x="73" y="122"/>
                  </a:cubicBezTo>
                  <a:cubicBezTo>
                    <a:pt x="79" y="122"/>
                    <a:pt x="80" y="115"/>
                    <a:pt x="81" y="111"/>
                  </a:cubicBezTo>
                  <a:cubicBezTo>
                    <a:pt x="83" y="105"/>
                    <a:pt x="84" y="100"/>
                    <a:pt x="85" y="95"/>
                  </a:cubicBezTo>
                  <a:cubicBezTo>
                    <a:pt x="92" y="95"/>
                    <a:pt x="98" y="98"/>
                    <a:pt x="98" y="103"/>
                  </a:cubicBezTo>
                  <a:cubicBezTo>
                    <a:pt x="98" y="105"/>
                    <a:pt x="95" y="107"/>
                    <a:pt x="94" y="110"/>
                  </a:cubicBezTo>
                  <a:cubicBezTo>
                    <a:pt x="91" y="115"/>
                    <a:pt x="92" y="120"/>
                    <a:pt x="90" y="124"/>
                  </a:cubicBezTo>
                  <a:cubicBezTo>
                    <a:pt x="94" y="128"/>
                    <a:pt x="101" y="128"/>
                    <a:pt x="106" y="131"/>
                  </a:cubicBezTo>
                  <a:cubicBezTo>
                    <a:pt x="106" y="134"/>
                    <a:pt x="106" y="137"/>
                    <a:pt x="104" y="140"/>
                  </a:cubicBezTo>
                  <a:cubicBezTo>
                    <a:pt x="99" y="142"/>
                    <a:pt x="92" y="139"/>
                    <a:pt x="84" y="139"/>
                  </a:cubicBezTo>
                  <a:cubicBezTo>
                    <a:pt x="72" y="154"/>
                    <a:pt x="60" y="177"/>
                    <a:pt x="37" y="185"/>
                  </a:cubicBezTo>
                  <a:cubicBezTo>
                    <a:pt x="31" y="188"/>
                    <a:pt x="21" y="192"/>
                    <a:pt x="14" y="190"/>
                  </a:cubicBezTo>
                  <a:cubicBezTo>
                    <a:pt x="9" y="188"/>
                    <a:pt x="6" y="181"/>
                    <a:pt x="10" y="176"/>
                  </a:cubicBezTo>
                  <a:cubicBezTo>
                    <a:pt x="19" y="173"/>
                    <a:pt x="28" y="177"/>
                    <a:pt x="36" y="174"/>
                  </a:cubicBezTo>
                  <a:cubicBezTo>
                    <a:pt x="39" y="172"/>
                    <a:pt x="43" y="167"/>
                    <a:pt x="47" y="164"/>
                  </a:cubicBezTo>
                  <a:cubicBezTo>
                    <a:pt x="56" y="156"/>
                    <a:pt x="66" y="147"/>
                    <a:pt x="71" y="136"/>
                  </a:cubicBezTo>
                  <a:cubicBezTo>
                    <a:pt x="66" y="132"/>
                    <a:pt x="60" y="129"/>
                    <a:pt x="59" y="121"/>
                  </a:cubicBezTo>
                  <a:cubicBezTo>
                    <a:pt x="58" y="114"/>
                    <a:pt x="65" y="109"/>
                    <a:pt x="64" y="100"/>
                  </a:cubicBezTo>
                  <a:cubicBezTo>
                    <a:pt x="57" y="101"/>
                    <a:pt x="49" y="106"/>
                    <a:pt x="41" y="111"/>
                  </a:cubicBezTo>
                  <a:cubicBezTo>
                    <a:pt x="34" y="115"/>
                    <a:pt x="25" y="118"/>
                    <a:pt x="19" y="122"/>
                  </a:cubicBezTo>
                  <a:cubicBezTo>
                    <a:pt x="17" y="124"/>
                    <a:pt x="15" y="127"/>
                    <a:pt x="12" y="127"/>
                  </a:cubicBezTo>
                  <a:cubicBezTo>
                    <a:pt x="5" y="128"/>
                    <a:pt x="1" y="121"/>
                    <a:pt x="0" y="114"/>
                  </a:cubicBezTo>
                  <a:cubicBezTo>
                    <a:pt x="25" y="106"/>
                    <a:pt x="47" y="96"/>
                    <a:pt x="70" y="86"/>
                  </a:cubicBezTo>
                  <a:cubicBezTo>
                    <a:pt x="71" y="74"/>
                    <a:pt x="79" y="63"/>
                    <a:pt x="77" y="52"/>
                  </a:cubicBezTo>
                  <a:cubicBezTo>
                    <a:pt x="71" y="54"/>
                    <a:pt x="68" y="60"/>
                    <a:pt x="65" y="65"/>
                  </a:cubicBezTo>
                  <a:cubicBezTo>
                    <a:pt x="62" y="70"/>
                    <a:pt x="61" y="78"/>
                    <a:pt x="53" y="78"/>
                  </a:cubicBezTo>
                  <a:cubicBezTo>
                    <a:pt x="46" y="66"/>
                    <a:pt x="54" y="48"/>
                    <a:pt x="52" y="34"/>
                  </a:cubicBezTo>
                  <a:cubicBezTo>
                    <a:pt x="60" y="36"/>
                    <a:pt x="61" y="44"/>
                    <a:pt x="62" y="53"/>
                  </a:cubicBezTo>
                  <a:cubicBezTo>
                    <a:pt x="73" y="52"/>
                    <a:pt x="77" y="43"/>
                    <a:pt x="83" y="37"/>
                  </a:cubicBezTo>
                  <a:cubicBezTo>
                    <a:pt x="84" y="26"/>
                    <a:pt x="89" y="12"/>
                    <a:pt x="83" y="3"/>
                  </a:cubicBezTo>
                  <a:cubicBezTo>
                    <a:pt x="89" y="0"/>
                    <a:pt x="96" y="3"/>
                    <a:pt x="10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charset="-122"/>
              </a:endParaRPr>
            </a:p>
          </p:txBody>
        </p:sp>
        <p:sp>
          <p:nvSpPr>
            <p:cNvPr id="9" name="íš1îďê"/>
            <p:cNvSpPr/>
            <p:nvPr/>
          </p:nvSpPr>
          <p:spPr bwMode="auto">
            <a:xfrm>
              <a:off x="6605481" y="2812096"/>
              <a:ext cx="637148" cy="923865"/>
            </a:xfrm>
            <a:custGeom>
              <a:avLst/>
              <a:gdLst>
                <a:gd name="T0" fmla="*/ 71 w 115"/>
                <a:gd name="T1" fmla="*/ 48 h 167"/>
                <a:gd name="T2" fmla="*/ 90 w 115"/>
                <a:gd name="T3" fmla="*/ 48 h 167"/>
                <a:gd name="T4" fmla="*/ 69 w 115"/>
                <a:gd name="T5" fmla="*/ 65 h 167"/>
                <a:gd name="T6" fmla="*/ 61 w 115"/>
                <a:gd name="T7" fmla="*/ 93 h 167"/>
                <a:gd name="T8" fmla="*/ 78 w 115"/>
                <a:gd name="T9" fmla="*/ 105 h 167"/>
                <a:gd name="T10" fmla="*/ 115 w 115"/>
                <a:gd name="T11" fmla="*/ 111 h 167"/>
                <a:gd name="T12" fmla="*/ 110 w 115"/>
                <a:gd name="T13" fmla="*/ 122 h 167"/>
                <a:gd name="T14" fmla="*/ 84 w 115"/>
                <a:gd name="T15" fmla="*/ 126 h 167"/>
                <a:gd name="T16" fmla="*/ 58 w 115"/>
                <a:gd name="T17" fmla="*/ 99 h 167"/>
                <a:gd name="T18" fmla="*/ 28 w 115"/>
                <a:gd name="T19" fmla="*/ 150 h 167"/>
                <a:gd name="T20" fmla="*/ 0 w 115"/>
                <a:gd name="T21" fmla="*/ 167 h 167"/>
                <a:gd name="T22" fmla="*/ 6 w 115"/>
                <a:gd name="T23" fmla="*/ 158 h 167"/>
                <a:gd name="T24" fmla="*/ 29 w 115"/>
                <a:gd name="T25" fmla="*/ 127 h 167"/>
                <a:gd name="T26" fmla="*/ 48 w 115"/>
                <a:gd name="T27" fmla="*/ 78 h 167"/>
                <a:gd name="T28" fmla="*/ 24 w 115"/>
                <a:gd name="T29" fmla="*/ 71 h 167"/>
                <a:gd name="T30" fmla="*/ 33 w 115"/>
                <a:gd name="T31" fmla="*/ 68 h 167"/>
                <a:gd name="T32" fmla="*/ 55 w 115"/>
                <a:gd name="T33" fmla="*/ 57 h 167"/>
                <a:gd name="T34" fmla="*/ 63 w 115"/>
                <a:gd name="T35" fmla="*/ 6 h 167"/>
                <a:gd name="T36" fmla="*/ 77 w 115"/>
                <a:gd name="T37" fmla="*/ 12 h 167"/>
                <a:gd name="T38" fmla="*/ 71 w 115"/>
                <a:gd name="T39" fmla="*/ 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167">
                  <a:moveTo>
                    <a:pt x="71" y="48"/>
                  </a:moveTo>
                  <a:cubicBezTo>
                    <a:pt x="75" y="47"/>
                    <a:pt x="88" y="39"/>
                    <a:pt x="90" y="48"/>
                  </a:cubicBezTo>
                  <a:cubicBezTo>
                    <a:pt x="92" y="57"/>
                    <a:pt x="77" y="63"/>
                    <a:pt x="69" y="65"/>
                  </a:cubicBezTo>
                  <a:cubicBezTo>
                    <a:pt x="67" y="73"/>
                    <a:pt x="59" y="83"/>
                    <a:pt x="61" y="93"/>
                  </a:cubicBezTo>
                  <a:cubicBezTo>
                    <a:pt x="63" y="97"/>
                    <a:pt x="72" y="101"/>
                    <a:pt x="78" y="105"/>
                  </a:cubicBezTo>
                  <a:cubicBezTo>
                    <a:pt x="90" y="111"/>
                    <a:pt x="102" y="114"/>
                    <a:pt x="115" y="111"/>
                  </a:cubicBezTo>
                  <a:cubicBezTo>
                    <a:pt x="115" y="115"/>
                    <a:pt x="113" y="119"/>
                    <a:pt x="110" y="122"/>
                  </a:cubicBezTo>
                  <a:cubicBezTo>
                    <a:pt x="102" y="129"/>
                    <a:pt x="94" y="134"/>
                    <a:pt x="84" y="126"/>
                  </a:cubicBezTo>
                  <a:cubicBezTo>
                    <a:pt x="74" y="119"/>
                    <a:pt x="67" y="104"/>
                    <a:pt x="58" y="99"/>
                  </a:cubicBezTo>
                  <a:cubicBezTo>
                    <a:pt x="48" y="116"/>
                    <a:pt x="40" y="135"/>
                    <a:pt x="28" y="150"/>
                  </a:cubicBezTo>
                  <a:cubicBezTo>
                    <a:pt x="21" y="157"/>
                    <a:pt x="12" y="166"/>
                    <a:pt x="0" y="167"/>
                  </a:cubicBezTo>
                  <a:cubicBezTo>
                    <a:pt x="0" y="163"/>
                    <a:pt x="4" y="160"/>
                    <a:pt x="6" y="158"/>
                  </a:cubicBezTo>
                  <a:cubicBezTo>
                    <a:pt x="14" y="149"/>
                    <a:pt x="22" y="138"/>
                    <a:pt x="29" y="127"/>
                  </a:cubicBezTo>
                  <a:cubicBezTo>
                    <a:pt x="38" y="113"/>
                    <a:pt x="47" y="97"/>
                    <a:pt x="48" y="78"/>
                  </a:cubicBezTo>
                  <a:cubicBezTo>
                    <a:pt x="42" y="79"/>
                    <a:pt x="28" y="80"/>
                    <a:pt x="24" y="71"/>
                  </a:cubicBezTo>
                  <a:cubicBezTo>
                    <a:pt x="27" y="68"/>
                    <a:pt x="30" y="69"/>
                    <a:pt x="33" y="68"/>
                  </a:cubicBezTo>
                  <a:cubicBezTo>
                    <a:pt x="42" y="66"/>
                    <a:pt x="50" y="62"/>
                    <a:pt x="55" y="57"/>
                  </a:cubicBezTo>
                  <a:cubicBezTo>
                    <a:pt x="64" y="44"/>
                    <a:pt x="57" y="25"/>
                    <a:pt x="63" y="6"/>
                  </a:cubicBezTo>
                  <a:cubicBezTo>
                    <a:pt x="67" y="0"/>
                    <a:pt x="76" y="7"/>
                    <a:pt x="77" y="12"/>
                  </a:cubicBezTo>
                  <a:cubicBezTo>
                    <a:pt x="79" y="23"/>
                    <a:pt x="70" y="39"/>
                    <a:pt x="7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charset="-122"/>
              </a:endParaRPr>
            </a:p>
          </p:txBody>
        </p:sp>
        <p:grpSp>
          <p:nvGrpSpPr>
            <p:cNvPr id="10" name="íṩlíḍe"/>
            <p:cNvGrpSpPr/>
            <p:nvPr/>
          </p:nvGrpSpPr>
          <p:grpSpPr>
            <a:xfrm>
              <a:off x="4589708" y="2583543"/>
              <a:ext cx="742163" cy="1193232"/>
              <a:chOff x="4691308" y="2684429"/>
              <a:chExt cx="679414" cy="1092346"/>
            </a:xfrm>
            <a:grpFill/>
          </p:grpSpPr>
          <p:sp>
            <p:nvSpPr>
              <p:cNvPr id="35" name="ïṡľïďê"/>
              <p:cNvSpPr/>
              <p:nvPr/>
            </p:nvSpPr>
            <p:spPr bwMode="auto">
              <a:xfrm>
                <a:off x="4691308" y="2684429"/>
                <a:ext cx="679414" cy="1092346"/>
              </a:xfrm>
              <a:custGeom>
                <a:avLst/>
                <a:gdLst>
                  <a:gd name="T0" fmla="*/ 77 w 136"/>
                  <a:gd name="T1" fmla="*/ 132 h 218"/>
                  <a:gd name="T2" fmla="*/ 107 w 136"/>
                  <a:gd name="T3" fmla="*/ 109 h 218"/>
                  <a:gd name="T4" fmla="*/ 99 w 136"/>
                  <a:gd name="T5" fmla="*/ 131 h 218"/>
                  <a:gd name="T6" fmla="*/ 91 w 136"/>
                  <a:gd name="T7" fmla="*/ 154 h 218"/>
                  <a:gd name="T8" fmla="*/ 120 w 136"/>
                  <a:gd name="T9" fmla="*/ 142 h 218"/>
                  <a:gd name="T10" fmla="*/ 118 w 136"/>
                  <a:gd name="T11" fmla="*/ 160 h 218"/>
                  <a:gd name="T12" fmla="*/ 111 w 136"/>
                  <a:gd name="T13" fmla="*/ 169 h 218"/>
                  <a:gd name="T14" fmla="*/ 123 w 136"/>
                  <a:gd name="T15" fmla="*/ 178 h 218"/>
                  <a:gd name="T16" fmla="*/ 122 w 136"/>
                  <a:gd name="T17" fmla="*/ 198 h 218"/>
                  <a:gd name="T18" fmla="*/ 103 w 136"/>
                  <a:gd name="T19" fmla="*/ 181 h 218"/>
                  <a:gd name="T20" fmla="*/ 85 w 136"/>
                  <a:gd name="T21" fmla="*/ 198 h 218"/>
                  <a:gd name="T22" fmla="*/ 71 w 136"/>
                  <a:gd name="T23" fmla="*/ 218 h 218"/>
                  <a:gd name="T24" fmla="*/ 68 w 136"/>
                  <a:gd name="T25" fmla="*/ 181 h 218"/>
                  <a:gd name="T26" fmla="*/ 75 w 136"/>
                  <a:gd name="T27" fmla="*/ 156 h 218"/>
                  <a:gd name="T28" fmla="*/ 46 w 136"/>
                  <a:gd name="T29" fmla="*/ 191 h 218"/>
                  <a:gd name="T30" fmla="*/ 7 w 136"/>
                  <a:gd name="T31" fmla="*/ 215 h 218"/>
                  <a:gd name="T32" fmla="*/ 24 w 136"/>
                  <a:gd name="T33" fmla="*/ 182 h 218"/>
                  <a:gd name="T34" fmla="*/ 41 w 136"/>
                  <a:gd name="T35" fmla="*/ 168 h 218"/>
                  <a:gd name="T36" fmla="*/ 65 w 136"/>
                  <a:gd name="T37" fmla="*/ 112 h 218"/>
                  <a:gd name="T38" fmla="*/ 64 w 136"/>
                  <a:gd name="T39" fmla="*/ 105 h 218"/>
                  <a:gd name="T40" fmla="*/ 66 w 136"/>
                  <a:gd name="T41" fmla="*/ 86 h 218"/>
                  <a:gd name="T42" fmla="*/ 65 w 136"/>
                  <a:gd name="T43" fmla="*/ 71 h 218"/>
                  <a:gd name="T44" fmla="*/ 66 w 136"/>
                  <a:gd name="T45" fmla="*/ 64 h 218"/>
                  <a:gd name="T46" fmla="*/ 64 w 136"/>
                  <a:gd name="T47" fmla="*/ 52 h 218"/>
                  <a:gd name="T48" fmla="*/ 64 w 136"/>
                  <a:gd name="T49" fmla="*/ 37 h 218"/>
                  <a:gd name="T50" fmla="*/ 57 w 136"/>
                  <a:gd name="T51" fmla="*/ 22 h 218"/>
                  <a:gd name="T52" fmla="*/ 52 w 136"/>
                  <a:gd name="T53" fmla="*/ 2 h 218"/>
                  <a:gd name="T54" fmla="*/ 53 w 136"/>
                  <a:gd name="T55" fmla="*/ 1 h 218"/>
                  <a:gd name="T56" fmla="*/ 65 w 136"/>
                  <a:gd name="T57" fmla="*/ 8 h 218"/>
                  <a:gd name="T58" fmla="*/ 77 w 136"/>
                  <a:gd name="T59" fmla="*/ 82 h 218"/>
                  <a:gd name="T60" fmla="*/ 77 w 136"/>
                  <a:gd name="T61" fmla="*/ 132 h 218"/>
                  <a:gd name="T62" fmla="*/ 100 w 136"/>
                  <a:gd name="T63" fmla="*/ 159 h 218"/>
                  <a:gd name="T64" fmla="*/ 101 w 136"/>
                  <a:gd name="T65" fmla="*/ 165 h 218"/>
                  <a:gd name="T66" fmla="*/ 106 w 136"/>
                  <a:gd name="T67" fmla="*/ 160 h 218"/>
                  <a:gd name="T68" fmla="*/ 100 w 136"/>
                  <a:gd name="T69" fmla="*/ 159 h 218"/>
                  <a:gd name="T70" fmla="*/ 81 w 136"/>
                  <a:gd name="T71" fmla="*/ 185 h 218"/>
                  <a:gd name="T72" fmla="*/ 93 w 136"/>
                  <a:gd name="T73" fmla="*/ 175 h 218"/>
                  <a:gd name="T74" fmla="*/ 86 w 136"/>
                  <a:gd name="T75" fmla="*/ 168 h 218"/>
                  <a:gd name="T76" fmla="*/ 81 w 136"/>
                  <a:gd name="T77" fmla="*/ 18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6" h="218">
                    <a:moveTo>
                      <a:pt x="77" y="132"/>
                    </a:moveTo>
                    <a:cubicBezTo>
                      <a:pt x="92" y="129"/>
                      <a:pt x="89" y="109"/>
                      <a:pt x="107" y="109"/>
                    </a:cubicBezTo>
                    <a:cubicBezTo>
                      <a:pt x="111" y="118"/>
                      <a:pt x="103" y="124"/>
                      <a:pt x="99" y="131"/>
                    </a:cubicBezTo>
                    <a:cubicBezTo>
                      <a:pt x="96" y="138"/>
                      <a:pt x="93" y="145"/>
                      <a:pt x="91" y="154"/>
                    </a:cubicBezTo>
                    <a:cubicBezTo>
                      <a:pt x="102" y="151"/>
                      <a:pt x="108" y="144"/>
                      <a:pt x="120" y="142"/>
                    </a:cubicBezTo>
                    <a:cubicBezTo>
                      <a:pt x="129" y="150"/>
                      <a:pt x="124" y="153"/>
                      <a:pt x="118" y="160"/>
                    </a:cubicBezTo>
                    <a:cubicBezTo>
                      <a:pt x="116" y="162"/>
                      <a:pt x="111" y="167"/>
                      <a:pt x="111" y="169"/>
                    </a:cubicBezTo>
                    <a:cubicBezTo>
                      <a:pt x="111" y="173"/>
                      <a:pt x="119" y="176"/>
                      <a:pt x="123" y="178"/>
                    </a:cubicBezTo>
                    <a:cubicBezTo>
                      <a:pt x="131" y="183"/>
                      <a:pt x="136" y="194"/>
                      <a:pt x="122" y="198"/>
                    </a:cubicBezTo>
                    <a:cubicBezTo>
                      <a:pt x="118" y="190"/>
                      <a:pt x="112" y="180"/>
                      <a:pt x="103" y="181"/>
                    </a:cubicBezTo>
                    <a:cubicBezTo>
                      <a:pt x="98" y="181"/>
                      <a:pt x="88" y="195"/>
                      <a:pt x="85" y="198"/>
                    </a:cubicBezTo>
                    <a:cubicBezTo>
                      <a:pt x="79" y="206"/>
                      <a:pt x="75" y="214"/>
                      <a:pt x="71" y="218"/>
                    </a:cubicBezTo>
                    <a:cubicBezTo>
                      <a:pt x="59" y="212"/>
                      <a:pt x="63" y="195"/>
                      <a:pt x="68" y="181"/>
                    </a:cubicBezTo>
                    <a:cubicBezTo>
                      <a:pt x="71" y="172"/>
                      <a:pt x="77" y="164"/>
                      <a:pt x="75" y="156"/>
                    </a:cubicBezTo>
                    <a:cubicBezTo>
                      <a:pt x="65" y="166"/>
                      <a:pt x="56" y="179"/>
                      <a:pt x="46" y="191"/>
                    </a:cubicBezTo>
                    <a:cubicBezTo>
                      <a:pt x="36" y="202"/>
                      <a:pt x="24" y="214"/>
                      <a:pt x="7" y="215"/>
                    </a:cubicBezTo>
                    <a:cubicBezTo>
                      <a:pt x="0" y="198"/>
                      <a:pt x="13" y="189"/>
                      <a:pt x="24" y="182"/>
                    </a:cubicBezTo>
                    <a:cubicBezTo>
                      <a:pt x="31" y="177"/>
                      <a:pt x="35" y="173"/>
                      <a:pt x="41" y="168"/>
                    </a:cubicBezTo>
                    <a:cubicBezTo>
                      <a:pt x="57" y="155"/>
                      <a:pt x="67" y="140"/>
                      <a:pt x="65" y="112"/>
                    </a:cubicBezTo>
                    <a:cubicBezTo>
                      <a:pt x="64" y="110"/>
                      <a:pt x="64" y="108"/>
                      <a:pt x="64" y="105"/>
                    </a:cubicBezTo>
                    <a:cubicBezTo>
                      <a:pt x="63" y="99"/>
                      <a:pt x="67" y="92"/>
                      <a:pt x="66" y="86"/>
                    </a:cubicBezTo>
                    <a:cubicBezTo>
                      <a:pt x="66" y="81"/>
                      <a:pt x="64" y="76"/>
                      <a:pt x="65" y="71"/>
                    </a:cubicBezTo>
                    <a:cubicBezTo>
                      <a:pt x="65" y="68"/>
                      <a:pt x="66" y="66"/>
                      <a:pt x="66" y="64"/>
                    </a:cubicBezTo>
                    <a:cubicBezTo>
                      <a:pt x="67" y="59"/>
                      <a:pt x="65" y="56"/>
                      <a:pt x="64" y="52"/>
                    </a:cubicBezTo>
                    <a:cubicBezTo>
                      <a:pt x="63" y="47"/>
                      <a:pt x="65" y="41"/>
                      <a:pt x="64" y="37"/>
                    </a:cubicBezTo>
                    <a:cubicBezTo>
                      <a:pt x="62" y="32"/>
                      <a:pt x="59" y="27"/>
                      <a:pt x="57" y="22"/>
                    </a:cubicBezTo>
                    <a:cubicBezTo>
                      <a:pt x="54" y="14"/>
                      <a:pt x="50" y="9"/>
                      <a:pt x="52" y="2"/>
                    </a:cubicBezTo>
                    <a:cubicBezTo>
                      <a:pt x="52" y="2"/>
                      <a:pt x="53" y="1"/>
                      <a:pt x="53" y="1"/>
                    </a:cubicBezTo>
                    <a:cubicBezTo>
                      <a:pt x="57" y="0"/>
                      <a:pt x="63" y="4"/>
                      <a:pt x="65" y="8"/>
                    </a:cubicBezTo>
                    <a:cubicBezTo>
                      <a:pt x="75" y="23"/>
                      <a:pt x="76" y="56"/>
                      <a:pt x="77" y="82"/>
                    </a:cubicBezTo>
                    <a:cubicBezTo>
                      <a:pt x="78" y="100"/>
                      <a:pt x="72" y="119"/>
                      <a:pt x="77" y="132"/>
                    </a:cubicBezTo>
                    <a:close/>
                    <a:moveTo>
                      <a:pt x="100" y="159"/>
                    </a:moveTo>
                    <a:cubicBezTo>
                      <a:pt x="100" y="161"/>
                      <a:pt x="100" y="164"/>
                      <a:pt x="101" y="165"/>
                    </a:cubicBezTo>
                    <a:cubicBezTo>
                      <a:pt x="104" y="165"/>
                      <a:pt x="105" y="163"/>
                      <a:pt x="106" y="160"/>
                    </a:cubicBezTo>
                    <a:cubicBezTo>
                      <a:pt x="105" y="158"/>
                      <a:pt x="103" y="159"/>
                      <a:pt x="100" y="159"/>
                    </a:cubicBezTo>
                    <a:close/>
                    <a:moveTo>
                      <a:pt x="81" y="185"/>
                    </a:moveTo>
                    <a:cubicBezTo>
                      <a:pt x="88" y="186"/>
                      <a:pt x="89" y="178"/>
                      <a:pt x="93" y="175"/>
                    </a:cubicBezTo>
                    <a:cubicBezTo>
                      <a:pt x="90" y="173"/>
                      <a:pt x="90" y="168"/>
                      <a:pt x="86" y="168"/>
                    </a:cubicBezTo>
                    <a:cubicBezTo>
                      <a:pt x="84" y="173"/>
                      <a:pt x="82" y="179"/>
                      <a:pt x="81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6" name="îšlíḍé"/>
              <p:cNvSpPr/>
              <p:nvPr/>
            </p:nvSpPr>
            <p:spPr bwMode="auto">
              <a:xfrm>
                <a:off x="5111440" y="2763653"/>
                <a:ext cx="153649" cy="127241"/>
              </a:xfrm>
              <a:custGeom>
                <a:avLst/>
                <a:gdLst>
                  <a:gd name="T0" fmla="*/ 1 w 31"/>
                  <a:gd name="T1" fmla="*/ 0 h 25"/>
                  <a:gd name="T2" fmla="*/ 31 w 31"/>
                  <a:gd name="T3" fmla="*/ 21 h 25"/>
                  <a:gd name="T4" fmla="*/ 18 w 31"/>
                  <a:gd name="T5" fmla="*/ 25 h 25"/>
                  <a:gd name="T6" fmla="*/ 10 w 31"/>
                  <a:gd name="T7" fmla="*/ 16 h 25"/>
                  <a:gd name="T8" fmla="*/ 1 w 31"/>
                  <a:gd name="T9" fmla="*/ 6 h 25"/>
                  <a:gd name="T10" fmla="*/ 1 w 31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1" y="0"/>
                    </a:moveTo>
                    <a:cubicBezTo>
                      <a:pt x="15" y="1"/>
                      <a:pt x="28" y="7"/>
                      <a:pt x="31" y="21"/>
                    </a:cubicBezTo>
                    <a:cubicBezTo>
                      <a:pt x="28" y="24"/>
                      <a:pt x="24" y="25"/>
                      <a:pt x="18" y="25"/>
                    </a:cubicBezTo>
                    <a:cubicBezTo>
                      <a:pt x="20" y="17"/>
                      <a:pt x="13" y="18"/>
                      <a:pt x="10" y="16"/>
                    </a:cubicBezTo>
                    <a:cubicBezTo>
                      <a:pt x="8" y="14"/>
                      <a:pt x="2" y="9"/>
                      <a:pt x="1" y="6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7" name="íS1ïḍé"/>
              <p:cNvSpPr/>
              <p:nvPr/>
            </p:nvSpPr>
            <p:spPr bwMode="auto">
              <a:xfrm>
                <a:off x="5121043" y="2924505"/>
                <a:ext cx="139244" cy="225671"/>
              </a:xfrm>
              <a:custGeom>
                <a:avLst/>
                <a:gdLst>
                  <a:gd name="T0" fmla="*/ 22 w 28"/>
                  <a:gd name="T1" fmla="*/ 19 h 45"/>
                  <a:gd name="T2" fmla="*/ 13 w 28"/>
                  <a:gd name="T3" fmla="*/ 21 h 45"/>
                  <a:gd name="T4" fmla="*/ 20 w 28"/>
                  <a:gd name="T5" fmla="*/ 39 h 45"/>
                  <a:gd name="T6" fmla="*/ 11 w 28"/>
                  <a:gd name="T7" fmla="*/ 44 h 45"/>
                  <a:gd name="T8" fmla="*/ 0 w 28"/>
                  <a:gd name="T9" fmla="*/ 32 h 45"/>
                  <a:gd name="T10" fmla="*/ 8 w 28"/>
                  <a:gd name="T11" fmla="*/ 18 h 45"/>
                  <a:gd name="T12" fmla="*/ 8 w 28"/>
                  <a:gd name="T13" fmla="*/ 1 h 45"/>
                  <a:gd name="T14" fmla="*/ 27 w 28"/>
                  <a:gd name="T15" fmla="*/ 9 h 45"/>
                  <a:gd name="T16" fmla="*/ 22 w 28"/>
                  <a:gd name="T1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5">
                    <a:moveTo>
                      <a:pt x="22" y="19"/>
                    </a:moveTo>
                    <a:cubicBezTo>
                      <a:pt x="18" y="18"/>
                      <a:pt x="15" y="18"/>
                      <a:pt x="13" y="21"/>
                    </a:cubicBezTo>
                    <a:cubicBezTo>
                      <a:pt x="12" y="28"/>
                      <a:pt x="21" y="32"/>
                      <a:pt x="20" y="39"/>
                    </a:cubicBezTo>
                    <a:cubicBezTo>
                      <a:pt x="19" y="42"/>
                      <a:pt x="14" y="45"/>
                      <a:pt x="11" y="44"/>
                    </a:cubicBezTo>
                    <a:cubicBezTo>
                      <a:pt x="6" y="44"/>
                      <a:pt x="2" y="35"/>
                      <a:pt x="0" y="32"/>
                    </a:cubicBezTo>
                    <a:cubicBezTo>
                      <a:pt x="0" y="26"/>
                      <a:pt x="7" y="23"/>
                      <a:pt x="8" y="18"/>
                    </a:cubicBezTo>
                    <a:cubicBezTo>
                      <a:pt x="9" y="12"/>
                      <a:pt x="4" y="7"/>
                      <a:pt x="8" y="1"/>
                    </a:cubicBezTo>
                    <a:cubicBezTo>
                      <a:pt x="13" y="0"/>
                      <a:pt x="26" y="2"/>
                      <a:pt x="27" y="9"/>
                    </a:cubicBezTo>
                    <a:cubicBezTo>
                      <a:pt x="28" y="13"/>
                      <a:pt x="24" y="15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1" name="î$1idè"/>
            <p:cNvGrpSpPr/>
            <p:nvPr/>
          </p:nvGrpSpPr>
          <p:grpSpPr>
            <a:xfrm>
              <a:off x="7561942" y="2580837"/>
              <a:ext cx="677905" cy="1186334"/>
              <a:chOff x="7344147" y="2674826"/>
              <a:chExt cx="624197" cy="1092345"/>
            </a:xfrm>
            <a:grpFill/>
          </p:grpSpPr>
          <p:sp>
            <p:nvSpPr>
              <p:cNvPr id="31" name="ïṩľiḓe"/>
              <p:cNvSpPr/>
              <p:nvPr/>
            </p:nvSpPr>
            <p:spPr bwMode="auto">
              <a:xfrm>
                <a:off x="7473788" y="2674826"/>
                <a:ext cx="494556" cy="734632"/>
              </a:xfrm>
              <a:custGeom>
                <a:avLst/>
                <a:gdLst>
                  <a:gd name="T0" fmla="*/ 42 w 99"/>
                  <a:gd name="T1" fmla="*/ 45 h 147"/>
                  <a:gd name="T2" fmla="*/ 93 w 99"/>
                  <a:gd name="T3" fmla="*/ 30 h 147"/>
                  <a:gd name="T4" fmla="*/ 65 w 99"/>
                  <a:gd name="T5" fmla="*/ 93 h 147"/>
                  <a:gd name="T6" fmla="*/ 99 w 99"/>
                  <a:gd name="T7" fmla="*/ 87 h 147"/>
                  <a:gd name="T8" fmla="*/ 57 w 99"/>
                  <a:gd name="T9" fmla="*/ 119 h 147"/>
                  <a:gd name="T10" fmla="*/ 34 w 99"/>
                  <a:gd name="T11" fmla="*/ 147 h 147"/>
                  <a:gd name="T12" fmla="*/ 35 w 99"/>
                  <a:gd name="T13" fmla="*/ 138 h 147"/>
                  <a:gd name="T14" fmla="*/ 18 w 99"/>
                  <a:gd name="T15" fmla="*/ 137 h 147"/>
                  <a:gd name="T16" fmla="*/ 28 w 99"/>
                  <a:gd name="T17" fmla="*/ 130 h 147"/>
                  <a:gd name="T18" fmla="*/ 47 w 99"/>
                  <a:gd name="T19" fmla="*/ 116 h 147"/>
                  <a:gd name="T20" fmla="*/ 78 w 99"/>
                  <a:gd name="T21" fmla="*/ 100 h 147"/>
                  <a:gd name="T22" fmla="*/ 44 w 99"/>
                  <a:gd name="T23" fmla="*/ 112 h 147"/>
                  <a:gd name="T24" fmla="*/ 11 w 99"/>
                  <a:gd name="T25" fmla="*/ 121 h 147"/>
                  <a:gd name="T26" fmla="*/ 41 w 99"/>
                  <a:gd name="T27" fmla="*/ 92 h 147"/>
                  <a:gd name="T28" fmla="*/ 28 w 99"/>
                  <a:gd name="T29" fmla="*/ 89 h 147"/>
                  <a:gd name="T30" fmla="*/ 5 w 99"/>
                  <a:gd name="T31" fmla="*/ 114 h 147"/>
                  <a:gd name="T32" fmla="*/ 18 w 99"/>
                  <a:gd name="T33" fmla="*/ 91 h 147"/>
                  <a:gd name="T34" fmla="*/ 20 w 99"/>
                  <a:gd name="T35" fmla="*/ 74 h 147"/>
                  <a:gd name="T36" fmla="*/ 15 w 99"/>
                  <a:gd name="T37" fmla="*/ 78 h 147"/>
                  <a:gd name="T38" fmla="*/ 0 w 99"/>
                  <a:gd name="T39" fmla="*/ 32 h 147"/>
                  <a:gd name="T40" fmla="*/ 7 w 99"/>
                  <a:gd name="T41" fmla="*/ 31 h 147"/>
                  <a:gd name="T42" fmla="*/ 23 w 99"/>
                  <a:gd name="T43" fmla="*/ 72 h 147"/>
                  <a:gd name="T44" fmla="*/ 31 w 99"/>
                  <a:gd name="T45" fmla="*/ 63 h 147"/>
                  <a:gd name="T46" fmla="*/ 27 w 99"/>
                  <a:gd name="T47" fmla="*/ 49 h 147"/>
                  <a:gd name="T48" fmla="*/ 34 w 99"/>
                  <a:gd name="T49" fmla="*/ 41 h 147"/>
                  <a:gd name="T50" fmla="*/ 43 w 99"/>
                  <a:gd name="T51" fmla="*/ 12 h 147"/>
                  <a:gd name="T52" fmla="*/ 42 w 99"/>
                  <a:gd name="T53" fmla="*/ 1 h 147"/>
                  <a:gd name="T54" fmla="*/ 46 w 99"/>
                  <a:gd name="T55" fmla="*/ 1 h 147"/>
                  <a:gd name="T56" fmla="*/ 61 w 99"/>
                  <a:gd name="T57" fmla="*/ 15 h 147"/>
                  <a:gd name="T58" fmla="*/ 42 w 99"/>
                  <a:gd name="T59" fmla="*/ 45 h 147"/>
                  <a:gd name="T60" fmla="*/ 56 w 99"/>
                  <a:gd name="T61" fmla="*/ 47 h 147"/>
                  <a:gd name="T62" fmla="*/ 66 w 99"/>
                  <a:gd name="T63" fmla="*/ 64 h 147"/>
                  <a:gd name="T64" fmla="*/ 61 w 99"/>
                  <a:gd name="T65" fmla="*/ 73 h 147"/>
                  <a:gd name="T66" fmla="*/ 58 w 99"/>
                  <a:gd name="T67" fmla="*/ 74 h 147"/>
                  <a:gd name="T68" fmla="*/ 55 w 99"/>
                  <a:gd name="T69" fmla="*/ 79 h 147"/>
                  <a:gd name="T70" fmla="*/ 46 w 99"/>
                  <a:gd name="T71" fmla="*/ 88 h 147"/>
                  <a:gd name="T72" fmla="*/ 48 w 99"/>
                  <a:gd name="T73" fmla="*/ 97 h 147"/>
                  <a:gd name="T74" fmla="*/ 77 w 99"/>
                  <a:gd name="T75" fmla="*/ 52 h 147"/>
                  <a:gd name="T76" fmla="*/ 79 w 99"/>
                  <a:gd name="T77" fmla="*/ 37 h 147"/>
                  <a:gd name="T78" fmla="*/ 56 w 99"/>
                  <a:gd name="T79" fmla="*/ 47 h 147"/>
                  <a:gd name="T80" fmla="*/ 36 w 99"/>
                  <a:gd name="T81" fmla="*/ 76 h 147"/>
                  <a:gd name="T82" fmla="*/ 42 w 99"/>
                  <a:gd name="T83" fmla="*/ 73 h 147"/>
                  <a:gd name="T84" fmla="*/ 43 w 99"/>
                  <a:gd name="T85" fmla="*/ 80 h 147"/>
                  <a:gd name="T86" fmla="*/ 52 w 99"/>
                  <a:gd name="T87" fmla="*/ 50 h 147"/>
                  <a:gd name="T88" fmla="*/ 44 w 99"/>
                  <a:gd name="T89" fmla="*/ 50 h 147"/>
                  <a:gd name="T90" fmla="*/ 36 w 99"/>
                  <a:gd name="T91" fmla="*/ 7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" h="147">
                    <a:moveTo>
                      <a:pt x="42" y="45"/>
                    </a:moveTo>
                    <a:cubicBezTo>
                      <a:pt x="56" y="37"/>
                      <a:pt x="72" y="22"/>
                      <a:pt x="93" y="30"/>
                    </a:cubicBezTo>
                    <a:cubicBezTo>
                      <a:pt x="92" y="57"/>
                      <a:pt x="68" y="66"/>
                      <a:pt x="65" y="93"/>
                    </a:cubicBezTo>
                    <a:cubicBezTo>
                      <a:pt x="74" y="90"/>
                      <a:pt x="89" y="82"/>
                      <a:pt x="99" y="87"/>
                    </a:cubicBezTo>
                    <a:cubicBezTo>
                      <a:pt x="99" y="110"/>
                      <a:pt x="77" y="115"/>
                      <a:pt x="57" y="119"/>
                    </a:cubicBezTo>
                    <a:cubicBezTo>
                      <a:pt x="52" y="131"/>
                      <a:pt x="42" y="141"/>
                      <a:pt x="34" y="147"/>
                    </a:cubicBezTo>
                    <a:cubicBezTo>
                      <a:pt x="33" y="143"/>
                      <a:pt x="35" y="142"/>
                      <a:pt x="35" y="138"/>
                    </a:cubicBezTo>
                    <a:cubicBezTo>
                      <a:pt x="29" y="137"/>
                      <a:pt x="22" y="142"/>
                      <a:pt x="18" y="137"/>
                    </a:cubicBezTo>
                    <a:cubicBezTo>
                      <a:pt x="17" y="131"/>
                      <a:pt x="25" y="131"/>
                      <a:pt x="28" y="130"/>
                    </a:cubicBezTo>
                    <a:cubicBezTo>
                      <a:pt x="36" y="127"/>
                      <a:pt x="43" y="123"/>
                      <a:pt x="47" y="116"/>
                    </a:cubicBezTo>
                    <a:cubicBezTo>
                      <a:pt x="60" y="113"/>
                      <a:pt x="70" y="107"/>
                      <a:pt x="78" y="100"/>
                    </a:cubicBezTo>
                    <a:cubicBezTo>
                      <a:pt x="65" y="98"/>
                      <a:pt x="53" y="107"/>
                      <a:pt x="44" y="112"/>
                    </a:cubicBezTo>
                    <a:cubicBezTo>
                      <a:pt x="33" y="114"/>
                      <a:pt x="25" y="121"/>
                      <a:pt x="11" y="121"/>
                    </a:cubicBezTo>
                    <a:cubicBezTo>
                      <a:pt x="15" y="107"/>
                      <a:pt x="50" y="114"/>
                      <a:pt x="41" y="92"/>
                    </a:cubicBezTo>
                    <a:cubicBezTo>
                      <a:pt x="38" y="97"/>
                      <a:pt x="29" y="94"/>
                      <a:pt x="28" y="89"/>
                    </a:cubicBezTo>
                    <a:cubicBezTo>
                      <a:pt x="16" y="93"/>
                      <a:pt x="20" y="113"/>
                      <a:pt x="5" y="114"/>
                    </a:cubicBezTo>
                    <a:cubicBezTo>
                      <a:pt x="6" y="107"/>
                      <a:pt x="14" y="99"/>
                      <a:pt x="18" y="91"/>
                    </a:cubicBezTo>
                    <a:cubicBezTo>
                      <a:pt x="20" y="86"/>
                      <a:pt x="24" y="80"/>
                      <a:pt x="20" y="74"/>
                    </a:cubicBezTo>
                    <a:cubicBezTo>
                      <a:pt x="17" y="74"/>
                      <a:pt x="18" y="78"/>
                      <a:pt x="15" y="78"/>
                    </a:cubicBezTo>
                    <a:cubicBezTo>
                      <a:pt x="5" y="68"/>
                      <a:pt x="8" y="45"/>
                      <a:pt x="0" y="32"/>
                    </a:cubicBezTo>
                    <a:cubicBezTo>
                      <a:pt x="2" y="31"/>
                      <a:pt x="5" y="32"/>
                      <a:pt x="7" y="31"/>
                    </a:cubicBezTo>
                    <a:cubicBezTo>
                      <a:pt x="15" y="42"/>
                      <a:pt x="20" y="56"/>
                      <a:pt x="23" y="72"/>
                    </a:cubicBezTo>
                    <a:cubicBezTo>
                      <a:pt x="27" y="69"/>
                      <a:pt x="31" y="68"/>
                      <a:pt x="31" y="63"/>
                    </a:cubicBezTo>
                    <a:cubicBezTo>
                      <a:pt x="32" y="58"/>
                      <a:pt x="27" y="54"/>
                      <a:pt x="27" y="49"/>
                    </a:cubicBezTo>
                    <a:cubicBezTo>
                      <a:pt x="28" y="46"/>
                      <a:pt x="32" y="44"/>
                      <a:pt x="34" y="41"/>
                    </a:cubicBezTo>
                    <a:cubicBezTo>
                      <a:pt x="38" y="36"/>
                      <a:pt x="45" y="24"/>
                      <a:pt x="43" y="12"/>
                    </a:cubicBezTo>
                    <a:cubicBezTo>
                      <a:pt x="43" y="9"/>
                      <a:pt x="40" y="6"/>
                      <a:pt x="42" y="1"/>
                    </a:cubicBezTo>
                    <a:cubicBezTo>
                      <a:pt x="42" y="1"/>
                      <a:pt x="45" y="0"/>
                      <a:pt x="46" y="1"/>
                    </a:cubicBezTo>
                    <a:cubicBezTo>
                      <a:pt x="50" y="1"/>
                      <a:pt x="61" y="13"/>
                      <a:pt x="61" y="15"/>
                    </a:cubicBezTo>
                    <a:cubicBezTo>
                      <a:pt x="64" y="27"/>
                      <a:pt x="43" y="33"/>
                      <a:pt x="42" y="45"/>
                    </a:cubicBezTo>
                    <a:close/>
                    <a:moveTo>
                      <a:pt x="56" y="47"/>
                    </a:moveTo>
                    <a:cubicBezTo>
                      <a:pt x="59" y="53"/>
                      <a:pt x="64" y="57"/>
                      <a:pt x="66" y="64"/>
                    </a:cubicBezTo>
                    <a:cubicBezTo>
                      <a:pt x="64" y="67"/>
                      <a:pt x="64" y="70"/>
                      <a:pt x="61" y="73"/>
                    </a:cubicBezTo>
                    <a:cubicBezTo>
                      <a:pt x="61" y="74"/>
                      <a:pt x="59" y="73"/>
                      <a:pt x="58" y="74"/>
                    </a:cubicBezTo>
                    <a:cubicBezTo>
                      <a:pt x="57" y="75"/>
                      <a:pt x="56" y="78"/>
                      <a:pt x="55" y="79"/>
                    </a:cubicBezTo>
                    <a:cubicBezTo>
                      <a:pt x="51" y="82"/>
                      <a:pt x="46" y="83"/>
                      <a:pt x="46" y="88"/>
                    </a:cubicBezTo>
                    <a:cubicBezTo>
                      <a:pt x="46" y="91"/>
                      <a:pt x="50" y="93"/>
                      <a:pt x="48" y="97"/>
                    </a:cubicBezTo>
                    <a:cubicBezTo>
                      <a:pt x="62" y="86"/>
                      <a:pt x="68" y="68"/>
                      <a:pt x="77" y="52"/>
                    </a:cubicBezTo>
                    <a:cubicBezTo>
                      <a:pt x="77" y="46"/>
                      <a:pt x="80" y="41"/>
                      <a:pt x="79" y="37"/>
                    </a:cubicBezTo>
                    <a:cubicBezTo>
                      <a:pt x="71" y="38"/>
                      <a:pt x="61" y="41"/>
                      <a:pt x="56" y="47"/>
                    </a:cubicBezTo>
                    <a:close/>
                    <a:moveTo>
                      <a:pt x="36" y="76"/>
                    </a:moveTo>
                    <a:cubicBezTo>
                      <a:pt x="39" y="76"/>
                      <a:pt x="38" y="73"/>
                      <a:pt x="42" y="73"/>
                    </a:cubicBezTo>
                    <a:cubicBezTo>
                      <a:pt x="43" y="75"/>
                      <a:pt x="43" y="78"/>
                      <a:pt x="43" y="80"/>
                    </a:cubicBezTo>
                    <a:cubicBezTo>
                      <a:pt x="54" y="75"/>
                      <a:pt x="59" y="63"/>
                      <a:pt x="52" y="50"/>
                    </a:cubicBezTo>
                    <a:cubicBezTo>
                      <a:pt x="49" y="50"/>
                      <a:pt x="47" y="50"/>
                      <a:pt x="44" y="50"/>
                    </a:cubicBezTo>
                    <a:cubicBezTo>
                      <a:pt x="48" y="61"/>
                      <a:pt x="39" y="67"/>
                      <a:pt x="3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2" name="íṣlïḓê"/>
              <p:cNvSpPr/>
              <p:nvPr/>
            </p:nvSpPr>
            <p:spPr bwMode="auto">
              <a:xfrm>
                <a:off x="7440177" y="2998928"/>
                <a:ext cx="88827" cy="201664"/>
              </a:xfrm>
              <a:custGeom>
                <a:avLst/>
                <a:gdLst>
                  <a:gd name="T0" fmla="*/ 14 w 18"/>
                  <a:gd name="T1" fmla="*/ 37 h 40"/>
                  <a:gd name="T2" fmla="*/ 4 w 18"/>
                  <a:gd name="T3" fmla="*/ 40 h 40"/>
                  <a:gd name="T4" fmla="*/ 0 w 18"/>
                  <a:gd name="T5" fmla="*/ 1 h 40"/>
                  <a:gd name="T6" fmla="*/ 1 w 18"/>
                  <a:gd name="T7" fmla="*/ 1 h 40"/>
                  <a:gd name="T8" fmla="*/ 2 w 18"/>
                  <a:gd name="T9" fmla="*/ 0 h 40"/>
                  <a:gd name="T10" fmla="*/ 10 w 18"/>
                  <a:gd name="T11" fmla="*/ 14 h 40"/>
                  <a:gd name="T12" fmla="*/ 17 w 18"/>
                  <a:gd name="T13" fmla="*/ 22 h 40"/>
                  <a:gd name="T14" fmla="*/ 14 w 18"/>
                  <a:gd name="T1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0">
                    <a:moveTo>
                      <a:pt x="14" y="37"/>
                    </a:moveTo>
                    <a:cubicBezTo>
                      <a:pt x="11" y="39"/>
                      <a:pt x="8" y="39"/>
                      <a:pt x="4" y="40"/>
                    </a:cubicBezTo>
                    <a:cubicBezTo>
                      <a:pt x="3" y="27"/>
                      <a:pt x="2" y="13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7" y="1"/>
                      <a:pt x="6" y="8"/>
                      <a:pt x="10" y="14"/>
                    </a:cubicBezTo>
                    <a:cubicBezTo>
                      <a:pt x="12" y="17"/>
                      <a:pt x="16" y="20"/>
                      <a:pt x="17" y="22"/>
                    </a:cubicBezTo>
                    <a:cubicBezTo>
                      <a:pt x="18" y="28"/>
                      <a:pt x="14" y="31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3" name="ïšlîḍê"/>
              <p:cNvSpPr/>
              <p:nvPr/>
            </p:nvSpPr>
            <p:spPr bwMode="auto">
              <a:xfrm>
                <a:off x="7344147" y="3241405"/>
                <a:ext cx="144046" cy="259282"/>
              </a:xfrm>
              <a:custGeom>
                <a:avLst/>
                <a:gdLst>
                  <a:gd name="T0" fmla="*/ 20 w 29"/>
                  <a:gd name="T1" fmla="*/ 0 h 52"/>
                  <a:gd name="T2" fmla="*/ 14 w 29"/>
                  <a:gd name="T3" fmla="*/ 32 h 52"/>
                  <a:gd name="T4" fmla="*/ 27 w 29"/>
                  <a:gd name="T5" fmla="*/ 19 h 52"/>
                  <a:gd name="T6" fmla="*/ 20 w 29"/>
                  <a:gd name="T7" fmla="*/ 42 h 52"/>
                  <a:gd name="T8" fmla="*/ 8 w 29"/>
                  <a:gd name="T9" fmla="*/ 52 h 52"/>
                  <a:gd name="T10" fmla="*/ 2 w 29"/>
                  <a:gd name="T11" fmla="*/ 30 h 52"/>
                  <a:gd name="T12" fmla="*/ 10 w 29"/>
                  <a:gd name="T13" fmla="*/ 16 h 52"/>
                  <a:gd name="T14" fmla="*/ 19 w 29"/>
                  <a:gd name="T15" fmla="*/ 0 h 52"/>
                  <a:gd name="T16" fmla="*/ 20 w 29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2">
                    <a:moveTo>
                      <a:pt x="20" y="0"/>
                    </a:moveTo>
                    <a:cubicBezTo>
                      <a:pt x="25" y="13"/>
                      <a:pt x="14" y="20"/>
                      <a:pt x="14" y="32"/>
                    </a:cubicBezTo>
                    <a:cubicBezTo>
                      <a:pt x="21" y="30"/>
                      <a:pt x="20" y="21"/>
                      <a:pt x="27" y="19"/>
                    </a:cubicBezTo>
                    <a:cubicBezTo>
                      <a:pt x="29" y="27"/>
                      <a:pt x="25" y="35"/>
                      <a:pt x="20" y="42"/>
                    </a:cubicBezTo>
                    <a:cubicBezTo>
                      <a:pt x="17" y="46"/>
                      <a:pt x="12" y="52"/>
                      <a:pt x="8" y="52"/>
                    </a:cubicBezTo>
                    <a:cubicBezTo>
                      <a:pt x="2" y="51"/>
                      <a:pt x="0" y="39"/>
                      <a:pt x="2" y="30"/>
                    </a:cubicBezTo>
                    <a:cubicBezTo>
                      <a:pt x="3" y="27"/>
                      <a:pt x="8" y="21"/>
                      <a:pt x="10" y="16"/>
                    </a:cubicBezTo>
                    <a:cubicBezTo>
                      <a:pt x="13" y="10"/>
                      <a:pt x="17" y="5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4" name="iS1îḓe"/>
              <p:cNvSpPr/>
              <p:nvPr/>
            </p:nvSpPr>
            <p:spPr bwMode="auto">
              <a:xfrm>
                <a:off x="7473788" y="3344637"/>
                <a:ext cx="379320" cy="422534"/>
              </a:xfrm>
              <a:custGeom>
                <a:avLst/>
                <a:gdLst>
                  <a:gd name="T0" fmla="*/ 76 w 76"/>
                  <a:gd name="T1" fmla="*/ 6 h 84"/>
                  <a:gd name="T2" fmla="*/ 42 w 76"/>
                  <a:gd name="T3" fmla="*/ 22 h 84"/>
                  <a:gd name="T4" fmla="*/ 48 w 76"/>
                  <a:gd name="T5" fmla="*/ 57 h 84"/>
                  <a:gd name="T6" fmla="*/ 37 w 76"/>
                  <a:gd name="T7" fmla="*/ 84 h 84"/>
                  <a:gd name="T8" fmla="*/ 19 w 76"/>
                  <a:gd name="T9" fmla="*/ 74 h 84"/>
                  <a:gd name="T10" fmla="*/ 4 w 76"/>
                  <a:gd name="T11" fmla="*/ 59 h 84"/>
                  <a:gd name="T12" fmla="*/ 32 w 76"/>
                  <a:gd name="T13" fmla="*/ 64 h 84"/>
                  <a:gd name="T14" fmla="*/ 34 w 76"/>
                  <a:gd name="T15" fmla="*/ 25 h 84"/>
                  <a:gd name="T16" fmla="*/ 1 w 76"/>
                  <a:gd name="T17" fmla="*/ 32 h 84"/>
                  <a:gd name="T18" fmla="*/ 0 w 76"/>
                  <a:gd name="T19" fmla="*/ 26 h 84"/>
                  <a:gd name="T20" fmla="*/ 26 w 76"/>
                  <a:gd name="T21" fmla="*/ 20 h 84"/>
                  <a:gd name="T22" fmla="*/ 36 w 76"/>
                  <a:gd name="T23" fmla="*/ 15 h 84"/>
                  <a:gd name="T24" fmla="*/ 76 w 76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84">
                    <a:moveTo>
                      <a:pt x="76" y="6"/>
                    </a:moveTo>
                    <a:cubicBezTo>
                      <a:pt x="75" y="22"/>
                      <a:pt x="55" y="18"/>
                      <a:pt x="42" y="22"/>
                    </a:cubicBezTo>
                    <a:cubicBezTo>
                      <a:pt x="44" y="33"/>
                      <a:pt x="48" y="45"/>
                      <a:pt x="48" y="57"/>
                    </a:cubicBezTo>
                    <a:cubicBezTo>
                      <a:pt x="48" y="68"/>
                      <a:pt x="42" y="78"/>
                      <a:pt x="37" y="84"/>
                    </a:cubicBezTo>
                    <a:cubicBezTo>
                      <a:pt x="31" y="83"/>
                      <a:pt x="25" y="78"/>
                      <a:pt x="19" y="74"/>
                    </a:cubicBezTo>
                    <a:cubicBezTo>
                      <a:pt x="13" y="69"/>
                      <a:pt x="7" y="65"/>
                      <a:pt x="4" y="59"/>
                    </a:cubicBezTo>
                    <a:cubicBezTo>
                      <a:pt x="13" y="61"/>
                      <a:pt x="22" y="66"/>
                      <a:pt x="32" y="64"/>
                    </a:cubicBezTo>
                    <a:cubicBezTo>
                      <a:pt x="34" y="52"/>
                      <a:pt x="35" y="40"/>
                      <a:pt x="34" y="25"/>
                    </a:cubicBezTo>
                    <a:cubicBezTo>
                      <a:pt x="25" y="27"/>
                      <a:pt x="13" y="39"/>
                      <a:pt x="1" y="32"/>
                    </a:cubicBezTo>
                    <a:cubicBezTo>
                      <a:pt x="0" y="30"/>
                      <a:pt x="0" y="28"/>
                      <a:pt x="0" y="26"/>
                    </a:cubicBezTo>
                    <a:cubicBezTo>
                      <a:pt x="9" y="23"/>
                      <a:pt x="17" y="23"/>
                      <a:pt x="26" y="20"/>
                    </a:cubicBezTo>
                    <a:cubicBezTo>
                      <a:pt x="29" y="19"/>
                      <a:pt x="33" y="17"/>
                      <a:pt x="36" y="15"/>
                    </a:cubicBezTo>
                    <a:cubicBezTo>
                      <a:pt x="46" y="10"/>
                      <a:pt x="63" y="0"/>
                      <a:pt x="7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2" name="ïŝḻïdè"/>
            <p:cNvGrpSpPr/>
            <p:nvPr/>
          </p:nvGrpSpPr>
          <p:grpSpPr>
            <a:xfrm>
              <a:off x="4649513" y="3946051"/>
              <a:ext cx="3567404" cy="243887"/>
              <a:chOff x="4649503" y="3967974"/>
              <a:chExt cx="3246722" cy="221964"/>
            </a:xfrm>
            <a:grpFill/>
          </p:grpSpPr>
          <p:sp>
            <p:nvSpPr>
              <p:cNvPr id="13" name="í$ḻiḓé"/>
              <p:cNvSpPr/>
              <p:nvPr/>
            </p:nvSpPr>
            <p:spPr bwMode="auto">
              <a:xfrm>
                <a:off x="4649503" y="3999310"/>
                <a:ext cx="169736" cy="190628"/>
              </a:xfrm>
              <a:custGeom>
                <a:avLst/>
                <a:gdLst>
                  <a:gd name="T0" fmla="*/ 29 w 31"/>
                  <a:gd name="T1" fmla="*/ 12 h 35"/>
                  <a:gd name="T2" fmla="*/ 18 w 31"/>
                  <a:gd name="T3" fmla="*/ 2 h 35"/>
                  <a:gd name="T4" fmla="*/ 10 w 31"/>
                  <a:gd name="T5" fmla="*/ 5 h 35"/>
                  <a:gd name="T6" fmla="*/ 6 w 31"/>
                  <a:gd name="T7" fmla="*/ 18 h 35"/>
                  <a:gd name="T8" fmla="*/ 19 w 31"/>
                  <a:gd name="T9" fmla="*/ 33 h 35"/>
                  <a:gd name="T10" fmla="*/ 30 w 31"/>
                  <a:gd name="T11" fmla="*/ 28 h 35"/>
                  <a:gd name="T12" fmla="*/ 31 w 31"/>
                  <a:gd name="T13" fmla="*/ 29 h 35"/>
                  <a:gd name="T14" fmla="*/ 17 w 31"/>
                  <a:gd name="T15" fmla="*/ 35 h 35"/>
                  <a:gd name="T16" fmla="*/ 0 w 31"/>
                  <a:gd name="T17" fmla="*/ 18 h 35"/>
                  <a:gd name="T18" fmla="*/ 17 w 31"/>
                  <a:gd name="T19" fmla="*/ 0 h 35"/>
                  <a:gd name="T20" fmla="*/ 25 w 31"/>
                  <a:gd name="T21" fmla="*/ 1 h 35"/>
                  <a:gd name="T22" fmla="*/ 27 w 31"/>
                  <a:gd name="T23" fmla="*/ 2 h 35"/>
                  <a:gd name="T24" fmla="*/ 29 w 31"/>
                  <a:gd name="T25" fmla="*/ 0 h 35"/>
                  <a:gd name="T26" fmla="*/ 30 w 31"/>
                  <a:gd name="T27" fmla="*/ 0 h 35"/>
                  <a:gd name="T28" fmla="*/ 31 w 31"/>
                  <a:gd name="T29" fmla="*/ 12 h 35"/>
                  <a:gd name="T30" fmla="*/ 29 w 31"/>
                  <a:gd name="T3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35">
                    <a:moveTo>
                      <a:pt x="29" y="12"/>
                    </a:moveTo>
                    <a:cubicBezTo>
                      <a:pt x="28" y="5"/>
                      <a:pt x="24" y="2"/>
                      <a:pt x="18" y="2"/>
                    </a:cubicBezTo>
                    <a:cubicBezTo>
                      <a:pt x="15" y="2"/>
                      <a:pt x="12" y="3"/>
                      <a:pt x="10" y="5"/>
                    </a:cubicBezTo>
                    <a:cubicBezTo>
                      <a:pt x="7" y="8"/>
                      <a:pt x="6" y="12"/>
                      <a:pt x="6" y="18"/>
                    </a:cubicBezTo>
                    <a:cubicBezTo>
                      <a:pt x="6" y="28"/>
                      <a:pt x="10" y="33"/>
                      <a:pt x="19" y="33"/>
                    </a:cubicBezTo>
                    <a:cubicBezTo>
                      <a:pt x="23" y="33"/>
                      <a:pt x="27" y="32"/>
                      <a:pt x="30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8" y="33"/>
                      <a:pt x="23" y="35"/>
                      <a:pt x="17" y="35"/>
                    </a:cubicBezTo>
                    <a:cubicBezTo>
                      <a:pt x="6" y="35"/>
                      <a:pt x="0" y="29"/>
                      <a:pt x="0" y="18"/>
                    </a:cubicBezTo>
                    <a:cubicBezTo>
                      <a:pt x="0" y="7"/>
                      <a:pt x="6" y="1"/>
                      <a:pt x="17" y="0"/>
                    </a:cubicBezTo>
                    <a:cubicBezTo>
                      <a:pt x="20" y="0"/>
                      <a:pt x="22" y="0"/>
                      <a:pt x="25" y="1"/>
                    </a:cubicBezTo>
                    <a:cubicBezTo>
                      <a:pt x="26" y="1"/>
                      <a:pt x="26" y="2"/>
                      <a:pt x="27" y="2"/>
                    </a:cubicBezTo>
                    <a:cubicBezTo>
                      <a:pt x="28" y="2"/>
                      <a:pt x="29" y="1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9" y="12"/>
                      <a:pt x="2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4" name="ïṡľîḓé"/>
              <p:cNvSpPr/>
              <p:nvPr/>
            </p:nvSpPr>
            <p:spPr bwMode="auto">
              <a:xfrm>
                <a:off x="4834910" y="4004533"/>
                <a:ext cx="190628" cy="185405"/>
              </a:xfrm>
              <a:custGeom>
                <a:avLst/>
                <a:gdLst>
                  <a:gd name="T0" fmla="*/ 0 w 35"/>
                  <a:gd name="T1" fmla="*/ 33 h 34"/>
                  <a:gd name="T2" fmla="*/ 4 w 35"/>
                  <a:gd name="T3" fmla="*/ 32 h 34"/>
                  <a:gd name="T4" fmla="*/ 4 w 35"/>
                  <a:gd name="T5" fmla="*/ 28 h 34"/>
                  <a:gd name="T6" fmla="*/ 4 w 35"/>
                  <a:gd name="T7" fmla="*/ 5 h 34"/>
                  <a:gd name="T8" fmla="*/ 4 w 35"/>
                  <a:gd name="T9" fmla="*/ 2 h 34"/>
                  <a:gd name="T10" fmla="*/ 0 w 35"/>
                  <a:gd name="T11" fmla="*/ 1 h 34"/>
                  <a:gd name="T12" fmla="*/ 0 w 35"/>
                  <a:gd name="T13" fmla="*/ 0 h 34"/>
                  <a:gd name="T14" fmla="*/ 14 w 35"/>
                  <a:gd name="T15" fmla="*/ 0 h 34"/>
                  <a:gd name="T16" fmla="*/ 14 w 35"/>
                  <a:gd name="T17" fmla="*/ 1 h 34"/>
                  <a:gd name="T18" fmla="*/ 11 w 35"/>
                  <a:gd name="T19" fmla="*/ 2 h 34"/>
                  <a:gd name="T20" fmla="*/ 10 w 35"/>
                  <a:gd name="T21" fmla="*/ 5 h 34"/>
                  <a:gd name="T22" fmla="*/ 10 w 35"/>
                  <a:gd name="T23" fmla="*/ 15 h 34"/>
                  <a:gd name="T24" fmla="*/ 25 w 35"/>
                  <a:gd name="T25" fmla="*/ 15 h 34"/>
                  <a:gd name="T26" fmla="*/ 25 w 35"/>
                  <a:gd name="T27" fmla="*/ 5 h 34"/>
                  <a:gd name="T28" fmla="*/ 25 w 35"/>
                  <a:gd name="T29" fmla="*/ 2 h 34"/>
                  <a:gd name="T30" fmla="*/ 21 w 35"/>
                  <a:gd name="T31" fmla="*/ 1 h 34"/>
                  <a:gd name="T32" fmla="*/ 21 w 35"/>
                  <a:gd name="T33" fmla="*/ 0 h 34"/>
                  <a:gd name="T34" fmla="*/ 35 w 35"/>
                  <a:gd name="T35" fmla="*/ 0 h 34"/>
                  <a:gd name="T36" fmla="*/ 35 w 35"/>
                  <a:gd name="T37" fmla="*/ 1 h 34"/>
                  <a:gd name="T38" fmla="*/ 32 w 35"/>
                  <a:gd name="T39" fmla="*/ 2 h 34"/>
                  <a:gd name="T40" fmla="*/ 31 w 35"/>
                  <a:gd name="T41" fmla="*/ 5 h 34"/>
                  <a:gd name="T42" fmla="*/ 31 w 35"/>
                  <a:gd name="T43" fmla="*/ 28 h 34"/>
                  <a:gd name="T44" fmla="*/ 32 w 35"/>
                  <a:gd name="T45" fmla="*/ 32 h 34"/>
                  <a:gd name="T46" fmla="*/ 35 w 35"/>
                  <a:gd name="T47" fmla="*/ 33 h 34"/>
                  <a:gd name="T48" fmla="*/ 35 w 35"/>
                  <a:gd name="T49" fmla="*/ 34 h 34"/>
                  <a:gd name="T50" fmla="*/ 21 w 35"/>
                  <a:gd name="T51" fmla="*/ 34 h 34"/>
                  <a:gd name="T52" fmla="*/ 21 w 35"/>
                  <a:gd name="T53" fmla="*/ 33 h 34"/>
                  <a:gd name="T54" fmla="*/ 25 w 35"/>
                  <a:gd name="T55" fmla="*/ 32 h 34"/>
                  <a:gd name="T56" fmla="*/ 25 w 35"/>
                  <a:gd name="T57" fmla="*/ 28 h 34"/>
                  <a:gd name="T58" fmla="*/ 25 w 35"/>
                  <a:gd name="T59" fmla="*/ 18 h 34"/>
                  <a:gd name="T60" fmla="*/ 10 w 35"/>
                  <a:gd name="T61" fmla="*/ 18 h 34"/>
                  <a:gd name="T62" fmla="*/ 10 w 35"/>
                  <a:gd name="T63" fmla="*/ 28 h 34"/>
                  <a:gd name="T64" fmla="*/ 11 w 35"/>
                  <a:gd name="T65" fmla="*/ 32 h 34"/>
                  <a:gd name="T66" fmla="*/ 14 w 35"/>
                  <a:gd name="T67" fmla="*/ 33 h 34"/>
                  <a:gd name="T68" fmla="*/ 14 w 35"/>
                  <a:gd name="T69" fmla="*/ 34 h 34"/>
                  <a:gd name="T70" fmla="*/ 0 w 35"/>
                  <a:gd name="T71" fmla="*/ 34 h 34"/>
                  <a:gd name="T72" fmla="*/ 0 w 35"/>
                  <a:gd name="T7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34">
                    <a:moveTo>
                      <a:pt x="0" y="33"/>
                    </a:moveTo>
                    <a:cubicBezTo>
                      <a:pt x="2" y="33"/>
                      <a:pt x="3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4" y="1"/>
                      <a:pt x="23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1"/>
                      <a:pt x="32" y="1"/>
                      <a:pt x="32" y="2"/>
                    </a:cubicBezTo>
                    <a:cubicBezTo>
                      <a:pt x="31" y="2"/>
                      <a:pt x="31" y="3"/>
                      <a:pt x="31" y="5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0"/>
                      <a:pt x="31" y="31"/>
                      <a:pt x="32" y="32"/>
                    </a:cubicBezTo>
                    <a:cubicBezTo>
                      <a:pt x="32" y="33"/>
                      <a:pt x="34" y="33"/>
                      <a:pt x="35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3" y="33"/>
                      <a:pt x="24" y="32"/>
                      <a:pt x="25" y="32"/>
                    </a:cubicBezTo>
                    <a:cubicBezTo>
                      <a:pt x="25" y="31"/>
                      <a:pt x="25" y="30"/>
                      <a:pt x="25" y="2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1"/>
                      <a:pt x="11" y="32"/>
                    </a:cubicBezTo>
                    <a:cubicBezTo>
                      <a:pt x="11" y="33"/>
                      <a:pt x="12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5" name="îṥļíḑè"/>
              <p:cNvSpPr/>
              <p:nvPr/>
            </p:nvSpPr>
            <p:spPr bwMode="auto">
              <a:xfrm>
                <a:off x="5035981" y="3999310"/>
                <a:ext cx="195850" cy="190628"/>
              </a:xfrm>
              <a:custGeom>
                <a:avLst/>
                <a:gdLst>
                  <a:gd name="T0" fmla="*/ 36 w 36"/>
                  <a:gd name="T1" fmla="*/ 35 h 35"/>
                  <a:gd name="T2" fmla="*/ 23 w 36"/>
                  <a:gd name="T3" fmla="*/ 35 h 35"/>
                  <a:gd name="T4" fmla="*/ 23 w 36"/>
                  <a:gd name="T5" fmla="*/ 34 h 35"/>
                  <a:gd name="T6" fmla="*/ 26 w 36"/>
                  <a:gd name="T7" fmla="*/ 32 h 35"/>
                  <a:gd name="T8" fmla="*/ 26 w 36"/>
                  <a:gd name="T9" fmla="*/ 30 h 35"/>
                  <a:gd name="T10" fmla="*/ 25 w 36"/>
                  <a:gd name="T11" fmla="*/ 29 h 35"/>
                  <a:gd name="T12" fmla="*/ 23 w 36"/>
                  <a:gd name="T13" fmla="*/ 24 h 35"/>
                  <a:gd name="T14" fmla="*/ 10 w 36"/>
                  <a:gd name="T15" fmla="*/ 24 h 35"/>
                  <a:gd name="T16" fmla="*/ 7 w 36"/>
                  <a:gd name="T17" fmla="*/ 30 h 35"/>
                  <a:gd name="T18" fmla="*/ 7 w 36"/>
                  <a:gd name="T19" fmla="*/ 32 h 35"/>
                  <a:gd name="T20" fmla="*/ 10 w 36"/>
                  <a:gd name="T21" fmla="*/ 34 h 35"/>
                  <a:gd name="T22" fmla="*/ 10 w 36"/>
                  <a:gd name="T23" fmla="*/ 35 h 35"/>
                  <a:gd name="T24" fmla="*/ 0 w 36"/>
                  <a:gd name="T25" fmla="*/ 35 h 35"/>
                  <a:gd name="T26" fmla="*/ 0 w 36"/>
                  <a:gd name="T27" fmla="*/ 34 h 35"/>
                  <a:gd name="T28" fmla="*/ 3 w 36"/>
                  <a:gd name="T29" fmla="*/ 33 h 35"/>
                  <a:gd name="T30" fmla="*/ 6 w 36"/>
                  <a:gd name="T31" fmla="*/ 26 h 35"/>
                  <a:gd name="T32" fmla="*/ 7 w 36"/>
                  <a:gd name="T33" fmla="*/ 25 h 35"/>
                  <a:gd name="T34" fmla="*/ 17 w 36"/>
                  <a:gd name="T35" fmla="*/ 0 h 35"/>
                  <a:gd name="T36" fmla="*/ 18 w 36"/>
                  <a:gd name="T37" fmla="*/ 0 h 35"/>
                  <a:gd name="T38" fmla="*/ 31 w 36"/>
                  <a:gd name="T39" fmla="*/ 30 h 35"/>
                  <a:gd name="T40" fmla="*/ 33 w 36"/>
                  <a:gd name="T41" fmla="*/ 33 h 35"/>
                  <a:gd name="T42" fmla="*/ 36 w 36"/>
                  <a:gd name="T43" fmla="*/ 34 h 35"/>
                  <a:gd name="T44" fmla="*/ 36 w 36"/>
                  <a:gd name="T45" fmla="*/ 35 h 35"/>
                  <a:gd name="T46" fmla="*/ 22 w 36"/>
                  <a:gd name="T47" fmla="*/ 22 h 35"/>
                  <a:gd name="T48" fmla="*/ 17 w 36"/>
                  <a:gd name="T49" fmla="*/ 7 h 35"/>
                  <a:gd name="T50" fmla="*/ 10 w 36"/>
                  <a:gd name="T51" fmla="*/ 22 h 35"/>
                  <a:gd name="T52" fmla="*/ 22 w 36"/>
                  <a:gd name="T53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5">
                    <a:moveTo>
                      <a:pt x="36" y="35"/>
                    </a:move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4"/>
                      <a:pt x="26" y="33"/>
                      <a:pt x="26" y="32"/>
                    </a:cubicBezTo>
                    <a:cubicBezTo>
                      <a:pt x="26" y="32"/>
                      <a:pt x="26" y="31"/>
                      <a:pt x="26" y="30"/>
                    </a:cubicBezTo>
                    <a:cubicBezTo>
                      <a:pt x="26" y="29"/>
                      <a:pt x="25" y="29"/>
                      <a:pt x="25" y="2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3"/>
                      <a:pt x="8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3"/>
                    </a:cubicBezTo>
                    <a:cubicBezTo>
                      <a:pt x="3" y="32"/>
                      <a:pt x="5" y="30"/>
                      <a:pt x="6" y="26"/>
                    </a:cubicBezTo>
                    <a:cubicBezTo>
                      <a:pt x="6" y="26"/>
                      <a:pt x="6" y="26"/>
                      <a:pt x="7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1"/>
                      <a:pt x="33" y="33"/>
                      <a:pt x="33" y="33"/>
                    </a:cubicBezTo>
                    <a:cubicBezTo>
                      <a:pt x="34" y="34"/>
                      <a:pt x="35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lose/>
                    <a:moveTo>
                      <a:pt x="22" y="22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22" y="22"/>
                      <a:pt x="22" y="22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6" name="îŝliḍé"/>
              <p:cNvSpPr/>
              <p:nvPr/>
            </p:nvSpPr>
            <p:spPr bwMode="auto">
              <a:xfrm>
                <a:off x="5237055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3 w 36"/>
                  <a:gd name="T3" fmla="*/ 2 h 34"/>
                  <a:gd name="T4" fmla="*/ 32 w 36"/>
                  <a:gd name="T5" fmla="*/ 7 h 34"/>
                  <a:gd name="T6" fmla="*/ 32 w 36"/>
                  <a:gd name="T7" fmla="*/ 34 h 34"/>
                  <a:gd name="T8" fmla="*/ 31 w 36"/>
                  <a:gd name="T9" fmla="*/ 34 h 34"/>
                  <a:gd name="T10" fmla="*/ 8 w 36"/>
                  <a:gd name="T11" fmla="*/ 6 h 34"/>
                  <a:gd name="T12" fmla="*/ 8 w 36"/>
                  <a:gd name="T13" fmla="*/ 6 h 34"/>
                  <a:gd name="T14" fmla="*/ 8 w 36"/>
                  <a:gd name="T15" fmla="*/ 26 h 34"/>
                  <a:gd name="T16" fmla="*/ 9 w 36"/>
                  <a:gd name="T17" fmla="*/ 32 h 34"/>
                  <a:gd name="T18" fmla="*/ 12 w 36"/>
                  <a:gd name="T19" fmla="*/ 33 h 34"/>
                  <a:gd name="T20" fmla="*/ 12 w 36"/>
                  <a:gd name="T21" fmla="*/ 34 h 34"/>
                  <a:gd name="T22" fmla="*/ 0 w 36"/>
                  <a:gd name="T23" fmla="*/ 34 h 34"/>
                  <a:gd name="T24" fmla="*/ 0 w 36"/>
                  <a:gd name="T25" fmla="*/ 33 h 34"/>
                  <a:gd name="T26" fmla="*/ 4 w 36"/>
                  <a:gd name="T27" fmla="*/ 32 h 34"/>
                  <a:gd name="T28" fmla="*/ 5 w 36"/>
                  <a:gd name="T29" fmla="*/ 26 h 34"/>
                  <a:gd name="T30" fmla="*/ 5 w 36"/>
                  <a:gd name="T31" fmla="*/ 3 h 34"/>
                  <a:gd name="T32" fmla="*/ 0 w 36"/>
                  <a:gd name="T33" fmla="*/ 1 h 34"/>
                  <a:gd name="T34" fmla="*/ 0 w 36"/>
                  <a:gd name="T35" fmla="*/ 0 h 34"/>
                  <a:gd name="T36" fmla="*/ 9 w 36"/>
                  <a:gd name="T37" fmla="*/ 0 h 34"/>
                  <a:gd name="T38" fmla="*/ 29 w 36"/>
                  <a:gd name="T39" fmla="*/ 25 h 34"/>
                  <a:gd name="T40" fmla="*/ 29 w 36"/>
                  <a:gd name="T41" fmla="*/ 7 h 34"/>
                  <a:gd name="T42" fmla="*/ 28 w 36"/>
                  <a:gd name="T43" fmla="*/ 2 h 34"/>
                  <a:gd name="T44" fmla="*/ 24 w 36"/>
                  <a:gd name="T45" fmla="*/ 1 h 34"/>
                  <a:gd name="T46" fmla="*/ 24 w 36"/>
                  <a:gd name="T47" fmla="*/ 0 h 34"/>
                  <a:gd name="T48" fmla="*/ 36 w 36"/>
                  <a:gd name="T49" fmla="*/ 0 h 34"/>
                  <a:gd name="T50" fmla="*/ 36 w 36"/>
                  <a:gd name="T51" fmla="*/ 0 h 34"/>
                  <a:gd name="T52" fmla="*/ 36 w 36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3"/>
                      <a:pt x="32" y="5"/>
                      <a:pt x="32" y="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9"/>
                      <a:pt x="8" y="31"/>
                      <a:pt x="9" y="32"/>
                    </a:cubicBezTo>
                    <a:cubicBezTo>
                      <a:pt x="9" y="32"/>
                      <a:pt x="10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7" name="îŝļiďè"/>
              <p:cNvSpPr/>
              <p:nvPr/>
            </p:nvSpPr>
            <p:spPr bwMode="auto">
              <a:xfrm>
                <a:off x="5443350" y="3999310"/>
                <a:ext cx="195850" cy="190628"/>
              </a:xfrm>
              <a:custGeom>
                <a:avLst/>
                <a:gdLst>
                  <a:gd name="T0" fmla="*/ 36 w 36"/>
                  <a:gd name="T1" fmla="*/ 18 h 35"/>
                  <a:gd name="T2" fmla="*/ 33 w 36"/>
                  <a:gd name="T3" fmla="*/ 18 h 35"/>
                  <a:gd name="T4" fmla="*/ 32 w 36"/>
                  <a:gd name="T5" fmla="*/ 22 h 35"/>
                  <a:gd name="T6" fmla="*/ 32 w 36"/>
                  <a:gd name="T7" fmla="*/ 32 h 35"/>
                  <a:gd name="T8" fmla="*/ 20 w 36"/>
                  <a:gd name="T9" fmla="*/ 35 h 35"/>
                  <a:gd name="T10" fmla="*/ 5 w 36"/>
                  <a:gd name="T11" fmla="*/ 30 h 35"/>
                  <a:gd name="T12" fmla="*/ 1 w 36"/>
                  <a:gd name="T13" fmla="*/ 17 h 35"/>
                  <a:gd name="T14" fmla="*/ 19 w 36"/>
                  <a:gd name="T15" fmla="*/ 0 h 35"/>
                  <a:gd name="T16" fmla="*/ 26 w 36"/>
                  <a:gd name="T17" fmla="*/ 1 h 35"/>
                  <a:gd name="T18" fmla="*/ 28 w 36"/>
                  <a:gd name="T19" fmla="*/ 2 h 35"/>
                  <a:gd name="T20" fmla="*/ 30 w 36"/>
                  <a:gd name="T21" fmla="*/ 0 h 35"/>
                  <a:gd name="T22" fmla="*/ 31 w 36"/>
                  <a:gd name="T23" fmla="*/ 0 h 35"/>
                  <a:gd name="T24" fmla="*/ 32 w 36"/>
                  <a:gd name="T25" fmla="*/ 11 h 35"/>
                  <a:gd name="T26" fmla="*/ 30 w 36"/>
                  <a:gd name="T27" fmla="*/ 11 h 35"/>
                  <a:gd name="T28" fmla="*/ 19 w 36"/>
                  <a:gd name="T29" fmla="*/ 2 h 35"/>
                  <a:gd name="T30" fmla="*/ 7 w 36"/>
                  <a:gd name="T31" fmla="*/ 18 h 35"/>
                  <a:gd name="T32" fmla="*/ 20 w 36"/>
                  <a:gd name="T33" fmla="*/ 34 h 35"/>
                  <a:gd name="T34" fmla="*/ 27 w 36"/>
                  <a:gd name="T35" fmla="*/ 31 h 35"/>
                  <a:gd name="T36" fmla="*/ 27 w 36"/>
                  <a:gd name="T37" fmla="*/ 22 h 35"/>
                  <a:gd name="T38" fmla="*/ 26 w 36"/>
                  <a:gd name="T39" fmla="*/ 18 h 35"/>
                  <a:gd name="T40" fmla="*/ 23 w 36"/>
                  <a:gd name="T41" fmla="*/ 18 h 35"/>
                  <a:gd name="T42" fmla="*/ 23 w 36"/>
                  <a:gd name="T43" fmla="*/ 17 h 35"/>
                  <a:gd name="T44" fmla="*/ 36 w 36"/>
                  <a:gd name="T45" fmla="*/ 17 h 35"/>
                  <a:gd name="T46" fmla="*/ 36 w 36"/>
                  <a:gd name="T4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35">
                    <a:moveTo>
                      <a:pt x="36" y="18"/>
                    </a:moveTo>
                    <a:cubicBezTo>
                      <a:pt x="34" y="18"/>
                      <a:pt x="34" y="18"/>
                      <a:pt x="33" y="18"/>
                    </a:cubicBezTo>
                    <a:cubicBezTo>
                      <a:pt x="33" y="19"/>
                      <a:pt x="32" y="20"/>
                      <a:pt x="32" y="2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9" y="34"/>
                      <a:pt x="25" y="35"/>
                      <a:pt x="20" y="35"/>
                    </a:cubicBezTo>
                    <a:cubicBezTo>
                      <a:pt x="13" y="35"/>
                      <a:pt x="8" y="34"/>
                      <a:pt x="5" y="30"/>
                    </a:cubicBezTo>
                    <a:cubicBezTo>
                      <a:pt x="2" y="27"/>
                      <a:pt x="0" y="23"/>
                      <a:pt x="1" y="17"/>
                    </a:cubicBezTo>
                    <a:cubicBezTo>
                      <a:pt x="2" y="7"/>
                      <a:pt x="8" y="1"/>
                      <a:pt x="19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7" y="1"/>
                      <a:pt x="27" y="2"/>
                      <a:pt x="28" y="2"/>
                    </a:cubicBezTo>
                    <a:cubicBezTo>
                      <a:pt x="29" y="1"/>
                      <a:pt x="30" y="1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5"/>
                      <a:pt x="25" y="2"/>
                      <a:pt x="19" y="2"/>
                    </a:cubicBezTo>
                    <a:cubicBezTo>
                      <a:pt x="11" y="3"/>
                      <a:pt x="7" y="8"/>
                      <a:pt x="7" y="18"/>
                    </a:cubicBezTo>
                    <a:cubicBezTo>
                      <a:pt x="7" y="28"/>
                      <a:pt x="11" y="33"/>
                      <a:pt x="20" y="34"/>
                    </a:cubicBezTo>
                    <a:cubicBezTo>
                      <a:pt x="24" y="33"/>
                      <a:pt x="27" y="32"/>
                      <a:pt x="27" y="3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0"/>
                      <a:pt x="27" y="19"/>
                      <a:pt x="26" y="18"/>
                    </a:cubicBezTo>
                    <a:cubicBezTo>
                      <a:pt x="26" y="18"/>
                      <a:pt x="25" y="18"/>
                      <a:pt x="23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8"/>
                      <a:pt x="36" y="18"/>
                      <a:pt x="3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8" name="îṩḷiḓé"/>
              <p:cNvSpPr/>
              <p:nvPr/>
            </p:nvSpPr>
            <p:spPr bwMode="auto">
              <a:xfrm>
                <a:off x="5691429" y="3967974"/>
                <a:ext cx="39170" cy="80952"/>
              </a:xfrm>
              <a:custGeom>
                <a:avLst/>
                <a:gdLst>
                  <a:gd name="T0" fmla="*/ 0 w 7"/>
                  <a:gd name="T1" fmla="*/ 14 h 15"/>
                  <a:gd name="T2" fmla="*/ 4 w 7"/>
                  <a:gd name="T3" fmla="*/ 7 h 15"/>
                  <a:gd name="T4" fmla="*/ 0 w 7"/>
                  <a:gd name="T5" fmla="*/ 4 h 15"/>
                  <a:gd name="T6" fmla="*/ 3 w 7"/>
                  <a:gd name="T7" fmla="*/ 1 h 15"/>
                  <a:gd name="T8" fmla="*/ 7 w 7"/>
                  <a:gd name="T9" fmla="*/ 6 h 15"/>
                  <a:gd name="T10" fmla="*/ 1 w 7"/>
                  <a:gd name="T11" fmla="*/ 15 h 15"/>
                  <a:gd name="T12" fmla="*/ 0 w 7"/>
                  <a:gd name="T1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4"/>
                    </a:moveTo>
                    <a:cubicBezTo>
                      <a:pt x="3" y="12"/>
                      <a:pt x="4" y="10"/>
                      <a:pt x="4" y="7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6" y="1"/>
                      <a:pt x="7" y="3"/>
                      <a:pt x="7" y="6"/>
                    </a:cubicBezTo>
                    <a:cubicBezTo>
                      <a:pt x="7" y="10"/>
                      <a:pt x="4" y="13"/>
                      <a:pt x="1" y="15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9" name="i$ḷíďè"/>
              <p:cNvSpPr/>
              <p:nvPr/>
            </p:nvSpPr>
            <p:spPr bwMode="auto">
              <a:xfrm>
                <a:off x="5720212" y="3999310"/>
                <a:ext cx="195850" cy="190628"/>
              </a:xfrm>
              <a:custGeom>
                <a:avLst/>
                <a:gdLst>
                  <a:gd name="T0" fmla="*/ 36 w 36"/>
                  <a:gd name="T1" fmla="*/ 35 h 35"/>
                  <a:gd name="T2" fmla="*/ 23 w 36"/>
                  <a:gd name="T3" fmla="*/ 35 h 35"/>
                  <a:gd name="T4" fmla="*/ 23 w 36"/>
                  <a:gd name="T5" fmla="*/ 34 h 35"/>
                  <a:gd name="T6" fmla="*/ 26 w 36"/>
                  <a:gd name="T7" fmla="*/ 32 h 35"/>
                  <a:gd name="T8" fmla="*/ 26 w 36"/>
                  <a:gd name="T9" fmla="*/ 30 h 35"/>
                  <a:gd name="T10" fmla="*/ 26 w 36"/>
                  <a:gd name="T11" fmla="*/ 29 h 35"/>
                  <a:gd name="T12" fmla="*/ 23 w 36"/>
                  <a:gd name="T13" fmla="*/ 24 h 35"/>
                  <a:gd name="T14" fmla="*/ 10 w 36"/>
                  <a:gd name="T15" fmla="*/ 24 h 35"/>
                  <a:gd name="T16" fmla="*/ 7 w 36"/>
                  <a:gd name="T17" fmla="*/ 30 h 35"/>
                  <a:gd name="T18" fmla="*/ 7 w 36"/>
                  <a:gd name="T19" fmla="*/ 32 h 35"/>
                  <a:gd name="T20" fmla="*/ 11 w 36"/>
                  <a:gd name="T21" fmla="*/ 34 h 35"/>
                  <a:gd name="T22" fmla="*/ 11 w 36"/>
                  <a:gd name="T23" fmla="*/ 35 h 35"/>
                  <a:gd name="T24" fmla="*/ 0 w 36"/>
                  <a:gd name="T25" fmla="*/ 35 h 35"/>
                  <a:gd name="T26" fmla="*/ 0 w 36"/>
                  <a:gd name="T27" fmla="*/ 34 h 35"/>
                  <a:gd name="T28" fmla="*/ 3 w 36"/>
                  <a:gd name="T29" fmla="*/ 33 h 35"/>
                  <a:gd name="T30" fmla="*/ 6 w 36"/>
                  <a:gd name="T31" fmla="*/ 26 h 35"/>
                  <a:gd name="T32" fmla="*/ 7 w 36"/>
                  <a:gd name="T33" fmla="*/ 25 h 35"/>
                  <a:gd name="T34" fmla="*/ 17 w 36"/>
                  <a:gd name="T35" fmla="*/ 0 h 35"/>
                  <a:gd name="T36" fmla="*/ 18 w 36"/>
                  <a:gd name="T37" fmla="*/ 0 h 35"/>
                  <a:gd name="T38" fmla="*/ 31 w 36"/>
                  <a:gd name="T39" fmla="*/ 30 h 35"/>
                  <a:gd name="T40" fmla="*/ 34 w 36"/>
                  <a:gd name="T41" fmla="*/ 33 h 35"/>
                  <a:gd name="T42" fmla="*/ 36 w 36"/>
                  <a:gd name="T43" fmla="*/ 34 h 35"/>
                  <a:gd name="T44" fmla="*/ 36 w 36"/>
                  <a:gd name="T45" fmla="*/ 35 h 35"/>
                  <a:gd name="T46" fmla="*/ 23 w 36"/>
                  <a:gd name="T47" fmla="*/ 22 h 35"/>
                  <a:gd name="T48" fmla="*/ 17 w 36"/>
                  <a:gd name="T49" fmla="*/ 7 h 35"/>
                  <a:gd name="T50" fmla="*/ 11 w 36"/>
                  <a:gd name="T51" fmla="*/ 22 h 35"/>
                  <a:gd name="T52" fmla="*/ 23 w 36"/>
                  <a:gd name="T53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5">
                    <a:moveTo>
                      <a:pt x="36" y="35"/>
                    </a:move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4"/>
                      <a:pt x="27" y="33"/>
                      <a:pt x="26" y="32"/>
                    </a:cubicBezTo>
                    <a:cubicBezTo>
                      <a:pt x="26" y="32"/>
                      <a:pt x="26" y="31"/>
                      <a:pt x="26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3"/>
                      <a:pt x="8" y="34"/>
                      <a:pt x="1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3"/>
                    </a:cubicBezTo>
                    <a:cubicBezTo>
                      <a:pt x="4" y="32"/>
                      <a:pt x="5" y="30"/>
                      <a:pt x="6" y="26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1"/>
                      <a:pt x="33" y="33"/>
                      <a:pt x="34" y="33"/>
                    </a:cubicBezTo>
                    <a:cubicBezTo>
                      <a:pt x="34" y="34"/>
                      <a:pt x="35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lose/>
                    <a:moveTo>
                      <a:pt x="23" y="22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0" name="íś1îdê"/>
              <p:cNvSpPr/>
              <p:nvPr/>
            </p:nvSpPr>
            <p:spPr bwMode="auto">
              <a:xfrm>
                <a:off x="5921284" y="4004533"/>
                <a:ext cx="201072" cy="185405"/>
              </a:xfrm>
              <a:custGeom>
                <a:avLst/>
                <a:gdLst>
                  <a:gd name="T0" fmla="*/ 37 w 37"/>
                  <a:gd name="T1" fmla="*/ 1 h 34"/>
                  <a:gd name="T2" fmla="*/ 33 w 37"/>
                  <a:gd name="T3" fmla="*/ 2 h 34"/>
                  <a:gd name="T4" fmla="*/ 32 w 37"/>
                  <a:gd name="T5" fmla="*/ 7 h 34"/>
                  <a:gd name="T6" fmla="*/ 32 w 37"/>
                  <a:gd name="T7" fmla="*/ 34 h 34"/>
                  <a:gd name="T8" fmla="*/ 31 w 37"/>
                  <a:gd name="T9" fmla="*/ 34 h 34"/>
                  <a:gd name="T10" fmla="*/ 8 w 37"/>
                  <a:gd name="T11" fmla="*/ 6 h 34"/>
                  <a:gd name="T12" fmla="*/ 8 w 37"/>
                  <a:gd name="T13" fmla="*/ 6 h 34"/>
                  <a:gd name="T14" fmla="*/ 8 w 37"/>
                  <a:gd name="T15" fmla="*/ 26 h 34"/>
                  <a:gd name="T16" fmla="*/ 9 w 37"/>
                  <a:gd name="T17" fmla="*/ 32 h 34"/>
                  <a:gd name="T18" fmla="*/ 13 w 37"/>
                  <a:gd name="T19" fmla="*/ 33 h 34"/>
                  <a:gd name="T20" fmla="*/ 13 w 37"/>
                  <a:gd name="T21" fmla="*/ 34 h 34"/>
                  <a:gd name="T22" fmla="*/ 0 w 37"/>
                  <a:gd name="T23" fmla="*/ 34 h 34"/>
                  <a:gd name="T24" fmla="*/ 0 w 37"/>
                  <a:gd name="T25" fmla="*/ 33 h 34"/>
                  <a:gd name="T26" fmla="*/ 4 w 37"/>
                  <a:gd name="T27" fmla="*/ 32 h 34"/>
                  <a:gd name="T28" fmla="*/ 5 w 37"/>
                  <a:gd name="T29" fmla="*/ 26 h 34"/>
                  <a:gd name="T30" fmla="*/ 5 w 37"/>
                  <a:gd name="T31" fmla="*/ 3 h 34"/>
                  <a:gd name="T32" fmla="*/ 0 w 37"/>
                  <a:gd name="T33" fmla="*/ 1 h 34"/>
                  <a:gd name="T34" fmla="*/ 0 w 37"/>
                  <a:gd name="T35" fmla="*/ 0 h 34"/>
                  <a:gd name="T36" fmla="*/ 9 w 37"/>
                  <a:gd name="T37" fmla="*/ 0 h 34"/>
                  <a:gd name="T38" fmla="*/ 29 w 37"/>
                  <a:gd name="T39" fmla="*/ 25 h 34"/>
                  <a:gd name="T40" fmla="*/ 29 w 37"/>
                  <a:gd name="T41" fmla="*/ 7 h 34"/>
                  <a:gd name="T42" fmla="*/ 28 w 37"/>
                  <a:gd name="T43" fmla="*/ 2 h 34"/>
                  <a:gd name="T44" fmla="*/ 24 w 37"/>
                  <a:gd name="T45" fmla="*/ 1 h 34"/>
                  <a:gd name="T46" fmla="*/ 24 w 37"/>
                  <a:gd name="T47" fmla="*/ 0 h 34"/>
                  <a:gd name="T48" fmla="*/ 37 w 37"/>
                  <a:gd name="T49" fmla="*/ 0 h 34"/>
                  <a:gd name="T50" fmla="*/ 37 w 37"/>
                  <a:gd name="T51" fmla="*/ 0 h 34"/>
                  <a:gd name="T52" fmla="*/ 37 w 37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4">
                    <a:moveTo>
                      <a:pt x="37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3"/>
                      <a:pt x="32" y="5"/>
                      <a:pt x="32" y="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9"/>
                      <a:pt x="8" y="31"/>
                      <a:pt x="9" y="32"/>
                    </a:cubicBezTo>
                    <a:cubicBezTo>
                      <a:pt x="9" y="32"/>
                      <a:pt x="11" y="33"/>
                      <a:pt x="13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7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1" name="íṧļîḓe"/>
              <p:cNvSpPr/>
              <p:nvPr/>
            </p:nvSpPr>
            <p:spPr bwMode="auto">
              <a:xfrm>
                <a:off x="6217136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2 w 36"/>
                  <a:gd name="T3" fmla="*/ 2 h 34"/>
                  <a:gd name="T4" fmla="*/ 31 w 36"/>
                  <a:gd name="T5" fmla="*/ 7 h 34"/>
                  <a:gd name="T6" fmla="*/ 31 w 36"/>
                  <a:gd name="T7" fmla="*/ 21 h 34"/>
                  <a:gd name="T8" fmla="*/ 17 w 36"/>
                  <a:gd name="T9" fmla="*/ 34 h 34"/>
                  <a:gd name="T10" fmla="*/ 5 w 36"/>
                  <a:gd name="T11" fmla="*/ 21 h 34"/>
                  <a:gd name="T12" fmla="*/ 5 w 36"/>
                  <a:gd name="T13" fmla="*/ 5 h 34"/>
                  <a:gd name="T14" fmla="*/ 4 w 36"/>
                  <a:gd name="T15" fmla="*/ 2 h 34"/>
                  <a:gd name="T16" fmla="*/ 0 w 36"/>
                  <a:gd name="T17" fmla="*/ 1 h 34"/>
                  <a:gd name="T18" fmla="*/ 0 w 36"/>
                  <a:gd name="T19" fmla="*/ 0 h 34"/>
                  <a:gd name="T20" fmla="*/ 15 w 36"/>
                  <a:gd name="T21" fmla="*/ 0 h 34"/>
                  <a:gd name="T22" fmla="*/ 15 w 36"/>
                  <a:gd name="T23" fmla="*/ 1 h 34"/>
                  <a:gd name="T24" fmla="*/ 11 w 36"/>
                  <a:gd name="T25" fmla="*/ 2 h 34"/>
                  <a:gd name="T26" fmla="*/ 10 w 36"/>
                  <a:gd name="T27" fmla="*/ 5 h 34"/>
                  <a:gd name="T28" fmla="*/ 10 w 36"/>
                  <a:gd name="T29" fmla="*/ 22 h 34"/>
                  <a:gd name="T30" fmla="*/ 19 w 36"/>
                  <a:gd name="T31" fmla="*/ 32 h 34"/>
                  <a:gd name="T32" fmla="*/ 27 w 36"/>
                  <a:gd name="T33" fmla="*/ 28 h 34"/>
                  <a:gd name="T34" fmla="*/ 29 w 36"/>
                  <a:gd name="T35" fmla="*/ 21 h 34"/>
                  <a:gd name="T36" fmla="*/ 29 w 36"/>
                  <a:gd name="T37" fmla="*/ 7 h 34"/>
                  <a:gd name="T38" fmla="*/ 28 w 36"/>
                  <a:gd name="T39" fmla="*/ 2 h 34"/>
                  <a:gd name="T40" fmla="*/ 24 w 36"/>
                  <a:gd name="T41" fmla="*/ 1 h 34"/>
                  <a:gd name="T42" fmla="*/ 24 w 36"/>
                  <a:gd name="T43" fmla="*/ 0 h 34"/>
                  <a:gd name="T44" fmla="*/ 36 w 36"/>
                  <a:gd name="T45" fmla="*/ 0 h 34"/>
                  <a:gd name="T46" fmla="*/ 36 w 36"/>
                  <a:gd name="T4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2" y="1"/>
                      <a:pt x="32" y="2"/>
                    </a:cubicBezTo>
                    <a:cubicBezTo>
                      <a:pt x="31" y="3"/>
                      <a:pt x="31" y="5"/>
                      <a:pt x="31" y="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30"/>
                      <a:pt x="27" y="34"/>
                      <a:pt x="17" y="34"/>
                    </a:cubicBezTo>
                    <a:cubicBezTo>
                      <a:pt x="9" y="34"/>
                      <a:pt x="4" y="30"/>
                      <a:pt x="5" y="2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1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9"/>
                      <a:pt x="13" y="32"/>
                      <a:pt x="19" y="32"/>
                    </a:cubicBezTo>
                    <a:cubicBezTo>
                      <a:pt x="23" y="32"/>
                      <a:pt x="26" y="31"/>
                      <a:pt x="27" y="28"/>
                    </a:cubicBezTo>
                    <a:cubicBezTo>
                      <a:pt x="28" y="27"/>
                      <a:pt x="29" y="25"/>
                      <a:pt x="29" y="21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8" y="3"/>
                      <a:pt x="28" y="2"/>
                    </a:cubicBezTo>
                    <a:cubicBezTo>
                      <a:pt x="27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2" name="ï$ḷíḑe"/>
              <p:cNvSpPr/>
              <p:nvPr/>
            </p:nvSpPr>
            <p:spPr bwMode="auto">
              <a:xfrm>
                <a:off x="6418210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2 w 36"/>
                  <a:gd name="T3" fmla="*/ 2 h 34"/>
                  <a:gd name="T4" fmla="*/ 31 w 36"/>
                  <a:gd name="T5" fmla="*/ 7 h 34"/>
                  <a:gd name="T6" fmla="*/ 31 w 36"/>
                  <a:gd name="T7" fmla="*/ 34 h 34"/>
                  <a:gd name="T8" fmla="*/ 30 w 36"/>
                  <a:gd name="T9" fmla="*/ 34 h 34"/>
                  <a:gd name="T10" fmla="*/ 8 w 36"/>
                  <a:gd name="T11" fmla="*/ 6 h 34"/>
                  <a:gd name="T12" fmla="*/ 7 w 36"/>
                  <a:gd name="T13" fmla="*/ 6 h 34"/>
                  <a:gd name="T14" fmla="*/ 7 w 36"/>
                  <a:gd name="T15" fmla="*/ 26 h 34"/>
                  <a:gd name="T16" fmla="*/ 8 w 36"/>
                  <a:gd name="T17" fmla="*/ 32 h 34"/>
                  <a:gd name="T18" fmla="*/ 12 w 36"/>
                  <a:gd name="T19" fmla="*/ 33 h 34"/>
                  <a:gd name="T20" fmla="*/ 12 w 36"/>
                  <a:gd name="T21" fmla="*/ 34 h 34"/>
                  <a:gd name="T22" fmla="*/ 0 w 36"/>
                  <a:gd name="T23" fmla="*/ 34 h 34"/>
                  <a:gd name="T24" fmla="*/ 0 w 36"/>
                  <a:gd name="T25" fmla="*/ 33 h 34"/>
                  <a:gd name="T26" fmla="*/ 4 w 36"/>
                  <a:gd name="T27" fmla="*/ 32 h 34"/>
                  <a:gd name="T28" fmla="*/ 5 w 36"/>
                  <a:gd name="T29" fmla="*/ 26 h 34"/>
                  <a:gd name="T30" fmla="*/ 5 w 36"/>
                  <a:gd name="T31" fmla="*/ 3 h 34"/>
                  <a:gd name="T32" fmla="*/ 0 w 36"/>
                  <a:gd name="T33" fmla="*/ 1 h 34"/>
                  <a:gd name="T34" fmla="*/ 0 w 36"/>
                  <a:gd name="T35" fmla="*/ 0 h 34"/>
                  <a:gd name="T36" fmla="*/ 9 w 36"/>
                  <a:gd name="T37" fmla="*/ 0 h 34"/>
                  <a:gd name="T38" fmla="*/ 29 w 36"/>
                  <a:gd name="T39" fmla="*/ 25 h 34"/>
                  <a:gd name="T40" fmla="*/ 29 w 36"/>
                  <a:gd name="T41" fmla="*/ 7 h 34"/>
                  <a:gd name="T42" fmla="*/ 28 w 36"/>
                  <a:gd name="T43" fmla="*/ 2 h 34"/>
                  <a:gd name="T44" fmla="*/ 24 w 36"/>
                  <a:gd name="T45" fmla="*/ 1 h 34"/>
                  <a:gd name="T46" fmla="*/ 24 w 36"/>
                  <a:gd name="T47" fmla="*/ 0 h 34"/>
                  <a:gd name="T48" fmla="*/ 36 w 36"/>
                  <a:gd name="T49" fmla="*/ 0 h 34"/>
                  <a:gd name="T50" fmla="*/ 36 w 36"/>
                  <a:gd name="T51" fmla="*/ 0 h 34"/>
                  <a:gd name="T52" fmla="*/ 36 w 36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3" y="1"/>
                      <a:pt x="32" y="2"/>
                    </a:cubicBezTo>
                    <a:cubicBezTo>
                      <a:pt x="32" y="3"/>
                      <a:pt x="31" y="5"/>
                      <a:pt x="31" y="7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9"/>
                      <a:pt x="8" y="31"/>
                      <a:pt x="8" y="32"/>
                    </a:cubicBezTo>
                    <a:cubicBezTo>
                      <a:pt x="9" y="32"/>
                      <a:pt x="10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3" name="išļiďè"/>
              <p:cNvSpPr/>
              <p:nvPr/>
            </p:nvSpPr>
            <p:spPr bwMode="auto">
              <a:xfrm>
                <a:off x="6612598" y="4004533"/>
                <a:ext cx="80951" cy="185405"/>
              </a:xfrm>
              <a:custGeom>
                <a:avLst/>
                <a:gdLst>
                  <a:gd name="T0" fmla="*/ 0 w 15"/>
                  <a:gd name="T1" fmla="*/ 33 h 34"/>
                  <a:gd name="T2" fmla="*/ 4 w 15"/>
                  <a:gd name="T3" fmla="*/ 32 h 34"/>
                  <a:gd name="T4" fmla="*/ 5 w 15"/>
                  <a:gd name="T5" fmla="*/ 28 h 34"/>
                  <a:gd name="T6" fmla="*/ 5 w 15"/>
                  <a:gd name="T7" fmla="*/ 5 h 34"/>
                  <a:gd name="T8" fmla="*/ 4 w 15"/>
                  <a:gd name="T9" fmla="*/ 2 h 34"/>
                  <a:gd name="T10" fmla="*/ 0 w 15"/>
                  <a:gd name="T11" fmla="*/ 1 h 34"/>
                  <a:gd name="T12" fmla="*/ 0 w 15"/>
                  <a:gd name="T13" fmla="*/ 0 h 34"/>
                  <a:gd name="T14" fmla="*/ 15 w 15"/>
                  <a:gd name="T15" fmla="*/ 0 h 34"/>
                  <a:gd name="T16" fmla="*/ 15 w 15"/>
                  <a:gd name="T17" fmla="*/ 1 h 34"/>
                  <a:gd name="T18" fmla="*/ 11 w 15"/>
                  <a:gd name="T19" fmla="*/ 2 h 34"/>
                  <a:gd name="T20" fmla="*/ 10 w 15"/>
                  <a:gd name="T21" fmla="*/ 5 h 34"/>
                  <a:gd name="T22" fmla="*/ 10 w 15"/>
                  <a:gd name="T23" fmla="*/ 28 h 34"/>
                  <a:gd name="T24" fmla="*/ 11 w 15"/>
                  <a:gd name="T25" fmla="*/ 32 h 34"/>
                  <a:gd name="T26" fmla="*/ 15 w 15"/>
                  <a:gd name="T27" fmla="*/ 33 h 34"/>
                  <a:gd name="T28" fmla="*/ 15 w 15"/>
                  <a:gd name="T29" fmla="*/ 34 h 34"/>
                  <a:gd name="T30" fmla="*/ 0 w 15"/>
                  <a:gd name="T31" fmla="*/ 34 h 34"/>
                  <a:gd name="T32" fmla="*/ 0 w 15"/>
                  <a:gd name="T3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0" y="33"/>
                    </a:moveTo>
                    <a:cubicBezTo>
                      <a:pt x="2" y="33"/>
                      <a:pt x="3" y="33"/>
                      <a:pt x="4" y="32"/>
                    </a:cubicBezTo>
                    <a:cubicBezTo>
                      <a:pt x="5" y="32"/>
                      <a:pt x="5" y="30"/>
                      <a:pt x="5" y="2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1" y="2"/>
                      <a:pt x="10" y="3"/>
                      <a:pt x="10" y="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1" y="32"/>
                      <a:pt x="11" y="32"/>
                    </a:cubicBezTo>
                    <a:cubicBezTo>
                      <a:pt x="12" y="33"/>
                      <a:pt x="13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4" name="ïṡḷïdè"/>
              <p:cNvSpPr/>
              <p:nvPr/>
            </p:nvSpPr>
            <p:spPr bwMode="auto">
              <a:xfrm>
                <a:off x="6675420" y="4004533"/>
                <a:ext cx="190627" cy="185405"/>
              </a:xfrm>
              <a:custGeom>
                <a:avLst/>
                <a:gdLst>
                  <a:gd name="T0" fmla="*/ 35 w 35"/>
                  <a:gd name="T1" fmla="*/ 1 h 34"/>
                  <a:gd name="T2" fmla="*/ 33 w 35"/>
                  <a:gd name="T3" fmla="*/ 2 h 34"/>
                  <a:gd name="T4" fmla="*/ 31 w 35"/>
                  <a:gd name="T5" fmla="*/ 5 h 34"/>
                  <a:gd name="T6" fmla="*/ 19 w 35"/>
                  <a:gd name="T7" fmla="*/ 34 h 34"/>
                  <a:gd name="T8" fmla="*/ 18 w 35"/>
                  <a:gd name="T9" fmla="*/ 34 h 34"/>
                  <a:gd name="T10" fmla="*/ 5 w 35"/>
                  <a:gd name="T11" fmla="*/ 6 h 34"/>
                  <a:gd name="T12" fmla="*/ 3 w 35"/>
                  <a:gd name="T13" fmla="*/ 2 h 34"/>
                  <a:gd name="T14" fmla="*/ 0 w 35"/>
                  <a:gd name="T15" fmla="*/ 1 h 34"/>
                  <a:gd name="T16" fmla="*/ 0 w 35"/>
                  <a:gd name="T17" fmla="*/ 0 h 34"/>
                  <a:gd name="T18" fmla="*/ 14 w 35"/>
                  <a:gd name="T19" fmla="*/ 0 h 34"/>
                  <a:gd name="T20" fmla="*/ 14 w 35"/>
                  <a:gd name="T21" fmla="*/ 1 h 34"/>
                  <a:gd name="T22" fmla="*/ 10 w 35"/>
                  <a:gd name="T23" fmla="*/ 3 h 34"/>
                  <a:gd name="T24" fmla="*/ 11 w 35"/>
                  <a:gd name="T25" fmla="*/ 6 h 34"/>
                  <a:gd name="T26" fmla="*/ 12 w 35"/>
                  <a:gd name="T27" fmla="*/ 8 h 34"/>
                  <a:gd name="T28" fmla="*/ 20 w 35"/>
                  <a:gd name="T29" fmla="*/ 26 h 34"/>
                  <a:gd name="T30" fmla="*/ 28 w 35"/>
                  <a:gd name="T31" fmla="*/ 7 h 34"/>
                  <a:gd name="T32" fmla="*/ 28 w 35"/>
                  <a:gd name="T33" fmla="*/ 6 h 34"/>
                  <a:gd name="T34" fmla="*/ 29 w 35"/>
                  <a:gd name="T35" fmla="*/ 3 h 34"/>
                  <a:gd name="T36" fmla="*/ 25 w 35"/>
                  <a:gd name="T37" fmla="*/ 1 h 34"/>
                  <a:gd name="T38" fmla="*/ 25 w 35"/>
                  <a:gd name="T39" fmla="*/ 0 h 34"/>
                  <a:gd name="T40" fmla="*/ 35 w 35"/>
                  <a:gd name="T41" fmla="*/ 0 h 34"/>
                  <a:gd name="T42" fmla="*/ 35 w 35"/>
                  <a:gd name="T4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34">
                    <a:moveTo>
                      <a:pt x="35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2"/>
                      <a:pt x="31" y="3"/>
                      <a:pt x="31" y="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0" y="1"/>
                      <a:pt x="10" y="3"/>
                    </a:cubicBezTo>
                    <a:cubicBezTo>
                      <a:pt x="10" y="3"/>
                      <a:pt x="10" y="4"/>
                      <a:pt x="11" y="6"/>
                    </a:cubicBezTo>
                    <a:cubicBezTo>
                      <a:pt x="11" y="7"/>
                      <a:pt x="12" y="7"/>
                      <a:pt x="12" y="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4"/>
                      <a:pt x="29" y="3"/>
                      <a:pt x="29" y="3"/>
                    </a:cubicBezTo>
                    <a:cubicBezTo>
                      <a:pt x="29" y="1"/>
                      <a:pt x="27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5" name="îśḻïḓe"/>
              <p:cNvSpPr/>
              <p:nvPr/>
            </p:nvSpPr>
            <p:spPr bwMode="auto">
              <a:xfrm>
                <a:off x="6890781" y="4004533"/>
                <a:ext cx="169736" cy="185405"/>
              </a:xfrm>
              <a:custGeom>
                <a:avLst/>
                <a:gdLst>
                  <a:gd name="T0" fmla="*/ 28 w 31"/>
                  <a:gd name="T1" fmla="*/ 34 h 34"/>
                  <a:gd name="T2" fmla="*/ 0 w 31"/>
                  <a:gd name="T3" fmla="*/ 34 h 34"/>
                  <a:gd name="T4" fmla="*/ 0 w 31"/>
                  <a:gd name="T5" fmla="*/ 33 h 34"/>
                  <a:gd name="T6" fmla="*/ 4 w 31"/>
                  <a:gd name="T7" fmla="*/ 32 h 34"/>
                  <a:gd name="T8" fmla="*/ 5 w 31"/>
                  <a:gd name="T9" fmla="*/ 28 h 34"/>
                  <a:gd name="T10" fmla="*/ 5 w 31"/>
                  <a:gd name="T11" fmla="*/ 5 h 34"/>
                  <a:gd name="T12" fmla="*/ 4 w 31"/>
                  <a:gd name="T13" fmla="*/ 2 h 34"/>
                  <a:gd name="T14" fmla="*/ 0 w 31"/>
                  <a:gd name="T15" fmla="*/ 1 h 34"/>
                  <a:gd name="T16" fmla="*/ 0 w 31"/>
                  <a:gd name="T17" fmla="*/ 0 h 34"/>
                  <a:gd name="T18" fmla="*/ 28 w 31"/>
                  <a:gd name="T19" fmla="*/ 0 h 34"/>
                  <a:gd name="T20" fmla="*/ 28 w 31"/>
                  <a:gd name="T21" fmla="*/ 7 h 34"/>
                  <a:gd name="T22" fmla="*/ 27 w 31"/>
                  <a:gd name="T23" fmla="*/ 7 h 34"/>
                  <a:gd name="T24" fmla="*/ 25 w 31"/>
                  <a:gd name="T25" fmla="*/ 3 h 34"/>
                  <a:gd name="T26" fmla="*/ 19 w 31"/>
                  <a:gd name="T27" fmla="*/ 2 h 34"/>
                  <a:gd name="T28" fmla="*/ 12 w 31"/>
                  <a:gd name="T29" fmla="*/ 2 h 34"/>
                  <a:gd name="T30" fmla="*/ 10 w 31"/>
                  <a:gd name="T31" fmla="*/ 3 h 34"/>
                  <a:gd name="T32" fmla="*/ 10 w 31"/>
                  <a:gd name="T33" fmla="*/ 15 h 34"/>
                  <a:gd name="T34" fmla="*/ 18 w 31"/>
                  <a:gd name="T35" fmla="*/ 15 h 34"/>
                  <a:gd name="T36" fmla="*/ 22 w 31"/>
                  <a:gd name="T37" fmla="*/ 14 h 34"/>
                  <a:gd name="T38" fmla="*/ 24 w 31"/>
                  <a:gd name="T39" fmla="*/ 10 h 34"/>
                  <a:gd name="T40" fmla="*/ 25 w 31"/>
                  <a:gd name="T41" fmla="*/ 10 h 34"/>
                  <a:gd name="T42" fmla="*/ 25 w 31"/>
                  <a:gd name="T43" fmla="*/ 22 h 34"/>
                  <a:gd name="T44" fmla="*/ 24 w 31"/>
                  <a:gd name="T45" fmla="*/ 22 h 34"/>
                  <a:gd name="T46" fmla="*/ 22 w 31"/>
                  <a:gd name="T47" fmla="*/ 18 h 34"/>
                  <a:gd name="T48" fmla="*/ 18 w 31"/>
                  <a:gd name="T49" fmla="*/ 17 h 34"/>
                  <a:gd name="T50" fmla="*/ 10 w 31"/>
                  <a:gd name="T51" fmla="*/ 17 h 34"/>
                  <a:gd name="T52" fmla="*/ 10 w 31"/>
                  <a:gd name="T53" fmla="*/ 30 h 34"/>
                  <a:gd name="T54" fmla="*/ 11 w 31"/>
                  <a:gd name="T55" fmla="*/ 32 h 34"/>
                  <a:gd name="T56" fmla="*/ 18 w 31"/>
                  <a:gd name="T57" fmla="*/ 32 h 34"/>
                  <a:gd name="T58" fmla="*/ 25 w 31"/>
                  <a:gd name="T59" fmla="*/ 31 h 34"/>
                  <a:gd name="T60" fmla="*/ 29 w 31"/>
                  <a:gd name="T61" fmla="*/ 25 h 34"/>
                  <a:gd name="T62" fmla="*/ 31 w 31"/>
                  <a:gd name="T63" fmla="*/ 25 h 34"/>
                  <a:gd name="T64" fmla="*/ 28 w 31"/>
                  <a:gd name="T6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34">
                    <a:moveTo>
                      <a:pt x="28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3" y="33"/>
                      <a:pt x="4" y="32"/>
                    </a:cubicBezTo>
                    <a:cubicBezTo>
                      <a:pt x="4" y="31"/>
                      <a:pt x="5" y="30"/>
                      <a:pt x="5" y="2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5"/>
                      <a:pt x="26" y="3"/>
                      <a:pt x="25" y="3"/>
                    </a:cubicBezTo>
                    <a:cubicBezTo>
                      <a:pt x="24" y="2"/>
                      <a:pt x="22" y="2"/>
                      <a:pt x="19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3" y="14"/>
                      <a:pt x="23" y="12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0"/>
                      <a:pt x="23" y="19"/>
                      <a:pt x="22" y="18"/>
                    </a:cubicBezTo>
                    <a:cubicBezTo>
                      <a:pt x="22" y="17"/>
                      <a:pt x="20" y="17"/>
                      <a:pt x="1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1"/>
                      <a:pt x="10" y="32"/>
                      <a:pt x="11" y="32"/>
                    </a:cubicBezTo>
                    <a:cubicBezTo>
                      <a:pt x="11" y="32"/>
                      <a:pt x="14" y="32"/>
                      <a:pt x="18" y="32"/>
                    </a:cubicBezTo>
                    <a:cubicBezTo>
                      <a:pt x="21" y="32"/>
                      <a:pt x="23" y="32"/>
                      <a:pt x="25" y="31"/>
                    </a:cubicBezTo>
                    <a:cubicBezTo>
                      <a:pt x="27" y="30"/>
                      <a:pt x="28" y="28"/>
                      <a:pt x="29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8" y="34"/>
                      <a:pt x="28" y="34"/>
                      <a:pt x="2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6" name="íšļîḓe"/>
              <p:cNvSpPr/>
              <p:nvPr/>
            </p:nvSpPr>
            <p:spPr bwMode="auto">
              <a:xfrm>
                <a:off x="7103841" y="4004533"/>
                <a:ext cx="185404" cy="185405"/>
              </a:xfrm>
              <a:custGeom>
                <a:avLst/>
                <a:gdLst>
                  <a:gd name="T0" fmla="*/ 34 w 34"/>
                  <a:gd name="T1" fmla="*/ 34 h 34"/>
                  <a:gd name="T2" fmla="*/ 25 w 34"/>
                  <a:gd name="T3" fmla="*/ 34 h 34"/>
                  <a:gd name="T4" fmla="*/ 13 w 34"/>
                  <a:gd name="T5" fmla="*/ 18 h 34"/>
                  <a:gd name="T6" fmla="*/ 10 w 34"/>
                  <a:gd name="T7" fmla="*/ 18 h 34"/>
                  <a:gd name="T8" fmla="*/ 10 w 34"/>
                  <a:gd name="T9" fmla="*/ 28 h 34"/>
                  <a:gd name="T10" fmla="*/ 11 w 34"/>
                  <a:gd name="T11" fmla="*/ 32 h 34"/>
                  <a:gd name="T12" fmla="*/ 14 w 34"/>
                  <a:gd name="T13" fmla="*/ 33 h 34"/>
                  <a:gd name="T14" fmla="*/ 14 w 34"/>
                  <a:gd name="T15" fmla="*/ 34 h 34"/>
                  <a:gd name="T16" fmla="*/ 0 w 34"/>
                  <a:gd name="T17" fmla="*/ 34 h 34"/>
                  <a:gd name="T18" fmla="*/ 0 w 34"/>
                  <a:gd name="T19" fmla="*/ 33 h 34"/>
                  <a:gd name="T20" fmla="*/ 4 w 34"/>
                  <a:gd name="T21" fmla="*/ 32 h 34"/>
                  <a:gd name="T22" fmla="*/ 4 w 34"/>
                  <a:gd name="T23" fmla="*/ 28 h 34"/>
                  <a:gd name="T24" fmla="*/ 4 w 34"/>
                  <a:gd name="T25" fmla="*/ 5 h 34"/>
                  <a:gd name="T26" fmla="*/ 4 w 34"/>
                  <a:gd name="T27" fmla="*/ 2 h 34"/>
                  <a:gd name="T28" fmla="*/ 0 w 34"/>
                  <a:gd name="T29" fmla="*/ 1 h 34"/>
                  <a:gd name="T30" fmla="*/ 0 w 34"/>
                  <a:gd name="T31" fmla="*/ 0 h 34"/>
                  <a:gd name="T32" fmla="*/ 14 w 34"/>
                  <a:gd name="T33" fmla="*/ 0 h 34"/>
                  <a:gd name="T34" fmla="*/ 28 w 34"/>
                  <a:gd name="T35" fmla="*/ 9 h 34"/>
                  <a:gd name="T36" fmla="*/ 18 w 34"/>
                  <a:gd name="T37" fmla="*/ 17 h 34"/>
                  <a:gd name="T38" fmla="*/ 29 w 34"/>
                  <a:gd name="T39" fmla="*/ 31 h 34"/>
                  <a:gd name="T40" fmla="*/ 34 w 34"/>
                  <a:gd name="T41" fmla="*/ 33 h 34"/>
                  <a:gd name="T42" fmla="*/ 34 w 34"/>
                  <a:gd name="T43" fmla="*/ 34 h 34"/>
                  <a:gd name="T44" fmla="*/ 10 w 34"/>
                  <a:gd name="T45" fmla="*/ 16 h 34"/>
                  <a:gd name="T46" fmla="*/ 22 w 34"/>
                  <a:gd name="T47" fmla="*/ 9 h 34"/>
                  <a:gd name="T48" fmla="*/ 13 w 34"/>
                  <a:gd name="T49" fmla="*/ 2 h 34"/>
                  <a:gd name="T50" fmla="*/ 10 w 34"/>
                  <a:gd name="T51" fmla="*/ 3 h 34"/>
                  <a:gd name="T52" fmla="*/ 10 w 34"/>
                  <a:gd name="T5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1"/>
                      <a:pt x="11" y="32"/>
                    </a:cubicBezTo>
                    <a:cubicBezTo>
                      <a:pt x="11" y="33"/>
                      <a:pt x="13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3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8" y="3"/>
                      <a:pt x="28" y="9"/>
                    </a:cubicBezTo>
                    <a:cubicBezTo>
                      <a:pt x="28" y="14"/>
                      <a:pt x="25" y="16"/>
                      <a:pt x="18" y="1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2"/>
                      <a:pt x="32" y="33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lose/>
                    <a:moveTo>
                      <a:pt x="10" y="16"/>
                    </a:moveTo>
                    <a:cubicBezTo>
                      <a:pt x="18" y="16"/>
                      <a:pt x="22" y="14"/>
                      <a:pt x="22" y="9"/>
                    </a:cubicBezTo>
                    <a:cubicBezTo>
                      <a:pt x="22" y="4"/>
                      <a:pt x="19" y="2"/>
                      <a:pt x="13" y="2"/>
                    </a:cubicBezTo>
                    <a:cubicBezTo>
                      <a:pt x="11" y="1"/>
                      <a:pt x="10" y="2"/>
                      <a:pt x="10" y="3"/>
                    </a:cubicBezTo>
                    <a:cubicBezTo>
                      <a:pt x="10" y="16"/>
                      <a:pt x="10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7" name="ïšḷîḋé"/>
              <p:cNvSpPr/>
              <p:nvPr/>
            </p:nvSpPr>
            <p:spPr bwMode="auto">
              <a:xfrm>
                <a:off x="7304452" y="3999310"/>
                <a:ext cx="125344" cy="190628"/>
              </a:xfrm>
              <a:custGeom>
                <a:avLst/>
                <a:gdLst>
                  <a:gd name="T0" fmla="*/ 22 w 23"/>
                  <a:gd name="T1" fmla="*/ 11 h 35"/>
                  <a:gd name="T2" fmla="*/ 21 w 23"/>
                  <a:gd name="T3" fmla="*/ 11 h 35"/>
                  <a:gd name="T4" fmla="*/ 11 w 23"/>
                  <a:gd name="T5" fmla="*/ 2 h 35"/>
                  <a:gd name="T6" fmla="*/ 6 w 23"/>
                  <a:gd name="T7" fmla="*/ 7 h 35"/>
                  <a:gd name="T8" fmla="*/ 14 w 23"/>
                  <a:gd name="T9" fmla="*/ 15 h 35"/>
                  <a:gd name="T10" fmla="*/ 23 w 23"/>
                  <a:gd name="T11" fmla="*/ 26 h 35"/>
                  <a:gd name="T12" fmla="*/ 12 w 23"/>
                  <a:gd name="T13" fmla="*/ 35 h 35"/>
                  <a:gd name="T14" fmla="*/ 6 w 23"/>
                  <a:gd name="T15" fmla="*/ 35 h 35"/>
                  <a:gd name="T16" fmla="*/ 4 w 23"/>
                  <a:gd name="T17" fmla="*/ 34 h 35"/>
                  <a:gd name="T18" fmla="*/ 3 w 23"/>
                  <a:gd name="T19" fmla="*/ 35 h 35"/>
                  <a:gd name="T20" fmla="*/ 1 w 23"/>
                  <a:gd name="T21" fmla="*/ 35 h 35"/>
                  <a:gd name="T22" fmla="*/ 0 w 23"/>
                  <a:gd name="T23" fmla="*/ 25 h 35"/>
                  <a:gd name="T24" fmla="*/ 1 w 23"/>
                  <a:gd name="T25" fmla="*/ 25 h 35"/>
                  <a:gd name="T26" fmla="*/ 12 w 23"/>
                  <a:gd name="T27" fmla="*/ 34 h 35"/>
                  <a:gd name="T28" fmla="*/ 18 w 23"/>
                  <a:gd name="T29" fmla="*/ 28 h 35"/>
                  <a:gd name="T30" fmla="*/ 16 w 23"/>
                  <a:gd name="T31" fmla="*/ 24 h 35"/>
                  <a:gd name="T32" fmla="*/ 10 w 23"/>
                  <a:gd name="T33" fmla="*/ 19 h 35"/>
                  <a:gd name="T34" fmla="*/ 1 w 23"/>
                  <a:gd name="T35" fmla="*/ 9 h 35"/>
                  <a:gd name="T36" fmla="*/ 11 w 23"/>
                  <a:gd name="T37" fmla="*/ 0 h 35"/>
                  <a:gd name="T38" fmla="*/ 16 w 23"/>
                  <a:gd name="T39" fmla="*/ 1 h 35"/>
                  <a:gd name="T40" fmla="*/ 18 w 23"/>
                  <a:gd name="T41" fmla="*/ 2 h 35"/>
                  <a:gd name="T42" fmla="*/ 20 w 23"/>
                  <a:gd name="T43" fmla="*/ 0 h 35"/>
                  <a:gd name="T44" fmla="*/ 21 w 23"/>
                  <a:gd name="T45" fmla="*/ 0 h 35"/>
                  <a:gd name="T46" fmla="*/ 22 w 23"/>
                  <a:gd name="T47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35">
                    <a:moveTo>
                      <a:pt x="22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19" y="5"/>
                      <a:pt x="16" y="2"/>
                      <a:pt x="11" y="2"/>
                    </a:cubicBezTo>
                    <a:cubicBezTo>
                      <a:pt x="8" y="2"/>
                      <a:pt x="6" y="4"/>
                      <a:pt x="6" y="7"/>
                    </a:cubicBezTo>
                    <a:cubicBezTo>
                      <a:pt x="6" y="10"/>
                      <a:pt x="9" y="13"/>
                      <a:pt x="14" y="15"/>
                    </a:cubicBezTo>
                    <a:cubicBezTo>
                      <a:pt x="19" y="17"/>
                      <a:pt x="22" y="21"/>
                      <a:pt x="23" y="26"/>
                    </a:cubicBezTo>
                    <a:cubicBezTo>
                      <a:pt x="23" y="32"/>
                      <a:pt x="19" y="35"/>
                      <a:pt x="12" y="35"/>
                    </a:cubicBezTo>
                    <a:cubicBezTo>
                      <a:pt x="11" y="35"/>
                      <a:pt x="9" y="35"/>
                      <a:pt x="6" y="35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4"/>
                      <a:pt x="3" y="35"/>
                      <a:pt x="3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31"/>
                      <a:pt x="7" y="34"/>
                      <a:pt x="12" y="34"/>
                    </a:cubicBezTo>
                    <a:cubicBezTo>
                      <a:pt x="16" y="34"/>
                      <a:pt x="18" y="32"/>
                      <a:pt x="18" y="28"/>
                    </a:cubicBezTo>
                    <a:cubicBezTo>
                      <a:pt x="18" y="26"/>
                      <a:pt x="18" y="25"/>
                      <a:pt x="16" y="24"/>
                    </a:cubicBezTo>
                    <a:cubicBezTo>
                      <a:pt x="15" y="23"/>
                      <a:pt x="13" y="21"/>
                      <a:pt x="10" y="19"/>
                    </a:cubicBezTo>
                    <a:cubicBezTo>
                      <a:pt x="4" y="16"/>
                      <a:pt x="1" y="13"/>
                      <a:pt x="1" y="9"/>
                    </a:cubicBezTo>
                    <a:cubicBezTo>
                      <a:pt x="2" y="3"/>
                      <a:pt x="5" y="0"/>
                      <a:pt x="11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19" y="2"/>
                      <a:pt x="20" y="1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8" name="ïšļïḋê"/>
              <p:cNvSpPr/>
              <p:nvPr/>
            </p:nvSpPr>
            <p:spPr bwMode="auto">
              <a:xfrm>
                <a:off x="7479722" y="4004533"/>
                <a:ext cx="80951" cy="185405"/>
              </a:xfrm>
              <a:custGeom>
                <a:avLst/>
                <a:gdLst>
                  <a:gd name="T0" fmla="*/ 0 w 15"/>
                  <a:gd name="T1" fmla="*/ 33 h 34"/>
                  <a:gd name="T2" fmla="*/ 4 w 15"/>
                  <a:gd name="T3" fmla="*/ 32 h 34"/>
                  <a:gd name="T4" fmla="*/ 4 w 15"/>
                  <a:gd name="T5" fmla="*/ 28 h 34"/>
                  <a:gd name="T6" fmla="*/ 4 w 15"/>
                  <a:gd name="T7" fmla="*/ 5 h 34"/>
                  <a:gd name="T8" fmla="*/ 4 w 15"/>
                  <a:gd name="T9" fmla="*/ 2 h 34"/>
                  <a:gd name="T10" fmla="*/ 0 w 15"/>
                  <a:gd name="T11" fmla="*/ 1 h 34"/>
                  <a:gd name="T12" fmla="*/ 0 w 15"/>
                  <a:gd name="T13" fmla="*/ 0 h 34"/>
                  <a:gd name="T14" fmla="*/ 15 w 15"/>
                  <a:gd name="T15" fmla="*/ 0 h 34"/>
                  <a:gd name="T16" fmla="*/ 15 w 15"/>
                  <a:gd name="T17" fmla="*/ 1 h 34"/>
                  <a:gd name="T18" fmla="*/ 11 w 15"/>
                  <a:gd name="T19" fmla="*/ 2 h 34"/>
                  <a:gd name="T20" fmla="*/ 10 w 15"/>
                  <a:gd name="T21" fmla="*/ 5 h 34"/>
                  <a:gd name="T22" fmla="*/ 10 w 15"/>
                  <a:gd name="T23" fmla="*/ 28 h 34"/>
                  <a:gd name="T24" fmla="*/ 11 w 15"/>
                  <a:gd name="T25" fmla="*/ 32 h 34"/>
                  <a:gd name="T26" fmla="*/ 15 w 15"/>
                  <a:gd name="T27" fmla="*/ 33 h 34"/>
                  <a:gd name="T28" fmla="*/ 15 w 15"/>
                  <a:gd name="T29" fmla="*/ 34 h 34"/>
                  <a:gd name="T30" fmla="*/ 0 w 15"/>
                  <a:gd name="T31" fmla="*/ 34 h 34"/>
                  <a:gd name="T32" fmla="*/ 0 w 15"/>
                  <a:gd name="T3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0" y="33"/>
                    </a:moveTo>
                    <a:cubicBezTo>
                      <a:pt x="2" y="33"/>
                      <a:pt x="3" y="33"/>
                      <a:pt x="4" y="32"/>
                    </a:cubicBezTo>
                    <a:cubicBezTo>
                      <a:pt x="4" y="32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2"/>
                      <a:pt x="11" y="32"/>
                    </a:cubicBezTo>
                    <a:cubicBezTo>
                      <a:pt x="12" y="33"/>
                      <a:pt x="13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9" name="ïśľïḓê"/>
              <p:cNvSpPr/>
              <p:nvPr/>
            </p:nvSpPr>
            <p:spPr bwMode="auto">
              <a:xfrm>
                <a:off x="7559444" y="4004533"/>
                <a:ext cx="161903" cy="185405"/>
              </a:xfrm>
              <a:custGeom>
                <a:avLst/>
                <a:gdLst>
                  <a:gd name="T0" fmla="*/ 22 w 30"/>
                  <a:gd name="T1" fmla="*/ 34 h 34"/>
                  <a:gd name="T2" fmla="*/ 7 w 30"/>
                  <a:gd name="T3" fmla="*/ 34 h 34"/>
                  <a:gd name="T4" fmla="*/ 7 w 30"/>
                  <a:gd name="T5" fmla="*/ 33 h 34"/>
                  <a:gd name="T6" fmla="*/ 11 w 30"/>
                  <a:gd name="T7" fmla="*/ 32 h 34"/>
                  <a:gd name="T8" fmla="*/ 12 w 30"/>
                  <a:gd name="T9" fmla="*/ 28 h 34"/>
                  <a:gd name="T10" fmla="*/ 12 w 30"/>
                  <a:gd name="T11" fmla="*/ 2 h 34"/>
                  <a:gd name="T12" fmla="*/ 9 w 30"/>
                  <a:gd name="T13" fmla="*/ 2 h 34"/>
                  <a:gd name="T14" fmla="*/ 3 w 30"/>
                  <a:gd name="T15" fmla="*/ 3 h 34"/>
                  <a:gd name="T16" fmla="*/ 1 w 30"/>
                  <a:gd name="T17" fmla="*/ 8 h 34"/>
                  <a:gd name="T18" fmla="*/ 0 w 30"/>
                  <a:gd name="T19" fmla="*/ 8 h 34"/>
                  <a:gd name="T20" fmla="*/ 0 w 30"/>
                  <a:gd name="T21" fmla="*/ 0 h 34"/>
                  <a:gd name="T22" fmla="*/ 29 w 30"/>
                  <a:gd name="T23" fmla="*/ 0 h 34"/>
                  <a:gd name="T24" fmla="*/ 30 w 30"/>
                  <a:gd name="T25" fmla="*/ 8 h 34"/>
                  <a:gd name="T26" fmla="*/ 29 w 30"/>
                  <a:gd name="T27" fmla="*/ 8 h 34"/>
                  <a:gd name="T28" fmla="*/ 26 w 30"/>
                  <a:gd name="T29" fmla="*/ 3 h 34"/>
                  <a:gd name="T30" fmla="*/ 20 w 30"/>
                  <a:gd name="T31" fmla="*/ 2 h 34"/>
                  <a:gd name="T32" fmla="*/ 17 w 30"/>
                  <a:gd name="T33" fmla="*/ 2 h 34"/>
                  <a:gd name="T34" fmla="*/ 17 w 30"/>
                  <a:gd name="T35" fmla="*/ 28 h 34"/>
                  <a:gd name="T36" fmla="*/ 18 w 30"/>
                  <a:gd name="T37" fmla="*/ 32 h 34"/>
                  <a:gd name="T38" fmla="*/ 22 w 30"/>
                  <a:gd name="T39" fmla="*/ 33 h 34"/>
                  <a:gd name="T40" fmla="*/ 22 w 30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4">
                    <a:moveTo>
                      <a:pt x="22" y="34"/>
                    </a:moveTo>
                    <a:cubicBezTo>
                      <a:pt x="7" y="34"/>
                      <a:pt x="7" y="34"/>
                      <a:pt x="7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3"/>
                      <a:pt x="11" y="32"/>
                      <a:pt x="11" y="32"/>
                    </a:cubicBezTo>
                    <a:cubicBezTo>
                      <a:pt x="12" y="31"/>
                      <a:pt x="12" y="30"/>
                      <a:pt x="12" y="28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6"/>
                      <a:pt x="27" y="4"/>
                      <a:pt x="26" y="3"/>
                    </a:cubicBezTo>
                    <a:cubicBezTo>
                      <a:pt x="25" y="2"/>
                      <a:pt x="23" y="2"/>
                      <a:pt x="2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30"/>
                      <a:pt x="18" y="31"/>
                      <a:pt x="18" y="32"/>
                    </a:cubicBezTo>
                    <a:cubicBezTo>
                      <a:pt x="19" y="33"/>
                      <a:pt x="20" y="33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0" name="iṩḷiḋé"/>
              <p:cNvSpPr/>
              <p:nvPr/>
            </p:nvSpPr>
            <p:spPr bwMode="auto">
              <a:xfrm>
                <a:off x="7705598" y="4004533"/>
                <a:ext cx="190627" cy="185405"/>
              </a:xfrm>
              <a:custGeom>
                <a:avLst/>
                <a:gdLst>
                  <a:gd name="T0" fmla="*/ 35 w 35"/>
                  <a:gd name="T1" fmla="*/ 1 h 34"/>
                  <a:gd name="T2" fmla="*/ 28 w 35"/>
                  <a:gd name="T3" fmla="*/ 7 h 34"/>
                  <a:gd name="T4" fmla="*/ 20 w 35"/>
                  <a:gd name="T5" fmla="*/ 18 h 34"/>
                  <a:gd name="T6" fmla="*/ 20 w 35"/>
                  <a:gd name="T7" fmla="*/ 28 h 34"/>
                  <a:gd name="T8" fmla="*/ 21 w 35"/>
                  <a:gd name="T9" fmla="*/ 32 h 34"/>
                  <a:gd name="T10" fmla="*/ 26 w 35"/>
                  <a:gd name="T11" fmla="*/ 33 h 34"/>
                  <a:gd name="T12" fmla="*/ 26 w 35"/>
                  <a:gd name="T13" fmla="*/ 34 h 34"/>
                  <a:gd name="T14" fmla="*/ 10 w 35"/>
                  <a:gd name="T15" fmla="*/ 34 h 34"/>
                  <a:gd name="T16" fmla="*/ 10 w 35"/>
                  <a:gd name="T17" fmla="*/ 33 h 34"/>
                  <a:gd name="T18" fmla="*/ 14 w 35"/>
                  <a:gd name="T19" fmla="*/ 32 h 34"/>
                  <a:gd name="T20" fmla="*/ 15 w 35"/>
                  <a:gd name="T21" fmla="*/ 28 h 34"/>
                  <a:gd name="T22" fmla="*/ 15 w 35"/>
                  <a:gd name="T23" fmla="*/ 19 h 34"/>
                  <a:gd name="T24" fmla="*/ 8 w 35"/>
                  <a:gd name="T25" fmla="*/ 9 h 34"/>
                  <a:gd name="T26" fmla="*/ 3 w 35"/>
                  <a:gd name="T27" fmla="*/ 2 h 34"/>
                  <a:gd name="T28" fmla="*/ 0 w 35"/>
                  <a:gd name="T29" fmla="*/ 1 h 34"/>
                  <a:gd name="T30" fmla="*/ 0 w 35"/>
                  <a:gd name="T31" fmla="*/ 0 h 34"/>
                  <a:gd name="T32" fmla="*/ 14 w 35"/>
                  <a:gd name="T33" fmla="*/ 0 h 34"/>
                  <a:gd name="T34" fmla="*/ 14 w 35"/>
                  <a:gd name="T35" fmla="*/ 1 h 34"/>
                  <a:gd name="T36" fmla="*/ 14 w 35"/>
                  <a:gd name="T37" fmla="*/ 1 h 34"/>
                  <a:gd name="T38" fmla="*/ 11 w 35"/>
                  <a:gd name="T39" fmla="*/ 2 h 34"/>
                  <a:gd name="T40" fmla="*/ 11 w 35"/>
                  <a:gd name="T41" fmla="*/ 4 h 34"/>
                  <a:gd name="T42" fmla="*/ 19 w 35"/>
                  <a:gd name="T43" fmla="*/ 16 h 34"/>
                  <a:gd name="T44" fmla="*/ 27 w 35"/>
                  <a:gd name="T45" fmla="*/ 4 h 34"/>
                  <a:gd name="T46" fmla="*/ 27 w 35"/>
                  <a:gd name="T47" fmla="*/ 2 h 34"/>
                  <a:gd name="T48" fmla="*/ 24 w 35"/>
                  <a:gd name="T49" fmla="*/ 1 h 34"/>
                  <a:gd name="T50" fmla="*/ 24 w 35"/>
                  <a:gd name="T51" fmla="*/ 0 h 34"/>
                  <a:gd name="T52" fmla="*/ 35 w 35"/>
                  <a:gd name="T53" fmla="*/ 0 h 34"/>
                  <a:gd name="T54" fmla="*/ 35 w 35"/>
                  <a:gd name="T5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34">
                    <a:moveTo>
                      <a:pt x="35" y="1"/>
                    </a:moveTo>
                    <a:cubicBezTo>
                      <a:pt x="33" y="0"/>
                      <a:pt x="30" y="2"/>
                      <a:pt x="2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0"/>
                      <a:pt x="21" y="32"/>
                      <a:pt x="21" y="32"/>
                    </a:cubicBezTo>
                    <a:cubicBezTo>
                      <a:pt x="22" y="33"/>
                      <a:pt x="23" y="33"/>
                      <a:pt x="26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33"/>
                      <a:pt x="14" y="33"/>
                      <a:pt x="14" y="32"/>
                    </a:cubicBezTo>
                    <a:cubicBezTo>
                      <a:pt x="15" y="32"/>
                      <a:pt x="15" y="30"/>
                      <a:pt x="15" y="2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5"/>
                      <a:pt x="4" y="3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0" y="1"/>
                      <a:pt x="11" y="2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2"/>
                    </a:cubicBezTo>
                    <a:cubicBezTo>
                      <a:pt x="27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</p:grpSp>
      <p:cxnSp>
        <p:nvCxnSpPr>
          <p:cNvPr id="66" name="直接连接符 65"/>
          <p:cNvCxnSpPr/>
          <p:nvPr userDrawn="1"/>
        </p:nvCxnSpPr>
        <p:spPr>
          <a:xfrm>
            <a:off x="442913" y="6440235"/>
            <a:ext cx="113061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 userDrawn="1"/>
        </p:nvSpPr>
        <p:spPr>
          <a:xfrm>
            <a:off x="324748" y="6494813"/>
            <a:ext cx="201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弘毅明德  笃学创新</a:t>
            </a:r>
          </a:p>
          <a:p>
            <a:pPr algn="dist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8" name="图片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62" y="6526132"/>
            <a:ext cx="192088" cy="236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段文字+一张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8955340" y="2373548"/>
            <a:ext cx="2358517" cy="34830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pic>
        <p:nvPicPr>
          <p:cNvPr id="4" name="Picture 4" descr="https://timgsa.baidu.com/timg?image&amp;quality=80&amp;size=b9999_10000&amp;sec=1586676547205&amp;di=92bb465f823403dae9758157d81e52a5&amp;imgtype=0&amp;src=http%3A%2F%2F5b0988e595225.cdn.sohucs.com%2Fimages%2F20180828%2F0348b2e81cb44677a545679e05bad203.jpe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55044"/>
          <a:stretch>
            <a:fillRect/>
          </a:stretch>
        </p:blipFill>
        <p:spPr bwMode="auto">
          <a:xfrm>
            <a:off x="2343201" y="0"/>
            <a:ext cx="516707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1"/>
            <a:ext cx="12192000" cy="965200"/>
          </a:xfrm>
          <a:prstGeom prst="rect">
            <a:avLst/>
          </a:prstGeom>
          <a:gradFill>
            <a:gsLst>
              <a:gs pos="1000">
                <a:schemeClr val="accent1"/>
              </a:gs>
              <a:gs pos="54000">
                <a:schemeClr val="accent1"/>
              </a:gs>
              <a:gs pos="70000">
                <a:schemeClr val="accent1"/>
              </a:gs>
              <a:gs pos="26000">
                <a:schemeClr val="accent1">
                  <a:alpha val="80000"/>
                </a:schemeClr>
              </a:gs>
              <a:gs pos="19000">
                <a:schemeClr val="accent1"/>
              </a:gs>
            </a:gsLst>
            <a:lin ang="0" scaled="0"/>
          </a:gra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9958e2aa-ba20-40b7-bff6-9b670547780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442912" y="312209"/>
            <a:ext cx="1329213" cy="439561"/>
            <a:chOff x="2629947" y="2501424"/>
            <a:chExt cx="5609900" cy="1855152"/>
          </a:xfrm>
          <a:solidFill>
            <a:schemeClr val="bg1"/>
          </a:solidFill>
        </p:grpSpPr>
        <p:grpSp>
          <p:nvGrpSpPr>
            <p:cNvPr id="7" name="iSľîďê"/>
            <p:cNvGrpSpPr/>
            <p:nvPr/>
          </p:nvGrpSpPr>
          <p:grpSpPr>
            <a:xfrm>
              <a:off x="2629947" y="2501424"/>
              <a:ext cx="1847550" cy="1855152"/>
              <a:chOff x="3216275" y="2651125"/>
              <a:chExt cx="1543050" cy="1549400"/>
            </a:xfrm>
            <a:grpFill/>
          </p:grpSpPr>
          <p:sp>
            <p:nvSpPr>
              <p:cNvPr id="38" name="îśľíḓè"/>
              <p:cNvSpPr/>
              <p:nvPr/>
            </p:nvSpPr>
            <p:spPr bwMode="auto">
              <a:xfrm>
                <a:off x="3714750" y="2916238"/>
                <a:ext cx="527050" cy="714375"/>
              </a:xfrm>
              <a:custGeom>
                <a:avLst/>
                <a:gdLst>
                  <a:gd name="T0" fmla="*/ 59 w 160"/>
                  <a:gd name="T1" fmla="*/ 112 h 216"/>
                  <a:gd name="T2" fmla="*/ 60 w 160"/>
                  <a:gd name="T3" fmla="*/ 120 h 216"/>
                  <a:gd name="T4" fmla="*/ 73 w 160"/>
                  <a:gd name="T5" fmla="*/ 135 h 216"/>
                  <a:gd name="T6" fmla="*/ 73 w 160"/>
                  <a:gd name="T7" fmla="*/ 143 h 216"/>
                  <a:gd name="T8" fmla="*/ 46 w 160"/>
                  <a:gd name="T9" fmla="*/ 173 h 216"/>
                  <a:gd name="T10" fmla="*/ 73 w 160"/>
                  <a:gd name="T11" fmla="*/ 167 h 216"/>
                  <a:gd name="T12" fmla="*/ 58 w 160"/>
                  <a:gd name="T13" fmla="*/ 204 h 216"/>
                  <a:gd name="T14" fmla="*/ 116 w 160"/>
                  <a:gd name="T15" fmla="*/ 202 h 216"/>
                  <a:gd name="T16" fmla="*/ 87 w 160"/>
                  <a:gd name="T17" fmla="*/ 158 h 216"/>
                  <a:gd name="T18" fmla="*/ 113 w 160"/>
                  <a:gd name="T19" fmla="*/ 172 h 216"/>
                  <a:gd name="T20" fmla="*/ 126 w 160"/>
                  <a:gd name="T21" fmla="*/ 164 h 216"/>
                  <a:gd name="T22" fmla="*/ 87 w 160"/>
                  <a:gd name="T23" fmla="*/ 143 h 216"/>
                  <a:gd name="T24" fmla="*/ 95 w 160"/>
                  <a:gd name="T25" fmla="*/ 134 h 216"/>
                  <a:gd name="T26" fmla="*/ 103 w 160"/>
                  <a:gd name="T27" fmla="*/ 123 h 216"/>
                  <a:gd name="T28" fmla="*/ 103 w 160"/>
                  <a:gd name="T29" fmla="*/ 112 h 216"/>
                  <a:gd name="T30" fmla="*/ 141 w 160"/>
                  <a:gd name="T31" fmla="*/ 206 h 216"/>
                  <a:gd name="T32" fmla="*/ 90 w 160"/>
                  <a:gd name="T33" fmla="*/ 87 h 216"/>
                  <a:gd name="T34" fmla="*/ 119 w 160"/>
                  <a:gd name="T35" fmla="*/ 79 h 216"/>
                  <a:gd name="T36" fmla="*/ 131 w 160"/>
                  <a:gd name="T37" fmla="*/ 73 h 216"/>
                  <a:gd name="T38" fmla="*/ 120 w 160"/>
                  <a:gd name="T39" fmla="*/ 65 h 216"/>
                  <a:gd name="T40" fmla="*/ 90 w 160"/>
                  <a:gd name="T41" fmla="*/ 57 h 216"/>
                  <a:gd name="T42" fmla="*/ 118 w 160"/>
                  <a:gd name="T43" fmla="*/ 60 h 216"/>
                  <a:gd name="T44" fmla="*/ 118 w 160"/>
                  <a:gd name="T45" fmla="*/ 41 h 216"/>
                  <a:gd name="T46" fmla="*/ 90 w 160"/>
                  <a:gd name="T47" fmla="*/ 43 h 216"/>
                  <a:gd name="T48" fmla="*/ 108 w 160"/>
                  <a:gd name="T49" fmla="*/ 35 h 216"/>
                  <a:gd name="T50" fmla="*/ 120 w 160"/>
                  <a:gd name="T51" fmla="*/ 28 h 216"/>
                  <a:gd name="T52" fmla="*/ 109 w 160"/>
                  <a:gd name="T53" fmla="*/ 21 h 216"/>
                  <a:gd name="T54" fmla="*/ 90 w 160"/>
                  <a:gd name="T55" fmla="*/ 13 h 216"/>
                  <a:gd name="T56" fmla="*/ 83 w 160"/>
                  <a:gd name="T57" fmla="*/ 0 h 216"/>
                  <a:gd name="T58" fmla="*/ 74 w 160"/>
                  <a:gd name="T59" fmla="*/ 12 h 216"/>
                  <a:gd name="T60" fmla="*/ 2 w 160"/>
                  <a:gd name="T61" fmla="*/ 203 h 216"/>
                  <a:gd name="T62" fmla="*/ 80 w 160"/>
                  <a:gd name="T63" fmla="*/ 102 h 216"/>
                  <a:gd name="T64" fmla="*/ 86 w 160"/>
                  <a:gd name="T65" fmla="*/ 107 h 216"/>
                  <a:gd name="T66" fmla="*/ 81 w 160"/>
                  <a:gd name="T67" fmla="*/ 121 h 216"/>
                  <a:gd name="T68" fmla="*/ 76 w 160"/>
                  <a:gd name="T69" fmla="*/ 116 h 216"/>
                  <a:gd name="T70" fmla="*/ 80 w 160"/>
                  <a:gd name="T71" fmla="*/ 10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16">
                    <a:moveTo>
                      <a:pt x="19" y="206"/>
                    </a:moveTo>
                    <a:cubicBezTo>
                      <a:pt x="24" y="171"/>
                      <a:pt x="34" y="137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0" y="127"/>
                      <a:pt x="64" y="135"/>
                      <a:pt x="72" y="135"/>
                    </a:cubicBezTo>
                    <a:cubicBezTo>
                      <a:pt x="72" y="135"/>
                      <a:pt x="73" y="135"/>
                      <a:pt x="73" y="135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58" y="146"/>
                      <a:pt x="45" y="152"/>
                      <a:pt x="36" y="164"/>
                    </a:cubicBezTo>
                    <a:cubicBezTo>
                      <a:pt x="30" y="171"/>
                      <a:pt x="41" y="177"/>
                      <a:pt x="46" y="173"/>
                    </a:cubicBezTo>
                    <a:cubicBezTo>
                      <a:pt x="55" y="166"/>
                      <a:pt x="64" y="160"/>
                      <a:pt x="73" y="158"/>
                    </a:cubicBezTo>
                    <a:cubicBezTo>
                      <a:pt x="73" y="167"/>
                      <a:pt x="73" y="167"/>
                      <a:pt x="73" y="167"/>
                    </a:cubicBezTo>
                    <a:cubicBezTo>
                      <a:pt x="54" y="173"/>
                      <a:pt x="44" y="185"/>
                      <a:pt x="45" y="205"/>
                    </a:cubicBezTo>
                    <a:cubicBezTo>
                      <a:pt x="45" y="212"/>
                      <a:pt x="57" y="211"/>
                      <a:pt x="58" y="204"/>
                    </a:cubicBezTo>
                    <a:cubicBezTo>
                      <a:pt x="62" y="173"/>
                      <a:pt x="99" y="175"/>
                      <a:pt x="103" y="205"/>
                    </a:cubicBezTo>
                    <a:cubicBezTo>
                      <a:pt x="104" y="212"/>
                      <a:pt x="117" y="212"/>
                      <a:pt x="116" y="202"/>
                    </a:cubicBezTo>
                    <a:cubicBezTo>
                      <a:pt x="116" y="186"/>
                      <a:pt x="108" y="174"/>
                      <a:pt x="87" y="167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96" y="160"/>
                      <a:pt x="105" y="164"/>
                      <a:pt x="113" y="172"/>
                    </a:cubicBezTo>
                    <a:cubicBezTo>
                      <a:pt x="116" y="175"/>
                      <a:pt x="119" y="175"/>
                      <a:pt x="123" y="174"/>
                    </a:cubicBezTo>
                    <a:cubicBezTo>
                      <a:pt x="127" y="172"/>
                      <a:pt x="129" y="169"/>
                      <a:pt x="126" y="164"/>
                    </a:cubicBezTo>
                    <a:cubicBezTo>
                      <a:pt x="119" y="153"/>
                      <a:pt x="105" y="147"/>
                      <a:pt x="87" y="143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90" y="135"/>
                      <a:pt x="93" y="134"/>
                      <a:pt x="95" y="134"/>
                    </a:cubicBezTo>
                    <a:cubicBezTo>
                      <a:pt x="98" y="136"/>
                      <a:pt x="104" y="134"/>
                      <a:pt x="105" y="131"/>
                    </a:cubicBezTo>
                    <a:cubicBezTo>
                      <a:pt x="106" y="128"/>
                      <a:pt x="106" y="126"/>
                      <a:pt x="103" y="123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8" y="115"/>
                      <a:pt x="111" y="119"/>
                      <a:pt x="114" y="124"/>
                    </a:cubicBezTo>
                    <a:cubicBezTo>
                      <a:pt x="129" y="145"/>
                      <a:pt x="137" y="174"/>
                      <a:pt x="141" y="206"/>
                    </a:cubicBezTo>
                    <a:cubicBezTo>
                      <a:pt x="144" y="216"/>
                      <a:pt x="160" y="213"/>
                      <a:pt x="159" y="206"/>
                    </a:cubicBezTo>
                    <a:cubicBezTo>
                      <a:pt x="149" y="143"/>
                      <a:pt x="129" y="98"/>
                      <a:pt x="90" y="87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20" y="81"/>
                      <a:pt x="122" y="82"/>
                      <a:pt x="124" y="82"/>
                    </a:cubicBezTo>
                    <a:cubicBezTo>
                      <a:pt x="128" y="82"/>
                      <a:pt x="131" y="78"/>
                      <a:pt x="131" y="73"/>
                    </a:cubicBezTo>
                    <a:cubicBezTo>
                      <a:pt x="131" y="67"/>
                      <a:pt x="128" y="63"/>
                      <a:pt x="124" y="63"/>
                    </a:cubicBezTo>
                    <a:cubicBezTo>
                      <a:pt x="122" y="63"/>
                      <a:pt x="121" y="64"/>
                      <a:pt x="12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4" y="59"/>
                      <a:pt x="116" y="60"/>
                      <a:pt x="118" y="60"/>
                    </a:cubicBezTo>
                    <a:cubicBezTo>
                      <a:pt x="122" y="60"/>
                      <a:pt x="125" y="56"/>
                      <a:pt x="125" y="51"/>
                    </a:cubicBezTo>
                    <a:cubicBezTo>
                      <a:pt x="125" y="45"/>
                      <a:pt x="122" y="41"/>
                      <a:pt x="118" y="41"/>
                    </a:cubicBezTo>
                    <a:cubicBezTo>
                      <a:pt x="116" y="41"/>
                      <a:pt x="115" y="42"/>
                      <a:pt x="114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10" y="37"/>
                      <a:pt x="111" y="38"/>
                      <a:pt x="113" y="38"/>
                    </a:cubicBezTo>
                    <a:cubicBezTo>
                      <a:pt x="117" y="38"/>
                      <a:pt x="120" y="33"/>
                      <a:pt x="120" y="28"/>
                    </a:cubicBezTo>
                    <a:cubicBezTo>
                      <a:pt x="120" y="23"/>
                      <a:pt x="117" y="18"/>
                      <a:pt x="113" y="18"/>
                    </a:cubicBezTo>
                    <a:cubicBezTo>
                      <a:pt x="111" y="18"/>
                      <a:pt x="110" y="19"/>
                      <a:pt x="109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2" y="11"/>
                      <a:pt x="92" y="10"/>
                      <a:pt x="92" y="8"/>
                    </a:cubicBezTo>
                    <a:cubicBezTo>
                      <a:pt x="92" y="4"/>
                      <a:pt x="88" y="0"/>
                      <a:pt x="83" y="0"/>
                    </a:cubicBezTo>
                    <a:cubicBezTo>
                      <a:pt x="77" y="0"/>
                      <a:pt x="73" y="4"/>
                      <a:pt x="73" y="8"/>
                    </a:cubicBezTo>
                    <a:cubicBezTo>
                      <a:pt x="73" y="9"/>
                      <a:pt x="73" y="11"/>
                      <a:pt x="74" y="12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32" y="102"/>
                      <a:pt x="12" y="147"/>
                      <a:pt x="2" y="203"/>
                    </a:cubicBezTo>
                    <a:cubicBezTo>
                      <a:pt x="0" y="212"/>
                      <a:pt x="14" y="214"/>
                      <a:pt x="19" y="206"/>
                    </a:cubicBezTo>
                    <a:close/>
                    <a:moveTo>
                      <a:pt x="80" y="102"/>
                    </a:moveTo>
                    <a:cubicBezTo>
                      <a:pt x="81" y="102"/>
                      <a:pt x="81" y="102"/>
                      <a:pt x="81" y="102"/>
                    </a:cubicBezTo>
                    <a:cubicBezTo>
                      <a:pt x="84" y="102"/>
                      <a:pt x="86" y="104"/>
                      <a:pt x="86" y="107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6" y="119"/>
                      <a:pt x="84" y="121"/>
                      <a:pt x="81" y="121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78" y="121"/>
                      <a:pt x="76" y="119"/>
                      <a:pt x="76" y="116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6" y="104"/>
                      <a:pt x="78" y="102"/>
                      <a:pt x="8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9" name="işḷïďe"/>
              <p:cNvSpPr/>
              <p:nvPr/>
            </p:nvSpPr>
            <p:spPr bwMode="auto">
              <a:xfrm>
                <a:off x="3454400" y="2916238"/>
                <a:ext cx="1054100" cy="1025525"/>
              </a:xfrm>
              <a:custGeom>
                <a:avLst/>
                <a:gdLst>
                  <a:gd name="T0" fmla="*/ 160 w 320"/>
                  <a:gd name="T1" fmla="*/ 310 h 310"/>
                  <a:gd name="T2" fmla="*/ 151 w 320"/>
                  <a:gd name="T3" fmla="*/ 3 h 310"/>
                  <a:gd name="T4" fmla="*/ 50 w 320"/>
                  <a:gd name="T5" fmla="*/ 53 h 310"/>
                  <a:gd name="T6" fmla="*/ 30 w 320"/>
                  <a:gd name="T7" fmla="*/ 88 h 310"/>
                  <a:gd name="T8" fmla="*/ 24 w 320"/>
                  <a:gd name="T9" fmla="*/ 126 h 310"/>
                  <a:gd name="T10" fmla="*/ 24 w 320"/>
                  <a:gd name="T11" fmla="*/ 131 h 310"/>
                  <a:gd name="T12" fmla="*/ 23 w 320"/>
                  <a:gd name="T13" fmla="*/ 166 h 310"/>
                  <a:gd name="T14" fmla="*/ 41 w 320"/>
                  <a:gd name="T15" fmla="*/ 200 h 310"/>
                  <a:gd name="T16" fmla="*/ 44 w 320"/>
                  <a:gd name="T17" fmla="*/ 205 h 310"/>
                  <a:gd name="T18" fmla="*/ 69 w 320"/>
                  <a:gd name="T19" fmla="*/ 242 h 310"/>
                  <a:gd name="T20" fmla="*/ 113 w 320"/>
                  <a:gd name="T21" fmla="*/ 252 h 310"/>
                  <a:gd name="T22" fmla="*/ 114 w 320"/>
                  <a:gd name="T23" fmla="*/ 248 h 310"/>
                  <a:gd name="T24" fmla="*/ 196 w 320"/>
                  <a:gd name="T25" fmla="*/ 234 h 310"/>
                  <a:gd name="T26" fmla="*/ 194 w 320"/>
                  <a:gd name="T27" fmla="*/ 248 h 310"/>
                  <a:gd name="T28" fmla="*/ 209 w 320"/>
                  <a:gd name="T29" fmla="*/ 260 h 310"/>
                  <a:gd name="T30" fmla="*/ 257 w 320"/>
                  <a:gd name="T31" fmla="*/ 237 h 310"/>
                  <a:gd name="T32" fmla="*/ 281 w 320"/>
                  <a:gd name="T33" fmla="*/ 208 h 310"/>
                  <a:gd name="T34" fmla="*/ 291 w 320"/>
                  <a:gd name="T35" fmla="*/ 170 h 310"/>
                  <a:gd name="T36" fmla="*/ 293 w 320"/>
                  <a:gd name="T37" fmla="*/ 164 h 310"/>
                  <a:gd name="T38" fmla="*/ 299 w 320"/>
                  <a:gd name="T39" fmla="*/ 131 h 310"/>
                  <a:gd name="T40" fmla="*/ 289 w 320"/>
                  <a:gd name="T41" fmla="*/ 95 h 310"/>
                  <a:gd name="T42" fmla="*/ 287 w 320"/>
                  <a:gd name="T43" fmla="*/ 90 h 310"/>
                  <a:gd name="T44" fmla="*/ 268 w 320"/>
                  <a:gd name="T45" fmla="*/ 49 h 310"/>
                  <a:gd name="T46" fmla="*/ 175 w 320"/>
                  <a:gd name="T47" fmla="*/ 1 h 310"/>
                  <a:gd name="T48" fmla="*/ 284 w 320"/>
                  <a:gd name="T49" fmla="*/ 67 h 310"/>
                  <a:gd name="T50" fmla="*/ 302 w 320"/>
                  <a:gd name="T51" fmla="*/ 107 h 310"/>
                  <a:gd name="T52" fmla="*/ 302 w 320"/>
                  <a:gd name="T53" fmla="*/ 110 h 310"/>
                  <a:gd name="T54" fmla="*/ 303 w 320"/>
                  <a:gd name="T55" fmla="*/ 144 h 310"/>
                  <a:gd name="T56" fmla="*/ 306 w 320"/>
                  <a:gd name="T57" fmla="*/ 144 h 310"/>
                  <a:gd name="T58" fmla="*/ 291 w 320"/>
                  <a:gd name="T59" fmla="*/ 190 h 310"/>
                  <a:gd name="T60" fmla="*/ 273 w 320"/>
                  <a:gd name="T61" fmla="*/ 225 h 310"/>
                  <a:gd name="T62" fmla="*/ 270 w 320"/>
                  <a:gd name="T63" fmla="*/ 229 h 310"/>
                  <a:gd name="T64" fmla="*/ 27 w 320"/>
                  <a:gd name="T65" fmla="*/ 190 h 310"/>
                  <a:gd name="T66" fmla="*/ 25 w 320"/>
                  <a:gd name="T67" fmla="*/ 186 h 310"/>
                  <a:gd name="T68" fmla="*/ 54 w 320"/>
                  <a:gd name="T69" fmla="*/ 228 h 310"/>
                  <a:gd name="T70" fmla="*/ 36 w 320"/>
                  <a:gd name="T71" fmla="*/ 66 h 310"/>
                  <a:gd name="T72" fmla="*/ 38 w 320"/>
                  <a:gd name="T73" fmla="*/ 67 h 310"/>
                  <a:gd name="T74" fmla="*/ 18 w 320"/>
                  <a:gd name="T75" fmla="*/ 111 h 310"/>
                  <a:gd name="T76" fmla="*/ 18 w 320"/>
                  <a:gd name="T77" fmla="*/ 108 h 310"/>
                  <a:gd name="T78" fmla="*/ 19 w 320"/>
                  <a:gd name="T79" fmla="*/ 148 h 310"/>
                  <a:gd name="T80" fmla="*/ 123 w 320"/>
                  <a:gd name="T81" fmla="*/ 294 h 310"/>
                  <a:gd name="T82" fmla="*/ 123 w 320"/>
                  <a:gd name="T83" fmla="*/ 285 h 310"/>
                  <a:gd name="T84" fmla="*/ 172 w 320"/>
                  <a:gd name="T85" fmla="*/ 294 h 310"/>
                  <a:gd name="T86" fmla="*/ 148 w 320"/>
                  <a:gd name="T87" fmla="*/ 294 h 310"/>
                  <a:gd name="T88" fmla="*/ 197 w 320"/>
                  <a:gd name="T89" fmla="*/ 28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310">
                    <a:moveTo>
                      <a:pt x="175" y="1"/>
                    </a:moveTo>
                    <a:cubicBezTo>
                      <a:pt x="256" y="8"/>
                      <a:pt x="320" y="75"/>
                      <a:pt x="320" y="155"/>
                    </a:cubicBezTo>
                    <a:cubicBezTo>
                      <a:pt x="320" y="240"/>
                      <a:pt x="248" y="310"/>
                      <a:pt x="160" y="310"/>
                    </a:cubicBezTo>
                    <a:cubicBezTo>
                      <a:pt x="72" y="310"/>
                      <a:pt x="0" y="240"/>
                      <a:pt x="0" y="155"/>
                    </a:cubicBezTo>
                    <a:cubicBezTo>
                      <a:pt x="0" y="73"/>
                      <a:pt x="67" y="5"/>
                      <a:pt x="151" y="0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13" y="6"/>
                      <a:pt x="79" y="24"/>
                      <a:pt x="56" y="5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44" y="65"/>
                      <a:pt x="38" y="77"/>
                      <a:pt x="33" y="89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27" y="104"/>
                      <a:pt x="25" y="115"/>
                      <a:pt x="24" y="126"/>
                    </a:cubicBezTo>
                    <a:cubicBezTo>
                      <a:pt x="21" y="126"/>
                      <a:pt x="21" y="126"/>
                      <a:pt x="21" y="126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3"/>
                      <a:pt x="24" y="135"/>
                      <a:pt x="24" y="136"/>
                    </a:cubicBezTo>
                    <a:cubicBezTo>
                      <a:pt x="24" y="146"/>
                      <a:pt x="25" y="155"/>
                      <a:pt x="27" y="164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29" y="171"/>
                      <a:pt x="29" y="171"/>
                      <a:pt x="29" y="171"/>
                    </a:cubicBezTo>
                    <a:cubicBezTo>
                      <a:pt x="31" y="181"/>
                      <a:pt x="35" y="191"/>
                      <a:pt x="41" y="200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40" y="208"/>
                      <a:pt x="40" y="208"/>
                      <a:pt x="40" y="208"/>
                    </a:cubicBezTo>
                    <a:cubicBezTo>
                      <a:pt x="44" y="205"/>
                      <a:pt x="44" y="205"/>
                      <a:pt x="44" y="205"/>
                    </a:cubicBezTo>
                    <a:cubicBezTo>
                      <a:pt x="50" y="215"/>
                      <a:pt x="58" y="225"/>
                      <a:pt x="67" y="233"/>
                    </a:cubicBezTo>
                    <a:cubicBezTo>
                      <a:pt x="64" y="237"/>
                      <a:pt x="64" y="237"/>
                      <a:pt x="64" y="237"/>
                    </a:cubicBezTo>
                    <a:cubicBezTo>
                      <a:pt x="69" y="242"/>
                      <a:pt x="69" y="242"/>
                      <a:pt x="69" y="242"/>
                    </a:cubicBezTo>
                    <a:cubicBezTo>
                      <a:pt x="73" y="238"/>
                      <a:pt x="73" y="238"/>
                      <a:pt x="73" y="238"/>
                    </a:cubicBezTo>
                    <a:cubicBezTo>
                      <a:pt x="84" y="247"/>
                      <a:pt x="97" y="254"/>
                      <a:pt x="110" y="259"/>
                    </a:cubicBezTo>
                    <a:cubicBezTo>
                      <a:pt x="112" y="257"/>
                      <a:pt x="113" y="255"/>
                      <a:pt x="113" y="252"/>
                    </a:cubicBez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6" y="248"/>
                      <a:pt x="126" y="248"/>
                      <a:pt x="126" y="248"/>
                    </a:cubicBezTo>
                    <a:cubicBezTo>
                      <a:pt x="114" y="248"/>
                      <a:pt x="114" y="248"/>
                      <a:pt x="114" y="248"/>
                    </a:cubicBezTo>
                    <a:cubicBezTo>
                      <a:pt x="118" y="243"/>
                      <a:pt x="121" y="238"/>
                      <a:pt x="121" y="231"/>
                    </a:cubicBezTo>
                    <a:cubicBezTo>
                      <a:pt x="125" y="234"/>
                      <a:pt x="125" y="234"/>
                      <a:pt x="125" y="234"/>
                    </a:cubicBezTo>
                    <a:cubicBezTo>
                      <a:pt x="196" y="234"/>
                      <a:pt x="196" y="234"/>
                      <a:pt x="196" y="234"/>
                    </a:cubicBezTo>
                    <a:cubicBezTo>
                      <a:pt x="199" y="231"/>
                      <a:pt x="199" y="231"/>
                      <a:pt x="199" y="231"/>
                    </a:cubicBezTo>
                    <a:cubicBezTo>
                      <a:pt x="199" y="237"/>
                      <a:pt x="202" y="243"/>
                      <a:pt x="206" y="248"/>
                    </a:cubicBezTo>
                    <a:cubicBezTo>
                      <a:pt x="194" y="248"/>
                      <a:pt x="194" y="248"/>
                      <a:pt x="194" y="248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5"/>
                      <a:pt x="208" y="258"/>
                      <a:pt x="209" y="260"/>
                    </a:cubicBezTo>
                    <a:cubicBezTo>
                      <a:pt x="223" y="255"/>
                      <a:pt x="236" y="247"/>
                      <a:pt x="247" y="238"/>
                    </a:cubicBezTo>
                    <a:cubicBezTo>
                      <a:pt x="251" y="242"/>
                      <a:pt x="251" y="242"/>
                      <a:pt x="251" y="242"/>
                    </a:cubicBezTo>
                    <a:cubicBezTo>
                      <a:pt x="257" y="237"/>
                      <a:pt x="257" y="237"/>
                      <a:pt x="257" y="237"/>
                    </a:cubicBezTo>
                    <a:cubicBezTo>
                      <a:pt x="253" y="233"/>
                      <a:pt x="253" y="233"/>
                      <a:pt x="253" y="233"/>
                    </a:cubicBezTo>
                    <a:cubicBezTo>
                      <a:pt x="262" y="224"/>
                      <a:pt x="270" y="215"/>
                      <a:pt x="276" y="205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4" y="202"/>
                      <a:pt x="284" y="202"/>
                      <a:pt x="284" y="202"/>
                    </a:cubicBezTo>
                    <a:cubicBezTo>
                      <a:pt x="279" y="199"/>
                      <a:pt x="279" y="199"/>
                      <a:pt x="279" y="199"/>
                    </a:cubicBezTo>
                    <a:cubicBezTo>
                      <a:pt x="284" y="190"/>
                      <a:pt x="288" y="180"/>
                      <a:pt x="291" y="170"/>
                    </a:cubicBezTo>
                    <a:cubicBezTo>
                      <a:pt x="296" y="172"/>
                      <a:pt x="296" y="172"/>
                      <a:pt x="296" y="172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5" y="155"/>
                      <a:pt x="296" y="146"/>
                      <a:pt x="296" y="136"/>
                    </a:cubicBezTo>
                    <a:cubicBezTo>
                      <a:pt x="296" y="135"/>
                      <a:pt x="296" y="133"/>
                      <a:pt x="295" y="131"/>
                    </a:cubicBezTo>
                    <a:cubicBezTo>
                      <a:pt x="299" y="131"/>
                      <a:pt x="299" y="131"/>
                      <a:pt x="299" y="131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5" y="126"/>
                      <a:pt x="295" y="126"/>
                      <a:pt x="295" y="126"/>
                    </a:cubicBezTo>
                    <a:cubicBezTo>
                      <a:pt x="294" y="115"/>
                      <a:pt x="292" y="105"/>
                      <a:pt x="289" y="95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1" y="88"/>
                      <a:pt x="291" y="88"/>
                      <a:pt x="291" y="88"/>
                    </a:cubicBezTo>
                    <a:cubicBezTo>
                      <a:pt x="287" y="90"/>
                      <a:pt x="287" y="90"/>
                      <a:pt x="287" y="90"/>
                    </a:cubicBezTo>
                    <a:cubicBezTo>
                      <a:pt x="282" y="77"/>
                      <a:pt x="276" y="66"/>
                      <a:pt x="268" y="56"/>
                    </a:cubicBezTo>
                    <a:cubicBezTo>
                      <a:pt x="271" y="53"/>
                      <a:pt x="271" y="53"/>
                      <a:pt x="271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4" y="51"/>
                      <a:pt x="264" y="51"/>
                      <a:pt x="264" y="51"/>
                    </a:cubicBezTo>
                    <a:cubicBezTo>
                      <a:pt x="242" y="25"/>
                      <a:pt x="210" y="8"/>
                      <a:pt x="175" y="4"/>
                    </a:cubicBezTo>
                    <a:cubicBezTo>
                      <a:pt x="175" y="1"/>
                      <a:pt x="175" y="1"/>
                      <a:pt x="175" y="1"/>
                    </a:cubicBezTo>
                    <a:close/>
                    <a:moveTo>
                      <a:pt x="284" y="64"/>
                    </a:moveTo>
                    <a:cubicBezTo>
                      <a:pt x="282" y="65"/>
                      <a:pt x="282" y="65"/>
                      <a:pt x="282" y="65"/>
                    </a:cubicBezTo>
                    <a:cubicBezTo>
                      <a:pt x="284" y="67"/>
                      <a:pt x="284" y="67"/>
                      <a:pt x="284" y="67"/>
                    </a:cubicBezTo>
                    <a:cubicBezTo>
                      <a:pt x="285" y="66"/>
                      <a:pt x="285" y="66"/>
                      <a:pt x="285" y="66"/>
                    </a:cubicBezTo>
                    <a:cubicBezTo>
                      <a:pt x="284" y="64"/>
                      <a:pt x="284" y="64"/>
                      <a:pt x="284" y="64"/>
                    </a:cubicBezTo>
                    <a:close/>
                    <a:moveTo>
                      <a:pt x="302" y="107"/>
                    </a:moveTo>
                    <a:cubicBezTo>
                      <a:pt x="300" y="107"/>
                      <a:pt x="300" y="107"/>
                      <a:pt x="300" y="107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2" y="110"/>
                      <a:pt x="302" y="110"/>
                      <a:pt x="302" y="110"/>
                    </a:cubicBezTo>
                    <a:cubicBezTo>
                      <a:pt x="302" y="107"/>
                      <a:pt x="302" y="107"/>
                      <a:pt x="302" y="107"/>
                    </a:cubicBezTo>
                    <a:close/>
                    <a:moveTo>
                      <a:pt x="306" y="144"/>
                    </a:moveTo>
                    <a:cubicBezTo>
                      <a:pt x="303" y="144"/>
                      <a:pt x="303" y="144"/>
                      <a:pt x="303" y="144"/>
                    </a:cubicBezTo>
                    <a:cubicBezTo>
                      <a:pt x="303" y="148"/>
                      <a:pt x="303" y="148"/>
                      <a:pt x="303" y="148"/>
                    </a:cubicBezTo>
                    <a:cubicBezTo>
                      <a:pt x="306" y="148"/>
                      <a:pt x="306" y="148"/>
                      <a:pt x="306" y="148"/>
                    </a:cubicBezTo>
                    <a:cubicBezTo>
                      <a:pt x="306" y="144"/>
                      <a:pt x="306" y="144"/>
                      <a:pt x="306" y="144"/>
                    </a:cubicBezTo>
                    <a:close/>
                    <a:moveTo>
                      <a:pt x="295" y="187"/>
                    </a:moveTo>
                    <a:cubicBezTo>
                      <a:pt x="293" y="186"/>
                      <a:pt x="293" y="186"/>
                      <a:pt x="293" y="186"/>
                    </a:cubicBezTo>
                    <a:cubicBezTo>
                      <a:pt x="291" y="190"/>
                      <a:pt x="291" y="190"/>
                      <a:pt x="291" y="190"/>
                    </a:cubicBezTo>
                    <a:cubicBezTo>
                      <a:pt x="293" y="191"/>
                      <a:pt x="293" y="191"/>
                      <a:pt x="293" y="191"/>
                    </a:cubicBezTo>
                    <a:cubicBezTo>
                      <a:pt x="295" y="187"/>
                      <a:pt x="295" y="187"/>
                      <a:pt x="295" y="187"/>
                    </a:cubicBezTo>
                    <a:close/>
                    <a:moveTo>
                      <a:pt x="273" y="225"/>
                    </a:moveTo>
                    <a:cubicBezTo>
                      <a:pt x="271" y="224"/>
                      <a:pt x="271" y="224"/>
                      <a:pt x="271" y="224"/>
                    </a:cubicBezTo>
                    <a:cubicBezTo>
                      <a:pt x="268" y="227"/>
                      <a:pt x="268" y="227"/>
                      <a:pt x="268" y="227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73" y="225"/>
                      <a:pt x="273" y="225"/>
                      <a:pt x="273" y="225"/>
                    </a:cubicBezTo>
                    <a:close/>
                    <a:moveTo>
                      <a:pt x="25" y="186"/>
                    </a:moveTo>
                    <a:cubicBezTo>
                      <a:pt x="27" y="190"/>
                      <a:pt x="27" y="190"/>
                      <a:pt x="27" y="190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27" y="185"/>
                      <a:pt x="27" y="185"/>
                      <a:pt x="27" y="185"/>
                    </a:cubicBezTo>
                    <a:cubicBezTo>
                      <a:pt x="25" y="186"/>
                      <a:pt x="25" y="186"/>
                      <a:pt x="25" y="186"/>
                    </a:cubicBezTo>
                    <a:close/>
                    <a:moveTo>
                      <a:pt x="50" y="227"/>
                    </a:moveTo>
                    <a:cubicBezTo>
                      <a:pt x="52" y="230"/>
                      <a:pt x="52" y="230"/>
                      <a:pt x="52" y="230"/>
                    </a:cubicBezTo>
                    <a:cubicBezTo>
                      <a:pt x="54" y="228"/>
                      <a:pt x="54" y="228"/>
                      <a:pt x="54" y="228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50" y="227"/>
                      <a:pt x="50" y="227"/>
                      <a:pt x="50" y="227"/>
                    </a:cubicBezTo>
                    <a:close/>
                    <a:moveTo>
                      <a:pt x="36" y="66"/>
                    </a:move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6" y="66"/>
                      <a:pt x="36" y="66"/>
                      <a:pt x="36" y="66"/>
                    </a:cubicBezTo>
                    <a:close/>
                    <a:moveTo>
                      <a:pt x="18" y="108"/>
                    </a:moveTo>
                    <a:cubicBezTo>
                      <a:pt x="18" y="111"/>
                      <a:pt x="18" y="111"/>
                      <a:pt x="18" y="111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18" y="108"/>
                      <a:pt x="18" y="108"/>
                      <a:pt x="18" y="108"/>
                    </a:cubicBezTo>
                    <a:close/>
                    <a:moveTo>
                      <a:pt x="15" y="145"/>
                    </a:moveTo>
                    <a:cubicBezTo>
                      <a:pt x="16" y="149"/>
                      <a:pt x="16" y="149"/>
                      <a:pt x="16" y="149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5" y="145"/>
                      <a:pt x="15" y="145"/>
                      <a:pt x="15" y="145"/>
                    </a:cubicBezTo>
                    <a:close/>
                    <a:moveTo>
                      <a:pt x="123" y="294"/>
                    </a:moveTo>
                    <a:cubicBezTo>
                      <a:pt x="138" y="294"/>
                      <a:pt x="138" y="294"/>
                      <a:pt x="138" y="294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36" y="278"/>
                      <a:pt x="126" y="276"/>
                      <a:pt x="123" y="285"/>
                    </a:cubicBezTo>
                    <a:cubicBezTo>
                      <a:pt x="123" y="294"/>
                      <a:pt x="123" y="294"/>
                      <a:pt x="123" y="294"/>
                    </a:cubicBezTo>
                    <a:close/>
                    <a:moveTo>
                      <a:pt x="148" y="294"/>
                    </a:moveTo>
                    <a:cubicBezTo>
                      <a:pt x="172" y="294"/>
                      <a:pt x="172" y="294"/>
                      <a:pt x="172" y="294"/>
                    </a:cubicBezTo>
                    <a:cubicBezTo>
                      <a:pt x="172" y="282"/>
                      <a:pt x="172" y="282"/>
                      <a:pt x="172" y="282"/>
                    </a:cubicBezTo>
                    <a:cubicBezTo>
                      <a:pt x="169" y="271"/>
                      <a:pt x="152" y="269"/>
                      <a:pt x="148" y="282"/>
                    </a:cubicBezTo>
                    <a:cubicBezTo>
                      <a:pt x="148" y="294"/>
                      <a:pt x="148" y="294"/>
                      <a:pt x="148" y="294"/>
                    </a:cubicBezTo>
                    <a:close/>
                    <a:moveTo>
                      <a:pt x="182" y="294"/>
                    </a:moveTo>
                    <a:cubicBezTo>
                      <a:pt x="197" y="294"/>
                      <a:pt x="197" y="294"/>
                      <a:pt x="197" y="294"/>
                    </a:cubicBezTo>
                    <a:cubicBezTo>
                      <a:pt x="197" y="285"/>
                      <a:pt x="197" y="285"/>
                      <a:pt x="197" y="285"/>
                    </a:cubicBezTo>
                    <a:cubicBezTo>
                      <a:pt x="195" y="278"/>
                      <a:pt x="184" y="276"/>
                      <a:pt x="182" y="285"/>
                    </a:cubicBezTo>
                    <a:lnTo>
                      <a:pt x="182" y="2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charset="-122"/>
                </a:endParaRPr>
              </a:p>
            </p:txBody>
          </p:sp>
          <p:sp>
            <p:nvSpPr>
              <p:cNvPr id="40" name="íşľïďê"/>
              <p:cNvSpPr/>
              <p:nvPr/>
            </p:nvSpPr>
            <p:spPr bwMode="auto">
              <a:xfrm>
                <a:off x="3314700" y="3322638"/>
                <a:ext cx="88900" cy="76200"/>
              </a:xfrm>
              <a:custGeom>
                <a:avLst/>
                <a:gdLst>
                  <a:gd name="T0" fmla="*/ 4 w 27"/>
                  <a:gd name="T1" fmla="*/ 1 h 23"/>
                  <a:gd name="T2" fmla="*/ 5 w 27"/>
                  <a:gd name="T3" fmla="*/ 3 h 23"/>
                  <a:gd name="T4" fmla="*/ 4 w 27"/>
                  <a:gd name="T5" fmla="*/ 4 h 23"/>
                  <a:gd name="T6" fmla="*/ 2 w 27"/>
                  <a:gd name="T7" fmla="*/ 8 h 23"/>
                  <a:gd name="T8" fmla="*/ 11 w 27"/>
                  <a:gd name="T9" fmla="*/ 22 h 23"/>
                  <a:gd name="T10" fmla="*/ 25 w 27"/>
                  <a:gd name="T11" fmla="*/ 15 h 23"/>
                  <a:gd name="T12" fmla="*/ 19 w 27"/>
                  <a:gd name="T13" fmla="*/ 3 h 23"/>
                  <a:gd name="T14" fmla="*/ 19 w 27"/>
                  <a:gd name="T15" fmla="*/ 4 h 23"/>
                  <a:gd name="T16" fmla="*/ 25 w 27"/>
                  <a:gd name="T17" fmla="*/ 14 h 23"/>
                  <a:gd name="T18" fmla="*/ 12 w 27"/>
                  <a:gd name="T19" fmla="*/ 18 h 23"/>
                  <a:gd name="T20" fmla="*/ 3 w 27"/>
                  <a:gd name="T21" fmla="*/ 8 h 23"/>
                  <a:gd name="T22" fmla="*/ 12 w 27"/>
                  <a:gd name="T23" fmla="*/ 3 h 23"/>
                  <a:gd name="T24" fmla="*/ 12 w 27"/>
                  <a:gd name="T25" fmla="*/ 2 h 23"/>
                  <a:gd name="T26" fmla="*/ 4 w 27"/>
                  <a:gd name="T27" fmla="*/ 0 h 23"/>
                  <a:gd name="T28" fmla="*/ 4 w 27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23">
                    <a:moveTo>
                      <a:pt x="4" y="1"/>
                    </a:move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5"/>
                      <a:pt x="2" y="7"/>
                      <a:pt x="2" y="8"/>
                    </a:cubicBezTo>
                    <a:cubicBezTo>
                      <a:pt x="0" y="15"/>
                      <a:pt x="4" y="20"/>
                      <a:pt x="11" y="22"/>
                    </a:cubicBezTo>
                    <a:cubicBezTo>
                      <a:pt x="18" y="23"/>
                      <a:pt x="23" y="21"/>
                      <a:pt x="25" y="15"/>
                    </a:cubicBezTo>
                    <a:cubicBezTo>
                      <a:pt x="27" y="9"/>
                      <a:pt x="25" y="5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4" y="6"/>
                      <a:pt x="26" y="10"/>
                      <a:pt x="25" y="14"/>
                    </a:cubicBezTo>
                    <a:cubicBezTo>
                      <a:pt x="23" y="19"/>
                      <a:pt x="19" y="20"/>
                      <a:pt x="12" y="18"/>
                    </a:cubicBezTo>
                    <a:cubicBezTo>
                      <a:pt x="4" y="16"/>
                      <a:pt x="1" y="13"/>
                      <a:pt x="3" y="8"/>
                    </a:cubicBezTo>
                    <a:cubicBezTo>
                      <a:pt x="4" y="5"/>
                      <a:pt x="7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1" name="iŝľíḍê"/>
              <p:cNvSpPr/>
              <p:nvPr/>
            </p:nvSpPr>
            <p:spPr bwMode="auto">
              <a:xfrm>
                <a:off x="3338513" y="3209925"/>
                <a:ext cx="104775" cy="106363"/>
              </a:xfrm>
              <a:custGeom>
                <a:avLst/>
                <a:gdLst>
                  <a:gd name="T0" fmla="*/ 27 w 32"/>
                  <a:gd name="T1" fmla="*/ 22 h 32"/>
                  <a:gd name="T2" fmla="*/ 26 w 32"/>
                  <a:gd name="T3" fmla="*/ 22 h 32"/>
                  <a:gd name="T4" fmla="*/ 22 w 32"/>
                  <a:gd name="T5" fmla="*/ 24 h 32"/>
                  <a:gd name="T6" fmla="*/ 14 w 32"/>
                  <a:gd name="T7" fmla="*/ 21 h 32"/>
                  <a:gd name="T8" fmla="*/ 18 w 32"/>
                  <a:gd name="T9" fmla="*/ 11 h 32"/>
                  <a:gd name="T10" fmla="*/ 26 w 32"/>
                  <a:gd name="T11" fmla="*/ 14 h 32"/>
                  <a:gd name="T12" fmla="*/ 27 w 32"/>
                  <a:gd name="T13" fmla="*/ 18 h 32"/>
                  <a:gd name="T14" fmla="*/ 28 w 32"/>
                  <a:gd name="T15" fmla="*/ 19 h 32"/>
                  <a:gd name="T16" fmla="*/ 32 w 32"/>
                  <a:gd name="T17" fmla="*/ 9 h 32"/>
                  <a:gd name="T18" fmla="*/ 31 w 32"/>
                  <a:gd name="T19" fmla="*/ 9 h 32"/>
                  <a:gd name="T20" fmla="*/ 28 w 32"/>
                  <a:gd name="T21" fmla="*/ 11 h 32"/>
                  <a:gd name="T22" fmla="*/ 12 w 32"/>
                  <a:gd name="T23" fmla="*/ 4 h 32"/>
                  <a:gd name="T24" fmla="*/ 11 w 32"/>
                  <a:gd name="T25" fmla="*/ 1 h 32"/>
                  <a:gd name="T26" fmla="*/ 10 w 32"/>
                  <a:gd name="T27" fmla="*/ 0 h 32"/>
                  <a:gd name="T28" fmla="*/ 6 w 32"/>
                  <a:gd name="T29" fmla="*/ 9 h 32"/>
                  <a:gd name="T30" fmla="*/ 7 w 32"/>
                  <a:gd name="T31" fmla="*/ 10 h 32"/>
                  <a:gd name="T32" fmla="*/ 10 w 32"/>
                  <a:gd name="T33" fmla="*/ 8 h 32"/>
                  <a:gd name="T34" fmla="*/ 17 w 32"/>
                  <a:gd name="T35" fmla="*/ 11 h 32"/>
                  <a:gd name="T36" fmla="*/ 13 w 32"/>
                  <a:gd name="T37" fmla="*/ 20 h 32"/>
                  <a:gd name="T38" fmla="*/ 6 w 32"/>
                  <a:gd name="T39" fmla="*/ 17 h 32"/>
                  <a:gd name="T40" fmla="*/ 6 w 32"/>
                  <a:gd name="T41" fmla="*/ 13 h 32"/>
                  <a:gd name="T42" fmla="*/ 4 w 32"/>
                  <a:gd name="T43" fmla="*/ 13 h 32"/>
                  <a:gd name="T44" fmla="*/ 0 w 32"/>
                  <a:gd name="T45" fmla="*/ 22 h 32"/>
                  <a:gd name="T46" fmla="*/ 2 w 32"/>
                  <a:gd name="T47" fmla="*/ 23 h 32"/>
                  <a:gd name="T48" fmla="*/ 5 w 32"/>
                  <a:gd name="T49" fmla="*/ 21 h 32"/>
                  <a:gd name="T50" fmla="*/ 21 w 32"/>
                  <a:gd name="T51" fmla="*/ 27 h 32"/>
                  <a:gd name="T52" fmla="*/ 22 w 32"/>
                  <a:gd name="T53" fmla="*/ 31 h 32"/>
                  <a:gd name="T54" fmla="*/ 23 w 32"/>
                  <a:gd name="T55" fmla="*/ 32 h 32"/>
                  <a:gd name="T56" fmla="*/ 27 w 32"/>
                  <a:gd name="T5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2">
                    <a:moveTo>
                      <a:pt x="27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4"/>
                      <a:pt x="24" y="25"/>
                      <a:pt x="22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5"/>
                      <a:pt x="28" y="16"/>
                      <a:pt x="27" y="18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1"/>
                      <a:pt x="29" y="12"/>
                      <a:pt x="28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10" y="3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8"/>
                      <a:pt x="9" y="7"/>
                      <a:pt x="10" y="8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4" y="15"/>
                      <a:pt x="6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0"/>
                      <a:pt x="3" y="20"/>
                      <a:pt x="5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8"/>
                      <a:pt x="23" y="29"/>
                      <a:pt x="22" y="31"/>
                    </a:cubicBezTo>
                    <a:cubicBezTo>
                      <a:pt x="23" y="32"/>
                      <a:pt x="23" y="32"/>
                      <a:pt x="23" y="32"/>
                    </a:cubicBezTo>
                    <a:lnTo>
                      <a:pt x="2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2" name="îṥḻiḓe"/>
              <p:cNvSpPr/>
              <p:nvPr/>
            </p:nvSpPr>
            <p:spPr bwMode="auto">
              <a:xfrm>
                <a:off x="3400425" y="3148013"/>
                <a:ext cx="88900" cy="73025"/>
              </a:xfrm>
              <a:custGeom>
                <a:avLst/>
                <a:gdLst>
                  <a:gd name="T0" fmla="*/ 20 w 27"/>
                  <a:gd name="T1" fmla="*/ 14 h 22"/>
                  <a:gd name="T2" fmla="*/ 19 w 27"/>
                  <a:gd name="T3" fmla="*/ 14 h 22"/>
                  <a:gd name="T4" fmla="*/ 16 w 27"/>
                  <a:gd name="T5" fmla="*/ 16 h 22"/>
                  <a:gd name="T6" fmla="*/ 14 w 27"/>
                  <a:gd name="T7" fmla="*/ 14 h 22"/>
                  <a:gd name="T8" fmla="*/ 12 w 27"/>
                  <a:gd name="T9" fmla="*/ 12 h 22"/>
                  <a:gd name="T10" fmla="*/ 16 w 27"/>
                  <a:gd name="T11" fmla="*/ 5 h 22"/>
                  <a:gd name="T12" fmla="*/ 22 w 27"/>
                  <a:gd name="T13" fmla="*/ 6 h 22"/>
                  <a:gd name="T14" fmla="*/ 22 w 27"/>
                  <a:gd name="T15" fmla="*/ 9 h 22"/>
                  <a:gd name="T16" fmla="*/ 23 w 27"/>
                  <a:gd name="T17" fmla="*/ 9 h 22"/>
                  <a:gd name="T18" fmla="*/ 27 w 27"/>
                  <a:gd name="T19" fmla="*/ 1 h 22"/>
                  <a:gd name="T20" fmla="*/ 26 w 27"/>
                  <a:gd name="T21" fmla="*/ 0 h 22"/>
                  <a:gd name="T22" fmla="*/ 21 w 27"/>
                  <a:gd name="T23" fmla="*/ 2 h 22"/>
                  <a:gd name="T24" fmla="*/ 0 w 27"/>
                  <a:gd name="T25" fmla="*/ 0 h 22"/>
                  <a:gd name="T26" fmla="*/ 0 w 27"/>
                  <a:gd name="T27" fmla="*/ 1 h 22"/>
                  <a:gd name="T28" fmla="*/ 13 w 27"/>
                  <a:gd name="T29" fmla="*/ 16 h 22"/>
                  <a:gd name="T30" fmla="*/ 15 w 27"/>
                  <a:gd name="T31" fmla="*/ 22 h 22"/>
                  <a:gd name="T32" fmla="*/ 16 w 27"/>
                  <a:gd name="T33" fmla="*/ 22 h 22"/>
                  <a:gd name="T34" fmla="*/ 20 w 27"/>
                  <a:gd name="T35" fmla="*/ 14 h 22"/>
                  <a:gd name="T36" fmla="*/ 11 w 27"/>
                  <a:gd name="T37" fmla="*/ 11 h 22"/>
                  <a:gd name="T38" fmla="*/ 4 w 27"/>
                  <a:gd name="T39" fmla="*/ 4 h 22"/>
                  <a:gd name="T40" fmla="*/ 14 w 27"/>
                  <a:gd name="T41" fmla="*/ 5 h 22"/>
                  <a:gd name="T42" fmla="*/ 11 w 27"/>
                  <a:gd name="T4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22">
                    <a:moveTo>
                      <a:pt x="20" y="1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6"/>
                      <a:pt x="17" y="17"/>
                      <a:pt x="16" y="16"/>
                    </a:cubicBezTo>
                    <a:cubicBezTo>
                      <a:pt x="15" y="16"/>
                      <a:pt x="15" y="15"/>
                      <a:pt x="14" y="14"/>
                    </a:cubicBezTo>
                    <a:cubicBezTo>
                      <a:pt x="13" y="13"/>
                      <a:pt x="12" y="13"/>
                      <a:pt x="12" y="12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9" y="5"/>
                      <a:pt x="21" y="5"/>
                      <a:pt x="22" y="6"/>
                    </a:cubicBezTo>
                    <a:cubicBezTo>
                      <a:pt x="23" y="6"/>
                      <a:pt x="23" y="7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4" y="3"/>
                      <a:pt x="2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8"/>
                      <a:pt x="16" y="20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14"/>
                      <a:pt x="20" y="14"/>
                      <a:pt x="20" y="14"/>
                    </a:cubicBezTo>
                    <a:close/>
                    <a:moveTo>
                      <a:pt x="11" y="1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14" y="5"/>
                      <a:pt x="14" y="5"/>
                      <a:pt x="14" y="5"/>
                    </a:cubicBezTo>
                    <a:lnTo>
                      <a:pt x="1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3" name="iSľíḓè"/>
              <p:cNvSpPr/>
              <p:nvPr/>
            </p:nvSpPr>
            <p:spPr bwMode="auto">
              <a:xfrm>
                <a:off x="3436938" y="3022600"/>
                <a:ext cx="106363" cy="107950"/>
              </a:xfrm>
              <a:custGeom>
                <a:avLst/>
                <a:gdLst>
                  <a:gd name="T0" fmla="*/ 0 w 32"/>
                  <a:gd name="T1" fmla="*/ 18 h 33"/>
                  <a:gd name="T2" fmla="*/ 1 w 32"/>
                  <a:gd name="T3" fmla="*/ 19 h 33"/>
                  <a:gd name="T4" fmla="*/ 2 w 32"/>
                  <a:gd name="T5" fmla="*/ 18 h 33"/>
                  <a:gd name="T6" fmla="*/ 4 w 32"/>
                  <a:gd name="T7" fmla="*/ 17 h 33"/>
                  <a:gd name="T8" fmla="*/ 19 w 32"/>
                  <a:gd name="T9" fmla="*/ 28 h 33"/>
                  <a:gd name="T10" fmla="*/ 18 w 32"/>
                  <a:gd name="T11" fmla="*/ 32 h 33"/>
                  <a:gd name="T12" fmla="*/ 19 w 32"/>
                  <a:gd name="T13" fmla="*/ 33 h 33"/>
                  <a:gd name="T14" fmla="*/ 25 w 32"/>
                  <a:gd name="T15" fmla="*/ 26 h 33"/>
                  <a:gd name="T16" fmla="*/ 24 w 32"/>
                  <a:gd name="T17" fmla="*/ 25 h 33"/>
                  <a:gd name="T18" fmla="*/ 20 w 32"/>
                  <a:gd name="T19" fmla="*/ 27 h 33"/>
                  <a:gd name="T20" fmla="*/ 7 w 32"/>
                  <a:gd name="T21" fmla="*/ 17 h 33"/>
                  <a:gd name="T22" fmla="*/ 7 w 32"/>
                  <a:gd name="T23" fmla="*/ 17 h 33"/>
                  <a:gd name="T24" fmla="*/ 31 w 32"/>
                  <a:gd name="T25" fmla="*/ 18 h 33"/>
                  <a:gd name="T26" fmla="*/ 32 w 32"/>
                  <a:gd name="T27" fmla="*/ 17 h 33"/>
                  <a:gd name="T28" fmla="*/ 15 w 32"/>
                  <a:gd name="T29" fmla="*/ 4 h 33"/>
                  <a:gd name="T30" fmla="*/ 15 w 32"/>
                  <a:gd name="T31" fmla="*/ 1 h 33"/>
                  <a:gd name="T32" fmla="*/ 14 w 32"/>
                  <a:gd name="T33" fmla="*/ 0 h 33"/>
                  <a:gd name="T34" fmla="*/ 9 w 32"/>
                  <a:gd name="T35" fmla="*/ 6 h 33"/>
                  <a:gd name="T36" fmla="*/ 10 w 32"/>
                  <a:gd name="T37" fmla="*/ 7 h 33"/>
                  <a:gd name="T38" fmla="*/ 14 w 32"/>
                  <a:gd name="T39" fmla="*/ 5 h 33"/>
                  <a:gd name="T40" fmla="*/ 26 w 32"/>
                  <a:gd name="T41" fmla="*/ 14 h 33"/>
                  <a:gd name="T42" fmla="*/ 26 w 32"/>
                  <a:gd name="T43" fmla="*/ 14 h 33"/>
                  <a:gd name="T44" fmla="*/ 4 w 32"/>
                  <a:gd name="T45" fmla="*/ 14 h 33"/>
                  <a:gd name="T46" fmla="*/ 0 w 32"/>
                  <a:gd name="T4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3">
                    <a:moveTo>
                      <a:pt x="0" y="18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9"/>
                      <a:pt x="20" y="30"/>
                      <a:pt x="18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8"/>
                      <a:pt x="21" y="28"/>
                      <a:pt x="20" y="2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4" y="2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5"/>
                      <a:pt x="13" y="4"/>
                      <a:pt x="14" y="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4" name="iS1îdè"/>
              <p:cNvSpPr/>
              <p:nvPr/>
            </p:nvSpPr>
            <p:spPr bwMode="auto">
              <a:xfrm>
                <a:off x="3519488" y="2946400"/>
                <a:ext cx="92075" cy="88900"/>
              </a:xfrm>
              <a:custGeom>
                <a:avLst/>
                <a:gdLst>
                  <a:gd name="T0" fmla="*/ 15 w 28"/>
                  <a:gd name="T1" fmla="*/ 14 h 27"/>
                  <a:gd name="T2" fmla="*/ 15 w 28"/>
                  <a:gd name="T3" fmla="*/ 15 h 27"/>
                  <a:gd name="T4" fmla="*/ 21 w 28"/>
                  <a:gd name="T5" fmla="*/ 14 h 27"/>
                  <a:gd name="T6" fmla="*/ 21 w 28"/>
                  <a:gd name="T7" fmla="*/ 22 h 27"/>
                  <a:gd name="T8" fmla="*/ 9 w 28"/>
                  <a:gd name="T9" fmla="*/ 19 h 27"/>
                  <a:gd name="T10" fmla="*/ 5 w 28"/>
                  <a:gd name="T11" fmla="*/ 6 h 27"/>
                  <a:gd name="T12" fmla="*/ 16 w 28"/>
                  <a:gd name="T13" fmla="*/ 6 h 27"/>
                  <a:gd name="T14" fmla="*/ 17 w 28"/>
                  <a:gd name="T15" fmla="*/ 5 h 27"/>
                  <a:gd name="T16" fmla="*/ 11 w 28"/>
                  <a:gd name="T17" fmla="*/ 0 h 27"/>
                  <a:gd name="T18" fmla="*/ 10 w 28"/>
                  <a:gd name="T19" fmla="*/ 0 h 27"/>
                  <a:gd name="T20" fmla="*/ 10 w 28"/>
                  <a:gd name="T21" fmla="*/ 2 h 27"/>
                  <a:gd name="T22" fmla="*/ 9 w 28"/>
                  <a:gd name="T23" fmla="*/ 3 h 27"/>
                  <a:gd name="T24" fmla="*/ 4 w 28"/>
                  <a:gd name="T25" fmla="*/ 5 h 27"/>
                  <a:gd name="T26" fmla="*/ 6 w 28"/>
                  <a:gd name="T27" fmla="*/ 22 h 27"/>
                  <a:gd name="T28" fmla="*/ 22 w 28"/>
                  <a:gd name="T29" fmla="*/ 23 h 27"/>
                  <a:gd name="T30" fmla="*/ 25 w 28"/>
                  <a:gd name="T31" fmla="*/ 18 h 27"/>
                  <a:gd name="T32" fmla="*/ 25 w 28"/>
                  <a:gd name="T33" fmla="*/ 17 h 27"/>
                  <a:gd name="T34" fmla="*/ 27 w 28"/>
                  <a:gd name="T35" fmla="*/ 17 h 27"/>
                  <a:gd name="T36" fmla="*/ 28 w 28"/>
                  <a:gd name="T37" fmla="*/ 17 h 27"/>
                  <a:gd name="T38" fmla="*/ 22 w 28"/>
                  <a:gd name="T39" fmla="*/ 11 h 27"/>
                  <a:gd name="T40" fmla="*/ 23 w 28"/>
                  <a:gd name="T41" fmla="*/ 7 h 27"/>
                  <a:gd name="T42" fmla="*/ 22 w 28"/>
                  <a:gd name="T43" fmla="*/ 6 h 27"/>
                  <a:gd name="T44" fmla="*/ 15 w 28"/>
                  <a:gd name="T4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7">
                    <a:moveTo>
                      <a:pt x="15" y="14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2"/>
                      <a:pt x="19" y="12"/>
                      <a:pt x="21" y="14"/>
                    </a:cubicBezTo>
                    <a:cubicBezTo>
                      <a:pt x="24" y="17"/>
                      <a:pt x="24" y="20"/>
                      <a:pt x="21" y="22"/>
                    </a:cubicBezTo>
                    <a:cubicBezTo>
                      <a:pt x="18" y="25"/>
                      <a:pt x="13" y="24"/>
                      <a:pt x="9" y="19"/>
                    </a:cubicBezTo>
                    <a:cubicBezTo>
                      <a:pt x="3" y="14"/>
                      <a:pt x="2" y="9"/>
                      <a:pt x="5" y="6"/>
                    </a:cubicBezTo>
                    <a:cubicBezTo>
                      <a:pt x="8" y="3"/>
                      <a:pt x="12" y="3"/>
                      <a:pt x="16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7" y="3"/>
                      <a:pt x="6" y="4"/>
                      <a:pt x="4" y="5"/>
                    </a:cubicBezTo>
                    <a:cubicBezTo>
                      <a:pt x="0" y="10"/>
                      <a:pt x="0" y="16"/>
                      <a:pt x="6" y="22"/>
                    </a:cubicBezTo>
                    <a:cubicBezTo>
                      <a:pt x="11" y="27"/>
                      <a:pt x="17" y="27"/>
                      <a:pt x="22" y="23"/>
                    </a:cubicBezTo>
                    <a:cubicBezTo>
                      <a:pt x="23" y="22"/>
                      <a:pt x="24" y="20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0"/>
                      <a:pt x="21" y="9"/>
                      <a:pt x="23" y="7"/>
                    </a:cubicBezTo>
                    <a:cubicBezTo>
                      <a:pt x="22" y="6"/>
                      <a:pt x="22" y="6"/>
                      <a:pt x="22" y="6"/>
                    </a:cubicBezTo>
                    <a:lnTo>
                      <a:pt x="1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5" name="ïṣḷîḓe"/>
              <p:cNvSpPr/>
              <p:nvPr/>
            </p:nvSpPr>
            <p:spPr bwMode="auto">
              <a:xfrm>
                <a:off x="3736975" y="2816225"/>
                <a:ext cx="76200" cy="93663"/>
              </a:xfrm>
              <a:custGeom>
                <a:avLst/>
                <a:gdLst>
                  <a:gd name="T0" fmla="*/ 9 w 23"/>
                  <a:gd name="T1" fmla="*/ 24 h 28"/>
                  <a:gd name="T2" fmla="*/ 8 w 23"/>
                  <a:gd name="T3" fmla="*/ 23 h 28"/>
                  <a:gd name="T4" fmla="*/ 4 w 23"/>
                  <a:gd name="T5" fmla="*/ 23 h 28"/>
                  <a:gd name="T6" fmla="*/ 4 w 23"/>
                  <a:gd name="T7" fmla="*/ 20 h 28"/>
                  <a:gd name="T8" fmla="*/ 3 w 23"/>
                  <a:gd name="T9" fmla="*/ 18 h 28"/>
                  <a:gd name="T10" fmla="*/ 11 w 23"/>
                  <a:gd name="T11" fmla="*/ 14 h 28"/>
                  <a:gd name="T12" fmla="*/ 15 w 23"/>
                  <a:gd name="T13" fmla="*/ 18 h 28"/>
                  <a:gd name="T14" fmla="*/ 13 w 23"/>
                  <a:gd name="T15" fmla="*/ 21 h 28"/>
                  <a:gd name="T16" fmla="*/ 14 w 23"/>
                  <a:gd name="T17" fmla="*/ 22 h 28"/>
                  <a:gd name="T18" fmla="*/ 23 w 23"/>
                  <a:gd name="T19" fmla="*/ 18 h 28"/>
                  <a:gd name="T20" fmla="*/ 22 w 23"/>
                  <a:gd name="T21" fmla="*/ 16 h 28"/>
                  <a:gd name="T22" fmla="*/ 17 w 23"/>
                  <a:gd name="T23" fmla="*/ 15 h 28"/>
                  <a:gd name="T24" fmla="*/ 2 w 23"/>
                  <a:gd name="T25" fmla="*/ 0 h 28"/>
                  <a:gd name="T26" fmla="*/ 1 w 23"/>
                  <a:gd name="T27" fmla="*/ 1 h 28"/>
                  <a:gd name="T28" fmla="*/ 2 w 23"/>
                  <a:gd name="T29" fmla="*/ 22 h 28"/>
                  <a:gd name="T30" fmla="*/ 0 w 23"/>
                  <a:gd name="T31" fmla="*/ 27 h 28"/>
                  <a:gd name="T32" fmla="*/ 1 w 23"/>
                  <a:gd name="T33" fmla="*/ 28 h 28"/>
                  <a:gd name="T34" fmla="*/ 9 w 23"/>
                  <a:gd name="T35" fmla="*/ 24 h 28"/>
                  <a:gd name="T36" fmla="*/ 3 w 23"/>
                  <a:gd name="T37" fmla="*/ 16 h 28"/>
                  <a:gd name="T38" fmla="*/ 3 w 23"/>
                  <a:gd name="T39" fmla="*/ 6 h 28"/>
                  <a:gd name="T40" fmla="*/ 10 w 23"/>
                  <a:gd name="T41" fmla="*/ 13 h 28"/>
                  <a:gd name="T42" fmla="*/ 3 w 23"/>
                  <a:gd name="T43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8">
                    <a:moveTo>
                      <a:pt x="9" y="24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6" y="24"/>
                      <a:pt x="5" y="24"/>
                      <a:pt x="4" y="23"/>
                    </a:cubicBezTo>
                    <a:cubicBezTo>
                      <a:pt x="4" y="22"/>
                      <a:pt x="4" y="22"/>
                      <a:pt x="4" y="20"/>
                    </a:cubicBezTo>
                    <a:cubicBezTo>
                      <a:pt x="4" y="19"/>
                      <a:pt x="4" y="18"/>
                      <a:pt x="3" y="1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6"/>
                      <a:pt x="15" y="17"/>
                      <a:pt x="15" y="18"/>
                    </a:cubicBezTo>
                    <a:cubicBezTo>
                      <a:pt x="16" y="19"/>
                      <a:pt x="15" y="20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8"/>
                      <a:pt x="19" y="17"/>
                      <a:pt x="17" y="1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4"/>
                      <a:pt x="2" y="26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9" y="24"/>
                      <a:pt x="9" y="24"/>
                      <a:pt x="9" y="24"/>
                    </a:cubicBezTo>
                    <a:close/>
                    <a:moveTo>
                      <a:pt x="3" y="1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0" y="13"/>
                      <a:pt x="10" y="13"/>
                      <a:pt x="10" y="13"/>
                    </a:cubicBezTo>
                    <a:lnTo>
                      <a:pt x="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6" name="ïŝḻiḑe"/>
              <p:cNvSpPr/>
              <p:nvPr/>
            </p:nvSpPr>
            <p:spPr bwMode="auto">
              <a:xfrm>
                <a:off x="3813175" y="2770188"/>
                <a:ext cx="85725" cy="96838"/>
              </a:xfrm>
              <a:custGeom>
                <a:avLst/>
                <a:gdLst>
                  <a:gd name="T0" fmla="*/ 0 w 26"/>
                  <a:gd name="T1" fmla="*/ 6 h 29"/>
                  <a:gd name="T2" fmla="*/ 0 w 26"/>
                  <a:gd name="T3" fmla="*/ 7 h 29"/>
                  <a:gd name="T4" fmla="*/ 2 w 26"/>
                  <a:gd name="T5" fmla="*/ 7 h 29"/>
                  <a:gd name="T6" fmla="*/ 4 w 26"/>
                  <a:gd name="T7" fmla="*/ 8 h 29"/>
                  <a:gd name="T8" fmla="*/ 9 w 26"/>
                  <a:gd name="T9" fmla="*/ 25 h 29"/>
                  <a:gd name="T10" fmla="*/ 6 w 26"/>
                  <a:gd name="T11" fmla="*/ 28 h 29"/>
                  <a:gd name="T12" fmla="*/ 6 w 26"/>
                  <a:gd name="T13" fmla="*/ 29 h 29"/>
                  <a:gd name="T14" fmla="*/ 15 w 26"/>
                  <a:gd name="T15" fmla="*/ 27 h 29"/>
                  <a:gd name="T16" fmla="*/ 14 w 26"/>
                  <a:gd name="T17" fmla="*/ 26 h 29"/>
                  <a:gd name="T18" fmla="*/ 10 w 26"/>
                  <a:gd name="T19" fmla="*/ 25 h 29"/>
                  <a:gd name="T20" fmla="*/ 6 w 26"/>
                  <a:gd name="T21" fmla="*/ 9 h 29"/>
                  <a:gd name="T22" fmla="*/ 6 w 26"/>
                  <a:gd name="T23" fmla="*/ 9 h 29"/>
                  <a:gd name="T24" fmla="*/ 24 w 26"/>
                  <a:gd name="T25" fmla="*/ 25 h 29"/>
                  <a:gd name="T26" fmla="*/ 26 w 26"/>
                  <a:gd name="T27" fmla="*/ 25 h 29"/>
                  <a:gd name="T28" fmla="*/ 21 w 26"/>
                  <a:gd name="T29" fmla="*/ 4 h 29"/>
                  <a:gd name="T30" fmla="*/ 23 w 26"/>
                  <a:gd name="T31" fmla="*/ 1 h 29"/>
                  <a:gd name="T32" fmla="*/ 23 w 26"/>
                  <a:gd name="T33" fmla="*/ 0 h 29"/>
                  <a:gd name="T34" fmla="*/ 15 w 26"/>
                  <a:gd name="T35" fmla="*/ 2 h 29"/>
                  <a:gd name="T36" fmla="*/ 15 w 26"/>
                  <a:gd name="T37" fmla="*/ 3 h 29"/>
                  <a:gd name="T38" fmla="*/ 19 w 26"/>
                  <a:gd name="T39" fmla="*/ 5 h 29"/>
                  <a:gd name="T40" fmla="*/ 23 w 26"/>
                  <a:gd name="T41" fmla="*/ 19 h 29"/>
                  <a:gd name="T42" fmla="*/ 23 w 26"/>
                  <a:gd name="T43" fmla="*/ 19 h 29"/>
                  <a:gd name="T44" fmla="*/ 6 w 26"/>
                  <a:gd name="T45" fmla="*/ 4 h 29"/>
                  <a:gd name="T46" fmla="*/ 0 w 26"/>
                  <a:gd name="T4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9">
                    <a:moveTo>
                      <a:pt x="0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7"/>
                      <a:pt x="8" y="28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2" y="27"/>
                      <a:pt x="10" y="27"/>
                      <a:pt x="10" y="2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1" y="2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3"/>
                      <a:pt x="19" y="3"/>
                      <a:pt x="19" y="5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7" name="îśḻîďe"/>
              <p:cNvSpPr/>
              <p:nvPr/>
            </p:nvSpPr>
            <p:spPr bwMode="auto">
              <a:xfrm>
                <a:off x="4008438" y="2763838"/>
                <a:ext cx="82550" cy="85725"/>
              </a:xfrm>
              <a:custGeom>
                <a:avLst/>
                <a:gdLst>
                  <a:gd name="T0" fmla="*/ 11 w 25"/>
                  <a:gd name="T1" fmla="*/ 1 h 26"/>
                  <a:gd name="T2" fmla="*/ 0 w 25"/>
                  <a:gd name="T3" fmla="*/ 0 h 26"/>
                  <a:gd name="T4" fmla="*/ 0 w 25"/>
                  <a:gd name="T5" fmla="*/ 1 h 26"/>
                  <a:gd name="T6" fmla="*/ 3 w 25"/>
                  <a:gd name="T7" fmla="*/ 4 h 26"/>
                  <a:gd name="T8" fmla="*/ 2 w 25"/>
                  <a:gd name="T9" fmla="*/ 18 h 26"/>
                  <a:gd name="T10" fmla="*/ 10 w 25"/>
                  <a:gd name="T11" fmla="*/ 25 h 26"/>
                  <a:gd name="T12" fmla="*/ 19 w 25"/>
                  <a:gd name="T13" fmla="*/ 19 h 26"/>
                  <a:gd name="T14" fmla="*/ 21 w 25"/>
                  <a:gd name="T15" fmla="*/ 7 h 26"/>
                  <a:gd name="T16" fmla="*/ 25 w 25"/>
                  <a:gd name="T17" fmla="*/ 4 h 26"/>
                  <a:gd name="T18" fmla="*/ 25 w 25"/>
                  <a:gd name="T19" fmla="*/ 2 h 26"/>
                  <a:gd name="T20" fmla="*/ 16 w 25"/>
                  <a:gd name="T21" fmla="*/ 2 h 26"/>
                  <a:gd name="T22" fmla="*/ 16 w 25"/>
                  <a:gd name="T23" fmla="*/ 3 h 26"/>
                  <a:gd name="T24" fmla="*/ 19 w 25"/>
                  <a:gd name="T25" fmla="*/ 6 h 26"/>
                  <a:gd name="T26" fmla="*/ 18 w 25"/>
                  <a:gd name="T27" fmla="*/ 18 h 26"/>
                  <a:gd name="T28" fmla="*/ 10 w 25"/>
                  <a:gd name="T29" fmla="*/ 25 h 26"/>
                  <a:gd name="T30" fmla="*/ 5 w 25"/>
                  <a:gd name="T31" fmla="*/ 18 h 26"/>
                  <a:gd name="T32" fmla="*/ 7 w 25"/>
                  <a:gd name="T33" fmla="*/ 4 h 26"/>
                  <a:gd name="T34" fmla="*/ 10 w 25"/>
                  <a:gd name="T35" fmla="*/ 2 h 26"/>
                  <a:gd name="T36" fmla="*/ 11 w 25"/>
                  <a:gd name="T3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26">
                    <a:moveTo>
                      <a:pt x="1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4" y="2"/>
                      <a:pt x="3" y="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22"/>
                      <a:pt x="4" y="25"/>
                      <a:pt x="10" y="25"/>
                    </a:cubicBezTo>
                    <a:cubicBezTo>
                      <a:pt x="15" y="26"/>
                      <a:pt x="19" y="24"/>
                      <a:pt x="19" y="19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4"/>
                      <a:pt x="22" y="3"/>
                      <a:pt x="25" y="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9" y="3"/>
                      <a:pt x="20" y="4"/>
                      <a:pt x="19" y="6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3"/>
                      <a:pt x="15" y="25"/>
                      <a:pt x="10" y="25"/>
                    </a:cubicBezTo>
                    <a:cubicBezTo>
                      <a:pt x="7" y="24"/>
                      <a:pt x="5" y="22"/>
                      <a:pt x="5" y="1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8" y="2"/>
                      <a:pt x="10" y="2"/>
                    </a:cubicBez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8" name="î$1îḓê"/>
              <p:cNvSpPr/>
              <p:nvPr/>
            </p:nvSpPr>
            <p:spPr bwMode="auto">
              <a:xfrm>
                <a:off x="4106863" y="2779713"/>
                <a:ext cx="95250" cy="96838"/>
              </a:xfrm>
              <a:custGeom>
                <a:avLst/>
                <a:gdLst>
                  <a:gd name="T0" fmla="*/ 7 w 29"/>
                  <a:gd name="T1" fmla="*/ 0 h 29"/>
                  <a:gd name="T2" fmla="*/ 6 w 29"/>
                  <a:gd name="T3" fmla="*/ 1 h 29"/>
                  <a:gd name="T4" fmla="*/ 8 w 29"/>
                  <a:gd name="T5" fmla="*/ 2 h 29"/>
                  <a:gd name="T6" fmla="*/ 9 w 29"/>
                  <a:gd name="T7" fmla="*/ 3 h 29"/>
                  <a:gd name="T8" fmla="*/ 4 w 29"/>
                  <a:gd name="T9" fmla="*/ 21 h 29"/>
                  <a:gd name="T10" fmla="*/ 0 w 29"/>
                  <a:gd name="T11" fmla="*/ 22 h 29"/>
                  <a:gd name="T12" fmla="*/ 0 w 29"/>
                  <a:gd name="T13" fmla="*/ 23 h 29"/>
                  <a:gd name="T14" fmla="*/ 8 w 29"/>
                  <a:gd name="T15" fmla="*/ 26 h 29"/>
                  <a:gd name="T16" fmla="*/ 8 w 29"/>
                  <a:gd name="T17" fmla="*/ 25 h 29"/>
                  <a:gd name="T18" fmla="*/ 6 w 29"/>
                  <a:gd name="T19" fmla="*/ 21 h 29"/>
                  <a:gd name="T20" fmla="*/ 10 w 29"/>
                  <a:gd name="T21" fmla="*/ 6 h 29"/>
                  <a:gd name="T22" fmla="*/ 10 w 29"/>
                  <a:gd name="T23" fmla="*/ 6 h 29"/>
                  <a:gd name="T24" fmla="*/ 18 w 29"/>
                  <a:gd name="T25" fmla="*/ 29 h 29"/>
                  <a:gd name="T26" fmla="*/ 19 w 29"/>
                  <a:gd name="T27" fmla="*/ 29 h 29"/>
                  <a:gd name="T28" fmla="*/ 25 w 29"/>
                  <a:gd name="T29" fmla="*/ 9 h 29"/>
                  <a:gd name="T30" fmla="*/ 29 w 29"/>
                  <a:gd name="T31" fmla="*/ 8 h 29"/>
                  <a:gd name="T32" fmla="*/ 29 w 29"/>
                  <a:gd name="T33" fmla="*/ 7 h 29"/>
                  <a:gd name="T34" fmla="*/ 21 w 29"/>
                  <a:gd name="T35" fmla="*/ 4 h 29"/>
                  <a:gd name="T36" fmla="*/ 21 w 29"/>
                  <a:gd name="T37" fmla="*/ 6 h 29"/>
                  <a:gd name="T38" fmla="*/ 24 w 29"/>
                  <a:gd name="T39" fmla="*/ 9 h 29"/>
                  <a:gd name="T40" fmla="*/ 19 w 29"/>
                  <a:gd name="T41" fmla="*/ 23 h 29"/>
                  <a:gd name="T42" fmla="*/ 19 w 29"/>
                  <a:gd name="T43" fmla="*/ 23 h 29"/>
                  <a:gd name="T44" fmla="*/ 13 w 29"/>
                  <a:gd name="T45" fmla="*/ 2 h 29"/>
                  <a:gd name="T46" fmla="*/ 7 w 29"/>
                  <a:gd name="T4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29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3" y="23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4"/>
                      <a:pt x="5" y="23"/>
                      <a:pt x="6" y="2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8"/>
                      <a:pt x="27" y="7"/>
                      <a:pt x="29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4" y="6"/>
                      <a:pt x="24" y="7"/>
                      <a:pt x="24" y="9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49" name="ïSlïďê"/>
              <p:cNvSpPr/>
              <p:nvPr/>
            </p:nvSpPr>
            <p:spPr bwMode="auto">
              <a:xfrm>
                <a:off x="4202113" y="2819400"/>
                <a:ext cx="69850" cy="87313"/>
              </a:xfrm>
              <a:custGeom>
                <a:avLst/>
                <a:gdLst>
                  <a:gd name="T0" fmla="*/ 11 w 21"/>
                  <a:gd name="T1" fmla="*/ 0 h 26"/>
                  <a:gd name="T2" fmla="*/ 11 w 21"/>
                  <a:gd name="T3" fmla="*/ 1 h 26"/>
                  <a:gd name="T4" fmla="*/ 13 w 21"/>
                  <a:gd name="T5" fmla="*/ 5 h 26"/>
                  <a:gd name="T6" fmla="*/ 5 w 21"/>
                  <a:gd name="T7" fmla="*/ 20 h 26"/>
                  <a:gd name="T8" fmla="*/ 1 w 21"/>
                  <a:gd name="T9" fmla="*/ 20 h 26"/>
                  <a:gd name="T10" fmla="*/ 0 w 21"/>
                  <a:gd name="T11" fmla="*/ 21 h 26"/>
                  <a:gd name="T12" fmla="*/ 9 w 21"/>
                  <a:gd name="T13" fmla="*/ 26 h 26"/>
                  <a:gd name="T14" fmla="*/ 10 w 21"/>
                  <a:gd name="T15" fmla="*/ 25 h 26"/>
                  <a:gd name="T16" fmla="*/ 8 w 21"/>
                  <a:gd name="T17" fmla="*/ 22 h 26"/>
                  <a:gd name="T18" fmla="*/ 16 w 21"/>
                  <a:gd name="T19" fmla="*/ 6 h 26"/>
                  <a:gd name="T20" fmla="*/ 20 w 21"/>
                  <a:gd name="T21" fmla="*/ 6 h 26"/>
                  <a:gd name="T22" fmla="*/ 21 w 21"/>
                  <a:gd name="T23" fmla="*/ 5 h 26"/>
                  <a:gd name="T24" fmla="*/ 11 w 21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3" y="2"/>
                      <a:pt x="14" y="3"/>
                      <a:pt x="13" y="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2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4"/>
                      <a:pt x="7" y="23"/>
                      <a:pt x="8" y="2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8" y="5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0" name="ïṡļiḑê"/>
              <p:cNvSpPr/>
              <p:nvPr/>
            </p:nvSpPr>
            <p:spPr bwMode="auto">
              <a:xfrm>
                <a:off x="4281488" y="2849563"/>
                <a:ext cx="76200" cy="88900"/>
              </a:xfrm>
              <a:custGeom>
                <a:avLst/>
                <a:gdLst>
                  <a:gd name="T0" fmla="*/ 4 w 23"/>
                  <a:gd name="T1" fmla="*/ 1 h 27"/>
                  <a:gd name="T2" fmla="*/ 5 w 23"/>
                  <a:gd name="T3" fmla="*/ 5 h 27"/>
                  <a:gd name="T4" fmla="*/ 0 w 23"/>
                  <a:gd name="T5" fmla="*/ 26 h 27"/>
                  <a:gd name="T6" fmla="*/ 1 w 23"/>
                  <a:gd name="T7" fmla="*/ 27 h 27"/>
                  <a:gd name="T8" fmla="*/ 18 w 23"/>
                  <a:gd name="T9" fmla="*/ 13 h 27"/>
                  <a:gd name="T10" fmla="*/ 22 w 23"/>
                  <a:gd name="T11" fmla="*/ 13 h 27"/>
                  <a:gd name="T12" fmla="*/ 23 w 23"/>
                  <a:gd name="T13" fmla="*/ 12 h 27"/>
                  <a:gd name="T14" fmla="*/ 16 w 23"/>
                  <a:gd name="T15" fmla="*/ 8 h 27"/>
                  <a:gd name="T16" fmla="*/ 16 w 23"/>
                  <a:gd name="T17" fmla="*/ 9 h 27"/>
                  <a:gd name="T18" fmla="*/ 17 w 23"/>
                  <a:gd name="T19" fmla="*/ 12 h 27"/>
                  <a:gd name="T20" fmla="*/ 16 w 23"/>
                  <a:gd name="T21" fmla="*/ 14 h 27"/>
                  <a:gd name="T22" fmla="*/ 4 w 23"/>
                  <a:gd name="T23" fmla="*/ 23 h 27"/>
                  <a:gd name="T24" fmla="*/ 4 w 23"/>
                  <a:gd name="T25" fmla="*/ 23 h 27"/>
                  <a:gd name="T26" fmla="*/ 8 w 23"/>
                  <a:gd name="T27" fmla="*/ 9 h 27"/>
                  <a:gd name="T28" fmla="*/ 8 w 23"/>
                  <a:gd name="T29" fmla="*/ 6 h 27"/>
                  <a:gd name="T30" fmla="*/ 12 w 23"/>
                  <a:gd name="T31" fmla="*/ 6 h 27"/>
                  <a:gd name="T32" fmla="*/ 12 w 23"/>
                  <a:gd name="T33" fmla="*/ 5 h 27"/>
                  <a:gd name="T34" fmla="*/ 4 w 23"/>
                  <a:gd name="T35" fmla="*/ 0 h 27"/>
                  <a:gd name="T36" fmla="*/ 4 w 23"/>
                  <a:gd name="T3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7">
                    <a:moveTo>
                      <a:pt x="4" y="1"/>
                    </a:moveTo>
                    <a:cubicBezTo>
                      <a:pt x="5" y="2"/>
                      <a:pt x="6" y="3"/>
                      <a:pt x="5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2"/>
                      <a:pt x="21" y="12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7" y="13"/>
                      <a:pt x="16" y="1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5"/>
                      <a:pt x="10" y="5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1" name="iSḷïde"/>
              <p:cNvSpPr/>
              <p:nvPr/>
            </p:nvSpPr>
            <p:spPr bwMode="auto">
              <a:xfrm>
                <a:off x="4327525" y="2916238"/>
                <a:ext cx="106363" cy="101600"/>
              </a:xfrm>
              <a:custGeom>
                <a:avLst/>
                <a:gdLst>
                  <a:gd name="T0" fmla="*/ 22 w 32"/>
                  <a:gd name="T1" fmla="*/ 25 h 31"/>
                  <a:gd name="T2" fmla="*/ 21 w 32"/>
                  <a:gd name="T3" fmla="*/ 24 h 31"/>
                  <a:gd name="T4" fmla="*/ 14 w 32"/>
                  <a:gd name="T5" fmla="*/ 27 h 31"/>
                  <a:gd name="T6" fmla="*/ 8 w 32"/>
                  <a:gd name="T7" fmla="*/ 23 h 31"/>
                  <a:gd name="T8" fmla="*/ 7 w 32"/>
                  <a:gd name="T9" fmla="*/ 20 h 31"/>
                  <a:gd name="T10" fmla="*/ 14 w 32"/>
                  <a:gd name="T11" fmla="*/ 13 h 31"/>
                  <a:gd name="T12" fmla="*/ 16 w 32"/>
                  <a:gd name="T13" fmla="*/ 17 h 31"/>
                  <a:gd name="T14" fmla="*/ 15 w 32"/>
                  <a:gd name="T15" fmla="*/ 20 h 31"/>
                  <a:gd name="T16" fmla="*/ 16 w 32"/>
                  <a:gd name="T17" fmla="*/ 21 h 31"/>
                  <a:gd name="T18" fmla="*/ 22 w 32"/>
                  <a:gd name="T19" fmla="*/ 14 h 31"/>
                  <a:gd name="T20" fmla="*/ 22 w 32"/>
                  <a:gd name="T21" fmla="*/ 13 h 31"/>
                  <a:gd name="T22" fmla="*/ 18 w 32"/>
                  <a:gd name="T23" fmla="*/ 15 h 31"/>
                  <a:gd name="T24" fmla="*/ 14 w 32"/>
                  <a:gd name="T25" fmla="*/ 12 h 31"/>
                  <a:gd name="T26" fmla="*/ 20 w 32"/>
                  <a:gd name="T27" fmla="*/ 7 h 31"/>
                  <a:gd name="T28" fmla="*/ 24 w 32"/>
                  <a:gd name="T29" fmla="*/ 8 h 31"/>
                  <a:gd name="T30" fmla="*/ 27 w 32"/>
                  <a:gd name="T31" fmla="*/ 13 h 31"/>
                  <a:gd name="T32" fmla="*/ 25 w 32"/>
                  <a:gd name="T33" fmla="*/ 19 h 31"/>
                  <a:gd name="T34" fmla="*/ 26 w 32"/>
                  <a:gd name="T35" fmla="*/ 20 h 31"/>
                  <a:gd name="T36" fmla="*/ 32 w 32"/>
                  <a:gd name="T37" fmla="*/ 14 h 31"/>
                  <a:gd name="T38" fmla="*/ 17 w 32"/>
                  <a:gd name="T39" fmla="*/ 0 h 31"/>
                  <a:gd name="T40" fmla="*/ 16 w 32"/>
                  <a:gd name="T41" fmla="*/ 1 h 31"/>
                  <a:gd name="T42" fmla="*/ 17 w 32"/>
                  <a:gd name="T43" fmla="*/ 4 h 31"/>
                  <a:gd name="T44" fmla="*/ 5 w 32"/>
                  <a:gd name="T45" fmla="*/ 17 h 31"/>
                  <a:gd name="T46" fmla="*/ 1 w 32"/>
                  <a:gd name="T47" fmla="*/ 16 h 31"/>
                  <a:gd name="T48" fmla="*/ 0 w 32"/>
                  <a:gd name="T49" fmla="*/ 17 h 31"/>
                  <a:gd name="T50" fmla="*/ 15 w 32"/>
                  <a:gd name="T51" fmla="*/ 31 h 31"/>
                  <a:gd name="T52" fmla="*/ 22 w 32"/>
                  <a:gd name="T53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1">
                    <a:moveTo>
                      <a:pt x="22" y="25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26"/>
                      <a:pt x="16" y="27"/>
                      <a:pt x="14" y="27"/>
                    </a:cubicBezTo>
                    <a:cubicBezTo>
                      <a:pt x="12" y="26"/>
                      <a:pt x="10" y="25"/>
                      <a:pt x="8" y="23"/>
                    </a:cubicBezTo>
                    <a:cubicBezTo>
                      <a:pt x="7" y="22"/>
                      <a:pt x="6" y="21"/>
                      <a:pt x="7" y="2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5"/>
                      <a:pt x="16" y="16"/>
                      <a:pt x="16" y="17"/>
                    </a:cubicBezTo>
                    <a:cubicBezTo>
                      <a:pt x="16" y="18"/>
                      <a:pt x="16" y="19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5"/>
                      <a:pt x="19" y="15"/>
                      <a:pt x="18" y="15"/>
                    </a:cubicBezTo>
                    <a:cubicBezTo>
                      <a:pt x="17" y="15"/>
                      <a:pt x="16" y="14"/>
                      <a:pt x="14" y="12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6"/>
                      <a:pt x="22" y="6"/>
                      <a:pt x="24" y="8"/>
                    </a:cubicBezTo>
                    <a:cubicBezTo>
                      <a:pt x="26" y="10"/>
                      <a:pt x="27" y="11"/>
                      <a:pt x="27" y="13"/>
                    </a:cubicBezTo>
                    <a:cubicBezTo>
                      <a:pt x="27" y="15"/>
                      <a:pt x="26" y="17"/>
                      <a:pt x="25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2"/>
                      <a:pt x="18" y="3"/>
                      <a:pt x="17" y="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8"/>
                      <a:pt x="3" y="18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5" y="31"/>
                      <a:pt x="15" y="31"/>
                      <a:pt x="15" y="31"/>
                    </a:cubicBezTo>
                    <a:lnTo>
                      <a:pt x="2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2" name="íšļiďè"/>
              <p:cNvSpPr/>
              <p:nvPr/>
            </p:nvSpPr>
            <p:spPr bwMode="auto">
              <a:xfrm>
                <a:off x="4397375" y="2995613"/>
                <a:ext cx="98425" cy="103188"/>
              </a:xfrm>
              <a:custGeom>
                <a:avLst/>
                <a:gdLst>
                  <a:gd name="T0" fmla="*/ 17 w 30"/>
                  <a:gd name="T1" fmla="*/ 28 h 31"/>
                  <a:gd name="T2" fmla="*/ 14 w 30"/>
                  <a:gd name="T3" fmla="*/ 29 h 31"/>
                  <a:gd name="T4" fmla="*/ 15 w 30"/>
                  <a:gd name="T5" fmla="*/ 25 h 31"/>
                  <a:gd name="T6" fmla="*/ 17 w 30"/>
                  <a:gd name="T7" fmla="*/ 17 h 31"/>
                  <a:gd name="T8" fmla="*/ 17 w 30"/>
                  <a:gd name="T9" fmla="*/ 17 h 31"/>
                  <a:gd name="T10" fmla="*/ 27 w 30"/>
                  <a:gd name="T11" fmla="*/ 20 h 31"/>
                  <a:gd name="T12" fmla="*/ 28 w 30"/>
                  <a:gd name="T13" fmla="*/ 10 h 31"/>
                  <a:gd name="T14" fmla="*/ 20 w 30"/>
                  <a:gd name="T15" fmla="*/ 0 h 31"/>
                  <a:gd name="T16" fmla="*/ 19 w 30"/>
                  <a:gd name="T17" fmla="*/ 1 h 31"/>
                  <a:gd name="T18" fmla="*/ 19 w 30"/>
                  <a:gd name="T19" fmla="*/ 4 h 31"/>
                  <a:gd name="T20" fmla="*/ 5 w 30"/>
                  <a:gd name="T21" fmla="*/ 15 h 31"/>
                  <a:gd name="T22" fmla="*/ 1 w 30"/>
                  <a:gd name="T23" fmla="*/ 13 h 31"/>
                  <a:gd name="T24" fmla="*/ 0 w 30"/>
                  <a:gd name="T25" fmla="*/ 14 h 31"/>
                  <a:gd name="T26" fmla="*/ 7 w 30"/>
                  <a:gd name="T27" fmla="*/ 23 h 31"/>
                  <a:gd name="T28" fmla="*/ 8 w 30"/>
                  <a:gd name="T29" fmla="*/ 22 h 31"/>
                  <a:gd name="T30" fmla="*/ 7 w 30"/>
                  <a:gd name="T31" fmla="*/ 18 h 31"/>
                  <a:gd name="T32" fmla="*/ 14 w 30"/>
                  <a:gd name="T33" fmla="*/ 13 h 31"/>
                  <a:gd name="T34" fmla="*/ 15 w 30"/>
                  <a:gd name="T35" fmla="*/ 14 h 31"/>
                  <a:gd name="T36" fmla="*/ 16 w 30"/>
                  <a:gd name="T37" fmla="*/ 18 h 31"/>
                  <a:gd name="T38" fmla="*/ 13 w 30"/>
                  <a:gd name="T39" fmla="*/ 22 h 31"/>
                  <a:gd name="T40" fmla="*/ 11 w 30"/>
                  <a:gd name="T41" fmla="*/ 28 h 31"/>
                  <a:gd name="T42" fmla="*/ 17 w 30"/>
                  <a:gd name="T43" fmla="*/ 29 h 31"/>
                  <a:gd name="T44" fmla="*/ 17 w 30"/>
                  <a:gd name="T45" fmla="*/ 28 h 31"/>
                  <a:gd name="T46" fmla="*/ 22 w 30"/>
                  <a:gd name="T47" fmla="*/ 7 h 31"/>
                  <a:gd name="T48" fmla="*/ 25 w 30"/>
                  <a:gd name="T49" fmla="*/ 9 h 31"/>
                  <a:gd name="T50" fmla="*/ 25 w 30"/>
                  <a:gd name="T51" fmla="*/ 17 h 31"/>
                  <a:gd name="T52" fmla="*/ 17 w 30"/>
                  <a:gd name="T53" fmla="*/ 15 h 31"/>
                  <a:gd name="T54" fmla="*/ 16 w 30"/>
                  <a:gd name="T55" fmla="*/ 13 h 31"/>
                  <a:gd name="T56" fmla="*/ 15 w 30"/>
                  <a:gd name="T57" fmla="*/ 12 h 31"/>
                  <a:gd name="T58" fmla="*/ 22 w 30"/>
                  <a:gd name="T5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31">
                    <a:moveTo>
                      <a:pt x="17" y="28"/>
                    </a:moveTo>
                    <a:cubicBezTo>
                      <a:pt x="15" y="29"/>
                      <a:pt x="14" y="29"/>
                      <a:pt x="14" y="29"/>
                    </a:cubicBezTo>
                    <a:cubicBezTo>
                      <a:pt x="13" y="28"/>
                      <a:pt x="14" y="27"/>
                      <a:pt x="15" y="25"/>
                    </a:cubicBezTo>
                    <a:cubicBezTo>
                      <a:pt x="18" y="23"/>
                      <a:pt x="18" y="20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21" y="21"/>
                      <a:pt x="24" y="22"/>
                      <a:pt x="27" y="20"/>
                    </a:cubicBezTo>
                    <a:cubicBezTo>
                      <a:pt x="30" y="17"/>
                      <a:pt x="30" y="14"/>
                      <a:pt x="28" y="1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2"/>
                      <a:pt x="21" y="4"/>
                      <a:pt x="19" y="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5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20"/>
                      <a:pt x="6" y="18"/>
                      <a:pt x="7" y="1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6"/>
                      <a:pt x="17" y="17"/>
                      <a:pt x="16" y="18"/>
                    </a:cubicBezTo>
                    <a:cubicBezTo>
                      <a:pt x="16" y="19"/>
                      <a:pt x="15" y="21"/>
                      <a:pt x="13" y="22"/>
                    </a:cubicBezTo>
                    <a:cubicBezTo>
                      <a:pt x="10" y="24"/>
                      <a:pt x="9" y="26"/>
                      <a:pt x="11" y="28"/>
                    </a:cubicBezTo>
                    <a:cubicBezTo>
                      <a:pt x="12" y="31"/>
                      <a:pt x="15" y="31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lose/>
                    <a:moveTo>
                      <a:pt x="22" y="7"/>
                    </a:moveTo>
                    <a:cubicBezTo>
                      <a:pt x="23" y="6"/>
                      <a:pt x="24" y="7"/>
                      <a:pt x="25" y="9"/>
                    </a:cubicBezTo>
                    <a:cubicBezTo>
                      <a:pt x="28" y="12"/>
                      <a:pt x="27" y="15"/>
                      <a:pt x="25" y="17"/>
                    </a:cubicBezTo>
                    <a:cubicBezTo>
                      <a:pt x="22" y="19"/>
                      <a:pt x="20" y="18"/>
                      <a:pt x="17" y="15"/>
                    </a:cubicBezTo>
                    <a:cubicBezTo>
                      <a:pt x="17" y="14"/>
                      <a:pt x="16" y="14"/>
                      <a:pt x="16" y="13"/>
                    </a:cubicBezTo>
                    <a:cubicBezTo>
                      <a:pt x="15" y="13"/>
                      <a:pt x="15" y="12"/>
                      <a:pt x="15" y="12"/>
                    </a:cubicBez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3" name="îṡ1ïdê"/>
              <p:cNvSpPr/>
              <p:nvPr/>
            </p:nvSpPr>
            <p:spPr bwMode="auto">
              <a:xfrm>
                <a:off x="4456113" y="3087688"/>
                <a:ext cx="92075" cy="79375"/>
              </a:xfrm>
              <a:custGeom>
                <a:avLst/>
                <a:gdLst>
                  <a:gd name="T0" fmla="*/ 0 w 28"/>
                  <a:gd name="T1" fmla="*/ 11 h 24"/>
                  <a:gd name="T2" fmla="*/ 0 w 28"/>
                  <a:gd name="T3" fmla="*/ 12 h 24"/>
                  <a:gd name="T4" fmla="*/ 0 w 28"/>
                  <a:gd name="T5" fmla="*/ 12 h 24"/>
                  <a:gd name="T6" fmla="*/ 2 w 28"/>
                  <a:gd name="T7" fmla="*/ 13 h 24"/>
                  <a:gd name="T8" fmla="*/ 2 w 28"/>
                  <a:gd name="T9" fmla="*/ 14 h 24"/>
                  <a:gd name="T10" fmla="*/ 4 w 28"/>
                  <a:gd name="T11" fmla="*/ 18 h 24"/>
                  <a:gd name="T12" fmla="*/ 15 w 28"/>
                  <a:gd name="T13" fmla="*/ 21 h 24"/>
                  <a:gd name="T14" fmla="*/ 17 w 28"/>
                  <a:gd name="T15" fmla="*/ 11 h 24"/>
                  <a:gd name="T16" fmla="*/ 17 w 28"/>
                  <a:gd name="T17" fmla="*/ 3 h 24"/>
                  <a:gd name="T18" fmla="*/ 23 w 28"/>
                  <a:gd name="T19" fmla="*/ 5 h 24"/>
                  <a:gd name="T20" fmla="*/ 21 w 28"/>
                  <a:gd name="T21" fmla="*/ 15 h 24"/>
                  <a:gd name="T22" fmla="*/ 22 w 28"/>
                  <a:gd name="T23" fmla="*/ 16 h 24"/>
                  <a:gd name="T24" fmla="*/ 28 w 28"/>
                  <a:gd name="T25" fmla="*/ 11 h 24"/>
                  <a:gd name="T26" fmla="*/ 28 w 28"/>
                  <a:gd name="T27" fmla="*/ 10 h 24"/>
                  <a:gd name="T28" fmla="*/ 27 w 28"/>
                  <a:gd name="T29" fmla="*/ 10 h 24"/>
                  <a:gd name="T30" fmla="*/ 26 w 28"/>
                  <a:gd name="T31" fmla="*/ 10 h 24"/>
                  <a:gd name="T32" fmla="*/ 26 w 28"/>
                  <a:gd name="T33" fmla="*/ 9 h 24"/>
                  <a:gd name="T34" fmla="*/ 25 w 28"/>
                  <a:gd name="T35" fmla="*/ 4 h 24"/>
                  <a:gd name="T36" fmla="*/ 15 w 28"/>
                  <a:gd name="T37" fmla="*/ 1 h 24"/>
                  <a:gd name="T38" fmla="*/ 13 w 28"/>
                  <a:gd name="T39" fmla="*/ 11 h 24"/>
                  <a:gd name="T40" fmla="*/ 12 w 28"/>
                  <a:gd name="T41" fmla="*/ 20 h 24"/>
                  <a:gd name="T42" fmla="*/ 5 w 28"/>
                  <a:gd name="T43" fmla="*/ 18 h 24"/>
                  <a:gd name="T44" fmla="*/ 8 w 28"/>
                  <a:gd name="T45" fmla="*/ 7 h 24"/>
                  <a:gd name="T46" fmla="*/ 7 w 28"/>
                  <a:gd name="T47" fmla="*/ 6 h 24"/>
                  <a:gd name="T48" fmla="*/ 0 w 28"/>
                  <a:gd name="T4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4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3" y="16"/>
                      <a:pt x="3" y="17"/>
                      <a:pt x="4" y="18"/>
                    </a:cubicBezTo>
                    <a:cubicBezTo>
                      <a:pt x="7" y="23"/>
                      <a:pt x="11" y="24"/>
                      <a:pt x="15" y="21"/>
                    </a:cubicBezTo>
                    <a:cubicBezTo>
                      <a:pt x="18" y="19"/>
                      <a:pt x="18" y="15"/>
                      <a:pt x="17" y="11"/>
                    </a:cubicBezTo>
                    <a:cubicBezTo>
                      <a:pt x="15" y="8"/>
                      <a:pt x="15" y="5"/>
                      <a:pt x="17" y="3"/>
                    </a:cubicBezTo>
                    <a:cubicBezTo>
                      <a:pt x="20" y="2"/>
                      <a:pt x="22" y="3"/>
                      <a:pt x="23" y="5"/>
                    </a:cubicBezTo>
                    <a:cubicBezTo>
                      <a:pt x="25" y="8"/>
                      <a:pt x="24" y="11"/>
                      <a:pt x="21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ubicBezTo>
                      <a:pt x="26" y="7"/>
                      <a:pt x="25" y="6"/>
                      <a:pt x="25" y="4"/>
                    </a:cubicBezTo>
                    <a:cubicBezTo>
                      <a:pt x="22" y="1"/>
                      <a:pt x="18" y="0"/>
                      <a:pt x="15" y="1"/>
                    </a:cubicBezTo>
                    <a:cubicBezTo>
                      <a:pt x="12" y="4"/>
                      <a:pt x="11" y="8"/>
                      <a:pt x="13" y="11"/>
                    </a:cubicBezTo>
                    <a:cubicBezTo>
                      <a:pt x="15" y="15"/>
                      <a:pt x="14" y="18"/>
                      <a:pt x="12" y="20"/>
                    </a:cubicBezTo>
                    <a:cubicBezTo>
                      <a:pt x="9" y="21"/>
                      <a:pt x="7" y="21"/>
                      <a:pt x="5" y="18"/>
                    </a:cubicBezTo>
                    <a:cubicBezTo>
                      <a:pt x="3" y="14"/>
                      <a:pt x="4" y="11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4" name="isḻiḓê"/>
              <p:cNvSpPr/>
              <p:nvPr/>
            </p:nvSpPr>
            <p:spPr bwMode="auto">
              <a:xfrm>
                <a:off x="4492625" y="3160713"/>
                <a:ext cx="88900" cy="66675"/>
              </a:xfrm>
              <a:custGeom>
                <a:avLst/>
                <a:gdLst>
                  <a:gd name="T0" fmla="*/ 22 w 27"/>
                  <a:gd name="T1" fmla="*/ 0 h 20"/>
                  <a:gd name="T2" fmla="*/ 21 w 27"/>
                  <a:gd name="T3" fmla="*/ 0 h 20"/>
                  <a:gd name="T4" fmla="*/ 20 w 27"/>
                  <a:gd name="T5" fmla="*/ 4 h 20"/>
                  <a:gd name="T6" fmla="*/ 5 w 27"/>
                  <a:gd name="T7" fmla="*/ 12 h 20"/>
                  <a:gd name="T8" fmla="*/ 1 w 27"/>
                  <a:gd name="T9" fmla="*/ 10 h 20"/>
                  <a:gd name="T10" fmla="*/ 0 w 27"/>
                  <a:gd name="T11" fmla="*/ 11 h 20"/>
                  <a:gd name="T12" fmla="*/ 5 w 27"/>
                  <a:gd name="T13" fmla="*/ 20 h 20"/>
                  <a:gd name="T14" fmla="*/ 6 w 27"/>
                  <a:gd name="T15" fmla="*/ 19 h 20"/>
                  <a:gd name="T16" fmla="*/ 7 w 27"/>
                  <a:gd name="T17" fmla="*/ 15 h 20"/>
                  <a:gd name="T18" fmla="*/ 22 w 27"/>
                  <a:gd name="T19" fmla="*/ 8 h 20"/>
                  <a:gd name="T20" fmla="*/ 26 w 27"/>
                  <a:gd name="T21" fmla="*/ 10 h 20"/>
                  <a:gd name="T22" fmla="*/ 27 w 27"/>
                  <a:gd name="T23" fmla="*/ 9 h 20"/>
                  <a:gd name="T24" fmla="*/ 22 w 27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0"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2"/>
                      <a:pt x="22" y="4"/>
                      <a:pt x="20" y="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2" y="13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7"/>
                      <a:pt x="5" y="16"/>
                      <a:pt x="7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7"/>
                      <a:pt x="25" y="7"/>
                      <a:pt x="26" y="10"/>
                    </a:cubicBezTo>
                    <a:cubicBezTo>
                      <a:pt x="27" y="9"/>
                      <a:pt x="27" y="9"/>
                      <a:pt x="27" y="9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5" name="ïSḷiḍe"/>
              <p:cNvSpPr/>
              <p:nvPr/>
            </p:nvSpPr>
            <p:spPr bwMode="auto">
              <a:xfrm>
                <a:off x="4525963" y="3224213"/>
                <a:ext cx="92075" cy="73025"/>
              </a:xfrm>
              <a:custGeom>
                <a:avLst/>
                <a:gdLst>
                  <a:gd name="T0" fmla="*/ 20 w 28"/>
                  <a:gd name="T1" fmla="*/ 22 h 22"/>
                  <a:gd name="T2" fmla="*/ 28 w 28"/>
                  <a:gd name="T3" fmla="*/ 19 h 22"/>
                  <a:gd name="T4" fmla="*/ 24 w 28"/>
                  <a:gd name="T5" fmla="*/ 10 h 22"/>
                  <a:gd name="T6" fmla="*/ 21 w 28"/>
                  <a:gd name="T7" fmla="*/ 0 h 22"/>
                  <a:gd name="T8" fmla="*/ 13 w 28"/>
                  <a:gd name="T9" fmla="*/ 3 h 22"/>
                  <a:gd name="T10" fmla="*/ 14 w 28"/>
                  <a:gd name="T11" fmla="*/ 4 h 22"/>
                  <a:gd name="T12" fmla="*/ 23 w 28"/>
                  <a:gd name="T13" fmla="*/ 8 h 22"/>
                  <a:gd name="T14" fmla="*/ 4 w 28"/>
                  <a:gd name="T15" fmla="*/ 14 h 22"/>
                  <a:gd name="T16" fmla="*/ 1 w 28"/>
                  <a:gd name="T17" fmla="*/ 12 h 22"/>
                  <a:gd name="T18" fmla="*/ 0 w 28"/>
                  <a:gd name="T19" fmla="*/ 12 h 22"/>
                  <a:gd name="T20" fmla="*/ 3 w 28"/>
                  <a:gd name="T21" fmla="*/ 22 h 22"/>
                  <a:gd name="T22" fmla="*/ 4 w 28"/>
                  <a:gd name="T23" fmla="*/ 22 h 22"/>
                  <a:gd name="T24" fmla="*/ 5 w 28"/>
                  <a:gd name="T25" fmla="*/ 18 h 22"/>
                  <a:gd name="T26" fmla="*/ 24 w 28"/>
                  <a:gd name="T27" fmla="*/ 12 h 22"/>
                  <a:gd name="T28" fmla="*/ 19 w 28"/>
                  <a:gd name="T29" fmla="*/ 21 h 22"/>
                  <a:gd name="T30" fmla="*/ 20 w 28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2">
                    <a:moveTo>
                      <a:pt x="20" y="22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9" y="3"/>
                      <a:pt x="22" y="4"/>
                      <a:pt x="23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0"/>
                      <a:pt x="4" y="18"/>
                      <a:pt x="5" y="1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6"/>
                      <a:pt x="24" y="19"/>
                      <a:pt x="19" y="21"/>
                    </a:cubicBezTo>
                    <a:lnTo>
                      <a:pt x="2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6" name="îṩḷiḑê"/>
              <p:cNvSpPr/>
              <p:nvPr/>
            </p:nvSpPr>
            <p:spPr bwMode="auto">
              <a:xfrm>
                <a:off x="4551363" y="3316288"/>
                <a:ext cx="93663" cy="69850"/>
              </a:xfrm>
              <a:custGeom>
                <a:avLst/>
                <a:gdLst>
                  <a:gd name="T0" fmla="*/ 21 w 28"/>
                  <a:gd name="T1" fmla="*/ 0 h 21"/>
                  <a:gd name="T2" fmla="*/ 20 w 28"/>
                  <a:gd name="T3" fmla="*/ 4 h 21"/>
                  <a:gd name="T4" fmla="*/ 11 w 28"/>
                  <a:gd name="T5" fmla="*/ 12 h 21"/>
                  <a:gd name="T6" fmla="*/ 4 w 28"/>
                  <a:gd name="T7" fmla="*/ 13 h 21"/>
                  <a:gd name="T8" fmla="*/ 1 w 28"/>
                  <a:gd name="T9" fmla="*/ 10 h 21"/>
                  <a:gd name="T10" fmla="*/ 0 w 28"/>
                  <a:gd name="T11" fmla="*/ 11 h 21"/>
                  <a:gd name="T12" fmla="*/ 3 w 28"/>
                  <a:gd name="T13" fmla="*/ 21 h 21"/>
                  <a:gd name="T14" fmla="*/ 4 w 28"/>
                  <a:gd name="T15" fmla="*/ 21 h 21"/>
                  <a:gd name="T16" fmla="*/ 5 w 28"/>
                  <a:gd name="T17" fmla="*/ 17 h 21"/>
                  <a:gd name="T18" fmla="*/ 12 w 28"/>
                  <a:gd name="T19" fmla="*/ 15 h 21"/>
                  <a:gd name="T20" fmla="*/ 22 w 28"/>
                  <a:gd name="T21" fmla="*/ 18 h 21"/>
                  <a:gd name="T22" fmla="*/ 25 w 28"/>
                  <a:gd name="T23" fmla="*/ 19 h 21"/>
                  <a:gd name="T24" fmla="*/ 26 w 28"/>
                  <a:gd name="T25" fmla="*/ 21 h 21"/>
                  <a:gd name="T26" fmla="*/ 28 w 28"/>
                  <a:gd name="T27" fmla="*/ 21 h 21"/>
                  <a:gd name="T28" fmla="*/ 26 w 28"/>
                  <a:gd name="T29" fmla="*/ 13 h 21"/>
                  <a:gd name="T30" fmla="*/ 24 w 28"/>
                  <a:gd name="T31" fmla="*/ 13 h 21"/>
                  <a:gd name="T32" fmla="*/ 24 w 28"/>
                  <a:gd name="T33" fmla="*/ 17 h 21"/>
                  <a:gd name="T34" fmla="*/ 16 w 28"/>
                  <a:gd name="T35" fmla="*/ 15 h 21"/>
                  <a:gd name="T36" fmla="*/ 13 w 28"/>
                  <a:gd name="T37" fmla="*/ 14 h 21"/>
                  <a:gd name="T38" fmla="*/ 16 w 28"/>
                  <a:gd name="T39" fmla="*/ 12 h 21"/>
                  <a:gd name="T40" fmla="*/ 22 w 28"/>
                  <a:gd name="T41" fmla="*/ 7 h 21"/>
                  <a:gd name="T42" fmla="*/ 23 w 28"/>
                  <a:gd name="T43" fmla="*/ 10 h 21"/>
                  <a:gd name="T44" fmla="*/ 25 w 28"/>
                  <a:gd name="T45" fmla="*/ 10 h 21"/>
                  <a:gd name="T46" fmla="*/ 22 w 28"/>
                  <a:gd name="T47" fmla="*/ 0 h 21"/>
                  <a:gd name="T48" fmla="*/ 21 w 28"/>
                  <a:gd name="T4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1">
                    <a:moveTo>
                      <a:pt x="21" y="0"/>
                    </a:moveTo>
                    <a:cubicBezTo>
                      <a:pt x="22" y="2"/>
                      <a:pt x="21" y="3"/>
                      <a:pt x="20" y="4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2" y="13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18"/>
                      <a:pt x="3" y="17"/>
                      <a:pt x="5" y="17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4" y="18"/>
                      <a:pt x="25" y="19"/>
                      <a:pt x="25" y="19"/>
                    </a:cubicBezTo>
                    <a:cubicBezTo>
                      <a:pt x="26" y="19"/>
                      <a:pt x="26" y="20"/>
                      <a:pt x="26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3" y="17"/>
                      <a:pt x="21" y="16"/>
                      <a:pt x="16" y="15"/>
                    </a:cubicBezTo>
                    <a:cubicBezTo>
                      <a:pt x="15" y="15"/>
                      <a:pt x="14" y="14"/>
                      <a:pt x="13" y="14"/>
                    </a:cubicBezTo>
                    <a:cubicBezTo>
                      <a:pt x="14" y="14"/>
                      <a:pt x="14" y="13"/>
                      <a:pt x="16" y="12"/>
                    </a:cubicBezTo>
                    <a:cubicBezTo>
                      <a:pt x="19" y="9"/>
                      <a:pt x="21" y="7"/>
                      <a:pt x="22" y="7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7" name="íṧliḋê"/>
              <p:cNvSpPr/>
              <p:nvPr/>
            </p:nvSpPr>
            <p:spPr bwMode="auto">
              <a:xfrm>
                <a:off x="3602038" y="2882900"/>
                <a:ext cx="26988" cy="36513"/>
              </a:xfrm>
              <a:custGeom>
                <a:avLst/>
                <a:gdLst>
                  <a:gd name="T0" fmla="*/ 8 w 8"/>
                  <a:gd name="T1" fmla="*/ 11 h 11"/>
                  <a:gd name="T2" fmla="*/ 3 w 8"/>
                  <a:gd name="T3" fmla="*/ 6 h 11"/>
                  <a:gd name="T4" fmla="*/ 5 w 8"/>
                  <a:gd name="T5" fmla="*/ 4 h 11"/>
                  <a:gd name="T6" fmla="*/ 8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3"/>
                      <a:pt x="3" y="0"/>
                      <a:pt x="5" y="4"/>
                    </a:cubicBezTo>
                    <a:lnTo>
                      <a:pt x="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8" name="iŝ1îḍé"/>
              <p:cNvSpPr/>
              <p:nvPr/>
            </p:nvSpPr>
            <p:spPr bwMode="auto">
              <a:xfrm>
                <a:off x="3525838" y="3846513"/>
                <a:ext cx="158750" cy="174625"/>
              </a:xfrm>
              <a:custGeom>
                <a:avLst/>
                <a:gdLst>
                  <a:gd name="T0" fmla="*/ 40 w 48"/>
                  <a:gd name="T1" fmla="*/ 3 h 53"/>
                  <a:gd name="T2" fmla="*/ 37 w 48"/>
                  <a:gd name="T3" fmla="*/ 4 h 53"/>
                  <a:gd name="T4" fmla="*/ 37 w 48"/>
                  <a:gd name="T5" fmla="*/ 10 h 53"/>
                  <a:gd name="T6" fmla="*/ 29 w 48"/>
                  <a:gd name="T7" fmla="*/ 23 h 53"/>
                  <a:gd name="T8" fmla="*/ 20 w 48"/>
                  <a:gd name="T9" fmla="*/ 34 h 53"/>
                  <a:gd name="T10" fmla="*/ 4 w 48"/>
                  <a:gd name="T11" fmla="*/ 37 h 53"/>
                  <a:gd name="T12" fmla="*/ 2 w 48"/>
                  <a:gd name="T13" fmla="*/ 38 h 53"/>
                  <a:gd name="T14" fmla="*/ 0 w 48"/>
                  <a:gd name="T15" fmla="*/ 40 h 53"/>
                  <a:gd name="T16" fmla="*/ 7 w 48"/>
                  <a:gd name="T17" fmla="*/ 41 h 53"/>
                  <a:gd name="T18" fmla="*/ 23 w 48"/>
                  <a:gd name="T19" fmla="*/ 36 h 53"/>
                  <a:gd name="T20" fmla="*/ 26 w 48"/>
                  <a:gd name="T21" fmla="*/ 35 h 53"/>
                  <a:gd name="T22" fmla="*/ 14 w 48"/>
                  <a:gd name="T23" fmla="*/ 47 h 53"/>
                  <a:gd name="T24" fmla="*/ 19 w 48"/>
                  <a:gd name="T25" fmla="*/ 47 h 53"/>
                  <a:gd name="T26" fmla="*/ 26 w 48"/>
                  <a:gd name="T27" fmla="*/ 45 h 53"/>
                  <a:gd name="T28" fmla="*/ 27 w 48"/>
                  <a:gd name="T29" fmla="*/ 46 h 53"/>
                  <a:gd name="T30" fmla="*/ 28 w 48"/>
                  <a:gd name="T31" fmla="*/ 49 h 53"/>
                  <a:gd name="T32" fmla="*/ 28 w 48"/>
                  <a:gd name="T33" fmla="*/ 53 h 53"/>
                  <a:gd name="T34" fmla="*/ 31 w 48"/>
                  <a:gd name="T35" fmla="*/ 50 h 53"/>
                  <a:gd name="T36" fmla="*/ 29 w 48"/>
                  <a:gd name="T37" fmla="*/ 45 h 53"/>
                  <a:gd name="T38" fmla="*/ 32 w 48"/>
                  <a:gd name="T39" fmla="*/ 43 h 53"/>
                  <a:gd name="T40" fmla="*/ 34 w 48"/>
                  <a:gd name="T41" fmla="*/ 42 h 53"/>
                  <a:gd name="T42" fmla="*/ 29 w 48"/>
                  <a:gd name="T43" fmla="*/ 39 h 53"/>
                  <a:gd name="T44" fmla="*/ 27 w 48"/>
                  <a:gd name="T45" fmla="*/ 39 h 53"/>
                  <a:gd name="T46" fmla="*/ 36 w 48"/>
                  <a:gd name="T47" fmla="*/ 32 h 53"/>
                  <a:gd name="T48" fmla="*/ 26 w 48"/>
                  <a:gd name="T49" fmla="*/ 32 h 53"/>
                  <a:gd name="T50" fmla="*/ 40 w 48"/>
                  <a:gd name="T51" fmla="*/ 3 h 53"/>
                  <a:gd name="T52" fmla="*/ 36 w 48"/>
                  <a:gd name="T53" fmla="*/ 23 h 53"/>
                  <a:gd name="T54" fmla="*/ 38 w 48"/>
                  <a:gd name="T55" fmla="*/ 21 h 53"/>
                  <a:gd name="T56" fmla="*/ 40 w 48"/>
                  <a:gd name="T57" fmla="*/ 20 h 53"/>
                  <a:gd name="T58" fmla="*/ 42 w 48"/>
                  <a:gd name="T59" fmla="*/ 17 h 53"/>
                  <a:gd name="T60" fmla="*/ 41 w 48"/>
                  <a:gd name="T61" fmla="*/ 21 h 53"/>
                  <a:gd name="T62" fmla="*/ 39 w 48"/>
                  <a:gd name="T63" fmla="*/ 22 h 53"/>
                  <a:gd name="T64" fmla="*/ 39 w 48"/>
                  <a:gd name="T65" fmla="*/ 25 h 53"/>
                  <a:gd name="T66" fmla="*/ 36 w 48"/>
                  <a:gd name="T67" fmla="*/ 23 h 53"/>
                  <a:gd name="T68" fmla="*/ 44 w 48"/>
                  <a:gd name="T69" fmla="*/ 9 h 53"/>
                  <a:gd name="T70" fmla="*/ 44 w 48"/>
                  <a:gd name="T71" fmla="*/ 12 h 53"/>
                  <a:gd name="T72" fmla="*/ 44 w 48"/>
                  <a:gd name="T73" fmla="*/ 16 h 53"/>
                  <a:gd name="T74" fmla="*/ 48 w 48"/>
                  <a:gd name="T75" fmla="*/ 16 h 53"/>
                  <a:gd name="T76" fmla="*/ 47 w 48"/>
                  <a:gd name="T77" fmla="*/ 13 h 53"/>
                  <a:gd name="T78" fmla="*/ 46 w 48"/>
                  <a:gd name="T79" fmla="*/ 12 h 53"/>
                  <a:gd name="T80" fmla="*/ 46 w 48"/>
                  <a:gd name="T81" fmla="*/ 11 h 53"/>
                  <a:gd name="T82" fmla="*/ 44 w 48"/>
                  <a:gd name="T83" fmla="*/ 9 h 53"/>
                  <a:gd name="T84" fmla="*/ 25 w 48"/>
                  <a:gd name="T85" fmla="*/ 44 h 53"/>
                  <a:gd name="T86" fmla="*/ 20 w 48"/>
                  <a:gd name="T87" fmla="*/ 44 h 53"/>
                  <a:gd name="T88" fmla="*/ 24 w 48"/>
                  <a:gd name="T89" fmla="*/ 40 h 53"/>
                  <a:gd name="T90" fmla="*/ 25 w 48"/>
                  <a:gd name="T91" fmla="*/ 41 h 53"/>
                  <a:gd name="T92" fmla="*/ 25 w 48"/>
                  <a:gd name="T93" fmla="*/ 42 h 53"/>
                  <a:gd name="T94" fmla="*/ 25 w 48"/>
                  <a:gd name="T95" fmla="*/ 44 h 53"/>
                  <a:gd name="T96" fmla="*/ 28 w 48"/>
                  <a:gd name="T97" fmla="*/ 41 h 53"/>
                  <a:gd name="T98" fmla="*/ 29 w 48"/>
                  <a:gd name="T99" fmla="*/ 42 h 53"/>
                  <a:gd name="T100" fmla="*/ 28 w 48"/>
                  <a:gd name="T101" fmla="*/ 43 h 53"/>
                  <a:gd name="T102" fmla="*/ 27 w 48"/>
                  <a:gd name="T103" fmla="*/ 42 h 53"/>
                  <a:gd name="T104" fmla="*/ 28 w 48"/>
                  <a:gd name="T105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53">
                    <a:moveTo>
                      <a:pt x="40" y="3"/>
                    </a:moveTo>
                    <a:cubicBezTo>
                      <a:pt x="39" y="0"/>
                      <a:pt x="38" y="2"/>
                      <a:pt x="37" y="4"/>
                    </a:cubicBezTo>
                    <a:cubicBezTo>
                      <a:pt x="37" y="6"/>
                      <a:pt x="37" y="8"/>
                      <a:pt x="37" y="10"/>
                    </a:cubicBezTo>
                    <a:cubicBezTo>
                      <a:pt x="35" y="15"/>
                      <a:pt x="32" y="19"/>
                      <a:pt x="29" y="23"/>
                    </a:cubicBezTo>
                    <a:cubicBezTo>
                      <a:pt x="27" y="26"/>
                      <a:pt x="25" y="32"/>
                      <a:pt x="20" y="34"/>
                    </a:cubicBezTo>
                    <a:cubicBezTo>
                      <a:pt x="15" y="36"/>
                      <a:pt x="6" y="36"/>
                      <a:pt x="4" y="37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1" y="39"/>
                      <a:pt x="1" y="39"/>
                      <a:pt x="0" y="40"/>
                    </a:cubicBezTo>
                    <a:cubicBezTo>
                      <a:pt x="2" y="41"/>
                      <a:pt x="4" y="42"/>
                      <a:pt x="7" y="41"/>
                    </a:cubicBezTo>
                    <a:cubicBezTo>
                      <a:pt x="11" y="41"/>
                      <a:pt x="16" y="39"/>
                      <a:pt x="23" y="36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3" y="40"/>
                      <a:pt x="14" y="44"/>
                      <a:pt x="14" y="47"/>
                    </a:cubicBezTo>
                    <a:cubicBezTo>
                      <a:pt x="15" y="49"/>
                      <a:pt x="17" y="48"/>
                      <a:pt x="19" y="47"/>
                    </a:cubicBezTo>
                    <a:cubicBezTo>
                      <a:pt x="21" y="46"/>
                      <a:pt x="24" y="46"/>
                      <a:pt x="26" y="45"/>
                    </a:cubicBezTo>
                    <a:cubicBezTo>
                      <a:pt x="26" y="45"/>
                      <a:pt x="26" y="46"/>
                      <a:pt x="27" y="46"/>
                    </a:cubicBezTo>
                    <a:cubicBezTo>
                      <a:pt x="27" y="47"/>
                      <a:pt x="27" y="48"/>
                      <a:pt x="28" y="49"/>
                    </a:cubicBezTo>
                    <a:cubicBezTo>
                      <a:pt x="28" y="50"/>
                      <a:pt x="28" y="52"/>
                      <a:pt x="28" y="53"/>
                    </a:cubicBezTo>
                    <a:cubicBezTo>
                      <a:pt x="30" y="52"/>
                      <a:pt x="31" y="51"/>
                      <a:pt x="31" y="50"/>
                    </a:cubicBezTo>
                    <a:cubicBezTo>
                      <a:pt x="30" y="48"/>
                      <a:pt x="28" y="46"/>
                      <a:pt x="29" y="45"/>
                    </a:cubicBezTo>
                    <a:cubicBezTo>
                      <a:pt x="29" y="44"/>
                      <a:pt x="30" y="44"/>
                      <a:pt x="32" y="43"/>
                    </a:cubicBezTo>
                    <a:cubicBezTo>
                      <a:pt x="33" y="43"/>
                      <a:pt x="34" y="43"/>
                      <a:pt x="34" y="42"/>
                    </a:cubicBezTo>
                    <a:cubicBezTo>
                      <a:pt x="36" y="39"/>
                      <a:pt x="32" y="40"/>
                      <a:pt x="29" y="39"/>
                    </a:cubicBezTo>
                    <a:cubicBezTo>
                      <a:pt x="28" y="39"/>
                      <a:pt x="27" y="40"/>
                      <a:pt x="27" y="39"/>
                    </a:cubicBezTo>
                    <a:cubicBezTo>
                      <a:pt x="27" y="36"/>
                      <a:pt x="37" y="34"/>
                      <a:pt x="36" y="32"/>
                    </a:cubicBezTo>
                    <a:cubicBezTo>
                      <a:pt x="35" y="29"/>
                      <a:pt x="26" y="34"/>
                      <a:pt x="26" y="32"/>
                    </a:cubicBezTo>
                    <a:cubicBezTo>
                      <a:pt x="33" y="21"/>
                      <a:pt x="39" y="13"/>
                      <a:pt x="40" y="3"/>
                    </a:cubicBezTo>
                    <a:close/>
                    <a:moveTo>
                      <a:pt x="36" y="23"/>
                    </a:moveTo>
                    <a:cubicBezTo>
                      <a:pt x="36" y="22"/>
                      <a:pt x="37" y="21"/>
                      <a:pt x="38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8"/>
                      <a:pt x="41" y="17"/>
                      <a:pt x="42" y="17"/>
                    </a:cubicBezTo>
                    <a:cubicBezTo>
                      <a:pt x="46" y="21"/>
                      <a:pt x="43" y="23"/>
                      <a:pt x="41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3"/>
                      <a:pt x="39" y="25"/>
                      <a:pt x="39" y="25"/>
                    </a:cubicBezTo>
                    <a:cubicBezTo>
                      <a:pt x="38" y="28"/>
                      <a:pt x="36" y="28"/>
                      <a:pt x="36" y="23"/>
                    </a:cubicBezTo>
                    <a:close/>
                    <a:moveTo>
                      <a:pt x="44" y="9"/>
                    </a:moveTo>
                    <a:cubicBezTo>
                      <a:pt x="43" y="10"/>
                      <a:pt x="43" y="11"/>
                      <a:pt x="44" y="12"/>
                    </a:cubicBezTo>
                    <a:cubicBezTo>
                      <a:pt x="44" y="14"/>
                      <a:pt x="44" y="15"/>
                      <a:pt x="44" y="16"/>
                    </a:cubicBezTo>
                    <a:cubicBezTo>
                      <a:pt x="45" y="17"/>
                      <a:pt x="48" y="18"/>
                      <a:pt x="48" y="16"/>
                    </a:cubicBezTo>
                    <a:cubicBezTo>
                      <a:pt x="48" y="15"/>
                      <a:pt x="47" y="14"/>
                      <a:pt x="47" y="13"/>
                    </a:cubicBezTo>
                    <a:cubicBezTo>
                      <a:pt x="47" y="13"/>
                      <a:pt x="46" y="12"/>
                      <a:pt x="46" y="12"/>
                    </a:cubicBezTo>
                    <a:cubicBezTo>
                      <a:pt x="46" y="12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4" y="9"/>
                    </a:cubicBezTo>
                    <a:close/>
                    <a:moveTo>
                      <a:pt x="25" y="44"/>
                    </a:moveTo>
                    <a:cubicBezTo>
                      <a:pt x="23" y="45"/>
                      <a:pt x="20" y="45"/>
                      <a:pt x="20" y="4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5" y="40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4"/>
                      <a:pt x="25" y="44"/>
                      <a:pt x="25" y="44"/>
                    </a:cubicBezTo>
                    <a:close/>
                    <a:moveTo>
                      <a:pt x="28" y="41"/>
                    </a:moveTo>
                    <a:cubicBezTo>
                      <a:pt x="29" y="41"/>
                      <a:pt x="29" y="42"/>
                      <a:pt x="29" y="42"/>
                    </a:cubicBezTo>
                    <a:cubicBezTo>
                      <a:pt x="30" y="42"/>
                      <a:pt x="29" y="43"/>
                      <a:pt x="28" y="43"/>
                    </a:cubicBezTo>
                    <a:cubicBezTo>
                      <a:pt x="28" y="43"/>
                      <a:pt x="27" y="43"/>
                      <a:pt x="27" y="42"/>
                    </a:cubicBezTo>
                    <a:cubicBezTo>
                      <a:pt x="27" y="42"/>
                      <a:pt x="28" y="41"/>
                      <a:pt x="2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59" name="îšlîďè"/>
              <p:cNvSpPr/>
              <p:nvPr/>
            </p:nvSpPr>
            <p:spPr bwMode="auto">
              <a:xfrm>
                <a:off x="3813175" y="3956050"/>
                <a:ext cx="128588" cy="161925"/>
              </a:xfrm>
              <a:custGeom>
                <a:avLst/>
                <a:gdLst>
                  <a:gd name="T0" fmla="*/ 27 w 39"/>
                  <a:gd name="T1" fmla="*/ 1 h 49"/>
                  <a:gd name="T2" fmla="*/ 31 w 39"/>
                  <a:gd name="T3" fmla="*/ 3 h 49"/>
                  <a:gd name="T4" fmla="*/ 30 w 39"/>
                  <a:gd name="T5" fmla="*/ 7 h 49"/>
                  <a:gd name="T6" fmla="*/ 34 w 39"/>
                  <a:gd name="T7" fmla="*/ 7 h 49"/>
                  <a:gd name="T8" fmla="*/ 36 w 39"/>
                  <a:gd name="T9" fmla="*/ 10 h 49"/>
                  <a:gd name="T10" fmla="*/ 29 w 39"/>
                  <a:gd name="T11" fmla="*/ 16 h 49"/>
                  <a:gd name="T12" fmla="*/ 28 w 39"/>
                  <a:gd name="T13" fmla="*/ 15 h 49"/>
                  <a:gd name="T14" fmla="*/ 29 w 39"/>
                  <a:gd name="T15" fmla="*/ 14 h 49"/>
                  <a:gd name="T16" fmla="*/ 32 w 39"/>
                  <a:gd name="T17" fmla="*/ 10 h 49"/>
                  <a:gd name="T18" fmla="*/ 30 w 39"/>
                  <a:gd name="T19" fmla="*/ 9 h 49"/>
                  <a:gd name="T20" fmla="*/ 27 w 39"/>
                  <a:gd name="T21" fmla="*/ 11 h 49"/>
                  <a:gd name="T22" fmla="*/ 25 w 39"/>
                  <a:gd name="T23" fmla="*/ 17 h 49"/>
                  <a:gd name="T24" fmla="*/ 23 w 39"/>
                  <a:gd name="T25" fmla="*/ 20 h 49"/>
                  <a:gd name="T26" fmla="*/ 28 w 39"/>
                  <a:gd name="T27" fmla="*/ 20 h 49"/>
                  <a:gd name="T28" fmla="*/ 38 w 39"/>
                  <a:gd name="T29" fmla="*/ 18 h 49"/>
                  <a:gd name="T30" fmla="*/ 38 w 39"/>
                  <a:gd name="T31" fmla="*/ 21 h 49"/>
                  <a:gd name="T32" fmla="*/ 36 w 39"/>
                  <a:gd name="T33" fmla="*/ 21 h 49"/>
                  <a:gd name="T34" fmla="*/ 31 w 39"/>
                  <a:gd name="T35" fmla="*/ 21 h 49"/>
                  <a:gd name="T36" fmla="*/ 22 w 39"/>
                  <a:gd name="T37" fmla="*/ 23 h 49"/>
                  <a:gd name="T38" fmla="*/ 19 w 39"/>
                  <a:gd name="T39" fmla="*/ 29 h 49"/>
                  <a:gd name="T40" fmla="*/ 21 w 39"/>
                  <a:gd name="T41" fmla="*/ 30 h 49"/>
                  <a:gd name="T42" fmla="*/ 24 w 39"/>
                  <a:gd name="T43" fmla="*/ 24 h 49"/>
                  <a:gd name="T44" fmla="*/ 26 w 39"/>
                  <a:gd name="T45" fmla="*/ 26 h 49"/>
                  <a:gd name="T46" fmla="*/ 26 w 39"/>
                  <a:gd name="T47" fmla="*/ 27 h 49"/>
                  <a:gd name="T48" fmla="*/ 24 w 39"/>
                  <a:gd name="T49" fmla="*/ 32 h 49"/>
                  <a:gd name="T50" fmla="*/ 27 w 39"/>
                  <a:gd name="T51" fmla="*/ 34 h 49"/>
                  <a:gd name="T52" fmla="*/ 23 w 39"/>
                  <a:gd name="T53" fmla="*/ 36 h 49"/>
                  <a:gd name="T54" fmla="*/ 21 w 39"/>
                  <a:gd name="T55" fmla="*/ 35 h 49"/>
                  <a:gd name="T56" fmla="*/ 1 w 39"/>
                  <a:gd name="T57" fmla="*/ 46 h 49"/>
                  <a:gd name="T58" fmla="*/ 18 w 39"/>
                  <a:gd name="T59" fmla="*/ 35 h 49"/>
                  <a:gd name="T60" fmla="*/ 19 w 39"/>
                  <a:gd name="T61" fmla="*/ 34 h 49"/>
                  <a:gd name="T62" fmla="*/ 17 w 39"/>
                  <a:gd name="T63" fmla="*/ 33 h 49"/>
                  <a:gd name="T64" fmla="*/ 16 w 39"/>
                  <a:gd name="T65" fmla="*/ 31 h 49"/>
                  <a:gd name="T66" fmla="*/ 18 w 39"/>
                  <a:gd name="T67" fmla="*/ 25 h 49"/>
                  <a:gd name="T68" fmla="*/ 13 w 39"/>
                  <a:gd name="T69" fmla="*/ 26 h 49"/>
                  <a:gd name="T70" fmla="*/ 5 w 39"/>
                  <a:gd name="T71" fmla="*/ 29 h 49"/>
                  <a:gd name="T72" fmla="*/ 3 w 39"/>
                  <a:gd name="T73" fmla="*/ 30 h 49"/>
                  <a:gd name="T74" fmla="*/ 2 w 39"/>
                  <a:gd name="T75" fmla="*/ 30 h 49"/>
                  <a:gd name="T76" fmla="*/ 1 w 39"/>
                  <a:gd name="T77" fmla="*/ 27 h 49"/>
                  <a:gd name="T78" fmla="*/ 4 w 39"/>
                  <a:gd name="T79" fmla="*/ 26 h 49"/>
                  <a:gd name="T80" fmla="*/ 12 w 39"/>
                  <a:gd name="T81" fmla="*/ 24 h 49"/>
                  <a:gd name="T82" fmla="*/ 20 w 39"/>
                  <a:gd name="T83" fmla="*/ 21 h 49"/>
                  <a:gd name="T84" fmla="*/ 23 w 39"/>
                  <a:gd name="T85" fmla="*/ 15 h 49"/>
                  <a:gd name="T86" fmla="*/ 22 w 39"/>
                  <a:gd name="T87" fmla="*/ 13 h 49"/>
                  <a:gd name="T88" fmla="*/ 19 w 39"/>
                  <a:gd name="T89" fmla="*/ 16 h 49"/>
                  <a:gd name="T90" fmla="*/ 18 w 39"/>
                  <a:gd name="T91" fmla="*/ 18 h 49"/>
                  <a:gd name="T92" fmla="*/ 16 w 39"/>
                  <a:gd name="T93" fmla="*/ 16 h 49"/>
                  <a:gd name="T94" fmla="*/ 17 w 39"/>
                  <a:gd name="T95" fmla="*/ 10 h 49"/>
                  <a:gd name="T96" fmla="*/ 19 w 39"/>
                  <a:gd name="T97" fmla="*/ 9 h 49"/>
                  <a:gd name="T98" fmla="*/ 19 w 39"/>
                  <a:gd name="T99" fmla="*/ 12 h 49"/>
                  <a:gd name="T100" fmla="*/ 25 w 39"/>
                  <a:gd name="T101" fmla="*/ 10 h 49"/>
                  <a:gd name="T102" fmla="*/ 27 w 39"/>
                  <a:gd name="T103" fmla="*/ 6 h 49"/>
                  <a:gd name="T104" fmla="*/ 28 w 39"/>
                  <a:gd name="T105" fmla="*/ 2 h 49"/>
                  <a:gd name="T106" fmla="*/ 27 w 39"/>
                  <a:gd name="T10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9">
                    <a:moveTo>
                      <a:pt x="27" y="1"/>
                    </a:moveTo>
                    <a:cubicBezTo>
                      <a:pt x="29" y="0"/>
                      <a:pt x="31" y="1"/>
                      <a:pt x="31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8"/>
                      <a:pt x="32" y="7"/>
                      <a:pt x="34" y="7"/>
                    </a:cubicBezTo>
                    <a:cubicBezTo>
                      <a:pt x="35" y="8"/>
                      <a:pt x="36" y="9"/>
                      <a:pt x="36" y="10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7" y="15"/>
                      <a:pt x="28" y="15"/>
                    </a:cubicBezTo>
                    <a:cubicBezTo>
                      <a:pt x="28" y="14"/>
                      <a:pt x="28" y="14"/>
                      <a:pt x="29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8"/>
                      <a:pt x="31" y="8"/>
                      <a:pt x="30" y="9"/>
                    </a:cubicBezTo>
                    <a:cubicBezTo>
                      <a:pt x="28" y="9"/>
                      <a:pt x="28" y="10"/>
                      <a:pt x="27" y="1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9"/>
                      <a:pt x="23" y="20"/>
                      <a:pt x="23" y="20"/>
                    </a:cubicBezTo>
                    <a:cubicBezTo>
                      <a:pt x="24" y="21"/>
                      <a:pt x="26" y="20"/>
                      <a:pt x="28" y="20"/>
                    </a:cubicBezTo>
                    <a:cubicBezTo>
                      <a:pt x="32" y="18"/>
                      <a:pt x="36" y="17"/>
                      <a:pt x="38" y="18"/>
                    </a:cubicBezTo>
                    <a:cubicBezTo>
                      <a:pt x="39" y="19"/>
                      <a:pt x="39" y="20"/>
                      <a:pt x="38" y="21"/>
                    </a:cubicBezTo>
                    <a:cubicBezTo>
                      <a:pt x="37" y="21"/>
                      <a:pt x="36" y="21"/>
                      <a:pt x="36" y="21"/>
                    </a:cubicBezTo>
                    <a:cubicBezTo>
                      <a:pt x="33" y="22"/>
                      <a:pt x="31" y="22"/>
                      <a:pt x="31" y="21"/>
                    </a:cubicBezTo>
                    <a:cubicBezTo>
                      <a:pt x="27" y="21"/>
                      <a:pt x="25" y="22"/>
                      <a:pt x="22" y="2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1"/>
                      <a:pt x="21" y="32"/>
                      <a:pt x="21" y="3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6"/>
                      <a:pt x="27" y="27"/>
                      <a:pt x="26" y="27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2"/>
                      <a:pt x="25" y="33"/>
                      <a:pt x="27" y="34"/>
                    </a:cubicBezTo>
                    <a:cubicBezTo>
                      <a:pt x="28" y="35"/>
                      <a:pt x="27" y="38"/>
                      <a:pt x="23" y="36"/>
                    </a:cubicBezTo>
                    <a:cubicBezTo>
                      <a:pt x="23" y="35"/>
                      <a:pt x="22" y="35"/>
                      <a:pt x="21" y="35"/>
                    </a:cubicBezTo>
                    <a:cubicBezTo>
                      <a:pt x="12" y="46"/>
                      <a:pt x="4" y="49"/>
                      <a:pt x="1" y="46"/>
                    </a:cubicBezTo>
                    <a:cubicBezTo>
                      <a:pt x="7" y="45"/>
                      <a:pt x="13" y="42"/>
                      <a:pt x="18" y="35"/>
                    </a:cubicBezTo>
                    <a:cubicBezTo>
                      <a:pt x="18" y="35"/>
                      <a:pt x="19" y="34"/>
                      <a:pt x="19" y="34"/>
                    </a:cubicBezTo>
                    <a:cubicBezTo>
                      <a:pt x="18" y="33"/>
                      <a:pt x="18" y="33"/>
                      <a:pt x="17" y="33"/>
                    </a:cubicBezTo>
                    <a:cubicBezTo>
                      <a:pt x="17" y="33"/>
                      <a:pt x="16" y="32"/>
                      <a:pt x="16" y="31"/>
                    </a:cubicBezTo>
                    <a:cubicBezTo>
                      <a:pt x="16" y="30"/>
                      <a:pt x="17" y="28"/>
                      <a:pt x="18" y="25"/>
                    </a:cubicBezTo>
                    <a:cubicBezTo>
                      <a:pt x="18" y="24"/>
                      <a:pt x="16" y="25"/>
                      <a:pt x="13" y="26"/>
                    </a:cubicBezTo>
                    <a:cubicBezTo>
                      <a:pt x="11" y="26"/>
                      <a:pt x="8" y="27"/>
                      <a:pt x="5" y="29"/>
                    </a:cubicBezTo>
                    <a:cubicBezTo>
                      <a:pt x="5" y="29"/>
                      <a:pt x="4" y="30"/>
                      <a:pt x="3" y="30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2" y="29"/>
                      <a:pt x="1" y="28"/>
                      <a:pt x="1" y="27"/>
                    </a:cubicBezTo>
                    <a:cubicBezTo>
                      <a:pt x="0" y="26"/>
                      <a:pt x="3" y="26"/>
                      <a:pt x="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4" y="23"/>
                      <a:pt x="19" y="22"/>
                      <a:pt x="20" y="21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2"/>
                      <a:pt x="22" y="13"/>
                    </a:cubicBezTo>
                    <a:cubicBezTo>
                      <a:pt x="21" y="14"/>
                      <a:pt x="19" y="15"/>
                      <a:pt x="19" y="16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6" y="19"/>
                      <a:pt x="15" y="19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7" y="7"/>
                      <a:pt x="18" y="6"/>
                      <a:pt x="19" y="9"/>
                    </a:cubicBezTo>
                    <a:cubicBezTo>
                      <a:pt x="19" y="10"/>
                      <a:pt x="19" y="11"/>
                      <a:pt x="19" y="12"/>
                    </a:cubicBezTo>
                    <a:cubicBezTo>
                      <a:pt x="18" y="15"/>
                      <a:pt x="24" y="11"/>
                      <a:pt x="25" y="10"/>
                    </a:cubicBezTo>
                    <a:cubicBezTo>
                      <a:pt x="26" y="9"/>
                      <a:pt x="26" y="7"/>
                      <a:pt x="27" y="6"/>
                    </a:cubicBezTo>
                    <a:cubicBezTo>
                      <a:pt x="27" y="5"/>
                      <a:pt x="28" y="3"/>
                      <a:pt x="28" y="2"/>
                    </a:cubicBezTo>
                    <a:cubicBezTo>
                      <a:pt x="28" y="2"/>
                      <a:pt x="27" y="1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0" name="ïşliďe"/>
              <p:cNvSpPr/>
              <p:nvPr/>
            </p:nvSpPr>
            <p:spPr bwMode="auto">
              <a:xfrm>
                <a:off x="4100513" y="3965575"/>
                <a:ext cx="88900" cy="139700"/>
              </a:xfrm>
              <a:custGeom>
                <a:avLst/>
                <a:gdLst>
                  <a:gd name="T0" fmla="*/ 4 w 27"/>
                  <a:gd name="T1" fmla="*/ 18 h 42"/>
                  <a:gd name="T2" fmla="*/ 11 w 27"/>
                  <a:gd name="T3" fmla="*/ 13 h 42"/>
                  <a:gd name="T4" fmla="*/ 12 w 27"/>
                  <a:gd name="T5" fmla="*/ 4 h 42"/>
                  <a:gd name="T6" fmla="*/ 12 w 27"/>
                  <a:gd name="T7" fmla="*/ 2 h 42"/>
                  <a:gd name="T8" fmla="*/ 13 w 27"/>
                  <a:gd name="T9" fmla="*/ 0 h 42"/>
                  <a:gd name="T10" fmla="*/ 15 w 27"/>
                  <a:gd name="T11" fmla="*/ 11 h 42"/>
                  <a:gd name="T12" fmla="*/ 17 w 27"/>
                  <a:gd name="T13" fmla="*/ 9 h 42"/>
                  <a:gd name="T14" fmla="*/ 19 w 27"/>
                  <a:gd name="T15" fmla="*/ 10 h 42"/>
                  <a:gd name="T16" fmla="*/ 14 w 27"/>
                  <a:gd name="T17" fmla="*/ 15 h 42"/>
                  <a:gd name="T18" fmla="*/ 14 w 27"/>
                  <a:gd name="T19" fmla="*/ 18 h 42"/>
                  <a:gd name="T20" fmla="*/ 13 w 27"/>
                  <a:gd name="T21" fmla="*/ 21 h 42"/>
                  <a:gd name="T22" fmla="*/ 15 w 27"/>
                  <a:gd name="T23" fmla="*/ 23 h 42"/>
                  <a:gd name="T24" fmla="*/ 27 w 27"/>
                  <a:gd name="T25" fmla="*/ 25 h 42"/>
                  <a:gd name="T26" fmla="*/ 23 w 27"/>
                  <a:gd name="T27" fmla="*/ 30 h 42"/>
                  <a:gd name="T28" fmla="*/ 13 w 27"/>
                  <a:gd name="T29" fmla="*/ 23 h 42"/>
                  <a:gd name="T30" fmla="*/ 12 w 27"/>
                  <a:gd name="T31" fmla="*/ 24 h 42"/>
                  <a:gd name="T32" fmla="*/ 0 w 27"/>
                  <a:gd name="T33" fmla="*/ 42 h 42"/>
                  <a:gd name="T34" fmla="*/ 10 w 27"/>
                  <a:gd name="T35" fmla="*/ 20 h 42"/>
                  <a:gd name="T36" fmla="*/ 4 w 27"/>
                  <a:gd name="T37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2">
                    <a:moveTo>
                      <a:pt x="4" y="18"/>
                    </a:moveTo>
                    <a:cubicBezTo>
                      <a:pt x="6" y="17"/>
                      <a:pt x="9" y="16"/>
                      <a:pt x="11" y="1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6" y="0"/>
                      <a:pt x="15" y="5"/>
                      <a:pt x="15" y="11"/>
                    </a:cubicBezTo>
                    <a:cubicBezTo>
                      <a:pt x="17" y="11"/>
                      <a:pt x="16" y="10"/>
                      <a:pt x="17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20" y="11"/>
                      <a:pt x="19" y="12"/>
                      <a:pt x="14" y="15"/>
                    </a:cubicBezTo>
                    <a:cubicBezTo>
                      <a:pt x="14" y="15"/>
                      <a:pt x="14" y="16"/>
                      <a:pt x="14" y="18"/>
                    </a:cubicBezTo>
                    <a:cubicBezTo>
                      <a:pt x="14" y="19"/>
                      <a:pt x="13" y="20"/>
                      <a:pt x="13" y="21"/>
                    </a:cubicBezTo>
                    <a:cubicBezTo>
                      <a:pt x="13" y="22"/>
                      <a:pt x="14" y="23"/>
                      <a:pt x="15" y="23"/>
                    </a:cubicBezTo>
                    <a:cubicBezTo>
                      <a:pt x="20" y="26"/>
                      <a:pt x="24" y="27"/>
                      <a:pt x="27" y="25"/>
                    </a:cubicBezTo>
                    <a:cubicBezTo>
                      <a:pt x="26" y="28"/>
                      <a:pt x="24" y="30"/>
                      <a:pt x="23" y="30"/>
                    </a:cubicBezTo>
                    <a:cubicBezTo>
                      <a:pt x="20" y="30"/>
                      <a:pt x="18" y="28"/>
                      <a:pt x="13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0" y="33"/>
                      <a:pt x="5" y="38"/>
                      <a:pt x="0" y="42"/>
                    </a:cubicBezTo>
                    <a:cubicBezTo>
                      <a:pt x="4" y="35"/>
                      <a:pt x="8" y="28"/>
                      <a:pt x="10" y="20"/>
                    </a:cubicBezTo>
                    <a:cubicBezTo>
                      <a:pt x="11" y="16"/>
                      <a:pt x="7" y="21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1" name="íśļíḑè"/>
              <p:cNvSpPr/>
              <p:nvPr/>
            </p:nvSpPr>
            <p:spPr bwMode="auto">
              <a:xfrm>
                <a:off x="4340225" y="3941763"/>
                <a:ext cx="17463" cy="42863"/>
              </a:xfrm>
              <a:custGeom>
                <a:avLst/>
                <a:gdLst>
                  <a:gd name="T0" fmla="*/ 0 w 5"/>
                  <a:gd name="T1" fmla="*/ 0 h 13"/>
                  <a:gd name="T2" fmla="*/ 2 w 5"/>
                  <a:gd name="T3" fmla="*/ 4 h 13"/>
                  <a:gd name="T4" fmla="*/ 3 w 5"/>
                  <a:gd name="T5" fmla="*/ 8 h 13"/>
                  <a:gd name="T6" fmla="*/ 4 w 5"/>
                  <a:gd name="T7" fmla="*/ 5 h 13"/>
                  <a:gd name="T8" fmla="*/ 4 w 5"/>
                  <a:gd name="T9" fmla="*/ 4 h 13"/>
                  <a:gd name="T10" fmla="*/ 5 w 5"/>
                  <a:gd name="T11" fmla="*/ 4 h 13"/>
                  <a:gd name="T12" fmla="*/ 5 w 5"/>
                  <a:gd name="T13" fmla="*/ 11 h 13"/>
                  <a:gd name="T14" fmla="*/ 5 w 5"/>
                  <a:gd name="T15" fmla="*/ 12 h 13"/>
                  <a:gd name="T16" fmla="*/ 3 w 5"/>
                  <a:gd name="T17" fmla="*/ 12 h 13"/>
                  <a:gd name="T18" fmla="*/ 1 w 5"/>
                  <a:gd name="T19" fmla="*/ 9 h 13"/>
                  <a:gd name="T20" fmla="*/ 0 w 5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cubicBezTo>
                      <a:pt x="1" y="0"/>
                      <a:pt x="2" y="2"/>
                      <a:pt x="2" y="4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4" y="9"/>
                      <a:pt x="4" y="8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5"/>
                      <a:pt x="5" y="9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3" y="13"/>
                      <a:pt x="3" y="12"/>
                    </a:cubicBezTo>
                    <a:cubicBezTo>
                      <a:pt x="2" y="11"/>
                      <a:pt x="1" y="10"/>
                      <a:pt x="1" y="9"/>
                    </a:cubicBezTo>
                    <a:cubicBezTo>
                      <a:pt x="1" y="6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2" name="ïṥḷíḍè"/>
              <p:cNvSpPr/>
              <p:nvPr/>
            </p:nvSpPr>
            <p:spPr bwMode="auto">
              <a:xfrm>
                <a:off x="4367213" y="3925888"/>
                <a:ext cx="52388" cy="73025"/>
              </a:xfrm>
              <a:custGeom>
                <a:avLst/>
                <a:gdLst>
                  <a:gd name="T0" fmla="*/ 1 w 16"/>
                  <a:gd name="T1" fmla="*/ 13 h 22"/>
                  <a:gd name="T2" fmla="*/ 3 w 16"/>
                  <a:gd name="T3" fmla="*/ 12 h 22"/>
                  <a:gd name="T4" fmla="*/ 7 w 16"/>
                  <a:gd name="T5" fmla="*/ 5 h 22"/>
                  <a:gd name="T6" fmla="*/ 14 w 16"/>
                  <a:gd name="T7" fmla="*/ 0 h 22"/>
                  <a:gd name="T8" fmla="*/ 8 w 16"/>
                  <a:gd name="T9" fmla="*/ 7 h 22"/>
                  <a:gd name="T10" fmla="*/ 8 w 16"/>
                  <a:gd name="T11" fmla="*/ 8 h 22"/>
                  <a:gd name="T12" fmla="*/ 8 w 16"/>
                  <a:gd name="T13" fmla="*/ 9 h 22"/>
                  <a:gd name="T14" fmla="*/ 16 w 16"/>
                  <a:gd name="T15" fmla="*/ 20 h 22"/>
                  <a:gd name="T16" fmla="*/ 14 w 16"/>
                  <a:gd name="T17" fmla="*/ 22 h 22"/>
                  <a:gd name="T18" fmla="*/ 5 w 16"/>
                  <a:gd name="T19" fmla="*/ 21 h 22"/>
                  <a:gd name="T20" fmla="*/ 12 w 16"/>
                  <a:gd name="T21" fmla="*/ 16 h 22"/>
                  <a:gd name="T22" fmla="*/ 8 w 16"/>
                  <a:gd name="T23" fmla="*/ 10 h 22"/>
                  <a:gd name="T24" fmla="*/ 7 w 16"/>
                  <a:gd name="T25" fmla="*/ 9 h 22"/>
                  <a:gd name="T26" fmla="*/ 1 w 16"/>
                  <a:gd name="T27" fmla="*/ 15 h 22"/>
                  <a:gd name="T28" fmla="*/ 1 w 16"/>
                  <a:gd name="T2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2">
                    <a:moveTo>
                      <a:pt x="1" y="13"/>
                    </a:moveTo>
                    <a:cubicBezTo>
                      <a:pt x="2" y="13"/>
                      <a:pt x="2" y="12"/>
                      <a:pt x="3" y="12"/>
                    </a:cubicBezTo>
                    <a:cubicBezTo>
                      <a:pt x="5" y="10"/>
                      <a:pt x="6" y="7"/>
                      <a:pt x="7" y="5"/>
                    </a:cubicBezTo>
                    <a:cubicBezTo>
                      <a:pt x="9" y="2"/>
                      <a:pt x="11" y="0"/>
                      <a:pt x="14" y="0"/>
                    </a:cubicBezTo>
                    <a:cubicBezTo>
                      <a:pt x="14" y="1"/>
                      <a:pt x="11" y="5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12" y="12"/>
                      <a:pt x="15" y="16"/>
                      <a:pt x="16" y="20"/>
                    </a:cubicBezTo>
                    <a:cubicBezTo>
                      <a:pt x="16" y="22"/>
                      <a:pt x="15" y="21"/>
                      <a:pt x="1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19"/>
                      <a:pt x="13" y="20"/>
                      <a:pt x="12" y="16"/>
                    </a:cubicBezTo>
                    <a:cubicBezTo>
                      <a:pt x="11" y="14"/>
                      <a:pt x="10" y="12"/>
                      <a:pt x="8" y="10"/>
                    </a:cubicBezTo>
                    <a:cubicBezTo>
                      <a:pt x="8" y="10"/>
                      <a:pt x="7" y="9"/>
                      <a:pt x="7" y="9"/>
                    </a:cubicBezTo>
                    <a:cubicBezTo>
                      <a:pt x="5" y="11"/>
                      <a:pt x="3" y="16"/>
                      <a:pt x="1" y="15"/>
                    </a:cubicBezTo>
                    <a:cubicBezTo>
                      <a:pt x="0" y="15"/>
                      <a:pt x="0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3" name="ïSḻiḓe"/>
              <p:cNvSpPr/>
              <p:nvPr/>
            </p:nvSpPr>
            <p:spPr bwMode="auto">
              <a:xfrm>
                <a:off x="4318000" y="3908425"/>
                <a:ext cx="26988" cy="23813"/>
              </a:xfrm>
              <a:custGeom>
                <a:avLst/>
                <a:gdLst>
                  <a:gd name="T0" fmla="*/ 1 w 8"/>
                  <a:gd name="T1" fmla="*/ 0 h 7"/>
                  <a:gd name="T2" fmla="*/ 5 w 8"/>
                  <a:gd name="T3" fmla="*/ 2 h 7"/>
                  <a:gd name="T4" fmla="*/ 7 w 8"/>
                  <a:gd name="T5" fmla="*/ 4 h 7"/>
                  <a:gd name="T6" fmla="*/ 7 w 8"/>
                  <a:gd name="T7" fmla="*/ 7 h 7"/>
                  <a:gd name="T8" fmla="*/ 4 w 8"/>
                  <a:gd name="T9" fmla="*/ 4 h 7"/>
                  <a:gd name="T10" fmla="*/ 1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2" y="0"/>
                      <a:pt x="3" y="1"/>
                      <a:pt x="5" y="2"/>
                    </a:cubicBezTo>
                    <a:cubicBezTo>
                      <a:pt x="6" y="3"/>
                      <a:pt x="6" y="2"/>
                      <a:pt x="7" y="4"/>
                    </a:cubicBezTo>
                    <a:cubicBezTo>
                      <a:pt x="8" y="5"/>
                      <a:pt x="8" y="7"/>
                      <a:pt x="7" y="7"/>
                    </a:cubicBezTo>
                    <a:cubicBezTo>
                      <a:pt x="6" y="7"/>
                      <a:pt x="5" y="6"/>
                      <a:pt x="4" y="4"/>
                    </a:cubicBezTo>
                    <a:cubicBezTo>
                      <a:pt x="3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4" name="îsļiḋé"/>
              <p:cNvSpPr/>
              <p:nvPr/>
            </p:nvSpPr>
            <p:spPr bwMode="auto">
              <a:xfrm>
                <a:off x="4308475" y="3836988"/>
                <a:ext cx="98425" cy="112713"/>
              </a:xfrm>
              <a:custGeom>
                <a:avLst/>
                <a:gdLst>
                  <a:gd name="T0" fmla="*/ 1 w 30"/>
                  <a:gd name="T1" fmla="*/ 14 h 34"/>
                  <a:gd name="T2" fmla="*/ 10 w 30"/>
                  <a:gd name="T3" fmla="*/ 20 h 34"/>
                  <a:gd name="T4" fmla="*/ 12 w 30"/>
                  <a:gd name="T5" fmla="*/ 18 h 34"/>
                  <a:gd name="T6" fmla="*/ 9 w 30"/>
                  <a:gd name="T7" fmla="*/ 14 h 34"/>
                  <a:gd name="T8" fmla="*/ 9 w 30"/>
                  <a:gd name="T9" fmla="*/ 13 h 34"/>
                  <a:gd name="T10" fmla="*/ 9 w 30"/>
                  <a:gd name="T11" fmla="*/ 9 h 34"/>
                  <a:gd name="T12" fmla="*/ 6 w 30"/>
                  <a:gd name="T13" fmla="*/ 3 h 34"/>
                  <a:gd name="T14" fmla="*/ 6 w 30"/>
                  <a:gd name="T15" fmla="*/ 2 h 34"/>
                  <a:gd name="T16" fmla="*/ 11 w 30"/>
                  <a:gd name="T17" fmla="*/ 4 h 34"/>
                  <a:gd name="T18" fmla="*/ 11 w 30"/>
                  <a:gd name="T19" fmla="*/ 11 h 34"/>
                  <a:gd name="T20" fmla="*/ 18 w 30"/>
                  <a:gd name="T21" fmla="*/ 1 h 34"/>
                  <a:gd name="T22" fmla="*/ 21 w 30"/>
                  <a:gd name="T23" fmla="*/ 4 h 34"/>
                  <a:gd name="T24" fmla="*/ 22 w 30"/>
                  <a:gd name="T25" fmla="*/ 15 h 34"/>
                  <a:gd name="T26" fmla="*/ 23 w 30"/>
                  <a:gd name="T27" fmla="*/ 17 h 34"/>
                  <a:gd name="T28" fmla="*/ 30 w 30"/>
                  <a:gd name="T29" fmla="*/ 14 h 34"/>
                  <a:gd name="T30" fmla="*/ 24 w 30"/>
                  <a:gd name="T31" fmla="*/ 25 h 34"/>
                  <a:gd name="T32" fmla="*/ 23 w 30"/>
                  <a:gd name="T33" fmla="*/ 33 h 34"/>
                  <a:gd name="T34" fmla="*/ 23 w 30"/>
                  <a:gd name="T35" fmla="*/ 33 h 34"/>
                  <a:gd name="T36" fmla="*/ 22 w 30"/>
                  <a:gd name="T37" fmla="*/ 32 h 34"/>
                  <a:gd name="T38" fmla="*/ 18 w 30"/>
                  <a:gd name="T39" fmla="*/ 34 h 34"/>
                  <a:gd name="T40" fmla="*/ 24 w 30"/>
                  <a:gd name="T41" fmla="*/ 24 h 34"/>
                  <a:gd name="T42" fmla="*/ 26 w 30"/>
                  <a:gd name="T43" fmla="*/ 17 h 34"/>
                  <a:gd name="T44" fmla="*/ 15 w 30"/>
                  <a:gd name="T45" fmla="*/ 31 h 34"/>
                  <a:gd name="T46" fmla="*/ 19 w 30"/>
                  <a:gd name="T47" fmla="*/ 24 h 34"/>
                  <a:gd name="T48" fmla="*/ 17 w 30"/>
                  <a:gd name="T49" fmla="*/ 21 h 34"/>
                  <a:gd name="T50" fmla="*/ 16 w 30"/>
                  <a:gd name="T51" fmla="*/ 23 h 34"/>
                  <a:gd name="T52" fmla="*/ 13 w 30"/>
                  <a:gd name="T53" fmla="*/ 22 h 34"/>
                  <a:gd name="T54" fmla="*/ 13 w 30"/>
                  <a:gd name="T55" fmla="*/ 30 h 34"/>
                  <a:gd name="T56" fmla="*/ 12 w 30"/>
                  <a:gd name="T57" fmla="*/ 23 h 34"/>
                  <a:gd name="T58" fmla="*/ 12 w 30"/>
                  <a:gd name="T59" fmla="*/ 21 h 34"/>
                  <a:gd name="T60" fmla="*/ 10 w 30"/>
                  <a:gd name="T61" fmla="*/ 21 h 34"/>
                  <a:gd name="T62" fmla="*/ 10 w 30"/>
                  <a:gd name="T63" fmla="*/ 22 h 34"/>
                  <a:gd name="T64" fmla="*/ 1 w 30"/>
                  <a:gd name="T65" fmla="*/ 15 h 34"/>
                  <a:gd name="T66" fmla="*/ 1 w 30"/>
                  <a:gd name="T67" fmla="*/ 14 h 34"/>
                  <a:gd name="T68" fmla="*/ 14 w 30"/>
                  <a:gd name="T69" fmla="*/ 9 h 34"/>
                  <a:gd name="T70" fmla="*/ 19 w 30"/>
                  <a:gd name="T71" fmla="*/ 13 h 34"/>
                  <a:gd name="T72" fmla="*/ 17 w 30"/>
                  <a:gd name="T73" fmla="*/ 19 h 34"/>
                  <a:gd name="T74" fmla="*/ 20 w 30"/>
                  <a:gd name="T75" fmla="*/ 22 h 34"/>
                  <a:gd name="T76" fmla="*/ 19 w 30"/>
                  <a:gd name="T77" fmla="*/ 4 h 34"/>
                  <a:gd name="T78" fmla="*/ 14 w 30"/>
                  <a:gd name="T79" fmla="*/ 9 h 34"/>
                  <a:gd name="T80" fmla="*/ 14 w 30"/>
                  <a:gd name="T81" fmla="*/ 10 h 34"/>
                  <a:gd name="T82" fmla="*/ 12 w 30"/>
                  <a:gd name="T83" fmla="*/ 11 h 34"/>
                  <a:gd name="T84" fmla="*/ 13 w 30"/>
                  <a:gd name="T85" fmla="*/ 13 h 34"/>
                  <a:gd name="T86" fmla="*/ 14 w 30"/>
                  <a:gd name="T87" fmla="*/ 18 h 34"/>
                  <a:gd name="T88" fmla="*/ 15 w 30"/>
                  <a:gd name="T89" fmla="*/ 19 h 34"/>
                  <a:gd name="T90" fmla="*/ 15 w 30"/>
                  <a:gd name="T91" fmla="*/ 17 h 34"/>
                  <a:gd name="T92" fmla="*/ 16 w 30"/>
                  <a:gd name="T93" fmla="*/ 18 h 34"/>
                  <a:gd name="T94" fmla="*/ 17 w 30"/>
                  <a:gd name="T95" fmla="*/ 18 h 34"/>
                  <a:gd name="T96" fmla="*/ 17 w 30"/>
                  <a:gd name="T97" fmla="*/ 14 h 34"/>
                  <a:gd name="T98" fmla="*/ 14 w 30"/>
                  <a:gd name="T99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34">
                    <a:moveTo>
                      <a:pt x="1" y="14"/>
                    </a:moveTo>
                    <a:cubicBezTo>
                      <a:pt x="2" y="13"/>
                      <a:pt x="6" y="15"/>
                      <a:pt x="10" y="20"/>
                    </a:cubicBezTo>
                    <a:cubicBezTo>
                      <a:pt x="11" y="19"/>
                      <a:pt x="11" y="19"/>
                      <a:pt x="12" y="18"/>
                    </a:cubicBezTo>
                    <a:cubicBezTo>
                      <a:pt x="12" y="16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8" y="6"/>
                      <a:pt x="7" y="4"/>
                      <a:pt x="6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9" y="2"/>
                      <a:pt x="12" y="1"/>
                      <a:pt x="11" y="4"/>
                    </a:cubicBezTo>
                    <a:cubicBezTo>
                      <a:pt x="11" y="8"/>
                      <a:pt x="10" y="12"/>
                      <a:pt x="11" y="11"/>
                    </a:cubicBezTo>
                    <a:cubicBezTo>
                      <a:pt x="14" y="6"/>
                      <a:pt x="16" y="2"/>
                      <a:pt x="18" y="1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2" y="7"/>
                      <a:pt x="22" y="11"/>
                      <a:pt x="22" y="15"/>
                    </a:cubicBezTo>
                    <a:cubicBezTo>
                      <a:pt x="22" y="18"/>
                      <a:pt x="22" y="19"/>
                      <a:pt x="23" y="17"/>
                    </a:cubicBezTo>
                    <a:cubicBezTo>
                      <a:pt x="24" y="16"/>
                      <a:pt x="29" y="9"/>
                      <a:pt x="30" y="14"/>
                    </a:cubicBezTo>
                    <a:cubicBezTo>
                      <a:pt x="30" y="17"/>
                      <a:pt x="28" y="21"/>
                      <a:pt x="24" y="25"/>
                    </a:cubicBezTo>
                    <a:cubicBezTo>
                      <a:pt x="24" y="28"/>
                      <a:pt x="24" y="30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1"/>
                      <a:pt x="22" y="31"/>
                      <a:pt x="22" y="32"/>
                    </a:cubicBezTo>
                    <a:cubicBezTo>
                      <a:pt x="21" y="32"/>
                      <a:pt x="20" y="34"/>
                      <a:pt x="18" y="34"/>
                    </a:cubicBezTo>
                    <a:cubicBezTo>
                      <a:pt x="22" y="30"/>
                      <a:pt x="22" y="25"/>
                      <a:pt x="24" y="24"/>
                    </a:cubicBezTo>
                    <a:cubicBezTo>
                      <a:pt x="26" y="20"/>
                      <a:pt x="27" y="17"/>
                      <a:pt x="26" y="17"/>
                    </a:cubicBezTo>
                    <a:cubicBezTo>
                      <a:pt x="22" y="19"/>
                      <a:pt x="16" y="31"/>
                      <a:pt x="15" y="31"/>
                    </a:cubicBezTo>
                    <a:cubicBezTo>
                      <a:pt x="16" y="28"/>
                      <a:pt x="17" y="26"/>
                      <a:pt x="19" y="24"/>
                    </a:cubicBezTo>
                    <a:cubicBezTo>
                      <a:pt x="19" y="22"/>
                      <a:pt x="18" y="21"/>
                      <a:pt x="17" y="21"/>
                    </a:cubicBezTo>
                    <a:cubicBezTo>
                      <a:pt x="17" y="21"/>
                      <a:pt x="17" y="22"/>
                      <a:pt x="16" y="23"/>
                    </a:cubicBezTo>
                    <a:cubicBezTo>
                      <a:pt x="15" y="23"/>
                      <a:pt x="14" y="21"/>
                      <a:pt x="13" y="22"/>
                    </a:cubicBezTo>
                    <a:cubicBezTo>
                      <a:pt x="14" y="27"/>
                      <a:pt x="14" y="31"/>
                      <a:pt x="13" y="30"/>
                    </a:cubicBezTo>
                    <a:cubicBezTo>
                      <a:pt x="13" y="28"/>
                      <a:pt x="13" y="25"/>
                      <a:pt x="12" y="23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9" y="22"/>
                      <a:pt x="4" y="16"/>
                      <a:pt x="1" y="15"/>
                    </a:cubicBezTo>
                    <a:cubicBezTo>
                      <a:pt x="0" y="14"/>
                      <a:pt x="1" y="14"/>
                      <a:pt x="1" y="14"/>
                    </a:cubicBezTo>
                    <a:close/>
                    <a:moveTo>
                      <a:pt x="14" y="9"/>
                    </a:moveTo>
                    <a:cubicBezTo>
                      <a:pt x="16" y="10"/>
                      <a:pt x="18" y="12"/>
                      <a:pt x="19" y="13"/>
                    </a:cubicBezTo>
                    <a:cubicBezTo>
                      <a:pt x="19" y="15"/>
                      <a:pt x="18" y="17"/>
                      <a:pt x="17" y="19"/>
                    </a:cubicBezTo>
                    <a:cubicBezTo>
                      <a:pt x="18" y="20"/>
                      <a:pt x="19" y="21"/>
                      <a:pt x="20" y="22"/>
                    </a:cubicBezTo>
                    <a:cubicBezTo>
                      <a:pt x="20" y="16"/>
                      <a:pt x="20" y="10"/>
                      <a:pt x="19" y="4"/>
                    </a:cubicBezTo>
                    <a:cubicBezTo>
                      <a:pt x="16" y="4"/>
                      <a:pt x="15" y="7"/>
                      <a:pt x="14" y="9"/>
                    </a:cubicBezTo>
                    <a:close/>
                    <a:moveTo>
                      <a:pt x="14" y="10"/>
                    </a:moveTo>
                    <a:cubicBezTo>
                      <a:pt x="13" y="10"/>
                      <a:pt x="13" y="10"/>
                      <a:pt x="12" y="11"/>
                    </a:cubicBezTo>
                    <a:cubicBezTo>
                      <a:pt x="12" y="12"/>
                      <a:pt x="12" y="12"/>
                      <a:pt x="13" y="13"/>
                    </a:cubicBezTo>
                    <a:cubicBezTo>
                      <a:pt x="15" y="14"/>
                      <a:pt x="13" y="17"/>
                      <a:pt x="14" y="18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19"/>
                      <a:pt x="15" y="17"/>
                      <a:pt x="15" y="17"/>
                    </a:cubicBezTo>
                    <a:cubicBezTo>
                      <a:pt x="15" y="17"/>
                      <a:pt x="16" y="19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2"/>
                      <a:pt x="15" y="11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65" name="ïşľídé"/>
              <p:cNvSpPr/>
              <p:nvPr/>
            </p:nvSpPr>
            <p:spPr bwMode="auto">
              <a:xfrm>
                <a:off x="3216275" y="2651125"/>
                <a:ext cx="1543050" cy="1549400"/>
              </a:xfrm>
              <a:custGeom>
                <a:avLst/>
                <a:gdLst>
                  <a:gd name="T0" fmla="*/ 234 w 468"/>
                  <a:gd name="T1" fmla="*/ 0 h 468"/>
                  <a:gd name="T2" fmla="*/ 468 w 468"/>
                  <a:gd name="T3" fmla="*/ 234 h 468"/>
                  <a:gd name="T4" fmla="*/ 234 w 468"/>
                  <a:gd name="T5" fmla="*/ 468 h 468"/>
                  <a:gd name="T6" fmla="*/ 0 w 468"/>
                  <a:gd name="T7" fmla="*/ 234 h 468"/>
                  <a:gd name="T8" fmla="*/ 234 w 468"/>
                  <a:gd name="T9" fmla="*/ 0 h 468"/>
                  <a:gd name="T10" fmla="*/ 234 w 468"/>
                  <a:gd name="T11" fmla="*/ 11 h 468"/>
                  <a:gd name="T12" fmla="*/ 11 w 468"/>
                  <a:gd name="T13" fmla="*/ 234 h 468"/>
                  <a:gd name="T14" fmla="*/ 234 w 468"/>
                  <a:gd name="T15" fmla="*/ 458 h 468"/>
                  <a:gd name="T16" fmla="*/ 458 w 468"/>
                  <a:gd name="T17" fmla="*/ 234 h 468"/>
                  <a:gd name="T18" fmla="*/ 234 w 468"/>
                  <a:gd name="T19" fmla="*/ 1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8" h="468">
                    <a:moveTo>
                      <a:pt x="234" y="0"/>
                    </a:moveTo>
                    <a:cubicBezTo>
                      <a:pt x="364" y="0"/>
                      <a:pt x="468" y="105"/>
                      <a:pt x="468" y="234"/>
                    </a:cubicBezTo>
                    <a:cubicBezTo>
                      <a:pt x="468" y="363"/>
                      <a:pt x="364" y="468"/>
                      <a:pt x="234" y="468"/>
                    </a:cubicBezTo>
                    <a:cubicBezTo>
                      <a:pt x="105" y="468"/>
                      <a:pt x="0" y="363"/>
                      <a:pt x="0" y="234"/>
                    </a:cubicBezTo>
                    <a:cubicBezTo>
                      <a:pt x="0" y="105"/>
                      <a:pt x="105" y="0"/>
                      <a:pt x="234" y="0"/>
                    </a:cubicBezTo>
                    <a:close/>
                    <a:moveTo>
                      <a:pt x="234" y="11"/>
                    </a:moveTo>
                    <a:cubicBezTo>
                      <a:pt x="111" y="11"/>
                      <a:pt x="11" y="111"/>
                      <a:pt x="11" y="234"/>
                    </a:cubicBezTo>
                    <a:cubicBezTo>
                      <a:pt x="11" y="358"/>
                      <a:pt x="111" y="458"/>
                      <a:pt x="234" y="458"/>
                    </a:cubicBezTo>
                    <a:cubicBezTo>
                      <a:pt x="358" y="458"/>
                      <a:pt x="458" y="358"/>
                      <a:pt x="458" y="234"/>
                    </a:cubicBezTo>
                    <a:cubicBezTo>
                      <a:pt x="458" y="111"/>
                      <a:pt x="358" y="11"/>
                      <a:pt x="2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  <p:sp>
          <p:nvSpPr>
            <p:cNvPr id="8" name="îṡḻiḓê"/>
            <p:cNvSpPr/>
            <p:nvPr/>
          </p:nvSpPr>
          <p:spPr bwMode="auto">
            <a:xfrm>
              <a:off x="5596394" y="2698255"/>
              <a:ext cx="789892" cy="1073720"/>
            </a:xfrm>
            <a:custGeom>
              <a:avLst/>
              <a:gdLst>
                <a:gd name="T0" fmla="*/ 103 w 142"/>
                <a:gd name="T1" fmla="*/ 5 h 192"/>
                <a:gd name="T2" fmla="*/ 100 w 142"/>
                <a:gd name="T3" fmla="*/ 29 h 192"/>
                <a:gd name="T4" fmla="*/ 118 w 142"/>
                <a:gd name="T5" fmla="*/ 22 h 192"/>
                <a:gd name="T6" fmla="*/ 98 w 142"/>
                <a:gd name="T7" fmla="*/ 62 h 192"/>
                <a:gd name="T8" fmla="*/ 94 w 142"/>
                <a:gd name="T9" fmla="*/ 54 h 192"/>
                <a:gd name="T10" fmla="*/ 100 w 142"/>
                <a:gd name="T11" fmla="*/ 53 h 192"/>
                <a:gd name="T12" fmla="*/ 107 w 142"/>
                <a:gd name="T13" fmla="*/ 32 h 192"/>
                <a:gd name="T14" fmla="*/ 96 w 142"/>
                <a:gd name="T15" fmla="*/ 38 h 192"/>
                <a:gd name="T16" fmla="*/ 83 w 142"/>
                <a:gd name="T17" fmla="*/ 80 h 192"/>
                <a:gd name="T18" fmla="*/ 125 w 142"/>
                <a:gd name="T19" fmla="*/ 66 h 192"/>
                <a:gd name="T20" fmla="*/ 140 w 142"/>
                <a:gd name="T21" fmla="*/ 65 h 192"/>
                <a:gd name="T22" fmla="*/ 136 w 142"/>
                <a:gd name="T23" fmla="*/ 76 h 192"/>
                <a:gd name="T24" fmla="*/ 77 w 142"/>
                <a:gd name="T25" fmla="*/ 94 h 192"/>
                <a:gd name="T26" fmla="*/ 73 w 142"/>
                <a:gd name="T27" fmla="*/ 122 h 192"/>
                <a:gd name="T28" fmla="*/ 81 w 142"/>
                <a:gd name="T29" fmla="*/ 111 h 192"/>
                <a:gd name="T30" fmla="*/ 85 w 142"/>
                <a:gd name="T31" fmla="*/ 95 h 192"/>
                <a:gd name="T32" fmla="*/ 98 w 142"/>
                <a:gd name="T33" fmla="*/ 103 h 192"/>
                <a:gd name="T34" fmla="*/ 94 w 142"/>
                <a:gd name="T35" fmla="*/ 110 h 192"/>
                <a:gd name="T36" fmla="*/ 90 w 142"/>
                <a:gd name="T37" fmla="*/ 124 h 192"/>
                <a:gd name="T38" fmla="*/ 106 w 142"/>
                <a:gd name="T39" fmla="*/ 131 h 192"/>
                <a:gd name="T40" fmla="*/ 104 w 142"/>
                <a:gd name="T41" fmla="*/ 140 h 192"/>
                <a:gd name="T42" fmla="*/ 84 w 142"/>
                <a:gd name="T43" fmla="*/ 139 h 192"/>
                <a:gd name="T44" fmla="*/ 37 w 142"/>
                <a:gd name="T45" fmla="*/ 185 h 192"/>
                <a:gd name="T46" fmla="*/ 14 w 142"/>
                <a:gd name="T47" fmla="*/ 190 h 192"/>
                <a:gd name="T48" fmla="*/ 10 w 142"/>
                <a:gd name="T49" fmla="*/ 176 h 192"/>
                <a:gd name="T50" fmla="*/ 36 w 142"/>
                <a:gd name="T51" fmla="*/ 174 h 192"/>
                <a:gd name="T52" fmla="*/ 47 w 142"/>
                <a:gd name="T53" fmla="*/ 164 h 192"/>
                <a:gd name="T54" fmla="*/ 71 w 142"/>
                <a:gd name="T55" fmla="*/ 136 h 192"/>
                <a:gd name="T56" fmla="*/ 59 w 142"/>
                <a:gd name="T57" fmla="*/ 121 h 192"/>
                <a:gd name="T58" fmla="*/ 64 w 142"/>
                <a:gd name="T59" fmla="*/ 100 h 192"/>
                <a:gd name="T60" fmla="*/ 41 w 142"/>
                <a:gd name="T61" fmla="*/ 111 h 192"/>
                <a:gd name="T62" fmla="*/ 19 w 142"/>
                <a:gd name="T63" fmla="*/ 122 h 192"/>
                <a:gd name="T64" fmla="*/ 12 w 142"/>
                <a:gd name="T65" fmla="*/ 127 h 192"/>
                <a:gd name="T66" fmla="*/ 0 w 142"/>
                <a:gd name="T67" fmla="*/ 114 h 192"/>
                <a:gd name="T68" fmla="*/ 70 w 142"/>
                <a:gd name="T69" fmla="*/ 86 h 192"/>
                <a:gd name="T70" fmla="*/ 77 w 142"/>
                <a:gd name="T71" fmla="*/ 52 h 192"/>
                <a:gd name="T72" fmla="*/ 65 w 142"/>
                <a:gd name="T73" fmla="*/ 65 h 192"/>
                <a:gd name="T74" fmla="*/ 53 w 142"/>
                <a:gd name="T75" fmla="*/ 78 h 192"/>
                <a:gd name="T76" fmla="*/ 52 w 142"/>
                <a:gd name="T77" fmla="*/ 34 h 192"/>
                <a:gd name="T78" fmla="*/ 62 w 142"/>
                <a:gd name="T79" fmla="*/ 53 h 192"/>
                <a:gd name="T80" fmla="*/ 83 w 142"/>
                <a:gd name="T81" fmla="*/ 37 h 192"/>
                <a:gd name="T82" fmla="*/ 83 w 142"/>
                <a:gd name="T83" fmla="*/ 3 h 192"/>
                <a:gd name="T84" fmla="*/ 103 w 142"/>
                <a:gd name="T85" fmla="*/ 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92">
                  <a:moveTo>
                    <a:pt x="103" y="5"/>
                  </a:moveTo>
                  <a:cubicBezTo>
                    <a:pt x="107" y="13"/>
                    <a:pt x="101" y="20"/>
                    <a:pt x="100" y="29"/>
                  </a:cubicBezTo>
                  <a:cubicBezTo>
                    <a:pt x="107" y="27"/>
                    <a:pt x="110" y="23"/>
                    <a:pt x="118" y="22"/>
                  </a:cubicBezTo>
                  <a:cubicBezTo>
                    <a:pt x="136" y="35"/>
                    <a:pt x="108" y="54"/>
                    <a:pt x="98" y="62"/>
                  </a:cubicBezTo>
                  <a:cubicBezTo>
                    <a:pt x="95" y="60"/>
                    <a:pt x="94" y="58"/>
                    <a:pt x="94" y="54"/>
                  </a:cubicBezTo>
                  <a:cubicBezTo>
                    <a:pt x="96" y="53"/>
                    <a:pt x="98" y="53"/>
                    <a:pt x="100" y="53"/>
                  </a:cubicBezTo>
                  <a:cubicBezTo>
                    <a:pt x="101" y="45"/>
                    <a:pt x="108" y="40"/>
                    <a:pt x="107" y="32"/>
                  </a:cubicBezTo>
                  <a:cubicBezTo>
                    <a:pt x="102" y="32"/>
                    <a:pt x="100" y="36"/>
                    <a:pt x="96" y="38"/>
                  </a:cubicBezTo>
                  <a:cubicBezTo>
                    <a:pt x="93" y="53"/>
                    <a:pt x="84" y="63"/>
                    <a:pt x="83" y="80"/>
                  </a:cubicBezTo>
                  <a:cubicBezTo>
                    <a:pt x="96" y="75"/>
                    <a:pt x="110" y="70"/>
                    <a:pt x="125" y="66"/>
                  </a:cubicBezTo>
                  <a:cubicBezTo>
                    <a:pt x="130" y="65"/>
                    <a:pt x="135" y="62"/>
                    <a:pt x="140" y="65"/>
                  </a:cubicBezTo>
                  <a:cubicBezTo>
                    <a:pt x="142" y="70"/>
                    <a:pt x="137" y="72"/>
                    <a:pt x="136" y="76"/>
                  </a:cubicBezTo>
                  <a:cubicBezTo>
                    <a:pt x="117" y="83"/>
                    <a:pt x="92" y="83"/>
                    <a:pt x="77" y="94"/>
                  </a:cubicBezTo>
                  <a:cubicBezTo>
                    <a:pt x="76" y="103"/>
                    <a:pt x="68" y="113"/>
                    <a:pt x="73" y="122"/>
                  </a:cubicBezTo>
                  <a:cubicBezTo>
                    <a:pt x="79" y="122"/>
                    <a:pt x="80" y="115"/>
                    <a:pt x="81" y="111"/>
                  </a:cubicBezTo>
                  <a:cubicBezTo>
                    <a:pt x="83" y="105"/>
                    <a:pt x="84" y="100"/>
                    <a:pt x="85" y="95"/>
                  </a:cubicBezTo>
                  <a:cubicBezTo>
                    <a:pt x="92" y="95"/>
                    <a:pt x="98" y="98"/>
                    <a:pt x="98" y="103"/>
                  </a:cubicBezTo>
                  <a:cubicBezTo>
                    <a:pt x="98" y="105"/>
                    <a:pt x="95" y="107"/>
                    <a:pt x="94" y="110"/>
                  </a:cubicBezTo>
                  <a:cubicBezTo>
                    <a:pt x="91" y="115"/>
                    <a:pt x="92" y="120"/>
                    <a:pt x="90" y="124"/>
                  </a:cubicBezTo>
                  <a:cubicBezTo>
                    <a:pt x="94" y="128"/>
                    <a:pt x="101" y="128"/>
                    <a:pt x="106" y="131"/>
                  </a:cubicBezTo>
                  <a:cubicBezTo>
                    <a:pt x="106" y="134"/>
                    <a:pt x="106" y="137"/>
                    <a:pt x="104" y="140"/>
                  </a:cubicBezTo>
                  <a:cubicBezTo>
                    <a:pt x="99" y="142"/>
                    <a:pt x="92" y="139"/>
                    <a:pt x="84" y="139"/>
                  </a:cubicBezTo>
                  <a:cubicBezTo>
                    <a:pt x="72" y="154"/>
                    <a:pt x="60" y="177"/>
                    <a:pt x="37" y="185"/>
                  </a:cubicBezTo>
                  <a:cubicBezTo>
                    <a:pt x="31" y="188"/>
                    <a:pt x="21" y="192"/>
                    <a:pt x="14" y="190"/>
                  </a:cubicBezTo>
                  <a:cubicBezTo>
                    <a:pt x="9" y="188"/>
                    <a:pt x="6" y="181"/>
                    <a:pt x="10" y="176"/>
                  </a:cubicBezTo>
                  <a:cubicBezTo>
                    <a:pt x="19" y="173"/>
                    <a:pt x="28" y="177"/>
                    <a:pt x="36" y="174"/>
                  </a:cubicBezTo>
                  <a:cubicBezTo>
                    <a:pt x="39" y="172"/>
                    <a:pt x="43" y="167"/>
                    <a:pt x="47" y="164"/>
                  </a:cubicBezTo>
                  <a:cubicBezTo>
                    <a:pt x="56" y="156"/>
                    <a:pt x="66" y="147"/>
                    <a:pt x="71" y="136"/>
                  </a:cubicBezTo>
                  <a:cubicBezTo>
                    <a:pt x="66" y="132"/>
                    <a:pt x="60" y="129"/>
                    <a:pt x="59" y="121"/>
                  </a:cubicBezTo>
                  <a:cubicBezTo>
                    <a:pt x="58" y="114"/>
                    <a:pt x="65" y="109"/>
                    <a:pt x="64" y="100"/>
                  </a:cubicBezTo>
                  <a:cubicBezTo>
                    <a:pt x="57" y="101"/>
                    <a:pt x="49" y="106"/>
                    <a:pt x="41" y="111"/>
                  </a:cubicBezTo>
                  <a:cubicBezTo>
                    <a:pt x="34" y="115"/>
                    <a:pt x="25" y="118"/>
                    <a:pt x="19" y="122"/>
                  </a:cubicBezTo>
                  <a:cubicBezTo>
                    <a:pt x="17" y="124"/>
                    <a:pt x="15" y="127"/>
                    <a:pt x="12" y="127"/>
                  </a:cubicBezTo>
                  <a:cubicBezTo>
                    <a:pt x="5" y="128"/>
                    <a:pt x="1" y="121"/>
                    <a:pt x="0" y="114"/>
                  </a:cubicBezTo>
                  <a:cubicBezTo>
                    <a:pt x="25" y="106"/>
                    <a:pt x="47" y="96"/>
                    <a:pt x="70" y="86"/>
                  </a:cubicBezTo>
                  <a:cubicBezTo>
                    <a:pt x="71" y="74"/>
                    <a:pt x="79" y="63"/>
                    <a:pt x="77" y="52"/>
                  </a:cubicBezTo>
                  <a:cubicBezTo>
                    <a:pt x="71" y="54"/>
                    <a:pt x="68" y="60"/>
                    <a:pt x="65" y="65"/>
                  </a:cubicBezTo>
                  <a:cubicBezTo>
                    <a:pt x="62" y="70"/>
                    <a:pt x="61" y="78"/>
                    <a:pt x="53" y="78"/>
                  </a:cubicBezTo>
                  <a:cubicBezTo>
                    <a:pt x="46" y="66"/>
                    <a:pt x="54" y="48"/>
                    <a:pt x="52" y="34"/>
                  </a:cubicBezTo>
                  <a:cubicBezTo>
                    <a:pt x="60" y="36"/>
                    <a:pt x="61" y="44"/>
                    <a:pt x="62" y="53"/>
                  </a:cubicBezTo>
                  <a:cubicBezTo>
                    <a:pt x="73" y="52"/>
                    <a:pt x="77" y="43"/>
                    <a:pt x="83" y="37"/>
                  </a:cubicBezTo>
                  <a:cubicBezTo>
                    <a:pt x="84" y="26"/>
                    <a:pt x="89" y="12"/>
                    <a:pt x="83" y="3"/>
                  </a:cubicBezTo>
                  <a:cubicBezTo>
                    <a:pt x="89" y="0"/>
                    <a:pt x="96" y="3"/>
                    <a:pt x="10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charset="-122"/>
              </a:endParaRPr>
            </a:p>
          </p:txBody>
        </p:sp>
        <p:sp>
          <p:nvSpPr>
            <p:cNvPr id="9" name="íš1îďê"/>
            <p:cNvSpPr/>
            <p:nvPr/>
          </p:nvSpPr>
          <p:spPr bwMode="auto">
            <a:xfrm>
              <a:off x="6605481" y="2812096"/>
              <a:ext cx="637148" cy="923865"/>
            </a:xfrm>
            <a:custGeom>
              <a:avLst/>
              <a:gdLst>
                <a:gd name="T0" fmla="*/ 71 w 115"/>
                <a:gd name="T1" fmla="*/ 48 h 167"/>
                <a:gd name="T2" fmla="*/ 90 w 115"/>
                <a:gd name="T3" fmla="*/ 48 h 167"/>
                <a:gd name="T4" fmla="*/ 69 w 115"/>
                <a:gd name="T5" fmla="*/ 65 h 167"/>
                <a:gd name="T6" fmla="*/ 61 w 115"/>
                <a:gd name="T7" fmla="*/ 93 h 167"/>
                <a:gd name="T8" fmla="*/ 78 w 115"/>
                <a:gd name="T9" fmla="*/ 105 h 167"/>
                <a:gd name="T10" fmla="*/ 115 w 115"/>
                <a:gd name="T11" fmla="*/ 111 h 167"/>
                <a:gd name="T12" fmla="*/ 110 w 115"/>
                <a:gd name="T13" fmla="*/ 122 h 167"/>
                <a:gd name="T14" fmla="*/ 84 w 115"/>
                <a:gd name="T15" fmla="*/ 126 h 167"/>
                <a:gd name="T16" fmla="*/ 58 w 115"/>
                <a:gd name="T17" fmla="*/ 99 h 167"/>
                <a:gd name="T18" fmla="*/ 28 w 115"/>
                <a:gd name="T19" fmla="*/ 150 h 167"/>
                <a:gd name="T20" fmla="*/ 0 w 115"/>
                <a:gd name="T21" fmla="*/ 167 h 167"/>
                <a:gd name="T22" fmla="*/ 6 w 115"/>
                <a:gd name="T23" fmla="*/ 158 h 167"/>
                <a:gd name="T24" fmla="*/ 29 w 115"/>
                <a:gd name="T25" fmla="*/ 127 h 167"/>
                <a:gd name="T26" fmla="*/ 48 w 115"/>
                <a:gd name="T27" fmla="*/ 78 h 167"/>
                <a:gd name="T28" fmla="*/ 24 w 115"/>
                <a:gd name="T29" fmla="*/ 71 h 167"/>
                <a:gd name="T30" fmla="*/ 33 w 115"/>
                <a:gd name="T31" fmla="*/ 68 h 167"/>
                <a:gd name="T32" fmla="*/ 55 w 115"/>
                <a:gd name="T33" fmla="*/ 57 h 167"/>
                <a:gd name="T34" fmla="*/ 63 w 115"/>
                <a:gd name="T35" fmla="*/ 6 h 167"/>
                <a:gd name="T36" fmla="*/ 77 w 115"/>
                <a:gd name="T37" fmla="*/ 12 h 167"/>
                <a:gd name="T38" fmla="*/ 71 w 115"/>
                <a:gd name="T39" fmla="*/ 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167">
                  <a:moveTo>
                    <a:pt x="71" y="48"/>
                  </a:moveTo>
                  <a:cubicBezTo>
                    <a:pt x="75" y="47"/>
                    <a:pt x="88" y="39"/>
                    <a:pt x="90" y="48"/>
                  </a:cubicBezTo>
                  <a:cubicBezTo>
                    <a:pt x="92" y="57"/>
                    <a:pt x="77" y="63"/>
                    <a:pt x="69" y="65"/>
                  </a:cubicBezTo>
                  <a:cubicBezTo>
                    <a:pt x="67" y="73"/>
                    <a:pt x="59" y="83"/>
                    <a:pt x="61" y="93"/>
                  </a:cubicBezTo>
                  <a:cubicBezTo>
                    <a:pt x="63" y="97"/>
                    <a:pt x="72" y="101"/>
                    <a:pt x="78" y="105"/>
                  </a:cubicBezTo>
                  <a:cubicBezTo>
                    <a:pt x="90" y="111"/>
                    <a:pt x="102" y="114"/>
                    <a:pt x="115" y="111"/>
                  </a:cubicBezTo>
                  <a:cubicBezTo>
                    <a:pt x="115" y="115"/>
                    <a:pt x="113" y="119"/>
                    <a:pt x="110" y="122"/>
                  </a:cubicBezTo>
                  <a:cubicBezTo>
                    <a:pt x="102" y="129"/>
                    <a:pt x="94" y="134"/>
                    <a:pt x="84" y="126"/>
                  </a:cubicBezTo>
                  <a:cubicBezTo>
                    <a:pt x="74" y="119"/>
                    <a:pt x="67" y="104"/>
                    <a:pt x="58" y="99"/>
                  </a:cubicBezTo>
                  <a:cubicBezTo>
                    <a:pt x="48" y="116"/>
                    <a:pt x="40" y="135"/>
                    <a:pt x="28" y="150"/>
                  </a:cubicBezTo>
                  <a:cubicBezTo>
                    <a:pt x="21" y="157"/>
                    <a:pt x="12" y="166"/>
                    <a:pt x="0" y="167"/>
                  </a:cubicBezTo>
                  <a:cubicBezTo>
                    <a:pt x="0" y="163"/>
                    <a:pt x="4" y="160"/>
                    <a:pt x="6" y="158"/>
                  </a:cubicBezTo>
                  <a:cubicBezTo>
                    <a:pt x="14" y="149"/>
                    <a:pt x="22" y="138"/>
                    <a:pt x="29" y="127"/>
                  </a:cubicBezTo>
                  <a:cubicBezTo>
                    <a:pt x="38" y="113"/>
                    <a:pt x="47" y="97"/>
                    <a:pt x="48" y="78"/>
                  </a:cubicBezTo>
                  <a:cubicBezTo>
                    <a:pt x="42" y="79"/>
                    <a:pt x="28" y="80"/>
                    <a:pt x="24" y="71"/>
                  </a:cubicBezTo>
                  <a:cubicBezTo>
                    <a:pt x="27" y="68"/>
                    <a:pt x="30" y="69"/>
                    <a:pt x="33" y="68"/>
                  </a:cubicBezTo>
                  <a:cubicBezTo>
                    <a:pt x="42" y="66"/>
                    <a:pt x="50" y="62"/>
                    <a:pt x="55" y="57"/>
                  </a:cubicBezTo>
                  <a:cubicBezTo>
                    <a:pt x="64" y="44"/>
                    <a:pt x="57" y="25"/>
                    <a:pt x="63" y="6"/>
                  </a:cubicBezTo>
                  <a:cubicBezTo>
                    <a:pt x="67" y="0"/>
                    <a:pt x="76" y="7"/>
                    <a:pt x="77" y="12"/>
                  </a:cubicBezTo>
                  <a:cubicBezTo>
                    <a:pt x="79" y="23"/>
                    <a:pt x="70" y="39"/>
                    <a:pt x="7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charset="-122"/>
              </a:endParaRPr>
            </a:p>
          </p:txBody>
        </p:sp>
        <p:grpSp>
          <p:nvGrpSpPr>
            <p:cNvPr id="10" name="íṩlíḍe"/>
            <p:cNvGrpSpPr/>
            <p:nvPr/>
          </p:nvGrpSpPr>
          <p:grpSpPr>
            <a:xfrm>
              <a:off x="4589708" y="2583543"/>
              <a:ext cx="742163" cy="1193232"/>
              <a:chOff x="4691308" y="2684429"/>
              <a:chExt cx="679414" cy="1092346"/>
            </a:xfrm>
            <a:grpFill/>
          </p:grpSpPr>
          <p:sp>
            <p:nvSpPr>
              <p:cNvPr id="35" name="ïṡľïďê"/>
              <p:cNvSpPr/>
              <p:nvPr/>
            </p:nvSpPr>
            <p:spPr bwMode="auto">
              <a:xfrm>
                <a:off x="4691308" y="2684429"/>
                <a:ext cx="679414" cy="1092346"/>
              </a:xfrm>
              <a:custGeom>
                <a:avLst/>
                <a:gdLst>
                  <a:gd name="T0" fmla="*/ 77 w 136"/>
                  <a:gd name="T1" fmla="*/ 132 h 218"/>
                  <a:gd name="T2" fmla="*/ 107 w 136"/>
                  <a:gd name="T3" fmla="*/ 109 h 218"/>
                  <a:gd name="T4" fmla="*/ 99 w 136"/>
                  <a:gd name="T5" fmla="*/ 131 h 218"/>
                  <a:gd name="T6" fmla="*/ 91 w 136"/>
                  <a:gd name="T7" fmla="*/ 154 h 218"/>
                  <a:gd name="T8" fmla="*/ 120 w 136"/>
                  <a:gd name="T9" fmla="*/ 142 h 218"/>
                  <a:gd name="T10" fmla="*/ 118 w 136"/>
                  <a:gd name="T11" fmla="*/ 160 h 218"/>
                  <a:gd name="T12" fmla="*/ 111 w 136"/>
                  <a:gd name="T13" fmla="*/ 169 h 218"/>
                  <a:gd name="T14" fmla="*/ 123 w 136"/>
                  <a:gd name="T15" fmla="*/ 178 h 218"/>
                  <a:gd name="T16" fmla="*/ 122 w 136"/>
                  <a:gd name="T17" fmla="*/ 198 h 218"/>
                  <a:gd name="T18" fmla="*/ 103 w 136"/>
                  <a:gd name="T19" fmla="*/ 181 h 218"/>
                  <a:gd name="T20" fmla="*/ 85 w 136"/>
                  <a:gd name="T21" fmla="*/ 198 h 218"/>
                  <a:gd name="T22" fmla="*/ 71 w 136"/>
                  <a:gd name="T23" fmla="*/ 218 h 218"/>
                  <a:gd name="T24" fmla="*/ 68 w 136"/>
                  <a:gd name="T25" fmla="*/ 181 h 218"/>
                  <a:gd name="T26" fmla="*/ 75 w 136"/>
                  <a:gd name="T27" fmla="*/ 156 h 218"/>
                  <a:gd name="T28" fmla="*/ 46 w 136"/>
                  <a:gd name="T29" fmla="*/ 191 h 218"/>
                  <a:gd name="T30" fmla="*/ 7 w 136"/>
                  <a:gd name="T31" fmla="*/ 215 h 218"/>
                  <a:gd name="T32" fmla="*/ 24 w 136"/>
                  <a:gd name="T33" fmla="*/ 182 h 218"/>
                  <a:gd name="T34" fmla="*/ 41 w 136"/>
                  <a:gd name="T35" fmla="*/ 168 h 218"/>
                  <a:gd name="T36" fmla="*/ 65 w 136"/>
                  <a:gd name="T37" fmla="*/ 112 h 218"/>
                  <a:gd name="T38" fmla="*/ 64 w 136"/>
                  <a:gd name="T39" fmla="*/ 105 h 218"/>
                  <a:gd name="T40" fmla="*/ 66 w 136"/>
                  <a:gd name="T41" fmla="*/ 86 h 218"/>
                  <a:gd name="T42" fmla="*/ 65 w 136"/>
                  <a:gd name="T43" fmla="*/ 71 h 218"/>
                  <a:gd name="T44" fmla="*/ 66 w 136"/>
                  <a:gd name="T45" fmla="*/ 64 h 218"/>
                  <a:gd name="T46" fmla="*/ 64 w 136"/>
                  <a:gd name="T47" fmla="*/ 52 h 218"/>
                  <a:gd name="T48" fmla="*/ 64 w 136"/>
                  <a:gd name="T49" fmla="*/ 37 h 218"/>
                  <a:gd name="T50" fmla="*/ 57 w 136"/>
                  <a:gd name="T51" fmla="*/ 22 h 218"/>
                  <a:gd name="T52" fmla="*/ 52 w 136"/>
                  <a:gd name="T53" fmla="*/ 2 h 218"/>
                  <a:gd name="T54" fmla="*/ 53 w 136"/>
                  <a:gd name="T55" fmla="*/ 1 h 218"/>
                  <a:gd name="T56" fmla="*/ 65 w 136"/>
                  <a:gd name="T57" fmla="*/ 8 h 218"/>
                  <a:gd name="T58" fmla="*/ 77 w 136"/>
                  <a:gd name="T59" fmla="*/ 82 h 218"/>
                  <a:gd name="T60" fmla="*/ 77 w 136"/>
                  <a:gd name="T61" fmla="*/ 132 h 218"/>
                  <a:gd name="T62" fmla="*/ 100 w 136"/>
                  <a:gd name="T63" fmla="*/ 159 h 218"/>
                  <a:gd name="T64" fmla="*/ 101 w 136"/>
                  <a:gd name="T65" fmla="*/ 165 h 218"/>
                  <a:gd name="T66" fmla="*/ 106 w 136"/>
                  <a:gd name="T67" fmla="*/ 160 h 218"/>
                  <a:gd name="T68" fmla="*/ 100 w 136"/>
                  <a:gd name="T69" fmla="*/ 159 h 218"/>
                  <a:gd name="T70" fmla="*/ 81 w 136"/>
                  <a:gd name="T71" fmla="*/ 185 h 218"/>
                  <a:gd name="T72" fmla="*/ 93 w 136"/>
                  <a:gd name="T73" fmla="*/ 175 h 218"/>
                  <a:gd name="T74" fmla="*/ 86 w 136"/>
                  <a:gd name="T75" fmla="*/ 168 h 218"/>
                  <a:gd name="T76" fmla="*/ 81 w 136"/>
                  <a:gd name="T77" fmla="*/ 18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6" h="218">
                    <a:moveTo>
                      <a:pt x="77" y="132"/>
                    </a:moveTo>
                    <a:cubicBezTo>
                      <a:pt x="92" y="129"/>
                      <a:pt x="89" y="109"/>
                      <a:pt x="107" y="109"/>
                    </a:cubicBezTo>
                    <a:cubicBezTo>
                      <a:pt x="111" y="118"/>
                      <a:pt x="103" y="124"/>
                      <a:pt x="99" y="131"/>
                    </a:cubicBezTo>
                    <a:cubicBezTo>
                      <a:pt x="96" y="138"/>
                      <a:pt x="93" y="145"/>
                      <a:pt x="91" y="154"/>
                    </a:cubicBezTo>
                    <a:cubicBezTo>
                      <a:pt x="102" y="151"/>
                      <a:pt x="108" y="144"/>
                      <a:pt x="120" y="142"/>
                    </a:cubicBezTo>
                    <a:cubicBezTo>
                      <a:pt x="129" y="150"/>
                      <a:pt x="124" y="153"/>
                      <a:pt x="118" y="160"/>
                    </a:cubicBezTo>
                    <a:cubicBezTo>
                      <a:pt x="116" y="162"/>
                      <a:pt x="111" y="167"/>
                      <a:pt x="111" y="169"/>
                    </a:cubicBezTo>
                    <a:cubicBezTo>
                      <a:pt x="111" y="173"/>
                      <a:pt x="119" y="176"/>
                      <a:pt x="123" y="178"/>
                    </a:cubicBezTo>
                    <a:cubicBezTo>
                      <a:pt x="131" y="183"/>
                      <a:pt x="136" y="194"/>
                      <a:pt x="122" y="198"/>
                    </a:cubicBezTo>
                    <a:cubicBezTo>
                      <a:pt x="118" y="190"/>
                      <a:pt x="112" y="180"/>
                      <a:pt x="103" y="181"/>
                    </a:cubicBezTo>
                    <a:cubicBezTo>
                      <a:pt x="98" y="181"/>
                      <a:pt x="88" y="195"/>
                      <a:pt x="85" y="198"/>
                    </a:cubicBezTo>
                    <a:cubicBezTo>
                      <a:pt x="79" y="206"/>
                      <a:pt x="75" y="214"/>
                      <a:pt x="71" y="218"/>
                    </a:cubicBezTo>
                    <a:cubicBezTo>
                      <a:pt x="59" y="212"/>
                      <a:pt x="63" y="195"/>
                      <a:pt x="68" y="181"/>
                    </a:cubicBezTo>
                    <a:cubicBezTo>
                      <a:pt x="71" y="172"/>
                      <a:pt x="77" y="164"/>
                      <a:pt x="75" y="156"/>
                    </a:cubicBezTo>
                    <a:cubicBezTo>
                      <a:pt x="65" y="166"/>
                      <a:pt x="56" y="179"/>
                      <a:pt x="46" y="191"/>
                    </a:cubicBezTo>
                    <a:cubicBezTo>
                      <a:pt x="36" y="202"/>
                      <a:pt x="24" y="214"/>
                      <a:pt x="7" y="215"/>
                    </a:cubicBezTo>
                    <a:cubicBezTo>
                      <a:pt x="0" y="198"/>
                      <a:pt x="13" y="189"/>
                      <a:pt x="24" y="182"/>
                    </a:cubicBezTo>
                    <a:cubicBezTo>
                      <a:pt x="31" y="177"/>
                      <a:pt x="35" y="173"/>
                      <a:pt x="41" y="168"/>
                    </a:cubicBezTo>
                    <a:cubicBezTo>
                      <a:pt x="57" y="155"/>
                      <a:pt x="67" y="140"/>
                      <a:pt x="65" y="112"/>
                    </a:cubicBezTo>
                    <a:cubicBezTo>
                      <a:pt x="64" y="110"/>
                      <a:pt x="64" y="108"/>
                      <a:pt x="64" y="105"/>
                    </a:cubicBezTo>
                    <a:cubicBezTo>
                      <a:pt x="63" y="99"/>
                      <a:pt x="67" y="92"/>
                      <a:pt x="66" y="86"/>
                    </a:cubicBezTo>
                    <a:cubicBezTo>
                      <a:pt x="66" y="81"/>
                      <a:pt x="64" y="76"/>
                      <a:pt x="65" y="71"/>
                    </a:cubicBezTo>
                    <a:cubicBezTo>
                      <a:pt x="65" y="68"/>
                      <a:pt x="66" y="66"/>
                      <a:pt x="66" y="64"/>
                    </a:cubicBezTo>
                    <a:cubicBezTo>
                      <a:pt x="67" y="59"/>
                      <a:pt x="65" y="56"/>
                      <a:pt x="64" y="52"/>
                    </a:cubicBezTo>
                    <a:cubicBezTo>
                      <a:pt x="63" y="47"/>
                      <a:pt x="65" y="41"/>
                      <a:pt x="64" y="37"/>
                    </a:cubicBezTo>
                    <a:cubicBezTo>
                      <a:pt x="62" y="32"/>
                      <a:pt x="59" y="27"/>
                      <a:pt x="57" y="22"/>
                    </a:cubicBezTo>
                    <a:cubicBezTo>
                      <a:pt x="54" y="14"/>
                      <a:pt x="50" y="9"/>
                      <a:pt x="52" y="2"/>
                    </a:cubicBezTo>
                    <a:cubicBezTo>
                      <a:pt x="52" y="2"/>
                      <a:pt x="53" y="1"/>
                      <a:pt x="53" y="1"/>
                    </a:cubicBezTo>
                    <a:cubicBezTo>
                      <a:pt x="57" y="0"/>
                      <a:pt x="63" y="4"/>
                      <a:pt x="65" y="8"/>
                    </a:cubicBezTo>
                    <a:cubicBezTo>
                      <a:pt x="75" y="23"/>
                      <a:pt x="76" y="56"/>
                      <a:pt x="77" y="82"/>
                    </a:cubicBezTo>
                    <a:cubicBezTo>
                      <a:pt x="78" y="100"/>
                      <a:pt x="72" y="119"/>
                      <a:pt x="77" y="132"/>
                    </a:cubicBezTo>
                    <a:close/>
                    <a:moveTo>
                      <a:pt x="100" y="159"/>
                    </a:moveTo>
                    <a:cubicBezTo>
                      <a:pt x="100" y="161"/>
                      <a:pt x="100" y="164"/>
                      <a:pt x="101" y="165"/>
                    </a:cubicBezTo>
                    <a:cubicBezTo>
                      <a:pt x="104" y="165"/>
                      <a:pt x="105" y="163"/>
                      <a:pt x="106" y="160"/>
                    </a:cubicBezTo>
                    <a:cubicBezTo>
                      <a:pt x="105" y="158"/>
                      <a:pt x="103" y="159"/>
                      <a:pt x="100" y="159"/>
                    </a:cubicBezTo>
                    <a:close/>
                    <a:moveTo>
                      <a:pt x="81" y="185"/>
                    </a:moveTo>
                    <a:cubicBezTo>
                      <a:pt x="88" y="186"/>
                      <a:pt x="89" y="178"/>
                      <a:pt x="93" y="175"/>
                    </a:cubicBezTo>
                    <a:cubicBezTo>
                      <a:pt x="90" y="173"/>
                      <a:pt x="90" y="168"/>
                      <a:pt x="86" y="168"/>
                    </a:cubicBezTo>
                    <a:cubicBezTo>
                      <a:pt x="84" y="173"/>
                      <a:pt x="82" y="179"/>
                      <a:pt x="81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6" name="îšlíḍé"/>
              <p:cNvSpPr/>
              <p:nvPr/>
            </p:nvSpPr>
            <p:spPr bwMode="auto">
              <a:xfrm>
                <a:off x="5111440" y="2763653"/>
                <a:ext cx="153649" cy="127241"/>
              </a:xfrm>
              <a:custGeom>
                <a:avLst/>
                <a:gdLst>
                  <a:gd name="T0" fmla="*/ 1 w 31"/>
                  <a:gd name="T1" fmla="*/ 0 h 25"/>
                  <a:gd name="T2" fmla="*/ 31 w 31"/>
                  <a:gd name="T3" fmla="*/ 21 h 25"/>
                  <a:gd name="T4" fmla="*/ 18 w 31"/>
                  <a:gd name="T5" fmla="*/ 25 h 25"/>
                  <a:gd name="T6" fmla="*/ 10 w 31"/>
                  <a:gd name="T7" fmla="*/ 16 h 25"/>
                  <a:gd name="T8" fmla="*/ 1 w 31"/>
                  <a:gd name="T9" fmla="*/ 6 h 25"/>
                  <a:gd name="T10" fmla="*/ 1 w 31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1" y="0"/>
                    </a:moveTo>
                    <a:cubicBezTo>
                      <a:pt x="15" y="1"/>
                      <a:pt x="28" y="7"/>
                      <a:pt x="31" y="21"/>
                    </a:cubicBezTo>
                    <a:cubicBezTo>
                      <a:pt x="28" y="24"/>
                      <a:pt x="24" y="25"/>
                      <a:pt x="18" y="25"/>
                    </a:cubicBezTo>
                    <a:cubicBezTo>
                      <a:pt x="20" y="17"/>
                      <a:pt x="13" y="18"/>
                      <a:pt x="10" y="16"/>
                    </a:cubicBezTo>
                    <a:cubicBezTo>
                      <a:pt x="8" y="14"/>
                      <a:pt x="2" y="9"/>
                      <a:pt x="1" y="6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7" name="íS1ïḍé"/>
              <p:cNvSpPr/>
              <p:nvPr/>
            </p:nvSpPr>
            <p:spPr bwMode="auto">
              <a:xfrm>
                <a:off x="5121043" y="2924505"/>
                <a:ext cx="139244" cy="225671"/>
              </a:xfrm>
              <a:custGeom>
                <a:avLst/>
                <a:gdLst>
                  <a:gd name="T0" fmla="*/ 22 w 28"/>
                  <a:gd name="T1" fmla="*/ 19 h 45"/>
                  <a:gd name="T2" fmla="*/ 13 w 28"/>
                  <a:gd name="T3" fmla="*/ 21 h 45"/>
                  <a:gd name="T4" fmla="*/ 20 w 28"/>
                  <a:gd name="T5" fmla="*/ 39 h 45"/>
                  <a:gd name="T6" fmla="*/ 11 w 28"/>
                  <a:gd name="T7" fmla="*/ 44 h 45"/>
                  <a:gd name="T8" fmla="*/ 0 w 28"/>
                  <a:gd name="T9" fmla="*/ 32 h 45"/>
                  <a:gd name="T10" fmla="*/ 8 w 28"/>
                  <a:gd name="T11" fmla="*/ 18 h 45"/>
                  <a:gd name="T12" fmla="*/ 8 w 28"/>
                  <a:gd name="T13" fmla="*/ 1 h 45"/>
                  <a:gd name="T14" fmla="*/ 27 w 28"/>
                  <a:gd name="T15" fmla="*/ 9 h 45"/>
                  <a:gd name="T16" fmla="*/ 22 w 28"/>
                  <a:gd name="T1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5">
                    <a:moveTo>
                      <a:pt x="22" y="19"/>
                    </a:moveTo>
                    <a:cubicBezTo>
                      <a:pt x="18" y="18"/>
                      <a:pt x="15" y="18"/>
                      <a:pt x="13" y="21"/>
                    </a:cubicBezTo>
                    <a:cubicBezTo>
                      <a:pt x="12" y="28"/>
                      <a:pt x="21" y="32"/>
                      <a:pt x="20" y="39"/>
                    </a:cubicBezTo>
                    <a:cubicBezTo>
                      <a:pt x="19" y="42"/>
                      <a:pt x="14" y="45"/>
                      <a:pt x="11" y="44"/>
                    </a:cubicBezTo>
                    <a:cubicBezTo>
                      <a:pt x="6" y="44"/>
                      <a:pt x="2" y="35"/>
                      <a:pt x="0" y="32"/>
                    </a:cubicBezTo>
                    <a:cubicBezTo>
                      <a:pt x="0" y="26"/>
                      <a:pt x="7" y="23"/>
                      <a:pt x="8" y="18"/>
                    </a:cubicBezTo>
                    <a:cubicBezTo>
                      <a:pt x="9" y="12"/>
                      <a:pt x="4" y="7"/>
                      <a:pt x="8" y="1"/>
                    </a:cubicBezTo>
                    <a:cubicBezTo>
                      <a:pt x="13" y="0"/>
                      <a:pt x="26" y="2"/>
                      <a:pt x="27" y="9"/>
                    </a:cubicBezTo>
                    <a:cubicBezTo>
                      <a:pt x="28" y="13"/>
                      <a:pt x="24" y="15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1" name="î$1idè"/>
            <p:cNvGrpSpPr/>
            <p:nvPr/>
          </p:nvGrpSpPr>
          <p:grpSpPr>
            <a:xfrm>
              <a:off x="7561942" y="2580837"/>
              <a:ext cx="677905" cy="1186334"/>
              <a:chOff x="7344147" y="2674826"/>
              <a:chExt cx="624197" cy="1092345"/>
            </a:xfrm>
            <a:grpFill/>
          </p:grpSpPr>
          <p:sp>
            <p:nvSpPr>
              <p:cNvPr id="31" name="ïṩľiḓe"/>
              <p:cNvSpPr/>
              <p:nvPr/>
            </p:nvSpPr>
            <p:spPr bwMode="auto">
              <a:xfrm>
                <a:off x="7473788" y="2674826"/>
                <a:ext cx="494556" cy="734632"/>
              </a:xfrm>
              <a:custGeom>
                <a:avLst/>
                <a:gdLst>
                  <a:gd name="T0" fmla="*/ 42 w 99"/>
                  <a:gd name="T1" fmla="*/ 45 h 147"/>
                  <a:gd name="T2" fmla="*/ 93 w 99"/>
                  <a:gd name="T3" fmla="*/ 30 h 147"/>
                  <a:gd name="T4" fmla="*/ 65 w 99"/>
                  <a:gd name="T5" fmla="*/ 93 h 147"/>
                  <a:gd name="T6" fmla="*/ 99 w 99"/>
                  <a:gd name="T7" fmla="*/ 87 h 147"/>
                  <a:gd name="T8" fmla="*/ 57 w 99"/>
                  <a:gd name="T9" fmla="*/ 119 h 147"/>
                  <a:gd name="T10" fmla="*/ 34 w 99"/>
                  <a:gd name="T11" fmla="*/ 147 h 147"/>
                  <a:gd name="T12" fmla="*/ 35 w 99"/>
                  <a:gd name="T13" fmla="*/ 138 h 147"/>
                  <a:gd name="T14" fmla="*/ 18 w 99"/>
                  <a:gd name="T15" fmla="*/ 137 h 147"/>
                  <a:gd name="T16" fmla="*/ 28 w 99"/>
                  <a:gd name="T17" fmla="*/ 130 h 147"/>
                  <a:gd name="T18" fmla="*/ 47 w 99"/>
                  <a:gd name="T19" fmla="*/ 116 h 147"/>
                  <a:gd name="T20" fmla="*/ 78 w 99"/>
                  <a:gd name="T21" fmla="*/ 100 h 147"/>
                  <a:gd name="T22" fmla="*/ 44 w 99"/>
                  <a:gd name="T23" fmla="*/ 112 h 147"/>
                  <a:gd name="T24" fmla="*/ 11 w 99"/>
                  <a:gd name="T25" fmla="*/ 121 h 147"/>
                  <a:gd name="T26" fmla="*/ 41 w 99"/>
                  <a:gd name="T27" fmla="*/ 92 h 147"/>
                  <a:gd name="T28" fmla="*/ 28 w 99"/>
                  <a:gd name="T29" fmla="*/ 89 h 147"/>
                  <a:gd name="T30" fmla="*/ 5 w 99"/>
                  <a:gd name="T31" fmla="*/ 114 h 147"/>
                  <a:gd name="T32" fmla="*/ 18 w 99"/>
                  <a:gd name="T33" fmla="*/ 91 h 147"/>
                  <a:gd name="T34" fmla="*/ 20 w 99"/>
                  <a:gd name="T35" fmla="*/ 74 h 147"/>
                  <a:gd name="T36" fmla="*/ 15 w 99"/>
                  <a:gd name="T37" fmla="*/ 78 h 147"/>
                  <a:gd name="T38" fmla="*/ 0 w 99"/>
                  <a:gd name="T39" fmla="*/ 32 h 147"/>
                  <a:gd name="T40" fmla="*/ 7 w 99"/>
                  <a:gd name="T41" fmla="*/ 31 h 147"/>
                  <a:gd name="T42" fmla="*/ 23 w 99"/>
                  <a:gd name="T43" fmla="*/ 72 h 147"/>
                  <a:gd name="T44" fmla="*/ 31 w 99"/>
                  <a:gd name="T45" fmla="*/ 63 h 147"/>
                  <a:gd name="T46" fmla="*/ 27 w 99"/>
                  <a:gd name="T47" fmla="*/ 49 h 147"/>
                  <a:gd name="T48" fmla="*/ 34 w 99"/>
                  <a:gd name="T49" fmla="*/ 41 h 147"/>
                  <a:gd name="T50" fmla="*/ 43 w 99"/>
                  <a:gd name="T51" fmla="*/ 12 h 147"/>
                  <a:gd name="T52" fmla="*/ 42 w 99"/>
                  <a:gd name="T53" fmla="*/ 1 h 147"/>
                  <a:gd name="T54" fmla="*/ 46 w 99"/>
                  <a:gd name="T55" fmla="*/ 1 h 147"/>
                  <a:gd name="T56" fmla="*/ 61 w 99"/>
                  <a:gd name="T57" fmla="*/ 15 h 147"/>
                  <a:gd name="T58" fmla="*/ 42 w 99"/>
                  <a:gd name="T59" fmla="*/ 45 h 147"/>
                  <a:gd name="T60" fmla="*/ 56 w 99"/>
                  <a:gd name="T61" fmla="*/ 47 h 147"/>
                  <a:gd name="T62" fmla="*/ 66 w 99"/>
                  <a:gd name="T63" fmla="*/ 64 h 147"/>
                  <a:gd name="T64" fmla="*/ 61 w 99"/>
                  <a:gd name="T65" fmla="*/ 73 h 147"/>
                  <a:gd name="T66" fmla="*/ 58 w 99"/>
                  <a:gd name="T67" fmla="*/ 74 h 147"/>
                  <a:gd name="T68" fmla="*/ 55 w 99"/>
                  <a:gd name="T69" fmla="*/ 79 h 147"/>
                  <a:gd name="T70" fmla="*/ 46 w 99"/>
                  <a:gd name="T71" fmla="*/ 88 h 147"/>
                  <a:gd name="T72" fmla="*/ 48 w 99"/>
                  <a:gd name="T73" fmla="*/ 97 h 147"/>
                  <a:gd name="T74" fmla="*/ 77 w 99"/>
                  <a:gd name="T75" fmla="*/ 52 h 147"/>
                  <a:gd name="T76" fmla="*/ 79 w 99"/>
                  <a:gd name="T77" fmla="*/ 37 h 147"/>
                  <a:gd name="T78" fmla="*/ 56 w 99"/>
                  <a:gd name="T79" fmla="*/ 47 h 147"/>
                  <a:gd name="T80" fmla="*/ 36 w 99"/>
                  <a:gd name="T81" fmla="*/ 76 h 147"/>
                  <a:gd name="T82" fmla="*/ 42 w 99"/>
                  <a:gd name="T83" fmla="*/ 73 h 147"/>
                  <a:gd name="T84" fmla="*/ 43 w 99"/>
                  <a:gd name="T85" fmla="*/ 80 h 147"/>
                  <a:gd name="T86" fmla="*/ 52 w 99"/>
                  <a:gd name="T87" fmla="*/ 50 h 147"/>
                  <a:gd name="T88" fmla="*/ 44 w 99"/>
                  <a:gd name="T89" fmla="*/ 50 h 147"/>
                  <a:gd name="T90" fmla="*/ 36 w 99"/>
                  <a:gd name="T91" fmla="*/ 7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" h="147">
                    <a:moveTo>
                      <a:pt x="42" y="45"/>
                    </a:moveTo>
                    <a:cubicBezTo>
                      <a:pt x="56" y="37"/>
                      <a:pt x="72" y="22"/>
                      <a:pt x="93" y="30"/>
                    </a:cubicBezTo>
                    <a:cubicBezTo>
                      <a:pt x="92" y="57"/>
                      <a:pt x="68" y="66"/>
                      <a:pt x="65" y="93"/>
                    </a:cubicBezTo>
                    <a:cubicBezTo>
                      <a:pt x="74" y="90"/>
                      <a:pt x="89" y="82"/>
                      <a:pt x="99" y="87"/>
                    </a:cubicBezTo>
                    <a:cubicBezTo>
                      <a:pt x="99" y="110"/>
                      <a:pt x="77" y="115"/>
                      <a:pt x="57" y="119"/>
                    </a:cubicBezTo>
                    <a:cubicBezTo>
                      <a:pt x="52" y="131"/>
                      <a:pt x="42" y="141"/>
                      <a:pt x="34" y="147"/>
                    </a:cubicBezTo>
                    <a:cubicBezTo>
                      <a:pt x="33" y="143"/>
                      <a:pt x="35" y="142"/>
                      <a:pt x="35" y="138"/>
                    </a:cubicBezTo>
                    <a:cubicBezTo>
                      <a:pt x="29" y="137"/>
                      <a:pt x="22" y="142"/>
                      <a:pt x="18" y="137"/>
                    </a:cubicBezTo>
                    <a:cubicBezTo>
                      <a:pt x="17" y="131"/>
                      <a:pt x="25" y="131"/>
                      <a:pt x="28" y="130"/>
                    </a:cubicBezTo>
                    <a:cubicBezTo>
                      <a:pt x="36" y="127"/>
                      <a:pt x="43" y="123"/>
                      <a:pt x="47" y="116"/>
                    </a:cubicBezTo>
                    <a:cubicBezTo>
                      <a:pt x="60" y="113"/>
                      <a:pt x="70" y="107"/>
                      <a:pt x="78" y="100"/>
                    </a:cubicBezTo>
                    <a:cubicBezTo>
                      <a:pt x="65" y="98"/>
                      <a:pt x="53" y="107"/>
                      <a:pt x="44" y="112"/>
                    </a:cubicBezTo>
                    <a:cubicBezTo>
                      <a:pt x="33" y="114"/>
                      <a:pt x="25" y="121"/>
                      <a:pt x="11" y="121"/>
                    </a:cubicBezTo>
                    <a:cubicBezTo>
                      <a:pt x="15" y="107"/>
                      <a:pt x="50" y="114"/>
                      <a:pt x="41" y="92"/>
                    </a:cubicBezTo>
                    <a:cubicBezTo>
                      <a:pt x="38" y="97"/>
                      <a:pt x="29" y="94"/>
                      <a:pt x="28" y="89"/>
                    </a:cubicBezTo>
                    <a:cubicBezTo>
                      <a:pt x="16" y="93"/>
                      <a:pt x="20" y="113"/>
                      <a:pt x="5" y="114"/>
                    </a:cubicBezTo>
                    <a:cubicBezTo>
                      <a:pt x="6" y="107"/>
                      <a:pt x="14" y="99"/>
                      <a:pt x="18" y="91"/>
                    </a:cubicBezTo>
                    <a:cubicBezTo>
                      <a:pt x="20" y="86"/>
                      <a:pt x="24" y="80"/>
                      <a:pt x="20" y="74"/>
                    </a:cubicBezTo>
                    <a:cubicBezTo>
                      <a:pt x="17" y="74"/>
                      <a:pt x="18" y="78"/>
                      <a:pt x="15" y="78"/>
                    </a:cubicBezTo>
                    <a:cubicBezTo>
                      <a:pt x="5" y="68"/>
                      <a:pt x="8" y="45"/>
                      <a:pt x="0" y="32"/>
                    </a:cubicBezTo>
                    <a:cubicBezTo>
                      <a:pt x="2" y="31"/>
                      <a:pt x="5" y="32"/>
                      <a:pt x="7" y="31"/>
                    </a:cubicBezTo>
                    <a:cubicBezTo>
                      <a:pt x="15" y="42"/>
                      <a:pt x="20" y="56"/>
                      <a:pt x="23" y="72"/>
                    </a:cubicBezTo>
                    <a:cubicBezTo>
                      <a:pt x="27" y="69"/>
                      <a:pt x="31" y="68"/>
                      <a:pt x="31" y="63"/>
                    </a:cubicBezTo>
                    <a:cubicBezTo>
                      <a:pt x="32" y="58"/>
                      <a:pt x="27" y="54"/>
                      <a:pt x="27" y="49"/>
                    </a:cubicBezTo>
                    <a:cubicBezTo>
                      <a:pt x="28" y="46"/>
                      <a:pt x="32" y="44"/>
                      <a:pt x="34" y="41"/>
                    </a:cubicBezTo>
                    <a:cubicBezTo>
                      <a:pt x="38" y="36"/>
                      <a:pt x="45" y="24"/>
                      <a:pt x="43" y="12"/>
                    </a:cubicBezTo>
                    <a:cubicBezTo>
                      <a:pt x="43" y="9"/>
                      <a:pt x="40" y="6"/>
                      <a:pt x="42" y="1"/>
                    </a:cubicBezTo>
                    <a:cubicBezTo>
                      <a:pt x="42" y="1"/>
                      <a:pt x="45" y="0"/>
                      <a:pt x="46" y="1"/>
                    </a:cubicBezTo>
                    <a:cubicBezTo>
                      <a:pt x="50" y="1"/>
                      <a:pt x="61" y="13"/>
                      <a:pt x="61" y="15"/>
                    </a:cubicBezTo>
                    <a:cubicBezTo>
                      <a:pt x="64" y="27"/>
                      <a:pt x="43" y="33"/>
                      <a:pt x="42" y="45"/>
                    </a:cubicBezTo>
                    <a:close/>
                    <a:moveTo>
                      <a:pt x="56" y="47"/>
                    </a:moveTo>
                    <a:cubicBezTo>
                      <a:pt x="59" y="53"/>
                      <a:pt x="64" y="57"/>
                      <a:pt x="66" y="64"/>
                    </a:cubicBezTo>
                    <a:cubicBezTo>
                      <a:pt x="64" y="67"/>
                      <a:pt x="64" y="70"/>
                      <a:pt x="61" y="73"/>
                    </a:cubicBezTo>
                    <a:cubicBezTo>
                      <a:pt x="61" y="74"/>
                      <a:pt x="59" y="73"/>
                      <a:pt x="58" y="74"/>
                    </a:cubicBezTo>
                    <a:cubicBezTo>
                      <a:pt x="57" y="75"/>
                      <a:pt x="56" y="78"/>
                      <a:pt x="55" y="79"/>
                    </a:cubicBezTo>
                    <a:cubicBezTo>
                      <a:pt x="51" y="82"/>
                      <a:pt x="46" y="83"/>
                      <a:pt x="46" y="88"/>
                    </a:cubicBezTo>
                    <a:cubicBezTo>
                      <a:pt x="46" y="91"/>
                      <a:pt x="50" y="93"/>
                      <a:pt x="48" y="97"/>
                    </a:cubicBezTo>
                    <a:cubicBezTo>
                      <a:pt x="62" y="86"/>
                      <a:pt x="68" y="68"/>
                      <a:pt x="77" y="52"/>
                    </a:cubicBezTo>
                    <a:cubicBezTo>
                      <a:pt x="77" y="46"/>
                      <a:pt x="80" y="41"/>
                      <a:pt x="79" y="37"/>
                    </a:cubicBezTo>
                    <a:cubicBezTo>
                      <a:pt x="71" y="38"/>
                      <a:pt x="61" y="41"/>
                      <a:pt x="56" y="47"/>
                    </a:cubicBezTo>
                    <a:close/>
                    <a:moveTo>
                      <a:pt x="36" y="76"/>
                    </a:moveTo>
                    <a:cubicBezTo>
                      <a:pt x="39" y="76"/>
                      <a:pt x="38" y="73"/>
                      <a:pt x="42" y="73"/>
                    </a:cubicBezTo>
                    <a:cubicBezTo>
                      <a:pt x="43" y="75"/>
                      <a:pt x="43" y="78"/>
                      <a:pt x="43" y="80"/>
                    </a:cubicBezTo>
                    <a:cubicBezTo>
                      <a:pt x="54" y="75"/>
                      <a:pt x="59" y="63"/>
                      <a:pt x="52" y="50"/>
                    </a:cubicBezTo>
                    <a:cubicBezTo>
                      <a:pt x="49" y="50"/>
                      <a:pt x="47" y="50"/>
                      <a:pt x="44" y="50"/>
                    </a:cubicBezTo>
                    <a:cubicBezTo>
                      <a:pt x="48" y="61"/>
                      <a:pt x="39" y="67"/>
                      <a:pt x="3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2" name="íṣlïḓê"/>
              <p:cNvSpPr/>
              <p:nvPr/>
            </p:nvSpPr>
            <p:spPr bwMode="auto">
              <a:xfrm>
                <a:off x="7440177" y="2998928"/>
                <a:ext cx="88827" cy="201664"/>
              </a:xfrm>
              <a:custGeom>
                <a:avLst/>
                <a:gdLst>
                  <a:gd name="T0" fmla="*/ 14 w 18"/>
                  <a:gd name="T1" fmla="*/ 37 h 40"/>
                  <a:gd name="T2" fmla="*/ 4 w 18"/>
                  <a:gd name="T3" fmla="*/ 40 h 40"/>
                  <a:gd name="T4" fmla="*/ 0 w 18"/>
                  <a:gd name="T5" fmla="*/ 1 h 40"/>
                  <a:gd name="T6" fmla="*/ 1 w 18"/>
                  <a:gd name="T7" fmla="*/ 1 h 40"/>
                  <a:gd name="T8" fmla="*/ 2 w 18"/>
                  <a:gd name="T9" fmla="*/ 0 h 40"/>
                  <a:gd name="T10" fmla="*/ 10 w 18"/>
                  <a:gd name="T11" fmla="*/ 14 h 40"/>
                  <a:gd name="T12" fmla="*/ 17 w 18"/>
                  <a:gd name="T13" fmla="*/ 22 h 40"/>
                  <a:gd name="T14" fmla="*/ 14 w 18"/>
                  <a:gd name="T1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0">
                    <a:moveTo>
                      <a:pt x="14" y="37"/>
                    </a:moveTo>
                    <a:cubicBezTo>
                      <a:pt x="11" y="39"/>
                      <a:pt x="8" y="39"/>
                      <a:pt x="4" y="40"/>
                    </a:cubicBezTo>
                    <a:cubicBezTo>
                      <a:pt x="3" y="27"/>
                      <a:pt x="2" y="13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7" y="1"/>
                      <a:pt x="6" y="8"/>
                      <a:pt x="10" y="14"/>
                    </a:cubicBezTo>
                    <a:cubicBezTo>
                      <a:pt x="12" y="17"/>
                      <a:pt x="16" y="20"/>
                      <a:pt x="17" y="22"/>
                    </a:cubicBezTo>
                    <a:cubicBezTo>
                      <a:pt x="18" y="28"/>
                      <a:pt x="14" y="31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3" name="ïšlîḍê"/>
              <p:cNvSpPr/>
              <p:nvPr/>
            </p:nvSpPr>
            <p:spPr bwMode="auto">
              <a:xfrm>
                <a:off x="7344147" y="3241405"/>
                <a:ext cx="144046" cy="259282"/>
              </a:xfrm>
              <a:custGeom>
                <a:avLst/>
                <a:gdLst>
                  <a:gd name="T0" fmla="*/ 20 w 29"/>
                  <a:gd name="T1" fmla="*/ 0 h 52"/>
                  <a:gd name="T2" fmla="*/ 14 w 29"/>
                  <a:gd name="T3" fmla="*/ 32 h 52"/>
                  <a:gd name="T4" fmla="*/ 27 w 29"/>
                  <a:gd name="T5" fmla="*/ 19 h 52"/>
                  <a:gd name="T6" fmla="*/ 20 w 29"/>
                  <a:gd name="T7" fmla="*/ 42 h 52"/>
                  <a:gd name="T8" fmla="*/ 8 w 29"/>
                  <a:gd name="T9" fmla="*/ 52 h 52"/>
                  <a:gd name="T10" fmla="*/ 2 w 29"/>
                  <a:gd name="T11" fmla="*/ 30 h 52"/>
                  <a:gd name="T12" fmla="*/ 10 w 29"/>
                  <a:gd name="T13" fmla="*/ 16 h 52"/>
                  <a:gd name="T14" fmla="*/ 19 w 29"/>
                  <a:gd name="T15" fmla="*/ 0 h 52"/>
                  <a:gd name="T16" fmla="*/ 20 w 29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2">
                    <a:moveTo>
                      <a:pt x="20" y="0"/>
                    </a:moveTo>
                    <a:cubicBezTo>
                      <a:pt x="25" y="13"/>
                      <a:pt x="14" y="20"/>
                      <a:pt x="14" y="32"/>
                    </a:cubicBezTo>
                    <a:cubicBezTo>
                      <a:pt x="21" y="30"/>
                      <a:pt x="20" y="21"/>
                      <a:pt x="27" y="19"/>
                    </a:cubicBezTo>
                    <a:cubicBezTo>
                      <a:pt x="29" y="27"/>
                      <a:pt x="25" y="35"/>
                      <a:pt x="20" y="42"/>
                    </a:cubicBezTo>
                    <a:cubicBezTo>
                      <a:pt x="17" y="46"/>
                      <a:pt x="12" y="52"/>
                      <a:pt x="8" y="52"/>
                    </a:cubicBezTo>
                    <a:cubicBezTo>
                      <a:pt x="2" y="51"/>
                      <a:pt x="0" y="39"/>
                      <a:pt x="2" y="30"/>
                    </a:cubicBezTo>
                    <a:cubicBezTo>
                      <a:pt x="3" y="27"/>
                      <a:pt x="8" y="21"/>
                      <a:pt x="10" y="16"/>
                    </a:cubicBezTo>
                    <a:cubicBezTo>
                      <a:pt x="13" y="10"/>
                      <a:pt x="17" y="5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4" name="iS1îḓe"/>
              <p:cNvSpPr/>
              <p:nvPr/>
            </p:nvSpPr>
            <p:spPr bwMode="auto">
              <a:xfrm>
                <a:off x="7473788" y="3344637"/>
                <a:ext cx="379320" cy="422534"/>
              </a:xfrm>
              <a:custGeom>
                <a:avLst/>
                <a:gdLst>
                  <a:gd name="T0" fmla="*/ 76 w 76"/>
                  <a:gd name="T1" fmla="*/ 6 h 84"/>
                  <a:gd name="T2" fmla="*/ 42 w 76"/>
                  <a:gd name="T3" fmla="*/ 22 h 84"/>
                  <a:gd name="T4" fmla="*/ 48 w 76"/>
                  <a:gd name="T5" fmla="*/ 57 h 84"/>
                  <a:gd name="T6" fmla="*/ 37 w 76"/>
                  <a:gd name="T7" fmla="*/ 84 h 84"/>
                  <a:gd name="T8" fmla="*/ 19 w 76"/>
                  <a:gd name="T9" fmla="*/ 74 h 84"/>
                  <a:gd name="T10" fmla="*/ 4 w 76"/>
                  <a:gd name="T11" fmla="*/ 59 h 84"/>
                  <a:gd name="T12" fmla="*/ 32 w 76"/>
                  <a:gd name="T13" fmla="*/ 64 h 84"/>
                  <a:gd name="T14" fmla="*/ 34 w 76"/>
                  <a:gd name="T15" fmla="*/ 25 h 84"/>
                  <a:gd name="T16" fmla="*/ 1 w 76"/>
                  <a:gd name="T17" fmla="*/ 32 h 84"/>
                  <a:gd name="T18" fmla="*/ 0 w 76"/>
                  <a:gd name="T19" fmla="*/ 26 h 84"/>
                  <a:gd name="T20" fmla="*/ 26 w 76"/>
                  <a:gd name="T21" fmla="*/ 20 h 84"/>
                  <a:gd name="T22" fmla="*/ 36 w 76"/>
                  <a:gd name="T23" fmla="*/ 15 h 84"/>
                  <a:gd name="T24" fmla="*/ 76 w 76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84">
                    <a:moveTo>
                      <a:pt x="76" y="6"/>
                    </a:moveTo>
                    <a:cubicBezTo>
                      <a:pt x="75" y="22"/>
                      <a:pt x="55" y="18"/>
                      <a:pt x="42" y="22"/>
                    </a:cubicBezTo>
                    <a:cubicBezTo>
                      <a:pt x="44" y="33"/>
                      <a:pt x="48" y="45"/>
                      <a:pt x="48" y="57"/>
                    </a:cubicBezTo>
                    <a:cubicBezTo>
                      <a:pt x="48" y="68"/>
                      <a:pt x="42" y="78"/>
                      <a:pt x="37" y="84"/>
                    </a:cubicBezTo>
                    <a:cubicBezTo>
                      <a:pt x="31" y="83"/>
                      <a:pt x="25" y="78"/>
                      <a:pt x="19" y="74"/>
                    </a:cubicBezTo>
                    <a:cubicBezTo>
                      <a:pt x="13" y="69"/>
                      <a:pt x="7" y="65"/>
                      <a:pt x="4" y="59"/>
                    </a:cubicBezTo>
                    <a:cubicBezTo>
                      <a:pt x="13" y="61"/>
                      <a:pt x="22" y="66"/>
                      <a:pt x="32" y="64"/>
                    </a:cubicBezTo>
                    <a:cubicBezTo>
                      <a:pt x="34" y="52"/>
                      <a:pt x="35" y="40"/>
                      <a:pt x="34" y="25"/>
                    </a:cubicBezTo>
                    <a:cubicBezTo>
                      <a:pt x="25" y="27"/>
                      <a:pt x="13" y="39"/>
                      <a:pt x="1" y="32"/>
                    </a:cubicBezTo>
                    <a:cubicBezTo>
                      <a:pt x="0" y="30"/>
                      <a:pt x="0" y="28"/>
                      <a:pt x="0" y="26"/>
                    </a:cubicBezTo>
                    <a:cubicBezTo>
                      <a:pt x="9" y="23"/>
                      <a:pt x="17" y="23"/>
                      <a:pt x="26" y="20"/>
                    </a:cubicBezTo>
                    <a:cubicBezTo>
                      <a:pt x="29" y="19"/>
                      <a:pt x="33" y="17"/>
                      <a:pt x="36" y="15"/>
                    </a:cubicBezTo>
                    <a:cubicBezTo>
                      <a:pt x="46" y="10"/>
                      <a:pt x="63" y="0"/>
                      <a:pt x="7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2" name="ïŝḻïdè"/>
            <p:cNvGrpSpPr/>
            <p:nvPr/>
          </p:nvGrpSpPr>
          <p:grpSpPr>
            <a:xfrm>
              <a:off x="4649513" y="3946051"/>
              <a:ext cx="3567404" cy="243887"/>
              <a:chOff x="4649503" y="3967974"/>
              <a:chExt cx="3246722" cy="221964"/>
            </a:xfrm>
            <a:grpFill/>
          </p:grpSpPr>
          <p:sp>
            <p:nvSpPr>
              <p:cNvPr id="13" name="í$ḻiḓé"/>
              <p:cNvSpPr/>
              <p:nvPr/>
            </p:nvSpPr>
            <p:spPr bwMode="auto">
              <a:xfrm>
                <a:off x="4649503" y="3999310"/>
                <a:ext cx="169736" cy="190628"/>
              </a:xfrm>
              <a:custGeom>
                <a:avLst/>
                <a:gdLst>
                  <a:gd name="T0" fmla="*/ 29 w 31"/>
                  <a:gd name="T1" fmla="*/ 12 h 35"/>
                  <a:gd name="T2" fmla="*/ 18 w 31"/>
                  <a:gd name="T3" fmla="*/ 2 h 35"/>
                  <a:gd name="T4" fmla="*/ 10 w 31"/>
                  <a:gd name="T5" fmla="*/ 5 h 35"/>
                  <a:gd name="T6" fmla="*/ 6 w 31"/>
                  <a:gd name="T7" fmla="*/ 18 h 35"/>
                  <a:gd name="T8" fmla="*/ 19 w 31"/>
                  <a:gd name="T9" fmla="*/ 33 h 35"/>
                  <a:gd name="T10" fmla="*/ 30 w 31"/>
                  <a:gd name="T11" fmla="*/ 28 h 35"/>
                  <a:gd name="T12" fmla="*/ 31 w 31"/>
                  <a:gd name="T13" fmla="*/ 29 h 35"/>
                  <a:gd name="T14" fmla="*/ 17 w 31"/>
                  <a:gd name="T15" fmla="*/ 35 h 35"/>
                  <a:gd name="T16" fmla="*/ 0 w 31"/>
                  <a:gd name="T17" fmla="*/ 18 h 35"/>
                  <a:gd name="T18" fmla="*/ 17 w 31"/>
                  <a:gd name="T19" fmla="*/ 0 h 35"/>
                  <a:gd name="T20" fmla="*/ 25 w 31"/>
                  <a:gd name="T21" fmla="*/ 1 h 35"/>
                  <a:gd name="T22" fmla="*/ 27 w 31"/>
                  <a:gd name="T23" fmla="*/ 2 h 35"/>
                  <a:gd name="T24" fmla="*/ 29 w 31"/>
                  <a:gd name="T25" fmla="*/ 0 h 35"/>
                  <a:gd name="T26" fmla="*/ 30 w 31"/>
                  <a:gd name="T27" fmla="*/ 0 h 35"/>
                  <a:gd name="T28" fmla="*/ 31 w 31"/>
                  <a:gd name="T29" fmla="*/ 12 h 35"/>
                  <a:gd name="T30" fmla="*/ 29 w 31"/>
                  <a:gd name="T3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35">
                    <a:moveTo>
                      <a:pt x="29" y="12"/>
                    </a:moveTo>
                    <a:cubicBezTo>
                      <a:pt x="28" y="5"/>
                      <a:pt x="24" y="2"/>
                      <a:pt x="18" y="2"/>
                    </a:cubicBezTo>
                    <a:cubicBezTo>
                      <a:pt x="15" y="2"/>
                      <a:pt x="12" y="3"/>
                      <a:pt x="10" y="5"/>
                    </a:cubicBezTo>
                    <a:cubicBezTo>
                      <a:pt x="7" y="8"/>
                      <a:pt x="6" y="12"/>
                      <a:pt x="6" y="18"/>
                    </a:cubicBezTo>
                    <a:cubicBezTo>
                      <a:pt x="6" y="28"/>
                      <a:pt x="10" y="33"/>
                      <a:pt x="19" y="33"/>
                    </a:cubicBezTo>
                    <a:cubicBezTo>
                      <a:pt x="23" y="33"/>
                      <a:pt x="27" y="32"/>
                      <a:pt x="30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8" y="33"/>
                      <a:pt x="23" y="35"/>
                      <a:pt x="17" y="35"/>
                    </a:cubicBezTo>
                    <a:cubicBezTo>
                      <a:pt x="6" y="35"/>
                      <a:pt x="0" y="29"/>
                      <a:pt x="0" y="18"/>
                    </a:cubicBezTo>
                    <a:cubicBezTo>
                      <a:pt x="0" y="7"/>
                      <a:pt x="6" y="1"/>
                      <a:pt x="17" y="0"/>
                    </a:cubicBezTo>
                    <a:cubicBezTo>
                      <a:pt x="20" y="0"/>
                      <a:pt x="22" y="0"/>
                      <a:pt x="25" y="1"/>
                    </a:cubicBezTo>
                    <a:cubicBezTo>
                      <a:pt x="26" y="1"/>
                      <a:pt x="26" y="2"/>
                      <a:pt x="27" y="2"/>
                    </a:cubicBezTo>
                    <a:cubicBezTo>
                      <a:pt x="28" y="2"/>
                      <a:pt x="29" y="1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9" y="12"/>
                      <a:pt x="2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4" name="ïṡľîḓé"/>
              <p:cNvSpPr/>
              <p:nvPr/>
            </p:nvSpPr>
            <p:spPr bwMode="auto">
              <a:xfrm>
                <a:off x="4834910" y="4004533"/>
                <a:ext cx="190628" cy="185405"/>
              </a:xfrm>
              <a:custGeom>
                <a:avLst/>
                <a:gdLst>
                  <a:gd name="T0" fmla="*/ 0 w 35"/>
                  <a:gd name="T1" fmla="*/ 33 h 34"/>
                  <a:gd name="T2" fmla="*/ 4 w 35"/>
                  <a:gd name="T3" fmla="*/ 32 h 34"/>
                  <a:gd name="T4" fmla="*/ 4 w 35"/>
                  <a:gd name="T5" fmla="*/ 28 h 34"/>
                  <a:gd name="T6" fmla="*/ 4 w 35"/>
                  <a:gd name="T7" fmla="*/ 5 h 34"/>
                  <a:gd name="T8" fmla="*/ 4 w 35"/>
                  <a:gd name="T9" fmla="*/ 2 h 34"/>
                  <a:gd name="T10" fmla="*/ 0 w 35"/>
                  <a:gd name="T11" fmla="*/ 1 h 34"/>
                  <a:gd name="T12" fmla="*/ 0 w 35"/>
                  <a:gd name="T13" fmla="*/ 0 h 34"/>
                  <a:gd name="T14" fmla="*/ 14 w 35"/>
                  <a:gd name="T15" fmla="*/ 0 h 34"/>
                  <a:gd name="T16" fmla="*/ 14 w 35"/>
                  <a:gd name="T17" fmla="*/ 1 h 34"/>
                  <a:gd name="T18" fmla="*/ 11 w 35"/>
                  <a:gd name="T19" fmla="*/ 2 h 34"/>
                  <a:gd name="T20" fmla="*/ 10 w 35"/>
                  <a:gd name="T21" fmla="*/ 5 h 34"/>
                  <a:gd name="T22" fmla="*/ 10 w 35"/>
                  <a:gd name="T23" fmla="*/ 15 h 34"/>
                  <a:gd name="T24" fmla="*/ 25 w 35"/>
                  <a:gd name="T25" fmla="*/ 15 h 34"/>
                  <a:gd name="T26" fmla="*/ 25 w 35"/>
                  <a:gd name="T27" fmla="*/ 5 h 34"/>
                  <a:gd name="T28" fmla="*/ 25 w 35"/>
                  <a:gd name="T29" fmla="*/ 2 h 34"/>
                  <a:gd name="T30" fmla="*/ 21 w 35"/>
                  <a:gd name="T31" fmla="*/ 1 h 34"/>
                  <a:gd name="T32" fmla="*/ 21 w 35"/>
                  <a:gd name="T33" fmla="*/ 0 h 34"/>
                  <a:gd name="T34" fmla="*/ 35 w 35"/>
                  <a:gd name="T35" fmla="*/ 0 h 34"/>
                  <a:gd name="T36" fmla="*/ 35 w 35"/>
                  <a:gd name="T37" fmla="*/ 1 h 34"/>
                  <a:gd name="T38" fmla="*/ 32 w 35"/>
                  <a:gd name="T39" fmla="*/ 2 h 34"/>
                  <a:gd name="T40" fmla="*/ 31 w 35"/>
                  <a:gd name="T41" fmla="*/ 5 h 34"/>
                  <a:gd name="T42" fmla="*/ 31 w 35"/>
                  <a:gd name="T43" fmla="*/ 28 h 34"/>
                  <a:gd name="T44" fmla="*/ 32 w 35"/>
                  <a:gd name="T45" fmla="*/ 32 h 34"/>
                  <a:gd name="T46" fmla="*/ 35 w 35"/>
                  <a:gd name="T47" fmla="*/ 33 h 34"/>
                  <a:gd name="T48" fmla="*/ 35 w 35"/>
                  <a:gd name="T49" fmla="*/ 34 h 34"/>
                  <a:gd name="T50" fmla="*/ 21 w 35"/>
                  <a:gd name="T51" fmla="*/ 34 h 34"/>
                  <a:gd name="T52" fmla="*/ 21 w 35"/>
                  <a:gd name="T53" fmla="*/ 33 h 34"/>
                  <a:gd name="T54" fmla="*/ 25 w 35"/>
                  <a:gd name="T55" fmla="*/ 32 h 34"/>
                  <a:gd name="T56" fmla="*/ 25 w 35"/>
                  <a:gd name="T57" fmla="*/ 28 h 34"/>
                  <a:gd name="T58" fmla="*/ 25 w 35"/>
                  <a:gd name="T59" fmla="*/ 18 h 34"/>
                  <a:gd name="T60" fmla="*/ 10 w 35"/>
                  <a:gd name="T61" fmla="*/ 18 h 34"/>
                  <a:gd name="T62" fmla="*/ 10 w 35"/>
                  <a:gd name="T63" fmla="*/ 28 h 34"/>
                  <a:gd name="T64" fmla="*/ 11 w 35"/>
                  <a:gd name="T65" fmla="*/ 32 h 34"/>
                  <a:gd name="T66" fmla="*/ 14 w 35"/>
                  <a:gd name="T67" fmla="*/ 33 h 34"/>
                  <a:gd name="T68" fmla="*/ 14 w 35"/>
                  <a:gd name="T69" fmla="*/ 34 h 34"/>
                  <a:gd name="T70" fmla="*/ 0 w 35"/>
                  <a:gd name="T71" fmla="*/ 34 h 34"/>
                  <a:gd name="T72" fmla="*/ 0 w 35"/>
                  <a:gd name="T7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34">
                    <a:moveTo>
                      <a:pt x="0" y="33"/>
                    </a:moveTo>
                    <a:cubicBezTo>
                      <a:pt x="2" y="33"/>
                      <a:pt x="3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4" y="1"/>
                      <a:pt x="23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1"/>
                      <a:pt x="32" y="1"/>
                      <a:pt x="32" y="2"/>
                    </a:cubicBezTo>
                    <a:cubicBezTo>
                      <a:pt x="31" y="2"/>
                      <a:pt x="31" y="3"/>
                      <a:pt x="31" y="5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0"/>
                      <a:pt x="31" y="31"/>
                      <a:pt x="32" y="32"/>
                    </a:cubicBezTo>
                    <a:cubicBezTo>
                      <a:pt x="32" y="33"/>
                      <a:pt x="34" y="33"/>
                      <a:pt x="35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3" y="33"/>
                      <a:pt x="24" y="32"/>
                      <a:pt x="25" y="32"/>
                    </a:cubicBezTo>
                    <a:cubicBezTo>
                      <a:pt x="25" y="31"/>
                      <a:pt x="25" y="30"/>
                      <a:pt x="25" y="2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1"/>
                      <a:pt x="11" y="32"/>
                    </a:cubicBezTo>
                    <a:cubicBezTo>
                      <a:pt x="11" y="33"/>
                      <a:pt x="12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5" name="îṥļíḑè"/>
              <p:cNvSpPr/>
              <p:nvPr/>
            </p:nvSpPr>
            <p:spPr bwMode="auto">
              <a:xfrm>
                <a:off x="5035981" y="3999310"/>
                <a:ext cx="195850" cy="190628"/>
              </a:xfrm>
              <a:custGeom>
                <a:avLst/>
                <a:gdLst>
                  <a:gd name="T0" fmla="*/ 36 w 36"/>
                  <a:gd name="T1" fmla="*/ 35 h 35"/>
                  <a:gd name="T2" fmla="*/ 23 w 36"/>
                  <a:gd name="T3" fmla="*/ 35 h 35"/>
                  <a:gd name="T4" fmla="*/ 23 w 36"/>
                  <a:gd name="T5" fmla="*/ 34 h 35"/>
                  <a:gd name="T6" fmla="*/ 26 w 36"/>
                  <a:gd name="T7" fmla="*/ 32 h 35"/>
                  <a:gd name="T8" fmla="*/ 26 w 36"/>
                  <a:gd name="T9" fmla="*/ 30 h 35"/>
                  <a:gd name="T10" fmla="*/ 25 w 36"/>
                  <a:gd name="T11" fmla="*/ 29 h 35"/>
                  <a:gd name="T12" fmla="*/ 23 w 36"/>
                  <a:gd name="T13" fmla="*/ 24 h 35"/>
                  <a:gd name="T14" fmla="*/ 10 w 36"/>
                  <a:gd name="T15" fmla="*/ 24 h 35"/>
                  <a:gd name="T16" fmla="*/ 7 w 36"/>
                  <a:gd name="T17" fmla="*/ 30 h 35"/>
                  <a:gd name="T18" fmla="*/ 7 w 36"/>
                  <a:gd name="T19" fmla="*/ 32 h 35"/>
                  <a:gd name="T20" fmla="*/ 10 w 36"/>
                  <a:gd name="T21" fmla="*/ 34 h 35"/>
                  <a:gd name="T22" fmla="*/ 10 w 36"/>
                  <a:gd name="T23" fmla="*/ 35 h 35"/>
                  <a:gd name="T24" fmla="*/ 0 w 36"/>
                  <a:gd name="T25" fmla="*/ 35 h 35"/>
                  <a:gd name="T26" fmla="*/ 0 w 36"/>
                  <a:gd name="T27" fmla="*/ 34 h 35"/>
                  <a:gd name="T28" fmla="*/ 3 w 36"/>
                  <a:gd name="T29" fmla="*/ 33 h 35"/>
                  <a:gd name="T30" fmla="*/ 6 w 36"/>
                  <a:gd name="T31" fmla="*/ 26 h 35"/>
                  <a:gd name="T32" fmla="*/ 7 w 36"/>
                  <a:gd name="T33" fmla="*/ 25 h 35"/>
                  <a:gd name="T34" fmla="*/ 17 w 36"/>
                  <a:gd name="T35" fmla="*/ 0 h 35"/>
                  <a:gd name="T36" fmla="*/ 18 w 36"/>
                  <a:gd name="T37" fmla="*/ 0 h 35"/>
                  <a:gd name="T38" fmla="*/ 31 w 36"/>
                  <a:gd name="T39" fmla="*/ 30 h 35"/>
                  <a:gd name="T40" fmla="*/ 33 w 36"/>
                  <a:gd name="T41" fmla="*/ 33 h 35"/>
                  <a:gd name="T42" fmla="*/ 36 w 36"/>
                  <a:gd name="T43" fmla="*/ 34 h 35"/>
                  <a:gd name="T44" fmla="*/ 36 w 36"/>
                  <a:gd name="T45" fmla="*/ 35 h 35"/>
                  <a:gd name="T46" fmla="*/ 22 w 36"/>
                  <a:gd name="T47" fmla="*/ 22 h 35"/>
                  <a:gd name="T48" fmla="*/ 17 w 36"/>
                  <a:gd name="T49" fmla="*/ 7 h 35"/>
                  <a:gd name="T50" fmla="*/ 10 w 36"/>
                  <a:gd name="T51" fmla="*/ 22 h 35"/>
                  <a:gd name="T52" fmla="*/ 22 w 36"/>
                  <a:gd name="T53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5">
                    <a:moveTo>
                      <a:pt x="36" y="35"/>
                    </a:move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4"/>
                      <a:pt x="26" y="33"/>
                      <a:pt x="26" y="32"/>
                    </a:cubicBezTo>
                    <a:cubicBezTo>
                      <a:pt x="26" y="32"/>
                      <a:pt x="26" y="31"/>
                      <a:pt x="26" y="30"/>
                    </a:cubicBezTo>
                    <a:cubicBezTo>
                      <a:pt x="26" y="29"/>
                      <a:pt x="25" y="29"/>
                      <a:pt x="25" y="2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3"/>
                      <a:pt x="8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3"/>
                    </a:cubicBezTo>
                    <a:cubicBezTo>
                      <a:pt x="3" y="32"/>
                      <a:pt x="5" y="30"/>
                      <a:pt x="6" y="26"/>
                    </a:cubicBezTo>
                    <a:cubicBezTo>
                      <a:pt x="6" y="26"/>
                      <a:pt x="6" y="26"/>
                      <a:pt x="7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1"/>
                      <a:pt x="33" y="33"/>
                      <a:pt x="33" y="33"/>
                    </a:cubicBezTo>
                    <a:cubicBezTo>
                      <a:pt x="34" y="34"/>
                      <a:pt x="35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lose/>
                    <a:moveTo>
                      <a:pt x="22" y="22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22" y="22"/>
                      <a:pt x="22" y="22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6" name="îŝliḍé"/>
              <p:cNvSpPr/>
              <p:nvPr/>
            </p:nvSpPr>
            <p:spPr bwMode="auto">
              <a:xfrm>
                <a:off x="5237055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3 w 36"/>
                  <a:gd name="T3" fmla="*/ 2 h 34"/>
                  <a:gd name="T4" fmla="*/ 32 w 36"/>
                  <a:gd name="T5" fmla="*/ 7 h 34"/>
                  <a:gd name="T6" fmla="*/ 32 w 36"/>
                  <a:gd name="T7" fmla="*/ 34 h 34"/>
                  <a:gd name="T8" fmla="*/ 31 w 36"/>
                  <a:gd name="T9" fmla="*/ 34 h 34"/>
                  <a:gd name="T10" fmla="*/ 8 w 36"/>
                  <a:gd name="T11" fmla="*/ 6 h 34"/>
                  <a:gd name="T12" fmla="*/ 8 w 36"/>
                  <a:gd name="T13" fmla="*/ 6 h 34"/>
                  <a:gd name="T14" fmla="*/ 8 w 36"/>
                  <a:gd name="T15" fmla="*/ 26 h 34"/>
                  <a:gd name="T16" fmla="*/ 9 w 36"/>
                  <a:gd name="T17" fmla="*/ 32 h 34"/>
                  <a:gd name="T18" fmla="*/ 12 w 36"/>
                  <a:gd name="T19" fmla="*/ 33 h 34"/>
                  <a:gd name="T20" fmla="*/ 12 w 36"/>
                  <a:gd name="T21" fmla="*/ 34 h 34"/>
                  <a:gd name="T22" fmla="*/ 0 w 36"/>
                  <a:gd name="T23" fmla="*/ 34 h 34"/>
                  <a:gd name="T24" fmla="*/ 0 w 36"/>
                  <a:gd name="T25" fmla="*/ 33 h 34"/>
                  <a:gd name="T26" fmla="*/ 4 w 36"/>
                  <a:gd name="T27" fmla="*/ 32 h 34"/>
                  <a:gd name="T28" fmla="*/ 5 w 36"/>
                  <a:gd name="T29" fmla="*/ 26 h 34"/>
                  <a:gd name="T30" fmla="*/ 5 w 36"/>
                  <a:gd name="T31" fmla="*/ 3 h 34"/>
                  <a:gd name="T32" fmla="*/ 0 w 36"/>
                  <a:gd name="T33" fmla="*/ 1 h 34"/>
                  <a:gd name="T34" fmla="*/ 0 w 36"/>
                  <a:gd name="T35" fmla="*/ 0 h 34"/>
                  <a:gd name="T36" fmla="*/ 9 w 36"/>
                  <a:gd name="T37" fmla="*/ 0 h 34"/>
                  <a:gd name="T38" fmla="*/ 29 w 36"/>
                  <a:gd name="T39" fmla="*/ 25 h 34"/>
                  <a:gd name="T40" fmla="*/ 29 w 36"/>
                  <a:gd name="T41" fmla="*/ 7 h 34"/>
                  <a:gd name="T42" fmla="*/ 28 w 36"/>
                  <a:gd name="T43" fmla="*/ 2 h 34"/>
                  <a:gd name="T44" fmla="*/ 24 w 36"/>
                  <a:gd name="T45" fmla="*/ 1 h 34"/>
                  <a:gd name="T46" fmla="*/ 24 w 36"/>
                  <a:gd name="T47" fmla="*/ 0 h 34"/>
                  <a:gd name="T48" fmla="*/ 36 w 36"/>
                  <a:gd name="T49" fmla="*/ 0 h 34"/>
                  <a:gd name="T50" fmla="*/ 36 w 36"/>
                  <a:gd name="T51" fmla="*/ 0 h 34"/>
                  <a:gd name="T52" fmla="*/ 36 w 36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3"/>
                      <a:pt x="32" y="5"/>
                      <a:pt x="32" y="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9"/>
                      <a:pt x="8" y="31"/>
                      <a:pt x="9" y="32"/>
                    </a:cubicBezTo>
                    <a:cubicBezTo>
                      <a:pt x="9" y="32"/>
                      <a:pt x="10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7" name="îŝļiďè"/>
              <p:cNvSpPr/>
              <p:nvPr/>
            </p:nvSpPr>
            <p:spPr bwMode="auto">
              <a:xfrm>
                <a:off x="5443350" y="3999310"/>
                <a:ext cx="195850" cy="190628"/>
              </a:xfrm>
              <a:custGeom>
                <a:avLst/>
                <a:gdLst>
                  <a:gd name="T0" fmla="*/ 36 w 36"/>
                  <a:gd name="T1" fmla="*/ 18 h 35"/>
                  <a:gd name="T2" fmla="*/ 33 w 36"/>
                  <a:gd name="T3" fmla="*/ 18 h 35"/>
                  <a:gd name="T4" fmla="*/ 32 w 36"/>
                  <a:gd name="T5" fmla="*/ 22 h 35"/>
                  <a:gd name="T6" fmla="*/ 32 w 36"/>
                  <a:gd name="T7" fmla="*/ 32 h 35"/>
                  <a:gd name="T8" fmla="*/ 20 w 36"/>
                  <a:gd name="T9" fmla="*/ 35 h 35"/>
                  <a:gd name="T10" fmla="*/ 5 w 36"/>
                  <a:gd name="T11" fmla="*/ 30 h 35"/>
                  <a:gd name="T12" fmla="*/ 1 w 36"/>
                  <a:gd name="T13" fmla="*/ 17 h 35"/>
                  <a:gd name="T14" fmla="*/ 19 w 36"/>
                  <a:gd name="T15" fmla="*/ 0 h 35"/>
                  <a:gd name="T16" fmla="*/ 26 w 36"/>
                  <a:gd name="T17" fmla="*/ 1 h 35"/>
                  <a:gd name="T18" fmla="*/ 28 w 36"/>
                  <a:gd name="T19" fmla="*/ 2 h 35"/>
                  <a:gd name="T20" fmla="*/ 30 w 36"/>
                  <a:gd name="T21" fmla="*/ 0 h 35"/>
                  <a:gd name="T22" fmla="*/ 31 w 36"/>
                  <a:gd name="T23" fmla="*/ 0 h 35"/>
                  <a:gd name="T24" fmla="*/ 32 w 36"/>
                  <a:gd name="T25" fmla="*/ 11 h 35"/>
                  <a:gd name="T26" fmla="*/ 30 w 36"/>
                  <a:gd name="T27" fmla="*/ 11 h 35"/>
                  <a:gd name="T28" fmla="*/ 19 w 36"/>
                  <a:gd name="T29" fmla="*/ 2 h 35"/>
                  <a:gd name="T30" fmla="*/ 7 w 36"/>
                  <a:gd name="T31" fmla="*/ 18 h 35"/>
                  <a:gd name="T32" fmla="*/ 20 w 36"/>
                  <a:gd name="T33" fmla="*/ 34 h 35"/>
                  <a:gd name="T34" fmla="*/ 27 w 36"/>
                  <a:gd name="T35" fmla="*/ 31 h 35"/>
                  <a:gd name="T36" fmla="*/ 27 w 36"/>
                  <a:gd name="T37" fmla="*/ 22 h 35"/>
                  <a:gd name="T38" fmla="*/ 26 w 36"/>
                  <a:gd name="T39" fmla="*/ 18 h 35"/>
                  <a:gd name="T40" fmla="*/ 23 w 36"/>
                  <a:gd name="T41" fmla="*/ 18 h 35"/>
                  <a:gd name="T42" fmla="*/ 23 w 36"/>
                  <a:gd name="T43" fmla="*/ 17 h 35"/>
                  <a:gd name="T44" fmla="*/ 36 w 36"/>
                  <a:gd name="T45" fmla="*/ 17 h 35"/>
                  <a:gd name="T46" fmla="*/ 36 w 36"/>
                  <a:gd name="T4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35">
                    <a:moveTo>
                      <a:pt x="36" y="18"/>
                    </a:moveTo>
                    <a:cubicBezTo>
                      <a:pt x="34" y="18"/>
                      <a:pt x="34" y="18"/>
                      <a:pt x="33" y="18"/>
                    </a:cubicBezTo>
                    <a:cubicBezTo>
                      <a:pt x="33" y="19"/>
                      <a:pt x="32" y="20"/>
                      <a:pt x="32" y="2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9" y="34"/>
                      <a:pt x="25" y="35"/>
                      <a:pt x="20" y="35"/>
                    </a:cubicBezTo>
                    <a:cubicBezTo>
                      <a:pt x="13" y="35"/>
                      <a:pt x="8" y="34"/>
                      <a:pt x="5" y="30"/>
                    </a:cubicBezTo>
                    <a:cubicBezTo>
                      <a:pt x="2" y="27"/>
                      <a:pt x="0" y="23"/>
                      <a:pt x="1" y="17"/>
                    </a:cubicBezTo>
                    <a:cubicBezTo>
                      <a:pt x="2" y="7"/>
                      <a:pt x="8" y="1"/>
                      <a:pt x="19" y="0"/>
                    </a:cubicBezTo>
                    <a:cubicBezTo>
                      <a:pt x="21" y="0"/>
                      <a:pt x="23" y="0"/>
                      <a:pt x="26" y="1"/>
                    </a:cubicBezTo>
                    <a:cubicBezTo>
                      <a:pt x="27" y="1"/>
                      <a:pt x="27" y="2"/>
                      <a:pt x="28" y="2"/>
                    </a:cubicBezTo>
                    <a:cubicBezTo>
                      <a:pt x="29" y="1"/>
                      <a:pt x="30" y="1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5"/>
                      <a:pt x="25" y="2"/>
                      <a:pt x="19" y="2"/>
                    </a:cubicBezTo>
                    <a:cubicBezTo>
                      <a:pt x="11" y="3"/>
                      <a:pt x="7" y="8"/>
                      <a:pt x="7" y="18"/>
                    </a:cubicBezTo>
                    <a:cubicBezTo>
                      <a:pt x="7" y="28"/>
                      <a:pt x="11" y="33"/>
                      <a:pt x="20" y="34"/>
                    </a:cubicBezTo>
                    <a:cubicBezTo>
                      <a:pt x="24" y="33"/>
                      <a:pt x="27" y="32"/>
                      <a:pt x="27" y="3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0"/>
                      <a:pt x="27" y="19"/>
                      <a:pt x="26" y="18"/>
                    </a:cubicBezTo>
                    <a:cubicBezTo>
                      <a:pt x="26" y="18"/>
                      <a:pt x="25" y="18"/>
                      <a:pt x="23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8"/>
                      <a:pt x="36" y="18"/>
                      <a:pt x="3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8" name="îṩḷiḓé"/>
              <p:cNvSpPr/>
              <p:nvPr/>
            </p:nvSpPr>
            <p:spPr bwMode="auto">
              <a:xfrm>
                <a:off x="5691429" y="3967974"/>
                <a:ext cx="39170" cy="80952"/>
              </a:xfrm>
              <a:custGeom>
                <a:avLst/>
                <a:gdLst>
                  <a:gd name="T0" fmla="*/ 0 w 7"/>
                  <a:gd name="T1" fmla="*/ 14 h 15"/>
                  <a:gd name="T2" fmla="*/ 4 w 7"/>
                  <a:gd name="T3" fmla="*/ 7 h 15"/>
                  <a:gd name="T4" fmla="*/ 0 w 7"/>
                  <a:gd name="T5" fmla="*/ 4 h 15"/>
                  <a:gd name="T6" fmla="*/ 3 w 7"/>
                  <a:gd name="T7" fmla="*/ 1 h 15"/>
                  <a:gd name="T8" fmla="*/ 7 w 7"/>
                  <a:gd name="T9" fmla="*/ 6 h 15"/>
                  <a:gd name="T10" fmla="*/ 1 w 7"/>
                  <a:gd name="T11" fmla="*/ 15 h 15"/>
                  <a:gd name="T12" fmla="*/ 0 w 7"/>
                  <a:gd name="T1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4"/>
                    </a:moveTo>
                    <a:cubicBezTo>
                      <a:pt x="3" y="12"/>
                      <a:pt x="4" y="10"/>
                      <a:pt x="4" y="7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6" y="1"/>
                      <a:pt x="7" y="3"/>
                      <a:pt x="7" y="6"/>
                    </a:cubicBezTo>
                    <a:cubicBezTo>
                      <a:pt x="7" y="10"/>
                      <a:pt x="4" y="13"/>
                      <a:pt x="1" y="15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19" name="i$ḷíďè"/>
              <p:cNvSpPr/>
              <p:nvPr/>
            </p:nvSpPr>
            <p:spPr bwMode="auto">
              <a:xfrm>
                <a:off x="5720212" y="3999310"/>
                <a:ext cx="195850" cy="190628"/>
              </a:xfrm>
              <a:custGeom>
                <a:avLst/>
                <a:gdLst>
                  <a:gd name="T0" fmla="*/ 36 w 36"/>
                  <a:gd name="T1" fmla="*/ 35 h 35"/>
                  <a:gd name="T2" fmla="*/ 23 w 36"/>
                  <a:gd name="T3" fmla="*/ 35 h 35"/>
                  <a:gd name="T4" fmla="*/ 23 w 36"/>
                  <a:gd name="T5" fmla="*/ 34 h 35"/>
                  <a:gd name="T6" fmla="*/ 26 w 36"/>
                  <a:gd name="T7" fmla="*/ 32 h 35"/>
                  <a:gd name="T8" fmla="*/ 26 w 36"/>
                  <a:gd name="T9" fmla="*/ 30 h 35"/>
                  <a:gd name="T10" fmla="*/ 26 w 36"/>
                  <a:gd name="T11" fmla="*/ 29 h 35"/>
                  <a:gd name="T12" fmla="*/ 23 w 36"/>
                  <a:gd name="T13" fmla="*/ 24 h 35"/>
                  <a:gd name="T14" fmla="*/ 10 w 36"/>
                  <a:gd name="T15" fmla="*/ 24 h 35"/>
                  <a:gd name="T16" fmla="*/ 7 w 36"/>
                  <a:gd name="T17" fmla="*/ 30 h 35"/>
                  <a:gd name="T18" fmla="*/ 7 w 36"/>
                  <a:gd name="T19" fmla="*/ 32 h 35"/>
                  <a:gd name="T20" fmla="*/ 11 w 36"/>
                  <a:gd name="T21" fmla="*/ 34 h 35"/>
                  <a:gd name="T22" fmla="*/ 11 w 36"/>
                  <a:gd name="T23" fmla="*/ 35 h 35"/>
                  <a:gd name="T24" fmla="*/ 0 w 36"/>
                  <a:gd name="T25" fmla="*/ 35 h 35"/>
                  <a:gd name="T26" fmla="*/ 0 w 36"/>
                  <a:gd name="T27" fmla="*/ 34 h 35"/>
                  <a:gd name="T28" fmla="*/ 3 w 36"/>
                  <a:gd name="T29" fmla="*/ 33 h 35"/>
                  <a:gd name="T30" fmla="*/ 6 w 36"/>
                  <a:gd name="T31" fmla="*/ 26 h 35"/>
                  <a:gd name="T32" fmla="*/ 7 w 36"/>
                  <a:gd name="T33" fmla="*/ 25 h 35"/>
                  <a:gd name="T34" fmla="*/ 17 w 36"/>
                  <a:gd name="T35" fmla="*/ 0 h 35"/>
                  <a:gd name="T36" fmla="*/ 18 w 36"/>
                  <a:gd name="T37" fmla="*/ 0 h 35"/>
                  <a:gd name="T38" fmla="*/ 31 w 36"/>
                  <a:gd name="T39" fmla="*/ 30 h 35"/>
                  <a:gd name="T40" fmla="*/ 34 w 36"/>
                  <a:gd name="T41" fmla="*/ 33 h 35"/>
                  <a:gd name="T42" fmla="*/ 36 w 36"/>
                  <a:gd name="T43" fmla="*/ 34 h 35"/>
                  <a:gd name="T44" fmla="*/ 36 w 36"/>
                  <a:gd name="T45" fmla="*/ 35 h 35"/>
                  <a:gd name="T46" fmla="*/ 23 w 36"/>
                  <a:gd name="T47" fmla="*/ 22 h 35"/>
                  <a:gd name="T48" fmla="*/ 17 w 36"/>
                  <a:gd name="T49" fmla="*/ 7 h 35"/>
                  <a:gd name="T50" fmla="*/ 11 w 36"/>
                  <a:gd name="T51" fmla="*/ 22 h 35"/>
                  <a:gd name="T52" fmla="*/ 23 w 36"/>
                  <a:gd name="T53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5">
                    <a:moveTo>
                      <a:pt x="36" y="35"/>
                    </a:move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5" y="34"/>
                      <a:pt x="27" y="33"/>
                      <a:pt x="26" y="32"/>
                    </a:cubicBezTo>
                    <a:cubicBezTo>
                      <a:pt x="26" y="32"/>
                      <a:pt x="26" y="31"/>
                      <a:pt x="26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3"/>
                      <a:pt x="8" y="34"/>
                      <a:pt x="1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3"/>
                    </a:cubicBezTo>
                    <a:cubicBezTo>
                      <a:pt x="4" y="32"/>
                      <a:pt x="5" y="30"/>
                      <a:pt x="6" y="26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1"/>
                      <a:pt x="33" y="33"/>
                      <a:pt x="34" y="33"/>
                    </a:cubicBezTo>
                    <a:cubicBezTo>
                      <a:pt x="34" y="34"/>
                      <a:pt x="35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lose/>
                    <a:moveTo>
                      <a:pt x="23" y="22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0" name="íś1îdê"/>
              <p:cNvSpPr/>
              <p:nvPr/>
            </p:nvSpPr>
            <p:spPr bwMode="auto">
              <a:xfrm>
                <a:off x="5921284" y="4004533"/>
                <a:ext cx="201072" cy="185405"/>
              </a:xfrm>
              <a:custGeom>
                <a:avLst/>
                <a:gdLst>
                  <a:gd name="T0" fmla="*/ 37 w 37"/>
                  <a:gd name="T1" fmla="*/ 1 h 34"/>
                  <a:gd name="T2" fmla="*/ 33 w 37"/>
                  <a:gd name="T3" fmla="*/ 2 h 34"/>
                  <a:gd name="T4" fmla="*/ 32 w 37"/>
                  <a:gd name="T5" fmla="*/ 7 h 34"/>
                  <a:gd name="T6" fmla="*/ 32 w 37"/>
                  <a:gd name="T7" fmla="*/ 34 h 34"/>
                  <a:gd name="T8" fmla="*/ 31 w 37"/>
                  <a:gd name="T9" fmla="*/ 34 h 34"/>
                  <a:gd name="T10" fmla="*/ 8 w 37"/>
                  <a:gd name="T11" fmla="*/ 6 h 34"/>
                  <a:gd name="T12" fmla="*/ 8 w 37"/>
                  <a:gd name="T13" fmla="*/ 6 h 34"/>
                  <a:gd name="T14" fmla="*/ 8 w 37"/>
                  <a:gd name="T15" fmla="*/ 26 h 34"/>
                  <a:gd name="T16" fmla="*/ 9 w 37"/>
                  <a:gd name="T17" fmla="*/ 32 h 34"/>
                  <a:gd name="T18" fmla="*/ 13 w 37"/>
                  <a:gd name="T19" fmla="*/ 33 h 34"/>
                  <a:gd name="T20" fmla="*/ 13 w 37"/>
                  <a:gd name="T21" fmla="*/ 34 h 34"/>
                  <a:gd name="T22" fmla="*/ 0 w 37"/>
                  <a:gd name="T23" fmla="*/ 34 h 34"/>
                  <a:gd name="T24" fmla="*/ 0 w 37"/>
                  <a:gd name="T25" fmla="*/ 33 h 34"/>
                  <a:gd name="T26" fmla="*/ 4 w 37"/>
                  <a:gd name="T27" fmla="*/ 32 h 34"/>
                  <a:gd name="T28" fmla="*/ 5 w 37"/>
                  <a:gd name="T29" fmla="*/ 26 h 34"/>
                  <a:gd name="T30" fmla="*/ 5 w 37"/>
                  <a:gd name="T31" fmla="*/ 3 h 34"/>
                  <a:gd name="T32" fmla="*/ 0 w 37"/>
                  <a:gd name="T33" fmla="*/ 1 h 34"/>
                  <a:gd name="T34" fmla="*/ 0 w 37"/>
                  <a:gd name="T35" fmla="*/ 0 h 34"/>
                  <a:gd name="T36" fmla="*/ 9 w 37"/>
                  <a:gd name="T37" fmla="*/ 0 h 34"/>
                  <a:gd name="T38" fmla="*/ 29 w 37"/>
                  <a:gd name="T39" fmla="*/ 25 h 34"/>
                  <a:gd name="T40" fmla="*/ 29 w 37"/>
                  <a:gd name="T41" fmla="*/ 7 h 34"/>
                  <a:gd name="T42" fmla="*/ 28 w 37"/>
                  <a:gd name="T43" fmla="*/ 2 h 34"/>
                  <a:gd name="T44" fmla="*/ 24 w 37"/>
                  <a:gd name="T45" fmla="*/ 1 h 34"/>
                  <a:gd name="T46" fmla="*/ 24 w 37"/>
                  <a:gd name="T47" fmla="*/ 0 h 34"/>
                  <a:gd name="T48" fmla="*/ 37 w 37"/>
                  <a:gd name="T49" fmla="*/ 0 h 34"/>
                  <a:gd name="T50" fmla="*/ 37 w 37"/>
                  <a:gd name="T51" fmla="*/ 0 h 34"/>
                  <a:gd name="T52" fmla="*/ 37 w 37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4">
                    <a:moveTo>
                      <a:pt x="37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3"/>
                      <a:pt x="32" y="5"/>
                      <a:pt x="32" y="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9"/>
                      <a:pt x="8" y="31"/>
                      <a:pt x="9" y="32"/>
                    </a:cubicBezTo>
                    <a:cubicBezTo>
                      <a:pt x="9" y="32"/>
                      <a:pt x="11" y="33"/>
                      <a:pt x="13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7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1" name="íṧļîḓe"/>
              <p:cNvSpPr/>
              <p:nvPr/>
            </p:nvSpPr>
            <p:spPr bwMode="auto">
              <a:xfrm>
                <a:off x="6217136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2 w 36"/>
                  <a:gd name="T3" fmla="*/ 2 h 34"/>
                  <a:gd name="T4" fmla="*/ 31 w 36"/>
                  <a:gd name="T5" fmla="*/ 7 h 34"/>
                  <a:gd name="T6" fmla="*/ 31 w 36"/>
                  <a:gd name="T7" fmla="*/ 21 h 34"/>
                  <a:gd name="T8" fmla="*/ 17 w 36"/>
                  <a:gd name="T9" fmla="*/ 34 h 34"/>
                  <a:gd name="T10" fmla="*/ 5 w 36"/>
                  <a:gd name="T11" fmla="*/ 21 h 34"/>
                  <a:gd name="T12" fmla="*/ 5 w 36"/>
                  <a:gd name="T13" fmla="*/ 5 h 34"/>
                  <a:gd name="T14" fmla="*/ 4 w 36"/>
                  <a:gd name="T15" fmla="*/ 2 h 34"/>
                  <a:gd name="T16" fmla="*/ 0 w 36"/>
                  <a:gd name="T17" fmla="*/ 1 h 34"/>
                  <a:gd name="T18" fmla="*/ 0 w 36"/>
                  <a:gd name="T19" fmla="*/ 0 h 34"/>
                  <a:gd name="T20" fmla="*/ 15 w 36"/>
                  <a:gd name="T21" fmla="*/ 0 h 34"/>
                  <a:gd name="T22" fmla="*/ 15 w 36"/>
                  <a:gd name="T23" fmla="*/ 1 h 34"/>
                  <a:gd name="T24" fmla="*/ 11 w 36"/>
                  <a:gd name="T25" fmla="*/ 2 h 34"/>
                  <a:gd name="T26" fmla="*/ 10 w 36"/>
                  <a:gd name="T27" fmla="*/ 5 h 34"/>
                  <a:gd name="T28" fmla="*/ 10 w 36"/>
                  <a:gd name="T29" fmla="*/ 22 h 34"/>
                  <a:gd name="T30" fmla="*/ 19 w 36"/>
                  <a:gd name="T31" fmla="*/ 32 h 34"/>
                  <a:gd name="T32" fmla="*/ 27 w 36"/>
                  <a:gd name="T33" fmla="*/ 28 h 34"/>
                  <a:gd name="T34" fmla="*/ 29 w 36"/>
                  <a:gd name="T35" fmla="*/ 21 h 34"/>
                  <a:gd name="T36" fmla="*/ 29 w 36"/>
                  <a:gd name="T37" fmla="*/ 7 h 34"/>
                  <a:gd name="T38" fmla="*/ 28 w 36"/>
                  <a:gd name="T39" fmla="*/ 2 h 34"/>
                  <a:gd name="T40" fmla="*/ 24 w 36"/>
                  <a:gd name="T41" fmla="*/ 1 h 34"/>
                  <a:gd name="T42" fmla="*/ 24 w 36"/>
                  <a:gd name="T43" fmla="*/ 0 h 34"/>
                  <a:gd name="T44" fmla="*/ 36 w 36"/>
                  <a:gd name="T45" fmla="*/ 0 h 34"/>
                  <a:gd name="T46" fmla="*/ 36 w 36"/>
                  <a:gd name="T4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2" y="1"/>
                      <a:pt x="32" y="2"/>
                    </a:cubicBezTo>
                    <a:cubicBezTo>
                      <a:pt x="31" y="3"/>
                      <a:pt x="31" y="5"/>
                      <a:pt x="31" y="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30"/>
                      <a:pt x="27" y="34"/>
                      <a:pt x="17" y="34"/>
                    </a:cubicBezTo>
                    <a:cubicBezTo>
                      <a:pt x="9" y="34"/>
                      <a:pt x="4" y="30"/>
                      <a:pt x="5" y="2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1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9"/>
                      <a:pt x="13" y="32"/>
                      <a:pt x="19" y="32"/>
                    </a:cubicBezTo>
                    <a:cubicBezTo>
                      <a:pt x="23" y="32"/>
                      <a:pt x="26" y="31"/>
                      <a:pt x="27" y="28"/>
                    </a:cubicBezTo>
                    <a:cubicBezTo>
                      <a:pt x="28" y="27"/>
                      <a:pt x="29" y="25"/>
                      <a:pt x="29" y="21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8" y="3"/>
                      <a:pt x="28" y="2"/>
                    </a:cubicBezTo>
                    <a:cubicBezTo>
                      <a:pt x="27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2" name="ï$ḷíḑe"/>
              <p:cNvSpPr/>
              <p:nvPr/>
            </p:nvSpPr>
            <p:spPr bwMode="auto">
              <a:xfrm>
                <a:off x="6418210" y="4004533"/>
                <a:ext cx="195850" cy="185405"/>
              </a:xfrm>
              <a:custGeom>
                <a:avLst/>
                <a:gdLst>
                  <a:gd name="T0" fmla="*/ 36 w 36"/>
                  <a:gd name="T1" fmla="*/ 1 h 34"/>
                  <a:gd name="T2" fmla="*/ 32 w 36"/>
                  <a:gd name="T3" fmla="*/ 2 h 34"/>
                  <a:gd name="T4" fmla="*/ 31 w 36"/>
                  <a:gd name="T5" fmla="*/ 7 h 34"/>
                  <a:gd name="T6" fmla="*/ 31 w 36"/>
                  <a:gd name="T7" fmla="*/ 34 h 34"/>
                  <a:gd name="T8" fmla="*/ 30 w 36"/>
                  <a:gd name="T9" fmla="*/ 34 h 34"/>
                  <a:gd name="T10" fmla="*/ 8 w 36"/>
                  <a:gd name="T11" fmla="*/ 6 h 34"/>
                  <a:gd name="T12" fmla="*/ 7 w 36"/>
                  <a:gd name="T13" fmla="*/ 6 h 34"/>
                  <a:gd name="T14" fmla="*/ 7 w 36"/>
                  <a:gd name="T15" fmla="*/ 26 h 34"/>
                  <a:gd name="T16" fmla="*/ 8 w 36"/>
                  <a:gd name="T17" fmla="*/ 32 h 34"/>
                  <a:gd name="T18" fmla="*/ 12 w 36"/>
                  <a:gd name="T19" fmla="*/ 33 h 34"/>
                  <a:gd name="T20" fmla="*/ 12 w 36"/>
                  <a:gd name="T21" fmla="*/ 34 h 34"/>
                  <a:gd name="T22" fmla="*/ 0 w 36"/>
                  <a:gd name="T23" fmla="*/ 34 h 34"/>
                  <a:gd name="T24" fmla="*/ 0 w 36"/>
                  <a:gd name="T25" fmla="*/ 33 h 34"/>
                  <a:gd name="T26" fmla="*/ 4 w 36"/>
                  <a:gd name="T27" fmla="*/ 32 h 34"/>
                  <a:gd name="T28" fmla="*/ 5 w 36"/>
                  <a:gd name="T29" fmla="*/ 26 h 34"/>
                  <a:gd name="T30" fmla="*/ 5 w 36"/>
                  <a:gd name="T31" fmla="*/ 3 h 34"/>
                  <a:gd name="T32" fmla="*/ 0 w 36"/>
                  <a:gd name="T33" fmla="*/ 1 h 34"/>
                  <a:gd name="T34" fmla="*/ 0 w 36"/>
                  <a:gd name="T35" fmla="*/ 0 h 34"/>
                  <a:gd name="T36" fmla="*/ 9 w 36"/>
                  <a:gd name="T37" fmla="*/ 0 h 34"/>
                  <a:gd name="T38" fmla="*/ 29 w 36"/>
                  <a:gd name="T39" fmla="*/ 25 h 34"/>
                  <a:gd name="T40" fmla="*/ 29 w 36"/>
                  <a:gd name="T41" fmla="*/ 7 h 34"/>
                  <a:gd name="T42" fmla="*/ 28 w 36"/>
                  <a:gd name="T43" fmla="*/ 2 h 34"/>
                  <a:gd name="T44" fmla="*/ 24 w 36"/>
                  <a:gd name="T45" fmla="*/ 1 h 34"/>
                  <a:gd name="T46" fmla="*/ 24 w 36"/>
                  <a:gd name="T47" fmla="*/ 0 h 34"/>
                  <a:gd name="T48" fmla="*/ 36 w 36"/>
                  <a:gd name="T49" fmla="*/ 0 h 34"/>
                  <a:gd name="T50" fmla="*/ 36 w 36"/>
                  <a:gd name="T51" fmla="*/ 0 h 34"/>
                  <a:gd name="T52" fmla="*/ 36 w 36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4">
                    <a:moveTo>
                      <a:pt x="36" y="1"/>
                    </a:moveTo>
                    <a:cubicBezTo>
                      <a:pt x="34" y="1"/>
                      <a:pt x="33" y="1"/>
                      <a:pt x="32" y="2"/>
                    </a:cubicBezTo>
                    <a:cubicBezTo>
                      <a:pt x="32" y="3"/>
                      <a:pt x="31" y="5"/>
                      <a:pt x="31" y="7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9"/>
                      <a:pt x="8" y="31"/>
                      <a:pt x="8" y="32"/>
                    </a:cubicBezTo>
                    <a:cubicBezTo>
                      <a:pt x="9" y="32"/>
                      <a:pt x="10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4" y="33"/>
                      <a:pt x="4" y="32"/>
                    </a:cubicBezTo>
                    <a:cubicBezTo>
                      <a:pt x="5" y="31"/>
                      <a:pt x="5" y="29"/>
                      <a:pt x="5" y="2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1"/>
                      <a:pt x="2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3"/>
                      <a:pt x="28" y="2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3" name="išļiďè"/>
              <p:cNvSpPr/>
              <p:nvPr/>
            </p:nvSpPr>
            <p:spPr bwMode="auto">
              <a:xfrm>
                <a:off x="6612598" y="4004533"/>
                <a:ext cx="80951" cy="185405"/>
              </a:xfrm>
              <a:custGeom>
                <a:avLst/>
                <a:gdLst>
                  <a:gd name="T0" fmla="*/ 0 w 15"/>
                  <a:gd name="T1" fmla="*/ 33 h 34"/>
                  <a:gd name="T2" fmla="*/ 4 w 15"/>
                  <a:gd name="T3" fmla="*/ 32 h 34"/>
                  <a:gd name="T4" fmla="*/ 5 w 15"/>
                  <a:gd name="T5" fmla="*/ 28 h 34"/>
                  <a:gd name="T6" fmla="*/ 5 w 15"/>
                  <a:gd name="T7" fmla="*/ 5 h 34"/>
                  <a:gd name="T8" fmla="*/ 4 w 15"/>
                  <a:gd name="T9" fmla="*/ 2 h 34"/>
                  <a:gd name="T10" fmla="*/ 0 w 15"/>
                  <a:gd name="T11" fmla="*/ 1 h 34"/>
                  <a:gd name="T12" fmla="*/ 0 w 15"/>
                  <a:gd name="T13" fmla="*/ 0 h 34"/>
                  <a:gd name="T14" fmla="*/ 15 w 15"/>
                  <a:gd name="T15" fmla="*/ 0 h 34"/>
                  <a:gd name="T16" fmla="*/ 15 w 15"/>
                  <a:gd name="T17" fmla="*/ 1 h 34"/>
                  <a:gd name="T18" fmla="*/ 11 w 15"/>
                  <a:gd name="T19" fmla="*/ 2 h 34"/>
                  <a:gd name="T20" fmla="*/ 10 w 15"/>
                  <a:gd name="T21" fmla="*/ 5 h 34"/>
                  <a:gd name="T22" fmla="*/ 10 w 15"/>
                  <a:gd name="T23" fmla="*/ 28 h 34"/>
                  <a:gd name="T24" fmla="*/ 11 w 15"/>
                  <a:gd name="T25" fmla="*/ 32 h 34"/>
                  <a:gd name="T26" fmla="*/ 15 w 15"/>
                  <a:gd name="T27" fmla="*/ 33 h 34"/>
                  <a:gd name="T28" fmla="*/ 15 w 15"/>
                  <a:gd name="T29" fmla="*/ 34 h 34"/>
                  <a:gd name="T30" fmla="*/ 0 w 15"/>
                  <a:gd name="T31" fmla="*/ 34 h 34"/>
                  <a:gd name="T32" fmla="*/ 0 w 15"/>
                  <a:gd name="T3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0" y="33"/>
                    </a:moveTo>
                    <a:cubicBezTo>
                      <a:pt x="2" y="33"/>
                      <a:pt x="3" y="33"/>
                      <a:pt x="4" y="32"/>
                    </a:cubicBezTo>
                    <a:cubicBezTo>
                      <a:pt x="5" y="32"/>
                      <a:pt x="5" y="30"/>
                      <a:pt x="5" y="2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1" y="2"/>
                      <a:pt x="10" y="3"/>
                      <a:pt x="10" y="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1" y="32"/>
                      <a:pt x="11" y="32"/>
                    </a:cubicBezTo>
                    <a:cubicBezTo>
                      <a:pt x="12" y="33"/>
                      <a:pt x="13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4" name="ïṡḷïdè"/>
              <p:cNvSpPr/>
              <p:nvPr/>
            </p:nvSpPr>
            <p:spPr bwMode="auto">
              <a:xfrm>
                <a:off x="6675420" y="4004533"/>
                <a:ext cx="190627" cy="185405"/>
              </a:xfrm>
              <a:custGeom>
                <a:avLst/>
                <a:gdLst>
                  <a:gd name="T0" fmla="*/ 35 w 35"/>
                  <a:gd name="T1" fmla="*/ 1 h 34"/>
                  <a:gd name="T2" fmla="*/ 33 w 35"/>
                  <a:gd name="T3" fmla="*/ 2 h 34"/>
                  <a:gd name="T4" fmla="*/ 31 w 35"/>
                  <a:gd name="T5" fmla="*/ 5 h 34"/>
                  <a:gd name="T6" fmla="*/ 19 w 35"/>
                  <a:gd name="T7" fmla="*/ 34 h 34"/>
                  <a:gd name="T8" fmla="*/ 18 w 35"/>
                  <a:gd name="T9" fmla="*/ 34 h 34"/>
                  <a:gd name="T10" fmla="*/ 5 w 35"/>
                  <a:gd name="T11" fmla="*/ 6 h 34"/>
                  <a:gd name="T12" fmla="*/ 3 w 35"/>
                  <a:gd name="T13" fmla="*/ 2 h 34"/>
                  <a:gd name="T14" fmla="*/ 0 w 35"/>
                  <a:gd name="T15" fmla="*/ 1 h 34"/>
                  <a:gd name="T16" fmla="*/ 0 w 35"/>
                  <a:gd name="T17" fmla="*/ 0 h 34"/>
                  <a:gd name="T18" fmla="*/ 14 w 35"/>
                  <a:gd name="T19" fmla="*/ 0 h 34"/>
                  <a:gd name="T20" fmla="*/ 14 w 35"/>
                  <a:gd name="T21" fmla="*/ 1 h 34"/>
                  <a:gd name="T22" fmla="*/ 10 w 35"/>
                  <a:gd name="T23" fmla="*/ 3 h 34"/>
                  <a:gd name="T24" fmla="*/ 11 w 35"/>
                  <a:gd name="T25" fmla="*/ 6 h 34"/>
                  <a:gd name="T26" fmla="*/ 12 w 35"/>
                  <a:gd name="T27" fmla="*/ 8 h 34"/>
                  <a:gd name="T28" fmla="*/ 20 w 35"/>
                  <a:gd name="T29" fmla="*/ 26 h 34"/>
                  <a:gd name="T30" fmla="*/ 28 w 35"/>
                  <a:gd name="T31" fmla="*/ 7 h 34"/>
                  <a:gd name="T32" fmla="*/ 28 w 35"/>
                  <a:gd name="T33" fmla="*/ 6 h 34"/>
                  <a:gd name="T34" fmla="*/ 29 w 35"/>
                  <a:gd name="T35" fmla="*/ 3 h 34"/>
                  <a:gd name="T36" fmla="*/ 25 w 35"/>
                  <a:gd name="T37" fmla="*/ 1 h 34"/>
                  <a:gd name="T38" fmla="*/ 25 w 35"/>
                  <a:gd name="T39" fmla="*/ 0 h 34"/>
                  <a:gd name="T40" fmla="*/ 35 w 35"/>
                  <a:gd name="T41" fmla="*/ 0 h 34"/>
                  <a:gd name="T42" fmla="*/ 35 w 35"/>
                  <a:gd name="T4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34">
                    <a:moveTo>
                      <a:pt x="35" y="1"/>
                    </a:moveTo>
                    <a:cubicBezTo>
                      <a:pt x="34" y="1"/>
                      <a:pt x="33" y="1"/>
                      <a:pt x="33" y="2"/>
                    </a:cubicBezTo>
                    <a:cubicBezTo>
                      <a:pt x="32" y="2"/>
                      <a:pt x="31" y="3"/>
                      <a:pt x="31" y="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0" y="1"/>
                      <a:pt x="10" y="3"/>
                    </a:cubicBezTo>
                    <a:cubicBezTo>
                      <a:pt x="10" y="3"/>
                      <a:pt x="10" y="4"/>
                      <a:pt x="11" y="6"/>
                    </a:cubicBezTo>
                    <a:cubicBezTo>
                      <a:pt x="11" y="7"/>
                      <a:pt x="12" y="7"/>
                      <a:pt x="12" y="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4"/>
                      <a:pt x="29" y="3"/>
                      <a:pt x="29" y="3"/>
                    </a:cubicBezTo>
                    <a:cubicBezTo>
                      <a:pt x="29" y="1"/>
                      <a:pt x="27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5" name="îśḻïḓe"/>
              <p:cNvSpPr/>
              <p:nvPr/>
            </p:nvSpPr>
            <p:spPr bwMode="auto">
              <a:xfrm>
                <a:off x="6890781" y="4004533"/>
                <a:ext cx="169736" cy="185405"/>
              </a:xfrm>
              <a:custGeom>
                <a:avLst/>
                <a:gdLst>
                  <a:gd name="T0" fmla="*/ 28 w 31"/>
                  <a:gd name="T1" fmla="*/ 34 h 34"/>
                  <a:gd name="T2" fmla="*/ 0 w 31"/>
                  <a:gd name="T3" fmla="*/ 34 h 34"/>
                  <a:gd name="T4" fmla="*/ 0 w 31"/>
                  <a:gd name="T5" fmla="*/ 33 h 34"/>
                  <a:gd name="T6" fmla="*/ 4 w 31"/>
                  <a:gd name="T7" fmla="*/ 32 h 34"/>
                  <a:gd name="T8" fmla="*/ 5 w 31"/>
                  <a:gd name="T9" fmla="*/ 28 h 34"/>
                  <a:gd name="T10" fmla="*/ 5 w 31"/>
                  <a:gd name="T11" fmla="*/ 5 h 34"/>
                  <a:gd name="T12" fmla="*/ 4 w 31"/>
                  <a:gd name="T13" fmla="*/ 2 h 34"/>
                  <a:gd name="T14" fmla="*/ 0 w 31"/>
                  <a:gd name="T15" fmla="*/ 1 h 34"/>
                  <a:gd name="T16" fmla="*/ 0 w 31"/>
                  <a:gd name="T17" fmla="*/ 0 h 34"/>
                  <a:gd name="T18" fmla="*/ 28 w 31"/>
                  <a:gd name="T19" fmla="*/ 0 h 34"/>
                  <a:gd name="T20" fmla="*/ 28 w 31"/>
                  <a:gd name="T21" fmla="*/ 7 h 34"/>
                  <a:gd name="T22" fmla="*/ 27 w 31"/>
                  <a:gd name="T23" fmla="*/ 7 h 34"/>
                  <a:gd name="T24" fmla="*/ 25 w 31"/>
                  <a:gd name="T25" fmla="*/ 3 h 34"/>
                  <a:gd name="T26" fmla="*/ 19 w 31"/>
                  <a:gd name="T27" fmla="*/ 2 h 34"/>
                  <a:gd name="T28" fmla="*/ 12 w 31"/>
                  <a:gd name="T29" fmla="*/ 2 h 34"/>
                  <a:gd name="T30" fmla="*/ 10 w 31"/>
                  <a:gd name="T31" fmla="*/ 3 h 34"/>
                  <a:gd name="T32" fmla="*/ 10 w 31"/>
                  <a:gd name="T33" fmla="*/ 15 h 34"/>
                  <a:gd name="T34" fmla="*/ 18 w 31"/>
                  <a:gd name="T35" fmla="*/ 15 h 34"/>
                  <a:gd name="T36" fmla="*/ 22 w 31"/>
                  <a:gd name="T37" fmla="*/ 14 h 34"/>
                  <a:gd name="T38" fmla="*/ 24 w 31"/>
                  <a:gd name="T39" fmla="*/ 10 h 34"/>
                  <a:gd name="T40" fmla="*/ 25 w 31"/>
                  <a:gd name="T41" fmla="*/ 10 h 34"/>
                  <a:gd name="T42" fmla="*/ 25 w 31"/>
                  <a:gd name="T43" fmla="*/ 22 h 34"/>
                  <a:gd name="T44" fmla="*/ 24 w 31"/>
                  <a:gd name="T45" fmla="*/ 22 h 34"/>
                  <a:gd name="T46" fmla="*/ 22 w 31"/>
                  <a:gd name="T47" fmla="*/ 18 h 34"/>
                  <a:gd name="T48" fmla="*/ 18 w 31"/>
                  <a:gd name="T49" fmla="*/ 17 h 34"/>
                  <a:gd name="T50" fmla="*/ 10 w 31"/>
                  <a:gd name="T51" fmla="*/ 17 h 34"/>
                  <a:gd name="T52" fmla="*/ 10 w 31"/>
                  <a:gd name="T53" fmla="*/ 30 h 34"/>
                  <a:gd name="T54" fmla="*/ 11 w 31"/>
                  <a:gd name="T55" fmla="*/ 32 h 34"/>
                  <a:gd name="T56" fmla="*/ 18 w 31"/>
                  <a:gd name="T57" fmla="*/ 32 h 34"/>
                  <a:gd name="T58" fmla="*/ 25 w 31"/>
                  <a:gd name="T59" fmla="*/ 31 h 34"/>
                  <a:gd name="T60" fmla="*/ 29 w 31"/>
                  <a:gd name="T61" fmla="*/ 25 h 34"/>
                  <a:gd name="T62" fmla="*/ 31 w 31"/>
                  <a:gd name="T63" fmla="*/ 25 h 34"/>
                  <a:gd name="T64" fmla="*/ 28 w 31"/>
                  <a:gd name="T6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34">
                    <a:moveTo>
                      <a:pt x="28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3" y="33"/>
                      <a:pt x="4" y="32"/>
                    </a:cubicBezTo>
                    <a:cubicBezTo>
                      <a:pt x="4" y="31"/>
                      <a:pt x="5" y="30"/>
                      <a:pt x="5" y="2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5"/>
                      <a:pt x="26" y="3"/>
                      <a:pt x="25" y="3"/>
                    </a:cubicBezTo>
                    <a:cubicBezTo>
                      <a:pt x="24" y="2"/>
                      <a:pt x="22" y="2"/>
                      <a:pt x="19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3" y="14"/>
                      <a:pt x="23" y="12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0"/>
                      <a:pt x="23" y="19"/>
                      <a:pt x="22" y="18"/>
                    </a:cubicBezTo>
                    <a:cubicBezTo>
                      <a:pt x="22" y="17"/>
                      <a:pt x="20" y="17"/>
                      <a:pt x="1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1"/>
                      <a:pt x="10" y="32"/>
                      <a:pt x="11" y="32"/>
                    </a:cubicBezTo>
                    <a:cubicBezTo>
                      <a:pt x="11" y="32"/>
                      <a:pt x="14" y="32"/>
                      <a:pt x="18" y="32"/>
                    </a:cubicBezTo>
                    <a:cubicBezTo>
                      <a:pt x="21" y="32"/>
                      <a:pt x="23" y="32"/>
                      <a:pt x="25" y="31"/>
                    </a:cubicBezTo>
                    <a:cubicBezTo>
                      <a:pt x="27" y="30"/>
                      <a:pt x="28" y="28"/>
                      <a:pt x="29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8" y="34"/>
                      <a:pt x="28" y="34"/>
                      <a:pt x="2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6" name="íšļîḓe"/>
              <p:cNvSpPr/>
              <p:nvPr/>
            </p:nvSpPr>
            <p:spPr bwMode="auto">
              <a:xfrm>
                <a:off x="7103841" y="4004533"/>
                <a:ext cx="185404" cy="185405"/>
              </a:xfrm>
              <a:custGeom>
                <a:avLst/>
                <a:gdLst>
                  <a:gd name="T0" fmla="*/ 34 w 34"/>
                  <a:gd name="T1" fmla="*/ 34 h 34"/>
                  <a:gd name="T2" fmla="*/ 25 w 34"/>
                  <a:gd name="T3" fmla="*/ 34 h 34"/>
                  <a:gd name="T4" fmla="*/ 13 w 34"/>
                  <a:gd name="T5" fmla="*/ 18 h 34"/>
                  <a:gd name="T6" fmla="*/ 10 w 34"/>
                  <a:gd name="T7" fmla="*/ 18 h 34"/>
                  <a:gd name="T8" fmla="*/ 10 w 34"/>
                  <a:gd name="T9" fmla="*/ 28 h 34"/>
                  <a:gd name="T10" fmla="*/ 11 w 34"/>
                  <a:gd name="T11" fmla="*/ 32 h 34"/>
                  <a:gd name="T12" fmla="*/ 14 w 34"/>
                  <a:gd name="T13" fmla="*/ 33 h 34"/>
                  <a:gd name="T14" fmla="*/ 14 w 34"/>
                  <a:gd name="T15" fmla="*/ 34 h 34"/>
                  <a:gd name="T16" fmla="*/ 0 w 34"/>
                  <a:gd name="T17" fmla="*/ 34 h 34"/>
                  <a:gd name="T18" fmla="*/ 0 w 34"/>
                  <a:gd name="T19" fmla="*/ 33 h 34"/>
                  <a:gd name="T20" fmla="*/ 4 w 34"/>
                  <a:gd name="T21" fmla="*/ 32 h 34"/>
                  <a:gd name="T22" fmla="*/ 4 w 34"/>
                  <a:gd name="T23" fmla="*/ 28 h 34"/>
                  <a:gd name="T24" fmla="*/ 4 w 34"/>
                  <a:gd name="T25" fmla="*/ 5 h 34"/>
                  <a:gd name="T26" fmla="*/ 4 w 34"/>
                  <a:gd name="T27" fmla="*/ 2 h 34"/>
                  <a:gd name="T28" fmla="*/ 0 w 34"/>
                  <a:gd name="T29" fmla="*/ 1 h 34"/>
                  <a:gd name="T30" fmla="*/ 0 w 34"/>
                  <a:gd name="T31" fmla="*/ 0 h 34"/>
                  <a:gd name="T32" fmla="*/ 14 w 34"/>
                  <a:gd name="T33" fmla="*/ 0 h 34"/>
                  <a:gd name="T34" fmla="*/ 28 w 34"/>
                  <a:gd name="T35" fmla="*/ 9 h 34"/>
                  <a:gd name="T36" fmla="*/ 18 w 34"/>
                  <a:gd name="T37" fmla="*/ 17 h 34"/>
                  <a:gd name="T38" fmla="*/ 29 w 34"/>
                  <a:gd name="T39" fmla="*/ 31 h 34"/>
                  <a:gd name="T40" fmla="*/ 34 w 34"/>
                  <a:gd name="T41" fmla="*/ 33 h 34"/>
                  <a:gd name="T42" fmla="*/ 34 w 34"/>
                  <a:gd name="T43" fmla="*/ 34 h 34"/>
                  <a:gd name="T44" fmla="*/ 10 w 34"/>
                  <a:gd name="T45" fmla="*/ 16 h 34"/>
                  <a:gd name="T46" fmla="*/ 22 w 34"/>
                  <a:gd name="T47" fmla="*/ 9 h 34"/>
                  <a:gd name="T48" fmla="*/ 13 w 34"/>
                  <a:gd name="T49" fmla="*/ 2 h 34"/>
                  <a:gd name="T50" fmla="*/ 10 w 34"/>
                  <a:gd name="T51" fmla="*/ 3 h 34"/>
                  <a:gd name="T52" fmla="*/ 10 w 34"/>
                  <a:gd name="T5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1"/>
                      <a:pt x="11" y="32"/>
                    </a:cubicBezTo>
                    <a:cubicBezTo>
                      <a:pt x="11" y="33"/>
                      <a:pt x="13" y="33"/>
                      <a:pt x="14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3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8" y="3"/>
                      <a:pt x="28" y="9"/>
                    </a:cubicBezTo>
                    <a:cubicBezTo>
                      <a:pt x="28" y="14"/>
                      <a:pt x="25" y="16"/>
                      <a:pt x="18" y="1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2"/>
                      <a:pt x="32" y="33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lose/>
                    <a:moveTo>
                      <a:pt x="10" y="16"/>
                    </a:moveTo>
                    <a:cubicBezTo>
                      <a:pt x="18" y="16"/>
                      <a:pt x="22" y="14"/>
                      <a:pt x="22" y="9"/>
                    </a:cubicBezTo>
                    <a:cubicBezTo>
                      <a:pt x="22" y="4"/>
                      <a:pt x="19" y="2"/>
                      <a:pt x="13" y="2"/>
                    </a:cubicBezTo>
                    <a:cubicBezTo>
                      <a:pt x="11" y="1"/>
                      <a:pt x="10" y="2"/>
                      <a:pt x="10" y="3"/>
                    </a:cubicBezTo>
                    <a:cubicBezTo>
                      <a:pt x="10" y="16"/>
                      <a:pt x="10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7" name="ïšḷîḋé"/>
              <p:cNvSpPr/>
              <p:nvPr/>
            </p:nvSpPr>
            <p:spPr bwMode="auto">
              <a:xfrm>
                <a:off x="7304452" y="3999310"/>
                <a:ext cx="125344" cy="190628"/>
              </a:xfrm>
              <a:custGeom>
                <a:avLst/>
                <a:gdLst>
                  <a:gd name="T0" fmla="*/ 22 w 23"/>
                  <a:gd name="T1" fmla="*/ 11 h 35"/>
                  <a:gd name="T2" fmla="*/ 21 w 23"/>
                  <a:gd name="T3" fmla="*/ 11 h 35"/>
                  <a:gd name="T4" fmla="*/ 11 w 23"/>
                  <a:gd name="T5" fmla="*/ 2 h 35"/>
                  <a:gd name="T6" fmla="*/ 6 w 23"/>
                  <a:gd name="T7" fmla="*/ 7 h 35"/>
                  <a:gd name="T8" fmla="*/ 14 w 23"/>
                  <a:gd name="T9" fmla="*/ 15 h 35"/>
                  <a:gd name="T10" fmla="*/ 23 w 23"/>
                  <a:gd name="T11" fmla="*/ 26 h 35"/>
                  <a:gd name="T12" fmla="*/ 12 w 23"/>
                  <a:gd name="T13" fmla="*/ 35 h 35"/>
                  <a:gd name="T14" fmla="*/ 6 w 23"/>
                  <a:gd name="T15" fmla="*/ 35 h 35"/>
                  <a:gd name="T16" fmla="*/ 4 w 23"/>
                  <a:gd name="T17" fmla="*/ 34 h 35"/>
                  <a:gd name="T18" fmla="*/ 3 w 23"/>
                  <a:gd name="T19" fmla="*/ 35 h 35"/>
                  <a:gd name="T20" fmla="*/ 1 w 23"/>
                  <a:gd name="T21" fmla="*/ 35 h 35"/>
                  <a:gd name="T22" fmla="*/ 0 w 23"/>
                  <a:gd name="T23" fmla="*/ 25 h 35"/>
                  <a:gd name="T24" fmla="*/ 1 w 23"/>
                  <a:gd name="T25" fmla="*/ 25 h 35"/>
                  <a:gd name="T26" fmla="*/ 12 w 23"/>
                  <a:gd name="T27" fmla="*/ 34 h 35"/>
                  <a:gd name="T28" fmla="*/ 18 w 23"/>
                  <a:gd name="T29" fmla="*/ 28 h 35"/>
                  <a:gd name="T30" fmla="*/ 16 w 23"/>
                  <a:gd name="T31" fmla="*/ 24 h 35"/>
                  <a:gd name="T32" fmla="*/ 10 w 23"/>
                  <a:gd name="T33" fmla="*/ 19 h 35"/>
                  <a:gd name="T34" fmla="*/ 1 w 23"/>
                  <a:gd name="T35" fmla="*/ 9 h 35"/>
                  <a:gd name="T36" fmla="*/ 11 w 23"/>
                  <a:gd name="T37" fmla="*/ 0 h 35"/>
                  <a:gd name="T38" fmla="*/ 16 w 23"/>
                  <a:gd name="T39" fmla="*/ 1 h 35"/>
                  <a:gd name="T40" fmla="*/ 18 w 23"/>
                  <a:gd name="T41" fmla="*/ 2 h 35"/>
                  <a:gd name="T42" fmla="*/ 20 w 23"/>
                  <a:gd name="T43" fmla="*/ 0 h 35"/>
                  <a:gd name="T44" fmla="*/ 21 w 23"/>
                  <a:gd name="T45" fmla="*/ 0 h 35"/>
                  <a:gd name="T46" fmla="*/ 22 w 23"/>
                  <a:gd name="T47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35">
                    <a:moveTo>
                      <a:pt x="22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19" y="5"/>
                      <a:pt x="16" y="2"/>
                      <a:pt x="11" y="2"/>
                    </a:cubicBezTo>
                    <a:cubicBezTo>
                      <a:pt x="8" y="2"/>
                      <a:pt x="6" y="4"/>
                      <a:pt x="6" y="7"/>
                    </a:cubicBezTo>
                    <a:cubicBezTo>
                      <a:pt x="6" y="10"/>
                      <a:pt x="9" y="13"/>
                      <a:pt x="14" y="15"/>
                    </a:cubicBezTo>
                    <a:cubicBezTo>
                      <a:pt x="19" y="17"/>
                      <a:pt x="22" y="21"/>
                      <a:pt x="23" y="26"/>
                    </a:cubicBezTo>
                    <a:cubicBezTo>
                      <a:pt x="23" y="32"/>
                      <a:pt x="19" y="35"/>
                      <a:pt x="12" y="35"/>
                    </a:cubicBezTo>
                    <a:cubicBezTo>
                      <a:pt x="11" y="35"/>
                      <a:pt x="9" y="35"/>
                      <a:pt x="6" y="35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4"/>
                      <a:pt x="3" y="35"/>
                      <a:pt x="3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31"/>
                      <a:pt x="7" y="34"/>
                      <a:pt x="12" y="34"/>
                    </a:cubicBezTo>
                    <a:cubicBezTo>
                      <a:pt x="16" y="34"/>
                      <a:pt x="18" y="32"/>
                      <a:pt x="18" y="28"/>
                    </a:cubicBezTo>
                    <a:cubicBezTo>
                      <a:pt x="18" y="26"/>
                      <a:pt x="18" y="25"/>
                      <a:pt x="16" y="24"/>
                    </a:cubicBezTo>
                    <a:cubicBezTo>
                      <a:pt x="15" y="23"/>
                      <a:pt x="13" y="21"/>
                      <a:pt x="10" y="19"/>
                    </a:cubicBezTo>
                    <a:cubicBezTo>
                      <a:pt x="4" y="16"/>
                      <a:pt x="1" y="13"/>
                      <a:pt x="1" y="9"/>
                    </a:cubicBezTo>
                    <a:cubicBezTo>
                      <a:pt x="2" y="3"/>
                      <a:pt x="5" y="0"/>
                      <a:pt x="11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19" y="2"/>
                      <a:pt x="20" y="1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8" name="ïšļïḋê"/>
              <p:cNvSpPr/>
              <p:nvPr/>
            </p:nvSpPr>
            <p:spPr bwMode="auto">
              <a:xfrm>
                <a:off x="7479722" y="4004533"/>
                <a:ext cx="80951" cy="185405"/>
              </a:xfrm>
              <a:custGeom>
                <a:avLst/>
                <a:gdLst>
                  <a:gd name="T0" fmla="*/ 0 w 15"/>
                  <a:gd name="T1" fmla="*/ 33 h 34"/>
                  <a:gd name="T2" fmla="*/ 4 w 15"/>
                  <a:gd name="T3" fmla="*/ 32 h 34"/>
                  <a:gd name="T4" fmla="*/ 4 w 15"/>
                  <a:gd name="T5" fmla="*/ 28 h 34"/>
                  <a:gd name="T6" fmla="*/ 4 w 15"/>
                  <a:gd name="T7" fmla="*/ 5 h 34"/>
                  <a:gd name="T8" fmla="*/ 4 w 15"/>
                  <a:gd name="T9" fmla="*/ 2 h 34"/>
                  <a:gd name="T10" fmla="*/ 0 w 15"/>
                  <a:gd name="T11" fmla="*/ 1 h 34"/>
                  <a:gd name="T12" fmla="*/ 0 w 15"/>
                  <a:gd name="T13" fmla="*/ 0 h 34"/>
                  <a:gd name="T14" fmla="*/ 15 w 15"/>
                  <a:gd name="T15" fmla="*/ 0 h 34"/>
                  <a:gd name="T16" fmla="*/ 15 w 15"/>
                  <a:gd name="T17" fmla="*/ 1 h 34"/>
                  <a:gd name="T18" fmla="*/ 11 w 15"/>
                  <a:gd name="T19" fmla="*/ 2 h 34"/>
                  <a:gd name="T20" fmla="*/ 10 w 15"/>
                  <a:gd name="T21" fmla="*/ 5 h 34"/>
                  <a:gd name="T22" fmla="*/ 10 w 15"/>
                  <a:gd name="T23" fmla="*/ 28 h 34"/>
                  <a:gd name="T24" fmla="*/ 11 w 15"/>
                  <a:gd name="T25" fmla="*/ 32 h 34"/>
                  <a:gd name="T26" fmla="*/ 15 w 15"/>
                  <a:gd name="T27" fmla="*/ 33 h 34"/>
                  <a:gd name="T28" fmla="*/ 15 w 15"/>
                  <a:gd name="T29" fmla="*/ 34 h 34"/>
                  <a:gd name="T30" fmla="*/ 0 w 15"/>
                  <a:gd name="T31" fmla="*/ 34 h 34"/>
                  <a:gd name="T32" fmla="*/ 0 w 15"/>
                  <a:gd name="T3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0" y="33"/>
                    </a:moveTo>
                    <a:cubicBezTo>
                      <a:pt x="2" y="33"/>
                      <a:pt x="3" y="33"/>
                      <a:pt x="4" y="32"/>
                    </a:cubicBezTo>
                    <a:cubicBezTo>
                      <a:pt x="4" y="32"/>
                      <a:pt x="4" y="30"/>
                      <a:pt x="4" y="2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0"/>
                      <a:pt x="10" y="32"/>
                      <a:pt x="11" y="32"/>
                    </a:cubicBezTo>
                    <a:cubicBezTo>
                      <a:pt x="12" y="33"/>
                      <a:pt x="13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29" name="ïśľïḓê"/>
              <p:cNvSpPr/>
              <p:nvPr/>
            </p:nvSpPr>
            <p:spPr bwMode="auto">
              <a:xfrm>
                <a:off x="7559444" y="4004533"/>
                <a:ext cx="161903" cy="185405"/>
              </a:xfrm>
              <a:custGeom>
                <a:avLst/>
                <a:gdLst>
                  <a:gd name="T0" fmla="*/ 22 w 30"/>
                  <a:gd name="T1" fmla="*/ 34 h 34"/>
                  <a:gd name="T2" fmla="*/ 7 w 30"/>
                  <a:gd name="T3" fmla="*/ 34 h 34"/>
                  <a:gd name="T4" fmla="*/ 7 w 30"/>
                  <a:gd name="T5" fmla="*/ 33 h 34"/>
                  <a:gd name="T6" fmla="*/ 11 w 30"/>
                  <a:gd name="T7" fmla="*/ 32 h 34"/>
                  <a:gd name="T8" fmla="*/ 12 w 30"/>
                  <a:gd name="T9" fmla="*/ 28 h 34"/>
                  <a:gd name="T10" fmla="*/ 12 w 30"/>
                  <a:gd name="T11" fmla="*/ 2 h 34"/>
                  <a:gd name="T12" fmla="*/ 9 w 30"/>
                  <a:gd name="T13" fmla="*/ 2 h 34"/>
                  <a:gd name="T14" fmla="*/ 3 w 30"/>
                  <a:gd name="T15" fmla="*/ 3 h 34"/>
                  <a:gd name="T16" fmla="*/ 1 w 30"/>
                  <a:gd name="T17" fmla="*/ 8 h 34"/>
                  <a:gd name="T18" fmla="*/ 0 w 30"/>
                  <a:gd name="T19" fmla="*/ 8 h 34"/>
                  <a:gd name="T20" fmla="*/ 0 w 30"/>
                  <a:gd name="T21" fmla="*/ 0 h 34"/>
                  <a:gd name="T22" fmla="*/ 29 w 30"/>
                  <a:gd name="T23" fmla="*/ 0 h 34"/>
                  <a:gd name="T24" fmla="*/ 30 w 30"/>
                  <a:gd name="T25" fmla="*/ 8 h 34"/>
                  <a:gd name="T26" fmla="*/ 29 w 30"/>
                  <a:gd name="T27" fmla="*/ 8 h 34"/>
                  <a:gd name="T28" fmla="*/ 26 w 30"/>
                  <a:gd name="T29" fmla="*/ 3 h 34"/>
                  <a:gd name="T30" fmla="*/ 20 w 30"/>
                  <a:gd name="T31" fmla="*/ 2 h 34"/>
                  <a:gd name="T32" fmla="*/ 17 w 30"/>
                  <a:gd name="T33" fmla="*/ 2 h 34"/>
                  <a:gd name="T34" fmla="*/ 17 w 30"/>
                  <a:gd name="T35" fmla="*/ 28 h 34"/>
                  <a:gd name="T36" fmla="*/ 18 w 30"/>
                  <a:gd name="T37" fmla="*/ 32 h 34"/>
                  <a:gd name="T38" fmla="*/ 22 w 30"/>
                  <a:gd name="T39" fmla="*/ 33 h 34"/>
                  <a:gd name="T40" fmla="*/ 22 w 30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4">
                    <a:moveTo>
                      <a:pt x="22" y="34"/>
                    </a:moveTo>
                    <a:cubicBezTo>
                      <a:pt x="7" y="34"/>
                      <a:pt x="7" y="34"/>
                      <a:pt x="7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3"/>
                      <a:pt x="11" y="32"/>
                      <a:pt x="11" y="32"/>
                    </a:cubicBezTo>
                    <a:cubicBezTo>
                      <a:pt x="12" y="31"/>
                      <a:pt x="12" y="30"/>
                      <a:pt x="12" y="28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6"/>
                      <a:pt x="27" y="4"/>
                      <a:pt x="26" y="3"/>
                    </a:cubicBezTo>
                    <a:cubicBezTo>
                      <a:pt x="25" y="2"/>
                      <a:pt x="23" y="2"/>
                      <a:pt x="2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30"/>
                      <a:pt x="18" y="31"/>
                      <a:pt x="18" y="32"/>
                    </a:cubicBezTo>
                    <a:cubicBezTo>
                      <a:pt x="19" y="33"/>
                      <a:pt x="20" y="33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  <p:sp>
            <p:nvSpPr>
              <p:cNvPr id="30" name="iṩḷiḋé"/>
              <p:cNvSpPr/>
              <p:nvPr/>
            </p:nvSpPr>
            <p:spPr bwMode="auto">
              <a:xfrm>
                <a:off x="7705598" y="4004533"/>
                <a:ext cx="190627" cy="185405"/>
              </a:xfrm>
              <a:custGeom>
                <a:avLst/>
                <a:gdLst>
                  <a:gd name="T0" fmla="*/ 35 w 35"/>
                  <a:gd name="T1" fmla="*/ 1 h 34"/>
                  <a:gd name="T2" fmla="*/ 28 w 35"/>
                  <a:gd name="T3" fmla="*/ 7 h 34"/>
                  <a:gd name="T4" fmla="*/ 20 w 35"/>
                  <a:gd name="T5" fmla="*/ 18 h 34"/>
                  <a:gd name="T6" fmla="*/ 20 w 35"/>
                  <a:gd name="T7" fmla="*/ 28 h 34"/>
                  <a:gd name="T8" fmla="*/ 21 w 35"/>
                  <a:gd name="T9" fmla="*/ 32 h 34"/>
                  <a:gd name="T10" fmla="*/ 26 w 35"/>
                  <a:gd name="T11" fmla="*/ 33 h 34"/>
                  <a:gd name="T12" fmla="*/ 26 w 35"/>
                  <a:gd name="T13" fmla="*/ 34 h 34"/>
                  <a:gd name="T14" fmla="*/ 10 w 35"/>
                  <a:gd name="T15" fmla="*/ 34 h 34"/>
                  <a:gd name="T16" fmla="*/ 10 w 35"/>
                  <a:gd name="T17" fmla="*/ 33 h 34"/>
                  <a:gd name="T18" fmla="*/ 14 w 35"/>
                  <a:gd name="T19" fmla="*/ 32 h 34"/>
                  <a:gd name="T20" fmla="*/ 15 w 35"/>
                  <a:gd name="T21" fmla="*/ 28 h 34"/>
                  <a:gd name="T22" fmla="*/ 15 w 35"/>
                  <a:gd name="T23" fmla="*/ 19 h 34"/>
                  <a:gd name="T24" fmla="*/ 8 w 35"/>
                  <a:gd name="T25" fmla="*/ 9 h 34"/>
                  <a:gd name="T26" fmla="*/ 3 w 35"/>
                  <a:gd name="T27" fmla="*/ 2 h 34"/>
                  <a:gd name="T28" fmla="*/ 0 w 35"/>
                  <a:gd name="T29" fmla="*/ 1 h 34"/>
                  <a:gd name="T30" fmla="*/ 0 w 35"/>
                  <a:gd name="T31" fmla="*/ 0 h 34"/>
                  <a:gd name="T32" fmla="*/ 14 w 35"/>
                  <a:gd name="T33" fmla="*/ 0 h 34"/>
                  <a:gd name="T34" fmla="*/ 14 w 35"/>
                  <a:gd name="T35" fmla="*/ 1 h 34"/>
                  <a:gd name="T36" fmla="*/ 14 w 35"/>
                  <a:gd name="T37" fmla="*/ 1 h 34"/>
                  <a:gd name="T38" fmla="*/ 11 w 35"/>
                  <a:gd name="T39" fmla="*/ 2 h 34"/>
                  <a:gd name="T40" fmla="*/ 11 w 35"/>
                  <a:gd name="T41" fmla="*/ 4 h 34"/>
                  <a:gd name="T42" fmla="*/ 19 w 35"/>
                  <a:gd name="T43" fmla="*/ 16 h 34"/>
                  <a:gd name="T44" fmla="*/ 27 w 35"/>
                  <a:gd name="T45" fmla="*/ 4 h 34"/>
                  <a:gd name="T46" fmla="*/ 27 w 35"/>
                  <a:gd name="T47" fmla="*/ 2 h 34"/>
                  <a:gd name="T48" fmla="*/ 24 w 35"/>
                  <a:gd name="T49" fmla="*/ 1 h 34"/>
                  <a:gd name="T50" fmla="*/ 24 w 35"/>
                  <a:gd name="T51" fmla="*/ 0 h 34"/>
                  <a:gd name="T52" fmla="*/ 35 w 35"/>
                  <a:gd name="T53" fmla="*/ 0 h 34"/>
                  <a:gd name="T54" fmla="*/ 35 w 35"/>
                  <a:gd name="T5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34">
                    <a:moveTo>
                      <a:pt x="35" y="1"/>
                    </a:moveTo>
                    <a:cubicBezTo>
                      <a:pt x="33" y="0"/>
                      <a:pt x="30" y="2"/>
                      <a:pt x="2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0"/>
                      <a:pt x="21" y="32"/>
                      <a:pt x="21" y="32"/>
                    </a:cubicBezTo>
                    <a:cubicBezTo>
                      <a:pt x="22" y="33"/>
                      <a:pt x="23" y="33"/>
                      <a:pt x="26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33"/>
                      <a:pt x="14" y="33"/>
                      <a:pt x="14" y="32"/>
                    </a:cubicBezTo>
                    <a:cubicBezTo>
                      <a:pt x="15" y="32"/>
                      <a:pt x="15" y="30"/>
                      <a:pt x="15" y="2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5"/>
                      <a:pt x="4" y="3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0" y="1"/>
                      <a:pt x="11" y="2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2"/>
                    </a:cubicBezTo>
                    <a:cubicBezTo>
                      <a:pt x="27" y="1"/>
                      <a:pt x="26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</a:endParaRPr>
              </a:p>
            </p:txBody>
          </p:sp>
        </p:grpSp>
      </p:grpSp>
      <p:cxnSp>
        <p:nvCxnSpPr>
          <p:cNvPr id="66" name="直接连接符 65"/>
          <p:cNvCxnSpPr/>
          <p:nvPr userDrawn="1"/>
        </p:nvCxnSpPr>
        <p:spPr>
          <a:xfrm>
            <a:off x="442913" y="6440235"/>
            <a:ext cx="113061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 userDrawn="1"/>
        </p:nvSpPr>
        <p:spPr>
          <a:xfrm>
            <a:off x="324748" y="6494813"/>
            <a:ext cx="201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弘毅明德  笃学创新</a:t>
            </a:r>
          </a:p>
          <a:p>
            <a:pPr algn="dist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8" name="图片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62" y="6526132"/>
            <a:ext cx="192088" cy="236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6" name="直接连接符 65"/>
          <p:cNvCxnSpPr/>
          <p:nvPr userDrawn="1"/>
        </p:nvCxnSpPr>
        <p:spPr>
          <a:xfrm>
            <a:off x="442913" y="6440235"/>
            <a:ext cx="113061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bbbdf955-add0-41f1-81bf-315cd22888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088260" y="1878421"/>
            <a:ext cx="5103350" cy="4979579"/>
            <a:chOff x="3544325" y="1157696"/>
            <a:chExt cx="5103350" cy="4979579"/>
          </a:xfrm>
          <a:gradFill>
            <a:gsLst>
              <a:gs pos="57000">
                <a:schemeClr val="bg1"/>
              </a:gs>
              <a:gs pos="25000">
                <a:schemeClr val="accent2">
                  <a:lumMod val="75000"/>
                  <a:alpha val="77000"/>
                </a:schemeClr>
              </a:gs>
            </a:gsLst>
            <a:lin ang="15780000" scaled="0"/>
          </a:gradFill>
        </p:grpSpPr>
        <p:sp>
          <p:nvSpPr>
            <p:cNvPr id="19" name="íśḻíḑè"/>
            <p:cNvSpPr/>
            <p:nvPr/>
          </p:nvSpPr>
          <p:spPr bwMode="auto">
            <a:xfrm>
              <a:off x="7968438" y="3418808"/>
              <a:ext cx="75472" cy="66413"/>
            </a:xfrm>
            <a:custGeom>
              <a:avLst/>
              <a:gdLst>
                <a:gd name="T0" fmla="*/ 9 w 24"/>
                <a:gd name="T1" fmla="*/ 0 h 21"/>
                <a:gd name="T2" fmla="*/ 16 w 24"/>
                <a:gd name="T3" fmla="*/ 2 h 21"/>
                <a:gd name="T4" fmla="*/ 16 w 24"/>
                <a:gd name="T5" fmla="*/ 2 h 21"/>
                <a:gd name="T6" fmla="*/ 18 w 24"/>
                <a:gd name="T7" fmla="*/ 8 h 21"/>
                <a:gd name="T8" fmla="*/ 24 w 24"/>
                <a:gd name="T9" fmla="*/ 21 h 21"/>
                <a:gd name="T10" fmla="*/ 11 w 24"/>
                <a:gd name="T11" fmla="*/ 12 h 21"/>
                <a:gd name="T12" fmla="*/ 11 w 24"/>
                <a:gd name="T13" fmla="*/ 12 h 21"/>
                <a:gd name="T14" fmla="*/ 11 w 24"/>
                <a:gd name="T15" fmla="*/ 12 h 21"/>
                <a:gd name="T16" fmla="*/ 0 w 24"/>
                <a:gd name="T17" fmla="*/ 5 h 21"/>
                <a:gd name="T18" fmla="*/ 9 w 2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9" y="0"/>
                  </a:moveTo>
                  <a:cubicBezTo>
                    <a:pt x="11" y="0"/>
                    <a:pt x="14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4"/>
                    <a:pt x="17" y="6"/>
                    <a:pt x="18" y="8"/>
                  </a:cubicBezTo>
                  <a:cubicBezTo>
                    <a:pt x="20" y="13"/>
                    <a:pt x="23" y="18"/>
                    <a:pt x="24" y="2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5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ş1îḓè"/>
            <p:cNvSpPr/>
            <p:nvPr/>
          </p:nvSpPr>
          <p:spPr bwMode="auto">
            <a:xfrm>
              <a:off x="7739004" y="3145602"/>
              <a:ext cx="538861" cy="1776589"/>
            </a:xfrm>
            <a:custGeom>
              <a:avLst/>
              <a:gdLst>
                <a:gd name="T0" fmla="*/ 52 w 172"/>
                <a:gd name="T1" fmla="*/ 244 h 567"/>
                <a:gd name="T2" fmla="*/ 58 w 172"/>
                <a:gd name="T3" fmla="*/ 184 h 567"/>
                <a:gd name="T4" fmla="*/ 69 w 172"/>
                <a:gd name="T5" fmla="*/ 147 h 567"/>
                <a:gd name="T6" fmla="*/ 88 w 172"/>
                <a:gd name="T7" fmla="*/ 145 h 567"/>
                <a:gd name="T8" fmla="*/ 89 w 172"/>
                <a:gd name="T9" fmla="*/ 155 h 567"/>
                <a:gd name="T10" fmla="*/ 80 w 172"/>
                <a:gd name="T11" fmla="*/ 173 h 567"/>
                <a:gd name="T12" fmla="*/ 68 w 172"/>
                <a:gd name="T13" fmla="*/ 197 h 567"/>
                <a:gd name="T14" fmla="*/ 67 w 172"/>
                <a:gd name="T15" fmla="*/ 221 h 567"/>
                <a:gd name="T16" fmla="*/ 69 w 172"/>
                <a:gd name="T17" fmla="*/ 244 h 567"/>
                <a:gd name="T18" fmla="*/ 68 w 172"/>
                <a:gd name="T19" fmla="*/ 210 h 567"/>
                <a:gd name="T20" fmla="*/ 75 w 172"/>
                <a:gd name="T21" fmla="*/ 186 h 567"/>
                <a:gd name="T22" fmla="*/ 90 w 172"/>
                <a:gd name="T23" fmla="*/ 162 h 567"/>
                <a:gd name="T24" fmla="*/ 94 w 172"/>
                <a:gd name="T25" fmla="*/ 149 h 567"/>
                <a:gd name="T26" fmla="*/ 87 w 172"/>
                <a:gd name="T27" fmla="*/ 137 h 567"/>
                <a:gd name="T28" fmla="*/ 73 w 172"/>
                <a:gd name="T29" fmla="*/ 122 h 567"/>
                <a:gd name="T30" fmla="*/ 64 w 172"/>
                <a:gd name="T31" fmla="*/ 113 h 567"/>
                <a:gd name="T32" fmla="*/ 44 w 172"/>
                <a:gd name="T33" fmla="*/ 96 h 567"/>
                <a:gd name="T34" fmla="*/ 33 w 172"/>
                <a:gd name="T35" fmla="*/ 68 h 567"/>
                <a:gd name="T36" fmla="*/ 83 w 172"/>
                <a:gd name="T37" fmla="*/ 100 h 567"/>
                <a:gd name="T38" fmla="*/ 129 w 172"/>
                <a:gd name="T39" fmla="*/ 138 h 567"/>
                <a:gd name="T40" fmla="*/ 136 w 172"/>
                <a:gd name="T41" fmla="*/ 151 h 567"/>
                <a:gd name="T42" fmla="*/ 137 w 172"/>
                <a:gd name="T43" fmla="*/ 151 h 567"/>
                <a:gd name="T44" fmla="*/ 132 w 172"/>
                <a:gd name="T45" fmla="*/ 136 h 567"/>
                <a:gd name="T46" fmla="*/ 125 w 172"/>
                <a:gd name="T47" fmla="*/ 129 h 567"/>
                <a:gd name="T48" fmla="*/ 94 w 172"/>
                <a:gd name="T49" fmla="*/ 94 h 567"/>
                <a:gd name="T50" fmla="*/ 90 w 172"/>
                <a:gd name="T51" fmla="*/ 82 h 567"/>
                <a:gd name="T52" fmla="*/ 55 w 172"/>
                <a:gd name="T53" fmla="*/ 48 h 567"/>
                <a:gd name="T54" fmla="*/ 48 w 172"/>
                <a:gd name="T55" fmla="*/ 16 h 567"/>
                <a:gd name="T56" fmla="*/ 110 w 172"/>
                <a:gd name="T57" fmla="*/ 69 h 567"/>
                <a:gd name="T58" fmla="*/ 124 w 172"/>
                <a:gd name="T59" fmla="*/ 92 h 567"/>
                <a:gd name="T60" fmla="*/ 153 w 172"/>
                <a:gd name="T61" fmla="*/ 143 h 567"/>
                <a:gd name="T62" fmla="*/ 155 w 172"/>
                <a:gd name="T63" fmla="*/ 154 h 567"/>
                <a:gd name="T64" fmla="*/ 156 w 172"/>
                <a:gd name="T65" fmla="*/ 154 h 567"/>
                <a:gd name="T66" fmla="*/ 155 w 172"/>
                <a:gd name="T67" fmla="*/ 142 h 567"/>
                <a:gd name="T68" fmla="*/ 147 w 172"/>
                <a:gd name="T69" fmla="*/ 123 h 567"/>
                <a:gd name="T70" fmla="*/ 127 w 172"/>
                <a:gd name="T71" fmla="*/ 90 h 567"/>
                <a:gd name="T72" fmla="*/ 107 w 172"/>
                <a:gd name="T73" fmla="*/ 63 h 567"/>
                <a:gd name="T74" fmla="*/ 77 w 172"/>
                <a:gd name="T75" fmla="*/ 31 h 567"/>
                <a:gd name="T76" fmla="*/ 82 w 172"/>
                <a:gd name="T77" fmla="*/ 1 h 567"/>
                <a:gd name="T78" fmla="*/ 132 w 172"/>
                <a:gd name="T79" fmla="*/ 65 h 567"/>
                <a:gd name="T80" fmla="*/ 150 w 172"/>
                <a:gd name="T81" fmla="*/ 64 h 567"/>
                <a:gd name="T82" fmla="*/ 169 w 172"/>
                <a:gd name="T83" fmla="*/ 13 h 567"/>
                <a:gd name="T84" fmla="*/ 172 w 172"/>
                <a:gd name="T85" fmla="*/ 75 h 567"/>
                <a:gd name="T86" fmla="*/ 161 w 172"/>
                <a:gd name="T87" fmla="*/ 133 h 567"/>
                <a:gd name="T88" fmla="*/ 162 w 172"/>
                <a:gd name="T89" fmla="*/ 161 h 567"/>
                <a:gd name="T90" fmla="*/ 137 w 172"/>
                <a:gd name="T91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567">
                  <a:moveTo>
                    <a:pt x="0" y="567"/>
                  </a:moveTo>
                  <a:cubicBezTo>
                    <a:pt x="52" y="244"/>
                    <a:pt x="52" y="244"/>
                    <a:pt x="52" y="244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2" y="199"/>
                    <a:pt x="54" y="191"/>
                    <a:pt x="58" y="184"/>
                  </a:cubicBezTo>
                  <a:cubicBezTo>
                    <a:pt x="64" y="171"/>
                    <a:pt x="64" y="171"/>
                    <a:pt x="64" y="171"/>
                  </a:cubicBezTo>
                  <a:cubicBezTo>
                    <a:pt x="67" y="163"/>
                    <a:pt x="69" y="155"/>
                    <a:pt x="69" y="14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0" y="124"/>
                    <a:pt x="86" y="143"/>
                    <a:pt x="88" y="145"/>
                  </a:cubicBezTo>
                  <a:cubicBezTo>
                    <a:pt x="89" y="146"/>
                    <a:pt x="90" y="148"/>
                    <a:pt x="90" y="149"/>
                  </a:cubicBezTo>
                  <a:cubicBezTo>
                    <a:pt x="90" y="151"/>
                    <a:pt x="90" y="153"/>
                    <a:pt x="89" y="155"/>
                  </a:cubicBezTo>
                  <a:cubicBezTo>
                    <a:pt x="89" y="156"/>
                    <a:pt x="87" y="158"/>
                    <a:pt x="86" y="160"/>
                  </a:cubicBezTo>
                  <a:cubicBezTo>
                    <a:pt x="84" y="164"/>
                    <a:pt x="82" y="168"/>
                    <a:pt x="80" y="173"/>
                  </a:cubicBezTo>
                  <a:cubicBezTo>
                    <a:pt x="77" y="177"/>
                    <a:pt x="75" y="181"/>
                    <a:pt x="73" y="185"/>
                  </a:cubicBezTo>
                  <a:cubicBezTo>
                    <a:pt x="71" y="189"/>
                    <a:pt x="69" y="193"/>
                    <a:pt x="68" y="197"/>
                  </a:cubicBezTo>
                  <a:cubicBezTo>
                    <a:pt x="67" y="202"/>
                    <a:pt x="66" y="206"/>
                    <a:pt x="66" y="210"/>
                  </a:cubicBezTo>
                  <a:cubicBezTo>
                    <a:pt x="66" y="214"/>
                    <a:pt x="66" y="218"/>
                    <a:pt x="67" y="221"/>
                  </a:cubicBezTo>
                  <a:cubicBezTo>
                    <a:pt x="68" y="235"/>
                    <a:pt x="69" y="244"/>
                    <a:pt x="69" y="244"/>
                  </a:cubicBezTo>
                  <a:cubicBezTo>
                    <a:pt x="69" y="244"/>
                    <a:pt x="69" y="244"/>
                    <a:pt x="69" y="244"/>
                  </a:cubicBezTo>
                  <a:cubicBezTo>
                    <a:pt x="69" y="244"/>
                    <a:pt x="69" y="235"/>
                    <a:pt x="68" y="221"/>
                  </a:cubicBezTo>
                  <a:cubicBezTo>
                    <a:pt x="68" y="218"/>
                    <a:pt x="68" y="214"/>
                    <a:pt x="68" y="210"/>
                  </a:cubicBezTo>
                  <a:cubicBezTo>
                    <a:pt x="68" y="206"/>
                    <a:pt x="69" y="202"/>
                    <a:pt x="70" y="198"/>
                  </a:cubicBezTo>
                  <a:cubicBezTo>
                    <a:pt x="72" y="194"/>
                    <a:pt x="73" y="190"/>
                    <a:pt x="75" y="186"/>
                  </a:cubicBezTo>
                  <a:cubicBezTo>
                    <a:pt x="78" y="182"/>
                    <a:pt x="80" y="178"/>
                    <a:pt x="83" y="174"/>
                  </a:cubicBezTo>
                  <a:cubicBezTo>
                    <a:pt x="85" y="170"/>
                    <a:pt x="87" y="166"/>
                    <a:pt x="90" y="162"/>
                  </a:cubicBezTo>
                  <a:cubicBezTo>
                    <a:pt x="91" y="160"/>
                    <a:pt x="92" y="159"/>
                    <a:pt x="93" y="156"/>
                  </a:cubicBezTo>
                  <a:cubicBezTo>
                    <a:pt x="94" y="154"/>
                    <a:pt x="95" y="151"/>
                    <a:pt x="94" y="149"/>
                  </a:cubicBezTo>
                  <a:cubicBezTo>
                    <a:pt x="94" y="146"/>
                    <a:pt x="92" y="144"/>
                    <a:pt x="91" y="142"/>
                  </a:cubicBezTo>
                  <a:cubicBezTo>
                    <a:pt x="89" y="140"/>
                    <a:pt x="88" y="139"/>
                    <a:pt x="87" y="137"/>
                  </a:cubicBezTo>
                  <a:cubicBezTo>
                    <a:pt x="84" y="134"/>
                    <a:pt x="82" y="132"/>
                    <a:pt x="79" y="129"/>
                  </a:cubicBezTo>
                  <a:cubicBezTo>
                    <a:pt x="77" y="126"/>
                    <a:pt x="75" y="124"/>
                    <a:pt x="73" y="122"/>
                  </a:cubicBezTo>
                  <a:cubicBezTo>
                    <a:pt x="71" y="120"/>
                    <a:pt x="69" y="118"/>
                    <a:pt x="68" y="117"/>
                  </a:cubicBezTo>
                  <a:cubicBezTo>
                    <a:pt x="66" y="115"/>
                    <a:pt x="65" y="113"/>
                    <a:pt x="64" y="113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35" y="90"/>
                    <a:pt x="31" y="80"/>
                    <a:pt x="31" y="70"/>
                  </a:cubicBezTo>
                  <a:cubicBezTo>
                    <a:pt x="31" y="68"/>
                    <a:pt x="32" y="68"/>
                    <a:pt x="33" y="6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125" y="134"/>
                    <a:pt x="126" y="135"/>
                  </a:cubicBezTo>
                  <a:cubicBezTo>
                    <a:pt x="127" y="136"/>
                    <a:pt x="128" y="137"/>
                    <a:pt x="129" y="138"/>
                  </a:cubicBezTo>
                  <a:cubicBezTo>
                    <a:pt x="131" y="141"/>
                    <a:pt x="133" y="144"/>
                    <a:pt x="134" y="147"/>
                  </a:cubicBezTo>
                  <a:cubicBezTo>
                    <a:pt x="135" y="148"/>
                    <a:pt x="135" y="150"/>
                    <a:pt x="136" y="151"/>
                  </a:cubicBezTo>
                  <a:cubicBezTo>
                    <a:pt x="136" y="153"/>
                    <a:pt x="136" y="154"/>
                    <a:pt x="137" y="156"/>
                  </a:cubicBezTo>
                  <a:cubicBezTo>
                    <a:pt x="138" y="154"/>
                    <a:pt x="137" y="153"/>
                    <a:pt x="137" y="151"/>
                  </a:cubicBezTo>
                  <a:cubicBezTo>
                    <a:pt x="137" y="149"/>
                    <a:pt x="137" y="147"/>
                    <a:pt x="137" y="146"/>
                  </a:cubicBezTo>
                  <a:cubicBezTo>
                    <a:pt x="136" y="142"/>
                    <a:pt x="134" y="139"/>
                    <a:pt x="132" y="136"/>
                  </a:cubicBezTo>
                  <a:cubicBezTo>
                    <a:pt x="131" y="135"/>
                    <a:pt x="130" y="133"/>
                    <a:pt x="129" y="132"/>
                  </a:cubicBezTo>
                  <a:cubicBezTo>
                    <a:pt x="128" y="131"/>
                    <a:pt x="126" y="130"/>
                    <a:pt x="125" y="129"/>
                  </a:cubicBezTo>
                  <a:cubicBezTo>
                    <a:pt x="122" y="126"/>
                    <a:pt x="98" y="109"/>
                    <a:pt x="98" y="109"/>
                  </a:cubicBezTo>
                  <a:cubicBezTo>
                    <a:pt x="98" y="106"/>
                    <a:pt x="96" y="100"/>
                    <a:pt x="94" y="94"/>
                  </a:cubicBezTo>
                  <a:cubicBezTo>
                    <a:pt x="94" y="92"/>
                    <a:pt x="93" y="89"/>
                    <a:pt x="93" y="88"/>
                  </a:cubicBezTo>
                  <a:cubicBezTo>
                    <a:pt x="92" y="86"/>
                    <a:pt x="91" y="84"/>
                    <a:pt x="90" y="82"/>
                  </a:cubicBezTo>
                  <a:cubicBezTo>
                    <a:pt x="89" y="80"/>
                    <a:pt x="88" y="79"/>
                    <a:pt x="87" y="7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47" y="40"/>
                    <a:pt x="43" y="28"/>
                    <a:pt x="46" y="17"/>
                  </a:cubicBezTo>
                  <a:cubicBezTo>
                    <a:pt x="46" y="16"/>
                    <a:pt x="47" y="16"/>
                    <a:pt x="48" y="1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5"/>
                    <a:pt x="107" y="65"/>
                    <a:pt x="110" y="69"/>
                  </a:cubicBezTo>
                  <a:cubicBezTo>
                    <a:pt x="112" y="70"/>
                    <a:pt x="112" y="72"/>
                    <a:pt x="114" y="74"/>
                  </a:cubicBezTo>
                  <a:cubicBezTo>
                    <a:pt x="115" y="76"/>
                    <a:pt x="122" y="88"/>
                    <a:pt x="124" y="92"/>
                  </a:cubicBezTo>
                  <a:cubicBezTo>
                    <a:pt x="129" y="100"/>
                    <a:pt x="147" y="128"/>
                    <a:pt x="150" y="135"/>
                  </a:cubicBezTo>
                  <a:cubicBezTo>
                    <a:pt x="151" y="138"/>
                    <a:pt x="152" y="140"/>
                    <a:pt x="153" y="143"/>
                  </a:cubicBezTo>
                  <a:cubicBezTo>
                    <a:pt x="154" y="146"/>
                    <a:pt x="154" y="148"/>
                    <a:pt x="155" y="150"/>
                  </a:cubicBezTo>
                  <a:cubicBezTo>
                    <a:pt x="155" y="152"/>
                    <a:pt x="155" y="153"/>
                    <a:pt x="155" y="154"/>
                  </a:cubicBezTo>
                  <a:cubicBezTo>
                    <a:pt x="155" y="156"/>
                    <a:pt x="155" y="156"/>
                    <a:pt x="156" y="156"/>
                  </a:cubicBezTo>
                  <a:cubicBezTo>
                    <a:pt x="156" y="156"/>
                    <a:pt x="156" y="156"/>
                    <a:pt x="156" y="154"/>
                  </a:cubicBezTo>
                  <a:cubicBezTo>
                    <a:pt x="156" y="153"/>
                    <a:pt x="156" y="152"/>
                    <a:pt x="156" y="150"/>
                  </a:cubicBezTo>
                  <a:cubicBezTo>
                    <a:pt x="156" y="148"/>
                    <a:pt x="156" y="145"/>
                    <a:pt x="155" y="142"/>
                  </a:cubicBezTo>
                  <a:cubicBezTo>
                    <a:pt x="155" y="140"/>
                    <a:pt x="154" y="137"/>
                    <a:pt x="153" y="133"/>
                  </a:cubicBezTo>
                  <a:cubicBezTo>
                    <a:pt x="151" y="130"/>
                    <a:pt x="149" y="127"/>
                    <a:pt x="147" y="123"/>
                  </a:cubicBezTo>
                  <a:cubicBezTo>
                    <a:pt x="146" y="120"/>
                    <a:pt x="143" y="116"/>
                    <a:pt x="141" y="113"/>
                  </a:cubicBezTo>
                  <a:cubicBezTo>
                    <a:pt x="137" y="105"/>
                    <a:pt x="132" y="98"/>
                    <a:pt x="127" y="90"/>
                  </a:cubicBezTo>
                  <a:cubicBezTo>
                    <a:pt x="124" y="86"/>
                    <a:pt x="117" y="75"/>
                    <a:pt x="116" y="73"/>
                  </a:cubicBezTo>
                  <a:cubicBezTo>
                    <a:pt x="115" y="71"/>
                    <a:pt x="111" y="66"/>
                    <a:pt x="107" y="63"/>
                  </a:cubicBezTo>
                  <a:cubicBezTo>
                    <a:pt x="106" y="61"/>
                    <a:pt x="85" y="44"/>
                    <a:pt x="82" y="4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2" y="22"/>
                    <a:pt x="73" y="11"/>
                    <a:pt x="78" y="1"/>
                  </a:cubicBezTo>
                  <a:cubicBezTo>
                    <a:pt x="79" y="0"/>
                    <a:pt x="81" y="0"/>
                    <a:pt x="82" y="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0" y="61"/>
                    <a:pt x="131" y="63"/>
                    <a:pt x="132" y="65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35"/>
                    <a:pt x="158" y="22"/>
                    <a:pt x="169" y="13"/>
                  </a:cubicBezTo>
                  <a:cubicBezTo>
                    <a:pt x="170" y="12"/>
                    <a:pt x="172" y="13"/>
                    <a:pt x="172" y="1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7"/>
                    <a:pt x="172" y="79"/>
                    <a:pt x="172" y="8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6" y="144"/>
                    <a:pt x="166" y="153"/>
                    <a:pt x="162" y="161"/>
                  </a:cubicBezTo>
                  <a:cubicBezTo>
                    <a:pt x="123" y="244"/>
                    <a:pt x="123" y="244"/>
                    <a:pt x="123" y="244"/>
                  </a:cubicBezTo>
                  <a:cubicBezTo>
                    <a:pt x="137" y="567"/>
                    <a:pt x="137" y="567"/>
                    <a:pt x="137" y="567"/>
                  </a:cubicBezTo>
                  <a:lnTo>
                    <a:pt x="0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ṡlide"/>
            <p:cNvSpPr/>
            <p:nvPr/>
          </p:nvSpPr>
          <p:spPr bwMode="auto">
            <a:xfrm>
              <a:off x="6969200" y="4922192"/>
              <a:ext cx="1249799" cy="1215083"/>
            </a:xfrm>
            <a:custGeom>
              <a:avLst/>
              <a:gdLst>
                <a:gd name="T0" fmla="*/ 90 w 399"/>
                <a:gd name="T1" fmla="*/ 388 h 388"/>
                <a:gd name="T2" fmla="*/ 1 w 399"/>
                <a:gd name="T3" fmla="*/ 10 h 388"/>
                <a:gd name="T4" fmla="*/ 10 w 399"/>
                <a:gd name="T5" fmla="*/ 0 h 388"/>
                <a:gd name="T6" fmla="*/ 383 w 399"/>
                <a:gd name="T7" fmla="*/ 0 h 388"/>
                <a:gd name="T8" fmla="*/ 399 w 399"/>
                <a:gd name="T9" fmla="*/ 16 h 388"/>
                <a:gd name="T10" fmla="*/ 399 w 399"/>
                <a:gd name="T11" fmla="*/ 230 h 388"/>
                <a:gd name="T12" fmla="*/ 390 w 399"/>
                <a:gd name="T13" fmla="*/ 267 h 388"/>
                <a:gd name="T14" fmla="*/ 321 w 399"/>
                <a:gd name="T15" fmla="*/ 388 h 388"/>
                <a:gd name="T16" fmla="*/ 90 w 399"/>
                <a:gd name="T1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388">
                  <a:moveTo>
                    <a:pt x="90" y="38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92" y="0"/>
                    <a:pt x="399" y="7"/>
                    <a:pt x="399" y="16"/>
                  </a:cubicBezTo>
                  <a:cubicBezTo>
                    <a:pt x="399" y="230"/>
                    <a:pt x="399" y="230"/>
                    <a:pt x="399" y="230"/>
                  </a:cubicBezTo>
                  <a:cubicBezTo>
                    <a:pt x="399" y="243"/>
                    <a:pt x="396" y="256"/>
                    <a:pt x="390" y="267"/>
                  </a:cubicBezTo>
                  <a:cubicBezTo>
                    <a:pt x="321" y="388"/>
                    <a:pt x="321" y="388"/>
                    <a:pt x="321" y="388"/>
                  </a:cubicBezTo>
                  <a:lnTo>
                    <a:pt x="90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ṥḻiḑe"/>
            <p:cNvSpPr/>
            <p:nvPr/>
          </p:nvSpPr>
          <p:spPr bwMode="auto">
            <a:xfrm>
              <a:off x="7035616" y="5758410"/>
              <a:ext cx="215847" cy="378865"/>
            </a:xfrm>
            <a:custGeom>
              <a:avLst/>
              <a:gdLst>
                <a:gd name="T0" fmla="*/ 66 w 143"/>
                <a:gd name="T1" fmla="*/ 0 h 251"/>
                <a:gd name="T2" fmla="*/ 0 w 143"/>
                <a:gd name="T3" fmla="*/ 251 h 251"/>
                <a:gd name="T4" fmla="*/ 143 w 143"/>
                <a:gd name="T5" fmla="*/ 251 h 251"/>
                <a:gd name="T6" fmla="*/ 66 w 143"/>
                <a:gd name="T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251">
                  <a:moveTo>
                    <a:pt x="66" y="0"/>
                  </a:moveTo>
                  <a:lnTo>
                    <a:pt x="0" y="251"/>
                  </a:lnTo>
                  <a:lnTo>
                    <a:pt x="143" y="251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śľidé"/>
            <p:cNvSpPr/>
            <p:nvPr/>
          </p:nvSpPr>
          <p:spPr bwMode="auto">
            <a:xfrm>
              <a:off x="3625834" y="3196923"/>
              <a:ext cx="206789" cy="297356"/>
            </a:xfrm>
            <a:custGeom>
              <a:avLst/>
              <a:gdLst>
                <a:gd name="T0" fmla="*/ 64 w 66"/>
                <a:gd name="T1" fmla="*/ 91 h 95"/>
                <a:gd name="T2" fmla="*/ 56 w 66"/>
                <a:gd name="T3" fmla="*/ 82 h 95"/>
                <a:gd name="T4" fmla="*/ 48 w 66"/>
                <a:gd name="T5" fmla="*/ 71 h 95"/>
                <a:gd name="T6" fmla="*/ 39 w 66"/>
                <a:gd name="T7" fmla="*/ 60 h 95"/>
                <a:gd name="T8" fmla="*/ 32 w 66"/>
                <a:gd name="T9" fmla="*/ 47 h 95"/>
                <a:gd name="T10" fmla="*/ 4 w 66"/>
                <a:gd name="T11" fmla="*/ 0 h 95"/>
                <a:gd name="T12" fmla="*/ 2 w 66"/>
                <a:gd name="T13" fmla="*/ 8 h 95"/>
                <a:gd name="T14" fmla="*/ 37 w 66"/>
                <a:gd name="T15" fmla="*/ 65 h 95"/>
                <a:gd name="T16" fmla="*/ 66 w 66"/>
                <a:gd name="T17" fmla="*/ 95 h 95"/>
                <a:gd name="T18" fmla="*/ 64 w 66"/>
                <a:gd name="T19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5">
                  <a:moveTo>
                    <a:pt x="64" y="91"/>
                  </a:moveTo>
                  <a:cubicBezTo>
                    <a:pt x="62" y="88"/>
                    <a:pt x="59" y="85"/>
                    <a:pt x="56" y="82"/>
                  </a:cubicBezTo>
                  <a:cubicBezTo>
                    <a:pt x="54" y="79"/>
                    <a:pt x="51" y="75"/>
                    <a:pt x="48" y="71"/>
                  </a:cubicBezTo>
                  <a:cubicBezTo>
                    <a:pt x="45" y="68"/>
                    <a:pt x="42" y="64"/>
                    <a:pt x="39" y="60"/>
                  </a:cubicBezTo>
                  <a:cubicBezTo>
                    <a:pt x="37" y="55"/>
                    <a:pt x="34" y="51"/>
                    <a:pt x="32" y="47"/>
                  </a:cubicBezTo>
                  <a:cubicBezTo>
                    <a:pt x="22" y="30"/>
                    <a:pt x="12" y="13"/>
                    <a:pt x="4" y="0"/>
                  </a:cubicBezTo>
                  <a:cubicBezTo>
                    <a:pt x="1" y="1"/>
                    <a:pt x="0" y="5"/>
                    <a:pt x="2" y="8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5" y="92"/>
                    <a:pt x="6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ṥľîdè"/>
            <p:cNvSpPr/>
            <p:nvPr/>
          </p:nvSpPr>
          <p:spPr bwMode="auto">
            <a:xfrm>
              <a:off x="3616778" y="3101828"/>
              <a:ext cx="783388" cy="1820361"/>
            </a:xfrm>
            <a:custGeom>
              <a:avLst/>
              <a:gdLst>
                <a:gd name="T0" fmla="*/ 232 w 250"/>
                <a:gd name="T1" fmla="*/ 106 h 581"/>
                <a:gd name="T2" fmla="*/ 175 w 250"/>
                <a:gd name="T3" fmla="*/ 134 h 581"/>
                <a:gd name="T4" fmla="*/ 139 w 250"/>
                <a:gd name="T5" fmla="*/ 125 h 581"/>
                <a:gd name="T6" fmla="*/ 151 w 250"/>
                <a:gd name="T7" fmla="*/ 167 h 581"/>
                <a:gd name="T8" fmla="*/ 156 w 250"/>
                <a:gd name="T9" fmla="*/ 193 h 581"/>
                <a:gd name="T10" fmla="*/ 147 w 250"/>
                <a:gd name="T11" fmla="*/ 229 h 581"/>
                <a:gd name="T12" fmla="*/ 134 w 250"/>
                <a:gd name="T13" fmla="*/ 247 h 581"/>
                <a:gd name="T14" fmla="*/ 133 w 250"/>
                <a:gd name="T15" fmla="*/ 247 h 581"/>
                <a:gd name="T16" fmla="*/ 148 w 250"/>
                <a:gd name="T17" fmla="*/ 218 h 581"/>
                <a:gd name="T18" fmla="*/ 152 w 250"/>
                <a:gd name="T19" fmla="*/ 193 h 581"/>
                <a:gd name="T20" fmla="*/ 148 w 250"/>
                <a:gd name="T21" fmla="*/ 167 h 581"/>
                <a:gd name="T22" fmla="*/ 138 w 250"/>
                <a:gd name="T23" fmla="*/ 116 h 581"/>
                <a:gd name="T24" fmla="*/ 132 w 250"/>
                <a:gd name="T25" fmla="*/ 62 h 581"/>
                <a:gd name="T26" fmla="*/ 116 w 250"/>
                <a:gd name="T27" fmla="*/ 48 h 581"/>
                <a:gd name="T28" fmla="*/ 120 w 250"/>
                <a:gd name="T29" fmla="*/ 69 h 581"/>
                <a:gd name="T30" fmla="*/ 118 w 250"/>
                <a:gd name="T31" fmla="*/ 84 h 581"/>
                <a:gd name="T32" fmla="*/ 115 w 250"/>
                <a:gd name="T33" fmla="*/ 97 h 581"/>
                <a:gd name="T34" fmla="*/ 109 w 250"/>
                <a:gd name="T35" fmla="*/ 135 h 581"/>
                <a:gd name="T36" fmla="*/ 109 w 250"/>
                <a:gd name="T37" fmla="*/ 109 h 581"/>
                <a:gd name="T38" fmla="*/ 96 w 250"/>
                <a:gd name="T39" fmla="*/ 53 h 581"/>
                <a:gd name="T40" fmla="*/ 56 w 250"/>
                <a:gd name="T41" fmla="*/ 0 h 581"/>
                <a:gd name="T42" fmla="*/ 53 w 250"/>
                <a:gd name="T43" fmla="*/ 5 h 581"/>
                <a:gd name="T44" fmla="*/ 90 w 250"/>
                <a:gd name="T45" fmla="*/ 139 h 581"/>
                <a:gd name="T46" fmla="*/ 77 w 250"/>
                <a:gd name="T47" fmla="*/ 81 h 581"/>
                <a:gd name="T48" fmla="*/ 4 w 250"/>
                <a:gd name="T49" fmla="*/ 9 h 581"/>
                <a:gd name="T50" fmla="*/ 37 w 250"/>
                <a:gd name="T51" fmla="*/ 75 h 581"/>
                <a:gd name="T52" fmla="*/ 50 w 250"/>
                <a:gd name="T53" fmla="*/ 93 h 581"/>
                <a:gd name="T54" fmla="*/ 74 w 250"/>
                <a:gd name="T55" fmla="*/ 129 h 581"/>
                <a:gd name="T56" fmla="*/ 76 w 250"/>
                <a:gd name="T57" fmla="*/ 145 h 581"/>
                <a:gd name="T58" fmla="*/ 62 w 250"/>
                <a:gd name="T59" fmla="*/ 581 h 581"/>
                <a:gd name="T60" fmla="*/ 142 w 250"/>
                <a:gd name="T61" fmla="*/ 245 h 581"/>
                <a:gd name="T62" fmla="*/ 180 w 250"/>
                <a:gd name="T63" fmla="*/ 198 h 581"/>
                <a:gd name="T64" fmla="*/ 227 w 250"/>
                <a:gd name="T65" fmla="*/ 132 h 581"/>
                <a:gd name="T66" fmla="*/ 248 w 250"/>
                <a:gd name="T67" fmla="*/ 1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0" h="581">
                  <a:moveTo>
                    <a:pt x="248" y="111"/>
                  </a:moveTo>
                  <a:cubicBezTo>
                    <a:pt x="244" y="107"/>
                    <a:pt x="238" y="105"/>
                    <a:pt x="232" y="106"/>
                  </a:cubicBezTo>
                  <a:cubicBezTo>
                    <a:pt x="217" y="109"/>
                    <a:pt x="203" y="115"/>
                    <a:pt x="190" y="12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67" y="140"/>
                    <a:pt x="156" y="139"/>
                    <a:pt x="149" y="133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7"/>
                    <a:pt x="140" y="130"/>
                    <a:pt x="141" y="132"/>
                  </a:cubicBezTo>
                  <a:cubicBezTo>
                    <a:pt x="142" y="139"/>
                    <a:pt x="149" y="162"/>
                    <a:pt x="151" y="167"/>
                  </a:cubicBezTo>
                  <a:cubicBezTo>
                    <a:pt x="152" y="171"/>
                    <a:pt x="153" y="175"/>
                    <a:pt x="154" y="180"/>
                  </a:cubicBezTo>
                  <a:cubicBezTo>
                    <a:pt x="155" y="184"/>
                    <a:pt x="156" y="189"/>
                    <a:pt x="156" y="193"/>
                  </a:cubicBezTo>
                  <a:cubicBezTo>
                    <a:pt x="156" y="198"/>
                    <a:pt x="155" y="203"/>
                    <a:pt x="155" y="207"/>
                  </a:cubicBezTo>
                  <a:cubicBezTo>
                    <a:pt x="153" y="215"/>
                    <a:pt x="150" y="223"/>
                    <a:pt x="147" y="229"/>
                  </a:cubicBezTo>
                  <a:cubicBezTo>
                    <a:pt x="144" y="235"/>
                    <a:pt x="140" y="240"/>
                    <a:pt x="138" y="243"/>
                  </a:cubicBezTo>
                  <a:cubicBezTo>
                    <a:pt x="136" y="245"/>
                    <a:pt x="134" y="247"/>
                    <a:pt x="134" y="247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3" y="247"/>
                    <a:pt x="140" y="238"/>
                    <a:pt x="144" y="228"/>
                  </a:cubicBezTo>
                  <a:cubicBezTo>
                    <a:pt x="146" y="225"/>
                    <a:pt x="147" y="221"/>
                    <a:pt x="148" y="218"/>
                  </a:cubicBezTo>
                  <a:cubicBezTo>
                    <a:pt x="149" y="214"/>
                    <a:pt x="150" y="210"/>
                    <a:pt x="151" y="206"/>
                  </a:cubicBezTo>
                  <a:cubicBezTo>
                    <a:pt x="151" y="202"/>
                    <a:pt x="152" y="198"/>
                    <a:pt x="152" y="193"/>
                  </a:cubicBezTo>
                  <a:cubicBezTo>
                    <a:pt x="152" y="189"/>
                    <a:pt x="152" y="185"/>
                    <a:pt x="151" y="180"/>
                  </a:cubicBezTo>
                  <a:cubicBezTo>
                    <a:pt x="150" y="176"/>
                    <a:pt x="149" y="172"/>
                    <a:pt x="148" y="167"/>
                  </a:cubicBezTo>
                  <a:cubicBezTo>
                    <a:pt x="147" y="163"/>
                    <a:pt x="140" y="139"/>
                    <a:pt x="139" y="132"/>
                  </a:cubicBezTo>
                  <a:cubicBezTo>
                    <a:pt x="138" y="126"/>
                    <a:pt x="138" y="120"/>
                    <a:pt x="138" y="116"/>
                  </a:cubicBezTo>
                  <a:cubicBezTo>
                    <a:pt x="138" y="114"/>
                    <a:pt x="138" y="112"/>
                    <a:pt x="138" y="111"/>
                  </a:cubicBezTo>
                  <a:cubicBezTo>
                    <a:pt x="136" y="82"/>
                    <a:pt x="136" y="75"/>
                    <a:pt x="132" y="62"/>
                  </a:cubicBezTo>
                  <a:cubicBezTo>
                    <a:pt x="130" y="54"/>
                    <a:pt x="126" y="48"/>
                    <a:pt x="119" y="45"/>
                  </a:cubicBezTo>
                  <a:cubicBezTo>
                    <a:pt x="117" y="44"/>
                    <a:pt x="115" y="46"/>
                    <a:pt x="116" y="48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0" y="65"/>
                    <a:pt x="120" y="67"/>
                    <a:pt x="120" y="69"/>
                  </a:cubicBezTo>
                  <a:cubicBezTo>
                    <a:pt x="121" y="71"/>
                    <a:pt x="121" y="72"/>
                    <a:pt x="121" y="74"/>
                  </a:cubicBezTo>
                  <a:cubicBezTo>
                    <a:pt x="120" y="80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8"/>
                    <a:pt x="116" y="92"/>
                    <a:pt x="115" y="97"/>
                  </a:cubicBezTo>
                  <a:cubicBezTo>
                    <a:pt x="115" y="99"/>
                    <a:pt x="114" y="101"/>
                    <a:pt x="114" y="103"/>
                  </a:cubicBezTo>
                  <a:cubicBezTo>
                    <a:pt x="114" y="103"/>
                    <a:pt x="110" y="131"/>
                    <a:pt x="109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31"/>
                    <a:pt x="109" y="113"/>
                    <a:pt x="109" y="109"/>
                  </a:cubicBezTo>
                  <a:cubicBezTo>
                    <a:pt x="110" y="105"/>
                    <a:pt x="112" y="95"/>
                    <a:pt x="112" y="94"/>
                  </a:cubicBezTo>
                  <a:cubicBezTo>
                    <a:pt x="112" y="94"/>
                    <a:pt x="99" y="60"/>
                    <a:pt x="96" y="53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5" y="7"/>
                    <a:pt x="66" y="1"/>
                    <a:pt x="56" y="0"/>
                  </a:cubicBezTo>
                  <a:cubicBezTo>
                    <a:pt x="54" y="0"/>
                    <a:pt x="52" y="2"/>
                    <a:pt x="53" y="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90" y="134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88" y="134"/>
                    <a:pt x="79" y="90"/>
                    <a:pt x="77" y="8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9" y="10"/>
                    <a:pt x="12" y="8"/>
                    <a:pt x="4" y="9"/>
                  </a:cubicBezTo>
                  <a:cubicBezTo>
                    <a:pt x="1" y="10"/>
                    <a:pt x="0" y="13"/>
                    <a:pt x="1" y="16"/>
                  </a:cubicBezTo>
                  <a:cubicBezTo>
                    <a:pt x="1" y="16"/>
                    <a:pt x="27" y="59"/>
                    <a:pt x="37" y="75"/>
                  </a:cubicBezTo>
                  <a:cubicBezTo>
                    <a:pt x="40" y="79"/>
                    <a:pt x="43" y="84"/>
                    <a:pt x="45" y="88"/>
                  </a:cubicBezTo>
                  <a:cubicBezTo>
                    <a:pt x="46" y="90"/>
                    <a:pt x="48" y="91"/>
                    <a:pt x="50" y="93"/>
                  </a:cubicBezTo>
                  <a:cubicBezTo>
                    <a:pt x="51" y="95"/>
                    <a:pt x="67" y="116"/>
                    <a:pt x="70" y="119"/>
                  </a:cubicBezTo>
                  <a:cubicBezTo>
                    <a:pt x="72" y="122"/>
                    <a:pt x="73" y="126"/>
                    <a:pt x="74" y="129"/>
                  </a:cubicBezTo>
                  <a:cubicBezTo>
                    <a:pt x="75" y="132"/>
                    <a:pt x="75" y="134"/>
                    <a:pt x="76" y="137"/>
                  </a:cubicBezTo>
                  <a:cubicBezTo>
                    <a:pt x="76" y="139"/>
                    <a:pt x="76" y="144"/>
                    <a:pt x="76" y="145"/>
                  </a:cubicBezTo>
                  <a:cubicBezTo>
                    <a:pt x="76" y="258"/>
                    <a:pt x="76" y="258"/>
                    <a:pt x="76" y="258"/>
                  </a:cubicBezTo>
                  <a:cubicBezTo>
                    <a:pt x="62" y="581"/>
                    <a:pt x="62" y="581"/>
                    <a:pt x="62" y="581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7" y="240"/>
                    <a:pt x="147" y="240"/>
                    <a:pt x="147" y="240"/>
                  </a:cubicBezTo>
                  <a:cubicBezTo>
                    <a:pt x="160" y="228"/>
                    <a:pt x="171" y="213"/>
                    <a:pt x="180" y="198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5" y="151"/>
                    <a:pt x="215" y="140"/>
                    <a:pt x="227" y="132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9" y="116"/>
                    <a:pt x="250" y="113"/>
                    <a:pt x="24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ṩ1ídè"/>
            <p:cNvSpPr/>
            <p:nvPr/>
          </p:nvSpPr>
          <p:spPr bwMode="auto">
            <a:xfrm>
              <a:off x="3761682" y="4922192"/>
              <a:ext cx="1248289" cy="1215083"/>
            </a:xfrm>
            <a:custGeom>
              <a:avLst/>
              <a:gdLst>
                <a:gd name="T0" fmla="*/ 309 w 399"/>
                <a:gd name="T1" fmla="*/ 388 h 388"/>
                <a:gd name="T2" fmla="*/ 398 w 399"/>
                <a:gd name="T3" fmla="*/ 10 h 388"/>
                <a:gd name="T4" fmla="*/ 389 w 399"/>
                <a:gd name="T5" fmla="*/ 0 h 388"/>
                <a:gd name="T6" fmla="*/ 16 w 399"/>
                <a:gd name="T7" fmla="*/ 0 h 388"/>
                <a:gd name="T8" fmla="*/ 0 w 399"/>
                <a:gd name="T9" fmla="*/ 16 h 388"/>
                <a:gd name="T10" fmla="*/ 0 w 399"/>
                <a:gd name="T11" fmla="*/ 230 h 388"/>
                <a:gd name="T12" fmla="*/ 9 w 399"/>
                <a:gd name="T13" fmla="*/ 267 h 388"/>
                <a:gd name="T14" fmla="*/ 78 w 399"/>
                <a:gd name="T15" fmla="*/ 388 h 388"/>
                <a:gd name="T16" fmla="*/ 309 w 399"/>
                <a:gd name="T1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388">
                  <a:moveTo>
                    <a:pt x="309" y="388"/>
                  </a:moveTo>
                  <a:cubicBezTo>
                    <a:pt x="398" y="10"/>
                    <a:pt x="398" y="10"/>
                    <a:pt x="398" y="10"/>
                  </a:cubicBezTo>
                  <a:cubicBezTo>
                    <a:pt x="399" y="5"/>
                    <a:pt x="395" y="0"/>
                    <a:pt x="38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43"/>
                    <a:pt x="3" y="256"/>
                    <a:pt x="9" y="267"/>
                  </a:cubicBezTo>
                  <a:cubicBezTo>
                    <a:pt x="78" y="388"/>
                    <a:pt x="78" y="388"/>
                    <a:pt x="78" y="388"/>
                  </a:cubicBezTo>
                  <a:lnTo>
                    <a:pt x="309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sļíḑè"/>
            <p:cNvSpPr/>
            <p:nvPr/>
          </p:nvSpPr>
          <p:spPr bwMode="auto">
            <a:xfrm>
              <a:off x="4727710" y="5758410"/>
              <a:ext cx="215847" cy="378865"/>
            </a:xfrm>
            <a:custGeom>
              <a:avLst/>
              <a:gdLst>
                <a:gd name="T0" fmla="*/ 77 w 143"/>
                <a:gd name="T1" fmla="*/ 0 h 251"/>
                <a:gd name="T2" fmla="*/ 143 w 143"/>
                <a:gd name="T3" fmla="*/ 251 h 251"/>
                <a:gd name="T4" fmla="*/ 0 w 143"/>
                <a:gd name="T5" fmla="*/ 251 h 251"/>
                <a:gd name="T6" fmla="*/ 77 w 143"/>
                <a:gd name="T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251">
                  <a:moveTo>
                    <a:pt x="77" y="0"/>
                  </a:moveTo>
                  <a:lnTo>
                    <a:pt x="143" y="251"/>
                  </a:lnTo>
                  <a:lnTo>
                    <a:pt x="0" y="251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ḷîḑé"/>
            <p:cNvSpPr/>
            <p:nvPr/>
          </p:nvSpPr>
          <p:spPr bwMode="auto">
            <a:xfrm>
              <a:off x="6152603" y="3888237"/>
              <a:ext cx="69435" cy="60376"/>
            </a:xfrm>
            <a:custGeom>
              <a:avLst/>
              <a:gdLst>
                <a:gd name="T0" fmla="*/ 8 w 22"/>
                <a:gd name="T1" fmla="*/ 0 h 19"/>
                <a:gd name="T2" fmla="*/ 14 w 22"/>
                <a:gd name="T3" fmla="*/ 2 h 19"/>
                <a:gd name="T4" fmla="*/ 14 w 22"/>
                <a:gd name="T5" fmla="*/ 2 h 19"/>
                <a:gd name="T6" fmla="*/ 17 w 22"/>
                <a:gd name="T7" fmla="*/ 7 h 19"/>
                <a:gd name="T8" fmla="*/ 22 w 22"/>
                <a:gd name="T9" fmla="*/ 19 h 19"/>
                <a:gd name="T10" fmla="*/ 10 w 22"/>
                <a:gd name="T11" fmla="*/ 11 h 19"/>
                <a:gd name="T12" fmla="*/ 10 w 22"/>
                <a:gd name="T13" fmla="*/ 11 h 19"/>
                <a:gd name="T14" fmla="*/ 10 w 22"/>
                <a:gd name="T15" fmla="*/ 11 h 19"/>
                <a:gd name="T16" fmla="*/ 0 w 22"/>
                <a:gd name="T17" fmla="*/ 5 h 19"/>
                <a:gd name="T18" fmla="*/ 8 w 22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1" y="0"/>
                    <a:pt x="13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6" y="6"/>
                    <a:pt x="17" y="7"/>
                  </a:cubicBezTo>
                  <a:cubicBezTo>
                    <a:pt x="19" y="12"/>
                    <a:pt x="21" y="17"/>
                    <a:pt x="22" y="1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ṡļïḑè"/>
            <p:cNvSpPr/>
            <p:nvPr/>
          </p:nvSpPr>
          <p:spPr bwMode="auto">
            <a:xfrm>
              <a:off x="5829589" y="3643711"/>
              <a:ext cx="605277" cy="2493564"/>
            </a:xfrm>
            <a:custGeom>
              <a:avLst/>
              <a:gdLst>
                <a:gd name="T0" fmla="*/ 85 w 193"/>
                <a:gd name="T1" fmla="*/ 220 h 796"/>
                <a:gd name="T2" fmla="*/ 89 w 193"/>
                <a:gd name="T3" fmla="*/ 166 h 796"/>
                <a:gd name="T4" fmla="*/ 100 w 193"/>
                <a:gd name="T5" fmla="*/ 133 h 796"/>
                <a:gd name="T6" fmla="*/ 116 w 193"/>
                <a:gd name="T7" fmla="*/ 131 h 796"/>
                <a:gd name="T8" fmla="*/ 118 w 193"/>
                <a:gd name="T9" fmla="*/ 140 h 796"/>
                <a:gd name="T10" fmla="*/ 109 w 193"/>
                <a:gd name="T11" fmla="*/ 156 h 796"/>
                <a:gd name="T12" fmla="*/ 99 w 193"/>
                <a:gd name="T13" fmla="*/ 178 h 796"/>
                <a:gd name="T14" fmla="*/ 98 w 193"/>
                <a:gd name="T15" fmla="*/ 200 h 796"/>
                <a:gd name="T16" fmla="*/ 100 w 193"/>
                <a:gd name="T17" fmla="*/ 220 h 796"/>
                <a:gd name="T18" fmla="*/ 99 w 193"/>
                <a:gd name="T19" fmla="*/ 189 h 796"/>
                <a:gd name="T20" fmla="*/ 106 w 193"/>
                <a:gd name="T21" fmla="*/ 168 h 796"/>
                <a:gd name="T22" fmla="*/ 118 w 193"/>
                <a:gd name="T23" fmla="*/ 147 h 796"/>
                <a:gd name="T24" fmla="*/ 122 w 193"/>
                <a:gd name="T25" fmla="*/ 134 h 796"/>
                <a:gd name="T26" fmla="*/ 116 w 193"/>
                <a:gd name="T27" fmla="*/ 124 h 796"/>
                <a:gd name="T28" fmla="*/ 103 w 193"/>
                <a:gd name="T29" fmla="*/ 110 h 796"/>
                <a:gd name="T30" fmla="*/ 95 w 193"/>
                <a:gd name="T31" fmla="*/ 102 h 796"/>
                <a:gd name="T32" fmla="*/ 77 w 193"/>
                <a:gd name="T33" fmla="*/ 87 h 796"/>
                <a:gd name="T34" fmla="*/ 67 w 193"/>
                <a:gd name="T35" fmla="*/ 61 h 796"/>
                <a:gd name="T36" fmla="*/ 113 w 193"/>
                <a:gd name="T37" fmla="*/ 90 h 796"/>
                <a:gd name="T38" fmla="*/ 154 w 193"/>
                <a:gd name="T39" fmla="*/ 125 h 796"/>
                <a:gd name="T40" fmla="*/ 160 w 193"/>
                <a:gd name="T41" fmla="*/ 136 h 796"/>
                <a:gd name="T42" fmla="*/ 161 w 193"/>
                <a:gd name="T43" fmla="*/ 136 h 796"/>
                <a:gd name="T44" fmla="*/ 157 w 193"/>
                <a:gd name="T45" fmla="*/ 123 h 796"/>
                <a:gd name="T46" fmla="*/ 150 w 193"/>
                <a:gd name="T47" fmla="*/ 116 h 796"/>
                <a:gd name="T48" fmla="*/ 123 w 193"/>
                <a:gd name="T49" fmla="*/ 84 h 796"/>
                <a:gd name="T50" fmla="*/ 119 w 193"/>
                <a:gd name="T51" fmla="*/ 74 h 796"/>
                <a:gd name="T52" fmla="*/ 87 w 193"/>
                <a:gd name="T53" fmla="*/ 43 h 796"/>
                <a:gd name="T54" fmla="*/ 80 w 193"/>
                <a:gd name="T55" fmla="*/ 14 h 796"/>
                <a:gd name="T56" fmla="*/ 137 w 193"/>
                <a:gd name="T57" fmla="*/ 62 h 796"/>
                <a:gd name="T58" fmla="*/ 149 w 193"/>
                <a:gd name="T59" fmla="*/ 83 h 796"/>
                <a:gd name="T60" fmla="*/ 175 w 193"/>
                <a:gd name="T61" fmla="*/ 129 h 796"/>
                <a:gd name="T62" fmla="*/ 178 w 193"/>
                <a:gd name="T63" fmla="*/ 139 h 796"/>
                <a:gd name="T64" fmla="*/ 178 w 193"/>
                <a:gd name="T65" fmla="*/ 139 h 796"/>
                <a:gd name="T66" fmla="*/ 178 w 193"/>
                <a:gd name="T67" fmla="*/ 129 h 796"/>
                <a:gd name="T68" fmla="*/ 171 w 193"/>
                <a:gd name="T69" fmla="*/ 111 h 796"/>
                <a:gd name="T70" fmla="*/ 152 w 193"/>
                <a:gd name="T71" fmla="*/ 81 h 796"/>
                <a:gd name="T72" fmla="*/ 134 w 193"/>
                <a:gd name="T73" fmla="*/ 56 h 796"/>
                <a:gd name="T74" fmla="*/ 107 w 193"/>
                <a:gd name="T75" fmla="*/ 28 h 796"/>
                <a:gd name="T76" fmla="*/ 111 w 193"/>
                <a:gd name="T77" fmla="*/ 1 h 796"/>
                <a:gd name="T78" fmla="*/ 157 w 193"/>
                <a:gd name="T79" fmla="*/ 58 h 796"/>
                <a:gd name="T80" fmla="*/ 173 w 193"/>
                <a:gd name="T81" fmla="*/ 57 h 796"/>
                <a:gd name="T82" fmla="*/ 190 w 193"/>
                <a:gd name="T83" fmla="*/ 12 h 796"/>
                <a:gd name="T84" fmla="*/ 193 w 193"/>
                <a:gd name="T85" fmla="*/ 68 h 796"/>
                <a:gd name="T86" fmla="*/ 183 w 193"/>
                <a:gd name="T87" fmla="*/ 120 h 796"/>
                <a:gd name="T88" fmla="*/ 184 w 193"/>
                <a:gd name="T89" fmla="*/ 145 h 796"/>
                <a:gd name="T90" fmla="*/ 161 w 193"/>
                <a:gd name="T91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796">
                  <a:moveTo>
                    <a:pt x="0" y="796"/>
                  </a:moveTo>
                  <a:cubicBezTo>
                    <a:pt x="85" y="220"/>
                    <a:pt x="85" y="220"/>
                    <a:pt x="85" y="220"/>
                  </a:cubicBezTo>
                  <a:cubicBezTo>
                    <a:pt x="85" y="187"/>
                    <a:pt x="85" y="187"/>
                    <a:pt x="85" y="187"/>
                  </a:cubicBezTo>
                  <a:cubicBezTo>
                    <a:pt x="85" y="180"/>
                    <a:pt x="86" y="172"/>
                    <a:pt x="89" y="166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8" y="147"/>
                    <a:pt x="100" y="140"/>
                    <a:pt x="100" y="133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15" y="129"/>
                    <a:pt x="116" y="131"/>
                  </a:cubicBezTo>
                  <a:cubicBezTo>
                    <a:pt x="118" y="132"/>
                    <a:pt x="118" y="133"/>
                    <a:pt x="119" y="135"/>
                  </a:cubicBezTo>
                  <a:cubicBezTo>
                    <a:pt x="119" y="136"/>
                    <a:pt x="119" y="138"/>
                    <a:pt x="118" y="140"/>
                  </a:cubicBezTo>
                  <a:cubicBezTo>
                    <a:pt x="118" y="141"/>
                    <a:pt x="116" y="143"/>
                    <a:pt x="115" y="145"/>
                  </a:cubicBezTo>
                  <a:cubicBezTo>
                    <a:pt x="113" y="148"/>
                    <a:pt x="111" y="152"/>
                    <a:pt x="109" y="156"/>
                  </a:cubicBezTo>
                  <a:cubicBezTo>
                    <a:pt x="107" y="159"/>
                    <a:pt x="105" y="163"/>
                    <a:pt x="103" y="167"/>
                  </a:cubicBezTo>
                  <a:cubicBezTo>
                    <a:pt x="101" y="170"/>
                    <a:pt x="100" y="174"/>
                    <a:pt x="99" y="178"/>
                  </a:cubicBezTo>
                  <a:cubicBezTo>
                    <a:pt x="98" y="182"/>
                    <a:pt x="97" y="186"/>
                    <a:pt x="97" y="189"/>
                  </a:cubicBezTo>
                  <a:cubicBezTo>
                    <a:pt x="97" y="193"/>
                    <a:pt x="97" y="196"/>
                    <a:pt x="98" y="200"/>
                  </a:cubicBezTo>
                  <a:cubicBezTo>
                    <a:pt x="99" y="212"/>
                    <a:pt x="99" y="220"/>
                    <a:pt x="99" y="220"/>
                  </a:cubicBezTo>
                  <a:cubicBezTo>
                    <a:pt x="100" y="220"/>
                    <a:pt x="100" y="220"/>
                    <a:pt x="100" y="220"/>
                  </a:cubicBezTo>
                  <a:cubicBezTo>
                    <a:pt x="100" y="220"/>
                    <a:pt x="99" y="212"/>
                    <a:pt x="99" y="200"/>
                  </a:cubicBezTo>
                  <a:cubicBezTo>
                    <a:pt x="99" y="196"/>
                    <a:pt x="99" y="193"/>
                    <a:pt x="99" y="189"/>
                  </a:cubicBezTo>
                  <a:cubicBezTo>
                    <a:pt x="99" y="186"/>
                    <a:pt x="100" y="182"/>
                    <a:pt x="101" y="179"/>
                  </a:cubicBezTo>
                  <a:cubicBezTo>
                    <a:pt x="102" y="175"/>
                    <a:pt x="104" y="171"/>
                    <a:pt x="106" y="168"/>
                  </a:cubicBezTo>
                  <a:cubicBezTo>
                    <a:pt x="108" y="164"/>
                    <a:pt x="110" y="161"/>
                    <a:pt x="112" y="157"/>
                  </a:cubicBezTo>
                  <a:cubicBezTo>
                    <a:pt x="114" y="154"/>
                    <a:pt x="116" y="150"/>
                    <a:pt x="118" y="147"/>
                  </a:cubicBezTo>
                  <a:cubicBezTo>
                    <a:pt x="119" y="145"/>
                    <a:pt x="121" y="143"/>
                    <a:pt x="122" y="141"/>
                  </a:cubicBezTo>
                  <a:cubicBezTo>
                    <a:pt x="123" y="139"/>
                    <a:pt x="123" y="136"/>
                    <a:pt x="122" y="134"/>
                  </a:cubicBezTo>
                  <a:cubicBezTo>
                    <a:pt x="122" y="132"/>
                    <a:pt x="121" y="130"/>
                    <a:pt x="119" y="128"/>
                  </a:cubicBezTo>
                  <a:cubicBezTo>
                    <a:pt x="118" y="127"/>
                    <a:pt x="117" y="125"/>
                    <a:pt x="116" y="124"/>
                  </a:cubicBezTo>
                  <a:cubicBezTo>
                    <a:pt x="113" y="121"/>
                    <a:pt x="111" y="119"/>
                    <a:pt x="109" y="116"/>
                  </a:cubicBezTo>
                  <a:cubicBezTo>
                    <a:pt x="107" y="114"/>
                    <a:pt x="105" y="112"/>
                    <a:pt x="103" y="110"/>
                  </a:cubicBezTo>
                  <a:cubicBezTo>
                    <a:pt x="102" y="108"/>
                    <a:pt x="100" y="107"/>
                    <a:pt x="99" y="105"/>
                  </a:cubicBezTo>
                  <a:cubicBezTo>
                    <a:pt x="97" y="103"/>
                    <a:pt x="96" y="102"/>
                    <a:pt x="95" y="102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69" y="81"/>
                    <a:pt x="65" y="72"/>
                    <a:pt x="65" y="63"/>
                  </a:cubicBezTo>
                  <a:cubicBezTo>
                    <a:pt x="65" y="62"/>
                    <a:pt x="66" y="61"/>
                    <a:pt x="67" y="6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90"/>
                    <a:pt x="150" y="121"/>
                    <a:pt x="151" y="122"/>
                  </a:cubicBezTo>
                  <a:cubicBezTo>
                    <a:pt x="152" y="123"/>
                    <a:pt x="153" y="124"/>
                    <a:pt x="154" y="125"/>
                  </a:cubicBezTo>
                  <a:cubicBezTo>
                    <a:pt x="156" y="127"/>
                    <a:pt x="157" y="130"/>
                    <a:pt x="159" y="132"/>
                  </a:cubicBezTo>
                  <a:cubicBezTo>
                    <a:pt x="159" y="134"/>
                    <a:pt x="160" y="135"/>
                    <a:pt x="160" y="136"/>
                  </a:cubicBezTo>
                  <a:cubicBezTo>
                    <a:pt x="160" y="138"/>
                    <a:pt x="160" y="139"/>
                    <a:pt x="161" y="141"/>
                  </a:cubicBezTo>
                  <a:cubicBezTo>
                    <a:pt x="162" y="139"/>
                    <a:pt x="161" y="138"/>
                    <a:pt x="161" y="136"/>
                  </a:cubicBezTo>
                  <a:cubicBezTo>
                    <a:pt x="161" y="135"/>
                    <a:pt x="161" y="133"/>
                    <a:pt x="161" y="131"/>
                  </a:cubicBezTo>
                  <a:cubicBezTo>
                    <a:pt x="160" y="128"/>
                    <a:pt x="159" y="125"/>
                    <a:pt x="157" y="123"/>
                  </a:cubicBezTo>
                  <a:cubicBezTo>
                    <a:pt x="156" y="121"/>
                    <a:pt x="155" y="120"/>
                    <a:pt x="154" y="119"/>
                  </a:cubicBezTo>
                  <a:cubicBezTo>
                    <a:pt x="153" y="118"/>
                    <a:pt x="151" y="117"/>
                    <a:pt x="150" y="116"/>
                  </a:cubicBezTo>
                  <a:cubicBezTo>
                    <a:pt x="148" y="114"/>
                    <a:pt x="126" y="98"/>
                    <a:pt x="126" y="98"/>
                  </a:cubicBezTo>
                  <a:cubicBezTo>
                    <a:pt x="126" y="96"/>
                    <a:pt x="124" y="90"/>
                    <a:pt x="123" y="84"/>
                  </a:cubicBezTo>
                  <a:cubicBezTo>
                    <a:pt x="122" y="83"/>
                    <a:pt x="122" y="81"/>
                    <a:pt x="121" y="79"/>
                  </a:cubicBezTo>
                  <a:cubicBezTo>
                    <a:pt x="120" y="77"/>
                    <a:pt x="120" y="75"/>
                    <a:pt x="119" y="74"/>
                  </a:cubicBezTo>
                  <a:cubicBezTo>
                    <a:pt x="118" y="72"/>
                    <a:pt x="117" y="71"/>
                    <a:pt x="116" y="70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36"/>
                    <a:pt x="76" y="25"/>
                    <a:pt x="78" y="15"/>
                  </a:cubicBezTo>
                  <a:cubicBezTo>
                    <a:pt x="79" y="14"/>
                    <a:pt x="80" y="14"/>
                    <a:pt x="80" y="14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2" y="40"/>
                    <a:pt x="134" y="59"/>
                    <a:pt x="137" y="62"/>
                  </a:cubicBezTo>
                  <a:cubicBezTo>
                    <a:pt x="138" y="63"/>
                    <a:pt x="139" y="65"/>
                    <a:pt x="140" y="67"/>
                  </a:cubicBezTo>
                  <a:cubicBezTo>
                    <a:pt x="141" y="69"/>
                    <a:pt x="147" y="79"/>
                    <a:pt x="149" y="83"/>
                  </a:cubicBezTo>
                  <a:cubicBezTo>
                    <a:pt x="153" y="90"/>
                    <a:pt x="170" y="116"/>
                    <a:pt x="172" y="121"/>
                  </a:cubicBezTo>
                  <a:cubicBezTo>
                    <a:pt x="174" y="124"/>
                    <a:pt x="175" y="127"/>
                    <a:pt x="175" y="129"/>
                  </a:cubicBezTo>
                  <a:cubicBezTo>
                    <a:pt x="176" y="131"/>
                    <a:pt x="177" y="133"/>
                    <a:pt x="177" y="135"/>
                  </a:cubicBezTo>
                  <a:cubicBezTo>
                    <a:pt x="177" y="137"/>
                    <a:pt x="178" y="138"/>
                    <a:pt x="178" y="139"/>
                  </a:cubicBezTo>
                  <a:cubicBezTo>
                    <a:pt x="178" y="140"/>
                    <a:pt x="178" y="141"/>
                    <a:pt x="178" y="141"/>
                  </a:cubicBezTo>
                  <a:cubicBezTo>
                    <a:pt x="178" y="141"/>
                    <a:pt x="178" y="140"/>
                    <a:pt x="178" y="139"/>
                  </a:cubicBezTo>
                  <a:cubicBezTo>
                    <a:pt x="178" y="138"/>
                    <a:pt x="178" y="137"/>
                    <a:pt x="178" y="135"/>
                  </a:cubicBezTo>
                  <a:cubicBezTo>
                    <a:pt x="178" y="133"/>
                    <a:pt x="178" y="131"/>
                    <a:pt x="178" y="129"/>
                  </a:cubicBezTo>
                  <a:cubicBezTo>
                    <a:pt x="177" y="126"/>
                    <a:pt x="176" y="123"/>
                    <a:pt x="175" y="120"/>
                  </a:cubicBezTo>
                  <a:cubicBezTo>
                    <a:pt x="174" y="117"/>
                    <a:pt x="172" y="114"/>
                    <a:pt x="171" y="111"/>
                  </a:cubicBezTo>
                  <a:cubicBezTo>
                    <a:pt x="169" y="108"/>
                    <a:pt x="167" y="105"/>
                    <a:pt x="165" y="102"/>
                  </a:cubicBezTo>
                  <a:cubicBezTo>
                    <a:pt x="161" y="95"/>
                    <a:pt x="156" y="88"/>
                    <a:pt x="152" y="81"/>
                  </a:cubicBezTo>
                  <a:cubicBezTo>
                    <a:pt x="150" y="78"/>
                    <a:pt x="143" y="67"/>
                    <a:pt x="142" y="66"/>
                  </a:cubicBezTo>
                  <a:cubicBezTo>
                    <a:pt x="141" y="64"/>
                    <a:pt x="138" y="59"/>
                    <a:pt x="134" y="56"/>
                  </a:cubicBezTo>
                  <a:cubicBezTo>
                    <a:pt x="133" y="55"/>
                    <a:pt x="114" y="39"/>
                    <a:pt x="111" y="37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3" y="19"/>
                    <a:pt x="103" y="9"/>
                    <a:pt x="108" y="1"/>
                  </a:cubicBezTo>
                  <a:cubicBezTo>
                    <a:pt x="108" y="0"/>
                    <a:pt x="110" y="0"/>
                    <a:pt x="111" y="1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5" y="54"/>
                    <a:pt x="156" y="56"/>
                    <a:pt x="157" y="5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5" y="31"/>
                    <a:pt x="181" y="20"/>
                    <a:pt x="190" y="12"/>
                  </a:cubicBezTo>
                  <a:cubicBezTo>
                    <a:pt x="191" y="11"/>
                    <a:pt x="193" y="11"/>
                    <a:pt x="193" y="13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3" y="70"/>
                    <a:pt x="193" y="71"/>
                    <a:pt x="192" y="73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5" y="123"/>
                    <a:pt x="185" y="123"/>
                    <a:pt x="185" y="123"/>
                  </a:cubicBezTo>
                  <a:cubicBezTo>
                    <a:pt x="188" y="130"/>
                    <a:pt x="187" y="138"/>
                    <a:pt x="184" y="145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61" y="796"/>
                    <a:pt x="161" y="796"/>
                    <a:pt x="161" y="796"/>
                  </a:cubicBezTo>
                  <a:lnTo>
                    <a:pt x="0" y="7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śḻîḋe"/>
            <p:cNvSpPr/>
            <p:nvPr/>
          </p:nvSpPr>
          <p:spPr bwMode="auto">
            <a:xfrm>
              <a:off x="6114869" y="3261827"/>
              <a:ext cx="1311687" cy="2365262"/>
            </a:xfrm>
            <a:custGeom>
              <a:avLst/>
              <a:gdLst>
                <a:gd name="T0" fmla="*/ 404 w 419"/>
                <a:gd name="T1" fmla="*/ 122 h 755"/>
                <a:gd name="T2" fmla="*/ 347 w 419"/>
                <a:gd name="T3" fmla="*/ 147 h 755"/>
                <a:gd name="T4" fmla="*/ 306 w 419"/>
                <a:gd name="T5" fmla="*/ 164 h 755"/>
                <a:gd name="T6" fmla="*/ 266 w 419"/>
                <a:gd name="T7" fmla="*/ 183 h 755"/>
                <a:gd name="T8" fmla="*/ 245 w 419"/>
                <a:gd name="T9" fmla="*/ 204 h 755"/>
                <a:gd name="T10" fmla="*/ 237 w 419"/>
                <a:gd name="T11" fmla="*/ 214 h 755"/>
                <a:gd name="T12" fmla="*/ 231 w 419"/>
                <a:gd name="T13" fmla="*/ 224 h 755"/>
                <a:gd name="T14" fmla="*/ 226 w 419"/>
                <a:gd name="T15" fmla="*/ 235 h 755"/>
                <a:gd name="T16" fmla="*/ 223 w 419"/>
                <a:gd name="T17" fmla="*/ 244 h 755"/>
                <a:gd name="T18" fmla="*/ 223 w 419"/>
                <a:gd name="T19" fmla="*/ 242 h 755"/>
                <a:gd name="T20" fmla="*/ 230 w 419"/>
                <a:gd name="T21" fmla="*/ 223 h 755"/>
                <a:gd name="T22" fmla="*/ 235 w 419"/>
                <a:gd name="T23" fmla="*/ 213 h 755"/>
                <a:gd name="T24" fmla="*/ 243 w 419"/>
                <a:gd name="T25" fmla="*/ 202 h 755"/>
                <a:gd name="T26" fmla="*/ 264 w 419"/>
                <a:gd name="T27" fmla="*/ 181 h 755"/>
                <a:gd name="T28" fmla="*/ 305 w 419"/>
                <a:gd name="T29" fmla="*/ 161 h 755"/>
                <a:gd name="T30" fmla="*/ 329 w 419"/>
                <a:gd name="T31" fmla="*/ 152 h 755"/>
                <a:gd name="T32" fmla="*/ 329 w 419"/>
                <a:gd name="T33" fmla="*/ 144 h 755"/>
                <a:gd name="T34" fmla="*/ 406 w 419"/>
                <a:gd name="T35" fmla="*/ 85 h 755"/>
                <a:gd name="T36" fmla="*/ 389 w 419"/>
                <a:gd name="T37" fmla="*/ 69 h 755"/>
                <a:gd name="T38" fmla="*/ 343 w 419"/>
                <a:gd name="T39" fmla="*/ 94 h 755"/>
                <a:gd name="T40" fmla="*/ 306 w 419"/>
                <a:gd name="T41" fmla="*/ 116 h 755"/>
                <a:gd name="T42" fmla="*/ 367 w 419"/>
                <a:gd name="T43" fmla="*/ 24 h 755"/>
                <a:gd name="T44" fmla="*/ 276 w 419"/>
                <a:gd name="T45" fmla="*/ 96 h 755"/>
                <a:gd name="T46" fmla="*/ 280 w 419"/>
                <a:gd name="T47" fmla="*/ 69 h 755"/>
                <a:gd name="T48" fmla="*/ 304 w 419"/>
                <a:gd name="T49" fmla="*/ 13 h 755"/>
                <a:gd name="T50" fmla="*/ 278 w 419"/>
                <a:gd name="T51" fmla="*/ 10 h 755"/>
                <a:gd name="T52" fmla="*/ 211 w 419"/>
                <a:gd name="T53" fmla="*/ 143 h 755"/>
                <a:gd name="T54" fmla="*/ 142 w 419"/>
                <a:gd name="T55" fmla="*/ 105 h 755"/>
                <a:gd name="T56" fmla="*/ 119 w 419"/>
                <a:gd name="T57" fmla="*/ 104 h 755"/>
                <a:gd name="T58" fmla="*/ 146 w 419"/>
                <a:gd name="T59" fmla="*/ 146 h 755"/>
                <a:gd name="T60" fmla="*/ 170 w 419"/>
                <a:gd name="T61" fmla="*/ 211 h 755"/>
                <a:gd name="T62" fmla="*/ 188 w 419"/>
                <a:gd name="T63" fmla="*/ 250 h 755"/>
                <a:gd name="T64" fmla="*/ 205 w 419"/>
                <a:gd name="T65" fmla="*/ 755 h 755"/>
                <a:gd name="T66" fmla="*/ 299 w 419"/>
                <a:gd name="T67" fmla="*/ 224 h 755"/>
                <a:gd name="T68" fmla="*/ 352 w 419"/>
                <a:gd name="T69" fmla="*/ 174 h 755"/>
                <a:gd name="T70" fmla="*/ 413 w 419"/>
                <a:gd name="T71" fmla="*/ 12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755">
                  <a:moveTo>
                    <a:pt x="413" y="122"/>
                  </a:moveTo>
                  <a:cubicBezTo>
                    <a:pt x="410" y="121"/>
                    <a:pt x="407" y="121"/>
                    <a:pt x="404" y="122"/>
                  </a:cubicBezTo>
                  <a:cubicBezTo>
                    <a:pt x="398" y="124"/>
                    <a:pt x="391" y="127"/>
                    <a:pt x="383" y="131"/>
                  </a:cubicBezTo>
                  <a:cubicBezTo>
                    <a:pt x="372" y="135"/>
                    <a:pt x="360" y="141"/>
                    <a:pt x="347" y="147"/>
                  </a:cubicBezTo>
                  <a:cubicBezTo>
                    <a:pt x="340" y="149"/>
                    <a:pt x="334" y="152"/>
                    <a:pt x="327" y="155"/>
                  </a:cubicBezTo>
                  <a:cubicBezTo>
                    <a:pt x="320" y="158"/>
                    <a:pt x="313" y="161"/>
                    <a:pt x="306" y="164"/>
                  </a:cubicBezTo>
                  <a:cubicBezTo>
                    <a:pt x="298" y="166"/>
                    <a:pt x="291" y="169"/>
                    <a:pt x="285" y="172"/>
                  </a:cubicBezTo>
                  <a:cubicBezTo>
                    <a:pt x="278" y="175"/>
                    <a:pt x="272" y="179"/>
                    <a:pt x="266" y="183"/>
                  </a:cubicBezTo>
                  <a:cubicBezTo>
                    <a:pt x="261" y="188"/>
                    <a:pt x="255" y="192"/>
                    <a:pt x="251" y="197"/>
                  </a:cubicBezTo>
                  <a:cubicBezTo>
                    <a:pt x="249" y="199"/>
                    <a:pt x="247" y="201"/>
                    <a:pt x="245" y="204"/>
                  </a:cubicBezTo>
                  <a:cubicBezTo>
                    <a:pt x="243" y="206"/>
                    <a:pt x="241" y="208"/>
                    <a:pt x="239" y="211"/>
                  </a:cubicBezTo>
                  <a:cubicBezTo>
                    <a:pt x="239" y="212"/>
                    <a:pt x="238" y="213"/>
                    <a:pt x="237" y="214"/>
                  </a:cubicBezTo>
                  <a:cubicBezTo>
                    <a:pt x="236" y="215"/>
                    <a:pt x="236" y="216"/>
                    <a:pt x="235" y="217"/>
                  </a:cubicBezTo>
                  <a:cubicBezTo>
                    <a:pt x="233" y="220"/>
                    <a:pt x="232" y="222"/>
                    <a:pt x="231" y="224"/>
                  </a:cubicBezTo>
                  <a:cubicBezTo>
                    <a:pt x="230" y="226"/>
                    <a:pt x="229" y="228"/>
                    <a:pt x="228" y="230"/>
                  </a:cubicBezTo>
                  <a:cubicBezTo>
                    <a:pt x="228" y="231"/>
                    <a:pt x="227" y="233"/>
                    <a:pt x="226" y="235"/>
                  </a:cubicBezTo>
                  <a:cubicBezTo>
                    <a:pt x="225" y="238"/>
                    <a:pt x="224" y="240"/>
                    <a:pt x="224" y="242"/>
                  </a:cubicBezTo>
                  <a:cubicBezTo>
                    <a:pt x="223" y="243"/>
                    <a:pt x="223" y="244"/>
                    <a:pt x="223" y="244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2" y="244"/>
                    <a:pt x="223" y="243"/>
                    <a:pt x="223" y="242"/>
                  </a:cubicBezTo>
                  <a:cubicBezTo>
                    <a:pt x="223" y="240"/>
                    <a:pt x="224" y="237"/>
                    <a:pt x="225" y="234"/>
                  </a:cubicBezTo>
                  <a:cubicBezTo>
                    <a:pt x="226" y="231"/>
                    <a:pt x="228" y="227"/>
                    <a:pt x="230" y="223"/>
                  </a:cubicBezTo>
                  <a:cubicBezTo>
                    <a:pt x="231" y="221"/>
                    <a:pt x="232" y="219"/>
                    <a:pt x="233" y="216"/>
                  </a:cubicBezTo>
                  <a:cubicBezTo>
                    <a:pt x="234" y="215"/>
                    <a:pt x="234" y="214"/>
                    <a:pt x="235" y="213"/>
                  </a:cubicBezTo>
                  <a:cubicBezTo>
                    <a:pt x="236" y="212"/>
                    <a:pt x="237" y="211"/>
                    <a:pt x="237" y="209"/>
                  </a:cubicBezTo>
                  <a:cubicBezTo>
                    <a:pt x="239" y="207"/>
                    <a:pt x="241" y="205"/>
                    <a:pt x="243" y="202"/>
                  </a:cubicBezTo>
                  <a:cubicBezTo>
                    <a:pt x="245" y="200"/>
                    <a:pt x="247" y="197"/>
                    <a:pt x="249" y="195"/>
                  </a:cubicBezTo>
                  <a:cubicBezTo>
                    <a:pt x="253" y="190"/>
                    <a:pt x="259" y="185"/>
                    <a:pt x="264" y="181"/>
                  </a:cubicBezTo>
                  <a:cubicBezTo>
                    <a:pt x="270" y="177"/>
                    <a:pt x="277" y="173"/>
                    <a:pt x="284" y="170"/>
                  </a:cubicBezTo>
                  <a:cubicBezTo>
                    <a:pt x="290" y="167"/>
                    <a:pt x="298" y="164"/>
                    <a:pt x="305" y="161"/>
                  </a:cubicBezTo>
                  <a:cubicBezTo>
                    <a:pt x="312" y="159"/>
                    <a:pt x="319" y="156"/>
                    <a:pt x="326" y="154"/>
                  </a:cubicBezTo>
                  <a:cubicBezTo>
                    <a:pt x="327" y="153"/>
                    <a:pt x="328" y="153"/>
                    <a:pt x="329" y="152"/>
                  </a:cubicBezTo>
                  <a:cubicBezTo>
                    <a:pt x="326" y="152"/>
                    <a:pt x="324" y="148"/>
                    <a:pt x="328" y="144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8" y="134"/>
                    <a:pt x="348" y="125"/>
                    <a:pt x="359" y="118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12" y="81"/>
                    <a:pt x="412" y="73"/>
                    <a:pt x="405" y="69"/>
                  </a:cubicBezTo>
                  <a:cubicBezTo>
                    <a:pt x="400" y="67"/>
                    <a:pt x="394" y="67"/>
                    <a:pt x="389" y="69"/>
                  </a:cubicBezTo>
                  <a:cubicBezTo>
                    <a:pt x="347" y="92"/>
                    <a:pt x="347" y="92"/>
                    <a:pt x="347" y="92"/>
                  </a:cubicBezTo>
                  <a:cubicBezTo>
                    <a:pt x="346" y="92"/>
                    <a:pt x="344" y="93"/>
                    <a:pt x="343" y="94"/>
                  </a:cubicBezTo>
                  <a:cubicBezTo>
                    <a:pt x="307" y="117"/>
                    <a:pt x="307" y="117"/>
                    <a:pt x="307" y="117"/>
                  </a:cubicBezTo>
                  <a:cubicBezTo>
                    <a:pt x="307" y="117"/>
                    <a:pt x="306" y="117"/>
                    <a:pt x="306" y="116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79" y="33"/>
                    <a:pt x="375" y="24"/>
                    <a:pt x="367" y="24"/>
                  </a:cubicBezTo>
                  <a:cubicBezTo>
                    <a:pt x="358" y="24"/>
                    <a:pt x="349" y="27"/>
                    <a:pt x="343" y="33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4" y="97"/>
                    <a:pt x="272" y="96"/>
                    <a:pt x="273" y="95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2" y="59"/>
                    <a:pt x="286" y="50"/>
                    <a:pt x="290" y="41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7" y="7"/>
                    <a:pt x="303" y="0"/>
                    <a:pt x="296" y="0"/>
                  </a:cubicBezTo>
                  <a:cubicBezTo>
                    <a:pt x="288" y="0"/>
                    <a:pt x="282" y="4"/>
                    <a:pt x="278" y="10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11" y="143"/>
                    <a:pt x="211" y="143"/>
                    <a:pt x="211" y="143"/>
                  </a:cubicBezTo>
                  <a:cubicBezTo>
                    <a:pt x="207" y="150"/>
                    <a:pt x="197" y="152"/>
                    <a:pt x="192" y="145"/>
                  </a:cubicBezTo>
                  <a:cubicBezTo>
                    <a:pt x="178" y="128"/>
                    <a:pt x="161" y="115"/>
                    <a:pt x="142" y="105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2" y="100"/>
                    <a:pt x="125" y="100"/>
                    <a:pt x="119" y="104"/>
                  </a:cubicBezTo>
                  <a:cubicBezTo>
                    <a:pt x="117" y="105"/>
                    <a:pt x="117" y="108"/>
                    <a:pt x="118" y="110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57" y="159"/>
                    <a:pt x="164" y="176"/>
                    <a:pt x="167" y="193"/>
                  </a:cubicBezTo>
                  <a:cubicBezTo>
                    <a:pt x="170" y="211"/>
                    <a:pt x="170" y="211"/>
                    <a:pt x="170" y="211"/>
                  </a:cubicBezTo>
                  <a:cubicBezTo>
                    <a:pt x="171" y="218"/>
                    <a:pt x="173" y="226"/>
                    <a:pt x="177" y="232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205" y="755"/>
                    <a:pt x="205" y="755"/>
                    <a:pt x="205" y="755"/>
                  </a:cubicBezTo>
                  <a:cubicBezTo>
                    <a:pt x="263" y="263"/>
                    <a:pt x="263" y="263"/>
                    <a:pt x="263" y="263"/>
                  </a:cubicBezTo>
                  <a:cubicBezTo>
                    <a:pt x="299" y="224"/>
                    <a:pt x="299" y="224"/>
                    <a:pt x="299" y="224"/>
                  </a:cubicBezTo>
                  <a:cubicBezTo>
                    <a:pt x="328" y="193"/>
                    <a:pt x="328" y="193"/>
                    <a:pt x="328" y="193"/>
                  </a:cubicBezTo>
                  <a:cubicBezTo>
                    <a:pt x="335" y="186"/>
                    <a:pt x="343" y="179"/>
                    <a:pt x="352" y="174"/>
                  </a:cubicBezTo>
                  <a:cubicBezTo>
                    <a:pt x="414" y="133"/>
                    <a:pt x="414" y="133"/>
                    <a:pt x="414" y="133"/>
                  </a:cubicBezTo>
                  <a:cubicBezTo>
                    <a:pt x="419" y="131"/>
                    <a:pt x="418" y="124"/>
                    <a:pt x="41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ṥľïḑé"/>
            <p:cNvSpPr/>
            <p:nvPr/>
          </p:nvSpPr>
          <p:spPr bwMode="auto">
            <a:xfrm>
              <a:off x="5826568" y="5627090"/>
              <a:ext cx="1293573" cy="510185"/>
            </a:xfrm>
            <a:custGeom>
              <a:avLst/>
              <a:gdLst>
                <a:gd name="T0" fmla="*/ 87 w 413"/>
                <a:gd name="T1" fmla="*/ 0 h 163"/>
                <a:gd name="T2" fmla="*/ 407 w 413"/>
                <a:gd name="T3" fmla="*/ 0 h 163"/>
                <a:gd name="T4" fmla="*/ 412 w 413"/>
                <a:gd name="T5" fmla="*/ 8 h 163"/>
                <a:gd name="T6" fmla="*/ 370 w 413"/>
                <a:gd name="T7" fmla="*/ 163 h 163"/>
                <a:gd name="T8" fmla="*/ 0 w 413"/>
                <a:gd name="T9" fmla="*/ 163 h 163"/>
                <a:gd name="T10" fmla="*/ 61 w 413"/>
                <a:gd name="T11" fmla="*/ 17 h 163"/>
                <a:gd name="T12" fmla="*/ 87 w 413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163">
                  <a:moveTo>
                    <a:pt x="87" y="0"/>
                  </a:moveTo>
                  <a:cubicBezTo>
                    <a:pt x="407" y="0"/>
                    <a:pt x="407" y="0"/>
                    <a:pt x="407" y="0"/>
                  </a:cubicBezTo>
                  <a:cubicBezTo>
                    <a:pt x="410" y="0"/>
                    <a:pt x="413" y="4"/>
                    <a:pt x="412" y="8"/>
                  </a:cubicBezTo>
                  <a:cubicBezTo>
                    <a:pt x="370" y="163"/>
                    <a:pt x="370" y="163"/>
                    <a:pt x="37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6" y="7"/>
                    <a:pt x="76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ṡľídè"/>
            <p:cNvSpPr/>
            <p:nvPr/>
          </p:nvSpPr>
          <p:spPr bwMode="auto">
            <a:xfrm>
              <a:off x="4474128" y="3133528"/>
              <a:ext cx="1165271" cy="2105643"/>
            </a:xfrm>
            <a:custGeom>
              <a:avLst/>
              <a:gdLst>
                <a:gd name="T0" fmla="*/ 13 w 372"/>
                <a:gd name="T1" fmla="*/ 109 h 672"/>
                <a:gd name="T2" fmla="*/ 63 w 372"/>
                <a:gd name="T3" fmla="*/ 131 h 672"/>
                <a:gd name="T4" fmla="*/ 100 w 372"/>
                <a:gd name="T5" fmla="*/ 146 h 672"/>
                <a:gd name="T6" fmla="*/ 135 w 372"/>
                <a:gd name="T7" fmla="*/ 163 h 672"/>
                <a:gd name="T8" fmla="*/ 154 w 372"/>
                <a:gd name="T9" fmla="*/ 181 h 672"/>
                <a:gd name="T10" fmla="*/ 161 w 372"/>
                <a:gd name="T11" fmla="*/ 191 h 672"/>
                <a:gd name="T12" fmla="*/ 166 w 372"/>
                <a:gd name="T13" fmla="*/ 199 h 672"/>
                <a:gd name="T14" fmla="*/ 171 w 372"/>
                <a:gd name="T15" fmla="*/ 209 h 672"/>
                <a:gd name="T16" fmla="*/ 174 w 372"/>
                <a:gd name="T17" fmla="*/ 218 h 672"/>
                <a:gd name="T18" fmla="*/ 173 w 372"/>
                <a:gd name="T19" fmla="*/ 215 h 672"/>
                <a:gd name="T20" fmla="*/ 168 w 372"/>
                <a:gd name="T21" fmla="*/ 199 h 672"/>
                <a:gd name="T22" fmla="*/ 163 w 372"/>
                <a:gd name="T23" fmla="*/ 190 h 672"/>
                <a:gd name="T24" fmla="*/ 156 w 372"/>
                <a:gd name="T25" fmla="*/ 180 h 672"/>
                <a:gd name="T26" fmla="*/ 137 w 372"/>
                <a:gd name="T27" fmla="*/ 161 h 672"/>
                <a:gd name="T28" fmla="*/ 101 w 372"/>
                <a:gd name="T29" fmla="*/ 144 h 672"/>
                <a:gd name="T30" fmla="*/ 79 w 372"/>
                <a:gd name="T31" fmla="*/ 136 h 672"/>
                <a:gd name="T32" fmla="*/ 80 w 372"/>
                <a:gd name="T33" fmla="*/ 128 h 672"/>
                <a:gd name="T34" fmla="*/ 10 w 372"/>
                <a:gd name="T35" fmla="*/ 76 h 672"/>
                <a:gd name="T36" fmla="*/ 26 w 372"/>
                <a:gd name="T37" fmla="*/ 62 h 672"/>
                <a:gd name="T38" fmla="*/ 67 w 372"/>
                <a:gd name="T39" fmla="*/ 84 h 672"/>
                <a:gd name="T40" fmla="*/ 99 w 372"/>
                <a:gd name="T41" fmla="*/ 103 h 672"/>
                <a:gd name="T42" fmla="*/ 46 w 372"/>
                <a:gd name="T43" fmla="*/ 21 h 672"/>
                <a:gd name="T44" fmla="*/ 127 w 372"/>
                <a:gd name="T45" fmla="*/ 86 h 672"/>
                <a:gd name="T46" fmla="*/ 123 w 372"/>
                <a:gd name="T47" fmla="*/ 62 h 672"/>
                <a:gd name="T48" fmla="*/ 101 w 372"/>
                <a:gd name="T49" fmla="*/ 12 h 672"/>
                <a:gd name="T50" fmla="*/ 124 w 372"/>
                <a:gd name="T51" fmla="*/ 9 h 672"/>
                <a:gd name="T52" fmla="*/ 184 w 372"/>
                <a:gd name="T53" fmla="*/ 127 h 672"/>
                <a:gd name="T54" fmla="*/ 245 w 372"/>
                <a:gd name="T55" fmla="*/ 94 h 672"/>
                <a:gd name="T56" fmla="*/ 266 w 372"/>
                <a:gd name="T57" fmla="*/ 92 h 672"/>
                <a:gd name="T58" fmla="*/ 242 w 372"/>
                <a:gd name="T59" fmla="*/ 130 h 672"/>
                <a:gd name="T60" fmla="*/ 221 w 372"/>
                <a:gd name="T61" fmla="*/ 188 h 672"/>
                <a:gd name="T62" fmla="*/ 205 w 372"/>
                <a:gd name="T63" fmla="*/ 223 h 672"/>
                <a:gd name="T64" fmla="*/ 189 w 372"/>
                <a:gd name="T65" fmla="*/ 672 h 672"/>
                <a:gd name="T66" fmla="*/ 106 w 372"/>
                <a:gd name="T67" fmla="*/ 200 h 672"/>
                <a:gd name="T68" fmla="*/ 59 w 372"/>
                <a:gd name="T69" fmla="*/ 155 h 672"/>
                <a:gd name="T70" fmla="*/ 4 w 372"/>
                <a:gd name="T71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2" h="672">
                  <a:moveTo>
                    <a:pt x="4" y="109"/>
                  </a:moveTo>
                  <a:cubicBezTo>
                    <a:pt x="7" y="108"/>
                    <a:pt x="10" y="108"/>
                    <a:pt x="13" y="109"/>
                  </a:cubicBezTo>
                  <a:cubicBezTo>
                    <a:pt x="18" y="111"/>
                    <a:pt x="24" y="114"/>
                    <a:pt x="32" y="117"/>
                  </a:cubicBezTo>
                  <a:cubicBezTo>
                    <a:pt x="41" y="121"/>
                    <a:pt x="52" y="126"/>
                    <a:pt x="63" y="131"/>
                  </a:cubicBezTo>
                  <a:cubicBezTo>
                    <a:pt x="69" y="133"/>
                    <a:pt x="75" y="136"/>
                    <a:pt x="81" y="138"/>
                  </a:cubicBezTo>
                  <a:cubicBezTo>
                    <a:pt x="88" y="141"/>
                    <a:pt x="94" y="143"/>
                    <a:pt x="100" y="146"/>
                  </a:cubicBezTo>
                  <a:cubicBezTo>
                    <a:pt x="106" y="148"/>
                    <a:pt x="113" y="151"/>
                    <a:pt x="119" y="153"/>
                  </a:cubicBezTo>
                  <a:cubicBezTo>
                    <a:pt x="125" y="156"/>
                    <a:pt x="130" y="160"/>
                    <a:pt x="135" y="163"/>
                  </a:cubicBezTo>
                  <a:cubicBezTo>
                    <a:pt x="140" y="167"/>
                    <a:pt x="145" y="171"/>
                    <a:pt x="149" y="175"/>
                  </a:cubicBezTo>
                  <a:cubicBezTo>
                    <a:pt x="151" y="177"/>
                    <a:pt x="152" y="179"/>
                    <a:pt x="154" y="181"/>
                  </a:cubicBezTo>
                  <a:cubicBezTo>
                    <a:pt x="156" y="184"/>
                    <a:pt x="158" y="186"/>
                    <a:pt x="159" y="188"/>
                  </a:cubicBezTo>
                  <a:cubicBezTo>
                    <a:pt x="160" y="189"/>
                    <a:pt x="160" y="190"/>
                    <a:pt x="161" y="191"/>
                  </a:cubicBezTo>
                  <a:cubicBezTo>
                    <a:pt x="162" y="192"/>
                    <a:pt x="162" y="193"/>
                    <a:pt x="163" y="194"/>
                  </a:cubicBezTo>
                  <a:cubicBezTo>
                    <a:pt x="164" y="196"/>
                    <a:pt x="165" y="198"/>
                    <a:pt x="166" y="199"/>
                  </a:cubicBezTo>
                  <a:cubicBezTo>
                    <a:pt x="167" y="201"/>
                    <a:pt x="168" y="203"/>
                    <a:pt x="169" y="205"/>
                  </a:cubicBezTo>
                  <a:cubicBezTo>
                    <a:pt x="169" y="206"/>
                    <a:pt x="170" y="208"/>
                    <a:pt x="171" y="209"/>
                  </a:cubicBezTo>
                  <a:cubicBezTo>
                    <a:pt x="172" y="212"/>
                    <a:pt x="173" y="214"/>
                    <a:pt x="173" y="215"/>
                  </a:cubicBezTo>
                  <a:cubicBezTo>
                    <a:pt x="174" y="217"/>
                    <a:pt x="174" y="218"/>
                    <a:pt x="174" y="218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18"/>
                    <a:pt x="174" y="217"/>
                    <a:pt x="173" y="215"/>
                  </a:cubicBezTo>
                  <a:cubicBezTo>
                    <a:pt x="173" y="214"/>
                    <a:pt x="173" y="211"/>
                    <a:pt x="172" y="209"/>
                  </a:cubicBezTo>
                  <a:cubicBezTo>
                    <a:pt x="171" y="206"/>
                    <a:pt x="169" y="202"/>
                    <a:pt x="168" y="199"/>
                  </a:cubicBezTo>
                  <a:cubicBezTo>
                    <a:pt x="167" y="197"/>
                    <a:pt x="166" y="195"/>
                    <a:pt x="165" y="193"/>
                  </a:cubicBezTo>
                  <a:cubicBezTo>
                    <a:pt x="164" y="192"/>
                    <a:pt x="163" y="191"/>
                    <a:pt x="163" y="190"/>
                  </a:cubicBezTo>
                  <a:cubicBezTo>
                    <a:pt x="162" y="189"/>
                    <a:pt x="161" y="188"/>
                    <a:pt x="161" y="187"/>
                  </a:cubicBezTo>
                  <a:cubicBezTo>
                    <a:pt x="159" y="184"/>
                    <a:pt x="158" y="182"/>
                    <a:pt x="156" y="180"/>
                  </a:cubicBezTo>
                  <a:cubicBezTo>
                    <a:pt x="154" y="178"/>
                    <a:pt x="153" y="176"/>
                    <a:pt x="151" y="173"/>
                  </a:cubicBezTo>
                  <a:cubicBezTo>
                    <a:pt x="147" y="169"/>
                    <a:pt x="142" y="165"/>
                    <a:pt x="137" y="161"/>
                  </a:cubicBezTo>
                  <a:cubicBezTo>
                    <a:pt x="132" y="157"/>
                    <a:pt x="126" y="154"/>
                    <a:pt x="120" y="151"/>
                  </a:cubicBezTo>
                  <a:cubicBezTo>
                    <a:pt x="114" y="148"/>
                    <a:pt x="107" y="146"/>
                    <a:pt x="101" y="144"/>
                  </a:cubicBezTo>
                  <a:cubicBezTo>
                    <a:pt x="94" y="142"/>
                    <a:pt x="88" y="139"/>
                    <a:pt x="82" y="137"/>
                  </a:cubicBezTo>
                  <a:cubicBezTo>
                    <a:pt x="81" y="137"/>
                    <a:pt x="80" y="136"/>
                    <a:pt x="79" y="136"/>
                  </a:cubicBezTo>
                  <a:cubicBezTo>
                    <a:pt x="82" y="135"/>
                    <a:pt x="83" y="132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71" y="120"/>
                    <a:pt x="62" y="112"/>
                    <a:pt x="52" y="10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6" y="65"/>
                    <a:pt x="11" y="62"/>
                  </a:cubicBezTo>
                  <a:cubicBezTo>
                    <a:pt x="16" y="60"/>
                    <a:pt x="22" y="60"/>
                    <a:pt x="26" y="6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4" y="83"/>
                    <a:pt x="66" y="83"/>
                    <a:pt x="67" y="8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5"/>
                    <a:pt x="100" y="104"/>
                    <a:pt x="99" y="103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5" y="30"/>
                    <a:pt x="39" y="21"/>
                    <a:pt x="46" y="21"/>
                  </a:cubicBezTo>
                  <a:cubicBezTo>
                    <a:pt x="54" y="21"/>
                    <a:pt x="61" y="24"/>
                    <a:pt x="67" y="30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7"/>
                    <a:pt x="130" y="86"/>
                    <a:pt x="129" y="85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1" y="53"/>
                    <a:pt x="117" y="45"/>
                    <a:pt x="114" y="37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103" y="0"/>
                    <a:pt x="109" y="0"/>
                  </a:cubicBezTo>
                  <a:cubicBezTo>
                    <a:pt x="115" y="0"/>
                    <a:pt x="121" y="4"/>
                    <a:pt x="124" y="9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8" y="134"/>
                    <a:pt x="197" y="135"/>
                    <a:pt x="201" y="129"/>
                  </a:cubicBezTo>
                  <a:cubicBezTo>
                    <a:pt x="213" y="115"/>
                    <a:pt x="228" y="103"/>
                    <a:pt x="245" y="94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255" y="89"/>
                    <a:pt x="261" y="90"/>
                    <a:pt x="266" y="92"/>
                  </a:cubicBezTo>
                  <a:cubicBezTo>
                    <a:pt x="268" y="94"/>
                    <a:pt x="268" y="96"/>
                    <a:pt x="267" y="98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32" y="142"/>
                    <a:pt x="226" y="157"/>
                    <a:pt x="223" y="172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0" y="195"/>
                    <a:pt x="218" y="201"/>
                    <a:pt x="214" y="207"/>
                  </a:cubicBezTo>
                  <a:cubicBezTo>
                    <a:pt x="205" y="223"/>
                    <a:pt x="205" y="223"/>
                    <a:pt x="205" y="223"/>
                  </a:cubicBezTo>
                  <a:cubicBezTo>
                    <a:pt x="372" y="672"/>
                    <a:pt x="372" y="672"/>
                    <a:pt x="372" y="672"/>
                  </a:cubicBezTo>
                  <a:cubicBezTo>
                    <a:pt x="189" y="672"/>
                    <a:pt x="189" y="672"/>
                    <a:pt x="189" y="672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74" y="166"/>
                    <a:pt x="67" y="160"/>
                    <a:pt x="59" y="15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7"/>
                    <a:pt x="0" y="111"/>
                    <a:pt x="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ṥļïḓê"/>
            <p:cNvSpPr/>
            <p:nvPr/>
          </p:nvSpPr>
          <p:spPr bwMode="auto">
            <a:xfrm>
              <a:off x="4744315" y="5239169"/>
              <a:ext cx="1364517" cy="898106"/>
            </a:xfrm>
            <a:custGeom>
              <a:avLst/>
              <a:gdLst>
                <a:gd name="T0" fmla="*/ 290 w 436"/>
                <a:gd name="T1" fmla="*/ 0 h 287"/>
                <a:gd name="T2" fmla="*/ 6 w 436"/>
                <a:gd name="T3" fmla="*/ 0 h 287"/>
                <a:gd name="T4" fmla="*/ 1 w 436"/>
                <a:gd name="T5" fmla="*/ 6 h 287"/>
                <a:gd name="T6" fmla="*/ 76 w 436"/>
                <a:gd name="T7" fmla="*/ 287 h 287"/>
                <a:gd name="T8" fmla="*/ 436 w 436"/>
                <a:gd name="T9" fmla="*/ 287 h 287"/>
                <a:gd name="T10" fmla="*/ 313 w 436"/>
                <a:gd name="T11" fmla="*/ 15 h 287"/>
                <a:gd name="T12" fmla="*/ 290 w 436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87">
                  <a:moveTo>
                    <a:pt x="29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1" y="6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436" y="287"/>
                    <a:pt x="436" y="287"/>
                    <a:pt x="436" y="287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09" y="6"/>
                    <a:pt x="300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ṧḻïḓé"/>
            <p:cNvSpPr/>
            <p:nvPr/>
          </p:nvSpPr>
          <p:spPr bwMode="auto">
            <a:xfrm>
              <a:off x="8074095" y="1974291"/>
              <a:ext cx="410562" cy="774332"/>
            </a:xfrm>
            <a:custGeom>
              <a:avLst/>
              <a:gdLst>
                <a:gd name="T0" fmla="*/ 118 w 131"/>
                <a:gd name="T1" fmla="*/ 0 h 247"/>
                <a:gd name="T2" fmla="*/ 112 w 131"/>
                <a:gd name="T3" fmla="*/ 6 h 247"/>
                <a:gd name="T4" fmla="*/ 93 w 131"/>
                <a:gd name="T5" fmla="*/ 31 h 247"/>
                <a:gd name="T6" fmla="*/ 71 w 131"/>
                <a:gd name="T7" fmla="*/ 70 h 247"/>
                <a:gd name="T8" fmla="*/ 60 w 131"/>
                <a:gd name="T9" fmla="*/ 92 h 247"/>
                <a:gd name="T10" fmla="*/ 48 w 131"/>
                <a:gd name="T11" fmla="*/ 115 h 247"/>
                <a:gd name="T12" fmla="*/ 37 w 131"/>
                <a:gd name="T13" fmla="*/ 138 h 247"/>
                <a:gd name="T14" fmla="*/ 27 w 131"/>
                <a:gd name="T15" fmla="*/ 161 h 247"/>
                <a:gd name="T16" fmla="*/ 17 w 131"/>
                <a:gd name="T17" fmla="*/ 182 h 247"/>
                <a:gd name="T18" fmla="*/ 10 w 131"/>
                <a:gd name="T19" fmla="*/ 202 h 247"/>
                <a:gd name="T20" fmla="*/ 1 w 131"/>
                <a:gd name="T21" fmla="*/ 232 h 247"/>
                <a:gd name="T22" fmla="*/ 1 w 131"/>
                <a:gd name="T23" fmla="*/ 240 h 247"/>
                <a:gd name="T24" fmla="*/ 2 w 131"/>
                <a:gd name="T25" fmla="*/ 243 h 247"/>
                <a:gd name="T26" fmla="*/ 79 w 131"/>
                <a:gd name="T27" fmla="*/ 130 h 247"/>
                <a:gd name="T28" fmla="*/ 121 w 131"/>
                <a:gd name="T29" fmla="*/ 0 h 247"/>
                <a:gd name="T30" fmla="*/ 118 w 131"/>
                <a:gd name="T3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47">
                  <a:moveTo>
                    <a:pt x="118" y="0"/>
                  </a:moveTo>
                  <a:cubicBezTo>
                    <a:pt x="117" y="1"/>
                    <a:pt x="114" y="3"/>
                    <a:pt x="112" y="6"/>
                  </a:cubicBezTo>
                  <a:cubicBezTo>
                    <a:pt x="107" y="11"/>
                    <a:pt x="100" y="20"/>
                    <a:pt x="93" y="31"/>
                  </a:cubicBezTo>
                  <a:cubicBezTo>
                    <a:pt x="87" y="42"/>
                    <a:pt x="79" y="55"/>
                    <a:pt x="71" y="70"/>
                  </a:cubicBezTo>
                  <a:cubicBezTo>
                    <a:pt x="67" y="77"/>
                    <a:pt x="64" y="84"/>
                    <a:pt x="60" y="92"/>
                  </a:cubicBezTo>
                  <a:cubicBezTo>
                    <a:pt x="56" y="99"/>
                    <a:pt x="52" y="107"/>
                    <a:pt x="48" y="115"/>
                  </a:cubicBezTo>
                  <a:cubicBezTo>
                    <a:pt x="44" y="123"/>
                    <a:pt x="41" y="130"/>
                    <a:pt x="37" y="138"/>
                  </a:cubicBezTo>
                  <a:cubicBezTo>
                    <a:pt x="33" y="146"/>
                    <a:pt x="30" y="153"/>
                    <a:pt x="27" y="161"/>
                  </a:cubicBezTo>
                  <a:cubicBezTo>
                    <a:pt x="23" y="168"/>
                    <a:pt x="20" y="175"/>
                    <a:pt x="17" y="182"/>
                  </a:cubicBezTo>
                  <a:cubicBezTo>
                    <a:pt x="15" y="189"/>
                    <a:pt x="12" y="196"/>
                    <a:pt x="10" y="202"/>
                  </a:cubicBezTo>
                  <a:cubicBezTo>
                    <a:pt x="5" y="214"/>
                    <a:pt x="2" y="224"/>
                    <a:pt x="1" y="232"/>
                  </a:cubicBezTo>
                  <a:cubicBezTo>
                    <a:pt x="0" y="235"/>
                    <a:pt x="0" y="238"/>
                    <a:pt x="1" y="240"/>
                  </a:cubicBezTo>
                  <a:cubicBezTo>
                    <a:pt x="1" y="242"/>
                    <a:pt x="3" y="243"/>
                    <a:pt x="2" y="243"/>
                  </a:cubicBezTo>
                  <a:cubicBezTo>
                    <a:pt x="12" y="247"/>
                    <a:pt x="46" y="197"/>
                    <a:pt x="79" y="130"/>
                  </a:cubicBezTo>
                  <a:cubicBezTo>
                    <a:pt x="112" y="63"/>
                    <a:pt x="131" y="5"/>
                    <a:pt x="121" y="0"/>
                  </a:cubicBezTo>
                  <a:cubicBezTo>
                    <a:pt x="121" y="0"/>
                    <a:pt x="120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ṣḻïḍê"/>
            <p:cNvSpPr/>
            <p:nvPr/>
          </p:nvSpPr>
          <p:spPr bwMode="auto">
            <a:xfrm>
              <a:off x="7615617" y="1442976"/>
              <a:ext cx="851313" cy="1544137"/>
            </a:xfrm>
            <a:custGeom>
              <a:avLst/>
              <a:gdLst>
                <a:gd name="T0" fmla="*/ 241 w 272"/>
                <a:gd name="T1" fmla="*/ 0 h 493"/>
                <a:gd name="T2" fmla="*/ 17 w 272"/>
                <a:gd name="T3" fmla="*/ 195 h 493"/>
                <a:gd name="T4" fmla="*/ 0 w 272"/>
                <a:gd name="T5" fmla="*/ 493 h 493"/>
                <a:gd name="T6" fmla="*/ 114 w 272"/>
                <a:gd name="T7" fmla="*/ 393 h 493"/>
                <a:gd name="T8" fmla="*/ 153 w 272"/>
                <a:gd name="T9" fmla="*/ 413 h 493"/>
                <a:gd name="T10" fmla="*/ 151 w 272"/>
                <a:gd name="T11" fmla="*/ 410 h 493"/>
                <a:gd name="T12" fmla="*/ 151 w 272"/>
                <a:gd name="T13" fmla="*/ 402 h 493"/>
                <a:gd name="T14" fmla="*/ 157 w 272"/>
                <a:gd name="T15" fmla="*/ 370 h 493"/>
                <a:gd name="T16" fmla="*/ 163 w 272"/>
                <a:gd name="T17" fmla="*/ 350 h 493"/>
                <a:gd name="T18" fmla="*/ 172 w 272"/>
                <a:gd name="T19" fmla="*/ 328 h 493"/>
                <a:gd name="T20" fmla="*/ 181 w 272"/>
                <a:gd name="T21" fmla="*/ 305 h 493"/>
                <a:gd name="T22" fmla="*/ 192 w 272"/>
                <a:gd name="T23" fmla="*/ 282 h 493"/>
                <a:gd name="T24" fmla="*/ 204 w 272"/>
                <a:gd name="T25" fmla="*/ 258 h 493"/>
                <a:gd name="T26" fmla="*/ 217 w 272"/>
                <a:gd name="T27" fmla="*/ 236 h 493"/>
                <a:gd name="T28" fmla="*/ 241 w 272"/>
                <a:gd name="T29" fmla="*/ 199 h 493"/>
                <a:gd name="T30" fmla="*/ 262 w 272"/>
                <a:gd name="T31" fmla="*/ 175 h 493"/>
                <a:gd name="T32" fmla="*/ 269 w 272"/>
                <a:gd name="T33" fmla="*/ 170 h 493"/>
                <a:gd name="T34" fmla="*/ 272 w 272"/>
                <a:gd name="T35" fmla="*/ 170 h 493"/>
                <a:gd name="T36" fmla="*/ 186 w 272"/>
                <a:gd name="T37" fmla="*/ 133 h 493"/>
                <a:gd name="T38" fmla="*/ 177 w 272"/>
                <a:gd name="T39" fmla="*/ 135 h 493"/>
                <a:gd name="T40" fmla="*/ 99 w 272"/>
                <a:gd name="T41" fmla="*/ 236 h 493"/>
                <a:gd name="T42" fmla="*/ 175 w 272"/>
                <a:gd name="T43" fmla="*/ 123 h 493"/>
                <a:gd name="T44" fmla="*/ 233 w 272"/>
                <a:gd name="T45" fmla="*/ 151 h 493"/>
                <a:gd name="T46" fmla="*/ 241 w 272"/>
                <a:gd name="T4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493">
                  <a:moveTo>
                    <a:pt x="241" y="0"/>
                  </a:moveTo>
                  <a:cubicBezTo>
                    <a:pt x="17" y="195"/>
                    <a:pt x="17" y="195"/>
                    <a:pt x="17" y="195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114" y="393"/>
                    <a:pt x="114" y="393"/>
                    <a:pt x="114" y="393"/>
                  </a:cubicBezTo>
                  <a:cubicBezTo>
                    <a:pt x="153" y="413"/>
                    <a:pt x="153" y="413"/>
                    <a:pt x="153" y="413"/>
                  </a:cubicBezTo>
                  <a:cubicBezTo>
                    <a:pt x="154" y="413"/>
                    <a:pt x="152" y="412"/>
                    <a:pt x="151" y="410"/>
                  </a:cubicBezTo>
                  <a:cubicBezTo>
                    <a:pt x="151" y="408"/>
                    <a:pt x="150" y="405"/>
                    <a:pt x="151" y="402"/>
                  </a:cubicBezTo>
                  <a:cubicBezTo>
                    <a:pt x="151" y="394"/>
                    <a:pt x="153" y="383"/>
                    <a:pt x="157" y="370"/>
                  </a:cubicBezTo>
                  <a:cubicBezTo>
                    <a:pt x="159" y="364"/>
                    <a:pt x="161" y="357"/>
                    <a:pt x="163" y="350"/>
                  </a:cubicBezTo>
                  <a:cubicBezTo>
                    <a:pt x="166" y="343"/>
                    <a:pt x="169" y="336"/>
                    <a:pt x="172" y="328"/>
                  </a:cubicBezTo>
                  <a:cubicBezTo>
                    <a:pt x="175" y="321"/>
                    <a:pt x="178" y="313"/>
                    <a:pt x="181" y="305"/>
                  </a:cubicBezTo>
                  <a:cubicBezTo>
                    <a:pt x="185" y="297"/>
                    <a:pt x="189" y="289"/>
                    <a:pt x="192" y="282"/>
                  </a:cubicBezTo>
                  <a:cubicBezTo>
                    <a:pt x="196" y="274"/>
                    <a:pt x="200" y="266"/>
                    <a:pt x="204" y="258"/>
                  </a:cubicBezTo>
                  <a:cubicBezTo>
                    <a:pt x="208" y="251"/>
                    <a:pt x="213" y="243"/>
                    <a:pt x="217" y="236"/>
                  </a:cubicBezTo>
                  <a:cubicBezTo>
                    <a:pt x="225" y="222"/>
                    <a:pt x="233" y="209"/>
                    <a:pt x="241" y="199"/>
                  </a:cubicBezTo>
                  <a:cubicBezTo>
                    <a:pt x="249" y="188"/>
                    <a:pt x="256" y="180"/>
                    <a:pt x="262" y="175"/>
                  </a:cubicBezTo>
                  <a:cubicBezTo>
                    <a:pt x="265" y="172"/>
                    <a:pt x="267" y="171"/>
                    <a:pt x="269" y="170"/>
                  </a:cubicBezTo>
                  <a:cubicBezTo>
                    <a:pt x="271" y="170"/>
                    <a:pt x="272" y="170"/>
                    <a:pt x="272" y="170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3" y="132"/>
                    <a:pt x="180" y="133"/>
                    <a:pt x="177" y="135"/>
                  </a:cubicBezTo>
                  <a:cubicBezTo>
                    <a:pt x="165" y="144"/>
                    <a:pt x="138" y="169"/>
                    <a:pt x="99" y="236"/>
                  </a:cubicBezTo>
                  <a:cubicBezTo>
                    <a:pt x="129" y="168"/>
                    <a:pt x="166" y="118"/>
                    <a:pt x="175" y="123"/>
                  </a:cubicBezTo>
                  <a:cubicBezTo>
                    <a:pt x="233" y="151"/>
                    <a:pt x="233" y="151"/>
                    <a:pt x="233" y="151"/>
                  </a:cubicBezTo>
                  <a:lnTo>
                    <a:pt x="2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ṩḻíḍe"/>
            <p:cNvSpPr/>
            <p:nvPr/>
          </p:nvSpPr>
          <p:spPr bwMode="auto">
            <a:xfrm>
              <a:off x="7580515" y="1429392"/>
              <a:ext cx="757730" cy="1544137"/>
            </a:xfrm>
            <a:custGeom>
              <a:avLst/>
              <a:gdLst>
                <a:gd name="T0" fmla="*/ 0 w 242"/>
                <a:gd name="T1" fmla="*/ 493 h 493"/>
                <a:gd name="T2" fmla="*/ 7 w 242"/>
                <a:gd name="T3" fmla="*/ 345 h 493"/>
                <a:gd name="T4" fmla="*/ 15 w 242"/>
                <a:gd name="T5" fmla="*/ 196 h 493"/>
                <a:gd name="T6" fmla="*/ 15 w 242"/>
                <a:gd name="T7" fmla="*/ 195 h 493"/>
                <a:gd name="T8" fmla="*/ 16 w 242"/>
                <a:gd name="T9" fmla="*/ 194 h 493"/>
                <a:gd name="T10" fmla="*/ 128 w 242"/>
                <a:gd name="T11" fmla="*/ 97 h 493"/>
                <a:gd name="T12" fmla="*/ 185 w 242"/>
                <a:gd name="T13" fmla="*/ 49 h 493"/>
                <a:gd name="T14" fmla="*/ 242 w 242"/>
                <a:gd name="T15" fmla="*/ 0 h 493"/>
                <a:gd name="T16" fmla="*/ 186 w 242"/>
                <a:gd name="T17" fmla="*/ 50 h 493"/>
                <a:gd name="T18" fmla="*/ 130 w 242"/>
                <a:gd name="T19" fmla="*/ 99 h 493"/>
                <a:gd name="T20" fmla="*/ 18 w 242"/>
                <a:gd name="T21" fmla="*/ 197 h 493"/>
                <a:gd name="T22" fmla="*/ 19 w 242"/>
                <a:gd name="T23" fmla="*/ 196 h 493"/>
                <a:gd name="T24" fmla="*/ 10 w 242"/>
                <a:gd name="T25" fmla="*/ 345 h 493"/>
                <a:gd name="T26" fmla="*/ 0 w 242"/>
                <a:gd name="T27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493">
                  <a:moveTo>
                    <a:pt x="0" y="493"/>
                  </a:moveTo>
                  <a:cubicBezTo>
                    <a:pt x="2" y="444"/>
                    <a:pt x="4" y="394"/>
                    <a:pt x="7" y="345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8" y="197"/>
                    <a:pt x="18" y="197"/>
                    <a:pt x="18" y="197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7" y="394"/>
                    <a:pt x="4" y="444"/>
                    <a:pt x="0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ṥľiḑe"/>
            <p:cNvSpPr/>
            <p:nvPr/>
          </p:nvSpPr>
          <p:spPr bwMode="auto">
            <a:xfrm>
              <a:off x="7793343" y="2689756"/>
              <a:ext cx="673203" cy="262640"/>
            </a:xfrm>
            <a:custGeom>
              <a:avLst/>
              <a:gdLst>
                <a:gd name="T0" fmla="*/ 90 w 215"/>
                <a:gd name="T1" fmla="*/ 84 h 84"/>
                <a:gd name="T2" fmla="*/ 88 w 215"/>
                <a:gd name="T3" fmla="*/ 84 h 84"/>
                <a:gd name="T4" fmla="*/ 0 w 215"/>
                <a:gd name="T5" fmla="*/ 40 h 84"/>
                <a:gd name="T6" fmla="*/ 8 w 215"/>
                <a:gd name="T7" fmla="*/ 36 h 84"/>
                <a:gd name="T8" fmla="*/ 88 w 215"/>
                <a:gd name="T9" fmla="*/ 76 h 84"/>
                <a:gd name="T10" fmla="*/ 208 w 215"/>
                <a:gd name="T11" fmla="*/ 0 h 84"/>
                <a:gd name="T12" fmla="*/ 215 w 215"/>
                <a:gd name="T13" fmla="*/ 3 h 84"/>
                <a:gd name="T14" fmla="*/ 90 w 215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84">
                  <a:moveTo>
                    <a:pt x="90" y="84"/>
                  </a:moveTo>
                  <a:cubicBezTo>
                    <a:pt x="89" y="84"/>
                    <a:pt x="88" y="84"/>
                    <a:pt x="88" y="84"/>
                  </a:cubicBezTo>
                  <a:cubicBezTo>
                    <a:pt x="48" y="84"/>
                    <a:pt x="13" y="66"/>
                    <a:pt x="0" y="4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9" y="59"/>
                    <a:pt x="52" y="76"/>
                    <a:pt x="88" y="76"/>
                  </a:cubicBezTo>
                  <a:cubicBezTo>
                    <a:pt x="112" y="77"/>
                    <a:pt x="172" y="70"/>
                    <a:pt x="208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178" y="76"/>
                    <a:pt x="116" y="84"/>
                    <a:pt x="9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ṥliḋe"/>
            <p:cNvSpPr/>
            <p:nvPr/>
          </p:nvSpPr>
          <p:spPr bwMode="auto">
            <a:xfrm>
              <a:off x="8428809" y="2667117"/>
              <a:ext cx="52830" cy="528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Sľiďè"/>
            <p:cNvSpPr/>
            <p:nvPr/>
          </p:nvSpPr>
          <p:spPr bwMode="auto">
            <a:xfrm>
              <a:off x="8443904" y="2457307"/>
              <a:ext cx="203771" cy="241508"/>
            </a:xfrm>
            <a:custGeom>
              <a:avLst/>
              <a:gdLst>
                <a:gd name="T0" fmla="*/ 0 w 65"/>
                <a:gd name="T1" fmla="*/ 75 h 77"/>
                <a:gd name="T2" fmla="*/ 3 w 65"/>
                <a:gd name="T3" fmla="*/ 7 h 77"/>
                <a:gd name="T4" fmla="*/ 65 w 65"/>
                <a:gd name="T5" fmla="*/ 36 h 77"/>
                <a:gd name="T6" fmla="*/ 6 w 65"/>
                <a:gd name="T7" fmla="*/ 77 h 77"/>
                <a:gd name="T8" fmla="*/ 0 w 65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7">
                  <a:moveTo>
                    <a:pt x="0" y="7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1" y="0"/>
                    <a:pt x="65" y="36"/>
                  </a:cubicBezTo>
                  <a:cubicBezTo>
                    <a:pt x="6" y="77"/>
                    <a:pt x="6" y="77"/>
                    <a:pt x="6" y="77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sḷîdê"/>
            <p:cNvSpPr/>
            <p:nvPr/>
          </p:nvSpPr>
          <p:spPr bwMode="auto">
            <a:xfrm>
              <a:off x="4514884" y="2378816"/>
              <a:ext cx="701879" cy="538864"/>
            </a:xfrm>
            <a:custGeom>
              <a:avLst/>
              <a:gdLst>
                <a:gd name="T0" fmla="*/ 223 w 224"/>
                <a:gd name="T1" fmla="*/ 160 h 172"/>
                <a:gd name="T2" fmla="*/ 219 w 224"/>
                <a:gd name="T3" fmla="*/ 153 h 172"/>
                <a:gd name="T4" fmla="*/ 198 w 224"/>
                <a:gd name="T5" fmla="*/ 130 h 172"/>
                <a:gd name="T6" fmla="*/ 164 w 224"/>
                <a:gd name="T7" fmla="*/ 101 h 172"/>
                <a:gd name="T8" fmla="*/ 144 w 224"/>
                <a:gd name="T9" fmla="*/ 85 h 172"/>
                <a:gd name="T10" fmla="*/ 124 w 224"/>
                <a:gd name="T11" fmla="*/ 70 h 172"/>
                <a:gd name="T12" fmla="*/ 103 w 224"/>
                <a:gd name="T13" fmla="*/ 54 h 172"/>
                <a:gd name="T14" fmla="*/ 83 w 224"/>
                <a:gd name="T15" fmla="*/ 40 h 172"/>
                <a:gd name="T16" fmla="*/ 63 w 224"/>
                <a:gd name="T17" fmla="*/ 27 h 172"/>
                <a:gd name="T18" fmla="*/ 46 w 224"/>
                <a:gd name="T19" fmla="*/ 16 h 172"/>
                <a:gd name="T20" fmla="*/ 18 w 224"/>
                <a:gd name="T21" fmla="*/ 2 h 172"/>
                <a:gd name="T22" fmla="*/ 9 w 224"/>
                <a:gd name="T23" fmla="*/ 0 h 172"/>
                <a:gd name="T24" fmla="*/ 7 w 224"/>
                <a:gd name="T25" fmla="*/ 1 h 172"/>
                <a:gd name="T26" fmla="*/ 103 w 224"/>
                <a:gd name="T27" fmla="*/ 97 h 172"/>
                <a:gd name="T28" fmla="*/ 223 w 224"/>
                <a:gd name="T29" fmla="*/ 163 h 172"/>
                <a:gd name="T30" fmla="*/ 223 w 224"/>
                <a:gd name="T31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172">
                  <a:moveTo>
                    <a:pt x="223" y="160"/>
                  </a:moveTo>
                  <a:cubicBezTo>
                    <a:pt x="223" y="158"/>
                    <a:pt x="221" y="156"/>
                    <a:pt x="219" y="153"/>
                  </a:cubicBezTo>
                  <a:cubicBezTo>
                    <a:pt x="215" y="147"/>
                    <a:pt x="207" y="139"/>
                    <a:pt x="198" y="130"/>
                  </a:cubicBezTo>
                  <a:cubicBezTo>
                    <a:pt x="188" y="121"/>
                    <a:pt x="177" y="111"/>
                    <a:pt x="164" y="101"/>
                  </a:cubicBezTo>
                  <a:cubicBezTo>
                    <a:pt x="158" y="96"/>
                    <a:pt x="151" y="91"/>
                    <a:pt x="144" y="85"/>
                  </a:cubicBezTo>
                  <a:cubicBezTo>
                    <a:pt x="138" y="80"/>
                    <a:pt x="131" y="75"/>
                    <a:pt x="124" y="70"/>
                  </a:cubicBezTo>
                  <a:cubicBezTo>
                    <a:pt x="117" y="65"/>
                    <a:pt x="110" y="59"/>
                    <a:pt x="103" y="54"/>
                  </a:cubicBezTo>
                  <a:cubicBezTo>
                    <a:pt x="96" y="50"/>
                    <a:pt x="89" y="45"/>
                    <a:pt x="83" y="40"/>
                  </a:cubicBezTo>
                  <a:cubicBezTo>
                    <a:pt x="76" y="36"/>
                    <a:pt x="70" y="31"/>
                    <a:pt x="63" y="27"/>
                  </a:cubicBezTo>
                  <a:cubicBezTo>
                    <a:pt x="57" y="23"/>
                    <a:pt x="51" y="19"/>
                    <a:pt x="46" y="16"/>
                  </a:cubicBezTo>
                  <a:cubicBezTo>
                    <a:pt x="34" y="9"/>
                    <a:pt x="25" y="4"/>
                    <a:pt x="18" y="2"/>
                  </a:cubicBezTo>
                  <a:cubicBezTo>
                    <a:pt x="14" y="0"/>
                    <a:pt x="11" y="0"/>
                    <a:pt x="9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0" y="9"/>
                    <a:pt x="44" y="53"/>
                    <a:pt x="103" y="97"/>
                  </a:cubicBezTo>
                  <a:cubicBezTo>
                    <a:pt x="163" y="142"/>
                    <a:pt x="216" y="172"/>
                    <a:pt x="223" y="163"/>
                  </a:cubicBezTo>
                  <a:cubicBezTo>
                    <a:pt x="223" y="163"/>
                    <a:pt x="224" y="162"/>
                    <a:pt x="22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sḻíďé"/>
            <p:cNvSpPr/>
            <p:nvPr/>
          </p:nvSpPr>
          <p:spPr bwMode="auto">
            <a:xfrm>
              <a:off x="4380545" y="1862594"/>
              <a:ext cx="1375082" cy="1029424"/>
            </a:xfrm>
            <a:custGeom>
              <a:avLst/>
              <a:gdLst>
                <a:gd name="T0" fmla="*/ 439 w 439"/>
                <a:gd name="T1" fmla="*/ 329 h 329"/>
                <a:gd name="T2" fmla="*/ 289 w 439"/>
                <a:gd name="T3" fmla="*/ 72 h 329"/>
                <a:gd name="T4" fmla="*/ 0 w 439"/>
                <a:gd name="T5" fmla="*/ 0 h 329"/>
                <a:gd name="T6" fmla="*/ 76 w 439"/>
                <a:gd name="T7" fmla="*/ 131 h 329"/>
                <a:gd name="T8" fmla="*/ 50 w 439"/>
                <a:gd name="T9" fmla="*/ 166 h 329"/>
                <a:gd name="T10" fmla="*/ 52 w 439"/>
                <a:gd name="T11" fmla="*/ 164 h 329"/>
                <a:gd name="T12" fmla="*/ 61 w 439"/>
                <a:gd name="T13" fmla="*/ 165 h 329"/>
                <a:gd name="T14" fmla="*/ 91 w 439"/>
                <a:gd name="T15" fmla="*/ 177 h 329"/>
                <a:gd name="T16" fmla="*/ 109 w 439"/>
                <a:gd name="T17" fmla="*/ 187 h 329"/>
                <a:gd name="T18" fmla="*/ 129 w 439"/>
                <a:gd name="T19" fmla="*/ 200 h 329"/>
                <a:gd name="T20" fmla="*/ 150 w 439"/>
                <a:gd name="T21" fmla="*/ 214 h 329"/>
                <a:gd name="T22" fmla="*/ 171 w 439"/>
                <a:gd name="T23" fmla="*/ 229 h 329"/>
                <a:gd name="T24" fmla="*/ 192 w 439"/>
                <a:gd name="T25" fmla="*/ 245 h 329"/>
                <a:gd name="T26" fmla="*/ 211 w 439"/>
                <a:gd name="T27" fmla="*/ 261 h 329"/>
                <a:gd name="T28" fmla="*/ 244 w 439"/>
                <a:gd name="T29" fmla="*/ 292 h 329"/>
                <a:gd name="T30" fmla="*/ 263 w 439"/>
                <a:gd name="T31" fmla="*/ 317 h 329"/>
                <a:gd name="T32" fmla="*/ 266 w 439"/>
                <a:gd name="T33" fmla="*/ 325 h 329"/>
                <a:gd name="T34" fmla="*/ 266 w 439"/>
                <a:gd name="T35" fmla="*/ 328 h 329"/>
                <a:gd name="T36" fmla="*/ 318 w 439"/>
                <a:gd name="T37" fmla="*/ 250 h 329"/>
                <a:gd name="T38" fmla="*/ 319 w 439"/>
                <a:gd name="T39" fmla="*/ 241 h 329"/>
                <a:gd name="T40" fmla="*/ 234 w 439"/>
                <a:gd name="T41" fmla="*/ 145 h 329"/>
                <a:gd name="T42" fmla="*/ 331 w 439"/>
                <a:gd name="T43" fmla="*/ 242 h 329"/>
                <a:gd name="T44" fmla="*/ 292 w 439"/>
                <a:gd name="T45" fmla="*/ 293 h 329"/>
                <a:gd name="T46" fmla="*/ 439 w 439"/>
                <a:gd name="T4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9" h="329">
                  <a:moveTo>
                    <a:pt x="439" y="329"/>
                  </a:moveTo>
                  <a:cubicBezTo>
                    <a:pt x="289" y="72"/>
                    <a:pt x="289" y="72"/>
                    <a:pt x="289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5"/>
                    <a:pt x="52" y="164"/>
                  </a:cubicBezTo>
                  <a:cubicBezTo>
                    <a:pt x="54" y="164"/>
                    <a:pt x="58" y="164"/>
                    <a:pt x="61" y="165"/>
                  </a:cubicBezTo>
                  <a:cubicBezTo>
                    <a:pt x="69" y="167"/>
                    <a:pt x="79" y="171"/>
                    <a:pt x="91" y="177"/>
                  </a:cubicBezTo>
                  <a:cubicBezTo>
                    <a:pt x="96" y="180"/>
                    <a:pt x="103" y="184"/>
                    <a:pt x="109" y="187"/>
                  </a:cubicBezTo>
                  <a:cubicBezTo>
                    <a:pt x="116" y="191"/>
                    <a:pt x="122" y="195"/>
                    <a:pt x="129" y="200"/>
                  </a:cubicBezTo>
                  <a:cubicBezTo>
                    <a:pt x="136" y="204"/>
                    <a:pt x="143" y="209"/>
                    <a:pt x="150" y="214"/>
                  </a:cubicBezTo>
                  <a:cubicBezTo>
                    <a:pt x="157" y="219"/>
                    <a:pt x="164" y="224"/>
                    <a:pt x="171" y="229"/>
                  </a:cubicBezTo>
                  <a:cubicBezTo>
                    <a:pt x="178" y="234"/>
                    <a:pt x="185" y="239"/>
                    <a:pt x="192" y="245"/>
                  </a:cubicBezTo>
                  <a:cubicBezTo>
                    <a:pt x="199" y="250"/>
                    <a:pt x="205" y="256"/>
                    <a:pt x="211" y="261"/>
                  </a:cubicBezTo>
                  <a:cubicBezTo>
                    <a:pt x="224" y="272"/>
                    <a:pt x="235" y="282"/>
                    <a:pt x="244" y="292"/>
                  </a:cubicBezTo>
                  <a:cubicBezTo>
                    <a:pt x="252" y="301"/>
                    <a:pt x="259" y="310"/>
                    <a:pt x="263" y="317"/>
                  </a:cubicBezTo>
                  <a:cubicBezTo>
                    <a:pt x="265" y="320"/>
                    <a:pt x="266" y="323"/>
                    <a:pt x="266" y="325"/>
                  </a:cubicBezTo>
                  <a:cubicBezTo>
                    <a:pt x="267" y="327"/>
                    <a:pt x="266" y="328"/>
                    <a:pt x="266" y="328"/>
                  </a:cubicBezTo>
                  <a:cubicBezTo>
                    <a:pt x="318" y="250"/>
                    <a:pt x="318" y="250"/>
                    <a:pt x="318" y="250"/>
                  </a:cubicBezTo>
                  <a:cubicBezTo>
                    <a:pt x="320" y="248"/>
                    <a:pt x="320" y="244"/>
                    <a:pt x="319" y="241"/>
                  </a:cubicBezTo>
                  <a:cubicBezTo>
                    <a:pt x="312" y="228"/>
                    <a:pt x="292" y="196"/>
                    <a:pt x="234" y="145"/>
                  </a:cubicBezTo>
                  <a:cubicBezTo>
                    <a:pt x="295" y="188"/>
                    <a:pt x="337" y="233"/>
                    <a:pt x="331" y="242"/>
                  </a:cubicBezTo>
                  <a:cubicBezTo>
                    <a:pt x="292" y="293"/>
                    <a:pt x="292" y="293"/>
                    <a:pt x="292" y="293"/>
                  </a:cubicBezTo>
                  <a:lnTo>
                    <a:pt x="439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s1íďè"/>
            <p:cNvSpPr/>
            <p:nvPr/>
          </p:nvSpPr>
          <p:spPr bwMode="auto">
            <a:xfrm>
              <a:off x="4392619" y="1842973"/>
              <a:ext cx="1378100" cy="1033954"/>
            </a:xfrm>
            <a:custGeom>
              <a:avLst/>
              <a:gdLst>
                <a:gd name="T0" fmla="*/ 0 w 440"/>
                <a:gd name="T1" fmla="*/ 0 h 330"/>
                <a:gd name="T2" fmla="*/ 145 w 440"/>
                <a:gd name="T3" fmla="*/ 35 h 330"/>
                <a:gd name="T4" fmla="*/ 290 w 440"/>
                <a:gd name="T5" fmla="*/ 70 h 330"/>
                <a:gd name="T6" fmla="*/ 291 w 440"/>
                <a:gd name="T7" fmla="*/ 70 h 330"/>
                <a:gd name="T8" fmla="*/ 291 w 440"/>
                <a:gd name="T9" fmla="*/ 71 h 330"/>
                <a:gd name="T10" fmla="*/ 366 w 440"/>
                <a:gd name="T11" fmla="*/ 200 h 330"/>
                <a:gd name="T12" fmla="*/ 403 w 440"/>
                <a:gd name="T13" fmla="*/ 265 h 330"/>
                <a:gd name="T14" fmla="*/ 440 w 440"/>
                <a:gd name="T15" fmla="*/ 330 h 330"/>
                <a:gd name="T16" fmla="*/ 401 w 440"/>
                <a:gd name="T17" fmla="*/ 266 h 330"/>
                <a:gd name="T18" fmla="*/ 363 w 440"/>
                <a:gd name="T19" fmla="*/ 202 h 330"/>
                <a:gd name="T20" fmla="*/ 288 w 440"/>
                <a:gd name="T21" fmla="*/ 73 h 330"/>
                <a:gd name="T22" fmla="*/ 289 w 440"/>
                <a:gd name="T23" fmla="*/ 74 h 330"/>
                <a:gd name="T24" fmla="*/ 145 w 440"/>
                <a:gd name="T25" fmla="*/ 38 h 330"/>
                <a:gd name="T26" fmla="*/ 0 w 440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330">
                  <a:moveTo>
                    <a:pt x="0" y="0"/>
                  </a:moveTo>
                  <a:cubicBezTo>
                    <a:pt x="49" y="11"/>
                    <a:pt x="97" y="23"/>
                    <a:pt x="145" y="35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91" y="70"/>
                    <a:pt x="291" y="70"/>
                    <a:pt x="291" y="70"/>
                  </a:cubicBezTo>
                  <a:cubicBezTo>
                    <a:pt x="291" y="71"/>
                    <a:pt x="291" y="71"/>
                    <a:pt x="291" y="71"/>
                  </a:cubicBezTo>
                  <a:cubicBezTo>
                    <a:pt x="366" y="200"/>
                    <a:pt x="366" y="200"/>
                    <a:pt x="366" y="200"/>
                  </a:cubicBezTo>
                  <a:cubicBezTo>
                    <a:pt x="403" y="265"/>
                    <a:pt x="403" y="265"/>
                    <a:pt x="403" y="265"/>
                  </a:cubicBezTo>
                  <a:cubicBezTo>
                    <a:pt x="440" y="330"/>
                    <a:pt x="440" y="330"/>
                    <a:pt x="440" y="330"/>
                  </a:cubicBezTo>
                  <a:cubicBezTo>
                    <a:pt x="401" y="266"/>
                    <a:pt x="401" y="266"/>
                    <a:pt x="401" y="266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288" y="73"/>
                    <a:pt x="288" y="73"/>
                    <a:pt x="288" y="73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96" y="25"/>
                    <a:pt x="48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ṣlïḑe"/>
            <p:cNvSpPr/>
            <p:nvPr/>
          </p:nvSpPr>
          <p:spPr bwMode="auto">
            <a:xfrm>
              <a:off x="5376762" y="2786360"/>
              <a:ext cx="181131" cy="713956"/>
            </a:xfrm>
            <a:custGeom>
              <a:avLst/>
              <a:gdLst>
                <a:gd name="T0" fmla="*/ 52 w 58"/>
                <a:gd name="T1" fmla="*/ 228 h 228"/>
                <a:gd name="T2" fmla="*/ 38 w 58"/>
                <a:gd name="T3" fmla="*/ 0 h 228"/>
                <a:gd name="T4" fmla="*/ 44 w 58"/>
                <a:gd name="T5" fmla="*/ 5 h 228"/>
                <a:gd name="T6" fmla="*/ 58 w 58"/>
                <a:gd name="T7" fmla="*/ 223 h 228"/>
                <a:gd name="T8" fmla="*/ 52 w 58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8">
                  <a:moveTo>
                    <a:pt x="52" y="228"/>
                  </a:moveTo>
                  <a:cubicBezTo>
                    <a:pt x="0" y="167"/>
                    <a:pt x="6" y="44"/>
                    <a:pt x="38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14" y="47"/>
                    <a:pt x="8" y="164"/>
                    <a:pt x="58" y="223"/>
                  </a:cubicBezTo>
                  <a:lnTo>
                    <a:pt x="52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ṣľïḋè"/>
            <p:cNvSpPr/>
            <p:nvPr/>
          </p:nvSpPr>
          <p:spPr bwMode="auto">
            <a:xfrm>
              <a:off x="5520156" y="3465601"/>
              <a:ext cx="55848" cy="55848"/>
            </a:xfrm>
            <a:custGeom>
              <a:avLst/>
              <a:gdLst>
                <a:gd name="T0" fmla="*/ 7 w 18"/>
                <a:gd name="T1" fmla="*/ 17 h 18"/>
                <a:gd name="T2" fmla="*/ 1 w 18"/>
                <a:gd name="T3" fmla="*/ 7 h 18"/>
                <a:gd name="T4" fmla="*/ 11 w 18"/>
                <a:gd name="T5" fmla="*/ 1 h 18"/>
                <a:gd name="T6" fmla="*/ 17 w 18"/>
                <a:gd name="T7" fmla="*/ 11 h 18"/>
                <a:gd name="T8" fmla="*/ 7 w 18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7"/>
                  </a:moveTo>
                  <a:cubicBezTo>
                    <a:pt x="2" y="16"/>
                    <a:pt x="0" y="11"/>
                    <a:pt x="1" y="7"/>
                  </a:cubicBezTo>
                  <a:cubicBezTo>
                    <a:pt x="2" y="2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ubicBezTo>
                    <a:pt x="16" y="16"/>
                    <a:pt x="11" y="18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ṥļîdè"/>
            <p:cNvSpPr/>
            <p:nvPr/>
          </p:nvSpPr>
          <p:spPr bwMode="auto">
            <a:xfrm>
              <a:off x="5542798" y="3485221"/>
              <a:ext cx="212829" cy="227922"/>
            </a:xfrm>
            <a:custGeom>
              <a:avLst/>
              <a:gdLst>
                <a:gd name="T0" fmla="*/ 3 w 68"/>
                <a:gd name="T1" fmla="*/ 0 h 73"/>
                <a:gd name="T2" fmla="*/ 68 w 68"/>
                <a:gd name="T3" fmla="*/ 22 h 73"/>
                <a:gd name="T4" fmla="*/ 22 w 68"/>
                <a:gd name="T5" fmla="*/ 73 h 73"/>
                <a:gd name="T6" fmla="*/ 0 w 68"/>
                <a:gd name="T7" fmla="*/ 5 h 73"/>
                <a:gd name="T8" fmla="*/ 3 w 6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3" y="0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3" y="60"/>
                    <a:pt x="22" y="7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ṩľîḋè"/>
            <p:cNvSpPr/>
            <p:nvPr/>
          </p:nvSpPr>
          <p:spPr bwMode="auto">
            <a:xfrm>
              <a:off x="5886947" y="2350137"/>
              <a:ext cx="750181" cy="911690"/>
            </a:xfrm>
            <a:custGeom>
              <a:avLst/>
              <a:gdLst>
                <a:gd name="T0" fmla="*/ 91 w 240"/>
                <a:gd name="T1" fmla="*/ 243 h 291"/>
                <a:gd name="T2" fmla="*/ 137 w 240"/>
                <a:gd name="T3" fmla="*/ 220 h 291"/>
                <a:gd name="T4" fmla="*/ 182 w 240"/>
                <a:gd name="T5" fmla="*/ 197 h 291"/>
                <a:gd name="T6" fmla="*/ 196 w 240"/>
                <a:gd name="T7" fmla="*/ 149 h 291"/>
                <a:gd name="T8" fmla="*/ 210 w 240"/>
                <a:gd name="T9" fmla="*/ 99 h 291"/>
                <a:gd name="T10" fmla="*/ 225 w 240"/>
                <a:gd name="T11" fmla="*/ 50 h 291"/>
                <a:gd name="T12" fmla="*/ 240 w 240"/>
                <a:gd name="T13" fmla="*/ 0 h 291"/>
                <a:gd name="T14" fmla="*/ 71 w 240"/>
                <a:gd name="T15" fmla="*/ 105 h 291"/>
                <a:gd name="T16" fmla="*/ 0 w 240"/>
                <a:gd name="T17" fmla="*/ 291 h 291"/>
                <a:gd name="T18" fmla="*/ 46 w 240"/>
                <a:gd name="T19" fmla="*/ 267 h 291"/>
                <a:gd name="T20" fmla="*/ 91 w 240"/>
                <a:gd name="T21" fmla="*/ 24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91">
                  <a:moveTo>
                    <a:pt x="91" y="243"/>
                  </a:moveTo>
                  <a:cubicBezTo>
                    <a:pt x="137" y="220"/>
                    <a:pt x="137" y="220"/>
                    <a:pt x="137" y="22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15" y="83"/>
                    <a:pt x="220" y="66"/>
                    <a:pt x="225" y="50"/>
                  </a:cubicBezTo>
                  <a:cubicBezTo>
                    <a:pt x="230" y="33"/>
                    <a:pt x="235" y="17"/>
                    <a:pt x="240" y="0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15" y="283"/>
                    <a:pt x="30" y="275"/>
                    <a:pt x="46" y="267"/>
                  </a:cubicBezTo>
                  <a:cubicBezTo>
                    <a:pt x="61" y="259"/>
                    <a:pt x="76" y="251"/>
                    <a:pt x="91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ṧļîḑe"/>
            <p:cNvSpPr/>
            <p:nvPr/>
          </p:nvSpPr>
          <p:spPr bwMode="auto">
            <a:xfrm>
              <a:off x="6149585" y="2632398"/>
              <a:ext cx="559994" cy="626410"/>
            </a:xfrm>
            <a:custGeom>
              <a:avLst/>
              <a:gdLst>
                <a:gd name="T0" fmla="*/ 130 w 179"/>
                <a:gd name="T1" fmla="*/ 10 h 200"/>
                <a:gd name="T2" fmla="*/ 117 w 179"/>
                <a:gd name="T3" fmla="*/ 60 h 200"/>
                <a:gd name="T4" fmla="*/ 103 w 179"/>
                <a:gd name="T5" fmla="*/ 110 h 200"/>
                <a:gd name="T6" fmla="*/ 103 w 179"/>
                <a:gd name="T7" fmla="*/ 111 h 200"/>
                <a:gd name="T8" fmla="*/ 102 w 179"/>
                <a:gd name="T9" fmla="*/ 112 h 200"/>
                <a:gd name="T10" fmla="*/ 56 w 179"/>
                <a:gd name="T11" fmla="*/ 135 h 200"/>
                <a:gd name="T12" fmla="*/ 9 w 179"/>
                <a:gd name="T13" fmla="*/ 157 h 200"/>
                <a:gd name="T14" fmla="*/ 0 w 179"/>
                <a:gd name="T15" fmla="*/ 162 h 200"/>
                <a:gd name="T16" fmla="*/ 39 w 179"/>
                <a:gd name="T17" fmla="*/ 195 h 200"/>
                <a:gd name="T18" fmla="*/ 118 w 179"/>
                <a:gd name="T19" fmla="*/ 123 h 200"/>
                <a:gd name="T20" fmla="*/ 173 w 179"/>
                <a:gd name="T21" fmla="*/ 33 h 200"/>
                <a:gd name="T22" fmla="*/ 133 w 179"/>
                <a:gd name="T23" fmla="*/ 0 h 200"/>
                <a:gd name="T24" fmla="*/ 130 w 179"/>
                <a:gd name="T25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00">
                  <a:moveTo>
                    <a:pt x="130" y="10"/>
                  </a:moveTo>
                  <a:cubicBezTo>
                    <a:pt x="117" y="60"/>
                    <a:pt x="117" y="60"/>
                    <a:pt x="117" y="60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6" y="159"/>
                    <a:pt x="3" y="160"/>
                    <a:pt x="0" y="162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46" y="200"/>
                    <a:pt x="81" y="168"/>
                    <a:pt x="118" y="123"/>
                  </a:cubicBezTo>
                  <a:cubicBezTo>
                    <a:pt x="154" y="79"/>
                    <a:pt x="179" y="38"/>
                    <a:pt x="173" y="3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3"/>
                    <a:pt x="131" y="7"/>
                    <a:pt x="13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$liḑè"/>
            <p:cNvSpPr/>
            <p:nvPr/>
          </p:nvSpPr>
          <p:spPr bwMode="auto">
            <a:xfrm>
              <a:off x="5998644" y="2028630"/>
              <a:ext cx="564524" cy="413581"/>
            </a:xfrm>
            <a:custGeom>
              <a:avLst/>
              <a:gdLst>
                <a:gd name="T0" fmla="*/ 172 w 180"/>
                <a:gd name="T1" fmla="*/ 132 h 132"/>
                <a:gd name="T2" fmla="*/ 99 w 180"/>
                <a:gd name="T3" fmla="*/ 33 h 132"/>
                <a:gd name="T4" fmla="*/ 2 w 180"/>
                <a:gd name="T5" fmla="*/ 19 h 132"/>
                <a:gd name="T6" fmla="*/ 0 w 180"/>
                <a:gd name="T7" fmla="*/ 11 h 132"/>
                <a:gd name="T8" fmla="*/ 103 w 180"/>
                <a:gd name="T9" fmla="*/ 26 h 132"/>
                <a:gd name="T10" fmla="*/ 180 w 180"/>
                <a:gd name="T11" fmla="*/ 130 h 132"/>
                <a:gd name="T12" fmla="*/ 172 w 180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32">
                  <a:moveTo>
                    <a:pt x="172" y="132"/>
                  </a:moveTo>
                  <a:cubicBezTo>
                    <a:pt x="166" y="95"/>
                    <a:pt x="136" y="55"/>
                    <a:pt x="99" y="33"/>
                  </a:cubicBezTo>
                  <a:cubicBezTo>
                    <a:pt x="67" y="14"/>
                    <a:pt x="33" y="9"/>
                    <a:pt x="2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3" y="0"/>
                    <a:pt x="69" y="6"/>
                    <a:pt x="103" y="26"/>
                  </a:cubicBezTo>
                  <a:cubicBezTo>
                    <a:pt x="143" y="50"/>
                    <a:pt x="173" y="91"/>
                    <a:pt x="180" y="130"/>
                  </a:cubicBezTo>
                  <a:lnTo>
                    <a:pt x="172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ṩļîḋè"/>
            <p:cNvSpPr/>
            <p:nvPr/>
          </p:nvSpPr>
          <p:spPr bwMode="auto">
            <a:xfrm>
              <a:off x="5980530" y="2052781"/>
              <a:ext cx="46793" cy="46793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2 h 15"/>
                <a:gd name="T4" fmla="*/ 13 w 15"/>
                <a:gd name="T5" fmla="*/ 12 h 15"/>
                <a:gd name="T6" fmla="*/ 3 w 15"/>
                <a:gd name="T7" fmla="*/ 12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5" y="9"/>
                    <a:pt x="13" y="12"/>
                  </a:cubicBezTo>
                  <a:cubicBezTo>
                    <a:pt x="10" y="14"/>
                    <a:pt x="6" y="15"/>
                    <a:pt x="3" y="12"/>
                  </a:cubicBezTo>
                  <a:cubicBezTo>
                    <a:pt x="0" y="10"/>
                    <a:pt x="0" y="6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şḻîdè"/>
            <p:cNvSpPr/>
            <p:nvPr/>
          </p:nvSpPr>
          <p:spPr bwMode="auto">
            <a:xfrm>
              <a:off x="5808457" y="2052781"/>
              <a:ext cx="200752" cy="156981"/>
            </a:xfrm>
            <a:custGeom>
              <a:avLst/>
              <a:gdLst>
                <a:gd name="T0" fmla="*/ 64 w 64"/>
                <a:gd name="T1" fmla="*/ 9 h 50"/>
                <a:gd name="T2" fmla="*/ 27 w 64"/>
                <a:gd name="T3" fmla="*/ 50 h 50"/>
                <a:gd name="T4" fmla="*/ 4 w 64"/>
                <a:gd name="T5" fmla="*/ 0 h 50"/>
                <a:gd name="T6" fmla="*/ 62 w 64"/>
                <a:gd name="T7" fmla="*/ 5 h 50"/>
                <a:gd name="T8" fmla="*/ 64 w 64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0">
                  <a:moveTo>
                    <a:pt x="64" y="9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0" y="34"/>
                    <a:pt x="4" y="0"/>
                  </a:cubicBezTo>
                  <a:cubicBezTo>
                    <a:pt x="62" y="5"/>
                    <a:pt x="62" y="5"/>
                    <a:pt x="62" y="5"/>
                  </a:cubicBezTo>
                  <a:lnTo>
                    <a:pt x="6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ş1ïḋè"/>
            <p:cNvSpPr/>
            <p:nvPr/>
          </p:nvSpPr>
          <p:spPr bwMode="auto">
            <a:xfrm>
              <a:off x="6834861" y="1172789"/>
              <a:ext cx="573580" cy="1503384"/>
            </a:xfrm>
            <a:custGeom>
              <a:avLst/>
              <a:gdLst>
                <a:gd name="T0" fmla="*/ 20 w 183"/>
                <a:gd name="T1" fmla="*/ 135 h 480"/>
                <a:gd name="T2" fmla="*/ 10 w 183"/>
                <a:gd name="T3" fmla="*/ 202 h 480"/>
                <a:gd name="T4" fmla="*/ 0 w 183"/>
                <a:gd name="T5" fmla="*/ 267 h 480"/>
                <a:gd name="T6" fmla="*/ 41 w 183"/>
                <a:gd name="T7" fmla="*/ 319 h 480"/>
                <a:gd name="T8" fmla="*/ 83 w 183"/>
                <a:gd name="T9" fmla="*/ 372 h 480"/>
                <a:gd name="T10" fmla="*/ 125 w 183"/>
                <a:gd name="T11" fmla="*/ 426 h 480"/>
                <a:gd name="T12" fmla="*/ 166 w 183"/>
                <a:gd name="T13" fmla="*/ 480 h 480"/>
                <a:gd name="T14" fmla="*/ 183 w 183"/>
                <a:gd name="T15" fmla="*/ 219 h 480"/>
                <a:gd name="T16" fmla="*/ 39 w 183"/>
                <a:gd name="T17" fmla="*/ 0 h 480"/>
                <a:gd name="T18" fmla="*/ 30 w 183"/>
                <a:gd name="T19" fmla="*/ 68 h 480"/>
                <a:gd name="T20" fmla="*/ 20 w 183"/>
                <a:gd name="T21" fmla="*/ 13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480">
                  <a:moveTo>
                    <a:pt x="20" y="135"/>
                  </a:moveTo>
                  <a:cubicBezTo>
                    <a:pt x="10" y="202"/>
                    <a:pt x="10" y="202"/>
                    <a:pt x="10" y="20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41" y="319"/>
                    <a:pt x="41" y="319"/>
                    <a:pt x="41" y="319"/>
                  </a:cubicBezTo>
                  <a:cubicBezTo>
                    <a:pt x="83" y="372"/>
                    <a:pt x="83" y="372"/>
                    <a:pt x="83" y="372"/>
                  </a:cubicBezTo>
                  <a:cubicBezTo>
                    <a:pt x="97" y="390"/>
                    <a:pt x="111" y="408"/>
                    <a:pt x="125" y="426"/>
                  </a:cubicBezTo>
                  <a:cubicBezTo>
                    <a:pt x="138" y="444"/>
                    <a:pt x="152" y="462"/>
                    <a:pt x="166" y="480"/>
                  </a:cubicBezTo>
                  <a:cubicBezTo>
                    <a:pt x="183" y="219"/>
                    <a:pt x="183" y="219"/>
                    <a:pt x="183" y="21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23"/>
                    <a:pt x="33" y="45"/>
                    <a:pt x="30" y="68"/>
                  </a:cubicBezTo>
                  <a:cubicBezTo>
                    <a:pt x="27" y="90"/>
                    <a:pt x="23" y="112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šlïḑê"/>
            <p:cNvSpPr/>
            <p:nvPr/>
          </p:nvSpPr>
          <p:spPr bwMode="auto">
            <a:xfrm>
              <a:off x="6650711" y="1548635"/>
              <a:ext cx="455846" cy="899616"/>
            </a:xfrm>
            <a:custGeom>
              <a:avLst/>
              <a:gdLst>
                <a:gd name="T0" fmla="*/ 137 w 146"/>
                <a:gd name="T1" fmla="*/ 256 h 287"/>
                <a:gd name="T2" fmla="*/ 94 w 146"/>
                <a:gd name="T3" fmla="*/ 203 h 287"/>
                <a:gd name="T4" fmla="*/ 52 w 146"/>
                <a:gd name="T5" fmla="*/ 151 h 287"/>
                <a:gd name="T6" fmla="*/ 51 w 146"/>
                <a:gd name="T7" fmla="*/ 149 h 287"/>
                <a:gd name="T8" fmla="*/ 51 w 146"/>
                <a:gd name="T9" fmla="*/ 148 h 287"/>
                <a:gd name="T10" fmla="*/ 62 w 146"/>
                <a:gd name="T11" fmla="*/ 81 h 287"/>
                <a:gd name="T12" fmla="*/ 73 w 146"/>
                <a:gd name="T13" fmla="*/ 14 h 287"/>
                <a:gd name="T14" fmla="*/ 76 w 146"/>
                <a:gd name="T15" fmla="*/ 0 h 287"/>
                <a:gd name="T16" fmla="*/ 11 w 146"/>
                <a:gd name="T17" fmla="*/ 17 h 287"/>
                <a:gd name="T18" fmla="*/ 27 w 146"/>
                <a:gd name="T19" fmla="*/ 156 h 287"/>
                <a:gd name="T20" fmla="*/ 81 w 146"/>
                <a:gd name="T21" fmla="*/ 284 h 287"/>
                <a:gd name="T22" fmla="*/ 146 w 146"/>
                <a:gd name="T23" fmla="*/ 267 h 287"/>
                <a:gd name="T24" fmla="*/ 137 w 146"/>
                <a:gd name="T25" fmla="*/ 25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87">
                  <a:moveTo>
                    <a:pt x="137" y="256"/>
                  </a:moveTo>
                  <a:cubicBezTo>
                    <a:pt x="94" y="203"/>
                    <a:pt x="94" y="203"/>
                    <a:pt x="94" y="203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4" y="9"/>
                    <a:pt x="75" y="4"/>
                    <a:pt x="76" y="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0" y="20"/>
                    <a:pt x="7" y="82"/>
                    <a:pt x="27" y="156"/>
                  </a:cubicBezTo>
                  <a:cubicBezTo>
                    <a:pt x="46" y="229"/>
                    <a:pt x="71" y="287"/>
                    <a:pt x="81" y="284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3" y="263"/>
                    <a:pt x="140" y="260"/>
                    <a:pt x="137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ŝḻiďê"/>
            <p:cNvSpPr/>
            <p:nvPr/>
          </p:nvSpPr>
          <p:spPr bwMode="auto">
            <a:xfrm>
              <a:off x="6925426" y="2553908"/>
              <a:ext cx="387921" cy="430186"/>
            </a:xfrm>
            <a:custGeom>
              <a:avLst/>
              <a:gdLst>
                <a:gd name="T0" fmla="*/ 55 w 124"/>
                <a:gd name="T1" fmla="*/ 137 h 137"/>
                <a:gd name="T2" fmla="*/ 0 w 124"/>
                <a:gd name="T3" fmla="*/ 85 h 137"/>
                <a:gd name="T4" fmla="*/ 8 w 124"/>
                <a:gd name="T5" fmla="*/ 82 h 137"/>
                <a:gd name="T6" fmla="*/ 62 w 124"/>
                <a:gd name="T7" fmla="*/ 128 h 137"/>
                <a:gd name="T8" fmla="*/ 113 w 124"/>
                <a:gd name="T9" fmla="*/ 0 h 137"/>
                <a:gd name="T10" fmla="*/ 121 w 124"/>
                <a:gd name="T11" fmla="*/ 0 h 137"/>
                <a:gd name="T12" fmla="*/ 64 w 124"/>
                <a:gd name="T13" fmla="*/ 136 h 137"/>
                <a:gd name="T14" fmla="*/ 55 w 12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7">
                  <a:moveTo>
                    <a:pt x="55" y="137"/>
                  </a:moveTo>
                  <a:cubicBezTo>
                    <a:pt x="33" y="137"/>
                    <a:pt x="13" y="118"/>
                    <a:pt x="0" y="85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1" y="116"/>
                    <a:pt x="41" y="133"/>
                    <a:pt x="62" y="128"/>
                  </a:cubicBezTo>
                  <a:cubicBezTo>
                    <a:pt x="89" y="122"/>
                    <a:pt x="117" y="80"/>
                    <a:pt x="1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4" y="59"/>
                    <a:pt x="107" y="127"/>
                    <a:pt x="64" y="136"/>
                  </a:cubicBezTo>
                  <a:cubicBezTo>
                    <a:pt x="61" y="137"/>
                    <a:pt x="58" y="137"/>
                    <a:pt x="5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sḻíḍé"/>
            <p:cNvSpPr/>
            <p:nvPr/>
          </p:nvSpPr>
          <p:spPr bwMode="auto">
            <a:xfrm>
              <a:off x="6910333" y="2786360"/>
              <a:ext cx="58867" cy="58867"/>
            </a:xfrm>
            <a:custGeom>
              <a:avLst/>
              <a:gdLst>
                <a:gd name="T0" fmla="*/ 15 w 19"/>
                <a:gd name="T1" fmla="*/ 3 h 19"/>
                <a:gd name="T2" fmla="*/ 16 w 19"/>
                <a:gd name="T3" fmla="*/ 15 h 19"/>
                <a:gd name="T4" fmla="*/ 4 w 19"/>
                <a:gd name="T5" fmla="*/ 16 h 19"/>
                <a:gd name="T6" fmla="*/ 3 w 19"/>
                <a:gd name="T7" fmla="*/ 4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9" y="6"/>
                    <a:pt x="19" y="11"/>
                    <a:pt x="16" y="15"/>
                  </a:cubicBezTo>
                  <a:cubicBezTo>
                    <a:pt x="13" y="18"/>
                    <a:pt x="8" y="19"/>
                    <a:pt x="4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ŝliďè"/>
            <p:cNvSpPr/>
            <p:nvPr/>
          </p:nvSpPr>
          <p:spPr bwMode="auto">
            <a:xfrm>
              <a:off x="6775994" y="2573531"/>
              <a:ext cx="196224" cy="250564"/>
            </a:xfrm>
            <a:custGeom>
              <a:avLst/>
              <a:gdLst>
                <a:gd name="T0" fmla="*/ 51 w 63"/>
                <a:gd name="T1" fmla="*/ 80 h 80"/>
                <a:gd name="T2" fmla="*/ 0 w 63"/>
                <a:gd name="T3" fmla="*/ 33 h 80"/>
                <a:gd name="T4" fmla="*/ 63 w 63"/>
                <a:gd name="T5" fmla="*/ 5 h 80"/>
                <a:gd name="T6" fmla="*/ 55 w 63"/>
                <a:gd name="T7" fmla="*/ 77 h 80"/>
                <a:gd name="T8" fmla="*/ 51 w 63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0">
                  <a:moveTo>
                    <a:pt x="51" y="8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0" y="0"/>
                    <a:pt x="63" y="5"/>
                  </a:cubicBezTo>
                  <a:cubicBezTo>
                    <a:pt x="55" y="77"/>
                    <a:pt x="55" y="77"/>
                    <a:pt x="55" y="77"/>
                  </a:cubicBezTo>
                  <a:lnTo>
                    <a:pt x="5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ṣļiḓé"/>
            <p:cNvSpPr/>
            <p:nvPr/>
          </p:nvSpPr>
          <p:spPr bwMode="auto">
            <a:xfrm>
              <a:off x="3686213" y="1157696"/>
              <a:ext cx="585654" cy="1535081"/>
            </a:xfrm>
            <a:custGeom>
              <a:avLst/>
              <a:gdLst>
                <a:gd name="T0" fmla="*/ 34 w 187"/>
                <a:gd name="T1" fmla="*/ 132 h 490"/>
                <a:gd name="T2" fmla="*/ 17 w 187"/>
                <a:gd name="T3" fmla="*/ 197 h 490"/>
                <a:gd name="T4" fmla="*/ 0 w 187"/>
                <a:gd name="T5" fmla="*/ 261 h 490"/>
                <a:gd name="T6" fmla="*/ 35 w 187"/>
                <a:gd name="T7" fmla="*/ 317 h 490"/>
                <a:gd name="T8" fmla="*/ 71 w 187"/>
                <a:gd name="T9" fmla="*/ 374 h 490"/>
                <a:gd name="T10" fmla="*/ 107 w 187"/>
                <a:gd name="T11" fmla="*/ 432 h 490"/>
                <a:gd name="T12" fmla="*/ 142 w 187"/>
                <a:gd name="T13" fmla="*/ 490 h 490"/>
                <a:gd name="T14" fmla="*/ 187 w 187"/>
                <a:gd name="T15" fmla="*/ 232 h 490"/>
                <a:gd name="T16" fmla="*/ 67 w 187"/>
                <a:gd name="T17" fmla="*/ 0 h 490"/>
                <a:gd name="T18" fmla="*/ 51 w 187"/>
                <a:gd name="T19" fmla="*/ 66 h 490"/>
                <a:gd name="T20" fmla="*/ 34 w 187"/>
                <a:gd name="T21" fmla="*/ 13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490">
                  <a:moveTo>
                    <a:pt x="34" y="132"/>
                  </a:moveTo>
                  <a:cubicBezTo>
                    <a:pt x="17" y="197"/>
                    <a:pt x="17" y="197"/>
                    <a:pt x="17" y="197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35" y="317"/>
                    <a:pt x="35" y="317"/>
                    <a:pt x="35" y="317"/>
                  </a:cubicBezTo>
                  <a:cubicBezTo>
                    <a:pt x="71" y="374"/>
                    <a:pt x="71" y="374"/>
                    <a:pt x="71" y="374"/>
                  </a:cubicBezTo>
                  <a:cubicBezTo>
                    <a:pt x="83" y="394"/>
                    <a:pt x="95" y="413"/>
                    <a:pt x="107" y="432"/>
                  </a:cubicBezTo>
                  <a:cubicBezTo>
                    <a:pt x="118" y="452"/>
                    <a:pt x="130" y="471"/>
                    <a:pt x="142" y="490"/>
                  </a:cubicBezTo>
                  <a:cubicBezTo>
                    <a:pt x="187" y="232"/>
                    <a:pt x="187" y="232"/>
                    <a:pt x="187" y="23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2" y="22"/>
                    <a:pt x="56" y="44"/>
                    <a:pt x="51" y="66"/>
                  </a:cubicBezTo>
                  <a:cubicBezTo>
                    <a:pt x="45" y="88"/>
                    <a:pt x="40" y="110"/>
                    <a:pt x="34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sḻîḍé"/>
            <p:cNvSpPr/>
            <p:nvPr/>
          </p:nvSpPr>
          <p:spPr bwMode="auto">
            <a:xfrm>
              <a:off x="3544325" y="1521466"/>
              <a:ext cx="372825" cy="892069"/>
            </a:xfrm>
            <a:custGeom>
              <a:avLst/>
              <a:gdLst>
                <a:gd name="T0" fmla="*/ 111 w 119"/>
                <a:gd name="T1" fmla="*/ 262 h 285"/>
                <a:gd name="T2" fmla="*/ 74 w 119"/>
                <a:gd name="T3" fmla="*/ 205 h 285"/>
                <a:gd name="T4" fmla="*/ 37 w 119"/>
                <a:gd name="T5" fmla="*/ 148 h 285"/>
                <a:gd name="T6" fmla="*/ 36 w 119"/>
                <a:gd name="T7" fmla="*/ 146 h 285"/>
                <a:gd name="T8" fmla="*/ 37 w 119"/>
                <a:gd name="T9" fmla="*/ 145 h 285"/>
                <a:gd name="T10" fmla="*/ 55 w 119"/>
                <a:gd name="T11" fmla="*/ 79 h 285"/>
                <a:gd name="T12" fmla="*/ 73 w 119"/>
                <a:gd name="T13" fmla="*/ 14 h 285"/>
                <a:gd name="T14" fmla="*/ 77 w 119"/>
                <a:gd name="T15" fmla="*/ 0 h 285"/>
                <a:gd name="T16" fmla="*/ 11 w 119"/>
                <a:gd name="T17" fmla="*/ 11 h 285"/>
                <a:gd name="T18" fmla="*/ 12 w 119"/>
                <a:gd name="T19" fmla="*/ 150 h 285"/>
                <a:gd name="T20" fmla="*/ 52 w 119"/>
                <a:gd name="T21" fmla="*/ 284 h 285"/>
                <a:gd name="T22" fmla="*/ 119 w 119"/>
                <a:gd name="T23" fmla="*/ 273 h 285"/>
                <a:gd name="T24" fmla="*/ 111 w 119"/>
                <a:gd name="T25" fmla="*/ 26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85">
                  <a:moveTo>
                    <a:pt x="111" y="262"/>
                  </a:moveTo>
                  <a:cubicBezTo>
                    <a:pt x="74" y="205"/>
                    <a:pt x="74" y="205"/>
                    <a:pt x="74" y="205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9"/>
                    <a:pt x="76" y="5"/>
                    <a:pt x="7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12"/>
                    <a:pt x="0" y="75"/>
                    <a:pt x="12" y="150"/>
                  </a:cubicBezTo>
                  <a:cubicBezTo>
                    <a:pt x="23" y="225"/>
                    <a:pt x="41" y="285"/>
                    <a:pt x="52" y="284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6" y="269"/>
                    <a:pt x="114" y="266"/>
                    <a:pt x="111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śḻïdé"/>
            <p:cNvSpPr/>
            <p:nvPr/>
          </p:nvSpPr>
          <p:spPr bwMode="auto">
            <a:xfrm>
              <a:off x="4105831" y="2541834"/>
              <a:ext cx="224903" cy="664145"/>
            </a:xfrm>
            <a:custGeom>
              <a:avLst/>
              <a:gdLst>
                <a:gd name="T0" fmla="*/ 31 w 72"/>
                <a:gd name="T1" fmla="*/ 212 h 212"/>
                <a:gd name="T2" fmla="*/ 26 w 72"/>
                <a:gd name="T3" fmla="*/ 206 h 212"/>
                <a:gd name="T4" fmla="*/ 60 w 72"/>
                <a:gd name="T5" fmla="*/ 108 h 212"/>
                <a:gd name="T6" fmla="*/ 0 w 72"/>
                <a:gd name="T7" fmla="*/ 7 h 212"/>
                <a:gd name="T8" fmla="*/ 4 w 72"/>
                <a:gd name="T9" fmla="*/ 0 h 212"/>
                <a:gd name="T10" fmla="*/ 68 w 72"/>
                <a:gd name="T11" fmla="*/ 107 h 212"/>
                <a:gd name="T12" fmla="*/ 31 w 72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12">
                  <a:moveTo>
                    <a:pt x="31" y="212"/>
                  </a:moveTo>
                  <a:cubicBezTo>
                    <a:pt x="26" y="206"/>
                    <a:pt x="26" y="206"/>
                    <a:pt x="26" y="206"/>
                  </a:cubicBezTo>
                  <a:cubicBezTo>
                    <a:pt x="52" y="183"/>
                    <a:pt x="64" y="147"/>
                    <a:pt x="60" y="108"/>
                  </a:cubicBezTo>
                  <a:cubicBezTo>
                    <a:pt x="55" y="65"/>
                    <a:pt x="32" y="26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8" y="21"/>
                    <a:pt x="63" y="61"/>
                    <a:pt x="68" y="107"/>
                  </a:cubicBezTo>
                  <a:cubicBezTo>
                    <a:pt x="72" y="149"/>
                    <a:pt x="59" y="187"/>
                    <a:pt x="3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ṩ1ïḍe"/>
            <p:cNvSpPr/>
            <p:nvPr/>
          </p:nvSpPr>
          <p:spPr bwMode="auto">
            <a:xfrm>
              <a:off x="4234132" y="3074659"/>
              <a:ext cx="55848" cy="55848"/>
            </a:xfrm>
            <a:custGeom>
              <a:avLst/>
              <a:gdLst>
                <a:gd name="T0" fmla="*/ 1 w 18"/>
                <a:gd name="T1" fmla="*/ 8 h 18"/>
                <a:gd name="T2" fmla="*/ 10 w 18"/>
                <a:gd name="T3" fmla="*/ 1 h 18"/>
                <a:gd name="T4" fmla="*/ 17 w 18"/>
                <a:gd name="T5" fmla="*/ 10 h 18"/>
                <a:gd name="T6" fmla="*/ 8 w 18"/>
                <a:gd name="T7" fmla="*/ 17 h 18"/>
                <a:gd name="T8" fmla="*/ 1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" y="8"/>
                  </a:moveTo>
                  <a:cubicBezTo>
                    <a:pt x="1" y="3"/>
                    <a:pt x="6" y="0"/>
                    <a:pt x="10" y="1"/>
                  </a:cubicBezTo>
                  <a:cubicBezTo>
                    <a:pt x="15" y="1"/>
                    <a:pt x="18" y="5"/>
                    <a:pt x="17" y="10"/>
                  </a:cubicBezTo>
                  <a:cubicBezTo>
                    <a:pt x="17" y="14"/>
                    <a:pt x="13" y="18"/>
                    <a:pt x="8" y="17"/>
                  </a:cubicBezTo>
                  <a:cubicBezTo>
                    <a:pt x="4" y="17"/>
                    <a:pt x="0" y="13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ļídè"/>
            <p:cNvSpPr/>
            <p:nvPr/>
          </p:nvSpPr>
          <p:spPr bwMode="auto">
            <a:xfrm>
              <a:off x="4059038" y="3095791"/>
              <a:ext cx="212829" cy="226413"/>
            </a:xfrm>
            <a:custGeom>
              <a:avLst/>
              <a:gdLst>
                <a:gd name="T0" fmla="*/ 68 w 68"/>
                <a:gd name="T1" fmla="*/ 2 h 72"/>
                <a:gd name="T2" fmla="*/ 57 w 68"/>
                <a:gd name="T3" fmla="*/ 70 h 72"/>
                <a:gd name="T4" fmla="*/ 0 w 68"/>
                <a:gd name="T5" fmla="*/ 34 h 72"/>
                <a:gd name="T6" fmla="*/ 63 w 68"/>
                <a:gd name="T7" fmla="*/ 0 h 72"/>
                <a:gd name="T8" fmla="*/ 68 w 68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2">
                  <a:moveTo>
                    <a:pt x="68" y="2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20" y="72"/>
                    <a:pt x="0" y="34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6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6" name="矩形 105"/>
          <p:cNvSpPr/>
          <p:nvPr/>
        </p:nvSpPr>
        <p:spPr>
          <a:xfrm>
            <a:off x="0" y="-24130"/>
            <a:ext cx="12240895" cy="6882130"/>
          </a:xfrm>
          <a:prstGeom prst="rect">
            <a:avLst/>
          </a:prstGeom>
          <a:gradFill>
            <a:gsLst>
              <a:gs pos="86000">
                <a:schemeClr val="bg2">
                  <a:lumMod val="50000"/>
                  <a:alpha val="97000"/>
                </a:schemeClr>
              </a:gs>
              <a:gs pos="16000">
                <a:schemeClr val="accent2">
                  <a:lumMod val="75000"/>
                  <a:alpha val="7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任意多边形: 形状 1"/>
          <p:cNvSpPr/>
          <p:nvPr/>
        </p:nvSpPr>
        <p:spPr>
          <a:xfrm flipV="1">
            <a:off x="571500" y="0"/>
            <a:ext cx="2068830" cy="1182370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PA-图片 95"/>
          <p:cNvSpPr/>
          <p:nvPr>
            <p:custDataLst>
              <p:tags r:id="rId3"/>
            </p:custDataLst>
          </p:nvPr>
        </p:nvSpPr>
        <p:spPr>
          <a:xfrm rot="21327183" flipV="1">
            <a:off x="-1180465" y="4807585"/>
            <a:ext cx="16703040" cy="4100195"/>
          </a:xfrm>
          <a:custGeom>
            <a:avLst/>
            <a:gdLst/>
            <a:ahLst/>
            <a:cxnLst/>
            <a:rect l="0" t="0" r="0" b="0"/>
            <a:pathLst>
              <a:path w="12168672" h="2987300">
                <a:moveTo>
                  <a:pt x="0" y="0"/>
                </a:moveTo>
                <a:lnTo>
                  <a:pt x="12168671" y="0"/>
                </a:lnTo>
                <a:lnTo>
                  <a:pt x="12168671" y="2987299"/>
                </a:lnTo>
                <a:lnTo>
                  <a:pt x="0" y="2987299"/>
                </a:lnTo>
                <a:close/>
              </a:path>
            </a:pathLst>
          </a:custGeom>
          <a:blipFill dpi="0" rotWithShape="1">
            <a:blip r:embed="rId6">
              <a:alphaModFix amt="2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253210" y="465463"/>
            <a:ext cx="349461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勤奋、严谨、求实、创新</a:t>
            </a:r>
          </a:p>
        </p:txBody>
      </p:sp>
      <p:sp>
        <p:nvSpPr>
          <p:cNvPr id="23" name="矩形 22"/>
          <p:cNvSpPr/>
          <p:nvPr/>
        </p:nvSpPr>
        <p:spPr>
          <a:xfrm>
            <a:off x="1675765" y="2043430"/>
            <a:ext cx="7374357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字体圈欣意冠黑体" panose="00000500000000000000" charset="-122"/>
                <a:ea typeface="字体圈欣意冠黑体" panose="00000500000000000000" charset="-122"/>
                <a:cs typeface="字体圈欣意冠黑体" panose="00000500000000000000" charset="-122"/>
              </a:rPr>
              <a:t>大学毕业答辩</a:t>
            </a:r>
            <a:r>
              <a:rPr lang="en-US" altLang="zh-CN" sz="5400" b="1" dirty="0">
                <a:solidFill>
                  <a:schemeClr val="bg1"/>
                </a:solidFill>
                <a:latin typeface="字体圈欣意冠黑体" panose="00000500000000000000" charset="-122"/>
                <a:ea typeface="字体圈欣意冠黑体" panose="00000500000000000000" charset="-122"/>
                <a:cs typeface="字体圈欣意冠黑体" panose="00000500000000000000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latin typeface="字体圈欣意冠黑体" panose="00000500000000000000" charset="-122"/>
                <a:ea typeface="字体圈欣意冠黑体" panose="00000500000000000000" charset="-122"/>
                <a:cs typeface="字体圈欣意冠黑体" panose="00000500000000000000" charset="-122"/>
              </a:rPr>
              <a:t>模板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832607" y="4666744"/>
            <a:ext cx="10289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1675765" y="4201795"/>
            <a:ext cx="48196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Quarterly work report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0270" y="4914265"/>
            <a:ext cx="1252855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defRPr/>
            </a:pPr>
            <a:r>
              <a:rPr lang="zh-CN" altLang="en-US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en-US" altLang="zh-CN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PPT818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iconfont-11899-5651351"/>
          <p:cNvSpPr>
            <a:spLocks noChangeAspect="1"/>
          </p:cNvSpPr>
          <p:nvPr/>
        </p:nvSpPr>
        <p:spPr bwMode="auto">
          <a:xfrm>
            <a:off x="1824355" y="4882515"/>
            <a:ext cx="230505" cy="230505"/>
          </a:xfrm>
          <a:custGeom>
            <a:avLst/>
            <a:gdLst>
              <a:gd name="T0" fmla="*/ 7682 w 7948"/>
              <a:gd name="T1" fmla="*/ 6783 h 7949"/>
              <a:gd name="T2" fmla="*/ 5299 w 7948"/>
              <a:gd name="T3" fmla="*/ 5962 h 7949"/>
              <a:gd name="T4" fmla="*/ 5331 w 7948"/>
              <a:gd name="T5" fmla="*/ 4819 h 7949"/>
              <a:gd name="T6" fmla="*/ 5842 w 7948"/>
              <a:gd name="T7" fmla="*/ 3675 h 7949"/>
              <a:gd name="T8" fmla="*/ 6062 w 7948"/>
              <a:gd name="T9" fmla="*/ 2499 h 7949"/>
              <a:gd name="T10" fmla="*/ 5782 w 7948"/>
              <a:gd name="T11" fmla="*/ 2087 h 7949"/>
              <a:gd name="T12" fmla="*/ 5560 w 7948"/>
              <a:gd name="T13" fmla="*/ 808 h 7949"/>
              <a:gd name="T14" fmla="*/ 4267 w 7948"/>
              <a:gd name="T15" fmla="*/ 3 h 7949"/>
              <a:gd name="T16" fmla="*/ 3532 w 7948"/>
              <a:gd name="T17" fmla="*/ 224 h 7949"/>
              <a:gd name="T18" fmla="*/ 2166 w 7948"/>
              <a:gd name="T19" fmla="*/ 2087 h 7949"/>
              <a:gd name="T20" fmla="*/ 1886 w 7948"/>
              <a:gd name="T21" fmla="*/ 2499 h 7949"/>
              <a:gd name="T22" fmla="*/ 2106 w 7948"/>
              <a:gd name="T23" fmla="*/ 3675 h 7949"/>
              <a:gd name="T24" fmla="*/ 2617 w 7948"/>
              <a:gd name="T25" fmla="*/ 4819 h 7949"/>
              <a:gd name="T26" fmla="*/ 2649 w 7948"/>
              <a:gd name="T27" fmla="*/ 5963 h 7949"/>
              <a:gd name="T28" fmla="*/ 266 w 7948"/>
              <a:gd name="T29" fmla="*/ 6783 h 7949"/>
              <a:gd name="T30" fmla="*/ 0 w 7948"/>
              <a:gd name="T31" fmla="*/ 7949 h 7949"/>
              <a:gd name="T32" fmla="*/ 7948 w 7948"/>
              <a:gd name="T33" fmla="*/ 7949 h 7949"/>
              <a:gd name="T34" fmla="*/ 7682 w 7948"/>
              <a:gd name="T35" fmla="*/ 6783 h 7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8" h="7949">
                <a:moveTo>
                  <a:pt x="7682" y="6783"/>
                </a:moveTo>
                <a:cubicBezTo>
                  <a:pt x="7334" y="6308"/>
                  <a:pt x="5568" y="6505"/>
                  <a:pt x="5299" y="5962"/>
                </a:cubicBezTo>
                <a:cubicBezTo>
                  <a:pt x="4764" y="4886"/>
                  <a:pt x="4982" y="5086"/>
                  <a:pt x="5331" y="4819"/>
                </a:cubicBezTo>
                <a:cubicBezTo>
                  <a:pt x="5658" y="4569"/>
                  <a:pt x="5642" y="3909"/>
                  <a:pt x="5842" y="3675"/>
                </a:cubicBezTo>
                <a:cubicBezTo>
                  <a:pt x="6045" y="3437"/>
                  <a:pt x="6139" y="2756"/>
                  <a:pt x="6062" y="2499"/>
                </a:cubicBezTo>
                <a:cubicBezTo>
                  <a:pt x="5961" y="2159"/>
                  <a:pt x="5806" y="2344"/>
                  <a:pt x="5782" y="2087"/>
                </a:cubicBezTo>
                <a:cubicBezTo>
                  <a:pt x="5732" y="1533"/>
                  <a:pt x="5872" y="1078"/>
                  <a:pt x="5560" y="808"/>
                </a:cubicBezTo>
                <a:cubicBezTo>
                  <a:pt x="5258" y="548"/>
                  <a:pt x="4881" y="10"/>
                  <a:pt x="4267" y="3"/>
                </a:cubicBezTo>
                <a:cubicBezTo>
                  <a:pt x="4053" y="0"/>
                  <a:pt x="3811" y="64"/>
                  <a:pt x="3532" y="224"/>
                </a:cubicBezTo>
                <a:cubicBezTo>
                  <a:pt x="2208" y="82"/>
                  <a:pt x="2216" y="1533"/>
                  <a:pt x="2166" y="2087"/>
                </a:cubicBezTo>
                <a:cubicBezTo>
                  <a:pt x="2142" y="2344"/>
                  <a:pt x="1987" y="2159"/>
                  <a:pt x="1886" y="2499"/>
                </a:cubicBezTo>
                <a:cubicBezTo>
                  <a:pt x="1809" y="2756"/>
                  <a:pt x="1903" y="3437"/>
                  <a:pt x="2106" y="3675"/>
                </a:cubicBezTo>
                <a:cubicBezTo>
                  <a:pt x="2306" y="3909"/>
                  <a:pt x="2290" y="4569"/>
                  <a:pt x="2617" y="4819"/>
                </a:cubicBezTo>
                <a:cubicBezTo>
                  <a:pt x="2966" y="5086"/>
                  <a:pt x="3184" y="4886"/>
                  <a:pt x="2649" y="5963"/>
                </a:cubicBezTo>
                <a:cubicBezTo>
                  <a:pt x="2380" y="6505"/>
                  <a:pt x="614" y="6308"/>
                  <a:pt x="266" y="6783"/>
                </a:cubicBezTo>
                <a:cubicBezTo>
                  <a:pt x="0" y="7146"/>
                  <a:pt x="0" y="7949"/>
                  <a:pt x="0" y="7949"/>
                </a:cubicBezTo>
                <a:lnTo>
                  <a:pt x="7948" y="7949"/>
                </a:lnTo>
                <a:cubicBezTo>
                  <a:pt x="7948" y="7949"/>
                  <a:pt x="7948" y="7146"/>
                  <a:pt x="7682" y="6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60270" y="5323840"/>
            <a:ext cx="12312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指导老师：</a:t>
            </a:r>
            <a:r>
              <a:rPr lang="en-US" altLang="zh-CN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PPT818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iconfont-11899-5651351"/>
          <p:cNvSpPr>
            <a:spLocks noChangeAspect="1"/>
          </p:cNvSpPr>
          <p:nvPr/>
        </p:nvSpPr>
        <p:spPr bwMode="auto">
          <a:xfrm>
            <a:off x="1824355" y="5300980"/>
            <a:ext cx="230505" cy="230505"/>
          </a:xfrm>
          <a:custGeom>
            <a:avLst/>
            <a:gdLst>
              <a:gd name="T0" fmla="*/ 7682 w 7948"/>
              <a:gd name="T1" fmla="*/ 6783 h 7949"/>
              <a:gd name="T2" fmla="*/ 5299 w 7948"/>
              <a:gd name="T3" fmla="*/ 5962 h 7949"/>
              <a:gd name="T4" fmla="*/ 5331 w 7948"/>
              <a:gd name="T5" fmla="*/ 4819 h 7949"/>
              <a:gd name="T6" fmla="*/ 5842 w 7948"/>
              <a:gd name="T7" fmla="*/ 3675 h 7949"/>
              <a:gd name="T8" fmla="*/ 6062 w 7948"/>
              <a:gd name="T9" fmla="*/ 2499 h 7949"/>
              <a:gd name="T10" fmla="*/ 5782 w 7948"/>
              <a:gd name="T11" fmla="*/ 2087 h 7949"/>
              <a:gd name="T12" fmla="*/ 5560 w 7948"/>
              <a:gd name="T13" fmla="*/ 808 h 7949"/>
              <a:gd name="T14" fmla="*/ 4267 w 7948"/>
              <a:gd name="T15" fmla="*/ 3 h 7949"/>
              <a:gd name="T16" fmla="*/ 3532 w 7948"/>
              <a:gd name="T17" fmla="*/ 224 h 7949"/>
              <a:gd name="T18" fmla="*/ 2166 w 7948"/>
              <a:gd name="T19" fmla="*/ 2087 h 7949"/>
              <a:gd name="T20" fmla="*/ 1886 w 7948"/>
              <a:gd name="T21" fmla="*/ 2499 h 7949"/>
              <a:gd name="T22" fmla="*/ 2106 w 7948"/>
              <a:gd name="T23" fmla="*/ 3675 h 7949"/>
              <a:gd name="T24" fmla="*/ 2617 w 7948"/>
              <a:gd name="T25" fmla="*/ 4819 h 7949"/>
              <a:gd name="T26" fmla="*/ 2649 w 7948"/>
              <a:gd name="T27" fmla="*/ 5963 h 7949"/>
              <a:gd name="T28" fmla="*/ 266 w 7948"/>
              <a:gd name="T29" fmla="*/ 6783 h 7949"/>
              <a:gd name="T30" fmla="*/ 0 w 7948"/>
              <a:gd name="T31" fmla="*/ 7949 h 7949"/>
              <a:gd name="T32" fmla="*/ 7948 w 7948"/>
              <a:gd name="T33" fmla="*/ 7949 h 7949"/>
              <a:gd name="T34" fmla="*/ 7682 w 7948"/>
              <a:gd name="T35" fmla="*/ 6783 h 7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8" h="7949">
                <a:moveTo>
                  <a:pt x="7682" y="6783"/>
                </a:moveTo>
                <a:cubicBezTo>
                  <a:pt x="7334" y="6308"/>
                  <a:pt x="5568" y="6505"/>
                  <a:pt x="5299" y="5962"/>
                </a:cubicBezTo>
                <a:cubicBezTo>
                  <a:pt x="4764" y="4886"/>
                  <a:pt x="4982" y="5086"/>
                  <a:pt x="5331" y="4819"/>
                </a:cubicBezTo>
                <a:cubicBezTo>
                  <a:pt x="5658" y="4569"/>
                  <a:pt x="5642" y="3909"/>
                  <a:pt x="5842" y="3675"/>
                </a:cubicBezTo>
                <a:cubicBezTo>
                  <a:pt x="6045" y="3437"/>
                  <a:pt x="6139" y="2756"/>
                  <a:pt x="6062" y="2499"/>
                </a:cubicBezTo>
                <a:cubicBezTo>
                  <a:pt x="5961" y="2159"/>
                  <a:pt x="5806" y="2344"/>
                  <a:pt x="5782" y="2087"/>
                </a:cubicBezTo>
                <a:cubicBezTo>
                  <a:pt x="5732" y="1533"/>
                  <a:pt x="5872" y="1078"/>
                  <a:pt x="5560" y="808"/>
                </a:cubicBezTo>
                <a:cubicBezTo>
                  <a:pt x="5258" y="548"/>
                  <a:pt x="4881" y="10"/>
                  <a:pt x="4267" y="3"/>
                </a:cubicBezTo>
                <a:cubicBezTo>
                  <a:pt x="4053" y="0"/>
                  <a:pt x="3811" y="64"/>
                  <a:pt x="3532" y="224"/>
                </a:cubicBezTo>
                <a:cubicBezTo>
                  <a:pt x="2208" y="82"/>
                  <a:pt x="2216" y="1533"/>
                  <a:pt x="2166" y="2087"/>
                </a:cubicBezTo>
                <a:cubicBezTo>
                  <a:pt x="2142" y="2344"/>
                  <a:pt x="1987" y="2159"/>
                  <a:pt x="1886" y="2499"/>
                </a:cubicBezTo>
                <a:cubicBezTo>
                  <a:pt x="1809" y="2756"/>
                  <a:pt x="1903" y="3437"/>
                  <a:pt x="2106" y="3675"/>
                </a:cubicBezTo>
                <a:cubicBezTo>
                  <a:pt x="2306" y="3909"/>
                  <a:pt x="2290" y="4569"/>
                  <a:pt x="2617" y="4819"/>
                </a:cubicBezTo>
                <a:cubicBezTo>
                  <a:pt x="2966" y="5086"/>
                  <a:pt x="3184" y="4886"/>
                  <a:pt x="2649" y="5963"/>
                </a:cubicBezTo>
                <a:cubicBezTo>
                  <a:pt x="2380" y="6505"/>
                  <a:pt x="614" y="6308"/>
                  <a:pt x="266" y="6783"/>
                </a:cubicBezTo>
                <a:cubicBezTo>
                  <a:pt x="0" y="7146"/>
                  <a:pt x="0" y="7949"/>
                  <a:pt x="0" y="7949"/>
                </a:cubicBezTo>
                <a:lnTo>
                  <a:pt x="7948" y="7949"/>
                </a:lnTo>
                <a:cubicBezTo>
                  <a:pt x="7948" y="7949"/>
                  <a:pt x="7948" y="7146"/>
                  <a:pt x="7682" y="6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129" name="组合 4128"/>
          <p:cNvGrpSpPr/>
          <p:nvPr/>
        </p:nvGrpSpPr>
        <p:grpSpPr>
          <a:xfrm>
            <a:off x="10687050" y="427355"/>
            <a:ext cx="1239520" cy="334645"/>
            <a:chOff x="1013179" y="3677954"/>
            <a:chExt cx="920220" cy="221803"/>
          </a:xfrm>
        </p:grpSpPr>
        <p:grpSp>
          <p:nvGrpSpPr>
            <p:cNvPr id="4106" name="PA-组合 4105"/>
            <p:cNvGrpSpPr/>
            <p:nvPr/>
          </p:nvGrpSpPr>
          <p:grpSpPr>
            <a:xfrm>
              <a:off x="1013179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13" name="PA-椭圆 56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PA-椭圆 6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PA-椭圆 6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1" name="PA-组合 190"/>
            <p:cNvGrpSpPr/>
            <p:nvPr/>
          </p:nvGrpSpPr>
          <p:grpSpPr>
            <a:xfrm>
              <a:off x="1135914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192" name="PA-椭圆 19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1142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3" name="PA-椭圆 19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1142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4" name="PA-椭圆 19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1142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5" name="PA-组合 194"/>
            <p:cNvGrpSpPr/>
            <p:nvPr/>
          </p:nvGrpSpPr>
          <p:grpSpPr>
            <a:xfrm>
              <a:off x="1258648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196" name="PA-椭圆 195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178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7" name="PA-椭圆 196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178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8" name="PA-椭圆 197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178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9" name="PA-组合 198"/>
            <p:cNvGrpSpPr/>
            <p:nvPr/>
          </p:nvGrpSpPr>
          <p:grpSpPr>
            <a:xfrm>
              <a:off x="1381383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00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2428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1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2428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2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2428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03" name="PA-组合 202"/>
            <p:cNvGrpSpPr/>
            <p:nvPr/>
          </p:nvGrpSpPr>
          <p:grpSpPr>
            <a:xfrm>
              <a:off x="1504118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04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3071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5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3071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6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3071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07" name="PA-组合 206"/>
            <p:cNvGrpSpPr/>
            <p:nvPr/>
          </p:nvGrpSpPr>
          <p:grpSpPr>
            <a:xfrm>
              <a:off x="1626853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08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37143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9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37143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0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37143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11" name="PA-组合 210"/>
            <p:cNvGrpSpPr/>
            <p:nvPr/>
          </p:nvGrpSpPr>
          <p:grpSpPr>
            <a:xfrm>
              <a:off x="1749587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12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43571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3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43571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4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43571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7" name="PA-组合 122"/>
            <p:cNvGrpSpPr/>
            <p:nvPr/>
          </p:nvGrpSpPr>
          <p:grpSpPr>
            <a:xfrm>
              <a:off x="1872322" y="3677954"/>
              <a:ext cx="61077" cy="221803"/>
              <a:chOff x="920890" y="3290017"/>
              <a:chExt cx="89423" cy="324741"/>
            </a:xfrm>
            <a:solidFill>
              <a:schemeClr val="bg1">
                <a:alpha val="50000"/>
              </a:schemeClr>
            </a:solidFill>
          </p:grpSpPr>
          <p:sp>
            <p:nvSpPr>
              <p:cNvPr id="124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5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5080" y="612458"/>
            <a:ext cx="424815" cy="190500"/>
            <a:chOff x="1361" y="1173"/>
            <a:chExt cx="721" cy="324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66" name="PA-组合 198"/>
            <p:cNvGrpSpPr/>
            <p:nvPr/>
          </p:nvGrpSpPr>
          <p:grpSpPr>
            <a:xfrm>
              <a:off x="136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2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8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84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200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817610" y="554355"/>
            <a:ext cx="27203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勤奋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严谨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求实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118" name="任意多边形: 形状 1"/>
          <p:cNvSpPr/>
          <p:nvPr/>
        </p:nvSpPr>
        <p:spPr>
          <a:xfrm flipV="1">
            <a:off x="368300" y="0"/>
            <a:ext cx="911225" cy="521335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10" y="391795"/>
            <a:ext cx="114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391795"/>
            <a:ext cx="175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graphicFrame>
        <p:nvGraphicFramePr>
          <p:cNvPr id="41" name="图表 40"/>
          <p:cNvGraphicFramePr/>
          <p:nvPr/>
        </p:nvGraphicFramePr>
        <p:xfrm>
          <a:off x="1435100" y="1625600"/>
          <a:ext cx="5038651" cy="415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005955" y="1543050"/>
            <a:ext cx="4118610" cy="4077335"/>
            <a:chOff x="1693" y="2230"/>
            <a:chExt cx="6486" cy="6421"/>
          </a:xfrm>
        </p:grpSpPr>
        <p:sp>
          <p:nvSpPr>
            <p:cNvPr id="13" name="圆角矩形 12"/>
            <p:cNvSpPr/>
            <p:nvPr/>
          </p:nvSpPr>
          <p:spPr>
            <a:xfrm>
              <a:off x="1919" y="2230"/>
              <a:ext cx="6260" cy="6421"/>
            </a:xfrm>
            <a:prstGeom prst="roundRect">
              <a:avLst>
                <a:gd name="adj" fmla="val 552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accent4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606" y="4212"/>
              <a:ext cx="5265" cy="3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2000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年由始建于二十世纪</a:t>
              </a:r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年代初的原西安公路交通大学、西安工程学院、西北建筑工程学院合并组建而成截至</a:t>
              </a:r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2019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月，学校有校本部和渭水</a:t>
              </a:r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个校区、太白山和梁山</a:t>
              </a:r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个教学实习基地，校园面积</a:t>
              </a:r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3745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亩。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93" y="2889"/>
              <a:ext cx="5550" cy="772"/>
              <a:chOff x="1593" y="2429"/>
              <a:chExt cx="5550" cy="772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593" y="2429"/>
                <a:ext cx="5004" cy="772"/>
              </a:xfrm>
              <a:prstGeom prst="roundRect">
                <a:avLst>
                  <a:gd name="adj" fmla="val 37046"/>
                </a:avLst>
              </a:prstGeom>
              <a:gradFill>
                <a:gsLst>
                  <a:gs pos="53000">
                    <a:schemeClr val="bg2">
                      <a:lumMod val="50000"/>
                    </a:schemeClr>
                  </a:gs>
                  <a:gs pos="95000">
                    <a:srgbClr val="0E58C4">
                      <a:alpha val="0"/>
                    </a:srgbClr>
                  </a:gs>
                  <a:gs pos="0">
                    <a:schemeClr val="accent2">
                      <a:lumMod val="75000"/>
                    </a:schemeClr>
                  </a:gs>
                </a:gsLst>
                <a:lin ang="20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131" y="2513"/>
                <a:ext cx="501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2400" b="1">
                    <a:solidFill>
                      <a:srgbClr val="A5353A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algn="l"/>
                <a:r>
                  <a:rPr lang="zh-CN" altLang="en-US" sz="2000" i="1">
                    <a:solidFill>
                      <a:schemeClr val="bg1"/>
                    </a:solidFill>
                  </a:rPr>
                  <a:t>请输入您的标题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5080" y="612458"/>
            <a:ext cx="424815" cy="190500"/>
            <a:chOff x="1361" y="1173"/>
            <a:chExt cx="721" cy="324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66" name="PA-组合 198"/>
            <p:cNvGrpSpPr/>
            <p:nvPr/>
          </p:nvGrpSpPr>
          <p:grpSpPr>
            <a:xfrm>
              <a:off x="136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2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8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84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200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817610" y="554355"/>
            <a:ext cx="27203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勤奋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严谨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求实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118" name="任意多边形: 形状 1"/>
          <p:cNvSpPr/>
          <p:nvPr/>
        </p:nvSpPr>
        <p:spPr>
          <a:xfrm flipV="1">
            <a:off x="368300" y="0"/>
            <a:ext cx="911225" cy="521335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10" y="391795"/>
            <a:ext cx="114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391795"/>
            <a:ext cx="175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sp>
        <p:nvSpPr>
          <p:cNvPr id="22" name="矩形 21"/>
          <p:cNvSpPr/>
          <p:nvPr/>
        </p:nvSpPr>
        <p:spPr>
          <a:xfrm>
            <a:off x="900112" y="2144454"/>
            <a:ext cx="104425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年由始建于二十世纪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年代初的原西安公路交通大学、西安工程学院、西北建筑工程学院合并组建而成截至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月，学校有校本部和渭水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个校区、太白山和梁山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个教学实习基地，校园面积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3745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4713" y="3308211"/>
            <a:ext cx="24045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展示你的图表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0" name="图表 29"/>
          <p:cNvGraphicFramePr/>
          <p:nvPr/>
        </p:nvGraphicFramePr>
        <p:xfrm>
          <a:off x="849312" y="3708321"/>
          <a:ext cx="5038651" cy="230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图表 42"/>
          <p:cNvGraphicFramePr/>
          <p:nvPr/>
        </p:nvGraphicFramePr>
        <p:xfrm>
          <a:off x="6362719" y="3708321"/>
          <a:ext cx="5038651" cy="230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圆角矩形 6"/>
          <p:cNvSpPr/>
          <p:nvPr/>
        </p:nvSpPr>
        <p:spPr>
          <a:xfrm>
            <a:off x="973455" y="1542415"/>
            <a:ext cx="3177540" cy="490220"/>
          </a:xfrm>
          <a:prstGeom prst="roundRect">
            <a:avLst>
              <a:gd name="adj" fmla="val 37046"/>
            </a:avLst>
          </a:prstGeom>
          <a:gradFill>
            <a:gsLst>
              <a:gs pos="53000">
                <a:schemeClr val="bg2">
                  <a:lumMod val="50000"/>
                </a:schemeClr>
              </a:gs>
              <a:gs pos="95000">
                <a:srgbClr val="0E58C4">
                  <a:alpha val="0"/>
                </a:srgbClr>
              </a:gs>
              <a:gs pos="0">
                <a:schemeClr val="accent2">
                  <a:lumMod val="75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15302" y="1596009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i="1">
                <a:solidFill>
                  <a:schemeClr val="bg1"/>
                </a:solidFill>
              </a:rPr>
              <a:t>请输入您的标题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240260" cy="6882130"/>
            <a:chOff x="0" y="0"/>
            <a:chExt cx="19276" cy="1083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>
              <a:off x="0" y="0"/>
              <a:ext cx="19277" cy="10838"/>
            </a:xfrm>
            <a:prstGeom prst="rect">
              <a:avLst/>
            </a:prstGeom>
            <a:gradFill>
              <a:gsLst>
                <a:gs pos="86000">
                  <a:schemeClr val="bg1">
                    <a:alpha val="92000"/>
                  </a:schemeClr>
                </a:gs>
                <a:gs pos="16000">
                  <a:schemeClr val="bg1"/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3400" y="579755"/>
            <a:ext cx="763270" cy="206375"/>
            <a:chOff x="1013179" y="3677954"/>
            <a:chExt cx="920220" cy="221803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54" name="PA-组合 4105"/>
            <p:cNvGrpSpPr/>
            <p:nvPr/>
          </p:nvGrpSpPr>
          <p:grpSpPr>
            <a:xfrm>
              <a:off x="1013179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5" name="PA-椭圆 56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PA-椭圆 6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PA-椭圆 6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8" name="PA-组合 190"/>
            <p:cNvGrpSpPr/>
            <p:nvPr/>
          </p:nvGrpSpPr>
          <p:grpSpPr>
            <a:xfrm>
              <a:off x="1135914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9" name="PA-椭圆 19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PA-椭圆 19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PA-椭圆 19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PA-组合 194"/>
            <p:cNvGrpSpPr/>
            <p:nvPr/>
          </p:nvGrpSpPr>
          <p:grpSpPr>
            <a:xfrm>
              <a:off x="125864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3" name="PA-椭圆 195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PA-椭圆 196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PA-椭圆 197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6" name="PA-组合 198"/>
            <p:cNvGrpSpPr/>
            <p:nvPr/>
          </p:nvGrpSpPr>
          <p:grpSpPr>
            <a:xfrm>
              <a:off x="138138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0411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2685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749587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1872322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96" name="矩形 95"/>
          <p:cNvSpPr/>
          <p:nvPr/>
        </p:nvSpPr>
        <p:spPr>
          <a:xfrm>
            <a:off x="8234160" y="503563"/>
            <a:ext cx="349461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勤奋、严谨、求实、创新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-574675" y="4890770"/>
            <a:ext cx="13170535" cy="2592070"/>
            <a:chOff x="-712" y="7786"/>
            <a:chExt cx="20351" cy="3122"/>
          </a:xfrm>
        </p:grpSpPr>
        <p:sp>
          <p:nvSpPr>
            <p:cNvPr id="99" name="任意多边形 98"/>
            <p:cNvSpPr/>
            <p:nvPr/>
          </p:nvSpPr>
          <p:spPr>
            <a:xfrm>
              <a:off x="-603" y="77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-712" y="80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gradFill>
              <a:gsLst>
                <a:gs pos="0">
                  <a:srgbClr val="2F6CBA"/>
                </a:gs>
                <a:gs pos="74000">
                  <a:srgbClr val="2F6CB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2533015" y="1779270"/>
            <a:ext cx="73342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1500" b="1">
                <a:ln>
                  <a:gradFill>
                    <a:gsLst>
                      <a:gs pos="0">
                        <a:schemeClr val="bg1">
                          <a:alpha val="94000"/>
                        </a:schemeClr>
                      </a:gs>
                      <a:gs pos="100000">
                        <a:srgbClr val="2F6CBA"/>
                      </a:gs>
                    </a:gsLst>
                    <a:lin ang="16200000" scaled="0"/>
                  </a:gradFill>
                </a:ln>
                <a:noFill/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04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3843655" y="2630170"/>
            <a:ext cx="47129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8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3873500" y="4182745"/>
            <a:ext cx="450850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3720465" y="4328795"/>
            <a:ext cx="48196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Quarterly work report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5080" y="612458"/>
            <a:ext cx="424815" cy="190500"/>
            <a:chOff x="1361" y="1173"/>
            <a:chExt cx="721" cy="324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66" name="PA-组合 198"/>
            <p:cNvGrpSpPr/>
            <p:nvPr/>
          </p:nvGrpSpPr>
          <p:grpSpPr>
            <a:xfrm>
              <a:off x="136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2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8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84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200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817610" y="554355"/>
            <a:ext cx="27203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勤奋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严谨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求实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118" name="任意多边形: 形状 1"/>
          <p:cNvSpPr/>
          <p:nvPr/>
        </p:nvSpPr>
        <p:spPr>
          <a:xfrm flipV="1">
            <a:off x="368300" y="0"/>
            <a:ext cx="911225" cy="521335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10" y="391795"/>
            <a:ext cx="114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391795"/>
            <a:ext cx="175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grpSp>
        <p:nvGrpSpPr>
          <p:cNvPr id="4" name="#3319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24560" y="1407795"/>
            <a:ext cx="10206355" cy="4523740"/>
            <a:chOff x="784860" y="988695"/>
            <a:chExt cx="10206355" cy="4523740"/>
          </a:xfrm>
        </p:grpSpPr>
        <p:sp>
          <p:nvSpPr>
            <p:cNvPr id="5" name="išlíḍe"/>
            <p:cNvSpPr/>
            <p:nvPr/>
          </p:nvSpPr>
          <p:spPr>
            <a:xfrm flipH="1">
              <a:off x="3729990" y="1040130"/>
              <a:ext cx="1276985" cy="128143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lvl="0" algn="ctr" defTabSz="913765"/>
              <a:endParaRPr lang="en-ID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î$1ïdé"/>
            <p:cNvSpPr/>
            <p:nvPr/>
          </p:nvSpPr>
          <p:spPr>
            <a:xfrm flipH="1">
              <a:off x="2404745" y="2176145"/>
              <a:ext cx="2115820" cy="2148205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lvl="0" algn="ctr" defTabSz="913765"/>
              <a:endParaRPr lang="en-ID" sz="2000" b="1">
                <a:solidFill>
                  <a:schemeClr val="bg1"/>
                </a:solidFill>
              </a:endParaRPr>
            </a:p>
          </p:txBody>
        </p:sp>
        <p:sp>
          <p:nvSpPr>
            <p:cNvPr id="8" name="ïšḷïḑé"/>
            <p:cNvSpPr/>
            <p:nvPr/>
          </p:nvSpPr>
          <p:spPr>
            <a:xfrm flipH="1">
              <a:off x="1864360" y="4252595"/>
              <a:ext cx="1239520" cy="1243965"/>
            </a:xfrm>
            <a:prstGeom prst="ellipse">
              <a:avLst/>
            </a:prstGeom>
            <a:gradFill>
              <a:gsLst>
                <a:gs pos="30000">
                  <a:schemeClr val="accent1"/>
                </a:gs>
                <a:gs pos="100000">
                  <a:srgbClr val="155CC5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00" b="1">
                  <a:solidFill>
                    <a:schemeClr val="bg1"/>
                  </a:solidFill>
                </a:rPr>
                <a:t>… </a:t>
              </a:r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" name="ïŝḻïḑè"/>
            <p:cNvSpPr/>
            <p:nvPr/>
          </p:nvSpPr>
          <p:spPr>
            <a:xfrm flipH="1">
              <a:off x="784860" y="2523490"/>
              <a:ext cx="1448435" cy="1453515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lvl="0" algn="ctr" defTabSz="913765"/>
              <a:endParaRPr lang="en-ID" sz="2000" b="1">
                <a:solidFill>
                  <a:schemeClr val="bg1"/>
                </a:solidFill>
              </a:endParaRPr>
            </a:p>
          </p:txBody>
        </p:sp>
        <p:sp>
          <p:nvSpPr>
            <p:cNvPr id="96" name="îšlîdê"/>
            <p:cNvSpPr/>
            <p:nvPr/>
          </p:nvSpPr>
          <p:spPr>
            <a:xfrm flipH="1">
              <a:off x="1655445" y="988695"/>
              <a:ext cx="1448435" cy="1453515"/>
            </a:xfrm>
            <a:prstGeom prst="ellipse">
              <a:avLst/>
            </a:prstGeom>
            <a:gradFill>
              <a:gsLst>
                <a:gs pos="30000">
                  <a:schemeClr val="accent1"/>
                </a:gs>
                <a:gs pos="100000">
                  <a:srgbClr val="155CC5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00" b="1">
                  <a:solidFill>
                    <a:schemeClr val="bg1"/>
                  </a:solidFill>
                </a:rPr>
                <a:t>… </a:t>
              </a:r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7" name="îSḻïḍê"/>
            <p:cNvSpPr/>
            <p:nvPr/>
          </p:nvSpPr>
          <p:spPr>
            <a:xfrm flipH="1">
              <a:off x="3348355" y="4406265"/>
              <a:ext cx="1086485" cy="1090295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lvl="0" algn="ctr" defTabSz="913765"/>
              <a:endParaRPr lang="en-ID" sz="2000" b="1">
                <a:solidFill>
                  <a:schemeClr val="bg1"/>
                </a:solidFill>
              </a:endParaRPr>
            </a:p>
          </p:txBody>
        </p:sp>
        <p:sp>
          <p:nvSpPr>
            <p:cNvPr id="14" name="iśļïḑè"/>
            <p:cNvSpPr txBox="1"/>
            <p:nvPr/>
          </p:nvSpPr>
          <p:spPr>
            <a:xfrm>
              <a:off x="6319520" y="1990985"/>
              <a:ext cx="2343150" cy="3797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7500" lnSpcReduction="10000"/>
            </a:bodyPr>
            <a:lstStyle/>
            <a:p>
              <a:r>
                <a:rPr lang="zh-CN" sz="2000" b="1" dirty="0"/>
                <a:t>输入标题</a:t>
              </a:r>
            </a:p>
          </p:txBody>
        </p:sp>
        <p:sp>
          <p:nvSpPr>
            <p:cNvPr id="15" name="ís1ïďé"/>
            <p:cNvSpPr/>
            <p:nvPr/>
          </p:nvSpPr>
          <p:spPr>
            <a:xfrm>
              <a:off x="5803900" y="2442210"/>
              <a:ext cx="5187315" cy="1050290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论文是一个汉语词语谓交谈辞章或交流思想。当代，论文常用来指进行各个学术领域的研究和描述学术研究成果的文章，简称之为论文。</a:t>
              </a:r>
            </a:p>
          </p:txBody>
        </p:sp>
        <p:sp>
          <p:nvSpPr>
            <p:cNvPr id="22" name="iṩliḋè"/>
            <p:cNvSpPr txBox="1"/>
            <p:nvPr/>
          </p:nvSpPr>
          <p:spPr>
            <a:xfrm>
              <a:off x="6319520" y="4041400"/>
              <a:ext cx="2343785" cy="3797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7500" lnSpcReduction="10000"/>
            </a:bodyPr>
            <a:lstStyle/>
            <a:p>
              <a:r>
                <a:rPr lang="zh-CN" sz="2000" b="1" dirty="0"/>
                <a:t>输入标题</a:t>
              </a:r>
            </a:p>
          </p:txBody>
        </p:sp>
        <p:sp>
          <p:nvSpPr>
            <p:cNvPr id="23" name="ïślïḓè"/>
            <p:cNvSpPr/>
            <p:nvPr/>
          </p:nvSpPr>
          <p:spPr>
            <a:xfrm>
              <a:off x="5786120" y="4462145"/>
              <a:ext cx="5187315" cy="1050290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论文是一个汉语词语谓交谈辞章或交流思想。当代，论文常用来指进行各个学术领域的研究和描述学术研究成果的文章，简称之为论文。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778500" y="3573145"/>
              <a:ext cx="518731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ïşlíde"/>
            <p:cNvSpPr/>
            <p:nvPr/>
          </p:nvSpPr>
          <p:spPr>
            <a:xfrm>
              <a:off x="5959975" y="3976787"/>
              <a:ext cx="359424" cy="394656"/>
            </a:xfrm>
            <a:custGeom>
              <a:avLst/>
              <a:gdLst>
                <a:gd name="connsiteX0" fmla="*/ 368431 w 554291"/>
                <a:gd name="connsiteY0" fmla="*/ 438352 h 608626"/>
                <a:gd name="connsiteX1" fmla="*/ 446105 w 554291"/>
                <a:gd name="connsiteY1" fmla="*/ 438352 h 608626"/>
                <a:gd name="connsiteX2" fmla="*/ 471800 w 554291"/>
                <a:gd name="connsiteY2" fmla="*/ 463874 h 608626"/>
                <a:gd name="connsiteX3" fmla="*/ 446105 w 554291"/>
                <a:gd name="connsiteY3" fmla="*/ 489512 h 608626"/>
                <a:gd name="connsiteX4" fmla="*/ 368431 w 554291"/>
                <a:gd name="connsiteY4" fmla="*/ 489512 h 608626"/>
                <a:gd name="connsiteX5" fmla="*/ 342736 w 554291"/>
                <a:gd name="connsiteY5" fmla="*/ 463874 h 608626"/>
                <a:gd name="connsiteX6" fmla="*/ 368431 w 554291"/>
                <a:gd name="connsiteY6" fmla="*/ 438352 h 608626"/>
                <a:gd name="connsiteX7" fmla="*/ 407270 w 554291"/>
                <a:gd name="connsiteY7" fmla="*/ 358184 h 608626"/>
                <a:gd name="connsiteX8" fmla="*/ 301434 w 554291"/>
                <a:gd name="connsiteY8" fmla="*/ 463844 h 608626"/>
                <a:gd name="connsiteX9" fmla="*/ 407270 w 554291"/>
                <a:gd name="connsiteY9" fmla="*/ 569619 h 608626"/>
                <a:gd name="connsiteX10" fmla="*/ 513106 w 554291"/>
                <a:gd name="connsiteY10" fmla="*/ 463844 h 608626"/>
                <a:gd name="connsiteX11" fmla="*/ 407270 w 554291"/>
                <a:gd name="connsiteY11" fmla="*/ 358184 h 608626"/>
                <a:gd name="connsiteX12" fmla="*/ 316218 w 554291"/>
                <a:gd name="connsiteY12" fmla="*/ 170998 h 608626"/>
                <a:gd name="connsiteX13" fmla="*/ 289231 w 554291"/>
                <a:gd name="connsiteY13" fmla="*/ 197939 h 608626"/>
                <a:gd name="connsiteX14" fmla="*/ 316218 w 554291"/>
                <a:gd name="connsiteY14" fmla="*/ 224881 h 608626"/>
                <a:gd name="connsiteX15" fmla="*/ 343205 w 554291"/>
                <a:gd name="connsiteY15" fmla="*/ 197939 h 608626"/>
                <a:gd name="connsiteX16" fmla="*/ 316218 w 554291"/>
                <a:gd name="connsiteY16" fmla="*/ 170998 h 608626"/>
                <a:gd name="connsiteX17" fmla="*/ 111586 w 554291"/>
                <a:gd name="connsiteY17" fmla="*/ 170998 h 608626"/>
                <a:gd name="connsiteX18" fmla="*/ 84599 w 554291"/>
                <a:gd name="connsiteY18" fmla="*/ 197939 h 608626"/>
                <a:gd name="connsiteX19" fmla="*/ 111586 w 554291"/>
                <a:gd name="connsiteY19" fmla="*/ 224881 h 608626"/>
                <a:gd name="connsiteX20" fmla="*/ 138573 w 554291"/>
                <a:gd name="connsiteY20" fmla="*/ 197939 h 608626"/>
                <a:gd name="connsiteX21" fmla="*/ 111586 w 554291"/>
                <a:gd name="connsiteY21" fmla="*/ 170998 h 608626"/>
                <a:gd name="connsiteX22" fmla="*/ 9387 w 554291"/>
                <a:gd name="connsiteY22" fmla="*/ 134568 h 608626"/>
                <a:gd name="connsiteX23" fmla="*/ 418417 w 554291"/>
                <a:gd name="connsiteY23" fmla="*/ 134568 h 608626"/>
                <a:gd name="connsiteX24" fmla="*/ 427804 w 554291"/>
                <a:gd name="connsiteY24" fmla="*/ 143939 h 608626"/>
                <a:gd name="connsiteX25" fmla="*/ 427804 w 554291"/>
                <a:gd name="connsiteY25" fmla="*/ 320349 h 608626"/>
                <a:gd name="connsiteX26" fmla="*/ 554291 w 554291"/>
                <a:gd name="connsiteY26" fmla="*/ 463844 h 608626"/>
                <a:gd name="connsiteX27" fmla="*/ 409382 w 554291"/>
                <a:gd name="connsiteY27" fmla="*/ 608626 h 608626"/>
                <a:gd name="connsiteX28" fmla="*/ 286415 w 554291"/>
                <a:gd name="connsiteY28" fmla="*/ 540452 h 608626"/>
                <a:gd name="connsiteX29" fmla="*/ 46934 w 554291"/>
                <a:gd name="connsiteY29" fmla="*/ 540452 h 608626"/>
                <a:gd name="connsiteX30" fmla="*/ 0 w 554291"/>
                <a:gd name="connsiteY30" fmla="*/ 493597 h 608626"/>
                <a:gd name="connsiteX31" fmla="*/ 0 w 554291"/>
                <a:gd name="connsiteY31" fmla="*/ 143939 h 608626"/>
                <a:gd name="connsiteX32" fmla="*/ 9387 w 554291"/>
                <a:gd name="connsiteY32" fmla="*/ 134568 h 608626"/>
                <a:gd name="connsiteX33" fmla="*/ 211220 w 554291"/>
                <a:gd name="connsiteY33" fmla="*/ 0 h 608626"/>
                <a:gd name="connsiteX34" fmla="*/ 216618 w 554291"/>
                <a:gd name="connsiteY34" fmla="*/ 0 h 608626"/>
                <a:gd name="connsiteX35" fmla="*/ 335962 w 554291"/>
                <a:gd name="connsiteY35" fmla="*/ 118197 h 608626"/>
                <a:gd name="connsiteX36" fmla="*/ 289022 w 554291"/>
                <a:gd name="connsiteY36" fmla="*/ 118197 h 608626"/>
                <a:gd name="connsiteX37" fmla="*/ 216618 w 554291"/>
                <a:gd name="connsiteY37" fmla="*/ 46857 h 608626"/>
                <a:gd name="connsiteX38" fmla="*/ 211220 w 554291"/>
                <a:gd name="connsiteY38" fmla="*/ 46857 h 608626"/>
                <a:gd name="connsiteX39" fmla="*/ 138816 w 554291"/>
                <a:gd name="connsiteY39" fmla="*/ 118197 h 608626"/>
                <a:gd name="connsiteX40" fmla="*/ 91876 w 554291"/>
                <a:gd name="connsiteY40" fmla="*/ 118197 h 608626"/>
                <a:gd name="connsiteX41" fmla="*/ 211220 w 554291"/>
                <a:gd name="connsiteY41" fmla="*/ 0 h 60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4291" h="608626">
                  <a:moveTo>
                    <a:pt x="368431" y="438352"/>
                  </a:moveTo>
                  <a:lnTo>
                    <a:pt x="446105" y="438352"/>
                  </a:lnTo>
                  <a:cubicBezTo>
                    <a:pt x="460302" y="438352"/>
                    <a:pt x="471800" y="449825"/>
                    <a:pt x="471800" y="463874"/>
                  </a:cubicBezTo>
                  <a:cubicBezTo>
                    <a:pt x="471800" y="478039"/>
                    <a:pt x="460302" y="489512"/>
                    <a:pt x="446105" y="489512"/>
                  </a:cubicBezTo>
                  <a:lnTo>
                    <a:pt x="368431" y="489512"/>
                  </a:lnTo>
                  <a:cubicBezTo>
                    <a:pt x="354234" y="489512"/>
                    <a:pt x="342736" y="478039"/>
                    <a:pt x="342736" y="463874"/>
                  </a:cubicBezTo>
                  <a:cubicBezTo>
                    <a:pt x="342736" y="449825"/>
                    <a:pt x="354234" y="438352"/>
                    <a:pt x="368431" y="438352"/>
                  </a:cubicBezTo>
                  <a:close/>
                  <a:moveTo>
                    <a:pt x="407270" y="358184"/>
                  </a:moveTo>
                  <a:cubicBezTo>
                    <a:pt x="348837" y="358184"/>
                    <a:pt x="301434" y="405508"/>
                    <a:pt x="301434" y="463844"/>
                  </a:cubicBezTo>
                  <a:cubicBezTo>
                    <a:pt x="301434" y="522295"/>
                    <a:pt x="348837" y="569619"/>
                    <a:pt x="407270" y="569619"/>
                  </a:cubicBezTo>
                  <a:cubicBezTo>
                    <a:pt x="465703" y="569619"/>
                    <a:pt x="513106" y="522295"/>
                    <a:pt x="513106" y="463844"/>
                  </a:cubicBezTo>
                  <a:cubicBezTo>
                    <a:pt x="513106" y="405508"/>
                    <a:pt x="465703" y="358184"/>
                    <a:pt x="407270" y="358184"/>
                  </a:cubicBezTo>
                  <a:close/>
                  <a:moveTo>
                    <a:pt x="316218" y="170998"/>
                  </a:moveTo>
                  <a:cubicBezTo>
                    <a:pt x="301317" y="170998"/>
                    <a:pt x="289231" y="183063"/>
                    <a:pt x="289231" y="197939"/>
                  </a:cubicBezTo>
                  <a:cubicBezTo>
                    <a:pt x="289231" y="212816"/>
                    <a:pt x="301317" y="224881"/>
                    <a:pt x="316218" y="224881"/>
                  </a:cubicBezTo>
                  <a:cubicBezTo>
                    <a:pt x="331002" y="224881"/>
                    <a:pt x="343205" y="212816"/>
                    <a:pt x="343205" y="197939"/>
                  </a:cubicBezTo>
                  <a:cubicBezTo>
                    <a:pt x="343205" y="183063"/>
                    <a:pt x="331002" y="170998"/>
                    <a:pt x="316218" y="170998"/>
                  </a:cubicBezTo>
                  <a:close/>
                  <a:moveTo>
                    <a:pt x="111586" y="170998"/>
                  </a:moveTo>
                  <a:cubicBezTo>
                    <a:pt x="96801" y="170998"/>
                    <a:pt x="84599" y="183063"/>
                    <a:pt x="84599" y="197939"/>
                  </a:cubicBezTo>
                  <a:cubicBezTo>
                    <a:pt x="84599" y="212816"/>
                    <a:pt x="96801" y="224881"/>
                    <a:pt x="111586" y="224881"/>
                  </a:cubicBezTo>
                  <a:cubicBezTo>
                    <a:pt x="126487" y="224881"/>
                    <a:pt x="138573" y="212816"/>
                    <a:pt x="138573" y="197939"/>
                  </a:cubicBezTo>
                  <a:cubicBezTo>
                    <a:pt x="138573" y="183063"/>
                    <a:pt x="126487" y="170998"/>
                    <a:pt x="111586" y="170998"/>
                  </a:cubicBezTo>
                  <a:close/>
                  <a:moveTo>
                    <a:pt x="9387" y="134568"/>
                  </a:moveTo>
                  <a:lnTo>
                    <a:pt x="418417" y="134568"/>
                  </a:lnTo>
                  <a:cubicBezTo>
                    <a:pt x="423580" y="134568"/>
                    <a:pt x="427804" y="138785"/>
                    <a:pt x="427804" y="143939"/>
                  </a:cubicBezTo>
                  <a:lnTo>
                    <a:pt x="427804" y="320349"/>
                  </a:lnTo>
                  <a:cubicBezTo>
                    <a:pt x="499026" y="329486"/>
                    <a:pt x="554291" y="390397"/>
                    <a:pt x="554291" y="463844"/>
                  </a:cubicBezTo>
                  <a:cubicBezTo>
                    <a:pt x="554291" y="543732"/>
                    <a:pt x="489287" y="608626"/>
                    <a:pt x="409382" y="608626"/>
                  </a:cubicBezTo>
                  <a:cubicBezTo>
                    <a:pt x="357520" y="608626"/>
                    <a:pt x="311994" y="581333"/>
                    <a:pt x="286415" y="540452"/>
                  </a:cubicBezTo>
                  <a:lnTo>
                    <a:pt x="46934" y="540452"/>
                  </a:lnTo>
                  <a:cubicBezTo>
                    <a:pt x="21003" y="540452"/>
                    <a:pt x="0" y="519484"/>
                    <a:pt x="0" y="493597"/>
                  </a:cubicBezTo>
                  <a:lnTo>
                    <a:pt x="0" y="143939"/>
                  </a:lnTo>
                  <a:cubicBezTo>
                    <a:pt x="0" y="138785"/>
                    <a:pt x="4224" y="134568"/>
                    <a:pt x="9387" y="134568"/>
                  </a:cubicBezTo>
                  <a:close/>
                  <a:moveTo>
                    <a:pt x="211220" y="0"/>
                  </a:moveTo>
                  <a:lnTo>
                    <a:pt x="216618" y="0"/>
                  </a:lnTo>
                  <a:cubicBezTo>
                    <a:pt x="282099" y="0"/>
                    <a:pt x="335493" y="52948"/>
                    <a:pt x="335962" y="118197"/>
                  </a:cubicBezTo>
                  <a:lnTo>
                    <a:pt x="289022" y="118197"/>
                  </a:lnTo>
                  <a:cubicBezTo>
                    <a:pt x="288553" y="78837"/>
                    <a:pt x="256282" y="46857"/>
                    <a:pt x="216618" y="46857"/>
                  </a:cubicBezTo>
                  <a:lnTo>
                    <a:pt x="211220" y="46857"/>
                  </a:lnTo>
                  <a:cubicBezTo>
                    <a:pt x="171556" y="46857"/>
                    <a:pt x="139285" y="78837"/>
                    <a:pt x="138816" y="118197"/>
                  </a:cubicBezTo>
                  <a:lnTo>
                    <a:pt x="91876" y="118197"/>
                  </a:lnTo>
                  <a:cubicBezTo>
                    <a:pt x="92345" y="52948"/>
                    <a:pt x="145739" y="0"/>
                    <a:pt x="211220" y="0"/>
                  </a:cubicBezTo>
                  <a:close/>
                </a:path>
              </a:pathLst>
            </a:custGeom>
            <a:gradFill>
              <a:gsLst>
                <a:gs pos="30000">
                  <a:srgbClr val="2F6CBA"/>
                </a:gs>
                <a:gs pos="100000">
                  <a:srgbClr val="155CC5"/>
                </a:gs>
              </a:gsLst>
              <a:lin ang="2700000" scaled="0"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îşļïḑè"/>
            <p:cNvSpPr/>
            <p:nvPr/>
          </p:nvSpPr>
          <p:spPr>
            <a:xfrm>
              <a:off x="5959975" y="1926372"/>
              <a:ext cx="359424" cy="394656"/>
            </a:xfrm>
            <a:custGeom>
              <a:avLst/>
              <a:gdLst>
                <a:gd name="connsiteX0" fmla="*/ 368431 w 554291"/>
                <a:gd name="connsiteY0" fmla="*/ 438352 h 608626"/>
                <a:gd name="connsiteX1" fmla="*/ 446105 w 554291"/>
                <a:gd name="connsiteY1" fmla="*/ 438352 h 608626"/>
                <a:gd name="connsiteX2" fmla="*/ 471800 w 554291"/>
                <a:gd name="connsiteY2" fmla="*/ 463874 h 608626"/>
                <a:gd name="connsiteX3" fmla="*/ 446105 w 554291"/>
                <a:gd name="connsiteY3" fmla="*/ 489512 h 608626"/>
                <a:gd name="connsiteX4" fmla="*/ 368431 w 554291"/>
                <a:gd name="connsiteY4" fmla="*/ 489512 h 608626"/>
                <a:gd name="connsiteX5" fmla="*/ 342736 w 554291"/>
                <a:gd name="connsiteY5" fmla="*/ 463874 h 608626"/>
                <a:gd name="connsiteX6" fmla="*/ 368431 w 554291"/>
                <a:gd name="connsiteY6" fmla="*/ 438352 h 608626"/>
                <a:gd name="connsiteX7" fmla="*/ 407270 w 554291"/>
                <a:gd name="connsiteY7" fmla="*/ 358184 h 608626"/>
                <a:gd name="connsiteX8" fmla="*/ 301434 w 554291"/>
                <a:gd name="connsiteY8" fmla="*/ 463844 h 608626"/>
                <a:gd name="connsiteX9" fmla="*/ 407270 w 554291"/>
                <a:gd name="connsiteY9" fmla="*/ 569619 h 608626"/>
                <a:gd name="connsiteX10" fmla="*/ 513106 w 554291"/>
                <a:gd name="connsiteY10" fmla="*/ 463844 h 608626"/>
                <a:gd name="connsiteX11" fmla="*/ 407270 w 554291"/>
                <a:gd name="connsiteY11" fmla="*/ 358184 h 608626"/>
                <a:gd name="connsiteX12" fmla="*/ 316218 w 554291"/>
                <a:gd name="connsiteY12" fmla="*/ 170998 h 608626"/>
                <a:gd name="connsiteX13" fmla="*/ 289231 w 554291"/>
                <a:gd name="connsiteY13" fmla="*/ 197939 h 608626"/>
                <a:gd name="connsiteX14" fmla="*/ 316218 w 554291"/>
                <a:gd name="connsiteY14" fmla="*/ 224881 h 608626"/>
                <a:gd name="connsiteX15" fmla="*/ 343205 w 554291"/>
                <a:gd name="connsiteY15" fmla="*/ 197939 h 608626"/>
                <a:gd name="connsiteX16" fmla="*/ 316218 w 554291"/>
                <a:gd name="connsiteY16" fmla="*/ 170998 h 608626"/>
                <a:gd name="connsiteX17" fmla="*/ 111586 w 554291"/>
                <a:gd name="connsiteY17" fmla="*/ 170998 h 608626"/>
                <a:gd name="connsiteX18" fmla="*/ 84599 w 554291"/>
                <a:gd name="connsiteY18" fmla="*/ 197939 h 608626"/>
                <a:gd name="connsiteX19" fmla="*/ 111586 w 554291"/>
                <a:gd name="connsiteY19" fmla="*/ 224881 h 608626"/>
                <a:gd name="connsiteX20" fmla="*/ 138573 w 554291"/>
                <a:gd name="connsiteY20" fmla="*/ 197939 h 608626"/>
                <a:gd name="connsiteX21" fmla="*/ 111586 w 554291"/>
                <a:gd name="connsiteY21" fmla="*/ 170998 h 608626"/>
                <a:gd name="connsiteX22" fmla="*/ 9387 w 554291"/>
                <a:gd name="connsiteY22" fmla="*/ 134568 h 608626"/>
                <a:gd name="connsiteX23" fmla="*/ 418417 w 554291"/>
                <a:gd name="connsiteY23" fmla="*/ 134568 h 608626"/>
                <a:gd name="connsiteX24" fmla="*/ 427804 w 554291"/>
                <a:gd name="connsiteY24" fmla="*/ 143939 h 608626"/>
                <a:gd name="connsiteX25" fmla="*/ 427804 w 554291"/>
                <a:gd name="connsiteY25" fmla="*/ 320349 h 608626"/>
                <a:gd name="connsiteX26" fmla="*/ 554291 w 554291"/>
                <a:gd name="connsiteY26" fmla="*/ 463844 h 608626"/>
                <a:gd name="connsiteX27" fmla="*/ 409382 w 554291"/>
                <a:gd name="connsiteY27" fmla="*/ 608626 h 608626"/>
                <a:gd name="connsiteX28" fmla="*/ 286415 w 554291"/>
                <a:gd name="connsiteY28" fmla="*/ 540452 h 608626"/>
                <a:gd name="connsiteX29" fmla="*/ 46934 w 554291"/>
                <a:gd name="connsiteY29" fmla="*/ 540452 h 608626"/>
                <a:gd name="connsiteX30" fmla="*/ 0 w 554291"/>
                <a:gd name="connsiteY30" fmla="*/ 493597 h 608626"/>
                <a:gd name="connsiteX31" fmla="*/ 0 w 554291"/>
                <a:gd name="connsiteY31" fmla="*/ 143939 h 608626"/>
                <a:gd name="connsiteX32" fmla="*/ 9387 w 554291"/>
                <a:gd name="connsiteY32" fmla="*/ 134568 h 608626"/>
                <a:gd name="connsiteX33" fmla="*/ 211220 w 554291"/>
                <a:gd name="connsiteY33" fmla="*/ 0 h 608626"/>
                <a:gd name="connsiteX34" fmla="*/ 216618 w 554291"/>
                <a:gd name="connsiteY34" fmla="*/ 0 h 608626"/>
                <a:gd name="connsiteX35" fmla="*/ 335962 w 554291"/>
                <a:gd name="connsiteY35" fmla="*/ 118197 h 608626"/>
                <a:gd name="connsiteX36" fmla="*/ 289022 w 554291"/>
                <a:gd name="connsiteY36" fmla="*/ 118197 h 608626"/>
                <a:gd name="connsiteX37" fmla="*/ 216618 w 554291"/>
                <a:gd name="connsiteY37" fmla="*/ 46857 h 608626"/>
                <a:gd name="connsiteX38" fmla="*/ 211220 w 554291"/>
                <a:gd name="connsiteY38" fmla="*/ 46857 h 608626"/>
                <a:gd name="connsiteX39" fmla="*/ 138816 w 554291"/>
                <a:gd name="connsiteY39" fmla="*/ 118197 h 608626"/>
                <a:gd name="connsiteX40" fmla="*/ 91876 w 554291"/>
                <a:gd name="connsiteY40" fmla="*/ 118197 h 608626"/>
                <a:gd name="connsiteX41" fmla="*/ 211220 w 554291"/>
                <a:gd name="connsiteY41" fmla="*/ 0 h 60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4291" h="608626">
                  <a:moveTo>
                    <a:pt x="368431" y="438352"/>
                  </a:moveTo>
                  <a:lnTo>
                    <a:pt x="446105" y="438352"/>
                  </a:lnTo>
                  <a:cubicBezTo>
                    <a:pt x="460302" y="438352"/>
                    <a:pt x="471800" y="449825"/>
                    <a:pt x="471800" y="463874"/>
                  </a:cubicBezTo>
                  <a:cubicBezTo>
                    <a:pt x="471800" y="478039"/>
                    <a:pt x="460302" y="489512"/>
                    <a:pt x="446105" y="489512"/>
                  </a:cubicBezTo>
                  <a:lnTo>
                    <a:pt x="368431" y="489512"/>
                  </a:lnTo>
                  <a:cubicBezTo>
                    <a:pt x="354234" y="489512"/>
                    <a:pt x="342736" y="478039"/>
                    <a:pt x="342736" y="463874"/>
                  </a:cubicBezTo>
                  <a:cubicBezTo>
                    <a:pt x="342736" y="449825"/>
                    <a:pt x="354234" y="438352"/>
                    <a:pt x="368431" y="438352"/>
                  </a:cubicBezTo>
                  <a:close/>
                  <a:moveTo>
                    <a:pt x="407270" y="358184"/>
                  </a:moveTo>
                  <a:cubicBezTo>
                    <a:pt x="348837" y="358184"/>
                    <a:pt x="301434" y="405508"/>
                    <a:pt x="301434" y="463844"/>
                  </a:cubicBezTo>
                  <a:cubicBezTo>
                    <a:pt x="301434" y="522295"/>
                    <a:pt x="348837" y="569619"/>
                    <a:pt x="407270" y="569619"/>
                  </a:cubicBezTo>
                  <a:cubicBezTo>
                    <a:pt x="465703" y="569619"/>
                    <a:pt x="513106" y="522295"/>
                    <a:pt x="513106" y="463844"/>
                  </a:cubicBezTo>
                  <a:cubicBezTo>
                    <a:pt x="513106" y="405508"/>
                    <a:pt x="465703" y="358184"/>
                    <a:pt x="407270" y="358184"/>
                  </a:cubicBezTo>
                  <a:close/>
                  <a:moveTo>
                    <a:pt x="316218" y="170998"/>
                  </a:moveTo>
                  <a:cubicBezTo>
                    <a:pt x="301317" y="170998"/>
                    <a:pt x="289231" y="183063"/>
                    <a:pt x="289231" y="197939"/>
                  </a:cubicBezTo>
                  <a:cubicBezTo>
                    <a:pt x="289231" y="212816"/>
                    <a:pt x="301317" y="224881"/>
                    <a:pt x="316218" y="224881"/>
                  </a:cubicBezTo>
                  <a:cubicBezTo>
                    <a:pt x="331002" y="224881"/>
                    <a:pt x="343205" y="212816"/>
                    <a:pt x="343205" y="197939"/>
                  </a:cubicBezTo>
                  <a:cubicBezTo>
                    <a:pt x="343205" y="183063"/>
                    <a:pt x="331002" y="170998"/>
                    <a:pt x="316218" y="170998"/>
                  </a:cubicBezTo>
                  <a:close/>
                  <a:moveTo>
                    <a:pt x="111586" y="170998"/>
                  </a:moveTo>
                  <a:cubicBezTo>
                    <a:pt x="96801" y="170998"/>
                    <a:pt x="84599" y="183063"/>
                    <a:pt x="84599" y="197939"/>
                  </a:cubicBezTo>
                  <a:cubicBezTo>
                    <a:pt x="84599" y="212816"/>
                    <a:pt x="96801" y="224881"/>
                    <a:pt x="111586" y="224881"/>
                  </a:cubicBezTo>
                  <a:cubicBezTo>
                    <a:pt x="126487" y="224881"/>
                    <a:pt x="138573" y="212816"/>
                    <a:pt x="138573" y="197939"/>
                  </a:cubicBezTo>
                  <a:cubicBezTo>
                    <a:pt x="138573" y="183063"/>
                    <a:pt x="126487" y="170998"/>
                    <a:pt x="111586" y="170998"/>
                  </a:cubicBezTo>
                  <a:close/>
                  <a:moveTo>
                    <a:pt x="9387" y="134568"/>
                  </a:moveTo>
                  <a:lnTo>
                    <a:pt x="418417" y="134568"/>
                  </a:lnTo>
                  <a:cubicBezTo>
                    <a:pt x="423580" y="134568"/>
                    <a:pt x="427804" y="138785"/>
                    <a:pt x="427804" y="143939"/>
                  </a:cubicBezTo>
                  <a:lnTo>
                    <a:pt x="427804" y="320349"/>
                  </a:lnTo>
                  <a:cubicBezTo>
                    <a:pt x="499026" y="329486"/>
                    <a:pt x="554291" y="390397"/>
                    <a:pt x="554291" y="463844"/>
                  </a:cubicBezTo>
                  <a:cubicBezTo>
                    <a:pt x="554291" y="543732"/>
                    <a:pt x="489287" y="608626"/>
                    <a:pt x="409382" y="608626"/>
                  </a:cubicBezTo>
                  <a:cubicBezTo>
                    <a:pt x="357520" y="608626"/>
                    <a:pt x="311994" y="581333"/>
                    <a:pt x="286415" y="540452"/>
                  </a:cubicBezTo>
                  <a:lnTo>
                    <a:pt x="46934" y="540452"/>
                  </a:lnTo>
                  <a:cubicBezTo>
                    <a:pt x="21003" y="540452"/>
                    <a:pt x="0" y="519484"/>
                    <a:pt x="0" y="493597"/>
                  </a:cubicBezTo>
                  <a:lnTo>
                    <a:pt x="0" y="143939"/>
                  </a:lnTo>
                  <a:cubicBezTo>
                    <a:pt x="0" y="138785"/>
                    <a:pt x="4224" y="134568"/>
                    <a:pt x="9387" y="134568"/>
                  </a:cubicBezTo>
                  <a:close/>
                  <a:moveTo>
                    <a:pt x="211220" y="0"/>
                  </a:moveTo>
                  <a:lnTo>
                    <a:pt x="216618" y="0"/>
                  </a:lnTo>
                  <a:cubicBezTo>
                    <a:pt x="282099" y="0"/>
                    <a:pt x="335493" y="52948"/>
                    <a:pt x="335962" y="118197"/>
                  </a:cubicBezTo>
                  <a:lnTo>
                    <a:pt x="289022" y="118197"/>
                  </a:lnTo>
                  <a:cubicBezTo>
                    <a:pt x="288553" y="78837"/>
                    <a:pt x="256282" y="46857"/>
                    <a:pt x="216618" y="46857"/>
                  </a:cubicBezTo>
                  <a:lnTo>
                    <a:pt x="211220" y="46857"/>
                  </a:lnTo>
                  <a:cubicBezTo>
                    <a:pt x="171556" y="46857"/>
                    <a:pt x="139285" y="78837"/>
                    <a:pt x="138816" y="118197"/>
                  </a:cubicBezTo>
                  <a:lnTo>
                    <a:pt x="91876" y="118197"/>
                  </a:lnTo>
                  <a:cubicBezTo>
                    <a:pt x="92345" y="52948"/>
                    <a:pt x="145739" y="0"/>
                    <a:pt x="211220" y="0"/>
                  </a:cubicBezTo>
                  <a:close/>
                </a:path>
              </a:pathLst>
            </a:custGeom>
            <a:gradFill>
              <a:gsLst>
                <a:gs pos="30000">
                  <a:srgbClr val="2F6CBA"/>
                </a:gs>
                <a:gs pos="100000">
                  <a:srgbClr val="155CC5"/>
                </a:gs>
              </a:gsLst>
              <a:lin ang="2700000" scaled="0"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bbbdf955-add0-41f1-81bf-315cd22888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088260" y="1878421"/>
            <a:ext cx="5103350" cy="4979579"/>
            <a:chOff x="3544325" y="1157696"/>
            <a:chExt cx="5103350" cy="4979579"/>
          </a:xfrm>
          <a:gradFill>
            <a:gsLst>
              <a:gs pos="57000">
                <a:schemeClr val="bg1"/>
              </a:gs>
              <a:gs pos="25000">
                <a:schemeClr val="accent2">
                  <a:lumMod val="75000"/>
                  <a:alpha val="77000"/>
                </a:schemeClr>
              </a:gs>
            </a:gsLst>
            <a:lin ang="15780000" scaled="0"/>
          </a:gradFill>
        </p:grpSpPr>
        <p:sp>
          <p:nvSpPr>
            <p:cNvPr id="19" name="íśḻíḑè"/>
            <p:cNvSpPr/>
            <p:nvPr/>
          </p:nvSpPr>
          <p:spPr bwMode="auto">
            <a:xfrm>
              <a:off x="7968438" y="3418808"/>
              <a:ext cx="75472" cy="66413"/>
            </a:xfrm>
            <a:custGeom>
              <a:avLst/>
              <a:gdLst>
                <a:gd name="T0" fmla="*/ 9 w 24"/>
                <a:gd name="T1" fmla="*/ 0 h 21"/>
                <a:gd name="T2" fmla="*/ 16 w 24"/>
                <a:gd name="T3" fmla="*/ 2 h 21"/>
                <a:gd name="T4" fmla="*/ 16 w 24"/>
                <a:gd name="T5" fmla="*/ 2 h 21"/>
                <a:gd name="T6" fmla="*/ 18 w 24"/>
                <a:gd name="T7" fmla="*/ 8 h 21"/>
                <a:gd name="T8" fmla="*/ 24 w 24"/>
                <a:gd name="T9" fmla="*/ 21 h 21"/>
                <a:gd name="T10" fmla="*/ 11 w 24"/>
                <a:gd name="T11" fmla="*/ 12 h 21"/>
                <a:gd name="T12" fmla="*/ 11 w 24"/>
                <a:gd name="T13" fmla="*/ 12 h 21"/>
                <a:gd name="T14" fmla="*/ 11 w 24"/>
                <a:gd name="T15" fmla="*/ 12 h 21"/>
                <a:gd name="T16" fmla="*/ 0 w 24"/>
                <a:gd name="T17" fmla="*/ 5 h 21"/>
                <a:gd name="T18" fmla="*/ 9 w 2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9" y="0"/>
                  </a:moveTo>
                  <a:cubicBezTo>
                    <a:pt x="11" y="0"/>
                    <a:pt x="14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4"/>
                    <a:pt x="17" y="6"/>
                    <a:pt x="18" y="8"/>
                  </a:cubicBezTo>
                  <a:cubicBezTo>
                    <a:pt x="20" y="13"/>
                    <a:pt x="23" y="18"/>
                    <a:pt x="24" y="2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5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ş1îḓè"/>
            <p:cNvSpPr/>
            <p:nvPr/>
          </p:nvSpPr>
          <p:spPr bwMode="auto">
            <a:xfrm>
              <a:off x="7739004" y="3145602"/>
              <a:ext cx="538861" cy="1776589"/>
            </a:xfrm>
            <a:custGeom>
              <a:avLst/>
              <a:gdLst>
                <a:gd name="T0" fmla="*/ 52 w 172"/>
                <a:gd name="T1" fmla="*/ 244 h 567"/>
                <a:gd name="T2" fmla="*/ 58 w 172"/>
                <a:gd name="T3" fmla="*/ 184 h 567"/>
                <a:gd name="T4" fmla="*/ 69 w 172"/>
                <a:gd name="T5" fmla="*/ 147 h 567"/>
                <a:gd name="T6" fmla="*/ 88 w 172"/>
                <a:gd name="T7" fmla="*/ 145 h 567"/>
                <a:gd name="T8" fmla="*/ 89 w 172"/>
                <a:gd name="T9" fmla="*/ 155 h 567"/>
                <a:gd name="T10" fmla="*/ 80 w 172"/>
                <a:gd name="T11" fmla="*/ 173 h 567"/>
                <a:gd name="T12" fmla="*/ 68 w 172"/>
                <a:gd name="T13" fmla="*/ 197 h 567"/>
                <a:gd name="T14" fmla="*/ 67 w 172"/>
                <a:gd name="T15" fmla="*/ 221 h 567"/>
                <a:gd name="T16" fmla="*/ 69 w 172"/>
                <a:gd name="T17" fmla="*/ 244 h 567"/>
                <a:gd name="T18" fmla="*/ 68 w 172"/>
                <a:gd name="T19" fmla="*/ 210 h 567"/>
                <a:gd name="T20" fmla="*/ 75 w 172"/>
                <a:gd name="T21" fmla="*/ 186 h 567"/>
                <a:gd name="T22" fmla="*/ 90 w 172"/>
                <a:gd name="T23" fmla="*/ 162 h 567"/>
                <a:gd name="T24" fmla="*/ 94 w 172"/>
                <a:gd name="T25" fmla="*/ 149 h 567"/>
                <a:gd name="T26" fmla="*/ 87 w 172"/>
                <a:gd name="T27" fmla="*/ 137 h 567"/>
                <a:gd name="T28" fmla="*/ 73 w 172"/>
                <a:gd name="T29" fmla="*/ 122 h 567"/>
                <a:gd name="T30" fmla="*/ 64 w 172"/>
                <a:gd name="T31" fmla="*/ 113 h 567"/>
                <a:gd name="T32" fmla="*/ 44 w 172"/>
                <a:gd name="T33" fmla="*/ 96 h 567"/>
                <a:gd name="T34" fmla="*/ 33 w 172"/>
                <a:gd name="T35" fmla="*/ 68 h 567"/>
                <a:gd name="T36" fmla="*/ 83 w 172"/>
                <a:gd name="T37" fmla="*/ 100 h 567"/>
                <a:gd name="T38" fmla="*/ 129 w 172"/>
                <a:gd name="T39" fmla="*/ 138 h 567"/>
                <a:gd name="T40" fmla="*/ 136 w 172"/>
                <a:gd name="T41" fmla="*/ 151 h 567"/>
                <a:gd name="T42" fmla="*/ 137 w 172"/>
                <a:gd name="T43" fmla="*/ 151 h 567"/>
                <a:gd name="T44" fmla="*/ 132 w 172"/>
                <a:gd name="T45" fmla="*/ 136 h 567"/>
                <a:gd name="T46" fmla="*/ 125 w 172"/>
                <a:gd name="T47" fmla="*/ 129 h 567"/>
                <a:gd name="T48" fmla="*/ 94 w 172"/>
                <a:gd name="T49" fmla="*/ 94 h 567"/>
                <a:gd name="T50" fmla="*/ 90 w 172"/>
                <a:gd name="T51" fmla="*/ 82 h 567"/>
                <a:gd name="T52" fmla="*/ 55 w 172"/>
                <a:gd name="T53" fmla="*/ 48 h 567"/>
                <a:gd name="T54" fmla="*/ 48 w 172"/>
                <a:gd name="T55" fmla="*/ 16 h 567"/>
                <a:gd name="T56" fmla="*/ 110 w 172"/>
                <a:gd name="T57" fmla="*/ 69 h 567"/>
                <a:gd name="T58" fmla="*/ 124 w 172"/>
                <a:gd name="T59" fmla="*/ 92 h 567"/>
                <a:gd name="T60" fmla="*/ 153 w 172"/>
                <a:gd name="T61" fmla="*/ 143 h 567"/>
                <a:gd name="T62" fmla="*/ 155 w 172"/>
                <a:gd name="T63" fmla="*/ 154 h 567"/>
                <a:gd name="T64" fmla="*/ 156 w 172"/>
                <a:gd name="T65" fmla="*/ 154 h 567"/>
                <a:gd name="T66" fmla="*/ 155 w 172"/>
                <a:gd name="T67" fmla="*/ 142 h 567"/>
                <a:gd name="T68" fmla="*/ 147 w 172"/>
                <a:gd name="T69" fmla="*/ 123 h 567"/>
                <a:gd name="T70" fmla="*/ 127 w 172"/>
                <a:gd name="T71" fmla="*/ 90 h 567"/>
                <a:gd name="T72" fmla="*/ 107 w 172"/>
                <a:gd name="T73" fmla="*/ 63 h 567"/>
                <a:gd name="T74" fmla="*/ 77 w 172"/>
                <a:gd name="T75" fmla="*/ 31 h 567"/>
                <a:gd name="T76" fmla="*/ 82 w 172"/>
                <a:gd name="T77" fmla="*/ 1 h 567"/>
                <a:gd name="T78" fmla="*/ 132 w 172"/>
                <a:gd name="T79" fmla="*/ 65 h 567"/>
                <a:gd name="T80" fmla="*/ 150 w 172"/>
                <a:gd name="T81" fmla="*/ 64 h 567"/>
                <a:gd name="T82" fmla="*/ 169 w 172"/>
                <a:gd name="T83" fmla="*/ 13 h 567"/>
                <a:gd name="T84" fmla="*/ 172 w 172"/>
                <a:gd name="T85" fmla="*/ 75 h 567"/>
                <a:gd name="T86" fmla="*/ 161 w 172"/>
                <a:gd name="T87" fmla="*/ 133 h 567"/>
                <a:gd name="T88" fmla="*/ 162 w 172"/>
                <a:gd name="T89" fmla="*/ 161 h 567"/>
                <a:gd name="T90" fmla="*/ 137 w 172"/>
                <a:gd name="T91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567">
                  <a:moveTo>
                    <a:pt x="0" y="567"/>
                  </a:moveTo>
                  <a:cubicBezTo>
                    <a:pt x="52" y="244"/>
                    <a:pt x="52" y="244"/>
                    <a:pt x="52" y="244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2" y="199"/>
                    <a:pt x="54" y="191"/>
                    <a:pt x="58" y="184"/>
                  </a:cubicBezTo>
                  <a:cubicBezTo>
                    <a:pt x="64" y="171"/>
                    <a:pt x="64" y="171"/>
                    <a:pt x="64" y="171"/>
                  </a:cubicBezTo>
                  <a:cubicBezTo>
                    <a:pt x="67" y="163"/>
                    <a:pt x="69" y="155"/>
                    <a:pt x="69" y="14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0" y="124"/>
                    <a:pt x="86" y="143"/>
                    <a:pt x="88" y="145"/>
                  </a:cubicBezTo>
                  <a:cubicBezTo>
                    <a:pt x="89" y="146"/>
                    <a:pt x="90" y="148"/>
                    <a:pt x="90" y="149"/>
                  </a:cubicBezTo>
                  <a:cubicBezTo>
                    <a:pt x="90" y="151"/>
                    <a:pt x="90" y="153"/>
                    <a:pt x="89" y="155"/>
                  </a:cubicBezTo>
                  <a:cubicBezTo>
                    <a:pt x="89" y="156"/>
                    <a:pt x="87" y="158"/>
                    <a:pt x="86" y="160"/>
                  </a:cubicBezTo>
                  <a:cubicBezTo>
                    <a:pt x="84" y="164"/>
                    <a:pt x="82" y="168"/>
                    <a:pt x="80" y="173"/>
                  </a:cubicBezTo>
                  <a:cubicBezTo>
                    <a:pt x="77" y="177"/>
                    <a:pt x="75" y="181"/>
                    <a:pt x="73" y="185"/>
                  </a:cubicBezTo>
                  <a:cubicBezTo>
                    <a:pt x="71" y="189"/>
                    <a:pt x="69" y="193"/>
                    <a:pt x="68" y="197"/>
                  </a:cubicBezTo>
                  <a:cubicBezTo>
                    <a:pt x="67" y="202"/>
                    <a:pt x="66" y="206"/>
                    <a:pt x="66" y="210"/>
                  </a:cubicBezTo>
                  <a:cubicBezTo>
                    <a:pt x="66" y="214"/>
                    <a:pt x="66" y="218"/>
                    <a:pt x="67" y="221"/>
                  </a:cubicBezTo>
                  <a:cubicBezTo>
                    <a:pt x="68" y="235"/>
                    <a:pt x="69" y="244"/>
                    <a:pt x="69" y="244"/>
                  </a:cubicBezTo>
                  <a:cubicBezTo>
                    <a:pt x="69" y="244"/>
                    <a:pt x="69" y="244"/>
                    <a:pt x="69" y="244"/>
                  </a:cubicBezTo>
                  <a:cubicBezTo>
                    <a:pt x="69" y="244"/>
                    <a:pt x="69" y="235"/>
                    <a:pt x="68" y="221"/>
                  </a:cubicBezTo>
                  <a:cubicBezTo>
                    <a:pt x="68" y="218"/>
                    <a:pt x="68" y="214"/>
                    <a:pt x="68" y="210"/>
                  </a:cubicBezTo>
                  <a:cubicBezTo>
                    <a:pt x="68" y="206"/>
                    <a:pt x="69" y="202"/>
                    <a:pt x="70" y="198"/>
                  </a:cubicBezTo>
                  <a:cubicBezTo>
                    <a:pt x="72" y="194"/>
                    <a:pt x="73" y="190"/>
                    <a:pt x="75" y="186"/>
                  </a:cubicBezTo>
                  <a:cubicBezTo>
                    <a:pt x="78" y="182"/>
                    <a:pt x="80" y="178"/>
                    <a:pt x="83" y="174"/>
                  </a:cubicBezTo>
                  <a:cubicBezTo>
                    <a:pt x="85" y="170"/>
                    <a:pt x="87" y="166"/>
                    <a:pt x="90" y="162"/>
                  </a:cubicBezTo>
                  <a:cubicBezTo>
                    <a:pt x="91" y="160"/>
                    <a:pt x="92" y="159"/>
                    <a:pt x="93" y="156"/>
                  </a:cubicBezTo>
                  <a:cubicBezTo>
                    <a:pt x="94" y="154"/>
                    <a:pt x="95" y="151"/>
                    <a:pt x="94" y="149"/>
                  </a:cubicBezTo>
                  <a:cubicBezTo>
                    <a:pt x="94" y="146"/>
                    <a:pt x="92" y="144"/>
                    <a:pt x="91" y="142"/>
                  </a:cubicBezTo>
                  <a:cubicBezTo>
                    <a:pt x="89" y="140"/>
                    <a:pt x="88" y="139"/>
                    <a:pt x="87" y="137"/>
                  </a:cubicBezTo>
                  <a:cubicBezTo>
                    <a:pt x="84" y="134"/>
                    <a:pt x="82" y="132"/>
                    <a:pt x="79" y="129"/>
                  </a:cubicBezTo>
                  <a:cubicBezTo>
                    <a:pt x="77" y="126"/>
                    <a:pt x="75" y="124"/>
                    <a:pt x="73" y="122"/>
                  </a:cubicBezTo>
                  <a:cubicBezTo>
                    <a:pt x="71" y="120"/>
                    <a:pt x="69" y="118"/>
                    <a:pt x="68" y="117"/>
                  </a:cubicBezTo>
                  <a:cubicBezTo>
                    <a:pt x="66" y="115"/>
                    <a:pt x="65" y="113"/>
                    <a:pt x="64" y="113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35" y="90"/>
                    <a:pt x="31" y="80"/>
                    <a:pt x="31" y="70"/>
                  </a:cubicBezTo>
                  <a:cubicBezTo>
                    <a:pt x="31" y="68"/>
                    <a:pt x="32" y="68"/>
                    <a:pt x="33" y="6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125" y="134"/>
                    <a:pt x="126" y="135"/>
                  </a:cubicBezTo>
                  <a:cubicBezTo>
                    <a:pt x="127" y="136"/>
                    <a:pt x="128" y="137"/>
                    <a:pt x="129" y="138"/>
                  </a:cubicBezTo>
                  <a:cubicBezTo>
                    <a:pt x="131" y="141"/>
                    <a:pt x="133" y="144"/>
                    <a:pt x="134" y="147"/>
                  </a:cubicBezTo>
                  <a:cubicBezTo>
                    <a:pt x="135" y="148"/>
                    <a:pt x="135" y="150"/>
                    <a:pt x="136" y="151"/>
                  </a:cubicBezTo>
                  <a:cubicBezTo>
                    <a:pt x="136" y="153"/>
                    <a:pt x="136" y="154"/>
                    <a:pt x="137" y="156"/>
                  </a:cubicBezTo>
                  <a:cubicBezTo>
                    <a:pt x="138" y="154"/>
                    <a:pt x="137" y="153"/>
                    <a:pt x="137" y="151"/>
                  </a:cubicBezTo>
                  <a:cubicBezTo>
                    <a:pt x="137" y="149"/>
                    <a:pt x="137" y="147"/>
                    <a:pt x="137" y="146"/>
                  </a:cubicBezTo>
                  <a:cubicBezTo>
                    <a:pt x="136" y="142"/>
                    <a:pt x="134" y="139"/>
                    <a:pt x="132" y="136"/>
                  </a:cubicBezTo>
                  <a:cubicBezTo>
                    <a:pt x="131" y="135"/>
                    <a:pt x="130" y="133"/>
                    <a:pt x="129" y="132"/>
                  </a:cubicBezTo>
                  <a:cubicBezTo>
                    <a:pt x="128" y="131"/>
                    <a:pt x="126" y="130"/>
                    <a:pt x="125" y="129"/>
                  </a:cubicBezTo>
                  <a:cubicBezTo>
                    <a:pt x="122" y="126"/>
                    <a:pt x="98" y="109"/>
                    <a:pt x="98" y="109"/>
                  </a:cubicBezTo>
                  <a:cubicBezTo>
                    <a:pt x="98" y="106"/>
                    <a:pt x="96" y="100"/>
                    <a:pt x="94" y="94"/>
                  </a:cubicBezTo>
                  <a:cubicBezTo>
                    <a:pt x="94" y="92"/>
                    <a:pt x="93" y="89"/>
                    <a:pt x="93" y="88"/>
                  </a:cubicBezTo>
                  <a:cubicBezTo>
                    <a:pt x="92" y="86"/>
                    <a:pt x="91" y="84"/>
                    <a:pt x="90" y="82"/>
                  </a:cubicBezTo>
                  <a:cubicBezTo>
                    <a:pt x="89" y="80"/>
                    <a:pt x="88" y="79"/>
                    <a:pt x="87" y="7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47" y="40"/>
                    <a:pt x="43" y="28"/>
                    <a:pt x="46" y="17"/>
                  </a:cubicBezTo>
                  <a:cubicBezTo>
                    <a:pt x="46" y="16"/>
                    <a:pt x="47" y="16"/>
                    <a:pt x="48" y="1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5"/>
                    <a:pt x="107" y="65"/>
                    <a:pt x="110" y="69"/>
                  </a:cubicBezTo>
                  <a:cubicBezTo>
                    <a:pt x="112" y="70"/>
                    <a:pt x="112" y="72"/>
                    <a:pt x="114" y="74"/>
                  </a:cubicBezTo>
                  <a:cubicBezTo>
                    <a:pt x="115" y="76"/>
                    <a:pt x="122" y="88"/>
                    <a:pt x="124" y="92"/>
                  </a:cubicBezTo>
                  <a:cubicBezTo>
                    <a:pt x="129" y="100"/>
                    <a:pt x="147" y="128"/>
                    <a:pt x="150" y="135"/>
                  </a:cubicBezTo>
                  <a:cubicBezTo>
                    <a:pt x="151" y="138"/>
                    <a:pt x="152" y="140"/>
                    <a:pt x="153" y="143"/>
                  </a:cubicBezTo>
                  <a:cubicBezTo>
                    <a:pt x="154" y="146"/>
                    <a:pt x="154" y="148"/>
                    <a:pt x="155" y="150"/>
                  </a:cubicBezTo>
                  <a:cubicBezTo>
                    <a:pt x="155" y="152"/>
                    <a:pt x="155" y="153"/>
                    <a:pt x="155" y="154"/>
                  </a:cubicBezTo>
                  <a:cubicBezTo>
                    <a:pt x="155" y="156"/>
                    <a:pt x="155" y="156"/>
                    <a:pt x="156" y="156"/>
                  </a:cubicBezTo>
                  <a:cubicBezTo>
                    <a:pt x="156" y="156"/>
                    <a:pt x="156" y="156"/>
                    <a:pt x="156" y="154"/>
                  </a:cubicBezTo>
                  <a:cubicBezTo>
                    <a:pt x="156" y="153"/>
                    <a:pt x="156" y="152"/>
                    <a:pt x="156" y="150"/>
                  </a:cubicBezTo>
                  <a:cubicBezTo>
                    <a:pt x="156" y="148"/>
                    <a:pt x="156" y="145"/>
                    <a:pt x="155" y="142"/>
                  </a:cubicBezTo>
                  <a:cubicBezTo>
                    <a:pt x="155" y="140"/>
                    <a:pt x="154" y="137"/>
                    <a:pt x="153" y="133"/>
                  </a:cubicBezTo>
                  <a:cubicBezTo>
                    <a:pt x="151" y="130"/>
                    <a:pt x="149" y="127"/>
                    <a:pt x="147" y="123"/>
                  </a:cubicBezTo>
                  <a:cubicBezTo>
                    <a:pt x="146" y="120"/>
                    <a:pt x="143" y="116"/>
                    <a:pt x="141" y="113"/>
                  </a:cubicBezTo>
                  <a:cubicBezTo>
                    <a:pt x="137" y="105"/>
                    <a:pt x="132" y="98"/>
                    <a:pt x="127" y="90"/>
                  </a:cubicBezTo>
                  <a:cubicBezTo>
                    <a:pt x="124" y="86"/>
                    <a:pt x="117" y="75"/>
                    <a:pt x="116" y="73"/>
                  </a:cubicBezTo>
                  <a:cubicBezTo>
                    <a:pt x="115" y="71"/>
                    <a:pt x="111" y="66"/>
                    <a:pt x="107" y="63"/>
                  </a:cubicBezTo>
                  <a:cubicBezTo>
                    <a:pt x="106" y="61"/>
                    <a:pt x="85" y="44"/>
                    <a:pt x="82" y="4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2" y="22"/>
                    <a:pt x="73" y="11"/>
                    <a:pt x="78" y="1"/>
                  </a:cubicBezTo>
                  <a:cubicBezTo>
                    <a:pt x="79" y="0"/>
                    <a:pt x="81" y="0"/>
                    <a:pt x="82" y="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0" y="61"/>
                    <a:pt x="131" y="63"/>
                    <a:pt x="132" y="65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35"/>
                    <a:pt x="158" y="22"/>
                    <a:pt x="169" y="13"/>
                  </a:cubicBezTo>
                  <a:cubicBezTo>
                    <a:pt x="170" y="12"/>
                    <a:pt x="172" y="13"/>
                    <a:pt x="172" y="1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7"/>
                    <a:pt x="172" y="79"/>
                    <a:pt x="172" y="8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6" y="144"/>
                    <a:pt x="166" y="153"/>
                    <a:pt x="162" y="161"/>
                  </a:cubicBezTo>
                  <a:cubicBezTo>
                    <a:pt x="123" y="244"/>
                    <a:pt x="123" y="244"/>
                    <a:pt x="123" y="244"/>
                  </a:cubicBezTo>
                  <a:cubicBezTo>
                    <a:pt x="137" y="567"/>
                    <a:pt x="137" y="567"/>
                    <a:pt x="137" y="567"/>
                  </a:cubicBezTo>
                  <a:lnTo>
                    <a:pt x="0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ṡlide"/>
            <p:cNvSpPr/>
            <p:nvPr/>
          </p:nvSpPr>
          <p:spPr bwMode="auto">
            <a:xfrm>
              <a:off x="6969200" y="4922192"/>
              <a:ext cx="1249799" cy="1215083"/>
            </a:xfrm>
            <a:custGeom>
              <a:avLst/>
              <a:gdLst>
                <a:gd name="T0" fmla="*/ 90 w 399"/>
                <a:gd name="T1" fmla="*/ 388 h 388"/>
                <a:gd name="T2" fmla="*/ 1 w 399"/>
                <a:gd name="T3" fmla="*/ 10 h 388"/>
                <a:gd name="T4" fmla="*/ 10 w 399"/>
                <a:gd name="T5" fmla="*/ 0 h 388"/>
                <a:gd name="T6" fmla="*/ 383 w 399"/>
                <a:gd name="T7" fmla="*/ 0 h 388"/>
                <a:gd name="T8" fmla="*/ 399 w 399"/>
                <a:gd name="T9" fmla="*/ 16 h 388"/>
                <a:gd name="T10" fmla="*/ 399 w 399"/>
                <a:gd name="T11" fmla="*/ 230 h 388"/>
                <a:gd name="T12" fmla="*/ 390 w 399"/>
                <a:gd name="T13" fmla="*/ 267 h 388"/>
                <a:gd name="T14" fmla="*/ 321 w 399"/>
                <a:gd name="T15" fmla="*/ 388 h 388"/>
                <a:gd name="T16" fmla="*/ 90 w 399"/>
                <a:gd name="T1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388">
                  <a:moveTo>
                    <a:pt x="90" y="38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92" y="0"/>
                    <a:pt x="399" y="7"/>
                    <a:pt x="399" y="16"/>
                  </a:cubicBezTo>
                  <a:cubicBezTo>
                    <a:pt x="399" y="230"/>
                    <a:pt x="399" y="230"/>
                    <a:pt x="399" y="230"/>
                  </a:cubicBezTo>
                  <a:cubicBezTo>
                    <a:pt x="399" y="243"/>
                    <a:pt x="396" y="256"/>
                    <a:pt x="390" y="267"/>
                  </a:cubicBezTo>
                  <a:cubicBezTo>
                    <a:pt x="321" y="388"/>
                    <a:pt x="321" y="388"/>
                    <a:pt x="321" y="388"/>
                  </a:cubicBezTo>
                  <a:lnTo>
                    <a:pt x="90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ṥḻiḑe"/>
            <p:cNvSpPr/>
            <p:nvPr/>
          </p:nvSpPr>
          <p:spPr bwMode="auto">
            <a:xfrm>
              <a:off x="7035616" y="5758410"/>
              <a:ext cx="215847" cy="378865"/>
            </a:xfrm>
            <a:custGeom>
              <a:avLst/>
              <a:gdLst>
                <a:gd name="T0" fmla="*/ 66 w 143"/>
                <a:gd name="T1" fmla="*/ 0 h 251"/>
                <a:gd name="T2" fmla="*/ 0 w 143"/>
                <a:gd name="T3" fmla="*/ 251 h 251"/>
                <a:gd name="T4" fmla="*/ 143 w 143"/>
                <a:gd name="T5" fmla="*/ 251 h 251"/>
                <a:gd name="T6" fmla="*/ 66 w 143"/>
                <a:gd name="T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251">
                  <a:moveTo>
                    <a:pt x="66" y="0"/>
                  </a:moveTo>
                  <a:lnTo>
                    <a:pt x="0" y="251"/>
                  </a:lnTo>
                  <a:lnTo>
                    <a:pt x="143" y="251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śľidé"/>
            <p:cNvSpPr/>
            <p:nvPr/>
          </p:nvSpPr>
          <p:spPr bwMode="auto">
            <a:xfrm>
              <a:off x="3625834" y="3196923"/>
              <a:ext cx="206789" cy="297356"/>
            </a:xfrm>
            <a:custGeom>
              <a:avLst/>
              <a:gdLst>
                <a:gd name="T0" fmla="*/ 64 w 66"/>
                <a:gd name="T1" fmla="*/ 91 h 95"/>
                <a:gd name="T2" fmla="*/ 56 w 66"/>
                <a:gd name="T3" fmla="*/ 82 h 95"/>
                <a:gd name="T4" fmla="*/ 48 w 66"/>
                <a:gd name="T5" fmla="*/ 71 h 95"/>
                <a:gd name="T6" fmla="*/ 39 w 66"/>
                <a:gd name="T7" fmla="*/ 60 h 95"/>
                <a:gd name="T8" fmla="*/ 32 w 66"/>
                <a:gd name="T9" fmla="*/ 47 h 95"/>
                <a:gd name="T10" fmla="*/ 4 w 66"/>
                <a:gd name="T11" fmla="*/ 0 h 95"/>
                <a:gd name="T12" fmla="*/ 2 w 66"/>
                <a:gd name="T13" fmla="*/ 8 h 95"/>
                <a:gd name="T14" fmla="*/ 37 w 66"/>
                <a:gd name="T15" fmla="*/ 65 h 95"/>
                <a:gd name="T16" fmla="*/ 66 w 66"/>
                <a:gd name="T17" fmla="*/ 95 h 95"/>
                <a:gd name="T18" fmla="*/ 64 w 66"/>
                <a:gd name="T19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5">
                  <a:moveTo>
                    <a:pt x="64" y="91"/>
                  </a:moveTo>
                  <a:cubicBezTo>
                    <a:pt x="62" y="88"/>
                    <a:pt x="59" y="85"/>
                    <a:pt x="56" y="82"/>
                  </a:cubicBezTo>
                  <a:cubicBezTo>
                    <a:pt x="54" y="79"/>
                    <a:pt x="51" y="75"/>
                    <a:pt x="48" y="71"/>
                  </a:cubicBezTo>
                  <a:cubicBezTo>
                    <a:pt x="45" y="68"/>
                    <a:pt x="42" y="64"/>
                    <a:pt x="39" y="60"/>
                  </a:cubicBezTo>
                  <a:cubicBezTo>
                    <a:pt x="37" y="55"/>
                    <a:pt x="34" y="51"/>
                    <a:pt x="32" y="47"/>
                  </a:cubicBezTo>
                  <a:cubicBezTo>
                    <a:pt x="22" y="30"/>
                    <a:pt x="12" y="13"/>
                    <a:pt x="4" y="0"/>
                  </a:cubicBezTo>
                  <a:cubicBezTo>
                    <a:pt x="1" y="1"/>
                    <a:pt x="0" y="5"/>
                    <a:pt x="2" y="8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5" y="92"/>
                    <a:pt x="6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ṥľîdè"/>
            <p:cNvSpPr/>
            <p:nvPr/>
          </p:nvSpPr>
          <p:spPr bwMode="auto">
            <a:xfrm>
              <a:off x="3616778" y="3101828"/>
              <a:ext cx="783388" cy="1820361"/>
            </a:xfrm>
            <a:custGeom>
              <a:avLst/>
              <a:gdLst>
                <a:gd name="T0" fmla="*/ 232 w 250"/>
                <a:gd name="T1" fmla="*/ 106 h 581"/>
                <a:gd name="T2" fmla="*/ 175 w 250"/>
                <a:gd name="T3" fmla="*/ 134 h 581"/>
                <a:gd name="T4" fmla="*/ 139 w 250"/>
                <a:gd name="T5" fmla="*/ 125 h 581"/>
                <a:gd name="T6" fmla="*/ 151 w 250"/>
                <a:gd name="T7" fmla="*/ 167 h 581"/>
                <a:gd name="T8" fmla="*/ 156 w 250"/>
                <a:gd name="T9" fmla="*/ 193 h 581"/>
                <a:gd name="T10" fmla="*/ 147 w 250"/>
                <a:gd name="T11" fmla="*/ 229 h 581"/>
                <a:gd name="T12" fmla="*/ 134 w 250"/>
                <a:gd name="T13" fmla="*/ 247 h 581"/>
                <a:gd name="T14" fmla="*/ 133 w 250"/>
                <a:gd name="T15" fmla="*/ 247 h 581"/>
                <a:gd name="T16" fmla="*/ 148 w 250"/>
                <a:gd name="T17" fmla="*/ 218 h 581"/>
                <a:gd name="T18" fmla="*/ 152 w 250"/>
                <a:gd name="T19" fmla="*/ 193 h 581"/>
                <a:gd name="T20" fmla="*/ 148 w 250"/>
                <a:gd name="T21" fmla="*/ 167 h 581"/>
                <a:gd name="T22" fmla="*/ 138 w 250"/>
                <a:gd name="T23" fmla="*/ 116 h 581"/>
                <a:gd name="T24" fmla="*/ 132 w 250"/>
                <a:gd name="T25" fmla="*/ 62 h 581"/>
                <a:gd name="T26" fmla="*/ 116 w 250"/>
                <a:gd name="T27" fmla="*/ 48 h 581"/>
                <a:gd name="T28" fmla="*/ 120 w 250"/>
                <a:gd name="T29" fmla="*/ 69 h 581"/>
                <a:gd name="T30" fmla="*/ 118 w 250"/>
                <a:gd name="T31" fmla="*/ 84 h 581"/>
                <a:gd name="T32" fmla="*/ 115 w 250"/>
                <a:gd name="T33" fmla="*/ 97 h 581"/>
                <a:gd name="T34" fmla="*/ 109 w 250"/>
                <a:gd name="T35" fmla="*/ 135 h 581"/>
                <a:gd name="T36" fmla="*/ 109 w 250"/>
                <a:gd name="T37" fmla="*/ 109 h 581"/>
                <a:gd name="T38" fmla="*/ 96 w 250"/>
                <a:gd name="T39" fmla="*/ 53 h 581"/>
                <a:gd name="T40" fmla="*/ 56 w 250"/>
                <a:gd name="T41" fmla="*/ 0 h 581"/>
                <a:gd name="T42" fmla="*/ 53 w 250"/>
                <a:gd name="T43" fmla="*/ 5 h 581"/>
                <a:gd name="T44" fmla="*/ 90 w 250"/>
                <a:gd name="T45" fmla="*/ 139 h 581"/>
                <a:gd name="T46" fmla="*/ 77 w 250"/>
                <a:gd name="T47" fmla="*/ 81 h 581"/>
                <a:gd name="T48" fmla="*/ 4 w 250"/>
                <a:gd name="T49" fmla="*/ 9 h 581"/>
                <a:gd name="T50" fmla="*/ 37 w 250"/>
                <a:gd name="T51" fmla="*/ 75 h 581"/>
                <a:gd name="T52" fmla="*/ 50 w 250"/>
                <a:gd name="T53" fmla="*/ 93 h 581"/>
                <a:gd name="T54" fmla="*/ 74 w 250"/>
                <a:gd name="T55" fmla="*/ 129 h 581"/>
                <a:gd name="T56" fmla="*/ 76 w 250"/>
                <a:gd name="T57" fmla="*/ 145 h 581"/>
                <a:gd name="T58" fmla="*/ 62 w 250"/>
                <a:gd name="T59" fmla="*/ 581 h 581"/>
                <a:gd name="T60" fmla="*/ 142 w 250"/>
                <a:gd name="T61" fmla="*/ 245 h 581"/>
                <a:gd name="T62" fmla="*/ 180 w 250"/>
                <a:gd name="T63" fmla="*/ 198 h 581"/>
                <a:gd name="T64" fmla="*/ 227 w 250"/>
                <a:gd name="T65" fmla="*/ 132 h 581"/>
                <a:gd name="T66" fmla="*/ 248 w 250"/>
                <a:gd name="T67" fmla="*/ 1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0" h="581">
                  <a:moveTo>
                    <a:pt x="248" y="111"/>
                  </a:moveTo>
                  <a:cubicBezTo>
                    <a:pt x="244" y="107"/>
                    <a:pt x="238" y="105"/>
                    <a:pt x="232" y="106"/>
                  </a:cubicBezTo>
                  <a:cubicBezTo>
                    <a:pt x="217" y="109"/>
                    <a:pt x="203" y="115"/>
                    <a:pt x="190" y="12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67" y="140"/>
                    <a:pt x="156" y="139"/>
                    <a:pt x="149" y="133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7"/>
                    <a:pt x="140" y="130"/>
                    <a:pt x="141" y="132"/>
                  </a:cubicBezTo>
                  <a:cubicBezTo>
                    <a:pt x="142" y="139"/>
                    <a:pt x="149" y="162"/>
                    <a:pt x="151" y="167"/>
                  </a:cubicBezTo>
                  <a:cubicBezTo>
                    <a:pt x="152" y="171"/>
                    <a:pt x="153" y="175"/>
                    <a:pt x="154" y="180"/>
                  </a:cubicBezTo>
                  <a:cubicBezTo>
                    <a:pt x="155" y="184"/>
                    <a:pt x="156" y="189"/>
                    <a:pt x="156" y="193"/>
                  </a:cubicBezTo>
                  <a:cubicBezTo>
                    <a:pt x="156" y="198"/>
                    <a:pt x="155" y="203"/>
                    <a:pt x="155" y="207"/>
                  </a:cubicBezTo>
                  <a:cubicBezTo>
                    <a:pt x="153" y="215"/>
                    <a:pt x="150" y="223"/>
                    <a:pt x="147" y="229"/>
                  </a:cubicBezTo>
                  <a:cubicBezTo>
                    <a:pt x="144" y="235"/>
                    <a:pt x="140" y="240"/>
                    <a:pt x="138" y="243"/>
                  </a:cubicBezTo>
                  <a:cubicBezTo>
                    <a:pt x="136" y="245"/>
                    <a:pt x="134" y="247"/>
                    <a:pt x="134" y="247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3" y="247"/>
                    <a:pt x="140" y="238"/>
                    <a:pt x="144" y="228"/>
                  </a:cubicBezTo>
                  <a:cubicBezTo>
                    <a:pt x="146" y="225"/>
                    <a:pt x="147" y="221"/>
                    <a:pt x="148" y="218"/>
                  </a:cubicBezTo>
                  <a:cubicBezTo>
                    <a:pt x="149" y="214"/>
                    <a:pt x="150" y="210"/>
                    <a:pt x="151" y="206"/>
                  </a:cubicBezTo>
                  <a:cubicBezTo>
                    <a:pt x="151" y="202"/>
                    <a:pt x="152" y="198"/>
                    <a:pt x="152" y="193"/>
                  </a:cubicBezTo>
                  <a:cubicBezTo>
                    <a:pt x="152" y="189"/>
                    <a:pt x="152" y="185"/>
                    <a:pt x="151" y="180"/>
                  </a:cubicBezTo>
                  <a:cubicBezTo>
                    <a:pt x="150" y="176"/>
                    <a:pt x="149" y="172"/>
                    <a:pt x="148" y="167"/>
                  </a:cubicBezTo>
                  <a:cubicBezTo>
                    <a:pt x="147" y="163"/>
                    <a:pt x="140" y="139"/>
                    <a:pt x="139" y="132"/>
                  </a:cubicBezTo>
                  <a:cubicBezTo>
                    <a:pt x="138" y="126"/>
                    <a:pt x="138" y="120"/>
                    <a:pt x="138" y="116"/>
                  </a:cubicBezTo>
                  <a:cubicBezTo>
                    <a:pt x="138" y="114"/>
                    <a:pt x="138" y="112"/>
                    <a:pt x="138" y="111"/>
                  </a:cubicBezTo>
                  <a:cubicBezTo>
                    <a:pt x="136" y="82"/>
                    <a:pt x="136" y="75"/>
                    <a:pt x="132" y="62"/>
                  </a:cubicBezTo>
                  <a:cubicBezTo>
                    <a:pt x="130" y="54"/>
                    <a:pt x="126" y="48"/>
                    <a:pt x="119" y="45"/>
                  </a:cubicBezTo>
                  <a:cubicBezTo>
                    <a:pt x="117" y="44"/>
                    <a:pt x="115" y="46"/>
                    <a:pt x="116" y="48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0" y="65"/>
                    <a:pt x="120" y="67"/>
                    <a:pt x="120" y="69"/>
                  </a:cubicBezTo>
                  <a:cubicBezTo>
                    <a:pt x="121" y="71"/>
                    <a:pt x="121" y="72"/>
                    <a:pt x="121" y="74"/>
                  </a:cubicBezTo>
                  <a:cubicBezTo>
                    <a:pt x="120" y="80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8"/>
                    <a:pt x="116" y="92"/>
                    <a:pt x="115" y="97"/>
                  </a:cubicBezTo>
                  <a:cubicBezTo>
                    <a:pt x="115" y="99"/>
                    <a:pt x="114" y="101"/>
                    <a:pt x="114" y="103"/>
                  </a:cubicBezTo>
                  <a:cubicBezTo>
                    <a:pt x="114" y="103"/>
                    <a:pt x="110" y="131"/>
                    <a:pt x="109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31"/>
                    <a:pt x="109" y="113"/>
                    <a:pt x="109" y="109"/>
                  </a:cubicBezTo>
                  <a:cubicBezTo>
                    <a:pt x="110" y="105"/>
                    <a:pt x="112" y="95"/>
                    <a:pt x="112" y="94"/>
                  </a:cubicBezTo>
                  <a:cubicBezTo>
                    <a:pt x="112" y="94"/>
                    <a:pt x="99" y="60"/>
                    <a:pt x="96" y="53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5" y="7"/>
                    <a:pt x="66" y="1"/>
                    <a:pt x="56" y="0"/>
                  </a:cubicBezTo>
                  <a:cubicBezTo>
                    <a:pt x="54" y="0"/>
                    <a:pt x="52" y="2"/>
                    <a:pt x="53" y="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90" y="134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88" y="134"/>
                    <a:pt x="79" y="90"/>
                    <a:pt x="77" y="8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9" y="10"/>
                    <a:pt x="12" y="8"/>
                    <a:pt x="4" y="9"/>
                  </a:cubicBezTo>
                  <a:cubicBezTo>
                    <a:pt x="1" y="10"/>
                    <a:pt x="0" y="13"/>
                    <a:pt x="1" y="16"/>
                  </a:cubicBezTo>
                  <a:cubicBezTo>
                    <a:pt x="1" y="16"/>
                    <a:pt x="27" y="59"/>
                    <a:pt x="37" y="75"/>
                  </a:cubicBezTo>
                  <a:cubicBezTo>
                    <a:pt x="40" y="79"/>
                    <a:pt x="43" y="84"/>
                    <a:pt x="45" y="88"/>
                  </a:cubicBezTo>
                  <a:cubicBezTo>
                    <a:pt x="46" y="90"/>
                    <a:pt x="48" y="91"/>
                    <a:pt x="50" y="93"/>
                  </a:cubicBezTo>
                  <a:cubicBezTo>
                    <a:pt x="51" y="95"/>
                    <a:pt x="67" y="116"/>
                    <a:pt x="70" y="119"/>
                  </a:cubicBezTo>
                  <a:cubicBezTo>
                    <a:pt x="72" y="122"/>
                    <a:pt x="73" y="126"/>
                    <a:pt x="74" y="129"/>
                  </a:cubicBezTo>
                  <a:cubicBezTo>
                    <a:pt x="75" y="132"/>
                    <a:pt x="75" y="134"/>
                    <a:pt x="76" y="137"/>
                  </a:cubicBezTo>
                  <a:cubicBezTo>
                    <a:pt x="76" y="139"/>
                    <a:pt x="76" y="144"/>
                    <a:pt x="76" y="145"/>
                  </a:cubicBezTo>
                  <a:cubicBezTo>
                    <a:pt x="76" y="258"/>
                    <a:pt x="76" y="258"/>
                    <a:pt x="76" y="258"/>
                  </a:cubicBezTo>
                  <a:cubicBezTo>
                    <a:pt x="62" y="581"/>
                    <a:pt x="62" y="581"/>
                    <a:pt x="62" y="581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7" y="240"/>
                    <a:pt x="147" y="240"/>
                    <a:pt x="147" y="240"/>
                  </a:cubicBezTo>
                  <a:cubicBezTo>
                    <a:pt x="160" y="228"/>
                    <a:pt x="171" y="213"/>
                    <a:pt x="180" y="198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5" y="151"/>
                    <a:pt x="215" y="140"/>
                    <a:pt x="227" y="132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9" y="116"/>
                    <a:pt x="250" y="113"/>
                    <a:pt x="24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ṩ1ídè"/>
            <p:cNvSpPr/>
            <p:nvPr/>
          </p:nvSpPr>
          <p:spPr bwMode="auto">
            <a:xfrm>
              <a:off x="3761682" y="4922192"/>
              <a:ext cx="1248289" cy="1215083"/>
            </a:xfrm>
            <a:custGeom>
              <a:avLst/>
              <a:gdLst>
                <a:gd name="T0" fmla="*/ 309 w 399"/>
                <a:gd name="T1" fmla="*/ 388 h 388"/>
                <a:gd name="T2" fmla="*/ 398 w 399"/>
                <a:gd name="T3" fmla="*/ 10 h 388"/>
                <a:gd name="T4" fmla="*/ 389 w 399"/>
                <a:gd name="T5" fmla="*/ 0 h 388"/>
                <a:gd name="T6" fmla="*/ 16 w 399"/>
                <a:gd name="T7" fmla="*/ 0 h 388"/>
                <a:gd name="T8" fmla="*/ 0 w 399"/>
                <a:gd name="T9" fmla="*/ 16 h 388"/>
                <a:gd name="T10" fmla="*/ 0 w 399"/>
                <a:gd name="T11" fmla="*/ 230 h 388"/>
                <a:gd name="T12" fmla="*/ 9 w 399"/>
                <a:gd name="T13" fmla="*/ 267 h 388"/>
                <a:gd name="T14" fmla="*/ 78 w 399"/>
                <a:gd name="T15" fmla="*/ 388 h 388"/>
                <a:gd name="T16" fmla="*/ 309 w 399"/>
                <a:gd name="T1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388">
                  <a:moveTo>
                    <a:pt x="309" y="388"/>
                  </a:moveTo>
                  <a:cubicBezTo>
                    <a:pt x="398" y="10"/>
                    <a:pt x="398" y="10"/>
                    <a:pt x="398" y="10"/>
                  </a:cubicBezTo>
                  <a:cubicBezTo>
                    <a:pt x="399" y="5"/>
                    <a:pt x="395" y="0"/>
                    <a:pt x="38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43"/>
                    <a:pt x="3" y="256"/>
                    <a:pt x="9" y="267"/>
                  </a:cubicBezTo>
                  <a:cubicBezTo>
                    <a:pt x="78" y="388"/>
                    <a:pt x="78" y="388"/>
                    <a:pt x="78" y="388"/>
                  </a:cubicBezTo>
                  <a:lnTo>
                    <a:pt x="309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sļíḑè"/>
            <p:cNvSpPr/>
            <p:nvPr/>
          </p:nvSpPr>
          <p:spPr bwMode="auto">
            <a:xfrm>
              <a:off x="4727710" y="5758410"/>
              <a:ext cx="215847" cy="378865"/>
            </a:xfrm>
            <a:custGeom>
              <a:avLst/>
              <a:gdLst>
                <a:gd name="T0" fmla="*/ 77 w 143"/>
                <a:gd name="T1" fmla="*/ 0 h 251"/>
                <a:gd name="T2" fmla="*/ 143 w 143"/>
                <a:gd name="T3" fmla="*/ 251 h 251"/>
                <a:gd name="T4" fmla="*/ 0 w 143"/>
                <a:gd name="T5" fmla="*/ 251 h 251"/>
                <a:gd name="T6" fmla="*/ 77 w 143"/>
                <a:gd name="T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251">
                  <a:moveTo>
                    <a:pt x="77" y="0"/>
                  </a:moveTo>
                  <a:lnTo>
                    <a:pt x="143" y="251"/>
                  </a:lnTo>
                  <a:lnTo>
                    <a:pt x="0" y="251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ḷîḑé"/>
            <p:cNvSpPr/>
            <p:nvPr/>
          </p:nvSpPr>
          <p:spPr bwMode="auto">
            <a:xfrm>
              <a:off x="6152603" y="3888237"/>
              <a:ext cx="69435" cy="60376"/>
            </a:xfrm>
            <a:custGeom>
              <a:avLst/>
              <a:gdLst>
                <a:gd name="T0" fmla="*/ 8 w 22"/>
                <a:gd name="T1" fmla="*/ 0 h 19"/>
                <a:gd name="T2" fmla="*/ 14 w 22"/>
                <a:gd name="T3" fmla="*/ 2 h 19"/>
                <a:gd name="T4" fmla="*/ 14 w 22"/>
                <a:gd name="T5" fmla="*/ 2 h 19"/>
                <a:gd name="T6" fmla="*/ 17 w 22"/>
                <a:gd name="T7" fmla="*/ 7 h 19"/>
                <a:gd name="T8" fmla="*/ 22 w 22"/>
                <a:gd name="T9" fmla="*/ 19 h 19"/>
                <a:gd name="T10" fmla="*/ 10 w 22"/>
                <a:gd name="T11" fmla="*/ 11 h 19"/>
                <a:gd name="T12" fmla="*/ 10 w 22"/>
                <a:gd name="T13" fmla="*/ 11 h 19"/>
                <a:gd name="T14" fmla="*/ 10 w 22"/>
                <a:gd name="T15" fmla="*/ 11 h 19"/>
                <a:gd name="T16" fmla="*/ 0 w 22"/>
                <a:gd name="T17" fmla="*/ 5 h 19"/>
                <a:gd name="T18" fmla="*/ 8 w 22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1" y="0"/>
                    <a:pt x="13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6" y="6"/>
                    <a:pt x="17" y="7"/>
                  </a:cubicBezTo>
                  <a:cubicBezTo>
                    <a:pt x="19" y="12"/>
                    <a:pt x="21" y="17"/>
                    <a:pt x="22" y="1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ṡļïḑè"/>
            <p:cNvSpPr/>
            <p:nvPr/>
          </p:nvSpPr>
          <p:spPr bwMode="auto">
            <a:xfrm>
              <a:off x="5829589" y="3643711"/>
              <a:ext cx="605277" cy="2493564"/>
            </a:xfrm>
            <a:custGeom>
              <a:avLst/>
              <a:gdLst>
                <a:gd name="T0" fmla="*/ 85 w 193"/>
                <a:gd name="T1" fmla="*/ 220 h 796"/>
                <a:gd name="T2" fmla="*/ 89 w 193"/>
                <a:gd name="T3" fmla="*/ 166 h 796"/>
                <a:gd name="T4" fmla="*/ 100 w 193"/>
                <a:gd name="T5" fmla="*/ 133 h 796"/>
                <a:gd name="T6" fmla="*/ 116 w 193"/>
                <a:gd name="T7" fmla="*/ 131 h 796"/>
                <a:gd name="T8" fmla="*/ 118 w 193"/>
                <a:gd name="T9" fmla="*/ 140 h 796"/>
                <a:gd name="T10" fmla="*/ 109 w 193"/>
                <a:gd name="T11" fmla="*/ 156 h 796"/>
                <a:gd name="T12" fmla="*/ 99 w 193"/>
                <a:gd name="T13" fmla="*/ 178 h 796"/>
                <a:gd name="T14" fmla="*/ 98 w 193"/>
                <a:gd name="T15" fmla="*/ 200 h 796"/>
                <a:gd name="T16" fmla="*/ 100 w 193"/>
                <a:gd name="T17" fmla="*/ 220 h 796"/>
                <a:gd name="T18" fmla="*/ 99 w 193"/>
                <a:gd name="T19" fmla="*/ 189 h 796"/>
                <a:gd name="T20" fmla="*/ 106 w 193"/>
                <a:gd name="T21" fmla="*/ 168 h 796"/>
                <a:gd name="T22" fmla="*/ 118 w 193"/>
                <a:gd name="T23" fmla="*/ 147 h 796"/>
                <a:gd name="T24" fmla="*/ 122 w 193"/>
                <a:gd name="T25" fmla="*/ 134 h 796"/>
                <a:gd name="T26" fmla="*/ 116 w 193"/>
                <a:gd name="T27" fmla="*/ 124 h 796"/>
                <a:gd name="T28" fmla="*/ 103 w 193"/>
                <a:gd name="T29" fmla="*/ 110 h 796"/>
                <a:gd name="T30" fmla="*/ 95 w 193"/>
                <a:gd name="T31" fmla="*/ 102 h 796"/>
                <a:gd name="T32" fmla="*/ 77 w 193"/>
                <a:gd name="T33" fmla="*/ 87 h 796"/>
                <a:gd name="T34" fmla="*/ 67 w 193"/>
                <a:gd name="T35" fmla="*/ 61 h 796"/>
                <a:gd name="T36" fmla="*/ 113 w 193"/>
                <a:gd name="T37" fmla="*/ 90 h 796"/>
                <a:gd name="T38" fmla="*/ 154 w 193"/>
                <a:gd name="T39" fmla="*/ 125 h 796"/>
                <a:gd name="T40" fmla="*/ 160 w 193"/>
                <a:gd name="T41" fmla="*/ 136 h 796"/>
                <a:gd name="T42" fmla="*/ 161 w 193"/>
                <a:gd name="T43" fmla="*/ 136 h 796"/>
                <a:gd name="T44" fmla="*/ 157 w 193"/>
                <a:gd name="T45" fmla="*/ 123 h 796"/>
                <a:gd name="T46" fmla="*/ 150 w 193"/>
                <a:gd name="T47" fmla="*/ 116 h 796"/>
                <a:gd name="T48" fmla="*/ 123 w 193"/>
                <a:gd name="T49" fmla="*/ 84 h 796"/>
                <a:gd name="T50" fmla="*/ 119 w 193"/>
                <a:gd name="T51" fmla="*/ 74 h 796"/>
                <a:gd name="T52" fmla="*/ 87 w 193"/>
                <a:gd name="T53" fmla="*/ 43 h 796"/>
                <a:gd name="T54" fmla="*/ 80 w 193"/>
                <a:gd name="T55" fmla="*/ 14 h 796"/>
                <a:gd name="T56" fmla="*/ 137 w 193"/>
                <a:gd name="T57" fmla="*/ 62 h 796"/>
                <a:gd name="T58" fmla="*/ 149 w 193"/>
                <a:gd name="T59" fmla="*/ 83 h 796"/>
                <a:gd name="T60" fmla="*/ 175 w 193"/>
                <a:gd name="T61" fmla="*/ 129 h 796"/>
                <a:gd name="T62" fmla="*/ 178 w 193"/>
                <a:gd name="T63" fmla="*/ 139 h 796"/>
                <a:gd name="T64" fmla="*/ 178 w 193"/>
                <a:gd name="T65" fmla="*/ 139 h 796"/>
                <a:gd name="T66" fmla="*/ 178 w 193"/>
                <a:gd name="T67" fmla="*/ 129 h 796"/>
                <a:gd name="T68" fmla="*/ 171 w 193"/>
                <a:gd name="T69" fmla="*/ 111 h 796"/>
                <a:gd name="T70" fmla="*/ 152 w 193"/>
                <a:gd name="T71" fmla="*/ 81 h 796"/>
                <a:gd name="T72" fmla="*/ 134 w 193"/>
                <a:gd name="T73" fmla="*/ 56 h 796"/>
                <a:gd name="T74" fmla="*/ 107 w 193"/>
                <a:gd name="T75" fmla="*/ 28 h 796"/>
                <a:gd name="T76" fmla="*/ 111 w 193"/>
                <a:gd name="T77" fmla="*/ 1 h 796"/>
                <a:gd name="T78" fmla="*/ 157 w 193"/>
                <a:gd name="T79" fmla="*/ 58 h 796"/>
                <a:gd name="T80" fmla="*/ 173 w 193"/>
                <a:gd name="T81" fmla="*/ 57 h 796"/>
                <a:gd name="T82" fmla="*/ 190 w 193"/>
                <a:gd name="T83" fmla="*/ 12 h 796"/>
                <a:gd name="T84" fmla="*/ 193 w 193"/>
                <a:gd name="T85" fmla="*/ 68 h 796"/>
                <a:gd name="T86" fmla="*/ 183 w 193"/>
                <a:gd name="T87" fmla="*/ 120 h 796"/>
                <a:gd name="T88" fmla="*/ 184 w 193"/>
                <a:gd name="T89" fmla="*/ 145 h 796"/>
                <a:gd name="T90" fmla="*/ 161 w 193"/>
                <a:gd name="T91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796">
                  <a:moveTo>
                    <a:pt x="0" y="796"/>
                  </a:moveTo>
                  <a:cubicBezTo>
                    <a:pt x="85" y="220"/>
                    <a:pt x="85" y="220"/>
                    <a:pt x="85" y="220"/>
                  </a:cubicBezTo>
                  <a:cubicBezTo>
                    <a:pt x="85" y="187"/>
                    <a:pt x="85" y="187"/>
                    <a:pt x="85" y="187"/>
                  </a:cubicBezTo>
                  <a:cubicBezTo>
                    <a:pt x="85" y="180"/>
                    <a:pt x="86" y="172"/>
                    <a:pt x="89" y="166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8" y="147"/>
                    <a:pt x="100" y="140"/>
                    <a:pt x="100" y="133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15" y="129"/>
                    <a:pt x="116" y="131"/>
                  </a:cubicBezTo>
                  <a:cubicBezTo>
                    <a:pt x="118" y="132"/>
                    <a:pt x="118" y="133"/>
                    <a:pt x="119" y="135"/>
                  </a:cubicBezTo>
                  <a:cubicBezTo>
                    <a:pt x="119" y="136"/>
                    <a:pt x="119" y="138"/>
                    <a:pt x="118" y="140"/>
                  </a:cubicBezTo>
                  <a:cubicBezTo>
                    <a:pt x="118" y="141"/>
                    <a:pt x="116" y="143"/>
                    <a:pt x="115" y="145"/>
                  </a:cubicBezTo>
                  <a:cubicBezTo>
                    <a:pt x="113" y="148"/>
                    <a:pt x="111" y="152"/>
                    <a:pt x="109" y="156"/>
                  </a:cubicBezTo>
                  <a:cubicBezTo>
                    <a:pt x="107" y="159"/>
                    <a:pt x="105" y="163"/>
                    <a:pt x="103" y="167"/>
                  </a:cubicBezTo>
                  <a:cubicBezTo>
                    <a:pt x="101" y="170"/>
                    <a:pt x="100" y="174"/>
                    <a:pt x="99" y="178"/>
                  </a:cubicBezTo>
                  <a:cubicBezTo>
                    <a:pt x="98" y="182"/>
                    <a:pt x="97" y="186"/>
                    <a:pt x="97" y="189"/>
                  </a:cubicBezTo>
                  <a:cubicBezTo>
                    <a:pt x="97" y="193"/>
                    <a:pt x="97" y="196"/>
                    <a:pt x="98" y="200"/>
                  </a:cubicBezTo>
                  <a:cubicBezTo>
                    <a:pt x="99" y="212"/>
                    <a:pt x="99" y="220"/>
                    <a:pt x="99" y="220"/>
                  </a:cubicBezTo>
                  <a:cubicBezTo>
                    <a:pt x="100" y="220"/>
                    <a:pt x="100" y="220"/>
                    <a:pt x="100" y="220"/>
                  </a:cubicBezTo>
                  <a:cubicBezTo>
                    <a:pt x="100" y="220"/>
                    <a:pt x="99" y="212"/>
                    <a:pt x="99" y="200"/>
                  </a:cubicBezTo>
                  <a:cubicBezTo>
                    <a:pt x="99" y="196"/>
                    <a:pt x="99" y="193"/>
                    <a:pt x="99" y="189"/>
                  </a:cubicBezTo>
                  <a:cubicBezTo>
                    <a:pt x="99" y="186"/>
                    <a:pt x="100" y="182"/>
                    <a:pt x="101" y="179"/>
                  </a:cubicBezTo>
                  <a:cubicBezTo>
                    <a:pt x="102" y="175"/>
                    <a:pt x="104" y="171"/>
                    <a:pt x="106" y="168"/>
                  </a:cubicBezTo>
                  <a:cubicBezTo>
                    <a:pt x="108" y="164"/>
                    <a:pt x="110" y="161"/>
                    <a:pt x="112" y="157"/>
                  </a:cubicBezTo>
                  <a:cubicBezTo>
                    <a:pt x="114" y="154"/>
                    <a:pt x="116" y="150"/>
                    <a:pt x="118" y="147"/>
                  </a:cubicBezTo>
                  <a:cubicBezTo>
                    <a:pt x="119" y="145"/>
                    <a:pt x="121" y="143"/>
                    <a:pt x="122" y="141"/>
                  </a:cubicBezTo>
                  <a:cubicBezTo>
                    <a:pt x="123" y="139"/>
                    <a:pt x="123" y="136"/>
                    <a:pt x="122" y="134"/>
                  </a:cubicBezTo>
                  <a:cubicBezTo>
                    <a:pt x="122" y="132"/>
                    <a:pt x="121" y="130"/>
                    <a:pt x="119" y="128"/>
                  </a:cubicBezTo>
                  <a:cubicBezTo>
                    <a:pt x="118" y="127"/>
                    <a:pt x="117" y="125"/>
                    <a:pt x="116" y="124"/>
                  </a:cubicBezTo>
                  <a:cubicBezTo>
                    <a:pt x="113" y="121"/>
                    <a:pt x="111" y="119"/>
                    <a:pt x="109" y="116"/>
                  </a:cubicBezTo>
                  <a:cubicBezTo>
                    <a:pt x="107" y="114"/>
                    <a:pt x="105" y="112"/>
                    <a:pt x="103" y="110"/>
                  </a:cubicBezTo>
                  <a:cubicBezTo>
                    <a:pt x="102" y="108"/>
                    <a:pt x="100" y="107"/>
                    <a:pt x="99" y="105"/>
                  </a:cubicBezTo>
                  <a:cubicBezTo>
                    <a:pt x="97" y="103"/>
                    <a:pt x="96" y="102"/>
                    <a:pt x="95" y="102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69" y="81"/>
                    <a:pt x="65" y="72"/>
                    <a:pt x="65" y="63"/>
                  </a:cubicBezTo>
                  <a:cubicBezTo>
                    <a:pt x="65" y="62"/>
                    <a:pt x="66" y="61"/>
                    <a:pt x="67" y="6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90"/>
                    <a:pt x="150" y="121"/>
                    <a:pt x="151" y="122"/>
                  </a:cubicBezTo>
                  <a:cubicBezTo>
                    <a:pt x="152" y="123"/>
                    <a:pt x="153" y="124"/>
                    <a:pt x="154" y="125"/>
                  </a:cubicBezTo>
                  <a:cubicBezTo>
                    <a:pt x="156" y="127"/>
                    <a:pt x="157" y="130"/>
                    <a:pt x="159" y="132"/>
                  </a:cubicBezTo>
                  <a:cubicBezTo>
                    <a:pt x="159" y="134"/>
                    <a:pt x="160" y="135"/>
                    <a:pt x="160" y="136"/>
                  </a:cubicBezTo>
                  <a:cubicBezTo>
                    <a:pt x="160" y="138"/>
                    <a:pt x="160" y="139"/>
                    <a:pt x="161" y="141"/>
                  </a:cubicBezTo>
                  <a:cubicBezTo>
                    <a:pt x="162" y="139"/>
                    <a:pt x="161" y="138"/>
                    <a:pt x="161" y="136"/>
                  </a:cubicBezTo>
                  <a:cubicBezTo>
                    <a:pt x="161" y="135"/>
                    <a:pt x="161" y="133"/>
                    <a:pt x="161" y="131"/>
                  </a:cubicBezTo>
                  <a:cubicBezTo>
                    <a:pt x="160" y="128"/>
                    <a:pt x="159" y="125"/>
                    <a:pt x="157" y="123"/>
                  </a:cubicBezTo>
                  <a:cubicBezTo>
                    <a:pt x="156" y="121"/>
                    <a:pt x="155" y="120"/>
                    <a:pt x="154" y="119"/>
                  </a:cubicBezTo>
                  <a:cubicBezTo>
                    <a:pt x="153" y="118"/>
                    <a:pt x="151" y="117"/>
                    <a:pt x="150" y="116"/>
                  </a:cubicBezTo>
                  <a:cubicBezTo>
                    <a:pt x="148" y="114"/>
                    <a:pt x="126" y="98"/>
                    <a:pt x="126" y="98"/>
                  </a:cubicBezTo>
                  <a:cubicBezTo>
                    <a:pt x="126" y="96"/>
                    <a:pt x="124" y="90"/>
                    <a:pt x="123" y="84"/>
                  </a:cubicBezTo>
                  <a:cubicBezTo>
                    <a:pt x="122" y="83"/>
                    <a:pt x="122" y="81"/>
                    <a:pt x="121" y="79"/>
                  </a:cubicBezTo>
                  <a:cubicBezTo>
                    <a:pt x="120" y="77"/>
                    <a:pt x="120" y="75"/>
                    <a:pt x="119" y="74"/>
                  </a:cubicBezTo>
                  <a:cubicBezTo>
                    <a:pt x="118" y="72"/>
                    <a:pt x="117" y="71"/>
                    <a:pt x="116" y="70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36"/>
                    <a:pt x="76" y="25"/>
                    <a:pt x="78" y="15"/>
                  </a:cubicBezTo>
                  <a:cubicBezTo>
                    <a:pt x="79" y="14"/>
                    <a:pt x="80" y="14"/>
                    <a:pt x="80" y="14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2" y="40"/>
                    <a:pt x="134" y="59"/>
                    <a:pt x="137" y="62"/>
                  </a:cubicBezTo>
                  <a:cubicBezTo>
                    <a:pt x="138" y="63"/>
                    <a:pt x="139" y="65"/>
                    <a:pt x="140" y="67"/>
                  </a:cubicBezTo>
                  <a:cubicBezTo>
                    <a:pt x="141" y="69"/>
                    <a:pt x="147" y="79"/>
                    <a:pt x="149" y="83"/>
                  </a:cubicBezTo>
                  <a:cubicBezTo>
                    <a:pt x="153" y="90"/>
                    <a:pt x="170" y="116"/>
                    <a:pt x="172" y="121"/>
                  </a:cubicBezTo>
                  <a:cubicBezTo>
                    <a:pt x="174" y="124"/>
                    <a:pt x="175" y="127"/>
                    <a:pt x="175" y="129"/>
                  </a:cubicBezTo>
                  <a:cubicBezTo>
                    <a:pt x="176" y="131"/>
                    <a:pt x="177" y="133"/>
                    <a:pt x="177" y="135"/>
                  </a:cubicBezTo>
                  <a:cubicBezTo>
                    <a:pt x="177" y="137"/>
                    <a:pt x="178" y="138"/>
                    <a:pt x="178" y="139"/>
                  </a:cubicBezTo>
                  <a:cubicBezTo>
                    <a:pt x="178" y="140"/>
                    <a:pt x="178" y="141"/>
                    <a:pt x="178" y="141"/>
                  </a:cubicBezTo>
                  <a:cubicBezTo>
                    <a:pt x="178" y="141"/>
                    <a:pt x="178" y="140"/>
                    <a:pt x="178" y="139"/>
                  </a:cubicBezTo>
                  <a:cubicBezTo>
                    <a:pt x="178" y="138"/>
                    <a:pt x="178" y="137"/>
                    <a:pt x="178" y="135"/>
                  </a:cubicBezTo>
                  <a:cubicBezTo>
                    <a:pt x="178" y="133"/>
                    <a:pt x="178" y="131"/>
                    <a:pt x="178" y="129"/>
                  </a:cubicBezTo>
                  <a:cubicBezTo>
                    <a:pt x="177" y="126"/>
                    <a:pt x="176" y="123"/>
                    <a:pt x="175" y="120"/>
                  </a:cubicBezTo>
                  <a:cubicBezTo>
                    <a:pt x="174" y="117"/>
                    <a:pt x="172" y="114"/>
                    <a:pt x="171" y="111"/>
                  </a:cubicBezTo>
                  <a:cubicBezTo>
                    <a:pt x="169" y="108"/>
                    <a:pt x="167" y="105"/>
                    <a:pt x="165" y="102"/>
                  </a:cubicBezTo>
                  <a:cubicBezTo>
                    <a:pt x="161" y="95"/>
                    <a:pt x="156" y="88"/>
                    <a:pt x="152" y="81"/>
                  </a:cubicBezTo>
                  <a:cubicBezTo>
                    <a:pt x="150" y="78"/>
                    <a:pt x="143" y="67"/>
                    <a:pt x="142" y="66"/>
                  </a:cubicBezTo>
                  <a:cubicBezTo>
                    <a:pt x="141" y="64"/>
                    <a:pt x="138" y="59"/>
                    <a:pt x="134" y="56"/>
                  </a:cubicBezTo>
                  <a:cubicBezTo>
                    <a:pt x="133" y="55"/>
                    <a:pt x="114" y="39"/>
                    <a:pt x="111" y="37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3" y="19"/>
                    <a:pt x="103" y="9"/>
                    <a:pt x="108" y="1"/>
                  </a:cubicBezTo>
                  <a:cubicBezTo>
                    <a:pt x="108" y="0"/>
                    <a:pt x="110" y="0"/>
                    <a:pt x="111" y="1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5" y="54"/>
                    <a:pt x="156" y="56"/>
                    <a:pt x="157" y="5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5" y="31"/>
                    <a:pt x="181" y="20"/>
                    <a:pt x="190" y="12"/>
                  </a:cubicBezTo>
                  <a:cubicBezTo>
                    <a:pt x="191" y="11"/>
                    <a:pt x="193" y="11"/>
                    <a:pt x="193" y="13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3" y="70"/>
                    <a:pt x="193" y="71"/>
                    <a:pt x="192" y="73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5" y="123"/>
                    <a:pt x="185" y="123"/>
                    <a:pt x="185" y="123"/>
                  </a:cubicBezTo>
                  <a:cubicBezTo>
                    <a:pt x="188" y="130"/>
                    <a:pt x="187" y="138"/>
                    <a:pt x="184" y="145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61" y="796"/>
                    <a:pt x="161" y="796"/>
                    <a:pt x="161" y="796"/>
                  </a:cubicBezTo>
                  <a:lnTo>
                    <a:pt x="0" y="7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śḻîḋe"/>
            <p:cNvSpPr/>
            <p:nvPr/>
          </p:nvSpPr>
          <p:spPr bwMode="auto">
            <a:xfrm>
              <a:off x="6114869" y="3261827"/>
              <a:ext cx="1311687" cy="2365262"/>
            </a:xfrm>
            <a:custGeom>
              <a:avLst/>
              <a:gdLst>
                <a:gd name="T0" fmla="*/ 404 w 419"/>
                <a:gd name="T1" fmla="*/ 122 h 755"/>
                <a:gd name="T2" fmla="*/ 347 w 419"/>
                <a:gd name="T3" fmla="*/ 147 h 755"/>
                <a:gd name="T4" fmla="*/ 306 w 419"/>
                <a:gd name="T5" fmla="*/ 164 h 755"/>
                <a:gd name="T6" fmla="*/ 266 w 419"/>
                <a:gd name="T7" fmla="*/ 183 h 755"/>
                <a:gd name="T8" fmla="*/ 245 w 419"/>
                <a:gd name="T9" fmla="*/ 204 h 755"/>
                <a:gd name="T10" fmla="*/ 237 w 419"/>
                <a:gd name="T11" fmla="*/ 214 h 755"/>
                <a:gd name="T12" fmla="*/ 231 w 419"/>
                <a:gd name="T13" fmla="*/ 224 h 755"/>
                <a:gd name="T14" fmla="*/ 226 w 419"/>
                <a:gd name="T15" fmla="*/ 235 h 755"/>
                <a:gd name="T16" fmla="*/ 223 w 419"/>
                <a:gd name="T17" fmla="*/ 244 h 755"/>
                <a:gd name="T18" fmla="*/ 223 w 419"/>
                <a:gd name="T19" fmla="*/ 242 h 755"/>
                <a:gd name="T20" fmla="*/ 230 w 419"/>
                <a:gd name="T21" fmla="*/ 223 h 755"/>
                <a:gd name="T22" fmla="*/ 235 w 419"/>
                <a:gd name="T23" fmla="*/ 213 h 755"/>
                <a:gd name="T24" fmla="*/ 243 w 419"/>
                <a:gd name="T25" fmla="*/ 202 h 755"/>
                <a:gd name="T26" fmla="*/ 264 w 419"/>
                <a:gd name="T27" fmla="*/ 181 h 755"/>
                <a:gd name="T28" fmla="*/ 305 w 419"/>
                <a:gd name="T29" fmla="*/ 161 h 755"/>
                <a:gd name="T30" fmla="*/ 329 w 419"/>
                <a:gd name="T31" fmla="*/ 152 h 755"/>
                <a:gd name="T32" fmla="*/ 329 w 419"/>
                <a:gd name="T33" fmla="*/ 144 h 755"/>
                <a:gd name="T34" fmla="*/ 406 w 419"/>
                <a:gd name="T35" fmla="*/ 85 h 755"/>
                <a:gd name="T36" fmla="*/ 389 w 419"/>
                <a:gd name="T37" fmla="*/ 69 h 755"/>
                <a:gd name="T38" fmla="*/ 343 w 419"/>
                <a:gd name="T39" fmla="*/ 94 h 755"/>
                <a:gd name="T40" fmla="*/ 306 w 419"/>
                <a:gd name="T41" fmla="*/ 116 h 755"/>
                <a:gd name="T42" fmla="*/ 367 w 419"/>
                <a:gd name="T43" fmla="*/ 24 h 755"/>
                <a:gd name="T44" fmla="*/ 276 w 419"/>
                <a:gd name="T45" fmla="*/ 96 h 755"/>
                <a:gd name="T46" fmla="*/ 280 w 419"/>
                <a:gd name="T47" fmla="*/ 69 h 755"/>
                <a:gd name="T48" fmla="*/ 304 w 419"/>
                <a:gd name="T49" fmla="*/ 13 h 755"/>
                <a:gd name="T50" fmla="*/ 278 w 419"/>
                <a:gd name="T51" fmla="*/ 10 h 755"/>
                <a:gd name="T52" fmla="*/ 211 w 419"/>
                <a:gd name="T53" fmla="*/ 143 h 755"/>
                <a:gd name="T54" fmla="*/ 142 w 419"/>
                <a:gd name="T55" fmla="*/ 105 h 755"/>
                <a:gd name="T56" fmla="*/ 119 w 419"/>
                <a:gd name="T57" fmla="*/ 104 h 755"/>
                <a:gd name="T58" fmla="*/ 146 w 419"/>
                <a:gd name="T59" fmla="*/ 146 h 755"/>
                <a:gd name="T60" fmla="*/ 170 w 419"/>
                <a:gd name="T61" fmla="*/ 211 h 755"/>
                <a:gd name="T62" fmla="*/ 188 w 419"/>
                <a:gd name="T63" fmla="*/ 250 h 755"/>
                <a:gd name="T64" fmla="*/ 205 w 419"/>
                <a:gd name="T65" fmla="*/ 755 h 755"/>
                <a:gd name="T66" fmla="*/ 299 w 419"/>
                <a:gd name="T67" fmla="*/ 224 h 755"/>
                <a:gd name="T68" fmla="*/ 352 w 419"/>
                <a:gd name="T69" fmla="*/ 174 h 755"/>
                <a:gd name="T70" fmla="*/ 413 w 419"/>
                <a:gd name="T71" fmla="*/ 12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755">
                  <a:moveTo>
                    <a:pt x="413" y="122"/>
                  </a:moveTo>
                  <a:cubicBezTo>
                    <a:pt x="410" y="121"/>
                    <a:pt x="407" y="121"/>
                    <a:pt x="404" y="122"/>
                  </a:cubicBezTo>
                  <a:cubicBezTo>
                    <a:pt x="398" y="124"/>
                    <a:pt x="391" y="127"/>
                    <a:pt x="383" y="131"/>
                  </a:cubicBezTo>
                  <a:cubicBezTo>
                    <a:pt x="372" y="135"/>
                    <a:pt x="360" y="141"/>
                    <a:pt x="347" y="147"/>
                  </a:cubicBezTo>
                  <a:cubicBezTo>
                    <a:pt x="340" y="149"/>
                    <a:pt x="334" y="152"/>
                    <a:pt x="327" y="155"/>
                  </a:cubicBezTo>
                  <a:cubicBezTo>
                    <a:pt x="320" y="158"/>
                    <a:pt x="313" y="161"/>
                    <a:pt x="306" y="164"/>
                  </a:cubicBezTo>
                  <a:cubicBezTo>
                    <a:pt x="298" y="166"/>
                    <a:pt x="291" y="169"/>
                    <a:pt x="285" y="172"/>
                  </a:cubicBezTo>
                  <a:cubicBezTo>
                    <a:pt x="278" y="175"/>
                    <a:pt x="272" y="179"/>
                    <a:pt x="266" y="183"/>
                  </a:cubicBezTo>
                  <a:cubicBezTo>
                    <a:pt x="261" y="188"/>
                    <a:pt x="255" y="192"/>
                    <a:pt x="251" y="197"/>
                  </a:cubicBezTo>
                  <a:cubicBezTo>
                    <a:pt x="249" y="199"/>
                    <a:pt x="247" y="201"/>
                    <a:pt x="245" y="204"/>
                  </a:cubicBezTo>
                  <a:cubicBezTo>
                    <a:pt x="243" y="206"/>
                    <a:pt x="241" y="208"/>
                    <a:pt x="239" y="211"/>
                  </a:cubicBezTo>
                  <a:cubicBezTo>
                    <a:pt x="239" y="212"/>
                    <a:pt x="238" y="213"/>
                    <a:pt x="237" y="214"/>
                  </a:cubicBezTo>
                  <a:cubicBezTo>
                    <a:pt x="236" y="215"/>
                    <a:pt x="236" y="216"/>
                    <a:pt x="235" y="217"/>
                  </a:cubicBezTo>
                  <a:cubicBezTo>
                    <a:pt x="233" y="220"/>
                    <a:pt x="232" y="222"/>
                    <a:pt x="231" y="224"/>
                  </a:cubicBezTo>
                  <a:cubicBezTo>
                    <a:pt x="230" y="226"/>
                    <a:pt x="229" y="228"/>
                    <a:pt x="228" y="230"/>
                  </a:cubicBezTo>
                  <a:cubicBezTo>
                    <a:pt x="228" y="231"/>
                    <a:pt x="227" y="233"/>
                    <a:pt x="226" y="235"/>
                  </a:cubicBezTo>
                  <a:cubicBezTo>
                    <a:pt x="225" y="238"/>
                    <a:pt x="224" y="240"/>
                    <a:pt x="224" y="242"/>
                  </a:cubicBezTo>
                  <a:cubicBezTo>
                    <a:pt x="223" y="243"/>
                    <a:pt x="223" y="244"/>
                    <a:pt x="223" y="244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2" y="244"/>
                    <a:pt x="223" y="243"/>
                    <a:pt x="223" y="242"/>
                  </a:cubicBezTo>
                  <a:cubicBezTo>
                    <a:pt x="223" y="240"/>
                    <a:pt x="224" y="237"/>
                    <a:pt x="225" y="234"/>
                  </a:cubicBezTo>
                  <a:cubicBezTo>
                    <a:pt x="226" y="231"/>
                    <a:pt x="228" y="227"/>
                    <a:pt x="230" y="223"/>
                  </a:cubicBezTo>
                  <a:cubicBezTo>
                    <a:pt x="231" y="221"/>
                    <a:pt x="232" y="219"/>
                    <a:pt x="233" y="216"/>
                  </a:cubicBezTo>
                  <a:cubicBezTo>
                    <a:pt x="234" y="215"/>
                    <a:pt x="234" y="214"/>
                    <a:pt x="235" y="213"/>
                  </a:cubicBezTo>
                  <a:cubicBezTo>
                    <a:pt x="236" y="212"/>
                    <a:pt x="237" y="211"/>
                    <a:pt x="237" y="209"/>
                  </a:cubicBezTo>
                  <a:cubicBezTo>
                    <a:pt x="239" y="207"/>
                    <a:pt x="241" y="205"/>
                    <a:pt x="243" y="202"/>
                  </a:cubicBezTo>
                  <a:cubicBezTo>
                    <a:pt x="245" y="200"/>
                    <a:pt x="247" y="197"/>
                    <a:pt x="249" y="195"/>
                  </a:cubicBezTo>
                  <a:cubicBezTo>
                    <a:pt x="253" y="190"/>
                    <a:pt x="259" y="185"/>
                    <a:pt x="264" y="181"/>
                  </a:cubicBezTo>
                  <a:cubicBezTo>
                    <a:pt x="270" y="177"/>
                    <a:pt x="277" y="173"/>
                    <a:pt x="284" y="170"/>
                  </a:cubicBezTo>
                  <a:cubicBezTo>
                    <a:pt x="290" y="167"/>
                    <a:pt x="298" y="164"/>
                    <a:pt x="305" y="161"/>
                  </a:cubicBezTo>
                  <a:cubicBezTo>
                    <a:pt x="312" y="159"/>
                    <a:pt x="319" y="156"/>
                    <a:pt x="326" y="154"/>
                  </a:cubicBezTo>
                  <a:cubicBezTo>
                    <a:pt x="327" y="153"/>
                    <a:pt x="328" y="153"/>
                    <a:pt x="329" y="152"/>
                  </a:cubicBezTo>
                  <a:cubicBezTo>
                    <a:pt x="326" y="152"/>
                    <a:pt x="324" y="148"/>
                    <a:pt x="328" y="144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8" y="134"/>
                    <a:pt x="348" y="125"/>
                    <a:pt x="359" y="118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12" y="81"/>
                    <a:pt x="412" y="73"/>
                    <a:pt x="405" y="69"/>
                  </a:cubicBezTo>
                  <a:cubicBezTo>
                    <a:pt x="400" y="67"/>
                    <a:pt x="394" y="67"/>
                    <a:pt x="389" y="69"/>
                  </a:cubicBezTo>
                  <a:cubicBezTo>
                    <a:pt x="347" y="92"/>
                    <a:pt x="347" y="92"/>
                    <a:pt x="347" y="92"/>
                  </a:cubicBezTo>
                  <a:cubicBezTo>
                    <a:pt x="346" y="92"/>
                    <a:pt x="344" y="93"/>
                    <a:pt x="343" y="94"/>
                  </a:cubicBezTo>
                  <a:cubicBezTo>
                    <a:pt x="307" y="117"/>
                    <a:pt x="307" y="117"/>
                    <a:pt x="307" y="117"/>
                  </a:cubicBezTo>
                  <a:cubicBezTo>
                    <a:pt x="307" y="117"/>
                    <a:pt x="306" y="117"/>
                    <a:pt x="306" y="116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79" y="33"/>
                    <a:pt x="375" y="24"/>
                    <a:pt x="367" y="24"/>
                  </a:cubicBezTo>
                  <a:cubicBezTo>
                    <a:pt x="358" y="24"/>
                    <a:pt x="349" y="27"/>
                    <a:pt x="343" y="33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4" y="97"/>
                    <a:pt x="272" y="96"/>
                    <a:pt x="273" y="95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2" y="59"/>
                    <a:pt x="286" y="50"/>
                    <a:pt x="290" y="41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7" y="7"/>
                    <a:pt x="303" y="0"/>
                    <a:pt x="296" y="0"/>
                  </a:cubicBezTo>
                  <a:cubicBezTo>
                    <a:pt x="288" y="0"/>
                    <a:pt x="282" y="4"/>
                    <a:pt x="278" y="10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11" y="143"/>
                    <a:pt x="211" y="143"/>
                    <a:pt x="211" y="143"/>
                  </a:cubicBezTo>
                  <a:cubicBezTo>
                    <a:pt x="207" y="150"/>
                    <a:pt x="197" y="152"/>
                    <a:pt x="192" y="145"/>
                  </a:cubicBezTo>
                  <a:cubicBezTo>
                    <a:pt x="178" y="128"/>
                    <a:pt x="161" y="115"/>
                    <a:pt x="142" y="105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2" y="100"/>
                    <a:pt x="125" y="100"/>
                    <a:pt x="119" y="104"/>
                  </a:cubicBezTo>
                  <a:cubicBezTo>
                    <a:pt x="117" y="105"/>
                    <a:pt x="117" y="108"/>
                    <a:pt x="118" y="110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57" y="159"/>
                    <a:pt x="164" y="176"/>
                    <a:pt x="167" y="193"/>
                  </a:cubicBezTo>
                  <a:cubicBezTo>
                    <a:pt x="170" y="211"/>
                    <a:pt x="170" y="211"/>
                    <a:pt x="170" y="211"/>
                  </a:cubicBezTo>
                  <a:cubicBezTo>
                    <a:pt x="171" y="218"/>
                    <a:pt x="173" y="226"/>
                    <a:pt x="177" y="232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205" y="755"/>
                    <a:pt x="205" y="755"/>
                    <a:pt x="205" y="755"/>
                  </a:cubicBezTo>
                  <a:cubicBezTo>
                    <a:pt x="263" y="263"/>
                    <a:pt x="263" y="263"/>
                    <a:pt x="263" y="263"/>
                  </a:cubicBezTo>
                  <a:cubicBezTo>
                    <a:pt x="299" y="224"/>
                    <a:pt x="299" y="224"/>
                    <a:pt x="299" y="224"/>
                  </a:cubicBezTo>
                  <a:cubicBezTo>
                    <a:pt x="328" y="193"/>
                    <a:pt x="328" y="193"/>
                    <a:pt x="328" y="193"/>
                  </a:cubicBezTo>
                  <a:cubicBezTo>
                    <a:pt x="335" y="186"/>
                    <a:pt x="343" y="179"/>
                    <a:pt x="352" y="174"/>
                  </a:cubicBezTo>
                  <a:cubicBezTo>
                    <a:pt x="414" y="133"/>
                    <a:pt x="414" y="133"/>
                    <a:pt x="414" y="133"/>
                  </a:cubicBezTo>
                  <a:cubicBezTo>
                    <a:pt x="419" y="131"/>
                    <a:pt x="418" y="124"/>
                    <a:pt x="41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ṥľïḑé"/>
            <p:cNvSpPr/>
            <p:nvPr/>
          </p:nvSpPr>
          <p:spPr bwMode="auto">
            <a:xfrm>
              <a:off x="5826568" y="5627090"/>
              <a:ext cx="1293573" cy="510185"/>
            </a:xfrm>
            <a:custGeom>
              <a:avLst/>
              <a:gdLst>
                <a:gd name="T0" fmla="*/ 87 w 413"/>
                <a:gd name="T1" fmla="*/ 0 h 163"/>
                <a:gd name="T2" fmla="*/ 407 w 413"/>
                <a:gd name="T3" fmla="*/ 0 h 163"/>
                <a:gd name="T4" fmla="*/ 412 w 413"/>
                <a:gd name="T5" fmla="*/ 8 h 163"/>
                <a:gd name="T6" fmla="*/ 370 w 413"/>
                <a:gd name="T7" fmla="*/ 163 h 163"/>
                <a:gd name="T8" fmla="*/ 0 w 413"/>
                <a:gd name="T9" fmla="*/ 163 h 163"/>
                <a:gd name="T10" fmla="*/ 61 w 413"/>
                <a:gd name="T11" fmla="*/ 17 h 163"/>
                <a:gd name="T12" fmla="*/ 87 w 413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163">
                  <a:moveTo>
                    <a:pt x="87" y="0"/>
                  </a:moveTo>
                  <a:cubicBezTo>
                    <a:pt x="407" y="0"/>
                    <a:pt x="407" y="0"/>
                    <a:pt x="407" y="0"/>
                  </a:cubicBezTo>
                  <a:cubicBezTo>
                    <a:pt x="410" y="0"/>
                    <a:pt x="413" y="4"/>
                    <a:pt x="412" y="8"/>
                  </a:cubicBezTo>
                  <a:cubicBezTo>
                    <a:pt x="370" y="163"/>
                    <a:pt x="370" y="163"/>
                    <a:pt x="37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6" y="7"/>
                    <a:pt x="76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ṡľídè"/>
            <p:cNvSpPr/>
            <p:nvPr/>
          </p:nvSpPr>
          <p:spPr bwMode="auto">
            <a:xfrm>
              <a:off x="4474128" y="3133528"/>
              <a:ext cx="1165271" cy="2105643"/>
            </a:xfrm>
            <a:custGeom>
              <a:avLst/>
              <a:gdLst>
                <a:gd name="T0" fmla="*/ 13 w 372"/>
                <a:gd name="T1" fmla="*/ 109 h 672"/>
                <a:gd name="T2" fmla="*/ 63 w 372"/>
                <a:gd name="T3" fmla="*/ 131 h 672"/>
                <a:gd name="T4" fmla="*/ 100 w 372"/>
                <a:gd name="T5" fmla="*/ 146 h 672"/>
                <a:gd name="T6" fmla="*/ 135 w 372"/>
                <a:gd name="T7" fmla="*/ 163 h 672"/>
                <a:gd name="T8" fmla="*/ 154 w 372"/>
                <a:gd name="T9" fmla="*/ 181 h 672"/>
                <a:gd name="T10" fmla="*/ 161 w 372"/>
                <a:gd name="T11" fmla="*/ 191 h 672"/>
                <a:gd name="T12" fmla="*/ 166 w 372"/>
                <a:gd name="T13" fmla="*/ 199 h 672"/>
                <a:gd name="T14" fmla="*/ 171 w 372"/>
                <a:gd name="T15" fmla="*/ 209 h 672"/>
                <a:gd name="T16" fmla="*/ 174 w 372"/>
                <a:gd name="T17" fmla="*/ 218 h 672"/>
                <a:gd name="T18" fmla="*/ 173 w 372"/>
                <a:gd name="T19" fmla="*/ 215 h 672"/>
                <a:gd name="T20" fmla="*/ 168 w 372"/>
                <a:gd name="T21" fmla="*/ 199 h 672"/>
                <a:gd name="T22" fmla="*/ 163 w 372"/>
                <a:gd name="T23" fmla="*/ 190 h 672"/>
                <a:gd name="T24" fmla="*/ 156 w 372"/>
                <a:gd name="T25" fmla="*/ 180 h 672"/>
                <a:gd name="T26" fmla="*/ 137 w 372"/>
                <a:gd name="T27" fmla="*/ 161 h 672"/>
                <a:gd name="T28" fmla="*/ 101 w 372"/>
                <a:gd name="T29" fmla="*/ 144 h 672"/>
                <a:gd name="T30" fmla="*/ 79 w 372"/>
                <a:gd name="T31" fmla="*/ 136 h 672"/>
                <a:gd name="T32" fmla="*/ 80 w 372"/>
                <a:gd name="T33" fmla="*/ 128 h 672"/>
                <a:gd name="T34" fmla="*/ 10 w 372"/>
                <a:gd name="T35" fmla="*/ 76 h 672"/>
                <a:gd name="T36" fmla="*/ 26 w 372"/>
                <a:gd name="T37" fmla="*/ 62 h 672"/>
                <a:gd name="T38" fmla="*/ 67 w 372"/>
                <a:gd name="T39" fmla="*/ 84 h 672"/>
                <a:gd name="T40" fmla="*/ 99 w 372"/>
                <a:gd name="T41" fmla="*/ 103 h 672"/>
                <a:gd name="T42" fmla="*/ 46 w 372"/>
                <a:gd name="T43" fmla="*/ 21 h 672"/>
                <a:gd name="T44" fmla="*/ 127 w 372"/>
                <a:gd name="T45" fmla="*/ 86 h 672"/>
                <a:gd name="T46" fmla="*/ 123 w 372"/>
                <a:gd name="T47" fmla="*/ 62 h 672"/>
                <a:gd name="T48" fmla="*/ 101 w 372"/>
                <a:gd name="T49" fmla="*/ 12 h 672"/>
                <a:gd name="T50" fmla="*/ 124 w 372"/>
                <a:gd name="T51" fmla="*/ 9 h 672"/>
                <a:gd name="T52" fmla="*/ 184 w 372"/>
                <a:gd name="T53" fmla="*/ 127 h 672"/>
                <a:gd name="T54" fmla="*/ 245 w 372"/>
                <a:gd name="T55" fmla="*/ 94 h 672"/>
                <a:gd name="T56" fmla="*/ 266 w 372"/>
                <a:gd name="T57" fmla="*/ 92 h 672"/>
                <a:gd name="T58" fmla="*/ 242 w 372"/>
                <a:gd name="T59" fmla="*/ 130 h 672"/>
                <a:gd name="T60" fmla="*/ 221 w 372"/>
                <a:gd name="T61" fmla="*/ 188 h 672"/>
                <a:gd name="T62" fmla="*/ 205 w 372"/>
                <a:gd name="T63" fmla="*/ 223 h 672"/>
                <a:gd name="T64" fmla="*/ 189 w 372"/>
                <a:gd name="T65" fmla="*/ 672 h 672"/>
                <a:gd name="T66" fmla="*/ 106 w 372"/>
                <a:gd name="T67" fmla="*/ 200 h 672"/>
                <a:gd name="T68" fmla="*/ 59 w 372"/>
                <a:gd name="T69" fmla="*/ 155 h 672"/>
                <a:gd name="T70" fmla="*/ 4 w 372"/>
                <a:gd name="T71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2" h="672">
                  <a:moveTo>
                    <a:pt x="4" y="109"/>
                  </a:moveTo>
                  <a:cubicBezTo>
                    <a:pt x="7" y="108"/>
                    <a:pt x="10" y="108"/>
                    <a:pt x="13" y="109"/>
                  </a:cubicBezTo>
                  <a:cubicBezTo>
                    <a:pt x="18" y="111"/>
                    <a:pt x="24" y="114"/>
                    <a:pt x="32" y="117"/>
                  </a:cubicBezTo>
                  <a:cubicBezTo>
                    <a:pt x="41" y="121"/>
                    <a:pt x="52" y="126"/>
                    <a:pt x="63" y="131"/>
                  </a:cubicBezTo>
                  <a:cubicBezTo>
                    <a:pt x="69" y="133"/>
                    <a:pt x="75" y="136"/>
                    <a:pt x="81" y="138"/>
                  </a:cubicBezTo>
                  <a:cubicBezTo>
                    <a:pt x="88" y="141"/>
                    <a:pt x="94" y="143"/>
                    <a:pt x="100" y="146"/>
                  </a:cubicBezTo>
                  <a:cubicBezTo>
                    <a:pt x="106" y="148"/>
                    <a:pt x="113" y="151"/>
                    <a:pt x="119" y="153"/>
                  </a:cubicBezTo>
                  <a:cubicBezTo>
                    <a:pt x="125" y="156"/>
                    <a:pt x="130" y="160"/>
                    <a:pt x="135" y="163"/>
                  </a:cubicBezTo>
                  <a:cubicBezTo>
                    <a:pt x="140" y="167"/>
                    <a:pt x="145" y="171"/>
                    <a:pt x="149" y="175"/>
                  </a:cubicBezTo>
                  <a:cubicBezTo>
                    <a:pt x="151" y="177"/>
                    <a:pt x="152" y="179"/>
                    <a:pt x="154" y="181"/>
                  </a:cubicBezTo>
                  <a:cubicBezTo>
                    <a:pt x="156" y="184"/>
                    <a:pt x="158" y="186"/>
                    <a:pt x="159" y="188"/>
                  </a:cubicBezTo>
                  <a:cubicBezTo>
                    <a:pt x="160" y="189"/>
                    <a:pt x="160" y="190"/>
                    <a:pt x="161" y="191"/>
                  </a:cubicBezTo>
                  <a:cubicBezTo>
                    <a:pt x="162" y="192"/>
                    <a:pt x="162" y="193"/>
                    <a:pt x="163" y="194"/>
                  </a:cubicBezTo>
                  <a:cubicBezTo>
                    <a:pt x="164" y="196"/>
                    <a:pt x="165" y="198"/>
                    <a:pt x="166" y="199"/>
                  </a:cubicBezTo>
                  <a:cubicBezTo>
                    <a:pt x="167" y="201"/>
                    <a:pt x="168" y="203"/>
                    <a:pt x="169" y="205"/>
                  </a:cubicBezTo>
                  <a:cubicBezTo>
                    <a:pt x="169" y="206"/>
                    <a:pt x="170" y="208"/>
                    <a:pt x="171" y="209"/>
                  </a:cubicBezTo>
                  <a:cubicBezTo>
                    <a:pt x="172" y="212"/>
                    <a:pt x="173" y="214"/>
                    <a:pt x="173" y="215"/>
                  </a:cubicBezTo>
                  <a:cubicBezTo>
                    <a:pt x="174" y="217"/>
                    <a:pt x="174" y="218"/>
                    <a:pt x="174" y="218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18"/>
                    <a:pt x="174" y="217"/>
                    <a:pt x="173" y="215"/>
                  </a:cubicBezTo>
                  <a:cubicBezTo>
                    <a:pt x="173" y="214"/>
                    <a:pt x="173" y="211"/>
                    <a:pt x="172" y="209"/>
                  </a:cubicBezTo>
                  <a:cubicBezTo>
                    <a:pt x="171" y="206"/>
                    <a:pt x="169" y="202"/>
                    <a:pt x="168" y="199"/>
                  </a:cubicBezTo>
                  <a:cubicBezTo>
                    <a:pt x="167" y="197"/>
                    <a:pt x="166" y="195"/>
                    <a:pt x="165" y="193"/>
                  </a:cubicBezTo>
                  <a:cubicBezTo>
                    <a:pt x="164" y="192"/>
                    <a:pt x="163" y="191"/>
                    <a:pt x="163" y="190"/>
                  </a:cubicBezTo>
                  <a:cubicBezTo>
                    <a:pt x="162" y="189"/>
                    <a:pt x="161" y="188"/>
                    <a:pt x="161" y="187"/>
                  </a:cubicBezTo>
                  <a:cubicBezTo>
                    <a:pt x="159" y="184"/>
                    <a:pt x="158" y="182"/>
                    <a:pt x="156" y="180"/>
                  </a:cubicBezTo>
                  <a:cubicBezTo>
                    <a:pt x="154" y="178"/>
                    <a:pt x="153" y="176"/>
                    <a:pt x="151" y="173"/>
                  </a:cubicBezTo>
                  <a:cubicBezTo>
                    <a:pt x="147" y="169"/>
                    <a:pt x="142" y="165"/>
                    <a:pt x="137" y="161"/>
                  </a:cubicBezTo>
                  <a:cubicBezTo>
                    <a:pt x="132" y="157"/>
                    <a:pt x="126" y="154"/>
                    <a:pt x="120" y="151"/>
                  </a:cubicBezTo>
                  <a:cubicBezTo>
                    <a:pt x="114" y="148"/>
                    <a:pt x="107" y="146"/>
                    <a:pt x="101" y="144"/>
                  </a:cubicBezTo>
                  <a:cubicBezTo>
                    <a:pt x="94" y="142"/>
                    <a:pt x="88" y="139"/>
                    <a:pt x="82" y="137"/>
                  </a:cubicBezTo>
                  <a:cubicBezTo>
                    <a:pt x="81" y="137"/>
                    <a:pt x="80" y="136"/>
                    <a:pt x="79" y="136"/>
                  </a:cubicBezTo>
                  <a:cubicBezTo>
                    <a:pt x="82" y="135"/>
                    <a:pt x="83" y="132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71" y="120"/>
                    <a:pt x="62" y="112"/>
                    <a:pt x="52" y="10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6" y="65"/>
                    <a:pt x="11" y="62"/>
                  </a:cubicBezTo>
                  <a:cubicBezTo>
                    <a:pt x="16" y="60"/>
                    <a:pt x="22" y="60"/>
                    <a:pt x="26" y="6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4" y="83"/>
                    <a:pt x="66" y="83"/>
                    <a:pt x="67" y="8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5"/>
                    <a:pt x="100" y="104"/>
                    <a:pt x="99" y="103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5" y="30"/>
                    <a:pt x="39" y="21"/>
                    <a:pt x="46" y="21"/>
                  </a:cubicBezTo>
                  <a:cubicBezTo>
                    <a:pt x="54" y="21"/>
                    <a:pt x="61" y="24"/>
                    <a:pt x="67" y="30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7"/>
                    <a:pt x="130" y="86"/>
                    <a:pt x="129" y="85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1" y="53"/>
                    <a:pt x="117" y="45"/>
                    <a:pt x="114" y="37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103" y="0"/>
                    <a:pt x="109" y="0"/>
                  </a:cubicBezTo>
                  <a:cubicBezTo>
                    <a:pt x="115" y="0"/>
                    <a:pt x="121" y="4"/>
                    <a:pt x="124" y="9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8" y="134"/>
                    <a:pt x="197" y="135"/>
                    <a:pt x="201" y="129"/>
                  </a:cubicBezTo>
                  <a:cubicBezTo>
                    <a:pt x="213" y="115"/>
                    <a:pt x="228" y="103"/>
                    <a:pt x="245" y="94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255" y="89"/>
                    <a:pt x="261" y="90"/>
                    <a:pt x="266" y="92"/>
                  </a:cubicBezTo>
                  <a:cubicBezTo>
                    <a:pt x="268" y="94"/>
                    <a:pt x="268" y="96"/>
                    <a:pt x="267" y="98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32" y="142"/>
                    <a:pt x="226" y="157"/>
                    <a:pt x="223" y="172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0" y="195"/>
                    <a:pt x="218" y="201"/>
                    <a:pt x="214" y="207"/>
                  </a:cubicBezTo>
                  <a:cubicBezTo>
                    <a:pt x="205" y="223"/>
                    <a:pt x="205" y="223"/>
                    <a:pt x="205" y="223"/>
                  </a:cubicBezTo>
                  <a:cubicBezTo>
                    <a:pt x="372" y="672"/>
                    <a:pt x="372" y="672"/>
                    <a:pt x="372" y="672"/>
                  </a:cubicBezTo>
                  <a:cubicBezTo>
                    <a:pt x="189" y="672"/>
                    <a:pt x="189" y="672"/>
                    <a:pt x="189" y="672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74" y="166"/>
                    <a:pt x="67" y="160"/>
                    <a:pt x="59" y="15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7"/>
                    <a:pt x="0" y="111"/>
                    <a:pt x="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ṥļïḓê"/>
            <p:cNvSpPr/>
            <p:nvPr/>
          </p:nvSpPr>
          <p:spPr bwMode="auto">
            <a:xfrm>
              <a:off x="4744315" y="5239169"/>
              <a:ext cx="1364517" cy="898106"/>
            </a:xfrm>
            <a:custGeom>
              <a:avLst/>
              <a:gdLst>
                <a:gd name="T0" fmla="*/ 290 w 436"/>
                <a:gd name="T1" fmla="*/ 0 h 287"/>
                <a:gd name="T2" fmla="*/ 6 w 436"/>
                <a:gd name="T3" fmla="*/ 0 h 287"/>
                <a:gd name="T4" fmla="*/ 1 w 436"/>
                <a:gd name="T5" fmla="*/ 6 h 287"/>
                <a:gd name="T6" fmla="*/ 76 w 436"/>
                <a:gd name="T7" fmla="*/ 287 h 287"/>
                <a:gd name="T8" fmla="*/ 436 w 436"/>
                <a:gd name="T9" fmla="*/ 287 h 287"/>
                <a:gd name="T10" fmla="*/ 313 w 436"/>
                <a:gd name="T11" fmla="*/ 15 h 287"/>
                <a:gd name="T12" fmla="*/ 290 w 436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87">
                  <a:moveTo>
                    <a:pt x="29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1" y="6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436" y="287"/>
                    <a:pt x="436" y="287"/>
                    <a:pt x="436" y="287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09" y="6"/>
                    <a:pt x="300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ṧḻïḓé"/>
            <p:cNvSpPr/>
            <p:nvPr/>
          </p:nvSpPr>
          <p:spPr bwMode="auto">
            <a:xfrm>
              <a:off x="8074095" y="1974291"/>
              <a:ext cx="410562" cy="774332"/>
            </a:xfrm>
            <a:custGeom>
              <a:avLst/>
              <a:gdLst>
                <a:gd name="T0" fmla="*/ 118 w 131"/>
                <a:gd name="T1" fmla="*/ 0 h 247"/>
                <a:gd name="T2" fmla="*/ 112 w 131"/>
                <a:gd name="T3" fmla="*/ 6 h 247"/>
                <a:gd name="T4" fmla="*/ 93 w 131"/>
                <a:gd name="T5" fmla="*/ 31 h 247"/>
                <a:gd name="T6" fmla="*/ 71 w 131"/>
                <a:gd name="T7" fmla="*/ 70 h 247"/>
                <a:gd name="T8" fmla="*/ 60 w 131"/>
                <a:gd name="T9" fmla="*/ 92 h 247"/>
                <a:gd name="T10" fmla="*/ 48 w 131"/>
                <a:gd name="T11" fmla="*/ 115 h 247"/>
                <a:gd name="T12" fmla="*/ 37 w 131"/>
                <a:gd name="T13" fmla="*/ 138 h 247"/>
                <a:gd name="T14" fmla="*/ 27 w 131"/>
                <a:gd name="T15" fmla="*/ 161 h 247"/>
                <a:gd name="T16" fmla="*/ 17 w 131"/>
                <a:gd name="T17" fmla="*/ 182 h 247"/>
                <a:gd name="T18" fmla="*/ 10 w 131"/>
                <a:gd name="T19" fmla="*/ 202 h 247"/>
                <a:gd name="T20" fmla="*/ 1 w 131"/>
                <a:gd name="T21" fmla="*/ 232 h 247"/>
                <a:gd name="T22" fmla="*/ 1 w 131"/>
                <a:gd name="T23" fmla="*/ 240 h 247"/>
                <a:gd name="T24" fmla="*/ 2 w 131"/>
                <a:gd name="T25" fmla="*/ 243 h 247"/>
                <a:gd name="T26" fmla="*/ 79 w 131"/>
                <a:gd name="T27" fmla="*/ 130 h 247"/>
                <a:gd name="T28" fmla="*/ 121 w 131"/>
                <a:gd name="T29" fmla="*/ 0 h 247"/>
                <a:gd name="T30" fmla="*/ 118 w 131"/>
                <a:gd name="T3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47">
                  <a:moveTo>
                    <a:pt x="118" y="0"/>
                  </a:moveTo>
                  <a:cubicBezTo>
                    <a:pt x="117" y="1"/>
                    <a:pt x="114" y="3"/>
                    <a:pt x="112" y="6"/>
                  </a:cubicBezTo>
                  <a:cubicBezTo>
                    <a:pt x="107" y="11"/>
                    <a:pt x="100" y="20"/>
                    <a:pt x="93" y="31"/>
                  </a:cubicBezTo>
                  <a:cubicBezTo>
                    <a:pt x="87" y="42"/>
                    <a:pt x="79" y="55"/>
                    <a:pt x="71" y="70"/>
                  </a:cubicBezTo>
                  <a:cubicBezTo>
                    <a:pt x="67" y="77"/>
                    <a:pt x="64" y="84"/>
                    <a:pt x="60" y="92"/>
                  </a:cubicBezTo>
                  <a:cubicBezTo>
                    <a:pt x="56" y="99"/>
                    <a:pt x="52" y="107"/>
                    <a:pt x="48" y="115"/>
                  </a:cubicBezTo>
                  <a:cubicBezTo>
                    <a:pt x="44" y="123"/>
                    <a:pt x="41" y="130"/>
                    <a:pt x="37" y="138"/>
                  </a:cubicBezTo>
                  <a:cubicBezTo>
                    <a:pt x="33" y="146"/>
                    <a:pt x="30" y="153"/>
                    <a:pt x="27" y="161"/>
                  </a:cubicBezTo>
                  <a:cubicBezTo>
                    <a:pt x="23" y="168"/>
                    <a:pt x="20" y="175"/>
                    <a:pt x="17" y="182"/>
                  </a:cubicBezTo>
                  <a:cubicBezTo>
                    <a:pt x="15" y="189"/>
                    <a:pt x="12" y="196"/>
                    <a:pt x="10" y="202"/>
                  </a:cubicBezTo>
                  <a:cubicBezTo>
                    <a:pt x="5" y="214"/>
                    <a:pt x="2" y="224"/>
                    <a:pt x="1" y="232"/>
                  </a:cubicBezTo>
                  <a:cubicBezTo>
                    <a:pt x="0" y="235"/>
                    <a:pt x="0" y="238"/>
                    <a:pt x="1" y="240"/>
                  </a:cubicBezTo>
                  <a:cubicBezTo>
                    <a:pt x="1" y="242"/>
                    <a:pt x="3" y="243"/>
                    <a:pt x="2" y="243"/>
                  </a:cubicBezTo>
                  <a:cubicBezTo>
                    <a:pt x="12" y="247"/>
                    <a:pt x="46" y="197"/>
                    <a:pt x="79" y="130"/>
                  </a:cubicBezTo>
                  <a:cubicBezTo>
                    <a:pt x="112" y="63"/>
                    <a:pt x="131" y="5"/>
                    <a:pt x="121" y="0"/>
                  </a:cubicBezTo>
                  <a:cubicBezTo>
                    <a:pt x="121" y="0"/>
                    <a:pt x="120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ṣḻïḍê"/>
            <p:cNvSpPr/>
            <p:nvPr/>
          </p:nvSpPr>
          <p:spPr bwMode="auto">
            <a:xfrm>
              <a:off x="7615617" y="1442976"/>
              <a:ext cx="851313" cy="1544137"/>
            </a:xfrm>
            <a:custGeom>
              <a:avLst/>
              <a:gdLst>
                <a:gd name="T0" fmla="*/ 241 w 272"/>
                <a:gd name="T1" fmla="*/ 0 h 493"/>
                <a:gd name="T2" fmla="*/ 17 w 272"/>
                <a:gd name="T3" fmla="*/ 195 h 493"/>
                <a:gd name="T4" fmla="*/ 0 w 272"/>
                <a:gd name="T5" fmla="*/ 493 h 493"/>
                <a:gd name="T6" fmla="*/ 114 w 272"/>
                <a:gd name="T7" fmla="*/ 393 h 493"/>
                <a:gd name="T8" fmla="*/ 153 w 272"/>
                <a:gd name="T9" fmla="*/ 413 h 493"/>
                <a:gd name="T10" fmla="*/ 151 w 272"/>
                <a:gd name="T11" fmla="*/ 410 h 493"/>
                <a:gd name="T12" fmla="*/ 151 w 272"/>
                <a:gd name="T13" fmla="*/ 402 h 493"/>
                <a:gd name="T14" fmla="*/ 157 w 272"/>
                <a:gd name="T15" fmla="*/ 370 h 493"/>
                <a:gd name="T16" fmla="*/ 163 w 272"/>
                <a:gd name="T17" fmla="*/ 350 h 493"/>
                <a:gd name="T18" fmla="*/ 172 w 272"/>
                <a:gd name="T19" fmla="*/ 328 h 493"/>
                <a:gd name="T20" fmla="*/ 181 w 272"/>
                <a:gd name="T21" fmla="*/ 305 h 493"/>
                <a:gd name="T22" fmla="*/ 192 w 272"/>
                <a:gd name="T23" fmla="*/ 282 h 493"/>
                <a:gd name="T24" fmla="*/ 204 w 272"/>
                <a:gd name="T25" fmla="*/ 258 h 493"/>
                <a:gd name="T26" fmla="*/ 217 w 272"/>
                <a:gd name="T27" fmla="*/ 236 h 493"/>
                <a:gd name="T28" fmla="*/ 241 w 272"/>
                <a:gd name="T29" fmla="*/ 199 h 493"/>
                <a:gd name="T30" fmla="*/ 262 w 272"/>
                <a:gd name="T31" fmla="*/ 175 h 493"/>
                <a:gd name="T32" fmla="*/ 269 w 272"/>
                <a:gd name="T33" fmla="*/ 170 h 493"/>
                <a:gd name="T34" fmla="*/ 272 w 272"/>
                <a:gd name="T35" fmla="*/ 170 h 493"/>
                <a:gd name="T36" fmla="*/ 186 w 272"/>
                <a:gd name="T37" fmla="*/ 133 h 493"/>
                <a:gd name="T38" fmla="*/ 177 w 272"/>
                <a:gd name="T39" fmla="*/ 135 h 493"/>
                <a:gd name="T40" fmla="*/ 99 w 272"/>
                <a:gd name="T41" fmla="*/ 236 h 493"/>
                <a:gd name="T42" fmla="*/ 175 w 272"/>
                <a:gd name="T43" fmla="*/ 123 h 493"/>
                <a:gd name="T44" fmla="*/ 233 w 272"/>
                <a:gd name="T45" fmla="*/ 151 h 493"/>
                <a:gd name="T46" fmla="*/ 241 w 272"/>
                <a:gd name="T4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493">
                  <a:moveTo>
                    <a:pt x="241" y="0"/>
                  </a:moveTo>
                  <a:cubicBezTo>
                    <a:pt x="17" y="195"/>
                    <a:pt x="17" y="195"/>
                    <a:pt x="17" y="195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114" y="393"/>
                    <a:pt x="114" y="393"/>
                    <a:pt x="114" y="393"/>
                  </a:cubicBezTo>
                  <a:cubicBezTo>
                    <a:pt x="153" y="413"/>
                    <a:pt x="153" y="413"/>
                    <a:pt x="153" y="413"/>
                  </a:cubicBezTo>
                  <a:cubicBezTo>
                    <a:pt x="154" y="413"/>
                    <a:pt x="152" y="412"/>
                    <a:pt x="151" y="410"/>
                  </a:cubicBezTo>
                  <a:cubicBezTo>
                    <a:pt x="151" y="408"/>
                    <a:pt x="150" y="405"/>
                    <a:pt x="151" y="402"/>
                  </a:cubicBezTo>
                  <a:cubicBezTo>
                    <a:pt x="151" y="394"/>
                    <a:pt x="153" y="383"/>
                    <a:pt x="157" y="370"/>
                  </a:cubicBezTo>
                  <a:cubicBezTo>
                    <a:pt x="159" y="364"/>
                    <a:pt x="161" y="357"/>
                    <a:pt x="163" y="350"/>
                  </a:cubicBezTo>
                  <a:cubicBezTo>
                    <a:pt x="166" y="343"/>
                    <a:pt x="169" y="336"/>
                    <a:pt x="172" y="328"/>
                  </a:cubicBezTo>
                  <a:cubicBezTo>
                    <a:pt x="175" y="321"/>
                    <a:pt x="178" y="313"/>
                    <a:pt x="181" y="305"/>
                  </a:cubicBezTo>
                  <a:cubicBezTo>
                    <a:pt x="185" y="297"/>
                    <a:pt x="189" y="289"/>
                    <a:pt x="192" y="282"/>
                  </a:cubicBezTo>
                  <a:cubicBezTo>
                    <a:pt x="196" y="274"/>
                    <a:pt x="200" y="266"/>
                    <a:pt x="204" y="258"/>
                  </a:cubicBezTo>
                  <a:cubicBezTo>
                    <a:pt x="208" y="251"/>
                    <a:pt x="213" y="243"/>
                    <a:pt x="217" y="236"/>
                  </a:cubicBezTo>
                  <a:cubicBezTo>
                    <a:pt x="225" y="222"/>
                    <a:pt x="233" y="209"/>
                    <a:pt x="241" y="199"/>
                  </a:cubicBezTo>
                  <a:cubicBezTo>
                    <a:pt x="249" y="188"/>
                    <a:pt x="256" y="180"/>
                    <a:pt x="262" y="175"/>
                  </a:cubicBezTo>
                  <a:cubicBezTo>
                    <a:pt x="265" y="172"/>
                    <a:pt x="267" y="171"/>
                    <a:pt x="269" y="170"/>
                  </a:cubicBezTo>
                  <a:cubicBezTo>
                    <a:pt x="271" y="170"/>
                    <a:pt x="272" y="170"/>
                    <a:pt x="272" y="170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3" y="132"/>
                    <a:pt x="180" y="133"/>
                    <a:pt x="177" y="135"/>
                  </a:cubicBezTo>
                  <a:cubicBezTo>
                    <a:pt x="165" y="144"/>
                    <a:pt x="138" y="169"/>
                    <a:pt x="99" y="236"/>
                  </a:cubicBezTo>
                  <a:cubicBezTo>
                    <a:pt x="129" y="168"/>
                    <a:pt x="166" y="118"/>
                    <a:pt x="175" y="123"/>
                  </a:cubicBezTo>
                  <a:cubicBezTo>
                    <a:pt x="233" y="151"/>
                    <a:pt x="233" y="151"/>
                    <a:pt x="233" y="151"/>
                  </a:cubicBezTo>
                  <a:lnTo>
                    <a:pt x="2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ṩḻíḍe"/>
            <p:cNvSpPr/>
            <p:nvPr/>
          </p:nvSpPr>
          <p:spPr bwMode="auto">
            <a:xfrm>
              <a:off x="7580515" y="1429392"/>
              <a:ext cx="757730" cy="1544137"/>
            </a:xfrm>
            <a:custGeom>
              <a:avLst/>
              <a:gdLst>
                <a:gd name="T0" fmla="*/ 0 w 242"/>
                <a:gd name="T1" fmla="*/ 493 h 493"/>
                <a:gd name="T2" fmla="*/ 7 w 242"/>
                <a:gd name="T3" fmla="*/ 345 h 493"/>
                <a:gd name="T4" fmla="*/ 15 w 242"/>
                <a:gd name="T5" fmla="*/ 196 h 493"/>
                <a:gd name="T6" fmla="*/ 15 w 242"/>
                <a:gd name="T7" fmla="*/ 195 h 493"/>
                <a:gd name="T8" fmla="*/ 16 w 242"/>
                <a:gd name="T9" fmla="*/ 194 h 493"/>
                <a:gd name="T10" fmla="*/ 128 w 242"/>
                <a:gd name="T11" fmla="*/ 97 h 493"/>
                <a:gd name="T12" fmla="*/ 185 w 242"/>
                <a:gd name="T13" fmla="*/ 49 h 493"/>
                <a:gd name="T14" fmla="*/ 242 w 242"/>
                <a:gd name="T15" fmla="*/ 0 h 493"/>
                <a:gd name="T16" fmla="*/ 186 w 242"/>
                <a:gd name="T17" fmla="*/ 50 h 493"/>
                <a:gd name="T18" fmla="*/ 130 w 242"/>
                <a:gd name="T19" fmla="*/ 99 h 493"/>
                <a:gd name="T20" fmla="*/ 18 w 242"/>
                <a:gd name="T21" fmla="*/ 197 h 493"/>
                <a:gd name="T22" fmla="*/ 19 w 242"/>
                <a:gd name="T23" fmla="*/ 196 h 493"/>
                <a:gd name="T24" fmla="*/ 10 w 242"/>
                <a:gd name="T25" fmla="*/ 345 h 493"/>
                <a:gd name="T26" fmla="*/ 0 w 242"/>
                <a:gd name="T27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493">
                  <a:moveTo>
                    <a:pt x="0" y="493"/>
                  </a:moveTo>
                  <a:cubicBezTo>
                    <a:pt x="2" y="444"/>
                    <a:pt x="4" y="394"/>
                    <a:pt x="7" y="345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8" y="197"/>
                    <a:pt x="18" y="197"/>
                    <a:pt x="18" y="197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7" y="394"/>
                    <a:pt x="4" y="444"/>
                    <a:pt x="0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ṥľiḑe"/>
            <p:cNvSpPr/>
            <p:nvPr/>
          </p:nvSpPr>
          <p:spPr bwMode="auto">
            <a:xfrm>
              <a:off x="7793343" y="2689756"/>
              <a:ext cx="673203" cy="262640"/>
            </a:xfrm>
            <a:custGeom>
              <a:avLst/>
              <a:gdLst>
                <a:gd name="T0" fmla="*/ 90 w 215"/>
                <a:gd name="T1" fmla="*/ 84 h 84"/>
                <a:gd name="T2" fmla="*/ 88 w 215"/>
                <a:gd name="T3" fmla="*/ 84 h 84"/>
                <a:gd name="T4" fmla="*/ 0 w 215"/>
                <a:gd name="T5" fmla="*/ 40 h 84"/>
                <a:gd name="T6" fmla="*/ 8 w 215"/>
                <a:gd name="T7" fmla="*/ 36 h 84"/>
                <a:gd name="T8" fmla="*/ 88 w 215"/>
                <a:gd name="T9" fmla="*/ 76 h 84"/>
                <a:gd name="T10" fmla="*/ 208 w 215"/>
                <a:gd name="T11" fmla="*/ 0 h 84"/>
                <a:gd name="T12" fmla="*/ 215 w 215"/>
                <a:gd name="T13" fmla="*/ 3 h 84"/>
                <a:gd name="T14" fmla="*/ 90 w 215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84">
                  <a:moveTo>
                    <a:pt x="90" y="84"/>
                  </a:moveTo>
                  <a:cubicBezTo>
                    <a:pt x="89" y="84"/>
                    <a:pt x="88" y="84"/>
                    <a:pt x="88" y="84"/>
                  </a:cubicBezTo>
                  <a:cubicBezTo>
                    <a:pt x="48" y="84"/>
                    <a:pt x="13" y="66"/>
                    <a:pt x="0" y="4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9" y="59"/>
                    <a:pt x="52" y="76"/>
                    <a:pt x="88" y="76"/>
                  </a:cubicBezTo>
                  <a:cubicBezTo>
                    <a:pt x="112" y="77"/>
                    <a:pt x="172" y="70"/>
                    <a:pt x="208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178" y="76"/>
                    <a:pt x="116" y="84"/>
                    <a:pt x="9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ṥliḋe"/>
            <p:cNvSpPr/>
            <p:nvPr/>
          </p:nvSpPr>
          <p:spPr bwMode="auto">
            <a:xfrm>
              <a:off x="8428809" y="2667117"/>
              <a:ext cx="52830" cy="528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Sľiďè"/>
            <p:cNvSpPr/>
            <p:nvPr/>
          </p:nvSpPr>
          <p:spPr bwMode="auto">
            <a:xfrm>
              <a:off x="8443904" y="2457307"/>
              <a:ext cx="203771" cy="241508"/>
            </a:xfrm>
            <a:custGeom>
              <a:avLst/>
              <a:gdLst>
                <a:gd name="T0" fmla="*/ 0 w 65"/>
                <a:gd name="T1" fmla="*/ 75 h 77"/>
                <a:gd name="T2" fmla="*/ 3 w 65"/>
                <a:gd name="T3" fmla="*/ 7 h 77"/>
                <a:gd name="T4" fmla="*/ 65 w 65"/>
                <a:gd name="T5" fmla="*/ 36 h 77"/>
                <a:gd name="T6" fmla="*/ 6 w 65"/>
                <a:gd name="T7" fmla="*/ 77 h 77"/>
                <a:gd name="T8" fmla="*/ 0 w 65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7">
                  <a:moveTo>
                    <a:pt x="0" y="7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1" y="0"/>
                    <a:pt x="65" y="36"/>
                  </a:cubicBezTo>
                  <a:cubicBezTo>
                    <a:pt x="6" y="77"/>
                    <a:pt x="6" y="77"/>
                    <a:pt x="6" y="77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sḷîdê"/>
            <p:cNvSpPr/>
            <p:nvPr/>
          </p:nvSpPr>
          <p:spPr bwMode="auto">
            <a:xfrm>
              <a:off x="4514884" y="2378816"/>
              <a:ext cx="701879" cy="538864"/>
            </a:xfrm>
            <a:custGeom>
              <a:avLst/>
              <a:gdLst>
                <a:gd name="T0" fmla="*/ 223 w 224"/>
                <a:gd name="T1" fmla="*/ 160 h 172"/>
                <a:gd name="T2" fmla="*/ 219 w 224"/>
                <a:gd name="T3" fmla="*/ 153 h 172"/>
                <a:gd name="T4" fmla="*/ 198 w 224"/>
                <a:gd name="T5" fmla="*/ 130 h 172"/>
                <a:gd name="T6" fmla="*/ 164 w 224"/>
                <a:gd name="T7" fmla="*/ 101 h 172"/>
                <a:gd name="T8" fmla="*/ 144 w 224"/>
                <a:gd name="T9" fmla="*/ 85 h 172"/>
                <a:gd name="T10" fmla="*/ 124 w 224"/>
                <a:gd name="T11" fmla="*/ 70 h 172"/>
                <a:gd name="T12" fmla="*/ 103 w 224"/>
                <a:gd name="T13" fmla="*/ 54 h 172"/>
                <a:gd name="T14" fmla="*/ 83 w 224"/>
                <a:gd name="T15" fmla="*/ 40 h 172"/>
                <a:gd name="T16" fmla="*/ 63 w 224"/>
                <a:gd name="T17" fmla="*/ 27 h 172"/>
                <a:gd name="T18" fmla="*/ 46 w 224"/>
                <a:gd name="T19" fmla="*/ 16 h 172"/>
                <a:gd name="T20" fmla="*/ 18 w 224"/>
                <a:gd name="T21" fmla="*/ 2 h 172"/>
                <a:gd name="T22" fmla="*/ 9 w 224"/>
                <a:gd name="T23" fmla="*/ 0 h 172"/>
                <a:gd name="T24" fmla="*/ 7 w 224"/>
                <a:gd name="T25" fmla="*/ 1 h 172"/>
                <a:gd name="T26" fmla="*/ 103 w 224"/>
                <a:gd name="T27" fmla="*/ 97 h 172"/>
                <a:gd name="T28" fmla="*/ 223 w 224"/>
                <a:gd name="T29" fmla="*/ 163 h 172"/>
                <a:gd name="T30" fmla="*/ 223 w 224"/>
                <a:gd name="T31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172">
                  <a:moveTo>
                    <a:pt x="223" y="160"/>
                  </a:moveTo>
                  <a:cubicBezTo>
                    <a:pt x="223" y="158"/>
                    <a:pt x="221" y="156"/>
                    <a:pt x="219" y="153"/>
                  </a:cubicBezTo>
                  <a:cubicBezTo>
                    <a:pt x="215" y="147"/>
                    <a:pt x="207" y="139"/>
                    <a:pt x="198" y="130"/>
                  </a:cubicBezTo>
                  <a:cubicBezTo>
                    <a:pt x="188" y="121"/>
                    <a:pt x="177" y="111"/>
                    <a:pt x="164" y="101"/>
                  </a:cubicBezTo>
                  <a:cubicBezTo>
                    <a:pt x="158" y="96"/>
                    <a:pt x="151" y="91"/>
                    <a:pt x="144" y="85"/>
                  </a:cubicBezTo>
                  <a:cubicBezTo>
                    <a:pt x="138" y="80"/>
                    <a:pt x="131" y="75"/>
                    <a:pt x="124" y="70"/>
                  </a:cubicBezTo>
                  <a:cubicBezTo>
                    <a:pt x="117" y="65"/>
                    <a:pt x="110" y="59"/>
                    <a:pt x="103" y="54"/>
                  </a:cubicBezTo>
                  <a:cubicBezTo>
                    <a:pt x="96" y="50"/>
                    <a:pt x="89" y="45"/>
                    <a:pt x="83" y="40"/>
                  </a:cubicBezTo>
                  <a:cubicBezTo>
                    <a:pt x="76" y="36"/>
                    <a:pt x="70" y="31"/>
                    <a:pt x="63" y="27"/>
                  </a:cubicBezTo>
                  <a:cubicBezTo>
                    <a:pt x="57" y="23"/>
                    <a:pt x="51" y="19"/>
                    <a:pt x="46" y="16"/>
                  </a:cubicBezTo>
                  <a:cubicBezTo>
                    <a:pt x="34" y="9"/>
                    <a:pt x="25" y="4"/>
                    <a:pt x="18" y="2"/>
                  </a:cubicBezTo>
                  <a:cubicBezTo>
                    <a:pt x="14" y="0"/>
                    <a:pt x="11" y="0"/>
                    <a:pt x="9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0" y="9"/>
                    <a:pt x="44" y="53"/>
                    <a:pt x="103" y="97"/>
                  </a:cubicBezTo>
                  <a:cubicBezTo>
                    <a:pt x="163" y="142"/>
                    <a:pt x="216" y="172"/>
                    <a:pt x="223" y="163"/>
                  </a:cubicBezTo>
                  <a:cubicBezTo>
                    <a:pt x="223" y="163"/>
                    <a:pt x="224" y="162"/>
                    <a:pt x="22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sḻíďé"/>
            <p:cNvSpPr/>
            <p:nvPr/>
          </p:nvSpPr>
          <p:spPr bwMode="auto">
            <a:xfrm>
              <a:off x="4380545" y="1862594"/>
              <a:ext cx="1375082" cy="1029424"/>
            </a:xfrm>
            <a:custGeom>
              <a:avLst/>
              <a:gdLst>
                <a:gd name="T0" fmla="*/ 439 w 439"/>
                <a:gd name="T1" fmla="*/ 329 h 329"/>
                <a:gd name="T2" fmla="*/ 289 w 439"/>
                <a:gd name="T3" fmla="*/ 72 h 329"/>
                <a:gd name="T4" fmla="*/ 0 w 439"/>
                <a:gd name="T5" fmla="*/ 0 h 329"/>
                <a:gd name="T6" fmla="*/ 76 w 439"/>
                <a:gd name="T7" fmla="*/ 131 h 329"/>
                <a:gd name="T8" fmla="*/ 50 w 439"/>
                <a:gd name="T9" fmla="*/ 166 h 329"/>
                <a:gd name="T10" fmla="*/ 52 w 439"/>
                <a:gd name="T11" fmla="*/ 164 h 329"/>
                <a:gd name="T12" fmla="*/ 61 w 439"/>
                <a:gd name="T13" fmla="*/ 165 h 329"/>
                <a:gd name="T14" fmla="*/ 91 w 439"/>
                <a:gd name="T15" fmla="*/ 177 h 329"/>
                <a:gd name="T16" fmla="*/ 109 w 439"/>
                <a:gd name="T17" fmla="*/ 187 h 329"/>
                <a:gd name="T18" fmla="*/ 129 w 439"/>
                <a:gd name="T19" fmla="*/ 200 h 329"/>
                <a:gd name="T20" fmla="*/ 150 w 439"/>
                <a:gd name="T21" fmla="*/ 214 h 329"/>
                <a:gd name="T22" fmla="*/ 171 w 439"/>
                <a:gd name="T23" fmla="*/ 229 h 329"/>
                <a:gd name="T24" fmla="*/ 192 w 439"/>
                <a:gd name="T25" fmla="*/ 245 h 329"/>
                <a:gd name="T26" fmla="*/ 211 w 439"/>
                <a:gd name="T27" fmla="*/ 261 h 329"/>
                <a:gd name="T28" fmla="*/ 244 w 439"/>
                <a:gd name="T29" fmla="*/ 292 h 329"/>
                <a:gd name="T30" fmla="*/ 263 w 439"/>
                <a:gd name="T31" fmla="*/ 317 h 329"/>
                <a:gd name="T32" fmla="*/ 266 w 439"/>
                <a:gd name="T33" fmla="*/ 325 h 329"/>
                <a:gd name="T34" fmla="*/ 266 w 439"/>
                <a:gd name="T35" fmla="*/ 328 h 329"/>
                <a:gd name="T36" fmla="*/ 318 w 439"/>
                <a:gd name="T37" fmla="*/ 250 h 329"/>
                <a:gd name="T38" fmla="*/ 319 w 439"/>
                <a:gd name="T39" fmla="*/ 241 h 329"/>
                <a:gd name="T40" fmla="*/ 234 w 439"/>
                <a:gd name="T41" fmla="*/ 145 h 329"/>
                <a:gd name="T42" fmla="*/ 331 w 439"/>
                <a:gd name="T43" fmla="*/ 242 h 329"/>
                <a:gd name="T44" fmla="*/ 292 w 439"/>
                <a:gd name="T45" fmla="*/ 293 h 329"/>
                <a:gd name="T46" fmla="*/ 439 w 439"/>
                <a:gd name="T4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9" h="329">
                  <a:moveTo>
                    <a:pt x="439" y="329"/>
                  </a:moveTo>
                  <a:cubicBezTo>
                    <a:pt x="289" y="72"/>
                    <a:pt x="289" y="72"/>
                    <a:pt x="289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5"/>
                    <a:pt x="52" y="164"/>
                  </a:cubicBezTo>
                  <a:cubicBezTo>
                    <a:pt x="54" y="164"/>
                    <a:pt x="58" y="164"/>
                    <a:pt x="61" y="165"/>
                  </a:cubicBezTo>
                  <a:cubicBezTo>
                    <a:pt x="69" y="167"/>
                    <a:pt x="79" y="171"/>
                    <a:pt x="91" y="177"/>
                  </a:cubicBezTo>
                  <a:cubicBezTo>
                    <a:pt x="96" y="180"/>
                    <a:pt x="103" y="184"/>
                    <a:pt x="109" y="187"/>
                  </a:cubicBezTo>
                  <a:cubicBezTo>
                    <a:pt x="116" y="191"/>
                    <a:pt x="122" y="195"/>
                    <a:pt x="129" y="200"/>
                  </a:cubicBezTo>
                  <a:cubicBezTo>
                    <a:pt x="136" y="204"/>
                    <a:pt x="143" y="209"/>
                    <a:pt x="150" y="214"/>
                  </a:cubicBezTo>
                  <a:cubicBezTo>
                    <a:pt x="157" y="219"/>
                    <a:pt x="164" y="224"/>
                    <a:pt x="171" y="229"/>
                  </a:cubicBezTo>
                  <a:cubicBezTo>
                    <a:pt x="178" y="234"/>
                    <a:pt x="185" y="239"/>
                    <a:pt x="192" y="245"/>
                  </a:cubicBezTo>
                  <a:cubicBezTo>
                    <a:pt x="199" y="250"/>
                    <a:pt x="205" y="256"/>
                    <a:pt x="211" y="261"/>
                  </a:cubicBezTo>
                  <a:cubicBezTo>
                    <a:pt x="224" y="272"/>
                    <a:pt x="235" y="282"/>
                    <a:pt x="244" y="292"/>
                  </a:cubicBezTo>
                  <a:cubicBezTo>
                    <a:pt x="252" y="301"/>
                    <a:pt x="259" y="310"/>
                    <a:pt x="263" y="317"/>
                  </a:cubicBezTo>
                  <a:cubicBezTo>
                    <a:pt x="265" y="320"/>
                    <a:pt x="266" y="323"/>
                    <a:pt x="266" y="325"/>
                  </a:cubicBezTo>
                  <a:cubicBezTo>
                    <a:pt x="267" y="327"/>
                    <a:pt x="266" y="328"/>
                    <a:pt x="266" y="328"/>
                  </a:cubicBezTo>
                  <a:cubicBezTo>
                    <a:pt x="318" y="250"/>
                    <a:pt x="318" y="250"/>
                    <a:pt x="318" y="250"/>
                  </a:cubicBezTo>
                  <a:cubicBezTo>
                    <a:pt x="320" y="248"/>
                    <a:pt x="320" y="244"/>
                    <a:pt x="319" y="241"/>
                  </a:cubicBezTo>
                  <a:cubicBezTo>
                    <a:pt x="312" y="228"/>
                    <a:pt x="292" y="196"/>
                    <a:pt x="234" y="145"/>
                  </a:cubicBezTo>
                  <a:cubicBezTo>
                    <a:pt x="295" y="188"/>
                    <a:pt x="337" y="233"/>
                    <a:pt x="331" y="242"/>
                  </a:cubicBezTo>
                  <a:cubicBezTo>
                    <a:pt x="292" y="293"/>
                    <a:pt x="292" y="293"/>
                    <a:pt x="292" y="293"/>
                  </a:cubicBezTo>
                  <a:lnTo>
                    <a:pt x="439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s1íďè"/>
            <p:cNvSpPr/>
            <p:nvPr/>
          </p:nvSpPr>
          <p:spPr bwMode="auto">
            <a:xfrm>
              <a:off x="4392619" y="1842973"/>
              <a:ext cx="1378100" cy="1033954"/>
            </a:xfrm>
            <a:custGeom>
              <a:avLst/>
              <a:gdLst>
                <a:gd name="T0" fmla="*/ 0 w 440"/>
                <a:gd name="T1" fmla="*/ 0 h 330"/>
                <a:gd name="T2" fmla="*/ 145 w 440"/>
                <a:gd name="T3" fmla="*/ 35 h 330"/>
                <a:gd name="T4" fmla="*/ 290 w 440"/>
                <a:gd name="T5" fmla="*/ 70 h 330"/>
                <a:gd name="T6" fmla="*/ 291 w 440"/>
                <a:gd name="T7" fmla="*/ 70 h 330"/>
                <a:gd name="T8" fmla="*/ 291 w 440"/>
                <a:gd name="T9" fmla="*/ 71 h 330"/>
                <a:gd name="T10" fmla="*/ 366 w 440"/>
                <a:gd name="T11" fmla="*/ 200 h 330"/>
                <a:gd name="T12" fmla="*/ 403 w 440"/>
                <a:gd name="T13" fmla="*/ 265 h 330"/>
                <a:gd name="T14" fmla="*/ 440 w 440"/>
                <a:gd name="T15" fmla="*/ 330 h 330"/>
                <a:gd name="T16" fmla="*/ 401 w 440"/>
                <a:gd name="T17" fmla="*/ 266 h 330"/>
                <a:gd name="T18" fmla="*/ 363 w 440"/>
                <a:gd name="T19" fmla="*/ 202 h 330"/>
                <a:gd name="T20" fmla="*/ 288 w 440"/>
                <a:gd name="T21" fmla="*/ 73 h 330"/>
                <a:gd name="T22" fmla="*/ 289 w 440"/>
                <a:gd name="T23" fmla="*/ 74 h 330"/>
                <a:gd name="T24" fmla="*/ 145 w 440"/>
                <a:gd name="T25" fmla="*/ 38 h 330"/>
                <a:gd name="T26" fmla="*/ 0 w 440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330">
                  <a:moveTo>
                    <a:pt x="0" y="0"/>
                  </a:moveTo>
                  <a:cubicBezTo>
                    <a:pt x="49" y="11"/>
                    <a:pt x="97" y="23"/>
                    <a:pt x="145" y="35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91" y="70"/>
                    <a:pt x="291" y="70"/>
                    <a:pt x="291" y="70"/>
                  </a:cubicBezTo>
                  <a:cubicBezTo>
                    <a:pt x="291" y="71"/>
                    <a:pt x="291" y="71"/>
                    <a:pt x="291" y="71"/>
                  </a:cubicBezTo>
                  <a:cubicBezTo>
                    <a:pt x="366" y="200"/>
                    <a:pt x="366" y="200"/>
                    <a:pt x="366" y="200"/>
                  </a:cubicBezTo>
                  <a:cubicBezTo>
                    <a:pt x="403" y="265"/>
                    <a:pt x="403" y="265"/>
                    <a:pt x="403" y="265"/>
                  </a:cubicBezTo>
                  <a:cubicBezTo>
                    <a:pt x="440" y="330"/>
                    <a:pt x="440" y="330"/>
                    <a:pt x="440" y="330"/>
                  </a:cubicBezTo>
                  <a:cubicBezTo>
                    <a:pt x="401" y="266"/>
                    <a:pt x="401" y="266"/>
                    <a:pt x="401" y="266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288" y="73"/>
                    <a:pt x="288" y="73"/>
                    <a:pt x="288" y="73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96" y="25"/>
                    <a:pt x="48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ṣlïḑe"/>
            <p:cNvSpPr/>
            <p:nvPr/>
          </p:nvSpPr>
          <p:spPr bwMode="auto">
            <a:xfrm>
              <a:off x="5376762" y="2786360"/>
              <a:ext cx="181131" cy="713956"/>
            </a:xfrm>
            <a:custGeom>
              <a:avLst/>
              <a:gdLst>
                <a:gd name="T0" fmla="*/ 52 w 58"/>
                <a:gd name="T1" fmla="*/ 228 h 228"/>
                <a:gd name="T2" fmla="*/ 38 w 58"/>
                <a:gd name="T3" fmla="*/ 0 h 228"/>
                <a:gd name="T4" fmla="*/ 44 w 58"/>
                <a:gd name="T5" fmla="*/ 5 h 228"/>
                <a:gd name="T6" fmla="*/ 58 w 58"/>
                <a:gd name="T7" fmla="*/ 223 h 228"/>
                <a:gd name="T8" fmla="*/ 52 w 58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8">
                  <a:moveTo>
                    <a:pt x="52" y="228"/>
                  </a:moveTo>
                  <a:cubicBezTo>
                    <a:pt x="0" y="167"/>
                    <a:pt x="6" y="44"/>
                    <a:pt x="38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14" y="47"/>
                    <a:pt x="8" y="164"/>
                    <a:pt x="58" y="223"/>
                  </a:cubicBezTo>
                  <a:lnTo>
                    <a:pt x="52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ṣľïḋè"/>
            <p:cNvSpPr/>
            <p:nvPr/>
          </p:nvSpPr>
          <p:spPr bwMode="auto">
            <a:xfrm>
              <a:off x="5520156" y="3465601"/>
              <a:ext cx="55848" cy="55848"/>
            </a:xfrm>
            <a:custGeom>
              <a:avLst/>
              <a:gdLst>
                <a:gd name="T0" fmla="*/ 7 w 18"/>
                <a:gd name="T1" fmla="*/ 17 h 18"/>
                <a:gd name="T2" fmla="*/ 1 w 18"/>
                <a:gd name="T3" fmla="*/ 7 h 18"/>
                <a:gd name="T4" fmla="*/ 11 w 18"/>
                <a:gd name="T5" fmla="*/ 1 h 18"/>
                <a:gd name="T6" fmla="*/ 17 w 18"/>
                <a:gd name="T7" fmla="*/ 11 h 18"/>
                <a:gd name="T8" fmla="*/ 7 w 18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7"/>
                  </a:moveTo>
                  <a:cubicBezTo>
                    <a:pt x="2" y="16"/>
                    <a:pt x="0" y="11"/>
                    <a:pt x="1" y="7"/>
                  </a:cubicBezTo>
                  <a:cubicBezTo>
                    <a:pt x="2" y="2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ubicBezTo>
                    <a:pt x="16" y="16"/>
                    <a:pt x="11" y="18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ṥļîdè"/>
            <p:cNvSpPr/>
            <p:nvPr/>
          </p:nvSpPr>
          <p:spPr bwMode="auto">
            <a:xfrm>
              <a:off x="5542798" y="3485221"/>
              <a:ext cx="212829" cy="227922"/>
            </a:xfrm>
            <a:custGeom>
              <a:avLst/>
              <a:gdLst>
                <a:gd name="T0" fmla="*/ 3 w 68"/>
                <a:gd name="T1" fmla="*/ 0 h 73"/>
                <a:gd name="T2" fmla="*/ 68 w 68"/>
                <a:gd name="T3" fmla="*/ 22 h 73"/>
                <a:gd name="T4" fmla="*/ 22 w 68"/>
                <a:gd name="T5" fmla="*/ 73 h 73"/>
                <a:gd name="T6" fmla="*/ 0 w 68"/>
                <a:gd name="T7" fmla="*/ 5 h 73"/>
                <a:gd name="T8" fmla="*/ 3 w 6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3" y="0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3" y="60"/>
                    <a:pt x="22" y="7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ṩľîḋè"/>
            <p:cNvSpPr/>
            <p:nvPr/>
          </p:nvSpPr>
          <p:spPr bwMode="auto">
            <a:xfrm>
              <a:off x="5886947" y="2350137"/>
              <a:ext cx="750181" cy="911690"/>
            </a:xfrm>
            <a:custGeom>
              <a:avLst/>
              <a:gdLst>
                <a:gd name="T0" fmla="*/ 91 w 240"/>
                <a:gd name="T1" fmla="*/ 243 h 291"/>
                <a:gd name="T2" fmla="*/ 137 w 240"/>
                <a:gd name="T3" fmla="*/ 220 h 291"/>
                <a:gd name="T4" fmla="*/ 182 w 240"/>
                <a:gd name="T5" fmla="*/ 197 h 291"/>
                <a:gd name="T6" fmla="*/ 196 w 240"/>
                <a:gd name="T7" fmla="*/ 149 h 291"/>
                <a:gd name="T8" fmla="*/ 210 w 240"/>
                <a:gd name="T9" fmla="*/ 99 h 291"/>
                <a:gd name="T10" fmla="*/ 225 w 240"/>
                <a:gd name="T11" fmla="*/ 50 h 291"/>
                <a:gd name="T12" fmla="*/ 240 w 240"/>
                <a:gd name="T13" fmla="*/ 0 h 291"/>
                <a:gd name="T14" fmla="*/ 71 w 240"/>
                <a:gd name="T15" fmla="*/ 105 h 291"/>
                <a:gd name="T16" fmla="*/ 0 w 240"/>
                <a:gd name="T17" fmla="*/ 291 h 291"/>
                <a:gd name="T18" fmla="*/ 46 w 240"/>
                <a:gd name="T19" fmla="*/ 267 h 291"/>
                <a:gd name="T20" fmla="*/ 91 w 240"/>
                <a:gd name="T21" fmla="*/ 24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91">
                  <a:moveTo>
                    <a:pt x="91" y="243"/>
                  </a:moveTo>
                  <a:cubicBezTo>
                    <a:pt x="137" y="220"/>
                    <a:pt x="137" y="220"/>
                    <a:pt x="137" y="22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15" y="83"/>
                    <a:pt x="220" y="66"/>
                    <a:pt x="225" y="50"/>
                  </a:cubicBezTo>
                  <a:cubicBezTo>
                    <a:pt x="230" y="33"/>
                    <a:pt x="235" y="17"/>
                    <a:pt x="240" y="0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15" y="283"/>
                    <a:pt x="30" y="275"/>
                    <a:pt x="46" y="267"/>
                  </a:cubicBezTo>
                  <a:cubicBezTo>
                    <a:pt x="61" y="259"/>
                    <a:pt x="76" y="251"/>
                    <a:pt x="91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ṧļîḑe"/>
            <p:cNvSpPr/>
            <p:nvPr/>
          </p:nvSpPr>
          <p:spPr bwMode="auto">
            <a:xfrm>
              <a:off x="6149585" y="2632398"/>
              <a:ext cx="559994" cy="626410"/>
            </a:xfrm>
            <a:custGeom>
              <a:avLst/>
              <a:gdLst>
                <a:gd name="T0" fmla="*/ 130 w 179"/>
                <a:gd name="T1" fmla="*/ 10 h 200"/>
                <a:gd name="T2" fmla="*/ 117 w 179"/>
                <a:gd name="T3" fmla="*/ 60 h 200"/>
                <a:gd name="T4" fmla="*/ 103 w 179"/>
                <a:gd name="T5" fmla="*/ 110 h 200"/>
                <a:gd name="T6" fmla="*/ 103 w 179"/>
                <a:gd name="T7" fmla="*/ 111 h 200"/>
                <a:gd name="T8" fmla="*/ 102 w 179"/>
                <a:gd name="T9" fmla="*/ 112 h 200"/>
                <a:gd name="T10" fmla="*/ 56 w 179"/>
                <a:gd name="T11" fmla="*/ 135 h 200"/>
                <a:gd name="T12" fmla="*/ 9 w 179"/>
                <a:gd name="T13" fmla="*/ 157 h 200"/>
                <a:gd name="T14" fmla="*/ 0 w 179"/>
                <a:gd name="T15" fmla="*/ 162 h 200"/>
                <a:gd name="T16" fmla="*/ 39 w 179"/>
                <a:gd name="T17" fmla="*/ 195 h 200"/>
                <a:gd name="T18" fmla="*/ 118 w 179"/>
                <a:gd name="T19" fmla="*/ 123 h 200"/>
                <a:gd name="T20" fmla="*/ 173 w 179"/>
                <a:gd name="T21" fmla="*/ 33 h 200"/>
                <a:gd name="T22" fmla="*/ 133 w 179"/>
                <a:gd name="T23" fmla="*/ 0 h 200"/>
                <a:gd name="T24" fmla="*/ 130 w 179"/>
                <a:gd name="T25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00">
                  <a:moveTo>
                    <a:pt x="130" y="10"/>
                  </a:moveTo>
                  <a:cubicBezTo>
                    <a:pt x="117" y="60"/>
                    <a:pt x="117" y="60"/>
                    <a:pt x="117" y="60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6" y="159"/>
                    <a:pt x="3" y="160"/>
                    <a:pt x="0" y="162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46" y="200"/>
                    <a:pt x="81" y="168"/>
                    <a:pt x="118" y="123"/>
                  </a:cubicBezTo>
                  <a:cubicBezTo>
                    <a:pt x="154" y="79"/>
                    <a:pt x="179" y="38"/>
                    <a:pt x="173" y="3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3"/>
                    <a:pt x="131" y="7"/>
                    <a:pt x="13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$liḑè"/>
            <p:cNvSpPr/>
            <p:nvPr/>
          </p:nvSpPr>
          <p:spPr bwMode="auto">
            <a:xfrm>
              <a:off x="5998644" y="2028630"/>
              <a:ext cx="564524" cy="413581"/>
            </a:xfrm>
            <a:custGeom>
              <a:avLst/>
              <a:gdLst>
                <a:gd name="T0" fmla="*/ 172 w 180"/>
                <a:gd name="T1" fmla="*/ 132 h 132"/>
                <a:gd name="T2" fmla="*/ 99 w 180"/>
                <a:gd name="T3" fmla="*/ 33 h 132"/>
                <a:gd name="T4" fmla="*/ 2 w 180"/>
                <a:gd name="T5" fmla="*/ 19 h 132"/>
                <a:gd name="T6" fmla="*/ 0 w 180"/>
                <a:gd name="T7" fmla="*/ 11 h 132"/>
                <a:gd name="T8" fmla="*/ 103 w 180"/>
                <a:gd name="T9" fmla="*/ 26 h 132"/>
                <a:gd name="T10" fmla="*/ 180 w 180"/>
                <a:gd name="T11" fmla="*/ 130 h 132"/>
                <a:gd name="T12" fmla="*/ 172 w 180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32">
                  <a:moveTo>
                    <a:pt x="172" y="132"/>
                  </a:moveTo>
                  <a:cubicBezTo>
                    <a:pt x="166" y="95"/>
                    <a:pt x="136" y="55"/>
                    <a:pt x="99" y="33"/>
                  </a:cubicBezTo>
                  <a:cubicBezTo>
                    <a:pt x="67" y="14"/>
                    <a:pt x="33" y="9"/>
                    <a:pt x="2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3" y="0"/>
                    <a:pt x="69" y="6"/>
                    <a:pt x="103" y="26"/>
                  </a:cubicBezTo>
                  <a:cubicBezTo>
                    <a:pt x="143" y="50"/>
                    <a:pt x="173" y="91"/>
                    <a:pt x="180" y="130"/>
                  </a:cubicBezTo>
                  <a:lnTo>
                    <a:pt x="172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ṩļîḋè"/>
            <p:cNvSpPr/>
            <p:nvPr/>
          </p:nvSpPr>
          <p:spPr bwMode="auto">
            <a:xfrm>
              <a:off x="5980530" y="2052781"/>
              <a:ext cx="46793" cy="46793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2 h 15"/>
                <a:gd name="T4" fmla="*/ 13 w 15"/>
                <a:gd name="T5" fmla="*/ 12 h 15"/>
                <a:gd name="T6" fmla="*/ 3 w 15"/>
                <a:gd name="T7" fmla="*/ 12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5" y="9"/>
                    <a:pt x="13" y="12"/>
                  </a:cubicBezTo>
                  <a:cubicBezTo>
                    <a:pt x="10" y="14"/>
                    <a:pt x="6" y="15"/>
                    <a:pt x="3" y="12"/>
                  </a:cubicBezTo>
                  <a:cubicBezTo>
                    <a:pt x="0" y="10"/>
                    <a:pt x="0" y="6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şḻîdè"/>
            <p:cNvSpPr/>
            <p:nvPr/>
          </p:nvSpPr>
          <p:spPr bwMode="auto">
            <a:xfrm>
              <a:off x="5808457" y="2052781"/>
              <a:ext cx="200752" cy="156981"/>
            </a:xfrm>
            <a:custGeom>
              <a:avLst/>
              <a:gdLst>
                <a:gd name="T0" fmla="*/ 64 w 64"/>
                <a:gd name="T1" fmla="*/ 9 h 50"/>
                <a:gd name="T2" fmla="*/ 27 w 64"/>
                <a:gd name="T3" fmla="*/ 50 h 50"/>
                <a:gd name="T4" fmla="*/ 4 w 64"/>
                <a:gd name="T5" fmla="*/ 0 h 50"/>
                <a:gd name="T6" fmla="*/ 62 w 64"/>
                <a:gd name="T7" fmla="*/ 5 h 50"/>
                <a:gd name="T8" fmla="*/ 64 w 64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0">
                  <a:moveTo>
                    <a:pt x="64" y="9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0" y="34"/>
                    <a:pt x="4" y="0"/>
                  </a:cubicBezTo>
                  <a:cubicBezTo>
                    <a:pt x="62" y="5"/>
                    <a:pt x="62" y="5"/>
                    <a:pt x="62" y="5"/>
                  </a:cubicBezTo>
                  <a:lnTo>
                    <a:pt x="6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ş1ïḋè"/>
            <p:cNvSpPr/>
            <p:nvPr/>
          </p:nvSpPr>
          <p:spPr bwMode="auto">
            <a:xfrm>
              <a:off x="6834861" y="1172789"/>
              <a:ext cx="573580" cy="1503384"/>
            </a:xfrm>
            <a:custGeom>
              <a:avLst/>
              <a:gdLst>
                <a:gd name="T0" fmla="*/ 20 w 183"/>
                <a:gd name="T1" fmla="*/ 135 h 480"/>
                <a:gd name="T2" fmla="*/ 10 w 183"/>
                <a:gd name="T3" fmla="*/ 202 h 480"/>
                <a:gd name="T4" fmla="*/ 0 w 183"/>
                <a:gd name="T5" fmla="*/ 267 h 480"/>
                <a:gd name="T6" fmla="*/ 41 w 183"/>
                <a:gd name="T7" fmla="*/ 319 h 480"/>
                <a:gd name="T8" fmla="*/ 83 w 183"/>
                <a:gd name="T9" fmla="*/ 372 h 480"/>
                <a:gd name="T10" fmla="*/ 125 w 183"/>
                <a:gd name="T11" fmla="*/ 426 h 480"/>
                <a:gd name="T12" fmla="*/ 166 w 183"/>
                <a:gd name="T13" fmla="*/ 480 h 480"/>
                <a:gd name="T14" fmla="*/ 183 w 183"/>
                <a:gd name="T15" fmla="*/ 219 h 480"/>
                <a:gd name="T16" fmla="*/ 39 w 183"/>
                <a:gd name="T17" fmla="*/ 0 h 480"/>
                <a:gd name="T18" fmla="*/ 30 w 183"/>
                <a:gd name="T19" fmla="*/ 68 h 480"/>
                <a:gd name="T20" fmla="*/ 20 w 183"/>
                <a:gd name="T21" fmla="*/ 13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480">
                  <a:moveTo>
                    <a:pt x="20" y="135"/>
                  </a:moveTo>
                  <a:cubicBezTo>
                    <a:pt x="10" y="202"/>
                    <a:pt x="10" y="202"/>
                    <a:pt x="10" y="20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41" y="319"/>
                    <a:pt x="41" y="319"/>
                    <a:pt x="41" y="319"/>
                  </a:cubicBezTo>
                  <a:cubicBezTo>
                    <a:pt x="83" y="372"/>
                    <a:pt x="83" y="372"/>
                    <a:pt x="83" y="372"/>
                  </a:cubicBezTo>
                  <a:cubicBezTo>
                    <a:pt x="97" y="390"/>
                    <a:pt x="111" y="408"/>
                    <a:pt x="125" y="426"/>
                  </a:cubicBezTo>
                  <a:cubicBezTo>
                    <a:pt x="138" y="444"/>
                    <a:pt x="152" y="462"/>
                    <a:pt x="166" y="480"/>
                  </a:cubicBezTo>
                  <a:cubicBezTo>
                    <a:pt x="183" y="219"/>
                    <a:pt x="183" y="219"/>
                    <a:pt x="183" y="21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23"/>
                    <a:pt x="33" y="45"/>
                    <a:pt x="30" y="68"/>
                  </a:cubicBezTo>
                  <a:cubicBezTo>
                    <a:pt x="27" y="90"/>
                    <a:pt x="23" y="112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šlïḑê"/>
            <p:cNvSpPr/>
            <p:nvPr/>
          </p:nvSpPr>
          <p:spPr bwMode="auto">
            <a:xfrm>
              <a:off x="6650711" y="1548635"/>
              <a:ext cx="455846" cy="899616"/>
            </a:xfrm>
            <a:custGeom>
              <a:avLst/>
              <a:gdLst>
                <a:gd name="T0" fmla="*/ 137 w 146"/>
                <a:gd name="T1" fmla="*/ 256 h 287"/>
                <a:gd name="T2" fmla="*/ 94 w 146"/>
                <a:gd name="T3" fmla="*/ 203 h 287"/>
                <a:gd name="T4" fmla="*/ 52 w 146"/>
                <a:gd name="T5" fmla="*/ 151 h 287"/>
                <a:gd name="T6" fmla="*/ 51 w 146"/>
                <a:gd name="T7" fmla="*/ 149 h 287"/>
                <a:gd name="T8" fmla="*/ 51 w 146"/>
                <a:gd name="T9" fmla="*/ 148 h 287"/>
                <a:gd name="T10" fmla="*/ 62 w 146"/>
                <a:gd name="T11" fmla="*/ 81 h 287"/>
                <a:gd name="T12" fmla="*/ 73 w 146"/>
                <a:gd name="T13" fmla="*/ 14 h 287"/>
                <a:gd name="T14" fmla="*/ 76 w 146"/>
                <a:gd name="T15" fmla="*/ 0 h 287"/>
                <a:gd name="T16" fmla="*/ 11 w 146"/>
                <a:gd name="T17" fmla="*/ 17 h 287"/>
                <a:gd name="T18" fmla="*/ 27 w 146"/>
                <a:gd name="T19" fmla="*/ 156 h 287"/>
                <a:gd name="T20" fmla="*/ 81 w 146"/>
                <a:gd name="T21" fmla="*/ 284 h 287"/>
                <a:gd name="T22" fmla="*/ 146 w 146"/>
                <a:gd name="T23" fmla="*/ 267 h 287"/>
                <a:gd name="T24" fmla="*/ 137 w 146"/>
                <a:gd name="T25" fmla="*/ 25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87">
                  <a:moveTo>
                    <a:pt x="137" y="256"/>
                  </a:moveTo>
                  <a:cubicBezTo>
                    <a:pt x="94" y="203"/>
                    <a:pt x="94" y="203"/>
                    <a:pt x="94" y="203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4" y="9"/>
                    <a:pt x="75" y="4"/>
                    <a:pt x="76" y="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0" y="20"/>
                    <a:pt x="7" y="82"/>
                    <a:pt x="27" y="156"/>
                  </a:cubicBezTo>
                  <a:cubicBezTo>
                    <a:pt x="46" y="229"/>
                    <a:pt x="71" y="287"/>
                    <a:pt x="81" y="284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3" y="263"/>
                    <a:pt x="140" y="260"/>
                    <a:pt x="137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ŝḻiďê"/>
            <p:cNvSpPr/>
            <p:nvPr/>
          </p:nvSpPr>
          <p:spPr bwMode="auto">
            <a:xfrm>
              <a:off x="6925426" y="2553908"/>
              <a:ext cx="387921" cy="430186"/>
            </a:xfrm>
            <a:custGeom>
              <a:avLst/>
              <a:gdLst>
                <a:gd name="T0" fmla="*/ 55 w 124"/>
                <a:gd name="T1" fmla="*/ 137 h 137"/>
                <a:gd name="T2" fmla="*/ 0 w 124"/>
                <a:gd name="T3" fmla="*/ 85 h 137"/>
                <a:gd name="T4" fmla="*/ 8 w 124"/>
                <a:gd name="T5" fmla="*/ 82 h 137"/>
                <a:gd name="T6" fmla="*/ 62 w 124"/>
                <a:gd name="T7" fmla="*/ 128 h 137"/>
                <a:gd name="T8" fmla="*/ 113 w 124"/>
                <a:gd name="T9" fmla="*/ 0 h 137"/>
                <a:gd name="T10" fmla="*/ 121 w 124"/>
                <a:gd name="T11" fmla="*/ 0 h 137"/>
                <a:gd name="T12" fmla="*/ 64 w 124"/>
                <a:gd name="T13" fmla="*/ 136 h 137"/>
                <a:gd name="T14" fmla="*/ 55 w 12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7">
                  <a:moveTo>
                    <a:pt x="55" y="137"/>
                  </a:moveTo>
                  <a:cubicBezTo>
                    <a:pt x="33" y="137"/>
                    <a:pt x="13" y="118"/>
                    <a:pt x="0" y="85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1" y="116"/>
                    <a:pt x="41" y="133"/>
                    <a:pt x="62" y="128"/>
                  </a:cubicBezTo>
                  <a:cubicBezTo>
                    <a:pt x="89" y="122"/>
                    <a:pt x="117" y="80"/>
                    <a:pt x="1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4" y="59"/>
                    <a:pt x="107" y="127"/>
                    <a:pt x="64" y="136"/>
                  </a:cubicBezTo>
                  <a:cubicBezTo>
                    <a:pt x="61" y="137"/>
                    <a:pt x="58" y="137"/>
                    <a:pt x="5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sḻíḍé"/>
            <p:cNvSpPr/>
            <p:nvPr/>
          </p:nvSpPr>
          <p:spPr bwMode="auto">
            <a:xfrm>
              <a:off x="6910333" y="2786360"/>
              <a:ext cx="58867" cy="58867"/>
            </a:xfrm>
            <a:custGeom>
              <a:avLst/>
              <a:gdLst>
                <a:gd name="T0" fmla="*/ 15 w 19"/>
                <a:gd name="T1" fmla="*/ 3 h 19"/>
                <a:gd name="T2" fmla="*/ 16 w 19"/>
                <a:gd name="T3" fmla="*/ 15 h 19"/>
                <a:gd name="T4" fmla="*/ 4 w 19"/>
                <a:gd name="T5" fmla="*/ 16 h 19"/>
                <a:gd name="T6" fmla="*/ 3 w 19"/>
                <a:gd name="T7" fmla="*/ 4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9" y="6"/>
                    <a:pt x="19" y="11"/>
                    <a:pt x="16" y="15"/>
                  </a:cubicBezTo>
                  <a:cubicBezTo>
                    <a:pt x="13" y="18"/>
                    <a:pt x="8" y="19"/>
                    <a:pt x="4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ŝliďè"/>
            <p:cNvSpPr/>
            <p:nvPr/>
          </p:nvSpPr>
          <p:spPr bwMode="auto">
            <a:xfrm>
              <a:off x="6775994" y="2573531"/>
              <a:ext cx="196224" cy="250564"/>
            </a:xfrm>
            <a:custGeom>
              <a:avLst/>
              <a:gdLst>
                <a:gd name="T0" fmla="*/ 51 w 63"/>
                <a:gd name="T1" fmla="*/ 80 h 80"/>
                <a:gd name="T2" fmla="*/ 0 w 63"/>
                <a:gd name="T3" fmla="*/ 33 h 80"/>
                <a:gd name="T4" fmla="*/ 63 w 63"/>
                <a:gd name="T5" fmla="*/ 5 h 80"/>
                <a:gd name="T6" fmla="*/ 55 w 63"/>
                <a:gd name="T7" fmla="*/ 77 h 80"/>
                <a:gd name="T8" fmla="*/ 51 w 63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0">
                  <a:moveTo>
                    <a:pt x="51" y="8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0" y="0"/>
                    <a:pt x="63" y="5"/>
                  </a:cubicBezTo>
                  <a:cubicBezTo>
                    <a:pt x="55" y="77"/>
                    <a:pt x="55" y="77"/>
                    <a:pt x="55" y="77"/>
                  </a:cubicBezTo>
                  <a:lnTo>
                    <a:pt x="5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ṣļiḓé"/>
            <p:cNvSpPr/>
            <p:nvPr/>
          </p:nvSpPr>
          <p:spPr bwMode="auto">
            <a:xfrm>
              <a:off x="3686213" y="1157696"/>
              <a:ext cx="585654" cy="1535081"/>
            </a:xfrm>
            <a:custGeom>
              <a:avLst/>
              <a:gdLst>
                <a:gd name="T0" fmla="*/ 34 w 187"/>
                <a:gd name="T1" fmla="*/ 132 h 490"/>
                <a:gd name="T2" fmla="*/ 17 w 187"/>
                <a:gd name="T3" fmla="*/ 197 h 490"/>
                <a:gd name="T4" fmla="*/ 0 w 187"/>
                <a:gd name="T5" fmla="*/ 261 h 490"/>
                <a:gd name="T6" fmla="*/ 35 w 187"/>
                <a:gd name="T7" fmla="*/ 317 h 490"/>
                <a:gd name="T8" fmla="*/ 71 w 187"/>
                <a:gd name="T9" fmla="*/ 374 h 490"/>
                <a:gd name="T10" fmla="*/ 107 w 187"/>
                <a:gd name="T11" fmla="*/ 432 h 490"/>
                <a:gd name="T12" fmla="*/ 142 w 187"/>
                <a:gd name="T13" fmla="*/ 490 h 490"/>
                <a:gd name="T14" fmla="*/ 187 w 187"/>
                <a:gd name="T15" fmla="*/ 232 h 490"/>
                <a:gd name="T16" fmla="*/ 67 w 187"/>
                <a:gd name="T17" fmla="*/ 0 h 490"/>
                <a:gd name="T18" fmla="*/ 51 w 187"/>
                <a:gd name="T19" fmla="*/ 66 h 490"/>
                <a:gd name="T20" fmla="*/ 34 w 187"/>
                <a:gd name="T21" fmla="*/ 13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490">
                  <a:moveTo>
                    <a:pt x="34" y="132"/>
                  </a:moveTo>
                  <a:cubicBezTo>
                    <a:pt x="17" y="197"/>
                    <a:pt x="17" y="197"/>
                    <a:pt x="17" y="197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35" y="317"/>
                    <a:pt x="35" y="317"/>
                    <a:pt x="35" y="317"/>
                  </a:cubicBezTo>
                  <a:cubicBezTo>
                    <a:pt x="71" y="374"/>
                    <a:pt x="71" y="374"/>
                    <a:pt x="71" y="374"/>
                  </a:cubicBezTo>
                  <a:cubicBezTo>
                    <a:pt x="83" y="394"/>
                    <a:pt x="95" y="413"/>
                    <a:pt x="107" y="432"/>
                  </a:cubicBezTo>
                  <a:cubicBezTo>
                    <a:pt x="118" y="452"/>
                    <a:pt x="130" y="471"/>
                    <a:pt x="142" y="490"/>
                  </a:cubicBezTo>
                  <a:cubicBezTo>
                    <a:pt x="187" y="232"/>
                    <a:pt x="187" y="232"/>
                    <a:pt x="187" y="23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2" y="22"/>
                    <a:pt x="56" y="44"/>
                    <a:pt x="51" y="66"/>
                  </a:cubicBezTo>
                  <a:cubicBezTo>
                    <a:pt x="45" y="88"/>
                    <a:pt x="40" y="110"/>
                    <a:pt x="34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sḻîḍé"/>
            <p:cNvSpPr/>
            <p:nvPr/>
          </p:nvSpPr>
          <p:spPr bwMode="auto">
            <a:xfrm>
              <a:off x="3544325" y="1521466"/>
              <a:ext cx="372825" cy="892069"/>
            </a:xfrm>
            <a:custGeom>
              <a:avLst/>
              <a:gdLst>
                <a:gd name="T0" fmla="*/ 111 w 119"/>
                <a:gd name="T1" fmla="*/ 262 h 285"/>
                <a:gd name="T2" fmla="*/ 74 w 119"/>
                <a:gd name="T3" fmla="*/ 205 h 285"/>
                <a:gd name="T4" fmla="*/ 37 w 119"/>
                <a:gd name="T5" fmla="*/ 148 h 285"/>
                <a:gd name="T6" fmla="*/ 36 w 119"/>
                <a:gd name="T7" fmla="*/ 146 h 285"/>
                <a:gd name="T8" fmla="*/ 37 w 119"/>
                <a:gd name="T9" fmla="*/ 145 h 285"/>
                <a:gd name="T10" fmla="*/ 55 w 119"/>
                <a:gd name="T11" fmla="*/ 79 h 285"/>
                <a:gd name="T12" fmla="*/ 73 w 119"/>
                <a:gd name="T13" fmla="*/ 14 h 285"/>
                <a:gd name="T14" fmla="*/ 77 w 119"/>
                <a:gd name="T15" fmla="*/ 0 h 285"/>
                <a:gd name="T16" fmla="*/ 11 w 119"/>
                <a:gd name="T17" fmla="*/ 11 h 285"/>
                <a:gd name="T18" fmla="*/ 12 w 119"/>
                <a:gd name="T19" fmla="*/ 150 h 285"/>
                <a:gd name="T20" fmla="*/ 52 w 119"/>
                <a:gd name="T21" fmla="*/ 284 h 285"/>
                <a:gd name="T22" fmla="*/ 119 w 119"/>
                <a:gd name="T23" fmla="*/ 273 h 285"/>
                <a:gd name="T24" fmla="*/ 111 w 119"/>
                <a:gd name="T25" fmla="*/ 26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85">
                  <a:moveTo>
                    <a:pt x="111" y="262"/>
                  </a:moveTo>
                  <a:cubicBezTo>
                    <a:pt x="74" y="205"/>
                    <a:pt x="74" y="205"/>
                    <a:pt x="74" y="205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9"/>
                    <a:pt x="76" y="5"/>
                    <a:pt x="7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12"/>
                    <a:pt x="0" y="75"/>
                    <a:pt x="12" y="150"/>
                  </a:cubicBezTo>
                  <a:cubicBezTo>
                    <a:pt x="23" y="225"/>
                    <a:pt x="41" y="285"/>
                    <a:pt x="52" y="284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6" y="269"/>
                    <a:pt x="114" y="266"/>
                    <a:pt x="111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śḻïdé"/>
            <p:cNvSpPr/>
            <p:nvPr/>
          </p:nvSpPr>
          <p:spPr bwMode="auto">
            <a:xfrm>
              <a:off x="4105831" y="2541834"/>
              <a:ext cx="224903" cy="664145"/>
            </a:xfrm>
            <a:custGeom>
              <a:avLst/>
              <a:gdLst>
                <a:gd name="T0" fmla="*/ 31 w 72"/>
                <a:gd name="T1" fmla="*/ 212 h 212"/>
                <a:gd name="T2" fmla="*/ 26 w 72"/>
                <a:gd name="T3" fmla="*/ 206 h 212"/>
                <a:gd name="T4" fmla="*/ 60 w 72"/>
                <a:gd name="T5" fmla="*/ 108 h 212"/>
                <a:gd name="T6" fmla="*/ 0 w 72"/>
                <a:gd name="T7" fmla="*/ 7 h 212"/>
                <a:gd name="T8" fmla="*/ 4 w 72"/>
                <a:gd name="T9" fmla="*/ 0 h 212"/>
                <a:gd name="T10" fmla="*/ 68 w 72"/>
                <a:gd name="T11" fmla="*/ 107 h 212"/>
                <a:gd name="T12" fmla="*/ 31 w 72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12">
                  <a:moveTo>
                    <a:pt x="31" y="212"/>
                  </a:moveTo>
                  <a:cubicBezTo>
                    <a:pt x="26" y="206"/>
                    <a:pt x="26" y="206"/>
                    <a:pt x="26" y="206"/>
                  </a:cubicBezTo>
                  <a:cubicBezTo>
                    <a:pt x="52" y="183"/>
                    <a:pt x="64" y="147"/>
                    <a:pt x="60" y="108"/>
                  </a:cubicBezTo>
                  <a:cubicBezTo>
                    <a:pt x="55" y="65"/>
                    <a:pt x="32" y="26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8" y="21"/>
                    <a:pt x="63" y="61"/>
                    <a:pt x="68" y="107"/>
                  </a:cubicBezTo>
                  <a:cubicBezTo>
                    <a:pt x="72" y="149"/>
                    <a:pt x="59" y="187"/>
                    <a:pt x="3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ṩ1ïḍe"/>
            <p:cNvSpPr/>
            <p:nvPr/>
          </p:nvSpPr>
          <p:spPr bwMode="auto">
            <a:xfrm>
              <a:off x="4234132" y="3074659"/>
              <a:ext cx="55848" cy="55848"/>
            </a:xfrm>
            <a:custGeom>
              <a:avLst/>
              <a:gdLst>
                <a:gd name="T0" fmla="*/ 1 w 18"/>
                <a:gd name="T1" fmla="*/ 8 h 18"/>
                <a:gd name="T2" fmla="*/ 10 w 18"/>
                <a:gd name="T3" fmla="*/ 1 h 18"/>
                <a:gd name="T4" fmla="*/ 17 w 18"/>
                <a:gd name="T5" fmla="*/ 10 h 18"/>
                <a:gd name="T6" fmla="*/ 8 w 18"/>
                <a:gd name="T7" fmla="*/ 17 h 18"/>
                <a:gd name="T8" fmla="*/ 1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" y="8"/>
                  </a:moveTo>
                  <a:cubicBezTo>
                    <a:pt x="1" y="3"/>
                    <a:pt x="6" y="0"/>
                    <a:pt x="10" y="1"/>
                  </a:cubicBezTo>
                  <a:cubicBezTo>
                    <a:pt x="15" y="1"/>
                    <a:pt x="18" y="5"/>
                    <a:pt x="17" y="10"/>
                  </a:cubicBezTo>
                  <a:cubicBezTo>
                    <a:pt x="17" y="14"/>
                    <a:pt x="13" y="18"/>
                    <a:pt x="8" y="17"/>
                  </a:cubicBezTo>
                  <a:cubicBezTo>
                    <a:pt x="4" y="17"/>
                    <a:pt x="0" y="13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ļídè"/>
            <p:cNvSpPr/>
            <p:nvPr/>
          </p:nvSpPr>
          <p:spPr bwMode="auto">
            <a:xfrm>
              <a:off x="4059038" y="3095791"/>
              <a:ext cx="212829" cy="226413"/>
            </a:xfrm>
            <a:custGeom>
              <a:avLst/>
              <a:gdLst>
                <a:gd name="T0" fmla="*/ 68 w 68"/>
                <a:gd name="T1" fmla="*/ 2 h 72"/>
                <a:gd name="T2" fmla="*/ 57 w 68"/>
                <a:gd name="T3" fmla="*/ 70 h 72"/>
                <a:gd name="T4" fmla="*/ 0 w 68"/>
                <a:gd name="T5" fmla="*/ 34 h 72"/>
                <a:gd name="T6" fmla="*/ 63 w 68"/>
                <a:gd name="T7" fmla="*/ 0 h 72"/>
                <a:gd name="T8" fmla="*/ 68 w 68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2">
                  <a:moveTo>
                    <a:pt x="68" y="2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20" y="72"/>
                    <a:pt x="0" y="34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6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6" name="矩形 105"/>
          <p:cNvSpPr/>
          <p:nvPr/>
        </p:nvSpPr>
        <p:spPr>
          <a:xfrm>
            <a:off x="0" y="-24130"/>
            <a:ext cx="12240895" cy="6882130"/>
          </a:xfrm>
          <a:prstGeom prst="rect">
            <a:avLst/>
          </a:prstGeom>
          <a:gradFill>
            <a:gsLst>
              <a:gs pos="86000">
                <a:schemeClr val="bg2">
                  <a:lumMod val="50000"/>
                  <a:alpha val="97000"/>
                </a:schemeClr>
              </a:gs>
              <a:gs pos="16000">
                <a:schemeClr val="accent2">
                  <a:lumMod val="75000"/>
                  <a:alpha val="7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任意多边形: 形状 1"/>
          <p:cNvSpPr/>
          <p:nvPr/>
        </p:nvSpPr>
        <p:spPr>
          <a:xfrm flipV="1">
            <a:off x="571500" y="0"/>
            <a:ext cx="2068830" cy="1182370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PA-图片 95"/>
          <p:cNvSpPr/>
          <p:nvPr>
            <p:custDataLst>
              <p:tags r:id="rId3"/>
            </p:custDataLst>
          </p:nvPr>
        </p:nvSpPr>
        <p:spPr>
          <a:xfrm rot="21327183" flipV="1">
            <a:off x="-1180465" y="4807585"/>
            <a:ext cx="16703040" cy="4100195"/>
          </a:xfrm>
          <a:custGeom>
            <a:avLst/>
            <a:gdLst/>
            <a:ahLst/>
            <a:cxnLst/>
            <a:rect l="0" t="0" r="0" b="0"/>
            <a:pathLst>
              <a:path w="12168672" h="2987300">
                <a:moveTo>
                  <a:pt x="0" y="0"/>
                </a:moveTo>
                <a:lnTo>
                  <a:pt x="12168671" y="0"/>
                </a:lnTo>
                <a:lnTo>
                  <a:pt x="12168671" y="2987299"/>
                </a:lnTo>
                <a:lnTo>
                  <a:pt x="0" y="2987299"/>
                </a:lnTo>
                <a:close/>
              </a:path>
            </a:pathLst>
          </a:custGeom>
          <a:blipFill dpi="0" rotWithShape="1">
            <a:blip r:embed="rId6">
              <a:alphaModFix amt="2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253210" y="465463"/>
            <a:ext cx="349461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勤奋、严谨、求实、创新</a:t>
            </a:r>
          </a:p>
        </p:txBody>
      </p:sp>
      <p:sp>
        <p:nvSpPr>
          <p:cNvPr id="23" name="矩形 22"/>
          <p:cNvSpPr/>
          <p:nvPr/>
        </p:nvSpPr>
        <p:spPr>
          <a:xfrm>
            <a:off x="1675765" y="2043430"/>
            <a:ext cx="6692265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altLang="en-US" sz="11500" b="1" i="1" dirty="0">
                <a:solidFill>
                  <a:schemeClr val="bg1"/>
                </a:solidFill>
                <a:latin typeface="字体圈欣意冠黑体" panose="00000500000000000000" charset="-122"/>
                <a:ea typeface="字体圈欣意冠黑体" panose="00000500000000000000" charset="-122"/>
                <a:cs typeface="字体圈欣意冠黑体" panose="00000500000000000000" charset="-122"/>
              </a:rPr>
              <a:t>谢谢指导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832607" y="4666744"/>
            <a:ext cx="10289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1688465" y="3922395"/>
            <a:ext cx="48196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Quarterly work report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0270" y="4914265"/>
            <a:ext cx="1252855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defRPr/>
            </a:pPr>
            <a:r>
              <a:rPr lang="zh-CN" altLang="en-US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en-US" altLang="zh-CN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PPT818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iconfont-11899-5651351"/>
          <p:cNvSpPr>
            <a:spLocks noChangeAspect="1"/>
          </p:cNvSpPr>
          <p:nvPr/>
        </p:nvSpPr>
        <p:spPr bwMode="auto">
          <a:xfrm>
            <a:off x="1824355" y="4882515"/>
            <a:ext cx="230505" cy="230505"/>
          </a:xfrm>
          <a:custGeom>
            <a:avLst/>
            <a:gdLst>
              <a:gd name="T0" fmla="*/ 7682 w 7948"/>
              <a:gd name="T1" fmla="*/ 6783 h 7949"/>
              <a:gd name="T2" fmla="*/ 5299 w 7948"/>
              <a:gd name="T3" fmla="*/ 5962 h 7949"/>
              <a:gd name="T4" fmla="*/ 5331 w 7948"/>
              <a:gd name="T5" fmla="*/ 4819 h 7949"/>
              <a:gd name="T6" fmla="*/ 5842 w 7948"/>
              <a:gd name="T7" fmla="*/ 3675 h 7949"/>
              <a:gd name="T8" fmla="*/ 6062 w 7948"/>
              <a:gd name="T9" fmla="*/ 2499 h 7949"/>
              <a:gd name="T10" fmla="*/ 5782 w 7948"/>
              <a:gd name="T11" fmla="*/ 2087 h 7949"/>
              <a:gd name="T12" fmla="*/ 5560 w 7948"/>
              <a:gd name="T13" fmla="*/ 808 h 7949"/>
              <a:gd name="T14" fmla="*/ 4267 w 7948"/>
              <a:gd name="T15" fmla="*/ 3 h 7949"/>
              <a:gd name="T16" fmla="*/ 3532 w 7948"/>
              <a:gd name="T17" fmla="*/ 224 h 7949"/>
              <a:gd name="T18" fmla="*/ 2166 w 7948"/>
              <a:gd name="T19" fmla="*/ 2087 h 7949"/>
              <a:gd name="T20" fmla="*/ 1886 w 7948"/>
              <a:gd name="T21" fmla="*/ 2499 h 7949"/>
              <a:gd name="T22" fmla="*/ 2106 w 7948"/>
              <a:gd name="T23" fmla="*/ 3675 h 7949"/>
              <a:gd name="T24" fmla="*/ 2617 w 7948"/>
              <a:gd name="T25" fmla="*/ 4819 h 7949"/>
              <a:gd name="T26" fmla="*/ 2649 w 7948"/>
              <a:gd name="T27" fmla="*/ 5963 h 7949"/>
              <a:gd name="T28" fmla="*/ 266 w 7948"/>
              <a:gd name="T29" fmla="*/ 6783 h 7949"/>
              <a:gd name="T30" fmla="*/ 0 w 7948"/>
              <a:gd name="T31" fmla="*/ 7949 h 7949"/>
              <a:gd name="T32" fmla="*/ 7948 w 7948"/>
              <a:gd name="T33" fmla="*/ 7949 h 7949"/>
              <a:gd name="T34" fmla="*/ 7682 w 7948"/>
              <a:gd name="T35" fmla="*/ 6783 h 7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8" h="7949">
                <a:moveTo>
                  <a:pt x="7682" y="6783"/>
                </a:moveTo>
                <a:cubicBezTo>
                  <a:pt x="7334" y="6308"/>
                  <a:pt x="5568" y="6505"/>
                  <a:pt x="5299" y="5962"/>
                </a:cubicBezTo>
                <a:cubicBezTo>
                  <a:pt x="4764" y="4886"/>
                  <a:pt x="4982" y="5086"/>
                  <a:pt x="5331" y="4819"/>
                </a:cubicBezTo>
                <a:cubicBezTo>
                  <a:pt x="5658" y="4569"/>
                  <a:pt x="5642" y="3909"/>
                  <a:pt x="5842" y="3675"/>
                </a:cubicBezTo>
                <a:cubicBezTo>
                  <a:pt x="6045" y="3437"/>
                  <a:pt x="6139" y="2756"/>
                  <a:pt x="6062" y="2499"/>
                </a:cubicBezTo>
                <a:cubicBezTo>
                  <a:pt x="5961" y="2159"/>
                  <a:pt x="5806" y="2344"/>
                  <a:pt x="5782" y="2087"/>
                </a:cubicBezTo>
                <a:cubicBezTo>
                  <a:pt x="5732" y="1533"/>
                  <a:pt x="5872" y="1078"/>
                  <a:pt x="5560" y="808"/>
                </a:cubicBezTo>
                <a:cubicBezTo>
                  <a:pt x="5258" y="548"/>
                  <a:pt x="4881" y="10"/>
                  <a:pt x="4267" y="3"/>
                </a:cubicBezTo>
                <a:cubicBezTo>
                  <a:pt x="4053" y="0"/>
                  <a:pt x="3811" y="64"/>
                  <a:pt x="3532" y="224"/>
                </a:cubicBezTo>
                <a:cubicBezTo>
                  <a:pt x="2208" y="82"/>
                  <a:pt x="2216" y="1533"/>
                  <a:pt x="2166" y="2087"/>
                </a:cubicBezTo>
                <a:cubicBezTo>
                  <a:pt x="2142" y="2344"/>
                  <a:pt x="1987" y="2159"/>
                  <a:pt x="1886" y="2499"/>
                </a:cubicBezTo>
                <a:cubicBezTo>
                  <a:pt x="1809" y="2756"/>
                  <a:pt x="1903" y="3437"/>
                  <a:pt x="2106" y="3675"/>
                </a:cubicBezTo>
                <a:cubicBezTo>
                  <a:pt x="2306" y="3909"/>
                  <a:pt x="2290" y="4569"/>
                  <a:pt x="2617" y="4819"/>
                </a:cubicBezTo>
                <a:cubicBezTo>
                  <a:pt x="2966" y="5086"/>
                  <a:pt x="3184" y="4886"/>
                  <a:pt x="2649" y="5963"/>
                </a:cubicBezTo>
                <a:cubicBezTo>
                  <a:pt x="2380" y="6505"/>
                  <a:pt x="614" y="6308"/>
                  <a:pt x="266" y="6783"/>
                </a:cubicBezTo>
                <a:cubicBezTo>
                  <a:pt x="0" y="7146"/>
                  <a:pt x="0" y="7949"/>
                  <a:pt x="0" y="7949"/>
                </a:cubicBezTo>
                <a:lnTo>
                  <a:pt x="7948" y="7949"/>
                </a:lnTo>
                <a:cubicBezTo>
                  <a:pt x="7948" y="7949"/>
                  <a:pt x="7948" y="7146"/>
                  <a:pt x="7682" y="6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60270" y="5323840"/>
            <a:ext cx="12312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指导老师：</a:t>
            </a:r>
            <a:r>
              <a:rPr lang="en-US" altLang="zh-CN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PPT818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iconfont-11899-5651351"/>
          <p:cNvSpPr>
            <a:spLocks noChangeAspect="1"/>
          </p:cNvSpPr>
          <p:nvPr/>
        </p:nvSpPr>
        <p:spPr bwMode="auto">
          <a:xfrm>
            <a:off x="1824355" y="5300980"/>
            <a:ext cx="230505" cy="230505"/>
          </a:xfrm>
          <a:custGeom>
            <a:avLst/>
            <a:gdLst>
              <a:gd name="T0" fmla="*/ 7682 w 7948"/>
              <a:gd name="T1" fmla="*/ 6783 h 7949"/>
              <a:gd name="T2" fmla="*/ 5299 w 7948"/>
              <a:gd name="T3" fmla="*/ 5962 h 7949"/>
              <a:gd name="T4" fmla="*/ 5331 w 7948"/>
              <a:gd name="T5" fmla="*/ 4819 h 7949"/>
              <a:gd name="T6" fmla="*/ 5842 w 7948"/>
              <a:gd name="T7" fmla="*/ 3675 h 7949"/>
              <a:gd name="T8" fmla="*/ 6062 w 7948"/>
              <a:gd name="T9" fmla="*/ 2499 h 7949"/>
              <a:gd name="T10" fmla="*/ 5782 w 7948"/>
              <a:gd name="T11" fmla="*/ 2087 h 7949"/>
              <a:gd name="T12" fmla="*/ 5560 w 7948"/>
              <a:gd name="T13" fmla="*/ 808 h 7949"/>
              <a:gd name="T14" fmla="*/ 4267 w 7948"/>
              <a:gd name="T15" fmla="*/ 3 h 7949"/>
              <a:gd name="T16" fmla="*/ 3532 w 7948"/>
              <a:gd name="T17" fmla="*/ 224 h 7949"/>
              <a:gd name="T18" fmla="*/ 2166 w 7948"/>
              <a:gd name="T19" fmla="*/ 2087 h 7949"/>
              <a:gd name="T20" fmla="*/ 1886 w 7948"/>
              <a:gd name="T21" fmla="*/ 2499 h 7949"/>
              <a:gd name="T22" fmla="*/ 2106 w 7948"/>
              <a:gd name="T23" fmla="*/ 3675 h 7949"/>
              <a:gd name="T24" fmla="*/ 2617 w 7948"/>
              <a:gd name="T25" fmla="*/ 4819 h 7949"/>
              <a:gd name="T26" fmla="*/ 2649 w 7948"/>
              <a:gd name="T27" fmla="*/ 5963 h 7949"/>
              <a:gd name="T28" fmla="*/ 266 w 7948"/>
              <a:gd name="T29" fmla="*/ 6783 h 7949"/>
              <a:gd name="T30" fmla="*/ 0 w 7948"/>
              <a:gd name="T31" fmla="*/ 7949 h 7949"/>
              <a:gd name="T32" fmla="*/ 7948 w 7948"/>
              <a:gd name="T33" fmla="*/ 7949 h 7949"/>
              <a:gd name="T34" fmla="*/ 7682 w 7948"/>
              <a:gd name="T35" fmla="*/ 6783 h 7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8" h="7949">
                <a:moveTo>
                  <a:pt x="7682" y="6783"/>
                </a:moveTo>
                <a:cubicBezTo>
                  <a:pt x="7334" y="6308"/>
                  <a:pt x="5568" y="6505"/>
                  <a:pt x="5299" y="5962"/>
                </a:cubicBezTo>
                <a:cubicBezTo>
                  <a:pt x="4764" y="4886"/>
                  <a:pt x="4982" y="5086"/>
                  <a:pt x="5331" y="4819"/>
                </a:cubicBezTo>
                <a:cubicBezTo>
                  <a:pt x="5658" y="4569"/>
                  <a:pt x="5642" y="3909"/>
                  <a:pt x="5842" y="3675"/>
                </a:cubicBezTo>
                <a:cubicBezTo>
                  <a:pt x="6045" y="3437"/>
                  <a:pt x="6139" y="2756"/>
                  <a:pt x="6062" y="2499"/>
                </a:cubicBezTo>
                <a:cubicBezTo>
                  <a:pt x="5961" y="2159"/>
                  <a:pt x="5806" y="2344"/>
                  <a:pt x="5782" y="2087"/>
                </a:cubicBezTo>
                <a:cubicBezTo>
                  <a:pt x="5732" y="1533"/>
                  <a:pt x="5872" y="1078"/>
                  <a:pt x="5560" y="808"/>
                </a:cubicBezTo>
                <a:cubicBezTo>
                  <a:pt x="5258" y="548"/>
                  <a:pt x="4881" y="10"/>
                  <a:pt x="4267" y="3"/>
                </a:cubicBezTo>
                <a:cubicBezTo>
                  <a:pt x="4053" y="0"/>
                  <a:pt x="3811" y="64"/>
                  <a:pt x="3532" y="224"/>
                </a:cubicBezTo>
                <a:cubicBezTo>
                  <a:pt x="2208" y="82"/>
                  <a:pt x="2216" y="1533"/>
                  <a:pt x="2166" y="2087"/>
                </a:cubicBezTo>
                <a:cubicBezTo>
                  <a:pt x="2142" y="2344"/>
                  <a:pt x="1987" y="2159"/>
                  <a:pt x="1886" y="2499"/>
                </a:cubicBezTo>
                <a:cubicBezTo>
                  <a:pt x="1809" y="2756"/>
                  <a:pt x="1903" y="3437"/>
                  <a:pt x="2106" y="3675"/>
                </a:cubicBezTo>
                <a:cubicBezTo>
                  <a:pt x="2306" y="3909"/>
                  <a:pt x="2290" y="4569"/>
                  <a:pt x="2617" y="4819"/>
                </a:cubicBezTo>
                <a:cubicBezTo>
                  <a:pt x="2966" y="5086"/>
                  <a:pt x="3184" y="4886"/>
                  <a:pt x="2649" y="5963"/>
                </a:cubicBezTo>
                <a:cubicBezTo>
                  <a:pt x="2380" y="6505"/>
                  <a:pt x="614" y="6308"/>
                  <a:pt x="266" y="6783"/>
                </a:cubicBezTo>
                <a:cubicBezTo>
                  <a:pt x="0" y="7146"/>
                  <a:pt x="0" y="7949"/>
                  <a:pt x="0" y="7949"/>
                </a:cubicBezTo>
                <a:lnTo>
                  <a:pt x="7948" y="7949"/>
                </a:lnTo>
                <a:cubicBezTo>
                  <a:pt x="7948" y="7949"/>
                  <a:pt x="7948" y="7146"/>
                  <a:pt x="7682" y="6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129" name="组合 4128"/>
          <p:cNvGrpSpPr/>
          <p:nvPr/>
        </p:nvGrpSpPr>
        <p:grpSpPr>
          <a:xfrm>
            <a:off x="10687050" y="427355"/>
            <a:ext cx="1239520" cy="334645"/>
            <a:chOff x="1013179" y="3677954"/>
            <a:chExt cx="920220" cy="221803"/>
          </a:xfrm>
        </p:grpSpPr>
        <p:grpSp>
          <p:nvGrpSpPr>
            <p:cNvPr id="4106" name="PA-组合 4105"/>
            <p:cNvGrpSpPr/>
            <p:nvPr/>
          </p:nvGrpSpPr>
          <p:grpSpPr>
            <a:xfrm>
              <a:off x="1013179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13" name="PA-椭圆 56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PA-椭圆 6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PA-椭圆 6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1" name="PA-组合 190"/>
            <p:cNvGrpSpPr/>
            <p:nvPr/>
          </p:nvGrpSpPr>
          <p:grpSpPr>
            <a:xfrm>
              <a:off x="1135914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192" name="PA-椭圆 19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1142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3" name="PA-椭圆 19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1142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4" name="PA-椭圆 19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1142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5" name="PA-组合 194"/>
            <p:cNvGrpSpPr/>
            <p:nvPr/>
          </p:nvGrpSpPr>
          <p:grpSpPr>
            <a:xfrm>
              <a:off x="1258648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196" name="PA-椭圆 195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178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7" name="PA-椭圆 196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178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8" name="PA-椭圆 197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17857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9" name="PA-组合 198"/>
            <p:cNvGrpSpPr/>
            <p:nvPr/>
          </p:nvGrpSpPr>
          <p:grpSpPr>
            <a:xfrm>
              <a:off x="1381383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00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2428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1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2428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2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2428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03" name="PA-组合 202"/>
            <p:cNvGrpSpPr/>
            <p:nvPr/>
          </p:nvGrpSpPr>
          <p:grpSpPr>
            <a:xfrm>
              <a:off x="1504118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04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3071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5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3071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6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3071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07" name="PA-组合 206"/>
            <p:cNvGrpSpPr/>
            <p:nvPr/>
          </p:nvGrpSpPr>
          <p:grpSpPr>
            <a:xfrm>
              <a:off x="1626853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08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37143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9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37143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0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37143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11" name="PA-组合 210"/>
            <p:cNvGrpSpPr/>
            <p:nvPr/>
          </p:nvGrpSpPr>
          <p:grpSpPr>
            <a:xfrm>
              <a:off x="1749587" y="3677954"/>
              <a:ext cx="61077" cy="221803"/>
              <a:chOff x="920890" y="3290017"/>
              <a:chExt cx="89423" cy="324741"/>
            </a:xfrm>
            <a:solidFill>
              <a:schemeClr val="bg1">
                <a:alpha val="5000"/>
              </a:schemeClr>
            </a:solidFill>
          </p:grpSpPr>
          <p:sp>
            <p:nvSpPr>
              <p:cNvPr id="212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solidFill>
                <a:srgbClr val="FFFFFF">
                  <a:alpha val="43571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3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solidFill>
                <a:srgbClr val="FFFFFF">
                  <a:alpha val="43571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4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solidFill>
                <a:srgbClr val="FFFFFF">
                  <a:alpha val="43571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7" name="PA-组合 122"/>
            <p:cNvGrpSpPr/>
            <p:nvPr/>
          </p:nvGrpSpPr>
          <p:grpSpPr>
            <a:xfrm>
              <a:off x="1872322" y="3677954"/>
              <a:ext cx="61077" cy="221803"/>
              <a:chOff x="920890" y="3290017"/>
              <a:chExt cx="89423" cy="324741"/>
            </a:xfrm>
            <a:solidFill>
              <a:schemeClr val="bg1">
                <a:alpha val="50000"/>
              </a:schemeClr>
            </a:solidFill>
          </p:grpSpPr>
          <p:sp>
            <p:nvSpPr>
              <p:cNvPr id="124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5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0" y="0"/>
            <a:ext cx="12240260" cy="6882130"/>
            <a:chOff x="0" y="0"/>
            <a:chExt cx="19276" cy="10838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110" name="矩形 109"/>
            <p:cNvSpPr/>
            <p:nvPr/>
          </p:nvSpPr>
          <p:spPr>
            <a:xfrm>
              <a:off x="0" y="0"/>
              <a:ext cx="19277" cy="10838"/>
            </a:xfrm>
            <a:prstGeom prst="rect">
              <a:avLst/>
            </a:prstGeom>
            <a:gradFill>
              <a:gsLst>
                <a:gs pos="86000">
                  <a:schemeClr val="bg1">
                    <a:alpha val="92000"/>
                  </a:schemeClr>
                </a:gs>
                <a:gs pos="16000">
                  <a:schemeClr val="bg1"/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261610" y="1991995"/>
            <a:ext cx="114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61610" y="2795905"/>
            <a:ext cx="114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61610" y="3600450"/>
            <a:ext cx="114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61610" y="4404360"/>
            <a:ext cx="114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45630" y="1982470"/>
            <a:ext cx="1753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45630" y="2772410"/>
            <a:ext cx="1753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5630" y="3562985"/>
            <a:ext cx="1753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结论与建议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45630" y="4353560"/>
            <a:ext cx="1753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提问</a:t>
            </a:r>
          </a:p>
        </p:txBody>
      </p:sp>
      <p:sp>
        <p:nvSpPr>
          <p:cNvPr id="14" name="íṧļïḋe"/>
          <p:cNvSpPr/>
          <p:nvPr/>
        </p:nvSpPr>
        <p:spPr bwMode="auto">
          <a:xfrm>
            <a:off x="6542405" y="2218690"/>
            <a:ext cx="212090" cy="161925"/>
          </a:xfrm>
          <a:custGeom>
            <a:avLst/>
            <a:gdLst>
              <a:gd name="T0" fmla="*/ 0 w 353"/>
              <a:gd name="T1" fmla="*/ 0 h 283"/>
              <a:gd name="T2" fmla="*/ 282 w 353"/>
              <a:gd name="T3" fmla="*/ 283 h 283"/>
              <a:gd name="T4" fmla="*/ 353 w 353"/>
              <a:gd name="T5" fmla="*/ 212 h 283"/>
              <a:gd name="T6" fmla="*/ 141 w 353"/>
              <a:gd name="T7" fmla="*/ 0 h 283"/>
              <a:gd name="T8" fmla="*/ 0 w 353"/>
              <a:gd name="T9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0"/>
                </a:moveTo>
                <a:lnTo>
                  <a:pt x="282" y="283"/>
                </a:lnTo>
                <a:lnTo>
                  <a:pt x="353" y="212"/>
                </a:lnTo>
                <a:lnTo>
                  <a:pt x="14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15" name="íśḷïḍè"/>
          <p:cNvSpPr/>
          <p:nvPr/>
        </p:nvSpPr>
        <p:spPr bwMode="auto">
          <a:xfrm>
            <a:off x="6542405" y="2299970"/>
            <a:ext cx="212090" cy="161925"/>
          </a:xfrm>
          <a:custGeom>
            <a:avLst/>
            <a:gdLst>
              <a:gd name="T0" fmla="*/ 0 w 353"/>
              <a:gd name="T1" fmla="*/ 283 h 283"/>
              <a:gd name="T2" fmla="*/ 282 w 353"/>
              <a:gd name="T3" fmla="*/ 0 h 283"/>
              <a:gd name="T4" fmla="*/ 353 w 353"/>
              <a:gd name="T5" fmla="*/ 71 h 283"/>
              <a:gd name="T6" fmla="*/ 141 w 353"/>
              <a:gd name="T7" fmla="*/ 283 h 283"/>
              <a:gd name="T8" fmla="*/ 0 w 353"/>
              <a:gd name="T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283"/>
                </a:moveTo>
                <a:lnTo>
                  <a:pt x="282" y="0"/>
                </a:lnTo>
                <a:lnTo>
                  <a:pt x="353" y="71"/>
                </a:lnTo>
                <a:lnTo>
                  <a:pt x="141" y="283"/>
                </a:lnTo>
                <a:lnTo>
                  <a:pt x="0" y="283"/>
                </a:lnTo>
                <a:close/>
              </a:path>
            </a:pathLst>
          </a:custGeom>
          <a:solidFill>
            <a:srgbClr val="287E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16" name="îSḻïḓé"/>
          <p:cNvSpPr/>
          <p:nvPr/>
        </p:nvSpPr>
        <p:spPr bwMode="auto">
          <a:xfrm>
            <a:off x="6542405" y="3022600"/>
            <a:ext cx="212090" cy="161925"/>
          </a:xfrm>
          <a:custGeom>
            <a:avLst/>
            <a:gdLst>
              <a:gd name="T0" fmla="*/ 0 w 353"/>
              <a:gd name="T1" fmla="*/ 0 h 283"/>
              <a:gd name="T2" fmla="*/ 282 w 353"/>
              <a:gd name="T3" fmla="*/ 283 h 283"/>
              <a:gd name="T4" fmla="*/ 353 w 353"/>
              <a:gd name="T5" fmla="*/ 212 h 283"/>
              <a:gd name="T6" fmla="*/ 141 w 353"/>
              <a:gd name="T7" fmla="*/ 0 h 283"/>
              <a:gd name="T8" fmla="*/ 0 w 353"/>
              <a:gd name="T9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0"/>
                </a:moveTo>
                <a:lnTo>
                  <a:pt x="282" y="283"/>
                </a:lnTo>
                <a:lnTo>
                  <a:pt x="353" y="212"/>
                </a:lnTo>
                <a:lnTo>
                  <a:pt x="14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17" name="îṣļídê"/>
          <p:cNvSpPr/>
          <p:nvPr/>
        </p:nvSpPr>
        <p:spPr bwMode="auto">
          <a:xfrm>
            <a:off x="6542405" y="3103880"/>
            <a:ext cx="212090" cy="161925"/>
          </a:xfrm>
          <a:custGeom>
            <a:avLst/>
            <a:gdLst>
              <a:gd name="T0" fmla="*/ 0 w 353"/>
              <a:gd name="T1" fmla="*/ 283 h 283"/>
              <a:gd name="T2" fmla="*/ 282 w 353"/>
              <a:gd name="T3" fmla="*/ 0 h 283"/>
              <a:gd name="T4" fmla="*/ 353 w 353"/>
              <a:gd name="T5" fmla="*/ 71 h 283"/>
              <a:gd name="T6" fmla="*/ 141 w 353"/>
              <a:gd name="T7" fmla="*/ 283 h 283"/>
              <a:gd name="T8" fmla="*/ 0 w 353"/>
              <a:gd name="T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283"/>
                </a:moveTo>
                <a:lnTo>
                  <a:pt x="282" y="0"/>
                </a:lnTo>
                <a:lnTo>
                  <a:pt x="353" y="71"/>
                </a:lnTo>
                <a:lnTo>
                  <a:pt x="141" y="283"/>
                </a:lnTo>
                <a:lnTo>
                  <a:pt x="0" y="283"/>
                </a:lnTo>
                <a:close/>
              </a:path>
            </a:pathLst>
          </a:custGeom>
          <a:solidFill>
            <a:srgbClr val="287E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18" name="îsļídè"/>
          <p:cNvSpPr/>
          <p:nvPr/>
        </p:nvSpPr>
        <p:spPr bwMode="auto">
          <a:xfrm>
            <a:off x="6542405" y="3825875"/>
            <a:ext cx="212090" cy="161925"/>
          </a:xfrm>
          <a:custGeom>
            <a:avLst/>
            <a:gdLst>
              <a:gd name="T0" fmla="*/ 0 w 353"/>
              <a:gd name="T1" fmla="*/ 0 h 283"/>
              <a:gd name="T2" fmla="*/ 282 w 353"/>
              <a:gd name="T3" fmla="*/ 283 h 283"/>
              <a:gd name="T4" fmla="*/ 353 w 353"/>
              <a:gd name="T5" fmla="*/ 212 h 283"/>
              <a:gd name="T6" fmla="*/ 141 w 353"/>
              <a:gd name="T7" fmla="*/ 0 h 283"/>
              <a:gd name="T8" fmla="*/ 0 w 353"/>
              <a:gd name="T9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0"/>
                </a:moveTo>
                <a:lnTo>
                  <a:pt x="282" y="283"/>
                </a:lnTo>
                <a:lnTo>
                  <a:pt x="353" y="212"/>
                </a:lnTo>
                <a:lnTo>
                  <a:pt x="14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19" name="íşlíḋe"/>
          <p:cNvSpPr/>
          <p:nvPr/>
        </p:nvSpPr>
        <p:spPr bwMode="auto">
          <a:xfrm>
            <a:off x="6542405" y="3907155"/>
            <a:ext cx="212090" cy="161925"/>
          </a:xfrm>
          <a:custGeom>
            <a:avLst/>
            <a:gdLst>
              <a:gd name="T0" fmla="*/ 0 w 353"/>
              <a:gd name="T1" fmla="*/ 283 h 283"/>
              <a:gd name="T2" fmla="*/ 282 w 353"/>
              <a:gd name="T3" fmla="*/ 0 h 283"/>
              <a:gd name="T4" fmla="*/ 353 w 353"/>
              <a:gd name="T5" fmla="*/ 71 h 283"/>
              <a:gd name="T6" fmla="*/ 141 w 353"/>
              <a:gd name="T7" fmla="*/ 283 h 283"/>
              <a:gd name="T8" fmla="*/ 0 w 353"/>
              <a:gd name="T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283"/>
                </a:moveTo>
                <a:lnTo>
                  <a:pt x="282" y="0"/>
                </a:lnTo>
                <a:lnTo>
                  <a:pt x="353" y="71"/>
                </a:lnTo>
                <a:lnTo>
                  <a:pt x="141" y="283"/>
                </a:lnTo>
                <a:lnTo>
                  <a:pt x="0" y="283"/>
                </a:lnTo>
                <a:close/>
              </a:path>
            </a:pathLst>
          </a:custGeom>
          <a:solidFill>
            <a:srgbClr val="287E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30" name="îṩḻîdê"/>
          <p:cNvSpPr/>
          <p:nvPr/>
        </p:nvSpPr>
        <p:spPr bwMode="auto">
          <a:xfrm>
            <a:off x="6542405" y="4629150"/>
            <a:ext cx="212090" cy="161925"/>
          </a:xfrm>
          <a:custGeom>
            <a:avLst/>
            <a:gdLst>
              <a:gd name="T0" fmla="*/ 0 w 353"/>
              <a:gd name="T1" fmla="*/ 0 h 283"/>
              <a:gd name="T2" fmla="*/ 282 w 353"/>
              <a:gd name="T3" fmla="*/ 283 h 283"/>
              <a:gd name="T4" fmla="*/ 353 w 353"/>
              <a:gd name="T5" fmla="*/ 212 h 283"/>
              <a:gd name="T6" fmla="*/ 141 w 353"/>
              <a:gd name="T7" fmla="*/ 0 h 283"/>
              <a:gd name="T8" fmla="*/ 0 w 353"/>
              <a:gd name="T9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0"/>
                </a:moveTo>
                <a:lnTo>
                  <a:pt x="282" y="283"/>
                </a:lnTo>
                <a:lnTo>
                  <a:pt x="353" y="212"/>
                </a:lnTo>
                <a:lnTo>
                  <a:pt x="14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20" name="îš1îḋé"/>
          <p:cNvSpPr/>
          <p:nvPr/>
        </p:nvSpPr>
        <p:spPr bwMode="auto">
          <a:xfrm>
            <a:off x="6542405" y="4709795"/>
            <a:ext cx="212090" cy="161925"/>
          </a:xfrm>
          <a:custGeom>
            <a:avLst/>
            <a:gdLst>
              <a:gd name="T0" fmla="*/ 0 w 353"/>
              <a:gd name="T1" fmla="*/ 283 h 283"/>
              <a:gd name="T2" fmla="*/ 282 w 353"/>
              <a:gd name="T3" fmla="*/ 0 h 283"/>
              <a:gd name="T4" fmla="*/ 353 w 353"/>
              <a:gd name="T5" fmla="*/ 71 h 283"/>
              <a:gd name="T6" fmla="*/ 141 w 353"/>
              <a:gd name="T7" fmla="*/ 283 h 283"/>
              <a:gd name="T8" fmla="*/ 0 w 353"/>
              <a:gd name="T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283">
                <a:moveTo>
                  <a:pt x="0" y="283"/>
                </a:moveTo>
                <a:lnTo>
                  <a:pt x="282" y="0"/>
                </a:lnTo>
                <a:lnTo>
                  <a:pt x="353" y="71"/>
                </a:lnTo>
                <a:lnTo>
                  <a:pt x="141" y="283"/>
                </a:lnTo>
                <a:lnTo>
                  <a:pt x="0" y="283"/>
                </a:lnTo>
                <a:close/>
              </a:path>
            </a:pathLst>
          </a:custGeom>
          <a:solidFill>
            <a:srgbClr val="287E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endParaRPr lang="id-ID" sz="500"/>
          </a:p>
        </p:txBody>
      </p:sp>
      <p:sp>
        <p:nvSpPr>
          <p:cNvPr id="27" name="文本框 26"/>
          <p:cNvSpPr txBox="1"/>
          <p:nvPr/>
        </p:nvSpPr>
        <p:spPr>
          <a:xfrm>
            <a:off x="7013575" y="2435225"/>
            <a:ext cx="312293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Choose the only option  to retain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013575" y="3218180"/>
            <a:ext cx="312293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Choose the only option  to retain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013575" y="4001135"/>
            <a:ext cx="312293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Choose the only option  to retain text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13575" y="4784090"/>
            <a:ext cx="312293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Choose the only option  to retain text</a:t>
            </a:r>
          </a:p>
        </p:txBody>
      </p:sp>
      <p:sp>
        <p:nvSpPr>
          <p:cNvPr id="38" name="椭圆 37"/>
          <p:cNvSpPr/>
          <p:nvPr/>
        </p:nvSpPr>
        <p:spPr>
          <a:xfrm>
            <a:off x="1214120" y="1981200"/>
            <a:ext cx="2876550" cy="2876550"/>
          </a:xfrm>
          <a:prstGeom prst="ellipse">
            <a:avLst/>
          </a:prstGeom>
          <a:solidFill>
            <a:srgbClr val="287EE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362075" y="2105025"/>
            <a:ext cx="2619375" cy="2619375"/>
          </a:xfrm>
          <a:prstGeom prst="ellipse">
            <a:avLst/>
          </a:prstGeom>
          <a:gradFill>
            <a:gsLst>
              <a:gs pos="0">
                <a:srgbClr val="2F6CBA"/>
              </a:gs>
              <a:gs pos="74000">
                <a:srgbClr val="155CC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06575" y="2651760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781175" y="3535045"/>
            <a:ext cx="17291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-574675" y="4890770"/>
            <a:ext cx="13170535" cy="2592070"/>
            <a:chOff x="-712" y="7786"/>
            <a:chExt cx="20351" cy="3122"/>
          </a:xfrm>
        </p:grpSpPr>
        <p:sp>
          <p:nvSpPr>
            <p:cNvPr id="52" name="任意多边形 51"/>
            <p:cNvSpPr/>
            <p:nvPr/>
          </p:nvSpPr>
          <p:spPr>
            <a:xfrm>
              <a:off x="-603" y="77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-712" y="80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gradFill>
              <a:gsLst>
                <a:gs pos="0">
                  <a:srgbClr val="2F6CBA"/>
                </a:gs>
                <a:gs pos="74000">
                  <a:srgbClr val="2F6CB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29" name="组合 4128"/>
          <p:cNvGrpSpPr/>
          <p:nvPr/>
        </p:nvGrpSpPr>
        <p:grpSpPr>
          <a:xfrm>
            <a:off x="533400" y="579755"/>
            <a:ext cx="763270" cy="206375"/>
            <a:chOff x="1013179" y="3677954"/>
            <a:chExt cx="920220" cy="221803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4106" name="PA-组合 4105"/>
            <p:cNvGrpSpPr/>
            <p:nvPr/>
          </p:nvGrpSpPr>
          <p:grpSpPr>
            <a:xfrm>
              <a:off x="1013179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2" name="PA-椭圆 56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" name="PA-椭圆 6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" name="PA-椭圆 6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1" name="PA-组合 190"/>
            <p:cNvGrpSpPr/>
            <p:nvPr/>
          </p:nvGrpSpPr>
          <p:grpSpPr>
            <a:xfrm>
              <a:off x="1135914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192" name="PA-椭圆 19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3" name="PA-椭圆 19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4" name="PA-椭圆 19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5" name="PA-组合 194"/>
            <p:cNvGrpSpPr/>
            <p:nvPr/>
          </p:nvGrpSpPr>
          <p:grpSpPr>
            <a:xfrm>
              <a:off x="125864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196" name="PA-椭圆 195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7" name="PA-椭圆 196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8" name="PA-椭圆 197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99" name="PA-组合 198"/>
            <p:cNvGrpSpPr/>
            <p:nvPr/>
          </p:nvGrpSpPr>
          <p:grpSpPr>
            <a:xfrm>
              <a:off x="138138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200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1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2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03" name="PA-组合 202"/>
            <p:cNvGrpSpPr/>
            <p:nvPr/>
          </p:nvGrpSpPr>
          <p:grpSpPr>
            <a:xfrm>
              <a:off x="150411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204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5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6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07" name="PA-组合 206"/>
            <p:cNvGrpSpPr/>
            <p:nvPr/>
          </p:nvGrpSpPr>
          <p:grpSpPr>
            <a:xfrm>
              <a:off x="162685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208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9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0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11" name="PA-组合 210"/>
            <p:cNvGrpSpPr/>
            <p:nvPr/>
          </p:nvGrpSpPr>
          <p:grpSpPr>
            <a:xfrm>
              <a:off x="1749587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212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3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4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1" name="PA-组合 122"/>
            <p:cNvGrpSpPr/>
            <p:nvPr/>
          </p:nvGrpSpPr>
          <p:grpSpPr>
            <a:xfrm>
              <a:off x="1872322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124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5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234160" y="503563"/>
            <a:ext cx="349461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勤奋、严谨、求实、创新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240260" cy="6882130"/>
            <a:chOff x="0" y="0"/>
            <a:chExt cx="19276" cy="1083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>
              <a:off x="0" y="0"/>
              <a:ext cx="19277" cy="10838"/>
            </a:xfrm>
            <a:prstGeom prst="rect">
              <a:avLst/>
            </a:prstGeom>
            <a:gradFill>
              <a:gsLst>
                <a:gs pos="86000">
                  <a:schemeClr val="bg1">
                    <a:alpha val="92000"/>
                  </a:schemeClr>
                </a:gs>
                <a:gs pos="16000">
                  <a:schemeClr val="bg1"/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3400" y="579755"/>
            <a:ext cx="763270" cy="206375"/>
            <a:chOff x="1013179" y="3677954"/>
            <a:chExt cx="920220" cy="221803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54" name="PA-组合 4105"/>
            <p:cNvGrpSpPr/>
            <p:nvPr/>
          </p:nvGrpSpPr>
          <p:grpSpPr>
            <a:xfrm>
              <a:off x="1013179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5" name="PA-椭圆 56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PA-椭圆 6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PA-椭圆 6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8" name="PA-组合 190"/>
            <p:cNvGrpSpPr/>
            <p:nvPr/>
          </p:nvGrpSpPr>
          <p:grpSpPr>
            <a:xfrm>
              <a:off x="1135914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9" name="PA-椭圆 19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PA-椭圆 19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PA-椭圆 19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PA-组合 194"/>
            <p:cNvGrpSpPr/>
            <p:nvPr/>
          </p:nvGrpSpPr>
          <p:grpSpPr>
            <a:xfrm>
              <a:off x="125864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3" name="PA-椭圆 195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PA-椭圆 196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PA-椭圆 197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6" name="PA-组合 198"/>
            <p:cNvGrpSpPr/>
            <p:nvPr/>
          </p:nvGrpSpPr>
          <p:grpSpPr>
            <a:xfrm>
              <a:off x="138138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0411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2685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749587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1872322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96" name="矩形 95"/>
          <p:cNvSpPr/>
          <p:nvPr/>
        </p:nvSpPr>
        <p:spPr>
          <a:xfrm>
            <a:off x="8234160" y="503563"/>
            <a:ext cx="349461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勤奋、严谨、求实、创新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-574675" y="4890770"/>
            <a:ext cx="13170535" cy="2592070"/>
            <a:chOff x="-712" y="7786"/>
            <a:chExt cx="20351" cy="3122"/>
          </a:xfrm>
        </p:grpSpPr>
        <p:sp>
          <p:nvSpPr>
            <p:cNvPr id="99" name="任意多边形 98"/>
            <p:cNvSpPr/>
            <p:nvPr/>
          </p:nvSpPr>
          <p:spPr>
            <a:xfrm>
              <a:off x="-603" y="77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-712" y="80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gradFill>
              <a:gsLst>
                <a:gs pos="0">
                  <a:srgbClr val="2F6CBA"/>
                </a:gs>
                <a:gs pos="74000">
                  <a:srgbClr val="2F6CB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2533015" y="1779270"/>
            <a:ext cx="73342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1500" b="1">
                <a:ln>
                  <a:gradFill>
                    <a:gsLst>
                      <a:gs pos="0">
                        <a:schemeClr val="bg1">
                          <a:alpha val="94000"/>
                        </a:schemeClr>
                      </a:gs>
                      <a:gs pos="100000">
                        <a:srgbClr val="2F6CBA"/>
                      </a:gs>
                    </a:gsLst>
                    <a:lin ang="16200000" scaled="0"/>
                  </a:gradFill>
                </a:ln>
                <a:noFill/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01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3843655" y="2630170"/>
            <a:ext cx="47129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8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3873500" y="4182745"/>
            <a:ext cx="450850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3720465" y="4328795"/>
            <a:ext cx="48196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Quarterly work report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5080" y="612458"/>
            <a:ext cx="424815" cy="190500"/>
            <a:chOff x="1361" y="1173"/>
            <a:chExt cx="721" cy="324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66" name="PA-组合 198"/>
            <p:cNvGrpSpPr/>
            <p:nvPr/>
          </p:nvGrpSpPr>
          <p:grpSpPr>
            <a:xfrm>
              <a:off x="136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2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8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84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200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817610" y="554355"/>
            <a:ext cx="27203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勤奋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严谨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求实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118" name="任意多边形: 形状 1"/>
          <p:cNvSpPr/>
          <p:nvPr/>
        </p:nvSpPr>
        <p:spPr>
          <a:xfrm flipV="1">
            <a:off x="368300" y="0"/>
            <a:ext cx="911225" cy="521335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10" y="391795"/>
            <a:ext cx="114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391795"/>
            <a:ext cx="175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36558" y="2102690"/>
            <a:ext cx="10249084" cy="3046343"/>
            <a:chOff x="971458" y="2217381"/>
            <a:chExt cx="10249084" cy="3046343"/>
          </a:xfrm>
        </p:grpSpPr>
        <p:cxnSp>
          <p:nvCxnSpPr>
            <p:cNvPr id="52" name="直线-6"/>
            <p:cNvCxnSpPr/>
            <p:nvPr/>
          </p:nvCxnSpPr>
          <p:spPr>
            <a:xfrm>
              <a:off x="971458" y="3738881"/>
              <a:ext cx="10249084" cy="0"/>
            </a:xfrm>
            <a:prstGeom prst="line">
              <a:avLst/>
            </a:prstGeom>
            <a:ln w="349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-1"/>
            <p:cNvSpPr/>
            <p:nvPr/>
          </p:nvSpPr>
          <p:spPr bwMode="auto">
            <a:xfrm>
              <a:off x="2367985" y="3002331"/>
              <a:ext cx="334963" cy="654050"/>
            </a:xfrm>
            <a:custGeom>
              <a:avLst/>
              <a:gdLst>
                <a:gd name="T0" fmla="*/ 2147483647 w 44"/>
                <a:gd name="T1" fmla="*/ 2147483647 h 86"/>
                <a:gd name="T2" fmla="*/ 0 w 44"/>
                <a:gd name="T3" fmla="*/ 2147483647 h 86"/>
                <a:gd name="T4" fmla="*/ 0 w 44"/>
                <a:gd name="T5" fmla="*/ 2147483647 h 86"/>
                <a:gd name="T6" fmla="*/ 2147483647 w 44"/>
                <a:gd name="T7" fmla="*/ 2147483647 h 86"/>
                <a:gd name="T8" fmla="*/ 2147483647 w 44"/>
                <a:gd name="T9" fmla="*/ 2147483647 h 86"/>
                <a:gd name="T10" fmla="*/ 2147483647 w 44"/>
                <a:gd name="T11" fmla="*/ 2147483647 h 86"/>
                <a:gd name="T12" fmla="*/ 2147483647 w 44"/>
                <a:gd name="T13" fmla="*/ 0 h 86"/>
                <a:gd name="T14" fmla="*/ 2147483647 w 44"/>
                <a:gd name="T15" fmla="*/ 0 h 86"/>
                <a:gd name="T16" fmla="*/ 2147483647 w 44"/>
                <a:gd name="T17" fmla="*/ 2147483647 h 86"/>
                <a:gd name="T18" fmla="*/ 2147483647 w 44"/>
                <a:gd name="T19" fmla="*/ 2147483647 h 86"/>
                <a:gd name="T20" fmla="*/ 2147483647 w 44"/>
                <a:gd name="T21" fmla="*/ 2147483647 h 86"/>
                <a:gd name="T22" fmla="*/ 2147483647 w 44"/>
                <a:gd name="T23" fmla="*/ 2147483647 h 86"/>
                <a:gd name="T24" fmla="*/ 2147483647 w 44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86">
                  <a:moveTo>
                    <a:pt x="2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1"/>
                    <a:pt x="8" y="34"/>
                    <a:pt x="16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5" y="34"/>
                    <a:pt x="42" y="27"/>
                    <a:pt x="42" y="1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8"/>
                    <a:pt x="36" y="35"/>
                    <a:pt x="2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9" y="35"/>
                    <a:pt x="2" y="42"/>
                    <a:pt x="2" y="50"/>
                  </a:cubicBezTo>
                  <a:lnTo>
                    <a:pt x="2" y="86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1-2"/>
            <p:cNvSpPr>
              <a:spLocks noChangeArrowheads="1"/>
            </p:cNvSpPr>
            <p:nvPr/>
          </p:nvSpPr>
          <p:spPr bwMode="auto">
            <a:xfrm>
              <a:off x="2360048" y="2348282"/>
              <a:ext cx="661987" cy="669925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1-3"/>
            <p:cNvSpPr>
              <a:spLocks noEditPoints="1"/>
            </p:cNvSpPr>
            <p:nvPr/>
          </p:nvSpPr>
          <p:spPr bwMode="auto">
            <a:xfrm>
              <a:off x="2545530" y="2537017"/>
              <a:ext cx="291022" cy="292455"/>
            </a:xfrm>
            <a:custGeom>
              <a:avLst/>
              <a:gdLst>
                <a:gd name="T0" fmla="*/ 820 w 1018"/>
                <a:gd name="T1" fmla="*/ 562 h 1018"/>
                <a:gd name="T2" fmla="*/ 766 w 1018"/>
                <a:gd name="T3" fmla="*/ 643 h 1018"/>
                <a:gd name="T4" fmla="*/ 754 w 1018"/>
                <a:gd name="T5" fmla="*/ 754 h 1018"/>
                <a:gd name="T6" fmla="*/ 273 w 1018"/>
                <a:gd name="T7" fmla="*/ 761 h 1018"/>
                <a:gd name="T8" fmla="*/ 254 w 1018"/>
                <a:gd name="T9" fmla="*/ 668 h 1018"/>
                <a:gd name="T10" fmla="*/ 217 w 1018"/>
                <a:gd name="T11" fmla="*/ 578 h 1018"/>
                <a:gd name="T12" fmla="*/ 127 w 1018"/>
                <a:gd name="T13" fmla="*/ 541 h 1018"/>
                <a:gd name="T14" fmla="*/ 46 w 1018"/>
                <a:gd name="T15" fmla="*/ 570 h 1018"/>
                <a:gd name="T16" fmla="*/ 1 w 1018"/>
                <a:gd name="T17" fmla="*/ 656 h 1018"/>
                <a:gd name="T18" fmla="*/ 12 w 1018"/>
                <a:gd name="T19" fmla="*/ 968 h 1018"/>
                <a:gd name="T20" fmla="*/ 66 w 1018"/>
                <a:gd name="T21" fmla="*/ 1014 h 1018"/>
                <a:gd name="T22" fmla="*/ 950 w 1018"/>
                <a:gd name="T23" fmla="*/ 1014 h 1018"/>
                <a:gd name="T24" fmla="*/ 1006 w 1018"/>
                <a:gd name="T25" fmla="*/ 968 h 1018"/>
                <a:gd name="T26" fmla="*/ 1017 w 1018"/>
                <a:gd name="T27" fmla="*/ 656 h 1018"/>
                <a:gd name="T28" fmla="*/ 971 w 1018"/>
                <a:gd name="T29" fmla="*/ 570 h 1018"/>
                <a:gd name="T30" fmla="*/ 890 w 1018"/>
                <a:gd name="T31" fmla="*/ 541 h 1018"/>
                <a:gd name="T32" fmla="*/ 934 w 1018"/>
                <a:gd name="T33" fmla="*/ 952 h 1018"/>
                <a:gd name="T34" fmla="*/ 73 w 1018"/>
                <a:gd name="T35" fmla="*/ 945 h 1018"/>
                <a:gd name="T36" fmla="*/ 64 w 1018"/>
                <a:gd name="T37" fmla="*/ 656 h 1018"/>
                <a:gd name="T38" fmla="*/ 127 w 1018"/>
                <a:gd name="T39" fmla="*/ 604 h 1018"/>
                <a:gd name="T40" fmla="*/ 185 w 1018"/>
                <a:gd name="T41" fmla="*/ 644 h 1018"/>
                <a:gd name="T42" fmla="*/ 195 w 1018"/>
                <a:gd name="T43" fmla="*/ 760 h 1018"/>
                <a:gd name="T44" fmla="*/ 240 w 1018"/>
                <a:gd name="T45" fmla="*/ 815 h 1018"/>
                <a:gd name="T46" fmla="*/ 741 w 1018"/>
                <a:gd name="T47" fmla="*/ 826 h 1018"/>
                <a:gd name="T48" fmla="*/ 805 w 1018"/>
                <a:gd name="T49" fmla="*/ 792 h 1018"/>
                <a:gd name="T50" fmla="*/ 827 w 1018"/>
                <a:gd name="T51" fmla="*/ 668 h 1018"/>
                <a:gd name="T52" fmla="*/ 866 w 1018"/>
                <a:gd name="T53" fmla="*/ 609 h 1018"/>
                <a:gd name="T54" fmla="*/ 926 w 1018"/>
                <a:gd name="T55" fmla="*/ 615 h 1018"/>
                <a:gd name="T56" fmla="*/ 428 w 1018"/>
                <a:gd name="T57" fmla="*/ 665 h 1018"/>
                <a:gd name="T58" fmla="*/ 499 w 1018"/>
                <a:gd name="T59" fmla="*/ 700 h 1018"/>
                <a:gd name="T60" fmla="*/ 575 w 1018"/>
                <a:gd name="T61" fmla="*/ 680 h 1018"/>
                <a:gd name="T62" fmla="*/ 843 w 1018"/>
                <a:gd name="T63" fmla="*/ 402 h 1018"/>
                <a:gd name="T64" fmla="*/ 857 w 1018"/>
                <a:gd name="T65" fmla="*/ 332 h 1018"/>
                <a:gd name="T66" fmla="*/ 825 w 1018"/>
                <a:gd name="T67" fmla="*/ 276 h 1018"/>
                <a:gd name="T68" fmla="*/ 764 w 1018"/>
                <a:gd name="T69" fmla="*/ 254 h 1018"/>
                <a:gd name="T70" fmla="*/ 697 w 1018"/>
                <a:gd name="T71" fmla="*/ 282 h 1018"/>
                <a:gd name="T72" fmla="*/ 597 w 1018"/>
                <a:gd name="T73" fmla="*/ 58 h 1018"/>
                <a:gd name="T74" fmla="*/ 547 w 1018"/>
                <a:gd name="T75" fmla="*/ 8 h 1018"/>
                <a:gd name="T76" fmla="*/ 482 w 1018"/>
                <a:gd name="T77" fmla="*/ 4 h 1018"/>
                <a:gd name="T78" fmla="*/ 426 w 1018"/>
                <a:gd name="T79" fmla="*/ 50 h 1018"/>
                <a:gd name="T80" fmla="*/ 323 w 1018"/>
                <a:gd name="T81" fmla="*/ 282 h 1018"/>
                <a:gd name="T82" fmla="*/ 265 w 1018"/>
                <a:gd name="T83" fmla="*/ 255 h 1018"/>
                <a:gd name="T84" fmla="*/ 203 w 1018"/>
                <a:gd name="T85" fmla="*/ 270 h 1018"/>
                <a:gd name="T86" fmla="*/ 164 w 1018"/>
                <a:gd name="T87" fmla="*/ 322 h 1018"/>
                <a:gd name="T88" fmla="*/ 167 w 1018"/>
                <a:gd name="T89" fmla="*/ 386 h 1018"/>
                <a:gd name="T90" fmla="*/ 238 w 1018"/>
                <a:gd name="T91" fmla="*/ 324 h 1018"/>
                <a:gd name="T92" fmla="*/ 278 w 1018"/>
                <a:gd name="T93" fmla="*/ 328 h 1018"/>
                <a:gd name="T94" fmla="*/ 427 w 1018"/>
                <a:gd name="T95" fmla="*/ 433 h 1018"/>
                <a:gd name="T96" fmla="*/ 478 w 1018"/>
                <a:gd name="T97" fmla="*/ 371 h 1018"/>
                <a:gd name="T98" fmla="*/ 492 w 1018"/>
                <a:gd name="T99" fmla="*/ 70 h 1018"/>
                <a:gd name="T100" fmla="*/ 512 w 1018"/>
                <a:gd name="T101" fmla="*/ 64 h 1018"/>
                <a:gd name="T102" fmla="*/ 541 w 1018"/>
                <a:gd name="T103" fmla="*/ 95 h 1018"/>
                <a:gd name="T104" fmla="*/ 570 w 1018"/>
                <a:gd name="T105" fmla="*/ 424 h 1018"/>
                <a:gd name="T106" fmla="*/ 649 w 1018"/>
                <a:gd name="T107" fmla="*/ 416 h 1018"/>
                <a:gd name="T108" fmla="*/ 770 w 1018"/>
                <a:gd name="T109" fmla="*/ 319 h 1018"/>
                <a:gd name="T110" fmla="*/ 796 w 1018"/>
                <a:gd name="T111" fmla="*/ 350 h 1018"/>
                <a:gd name="T112" fmla="*/ 544 w 1018"/>
                <a:gd name="T113" fmla="*/ 623 h 1018"/>
                <a:gd name="T114" fmla="*/ 480 w 1018"/>
                <a:gd name="T115" fmla="*/ 628 h 1018"/>
                <a:gd name="T116" fmla="*/ 224 w 1018"/>
                <a:gd name="T117" fmla="*/ 3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8" h="1018">
                  <a:moveTo>
                    <a:pt x="890" y="541"/>
                  </a:moveTo>
                  <a:lnTo>
                    <a:pt x="890" y="541"/>
                  </a:lnTo>
                  <a:lnTo>
                    <a:pt x="877" y="542"/>
                  </a:lnTo>
                  <a:lnTo>
                    <a:pt x="865" y="543"/>
                  </a:lnTo>
                  <a:lnTo>
                    <a:pt x="853" y="546"/>
                  </a:lnTo>
                  <a:lnTo>
                    <a:pt x="841" y="550"/>
                  </a:lnTo>
                  <a:lnTo>
                    <a:pt x="829" y="556"/>
                  </a:lnTo>
                  <a:lnTo>
                    <a:pt x="820" y="562"/>
                  </a:lnTo>
                  <a:lnTo>
                    <a:pt x="810" y="570"/>
                  </a:lnTo>
                  <a:lnTo>
                    <a:pt x="800" y="578"/>
                  </a:lnTo>
                  <a:lnTo>
                    <a:pt x="792" y="587"/>
                  </a:lnTo>
                  <a:lnTo>
                    <a:pt x="785" y="597"/>
                  </a:lnTo>
                  <a:lnTo>
                    <a:pt x="779" y="607"/>
                  </a:lnTo>
                  <a:lnTo>
                    <a:pt x="773" y="619"/>
                  </a:lnTo>
                  <a:lnTo>
                    <a:pt x="769" y="630"/>
                  </a:lnTo>
                  <a:lnTo>
                    <a:pt x="766" y="643"/>
                  </a:lnTo>
                  <a:lnTo>
                    <a:pt x="764" y="656"/>
                  </a:lnTo>
                  <a:lnTo>
                    <a:pt x="763" y="668"/>
                  </a:lnTo>
                  <a:lnTo>
                    <a:pt x="763" y="732"/>
                  </a:lnTo>
                  <a:lnTo>
                    <a:pt x="763" y="732"/>
                  </a:lnTo>
                  <a:lnTo>
                    <a:pt x="763" y="738"/>
                  </a:lnTo>
                  <a:lnTo>
                    <a:pt x="761" y="744"/>
                  </a:lnTo>
                  <a:lnTo>
                    <a:pt x="757" y="749"/>
                  </a:lnTo>
                  <a:lnTo>
                    <a:pt x="754" y="754"/>
                  </a:lnTo>
                  <a:lnTo>
                    <a:pt x="749" y="757"/>
                  </a:lnTo>
                  <a:lnTo>
                    <a:pt x="743" y="761"/>
                  </a:lnTo>
                  <a:lnTo>
                    <a:pt x="738" y="763"/>
                  </a:lnTo>
                  <a:lnTo>
                    <a:pt x="732" y="764"/>
                  </a:lnTo>
                  <a:lnTo>
                    <a:pt x="286" y="764"/>
                  </a:lnTo>
                  <a:lnTo>
                    <a:pt x="286" y="764"/>
                  </a:lnTo>
                  <a:lnTo>
                    <a:pt x="280" y="763"/>
                  </a:lnTo>
                  <a:lnTo>
                    <a:pt x="273" y="761"/>
                  </a:lnTo>
                  <a:lnTo>
                    <a:pt x="268" y="757"/>
                  </a:lnTo>
                  <a:lnTo>
                    <a:pt x="264" y="754"/>
                  </a:lnTo>
                  <a:lnTo>
                    <a:pt x="259" y="749"/>
                  </a:lnTo>
                  <a:lnTo>
                    <a:pt x="256" y="744"/>
                  </a:lnTo>
                  <a:lnTo>
                    <a:pt x="255" y="738"/>
                  </a:lnTo>
                  <a:lnTo>
                    <a:pt x="254" y="732"/>
                  </a:lnTo>
                  <a:lnTo>
                    <a:pt x="254" y="668"/>
                  </a:lnTo>
                  <a:lnTo>
                    <a:pt x="254" y="668"/>
                  </a:lnTo>
                  <a:lnTo>
                    <a:pt x="253" y="656"/>
                  </a:lnTo>
                  <a:lnTo>
                    <a:pt x="252" y="643"/>
                  </a:lnTo>
                  <a:lnTo>
                    <a:pt x="249" y="630"/>
                  </a:lnTo>
                  <a:lnTo>
                    <a:pt x="244" y="619"/>
                  </a:lnTo>
                  <a:lnTo>
                    <a:pt x="239" y="607"/>
                  </a:lnTo>
                  <a:lnTo>
                    <a:pt x="233" y="597"/>
                  </a:lnTo>
                  <a:lnTo>
                    <a:pt x="225" y="587"/>
                  </a:lnTo>
                  <a:lnTo>
                    <a:pt x="217" y="578"/>
                  </a:lnTo>
                  <a:lnTo>
                    <a:pt x="208" y="570"/>
                  </a:lnTo>
                  <a:lnTo>
                    <a:pt x="198" y="562"/>
                  </a:lnTo>
                  <a:lnTo>
                    <a:pt x="188" y="556"/>
                  </a:lnTo>
                  <a:lnTo>
                    <a:pt x="177" y="550"/>
                  </a:lnTo>
                  <a:lnTo>
                    <a:pt x="165" y="546"/>
                  </a:lnTo>
                  <a:lnTo>
                    <a:pt x="152" y="543"/>
                  </a:lnTo>
                  <a:lnTo>
                    <a:pt x="140" y="542"/>
                  </a:lnTo>
                  <a:lnTo>
                    <a:pt x="127" y="541"/>
                  </a:lnTo>
                  <a:lnTo>
                    <a:pt x="127" y="541"/>
                  </a:lnTo>
                  <a:lnTo>
                    <a:pt x="114" y="542"/>
                  </a:lnTo>
                  <a:lnTo>
                    <a:pt x="102" y="543"/>
                  </a:lnTo>
                  <a:lnTo>
                    <a:pt x="89" y="546"/>
                  </a:lnTo>
                  <a:lnTo>
                    <a:pt x="77" y="550"/>
                  </a:lnTo>
                  <a:lnTo>
                    <a:pt x="66" y="556"/>
                  </a:lnTo>
                  <a:lnTo>
                    <a:pt x="56" y="562"/>
                  </a:lnTo>
                  <a:lnTo>
                    <a:pt x="46" y="570"/>
                  </a:lnTo>
                  <a:lnTo>
                    <a:pt x="37" y="578"/>
                  </a:lnTo>
                  <a:lnTo>
                    <a:pt x="29" y="587"/>
                  </a:lnTo>
                  <a:lnTo>
                    <a:pt x="21" y="597"/>
                  </a:lnTo>
                  <a:lnTo>
                    <a:pt x="15" y="607"/>
                  </a:lnTo>
                  <a:lnTo>
                    <a:pt x="9" y="619"/>
                  </a:lnTo>
                  <a:lnTo>
                    <a:pt x="5" y="630"/>
                  </a:lnTo>
                  <a:lnTo>
                    <a:pt x="2" y="643"/>
                  </a:lnTo>
                  <a:lnTo>
                    <a:pt x="1" y="656"/>
                  </a:lnTo>
                  <a:lnTo>
                    <a:pt x="0" y="668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1"/>
                  </a:lnTo>
                  <a:lnTo>
                    <a:pt x="7" y="959"/>
                  </a:lnTo>
                  <a:lnTo>
                    <a:pt x="12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1"/>
                  </a:lnTo>
                  <a:lnTo>
                    <a:pt x="66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5" y="1018"/>
                  </a:lnTo>
                  <a:lnTo>
                    <a:pt x="923" y="1018"/>
                  </a:lnTo>
                  <a:lnTo>
                    <a:pt x="923" y="1018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9" y="1011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2"/>
                  </a:lnTo>
                  <a:lnTo>
                    <a:pt x="1017" y="932"/>
                  </a:lnTo>
                  <a:lnTo>
                    <a:pt x="1018" y="923"/>
                  </a:lnTo>
                  <a:lnTo>
                    <a:pt x="1018" y="668"/>
                  </a:lnTo>
                  <a:lnTo>
                    <a:pt x="1018" y="668"/>
                  </a:lnTo>
                  <a:lnTo>
                    <a:pt x="1017" y="656"/>
                  </a:lnTo>
                  <a:lnTo>
                    <a:pt x="1015" y="643"/>
                  </a:lnTo>
                  <a:lnTo>
                    <a:pt x="1012" y="630"/>
                  </a:lnTo>
                  <a:lnTo>
                    <a:pt x="1007" y="619"/>
                  </a:lnTo>
                  <a:lnTo>
                    <a:pt x="1002" y="607"/>
                  </a:lnTo>
                  <a:lnTo>
                    <a:pt x="996" y="597"/>
                  </a:lnTo>
                  <a:lnTo>
                    <a:pt x="988" y="587"/>
                  </a:lnTo>
                  <a:lnTo>
                    <a:pt x="980" y="578"/>
                  </a:lnTo>
                  <a:lnTo>
                    <a:pt x="971" y="570"/>
                  </a:lnTo>
                  <a:lnTo>
                    <a:pt x="961" y="562"/>
                  </a:lnTo>
                  <a:lnTo>
                    <a:pt x="950" y="556"/>
                  </a:lnTo>
                  <a:lnTo>
                    <a:pt x="940" y="550"/>
                  </a:lnTo>
                  <a:lnTo>
                    <a:pt x="928" y="546"/>
                  </a:lnTo>
                  <a:lnTo>
                    <a:pt x="916" y="543"/>
                  </a:lnTo>
                  <a:lnTo>
                    <a:pt x="903" y="542"/>
                  </a:lnTo>
                  <a:lnTo>
                    <a:pt x="890" y="541"/>
                  </a:lnTo>
                  <a:lnTo>
                    <a:pt x="890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4" y="929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5"/>
                  </a:lnTo>
                  <a:lnTo>
                    <a:pt x="940" y="948"/>
                  </a:lnTo>
                  <a:lnTo>
                    <a:pt x="934" y="952"/>
                  </a:lnTo>
                  <a:lnTo>
                    <a:pt x="929" y="954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4"/>
                  </a:lnTo>
                  <a:lnTo>
                    <a:pt x="82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68" y="940"/>
                  </a:lnTo>
                  <a:lnTo>
                    <a:pt x="66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68"/>
                  </a:lnTo>
                  <a:lnTo>
                    <a:pt x="63" y="668"/>
                  </a:lnTo>
                  <a:lnTo>
                    <a:pt x="64" y="662"/>
                  </a:lnTo>
                  <a:lnTo>
                    <a:pt x="64" y="656"/>
                  </a:lnTo>
                  <a:lnTo>
                    <a:pt x="68" y="644"/>
                  </a:lnTo>
                  <a:lnTo>
                    <a:pt x="74" y="632"/>
                  </a:lnTo>
                  <a:lnTo>
                    <a:pt x="82" y="623"/>
                  </a:lnTo>
                  <a:lnTo>
                    <a:pt x="91" y="615"/>
                  </a:lnTo>
                  <a:lnTo>
                    <a:pt x="102" y="609"/>
                  </a:lnTo>
                  <a:lnTo>
                    <a:pt x="115" y="606"/>
                  </a:lnTo>
                  <a:lnTo>
                    <a:pt x="120" y="605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4" y="605"/>
                  </a:lnTo>
                  <a:lnTo>
                    <a:pt x="139" y="606"/>
                  </a:lnTo>
                  <a:lnTo>
                    <a:pt x="152" y="609"/>
                  </a:lnTo>
                  <a:lnTo>
                    <a:pt x="163" y="615"/>
                  </a:lnTo>
                  <a:lnTo>
                    <a:pt x="171" y="623"/>
                  </a:lnTo>
                  <a:lnTo>
                    <a:pt x="180" y="632"/>
                  </a:lnTo>
                  <a:lnTo>
                    <a:pt x="185" y="644"/>
                  </a:lnTo>
                  <a:lnTo>
                    <a:pt x="190" y="656"/>
                  </a:lnTo>
                  <a:lnTo>
                    <a:pt x="190" y="662"/>
                  </a:lnTo>
                  <a:lnTo>
                    <a:pt x="191" y="668"/>
                  </a:lnTo>
                  <a:lnTo>
                    <a:pt x="191" y="732"/>
                  </a:lnTo>
                  <a:lnTo>
                    <a:pt x="191" y="732"/>
                  </a:lnTo>
                  <a:lnTo>
                    <a:pt x="191" y="741"/>
                  </a:lnTo>
                  <a:lnTo>
                    <a:pt x="193" y="751"/>
                  </a:lnTo>
                  <a:lnTo>
                    <a:pt x="195" y="760"/>
                  </a:lnTo>
                  <a:lnTo>
                    <a:pt x="198" y="768"/>
                  </a:lnTo>
                  <a:lnTo>
                    <a:pt x="203" y="777"/>
                  </a:lnTo>
                  <a:lnTo>
                    <a:pt x="207" y="785"/>
                  </a:lnTo>
                  <a:lnTo>
                    <a:pt x="212" y="792"/>
                  </a:lnTo>
                  <a:lnTo>
                    <a:pt x="219" y="799"/>
                  </a:lnTo>
                  <a:lnTo>
                    <a:pt x="225" y="806"/>
                  </a:lnTo>
                  <a:lnTo>
                    <a:pt x="233" y="811"/>
                  </a:lnTo>
                  <a:lnTo>
                    <a:pt x="240" y="815"/>
                  </a:lnTo>
                  <a:lnTo>
                    <a:pt x="249" y="820"/>
                  </a:lnTo>
                  <a:lnTo>
                    <a:pt x="257" y="823"/>
                  </a:lnTo>
                  <a:lnTo>
                    <a:pt x="267" y="825"/>
                  </a:lnTo>
                  <a:lnTo>
                    <a:pt x="277" y="826"/>
                  </a:lnTo>
                  <a:lnTo>
                    <a:pt x="286" y="827"/>
                  </a:lnTo>
                  <a:lnTo>
                    <a:pt x="732" y="827"/>
                  </a:lnTo>
                  <a:lnTo>
                    <a:pt x="732" y="827"/>
                  </a:lnTo>
                  <a:lnTo>
                    <a:pt x="741" y="826"/>
                  </a:lnTo>
                  <a:lnTo>
                    <a:pt x="751" y="825"/>
                  </a:lnTo>
                  <a:lnTo>
                    <a:pt x="759" y="823"/>
                  </a:lnTo>
                  <a:lnTo>
                    <a:pt x="768" y="820"/>
                  </a:lnTo>
                  <a:lnTo>
                    <a:pt x="777" y="815"/>
                  </a:lnTo>
                  <a:lnTo>
                    <a:pt x="784" y="811"/>
                  </a:lnTo>
                  <a:lnTo>
                    <a:pt x="792" y="806"/>
                  </a:lnTo>
                  <a:lnTo>
                    <a:pt x="799" y="799"/>
                  </a:lnTo>
                  <a:lnTo>
                    <a:pt x="805" y="792"/>
                  </a:lnTo>
                  <a:lnTo>
                    <a:pt x="810" y="785"/>
                  </a:lnTo>
                  <a:lnTo>
                    <a:pt x="815" y="777"/>
                  </a:lnTo>
                  <a:lnTo>
                    <a:pt x="820" y="768"/>
                  </a:lnTo>
                  <a:lnTo>
                    <a:pt x="823" y="760"/>
                  </a:lnTo>
                  <a:lnTo>
                    <a:pt x="825" y="751"/>
                  </a:lnTo>
                  <a:lnTo>
                    <a:pt x="826" y="741"/>
                  </a:lnTo>
                  <a:lnTo>
                    <a:pt x="827" y="732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2"/>
                  </a:lnTo>
                  <a:lnTo>
                    <a:pt x="828" y="656"/>
                  </a:lnTo>
                  <a:lnTo>
                    <a:pt x="831" y="644"/>
                  </a:lnTo>
                  <a:lnTo>
                    <a:pt x="838" y="632"/>
                  </a:lnTo>
                  <a:lnTo>
                    <a:pt x="845" y="623"/>
                  </a:lnTo>
                  <a:lnTo>
                    <a:pt x="855" y="615"/>
                  </a:lnTo>
                  <a:lnTo>
                    <a:pt x="866" y="609"/>
                  </a:lnTo>
                  <a:lnTo>
                    <a:pt x="877" y="606"/>
                  </a:lnTo>
                  <a:lnTo>
                    <a:pt x="884" y="605"/>
                  </a:lnTo>
                  <a:lnTo>
                    <a:pt x="890" y="604"/>
                  </a:lnTo>
                  <a:lnTo>
                    <a:pt x="890" y="604"/>
                  </a:lnTo>
                  <a:lnTo>
                    <a:pt x="897" y="605"/>
                  </a:lnTo>
                  <a:lnTo>
                    <a:pt x="903" y="606"/>
                  </a:lnTo>
                  <a:lnTo>
                    <a:pt x="915" y="609"/>
                  </a:lnTo>
                  <a:lnTo>
                    <a:pt x="926" y="615"/>
                  </a:lnTo>
                  <a:lnTo>
                    <a:pt x="935" y="623"/>
                  </a:lnTo>
                  <a:lnTo>
                    <a:pt x="943" y="632"/>
                  </a:lnTo>
                  <a:lnTo>
                    <a:pt x="949" y="644"/>
                  </a:lnTo>
                  <a:lnTo>
                    <a:pt x="953" y="656"/>
                  </a:lnTo>
                  <a:lnTo>
                    <a:pt x="954" y="662"/>
                  </a:lnTo>
                  <a:lnTo>
                    <a:pt x="954" y="668"/>
                  </a:lnTo>
                  <a:lnTo>
                    <a:pt x="954" y="923"/>
                  </a:lnTo>
                  <a:close/>
                  <a:moveTo>
                    <a:pt x="428" y="665"/>
                  </a:moveTo>
                  <a:lnTo>
                    <a:pt x="428" y="665"/>
                  </a:lnTo>
                  <a:lnTo>
                    <a:pt x="437" y="674"/>
                  </a:lnTo>
                  <a:lnTo>
                    <a:pt x="445" y="680"/>
                  </a:lnTo>
                  <a:lnTo>
                    <a:pt x="455" y="687"/>
                  </a:lnTo>
                  <a:lnTo>
                    <a:pt x="465" y="691"/>
                  </a:lnTo>
                  <a:lnTo>
                    <a:pt x="476" y="695"/>
                  </a:lnTo>
                  <a:lnTo>
                    <a:pt x="487" y="697"/>
                  </a:lnTo>
                  <a:lnTo>
                    <a:pt x="499" y="700"/>
                  </a:lnTo>
                  <a:lnTo>
                    <a:pt x="509" y="700"/>
                  </a:lnTo>
                  <a:lnTo>
                    <a:pt x="509" y="700"/>
                  </a:lnTo>
                  <a:lnTo>
                    <a:pt x="521" y="700"/>
                  </a:lnTo>
                  <a:lnTo>
                    <a:pt x="533" y="697"/>
                  </a:lnTo>
                  <a:lnTo>
                    <a:pt x="544" y="695"/>
                  </a:lnTo>
                  <a:lnTo>
                    <a:pt x="555" y="691"/>
                  </a:lnTo>
                  <a:lnTo>
                    <a:pt x="565" y="687"/>
                  </a:lnTo>
                  <a:lnTo>
                    <a:pt x="575" y="680"/>
                  </a:lnTo>
                  <a:lnTo>
                    <a:pt x="583" y="674"/>
                  </a:lnTo>
                  <a:lnTo>
                    <a:pt x="592" y="665"/>
                  </a:lnTo>
                  <a:lnTo>
                    <a:pt x="592" y="665"/>
                  </a:lnTo>
                  <a:lnTo>
                    <a:pt x="596" y="661"/>
                  </a:lnTo>
                  <a:lnTo>
                    <a:pt x="831" y="417"/>
                  </a:lnTo>
                  <a:lnTo>
                    <a:pt x="831" y="417"/>
                  </a:lnTo>
                  <a:lnTo>
                    <a:pt x="838" y="411"/>
                  </a:lnTo>
                  <a:lnTo>
                    <a:pt x="843" y="402"/>
                  </a:lnTo>
                  <a:lnTo>
                    <a:pt x="847" y="395"/>
                  </a:lnTo>
                  <a:lnTo>
                    <a:pt x="852" y="386"/>
                  </a:lnTo>
                  <a:lnTo>
                    <a:pt x="855" y="378"/>
                  </a:lnTo>
                  <a:lnTo>
                    <a:pt x="857" y="368"/>
                  </a:lnTo>
                  <a:lnTo>
                    <a:pt x="858" y="359"/>
                  </a:lnTo>
                  <a:lnTo>
                    <a:pt x="858" y="350"/>
                  </a:lnTo>
                  <a:lnTo>
                    <a:pt x="858" y="341"/>
                  </a:lnTo>
                  <a:lnTo>
                    <a:pt x="857" y="332"/>
                  </a:lnTo>
                  <a:lnTo>
                    <a:pt x="855" y="323"/>
                  </a:lnTo>
                  <a:lnTo>
                    <a:pt x="852" y="313"/>
                  </a:lnTo>
                  <a:lnTo>
                    <a:pt x="847" y="306"/>
                  </a:lnTo>
                  <a:lnTo>
                    <a:pt x="843" y="297"/>
                  </a:lnTo>
                  <a:lnTo>
                    <a:pt x="838" y="290"/>
                  </a:lnTo>
                  <a:lnTo>
                    <a:pt x="831" y="282"/>
                  </a:lnTo>
                  <a:lnTo>
                    <a:pt x="831" y="282"/>
                  </a:lnTo>
                  <a:lnTo>
                    <a:pt x="825" y="276"/>
                  </a:lnTo>
                  <a:lnTo>
                    <a:pt x="817" y="270"/>
                  </a:lnTo>
                  <a:lnTo>
                    <a:pt x="809" y="266"/>
                  </a:lnTo>
                  <a:lnTo>
                    <a:pt x="800" y="262"/>
                  </a:lnTo>
                  <a:lnTo>
                    <a:pt x="792" y="259"/>
                  </a:lnTo>
                  <a:lnTo>
                    <a:pt x="783" y="256"/>
                  </a:lnTo>
                  <a:lnTo>
                    <a:pt x="773" y="255"/>
                  </a:lnTo>
                  <a:lnTo>
                    <a:pt x="764" y="254"/>
                  </a:lnTo>
                  <a:lnTo>
                    <a:pt x="764" y="254"/>
                  </a:lnTo>
                  <a:lnTo>
                    <a:pt x="754" y="255"/>
                  </a:lnTo>
                  <a:lnTo>
                    <a:pt x="746" y="256"/>
                  </a:lnTo>
                  <a:lnTo>
                    <a:pt x="736" y="259"/>
                  </a:lnTo>
                  <a:lnTo>
                    <a:pt x="727" y="262"/>
                  </a:lnTo>
                  <a:lnTo>
                    <a:pt x="720" y="266"/>
                  </a:lnTo>
                  <a:lnTo>
                    <a:pt x="711" y="270"/>
                  </a:lnTo>
                  <a:lnTo>
                    <a:pt x="704" y="276"/>
                  </a:lnTo>
                  <a:lnTo>
                    <a:pt x="697" y="282"/>
                  </a:lnTo>
                  <a:lnTo>
                    <a:pt x="605" y="371"/>
                  </a:lnTo>
                  <a:lnTo>
                    <a:pt x="605" y="95"/>
                  </a:lnTo>
                  <a:lnTo>
                    <a:pt x="605" y="95"/>
                  </a:lnTo>
                  <a:lnTo>
                    <a:pt x="605" y="95"/>
                  </a:lnTo>
                  <a:lnTo>
                    <a:pt x="605" y="86"/>
                  </a:lnTo>
                  <a:lnTo>
                    <a:pt x="603" y="76"/>
                  </a:lnTo>
                  <a:lnTo>
                    <a:pt x="601" y="68"/>
                  </a:lnTo>
                  <a:lnTo>
                    <a:pt x="597" y="58"/>
                  </a:lnTo>
                  <a:lnTo>
                    <a:pt x="593" y="50"/>
                  </a:lnTo>
                  <a:lnTo>
                    <a:pt x="589" y="42"/>
                  </a:lnTo>
                  <a:lnTo>
                    <a:pt x="583" y="35"/>
                  </a:lnTo>
                  <a:lnTo>
                    <a:pt x="577" y="28"/>
                  </a:lnTo>
                  <a:lnTo>
                    <a:pt x="571" y="21"/>
                  </a:lnTo>
                  <a:lnTo>
                    <a:pt x="563" y="16"/>
                  </a:lnTo>
                  <a:lnTo>
                    <a:pt x="555" y="12"/>
                  </a:lnTo>
                  <a:lnTo>
                    <a:pt x="547" y="8"/>
                  </a:lnTo>
                  <a:lnTo>
                    <a:pt x="538" y="4"/>
                  </a:lnTo>
                  <a:lnTo>
                    <a:pt x="529" y="2"/>
                  </a:lnTo>
                  <a:lnTo>
                    <a:pt x="519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0" y="1"/>
                  </a:lnTo>
                  <a:lnTo>
                    <a:pt x="490" y="2"/>
                  </a:lnTo>
                  <a:lnTo>
                    <a:pt x="482" y="4"/>
                  </a:lnTo>
                  <a:lnTo>
                    <a:pt x="473" y="8"/>
                  </a:lnTo>
                  <a:lnTo>
                    <a:pt x="464" y="12"/>
                  </a:lnTo>
                  <a:lnTo>
                    <a:pt x="456" y="16"/>
                  </a:lnTo>
                  <a:lnTo>
                    <a:pt x="449" y="21"/>
                  </a:lnTo>
                  <a:lnTo>
                    <a:pt x="442" y="28"/>
                  </a:lnTo>
                  <a:lnTo>
                    <a:pt x="435" y="35"/>
                  </a:lnTo>
                  <a:lnTo>
                    <a:pt x="430" y="42"/>
                  </a:lnTo>
                  <a:lnTo>
                    <a:pt x="426" y="50"/>
                  </a:lnTo>
                  <a:lnTo>
                    <a:pt x="421" y="58"/>
                  </a:lnTo>
                  <a:lnTo>
                    <a:pt x="418" y="68"/>
                  </a:lnTo>
                  <a:lnTo>
                    <a:pt x="416" y="76"/>
                  </a:lnTo>
                  <a:lnTo>
                    <a:pt x="415" y="86"/>
                  </a:lnTo>
                  <a:lnTo>
                    <a:pt x="414" y="95"/>
                  </a:lnTo>
                  <a:lnTo>
                    <a:pt x="415" y="95"/>
                  </a:lnTo>
                  <a:lnTo>
                    <a:pt x="414" y="371"/>
                  </a:lnTo>
                  <a:lnTo>
                    <a:pt x="323" y="282"/>
                  </a:lnTo>
                  <a:lnTo>
                    <a:pt x="323" y="282"/>
                  </a:lnTo>
                  <a:lnTo>
                    <a:pt x="315" y="276"/>
                  </a:lnTo>
                  <a:lnTo>
                    <a:pt x="308" y="270"/>
                  </a:lnTo>
                  <a:lnTo>
                    <a:pt x="300" y="266"/>
                  </a:lnTo>
                  <a:lnTo>
                    <a:pt x="292" y="262"/>
                  </a:lnTo>
                  <a:lnTo>
                    <a:pt x="283" y="259"/>
                  </a:lnTo>
                  <a:lnTo>
                    <a:pt x="273" y="256"/>
                  </a:lnTo>
                  <a:lnTo>
                    <a:pt x="265" y="255"/>
                  </a:lnTo>
                  <a:lnTo>
                    <a:pt x="255" y="254"/>
                  </a:lnTo>
                  <a:lnTo>
                    <a:pt x="255" y="254"/>
                  </a:lnTo>
                  <a:lnTo>
                    <a:pt x="246" y="255"/>
                  </a:lnTo>
                  <a:lnTo>
                    <a:pt x="236" y="256"/>
                  </a:lnTo>
                  <a:lnTo>
                    <a:pt x="227" y="259"/>
                  </a:lnTo>
                  <a:lnTo>
                    <a:pt x="219" y="262"/>
                  </a:lnTo>
                  <a:lnTo>
                    <a:pt x="210" y="266"/>
                  </a:lnTo>
                  <a:lnTo>
                    <a:pt x="203" y="270"/>
                  </a:lnTo>
                  <a:lnTo>
                    <a:pt x="195" y="276"/>
                  </a:lnTo>
                  <a:lnTo>
                    <a:pt x="188" y="282"/>
                  </a:lnTo>
                  <a:lnTo>
                    <a:pt x="188" y="282"/>
                  </a:lnTo>
                  <a:lnTo>
                    <a:pt x="181" y="290"/>
                  </a:lnTo>
                  <a:lnTo>
                    <a:pt x="176" y="297"/>
                  </a:lnTo>
                  <a:lnTo>
                    <a:pt x="170" y="305"/>
                  </a:lnTo>
                  <a:lnTo>
                    <a:pt x="167" y="313"/>
                  </a:lnTo>
                  <a:lnTo>
                    <a:pt x="164" y="322"/>
                  </a:lnTo>
                  <a:lnTo>
                    <a:pt x="162" y="332"/>
                  </a:lnTo>
                  <a:lnTo>
                    <a:pt x="160" y="340"/>
                  </a:lnTo>
                  <a:lnTo>
                    <a:pt x="160" y="350"/>
                  </a:lnTo>
                  <a:lnTo>
                    <a:pt x="160" y="350"/>
                  </a:lnTo>
                  <a:lnTo>
                    <a:pt x="160" y="359"/>
                  </a:lnTo>
                  <a:lnTo>
                    <a:pt x="162" y="369"/>
                  </a:lnTo>
                  <a:lnTo>
                    <a:pt x="164" y="378"/>
                  </a:lnTo>
                  <a:lnTo>
                    <a:pt x="167" y="386"/>
                  </a:lnTo>
                  <a:lnTo>
                    <a:pt x="170" y="395"/>
                  </a:lnTo>
                  <a:lnTo>
                    <a:pt x="176" y="402"/>
                  </a:lnTo>
                  <a:lnTo>
                    <a:pt x="181" y="410"/>
                  </a:lnTo>
                  <a:lnTo>
                    <a:pt x="188" y="417"/>
                  </a:lnTo>
                  <a:lnTo>
                    <a:pt x="428" y="665"/>
                  </a:lnTo>
                  <a:close/>
                  <a:moveTo>
                    <a:pt x="233" y="327"/>
                  </a:moveTo>
                  <a:lnTo>
                    <a:pt x="233" y="327"/>
                  </a:lnTo>
                  <a:lnTo>
                    <a:pt x="238" y="324"/>
                  </a:lnTo>
                  <a:lnTo>
                    <a:pt x="243" y="321"/>
                  </a:lnTo>
                  <a:lnTo>
                    <a:pt x="249" y="319"/>
                  </a:lnTo>
                  <a:lnTo>
                    <a:pt x="255" y="319"/>
                  </a:lnTo>
                  <a:lnTo>
                    <a:pt x="255" y="319"/>
                  </a:lnTo>
                  <a:lnTo>
                    <a:pt x="262" y="319"/>
                  </a:lnTo>
                  <a:lnTo>
                    <a:pt x="267" y="321"/>
                  </a:lnTo>
                  <a:lnTo>
                    <a:pt x="272" y="324"/>
                  </a:lnTo>
                  <a:lnTo>
                    <a:pt x="278" y="328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80" y="424"/>
                  </a:lnTo>
                  <a:lnTo>
                    <a:pt x="390" y="430"/>
                  </a:lnTo>
                  <a:lnTo>
                    <a:pt x="402" y="433"/>
                  </a:lnTo>
                  <a:lnTo>
                    <a:pt x="415" y="435"/>
                  </a:lnTo>
                  <a:lnTo>
                    <a:pt x="415" y="435"/>
                  </a:lnTo>
                  <a:lnTo>
                    <a:pt x="427" y="433"/>
                  </a:lnTo>
                  <a:lnTo>
                    <a:pt x="439" y="430"/>
                  </a:lnTo>
                  <a:lnTo>
                    <a:pt x="449" y="424"/>
                  </a:lnTo>
                  <a:lnTo>
                    <a:pt x="459" y="416"/>
                  </a:lnTo>
                  <a:lnTo>
                    <a:pt x="459" y="416"/>
                  </a:lnTo>
                  <a:lnTo>
                    <a:pt x="468" y="407"/>
                  </a:lnTo>
                  <a:lnTo>
                    <a:pt x="473" y="396"/>
                  </a:lnTo>
                  <a:lnTo>
                    <a:pt x="477" y="384"/>
                  </a:lnTo>
                  <a:lnTo>
                    <a:pt x="478" y="371"/>
                  </a:lnTo>
                  <a:lnTo>
                    <a:pt x="478" y="95"/>
                  </a:lnTo>
                  <a:lnTo>
                    <a:pt x="478" y="95"/>
                  </a:lnTo>
                  <a:lnTo>
                    <a:pt x="478" y="90"/>
                  </a:lnTo>
                  <a:lnTo>
                    <a:pt x="480" y="85"/>
                  </a:lnTo>
                  <a:lnTo>
                    <a:pt x="483" y="80"/>
                  </a:lnTo>
                  <a:lnTo>
                    <a:pt x="485" y="76"/>
                  </a:lnTo>
                  <a:lnTo>
                    <a:pt x="488" y="73"/>
                  </a:lnTo>
                  <a:lnTo>
                    <a:pt x="492" y="70"/>
                  </a:lnTo>
                  <a:lnTo>
                    <a:pt x="498" y="67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6" y="64"/>
                  </a:lnTo>
                  <a:lnTo>
                    <a:pt x="509" y="63"/>
                  </a:lnTo>
                  <a:lnTo>
                    <a:pt x="509" y="63"/>
                  </a:lnTo>
                  <a:lnTo>
                    <a:pt x="512" y="64"/>
                  </a:lnTo>
                  <a:lnTo>
                    <a:pt x="512" y="64"/>
                  </a:lnTo>
                  <a:lnTo>
                    <a:pt x="518" y="65"/>
                  </a:lnTo>
                  <a:lnTo>
                    <a:pt x="523" y="68"/>
                  </a:lnTo>
                  <a:lnTo>
                    <a:pt x="529" y="71"/>
                  </a:lnTo>
                  <a:lnTo>
                    <a:pt x="533" y="74"/>
                  </a:lnTo>
                  <a:lnTo>
                    <a:pt x="536" y="78"/>
                  </a:lnTo>
                  <a:lnTo>
                    <a:pt x="538" y="84"/>
                  </a:lnTo>
                  <a:lnTo>
                    <a:pt x="541" y="89"/>
                  </a:lnTo>
                  <a:lnTo>
                    <a:pt x="541" y="95"/>
                  </a:lnTo>
                  <a:lnTo>
                    <a:pt x="541" y="371"/>
                  </a:lnTo>
                  <a:lnTo>
                    <a:pt x="541" y="371"/>
                  </a:lnTo>
                  <a:lnTo>
                    <a:pt x="543" y="384"/>
                  </a:lnTo>
                  <a:lnTo>
                    <a:pt x="546" y="396"/>
                  </a:lnTo>
                  <a:lnTo>
                    <a:pt x="551" y="407"/>
                  </a:lnTo>
                  <a:lnTo>
                    <a:pt x="560" y="416"/>
                  </a:lnTo>
                  <a:lnTo>
                    <a:pt x="560" y="416"/>
                  </a:lnTo>
                  <a:lnTo>
                    <a:pt x="570" y="424"/>
                  </a:lnTo>
                  <a:lnTo>
                    <a:pt x="580" y="430"/>
                  </a:lnTo>
                  <a:lnTo>
                    <a:pt x="592" y="433"/>
                  </a:lnTo>
                  <a:lnTo>
                    <a:pt x="605" y="435"/>
                  </a:lnTo>
                  <a:lnTo>
                    <a:pt x="605" y="435"/>
                  </a:lnTo>
                  <a:lnTo>
                    <a:pt x="617" y="433"/>
                  </a:lnTo>
                  <a:lnTo>
                    <a:pt x="629" y="430"/>
                  </a:lnTo>
                  <a:lnTo>
                    <a:pt x="639" y="425"/>
                  </a:lnTo>
                  <a:lnTo>
                    <a:pt x="649" y="416"/>
                  </a:lnTo>
                  <a:lnTo>
                    <a:pt x="741" y="327"/>
                  </a:lnTo>
                  <a:lnTo>
                    <a:pt x="741" y="327"/>
                  </a:lnTo>
                  <a:lnTo>
                    <a:pt x="747" y="324"/>
                  </a:lnTo>
                  <a:lnTo>
                    <a:pt x="752" y="321"/>
                  </a:lnTo>
                  <a:lnTo>
                    <a:pt x="757" y="319"/>
                  </a:lnTo>
                  <a:lnTo>
                    <a:pt x="764" y="319"/>
                  </a:lnTo>
                  <a:lnTo>
                    <a:pt x="764" y="319"/>
                  </a:lnTo>
                  <a:lnTo>
                    <a:pt x="770" y="319"/>
                  </a:lnTo>
                  <a:lnTo>
                    <a:pt x="777" y="321"/>
                  </a:lnTo>
                  <a:lnTo>
                    <a:pt x="782" y="324"/>
                  </a:lnTo>
                  <a:lnTo>
                    <a:pt x="786" y="327"/>
                  </a:lnTo>
                  <a:lnTo>
                    <a:pt x="786" y="327"/>
                  </a:lnTo>
                  <a:lnTo>
                    <a:pt x="791" y="333"/>
                  </a:lnTo>
                  <a:lnTo>
                    <a:pt x="794" y="338"/>
                  </a:lnTo>
                  <a:lnTo>
                    <a:pt x="795" y="343"/>
                  </a:lnTo>
                  <a:lnTo>
                    <a:pt x="796" y="350"/>
                  </a:lnTo>
                  <a:lnTo>
                    <a:pt x="795" y="356"/>
                  </a:lnTo>
                  <a:lnTo>
                    <a:pt x="793" y="363"/>
                  </a:lnTo>
                  <a:lnTo>
                    <a:pt x="791" y="368"/>
                  </a:lnTo>
                  <a:lnTo>
                    <a:pt x="786" y="373"/>
                  </a:lnTo>
                  <a:lnTo>
                    <a:pt x="546" y="621"/>
                  </a:lnTo>
                  <a:lnTo>
                    <a:pt x="546" y="621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36" y="629"/>
                  </a:lnTo>
                  <a:lnTo>
                    <a:pt x="528" y="633"/>
                  </a:lnTo>
                  <a:lnTo>
                    <a:pt x="519" y="635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500" y="635"/>
                  </a:lnTo>
                  <a:lnTo>
                    <a:pt x="490" y="632"/>
                  </a:lnTo>
                  <a:lnTo>
                    <a:pt x="480" y="628"/>
                  </a:lnTo>
                  <a:lnTo>
                    <a:pt x="473" y="621"/>
                  </a:lnTo>
                  <a:lnTo>
                    <a:pt x="233" y="372"/>
                  </a:lnTo>
                  <a:lnTo>
                    <a:pt x="233" y="372"/>
                  </a:lnTo>
                  <a:lnTo>
                    <a:pt x="228" y="368"/>
                  </a:lnTo>
                  <a:lnTo>
                    <a:pt x="226" y="363"/>
                  </a:lnTo>
                  <a:lnTo>
                    <a:pt x="224" y="356"/>
                  </a:lnTo>
                  <a:lnTo>
                    <a:pt x="224" y="350"/>
                  </a:lnTo>
                  <a:lnTo>
                    <a:pt x="224" y="344"/>
                  </a:lnTo>
                  <a:lnTo>
                    <a:pt x="226" y="338"/>
                  </a:lnTo>
                  <a:lnTo>
                    <a:pt x="228" y="333"/>
                  </a:lnTo>
                  <a:lnTo>
                    <a:pt x="233" y="327"/>
                  </a:lnTo>
                  <a:lnTo>
                    <a:pt x="233" y="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1"/>
            <p:cNvSpPr/>
            <p:nvPr/>
          </p:nvSpPr>
          <p:spPr>
            <a:xfrm>
              <a:off x="2291093" y="3648653"/>
              <a:ext cx="156266" cy="156266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2-1"/>
            <p:cNvSpPr/>
            <p:nvPr/>
          </p:nvSpPr>
          <p:spPr bwMode="auto">
            <a:xfrm>
              <a:off x="3768897" y="3816719"/>
              <a:ext cx="365125" cy="654050"/>
            </a:xfrm>
            <a:custGeom>
              <a:avLst/>
              <a:gdLst>
                <a:gd name="T0" fmla="*/ 2147483647 w 48"/>
                <a:gd name="T1" fmla="*/ 2147483647 h 86"/>
                <a:gd name="T2" fmla="*/ 2147483647 w 48"/>
                <a:gd name="T3" fmla="*/ 2147483647 h 86"/>
                <a:gd name="T4" fmla="*/ 2147483647 w 48"/>
                <a:gd name="T5" fmla="*/ 2147483647 h 86"/>
                <a:gd name="T6" fmla="*/ 2147483647 w 48"/>
                <a:gd name="T7" fmla="*/ 2147483647 h 86"/>
                <a:gd name="T8" fmla="*/ 2147483647 w 48"/>
                <a:gd name="T9" fmla="*/ 2147483647 h 86"/>
                <a:gd name="T10" fmla="*/ 0 w 48"/>
                <a:gd name="T11" fmla="*/ 2147483647 h 86"/>
                <a:gd name="T12" fmla="*/ 0 w 48"/>
                <a:gd name="T13" fmla="*/ 0 h 86"/>
                <a:gd name="T14" fmla="*/ 2147483647 w 48"/>
                <a:gd name="T15" fmla="*/ 0 h 86"/>
                <a:gd name="T16" fmla="*/ 2147483647 w 48"/>
                <a:gd name="T17" fmla="*/ 2147483647 h 86"/>
                <a:gd name="T18" fmla="*/ 2147483647 w 48"/>
                <a:gd name="T19" fmla="*/ 2147483647 h 86"/>
                <a:gd name="T20" fmla="*/ 2147483647 w 48"/>
                <a:gd name="T21" fmla="*/ 2147483647 h 86"/>
                <a:gd name="T22" fmla="*/ 2147483647 w 48"/>
                <a:gd name="T23" fmla="*/ 2147483647 h 86"/>
                <a:gd name="T24" fmla="*/ 2147483647 w 48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86">
                  <a:moveTo>
                    <a:pt x="48" y="86"/>
                  </a:moveTo>
                  <a:cubicBezTo>
                    <a:pt x="46" y="86"/>
                    <a:pt x="46" y="86"/>
                    <a:pt x="46" y="8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2"/>
                    <a:pt x="40" y="36"/>
                    <a:pt x="3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28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7"/>
                    <a:pt x="8" y="34"/>
                    <a:pt x="16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1" y="34"/>
                    <a:pt x="48" y="41"/>
                    <a:pt x="48" y="50"/>
                  </a:cubicBezTo>
                  <a:lnTo>
                    <a:pt x="48" y="86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2-2"/>
            <p:cNvSpPr>
              <a:spLocks noChangeArrowheads="1"/>
            </p:cNvSpPr>
            <p:nvPr/>
          </p:nvSpPr>
          <p:spPr bwMode="auto">
            <a:xfrm>
              <a:off x="3789879" y="4477120"/>
              <a:ext cx="668338" cy="661987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2-3"/>
            <p:cNvSpPr>
              <a:spLocks noEditPoints="1"/>
            </p:cNvSpPr>
            <p:nvPr/>
          </p:nvSpPr>
          <p:spPr bwMode="auto">
            <a:xfrm>
              <a:off x="3978537" y="4661885"/>
              <a:ext cx="291022" cy="292455"/>
            </a:xfrm>
            <a:custGeom>
              <a:avLst/>
              <a:gdLst>
                <a:gd name="T0" fmla="*/ 618 w 1018"/>
                <a:gd name="T1" fmla="*/ 573 h 1018"/>
                <a:gd name="T2" fmla="*/ 635 w 1018"/>
                <a:gd name="T3" fmla="*/ 492 h 1018"/>
                <a:gd name="T4" fmla="*/ 579 w 1018"/>
                <a:gd name="T5" fmla="*/ 402 h 1018"/>
                <a:gd name="T6" fmla="*/ 674 w 1018"/>
                <a:gd name="T7" fmla="*/ 249 h 1018"/>
                <a:gd name="T8" fmla="*/ 742 w 1018"/>
                <a:gd name="T9" fmla="*/ 198 h 1018"/>
                <a:gd name="T10" fmla="*/ 764 w 1018"/>
                <a:gd name="T11" fmla="*/ 128 h 1018"/>
                <a:gd name="T12" fmla="*/ 735 w 1018"/>
                <a:gd name="T13" fmla="*/ 46 h 1018"/>
                <a:gd name="T14" fmla="*/ 662 w 1018"/>
                <a:gd name="T15" fmla="*/ 2 h 1018"/>
                <a:gd name="T16" fmla="*/ 587 w 1018"/>
                <a:gd name="T17" fmla="*/ 10 h 1018"/>
                <a:gd name="T18" fmla="*/ 525 w 1018"/>
                <a:gd name="T19" fmla="*/ 67 h 1018"/>
                <a:gd name="T20" fmla="*/ 511 w 1018"/>
                <a:gd name="T21" fmla="*/ 144 h 1018"/>
                <a:gd name="T22" fmla="*/ 568 w 1018"/>
                <a:gd name="T23" fmla="*/ 234 h 1018"/>
                <a:gd name="T24" fmla="*/ 471 w 1018"/>
                <a:gd name="T25" fmla="*/ 387 h 1018"/>
                <a:gd name="T26" fmla="*/ 404 w 1018"/>
                <a:gd name="T27" fmla="*/ 438 h 1018"/>
                <a:gd name="T28" fmla="*/ 382 w 1018"/>
                <a:gd name="T29" fmla="*/ 509 h 1018"/>
                <a:gd name="T30" fmla="*/ 221 w 1018"/>
                <a:gd name="T31" fmla="*/ 646 h 1018"/>
                <a:gd name="T32" fmla="*/ 128 w 1018"/>
                <a:gd name="T33" fmla="*/ 604 h 1018"/>
                <a:gd name="T34" fmla="*/ 57 w 1018"/>
                <a:gd name="T35" fmla="*/ 626 h 1018"/>
                <a:gd name="T36" fmla="*/ 7 w 1018"/>
                <a:gd name="T37" fmla="*/ 694 h 1018"/>
                <a:gd name="T38" fmla="*/ 7 w 1018"/>
                <a:gd name="T39" fmla="*/ 769 h 1018"/>
                <a:gd name="T40" fmla="*/ 57 w 1018"/>
                <a:gd name="T41" fmla="*/ 837 h 1018"/>
                <a:gd name="T42" fmla="*/ 128 w 1018"/>
                <a:gd name="T43" fmla="*/ 858 h 1018"/>
                <a:gd name="T44" fmla="*/ 208 w 1018"/>
                <a:gd name="T45" fmla="*/ 829 h 1018"/>
                <a:gd name="T46" fmla="*/ 252 w 1018"/>
                <a:gd name="T47" fmla="*/ 757 h 1018"/>
                <a:gd name="T48" fmla="*/ 425 w 1018"/>
                <a:gd name="T49" fmla="*/ 603 h 1018"/>
                <a:gd name="T50" fmla="*/ 497 w 1018"/>
                <a:gd name="T51" fmla="*/ 635 h 1018"/>
                <a:gd name="T52" fmla="*/ 782 w 1018"/>
                <a:gd name="T53" fmla="*/ 826 h 1018"/>
                <a:gd name="T54" fmla="*/ 764 w 1018"/>
                <a:gd name="T55" fmla="*/ 903 h 1018"/>
                <a:gd name="T56" fmla="*/ 802 w 1018"/>
                <a:gd name="T57" fmla="*/ 981 h 1018"/>
                <a:gd name="T58" fmla="*/ 878 w 1018"/>
                <a:gd name="T59" fmla="*/ 1017 h 1018"/>
                <a:gd name="T60" fmla="*/ 952 w 1018"/>
                <a:gd name="T61" fmla="*/ 1002 h 1018"/>
                <a:gd name="T62" fmla="*/ 1009 w 1018"/>
                <a:gd name="T63" fmla="*/ 940 h 1018"/>
                <a:gd name="T64" fmla="*/ 1015 w 1018"/>
                <a:gd name="T65" fmla="*/ 865 h 1018"/>
                <a:gd name="T66" fmla="*/ 972 w 1018"/>
                <a:gd name="T67" fmla="*/ 792 h 1018"/>
                <a:gd name="T68" fmla="*/ 891 w 1018"/>
                <a:gd name="T69" fmla="*/ 763 h 1018"/>
                <a:gd name="T70" fmla="*/ 93 w 1018"/>
                <a:gd name="T71" fmla="*/ 784 h 1018"/>
                <a:gd name="T72" fmla="*/ 65 w 1018"/>
                <a:gd name="T73" fmla="*/ 732 h 1018"/>
                <a:gd name="T74" fmla="*/ 103 w 1018"/>
                <a:gd name="T75" fmla="*/ 673 h 1018"/>
                <a:gd name="T76" fmla="*/ 153 w 1018"/>
                <a:gd name="T77" fmla="*/ 673 h 1018"/>
                <a:gd name="T78" fmla="*/ 191 w 1018"/>
                <a:gd name="T79" fmla="*/ 732 h 1018"/>
                <a:gd name="T80" fmla="*/ 163 w 1018"/>
                <a:gd name="T81" fmla="*/ 784 h 1018"/>
                <a:gd name="T82" fmla="*/ 510 w 1018"/>
                <a:gd name="T83" fmla="*/ 573 h 1018"/>
                <a:gd name="T84" fmla="*/ 451 w 1018"/>
                <a:gd name="T85" fmla="*/ 533 h 1018"/>
                <a:gd name="T86" fmla="*/ 451 w 1018"/>
                <a:gd name="T87" fmla="*/ 484 h 1018"/>
                <a:gd name="T88" fmla="*/ 510 w 1018"/>
                <a:gd name="T89" fmla="*/ 445 h 1018"/>
                <a:gd name="T90" fmla="*/ 562 w 1018"/>
                <a:gd name="T91" fmla="*/ 473 h 1018"/>
                <a:gd name="T92" fmla="*/ 572 w 1018"/>
                <a:gd name="T93" fmla="*/ 521 h 1018"/>
                <a:gd name="T94" fmla="*/ 516 w 1018"/>
                <a:gd name="T95" fmla="*/ 572 h 1018"/>
                <a:gd name="T96" fmla="*/ 579 w 1018"/>
                <a:gd name="T97" fmla="*/ 102 h 1018"/>
                <a:gd name="T98" fmla="*/ 636 w 1018"/>
                <a:gd name="T99" fmla="*/ 63 h 1018"/>
                <a:gd name="T100" fmla="*/ 689 w 1018"/>
                <a:gd name="T101" fmla="*/ 91 h 1018"/>
                <a:gd name="T102" fmla="*/ 699 w 1018"/>
                <a:gd name="T103" fmla="*/ 139 h 1018"/>
                <a:gd name="T104" fmla="*/ 643 w 1018"/>
                <a:gd name="T105" fmla="*/ 191 h 1018"/>
                <a:gd name="T106" fmla="*/ 591 w 1018"/>
                <a:gd name="T107" fmla="*/ 172 h 1018"/>
                <a:gd name="T108" fmla="*/ 891 w 1018"/>
                <a:gd name="T109" fmla="*/ 954 h 1018"/>
                <a:gd name="T110" fmla="*/ 838 w 1018"/>
                <a:gd name="T111" fmla="*/ 926 h 1018"/>
                <a:gd name="T112" fmla="*/ 829 w 1018"/>
                <a:gd name="T113" fmla="*/ 878 h 1018"/>
                <a:gd name="T114" fmla="*/ 884 w 1018"/>
                <a:gd name="T115" fmla="*/ 827 h 1018"/>
                <a:gd name="T116" fmla="*/ 936 w 1018"/>
                <a:gd name="T117" fmla="*/ 845 h 1018"/>
                <a:gd name="T118" fmla="*/ 954 w 1018"/>
                <a:gd name="T119" fmla="*/ 897 h 1018"/>
                <a:gd name="T120" fmla="*/ 904 w 1018"/>
                <a:gd name="T121" fmla="*/ 95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1018">
                  <a:moveTo>
                    <a:pt x="891" y="763"/>
                  </a:moveTo>
                  <a:lnTo>
                    <a:pt x="891" y="763"/>
                  </a:lnTo>
                  <a:lnTo>
                    <a:pt x="874" y="765"/>
                  </a:lnTo>
                  <a:lnTo>
                    <a:pt x="858" y="768"/>
                  </a:lnTo>
                  <a:lnTo>
                    <a:pt x="841" y="774"/>
                  </a:lnTo>
                  <a:lnTo>
                    <a:pt x="826" y="781"/>
                  </a:lnTo>
                  <a:lnTo>
                    <a:pt x="618" y="573"/>
                  </a:lnTo>
                  <a:lnTo>
                    <a:pt x="618" y="573"/>
                  </a:lnTo>
                  <a:lnTo>
                    <a:pt x="626" y="558"/>
                  </a:lnTo>
                  <a:lnTo>
                    <a:pt x="632" y="543"/>
                  </a:lnTo>
                  <a:lnTo>
                    <a:pt x="635" y="526"/>
                  </a:lnTo>
                  <a:lnTo>
                    <a:pt x="636" y="509"/>
                  </a:lnTo>
                  <a:lnTo>
                    <a:pt x="636" y="509"/>
                  </a:lnTo>
                  <a:lnTo>
                    <a:pt x="635" y="492"/>
                  </a:lnTo>
                  <a:lnTo>
                    <a:pt x="632" y="476"/>
                  </a:lnTo>
                  <a:lnTo>
                    <a:pt x="628" y="461"/>
                  </a:lnTo>
                  <a:lnTo>
                    <a:pt x="620" y="447"/>
                  </a:lnTo>
                  <a:lnTo>
                    <a:pt x="612" y="435"/>
                  </a:lnTo>
                  <a:lnTo>
                    <a:pt x="602" y="422"/>
                  </a:lnTo>
                  <a:lnTo>
                    <a:pt x="591" y="412"/>
                  </a:lnTo>
                  <a:lnTo>
                    <a:pt x="579" y="402"/>
                  </a:lnTo>
                  <a:lnTo>
                    <a:pt x="628" y="253"/>
                  </a:lnTo>
                  <a:lnTo>
                    <a:pt x="628" y="253"/>
                  </a:lnTo>
                  <a:lnTo>
                    <a:pt x="636" y="254"/>
                  </a:lnTo>
                  <a:lnTo>
                    <a:pt x="636" y="254"/>
                  </a:lnTo>
                  <a:lnTo>
                    <a:pt x="649" y="253"/>
                  </a:lnTo>
                  <a:lnTo>
                    <a:pt x="662" y="252"/>
                  </a:lnTo>
                  <a:lnTo>
                    <a:pt x="674" y="249"/>
                  </a:lnTo>
                  <a:lnTo>
                    <a:pt x="686" y="245"/>
                  </a:lnTo>
                  <a:lnTo>
                    <a:pt x="698" y="239"/>
                  </a:lnTo>
                  <a:lnTo>
                    <a:pt x="707" y="233"/>
                  </a:lnTo>
                  <a:lnTo>
                    <a:pt x="718" y="225"/>
                  </a:lnTo>
                  <a:lnTo>
                    <a:pt x="727" y="217"/>
                  </a:lnTo>
                  <a:lnTo>
                    <a:pt x="735" y="208"/>
                  </a:lnTo>
                  <a:lnTo>
                    <a:pt x="742" y="198"/>
                  </a:lnTo>
                  <a:lnTo>
                    <a:pt x="748" y="188"/>
                  </a:lnTo>
                  <a:lnTo>
                    <a:pt x="753" y="177"/>
                  </a:lnTo>
                  <a:lnTo>
                    <a:pt x="758" y="165"/>
                  </a:lnTo>
                  <a:lnTo>
                    <a:pt x="761" y="152"/>
                  </a:lnTo>
                  <a:lnTo>
                    <a:pt x="763" y="141"/>
                  </a:lnTo>
                  <a:lnTo>
                    <a:pt x="764" y="128"/>
                  </a:lnTo>
                  <a:lnTo>
                    <a:pt x="764" y="128"/>
                  </a:lnTo>
                  <a:lnTo>
                    <a:pt x="763" y="114"/>
                  </a:lnTo>
                  <a:lnTo>
                    <a:pt x="761" y="102"/>
                  </a:lnTo>
                  <a:lnTo>
                    <a:pt x="758" y="89"/>
                  </a:lnTo>
                  <a:lnTo>
                    <a:pt x="753" y="77"/>
                  </a:lnTo>
                  <a:lnTo>
                    <a:pt x="748" y="67"/>
                  </a:lnTo>
                  <a:lnTo>
                    <a:pt x="742" y="56"/>
                  </a:lnTo>
                  <a:lnTo>
                    <a:pt x="735" y="46"/>
                  </a:lnTo>
                  <a:lnTo>
                    <a:pt x="727" y="38"/>
                  </a:lnTo>
                  <a:lnTo>
                    <a:pt x="718" y="29"/>
                  </a:lnTo>
                  <a:lnTo>
                    <a:pt x="707" y="21"/>
                  </a:lnTo>
                  <a:lnTo>
                    <a:pt x="698" y="15"/>
                  </a:lnTo>
                  <a:lnTo>
                    <a:pt x="686" y="10"/>
                  </a:lnTo>
                  <a:lnTo>
                    <a:pt x="674" y="5"/>
                  </a:lnTo>
                  <a:lnTo>
                    <a:pt x="662" y="2"/>
                  </a:lnTo>
                  <a:lnTo>
                    <a:pt x="649" y="1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4" y="1"/>
                  </a:lnTo>
                  <a:lnTo>
                    <a:pt x="611" y="2"/>
                  </a:lnTo>
                  <a:lnTo>
                    <a:pt x="599" y="5"/>
                  </a:lnTo>
                  <a:lnTo>
                    <a:pt x="587" y="10"/>
                  </a:lnTo>
                  <a:lnTo>
                    <a:pt x="576" y="15"/>
                  </a:lnTo>
                  <a:lnTo>
                    <a:pt x="566" y="21"/>
                  </a:lnTo>
                  <a:lnTo>
                    <a:pt x="556" y="29"/>
                  </a:lnTo>
                  <a:lnTo>
                    <a:pt x="546" y="38"/>
                  </a:lnTo>
                  <a:lnTo>
                    <a:pt x="539" y="46"/>
                  </a:lnTo>
                  <a:lnTo>
                    <a:pt x="531" y="56"/>
                  </a:lnTo>
                  <a:lnTo>
                    <a:pt x="525" y="67"/>
                  </a:lnTo>
                  <a:lnTo>
                    <a:pt x="520" y="77"/>
                  </a:lnTo>
                  <a:lnTo>
                    <a:pt x="515" y="89"/>
                  </a:lnTo>
                  <a:lnTo>
                    <a:pt x="512" y="102"/>
                  </a:lnTo>
                  <a:lnTo>
                    <a:pt x="510" y="114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11" y="144"/>
                  </a:lnTo>
                  <a:lnTo>
                    <a:pt x="514" y="160"/>
                  </a:lnTo>
                  <a:lnTo>
                    <a:pt x="518" y="175"/>
                  </a:lnTo>
                  <a:lnTo>
                    <a:pt x="526" y="189"/>
                  </a:lnTo>
                  <a:lnTo>
                    <a:pt x="533" y="202"/>
                  </a:lnTo>
                  <a:lnTo>
                    <a:pt x="544" y="214"/>
                  </a:lnTo>
                  <a:lnTo>
                    <a:pt x="555" y="224"/>
                  </a:lnTo>
                  <a:lnTo>
                    <a:pt x="568" y="234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10" y="382"/>
                  </a:lnTo>
                  <a:lnTo>
                    <a:pt x="510" y="382"/>
                  </a:lnTo>
                  <a:lnTo>
                    <a:pt x="497" y="382"/>
                  </a:lnTo>
                  <a:lnTo>
                    <a:pt x="484" y="384"/>
                  </a:lnTo>
                  <a:lnTo>
                    <a:pt x="471" y="387"/>
                  </a:lnTo>
                  <a:lnTo>
                    <a:pt x="461" y="392"/>
                  </a:lnTo>
                  <a:lnTo>
                    <a:pt x="449" y="397"/>
                  </a:lnTo>
                  <a:lnTo>
                    <a:pt x="438" y="403"/>
                  </a:lnTo>
                  <a:lnTo>
                    <a:pt x="428" y="411"/>
                  </a:lnTo>
                  <a:lnTo>
                    <a:pt x="420" y="418"/>
                  </a:lnTo>
                  <a:lnTo>
                    <a:pt x="411" y="428"/>
                  </a:lnTo>
                  <a:lnTo>
                    <a:pt x="404" y="438"/>
                  </a:lnTo>
                  <a:lnTo>
                    <a:pt x="397" y="448"/>
                  </a:lnTo>
                  <a:lnTo>
                    <a:pt x="392" y="459"/>
                  </a:lnTo>
                  <a:lnTo>
                    <a:pt x="388" y="471"/>
                  </a:lnTo>
                  <a:lnTo>
                    <a:pt x="384" y="483"/>
                  </a:lnTo>
                  <a:lnTo>
                    <a:pt x="383" y="496"/>
                  </a:lnTo>
                  <a:lnTo>
                    <a:pt x="382" y="509"/>
                  </a:lnTo>
                  <a:lnTo>
                    <a:pt x="382" y="509"/>
                  </a:lnTo>
                  <a:lnTo>
                    <a:pt x="383" y="519"/>
                  </a:lnTo>
                  <a:lnTo>
                    <a:pt x="384" y="530"/>
                  </a:lnTo>
                  <a:lnTo>
                    <a:pt x="386" y="541"/>
                  </a:lnTo>
                  <a:lnTo>
                    <a:pt x="390" y="550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21" y="646"/>
                  </a:lnTo>
                  <a:lnTo>
                    <a:pt x="211" y="635"/>
                  </a:lnTo>
                  <a:lnTo>
                    <a:pt x="199" y="627"/>
                  </a:lnTo>
                  <a:lnTo>
                    <a:pt x="186" y="619"/>
                  </a:lnTo>
                  <a:lnTo>
                    <a:pt x="173" y="613"/>
                  </a:lnTo>
                  <a:lnTo>
                    <a:pt x="158" y="608"/>
                  </a:lnTo>
                  <a:lnTo>
                    <a:pt x="143" y="605"/>
                  </a:lnTo>
                  <a:lnTo>
                    <a:pt x="128" y="604"/>
                  </a:lnTo>
                  <a:lnTo>
                    <a:pt x="128" y="604"/>
                  </a:lnTo>
                  <a:lnTo>
                    <a:pt x="115" y="605"/>
                  </a:lnTo>
                  <a:lnTo>
                    <a:pt x="102" y="607"/>
                  </a:lnTo>
                  <a:lnTo>
                    <a:pt x="90" y="610"/>
                  </a:lnTo>
                  <a:lnTo>
                    <a:pt x="79" y="614"/>
                  </a:lnTo>
                  <a:lnTo>
                    <a:pt x="67" y="619"/>
                  </a:lnTo>
                  <a:lnTo>
                    <a:pt x="57" y="626"/>
                  </a:lnTo>
                  <a:lnTo>
                    <a:pt x="47" y="633"/>
                  </a:lnTo>
                  <a:lnTo>
                    <a:pt x="38" y="642"/>
                  </a:lnTo>
                  <a:lnTo>
                    <a:pt x="29" y="650"/>
                  </a:lnTo>
                  <a:lnTo>
                    <a:pt x="23" y="660"/>
                  </a:lnTo>
                  <a:lnTo>
                    <a:pt x="16" y="671"/>
                  </a:lnTo>
                  <a:lnTo>
                    <a:pt x="11" y="682"/>
                  </a:lnTo>
                  <a:lnTo>
                    <a:pt x="7" y="694"/>
                  </a:lnTo>
                  <a:lnTo>
                    <a:pt x="3" y="706"/>
                  </a:lnTo>
                  <a:lnTo>
                    <a:pt x="1" y="719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1" y="745"/>
                  </a:lnTo>
                  <a:lnTo>
                    <a:pt x="3" y="757"/>
                  </a:lnTo>
                  <a:lnTo>
                    <a:pt x="7" y="769"/>
                  </a:lnTo>
                  <a:lnTo>
                    <a:pt x="11" y="781"/>
                  </a:lnTo>
                  <a:lnTo>
                    <a:pt x="16" y="792"/>
                  </a:lnTo>
                  <a:lnTo>
                    <a:pt x="23" y="803"/>
                  </a:lnTo>
                  <a:lnTo>
                    <a:pt x="29" y="812"/>
                  </a:lnTo>
                  <a:lnTo>
                    <a:pt x="38" y="822"/>
                  </a:lnTo>
                  <a:lnTo>
                    <a:pt x="47" y="829"/>
                  </a:lnTo>
                  <a:lnTo>
                    <a:pt x="57" y="837"/>
                  </a:lnTo>
                  <a:lnTo>
                    <a:pt x="67" y="843"/>
                  </a:lnTo>
                  <a:lnTo>
                    <a:pt x="79" y="849"/>
                  </a:lnTo>
                  <a:lnTo>
                    <a:pt x="90" y="853"/>
                  </a:lnTo>
                  <a:lnTo>
                    <a:pt x="102" y="856"/>
                  </a:lnTo>
                  <a:lnTo>
                    <a:pt x="115" y="858"/>
                  </a:lnTo>
                  <a:lnTo>
                    <a:pt x="128" y="858"/>
                  </a:lnTo>
                  <a:lnTo>
                    <a:pt x="128" y="858"/>
                  </a:lnTo>
                  <a:lnTo>
                    <a:pt x="141" y="858"/>
                  </a:lnTo>
                  <a:lnTo>
                    <a:pt x="154" y="856"/>
                  </a:lnTo>
                  <a:lnTo>
                    <a:pt x="165" y="853"/>
                  </a:lnTo>
                  <a:lnTo>
                    <a:pt x="177" y="849"/>
                  </a:lnTo>
                  <a:lnTo>
                    <a:pt x="188" y="843"/>
                  </a:lnTo>
                  <a:lnTo>
                    <a:pt x="199" y="837"/>
                  </a:lnTo>
                  <a:lnTo>
                    <a:pt x="208" y="829"/>
                  </a:lnTo>
                  <a:lnTo>
                    <a:pt x="218" y="822"/>
                  </a:lnTo>
                  <a:lnTo>
                    <a:pt x="226" y="812"/>
                  </a:lnTo>
                  <a:lnTo>
                    <a:pt x="233" y="803"/>
                  </a:lnTo>
                  <a:lnTo>
                    <a:pt x="239" y="792"/>
                  </a:lnTo>
                  <a:lnTo>
                    <a:pt x="245" y="781"/>
                  </a:lnTo>
                  <a:lnTo>
                    <a:pt x="249" y="769"/>
                  </a:lnTo>
                  <a:lnTo>
                    <a:pt x="252" y="757"/>
                  </a:lnTo>
                  <a:lnTo>
                    <a:pt x="255" y="745"/>
                  </a:lnTo>
                  <a:lnTo>
                    <a:pt x="255" y="732"/>
                  </a:lnTo>
                  <a:lnTo>
                    <a:pt x="255" y="732"/>
                  </a:lnTo>
                  <a:lnTo>
                    <a:pt x="255" y="724"/>
                  </a:lnTo>
                  <a:lnTo>
                    <a:pt x="253" y="718"/>
                  </a:lnTo>
                  <a:lnTo>
                    <a:pt x="425" y="603"/>
                  </a:lnTo>
                  <a:lnTo>
                    <a:pt x="425" y="603"/>
                  </a:lnTo>
                  <a:lnTo>
                    <a:pt x="434" y="610"/>
                  </a:lnTo>
                  <a:lnTo>
                    <a:pt x="443" y="617"/>
                  </a:lnTo>
                  <a:lnTo>
                    <a:pt x="453" y="622"/>
                  </a:lnTo>
                  <a:lnTo>
                    <a:pt x="464" y="628"/>
                  </a:lnTo>
                  <a:lnTo>
                    <a:pt x="474" y="631"/>
                  </a:lnTo>
                  <a:lnTo>
                    <a:pt x="485" y="634"/>
                  </a:lnTo>
                  <a:lnTo>
                    <a:pt x="497" y="635"/>
                  </a:lnTo>
                  <a:lnTo>
                    <a:pt x="510" y="636"/>
                  </a:lnTo>
                  <a:lnTo>
                    <a:pt x="510" y="636"/>
                  </a:lnTo>
                  <a:lnTo>
                    <a:pt x="527" y="635"/>
                  </a:lnTo>
                  <a:lnTo>
                    <a:pt x="543" y="631"/>
                  </a:lnTo>
                  <a:lnTo>
                    <a:pt x="559" y="626"/>
                  </a:lnTo>
                  <a:lnTo>
                    <a:pt x="573" y="618"/>
                  </a:lnTo>
                  <a:lnTo>
                    <a:pt x="782" y="826"/>
                  </a:lnTo>
                  <a:lnTo>
                    <a:pt x="782" y="826"/>
                  </a:lnTo>
                  <a:lnTo>
                    <a:pt x="775" y="841"/>
                  </a:lnTo>
                  <a:lnTo>
                    <a:pt x="768" y="856"/>
                  </a:lnTo>
                  <a:lnTo>
                    <a:pt x="765" y="873"/>
                  </a:lnTo>
                  <a:lnTo>
                    <a:pt x="764" y="891"/>
                  </a:lnTo>
                  <a:lnTo>
                    <a:pt x="764" y="891"/>
                  </a:lnTo>
                  <a:lnTo>
                    <a:pt x="764" y="903"/>
                  </a:lnTo>
                  <a:lnTo>
                    <a:pt x="766" y="916"/>
                  </a:lnTo>
                  <a:lnTo>
                    <a:pt x="770" y="928"/>
                  </a:lnTo>
                  <a:lnTo>
                    <a:pt x="774" y="940"/>
                  </a:lnTo>
                  <a:lnTo>
                    <a:pt x="779" y="951"/>
                  </a:lnTo>
                  <a:lnTo>
                    <a:pt x="786" y="961"/>
                  </a:lnTo>
                  <a:lnTo>
                    <a:pt x="793" y="971"/>
                  </a:lnTo>
                  <a:lnTo>
                    <a:pt x="802" y="981"/>
                  </a:lnTo>
                  <a:lnTo>
                    <a:pt x="810" y="988"/>
                  </a:lnTo>
                  <a:lnTo>
                    <a:pt x="820" y="996"/>
                  </a:lnTo>
                  <a:lnTo>
                    <a:pt x="831" y="1002"/>
                  </a:lnTo>
                  <a:lnTo>
                    <a:pt x="841" y="1007"/>
                  </a:lnTo>
                  <a:lnTo>
                    <a:pt x="853" y="1012"/>
                  </a:lnTo>
                  <a:lnTo>
                    <a:pt x="865" y="1015"/>
                  </a:lnTo>
                  <a:lnTo>
                    <a:pt x="878" y="1017"/>
                  </a:lnTo>
                  <a:lnTo>
                    <a:pt x="891" y="1018"/>
                  </a:lnTo>
                  <a:lnTo>
                    <a:pt x="891" y="1018"/>
                  </a:lnTo>
                  <a:lnTo>
                    <a:pt x="904" y="1017"/>
                  </a:lnTo>
                  <a:lnTo>
                    <a:pt x="917" y="1015"/>
                  </a:lnTo>
                  <a:lnTo>
                    <a:pt x="929" y="1012"/>
                  </a:lnTo>
                  <a:lnTo>
                    <a:pt x="940" y="1007"/>
                  </a:lnTo>
                  <a:lnTo>
                    <a:pt x="952" y="1002"/>
                  </a:lnTo>
                  <a:lnTo>
                    <a:pt x="963" y="996"/>
                  </a:lnTo>
                  <a:lnTo>
                    <a:pt x="972" y="988"/>
                  </a:lnTo>
                  <a:lnTo>
                    <a:pt x="981" y="981"/>
                  </a:lnTo>
                  <a:lnTo>
                    <a:pt x="989" y="971"/>
                  </a:lnTo>
                  <a:lnTo>
                    <a:pt x="997" y="961"/>
                  </a:lnTo>
                  <a:lnTo>
                    <a:pt x="1003" y="951"/>
                  </a:lnTo>
                  <a:lnTo>
                    <a:pt x="1009" y="940"/>
                  </a:lnTo>
                  <a:lnTo>
                    <a:pt x="1013" y="928"/>
                  </a:lnTo>
                  <a:lnTo>
                    <a:pt x="1015" y="916"/>
                  </a:lnTo>
                  <a:lnTo>
                    <a:pt x="1017" y="903"/>
                  </a:lnTo>
                  <a:lnTo>
                    <a:pt x="1018" y="891"/>
                  </a:lnTo>
                  <a:lnTo>
                    <a:pt x="1018" y="891"/>
                  </a:lnTo>
                  <a:lnTo>
                    <a:pt x="1017" y="878"/>
                  </a:lnTo>
                  <a:lnTo>
                    <a:pt x="1015" y="865"/>
                  </a:lnTo>
                  <a:lnTo>
                    <a:pt x="1013" y="853"/>
                  </a:lnTo>
                  <a:lnTo>
                    <a:pt x="1009" y="841"/>
                  </a:lnTo>
                  <a:lnTo>
                    <a:pt x="1003" y="829"/>
                  </a:lnTo>
                  <a:lnTo>
                    <a:pt x="997" y="820"/>
                  </a:lnTo>
                  <a:lnTo>
                    <a:pt x="989" y="810"/>
                  </a:lnTo>
                  <a:lnTo>
                    <a:pt x="981" y="800"/>
                  </a:lnTo>
                  <a:lnTo>
                    <a:pt x="972" y="792"/>
                  </a:lnTo>
                  <a:lnTo>
                    <a:pt x="963" y="785"/>
                  </a:lnTo>
                  <a:lnTo>
                    <a:pt x="952" y="779"/>
                  </a:lnTo>
                  <a:lnTo>
                    <a:pt x="940" y="774"/>
                  </a:lnTo>
                  <a:lnTo>
                    <a:pt x="929" y="769"/>
                  </a:lnTo>
                  <a:lnTo>
                    <a:pt x="917" y="766"/>
                  </a:lnTo>
                  <a:lnTo>
                    <a:pt x="904" y="764"/>
                  </a:lnTo>
                  <a:lnTo>
                    <a:pt x="891" y="763"/>
                  </a:lnTo>
                  <a:lnTo>
                    <a:pt x="891" y="763"/>
                  </a:lnTo>
                  <a:close/>
                  <a:moveTo>
                    <a:pt x="128" y="795"/>
                  </a:moveTo>
                  <a:lnTo>
                    <a:pt x="128" y="795"/>
                  </a:lnTo>
                  <a:lnTo>
                    <a:pt x="121" y="795"/>
                  </a:lnTo>
                  <a:lnTo>
                    <a:pt x="115" y="794"/>
                  </a:lnTo>
                  <a:lnTo>
                    <a:pt x="103" y="790"/>
                  </a:lnTo>
                  <a:lnTo>
                    <a:pt x="93" y="784"/>
                  </a:lnTo>
                  <a:lnTo>
                    <a:pt x="83" y="777"/>
                  </a:lnTo>
                  <a:lnTo>
                    <a:pt x="75" y="767"/>
                  </a:lnTo>
                  <a:lnTo>
                    <a:pt x="69" y="756"/>
                  </a:lnTo>
                  <a:lnTo>
                    <a:pt x="66" y="745"/>
                  </a:lnTo>
                  <a:lnTo>
                    <a:pt x="65" y="738"/>
                  </a:lnTo>
                  <a:lnTo>
                    <a:pt x="65" y="732"/>
                  </a:lnTo>
                  <a:lnTo>
                    <a:pt x="65" y="732"/>
                  </a:lnTo>
                  <a:lnTo>
                    <a:pt x="65" y="725"/>
                  </a:lnTo>
                  <a:lnTo>
                    <a:pt x="66" y="719"/>
                  </a:lnTo>
                  <a:lnTo>
                    <a:pt x="69" y="707"/>
                  </a:lnTo>
                  <a:lnTo>
                    <a:pt x="75" y="696"/>
                  </a:lnTo>
                  <a:lnTo>
                    <a:pt x="83" y="687"/>
                  </a:lnTo>
                  <a:lnTo>
                    <a:pt x="93" y="679"/>
                  </a:lnTo>
                  <a:lnTo>
                    <a:pt x="103" y="673"/>
                  </a:lnTo>
                  <a:lnTo>
                    <a:pt x="115" y="669"/>
                  </a:lnTo>
                  <a:lnTo>
                    <a:pt x="121" y="668"/>
                  </a:lnTo>
                  <a:lnTo>
                    <a:pt x="128" y="667"/>
                  </a:lnTo>
                  <a:lnTo>
                    <a:pt x="128" y="667"/>
                  </a:lnTo>
                  <a:lnTo>
                    <a:pt x="134" y="668"/>
                  </a:lnTo>
                  <a:lnTo>
                    <a:pt x="141" y="669"/>
                  </a:lnTo>
                  <a:lnTo>
                    <a:pt x="153" y="673"/>
                  </a:lnTo>
                  <a:lnTo>
                    <a:pt x="163" y="679"/>
                  </a:lnTo>
                  <a:lnTo>
                    <a:pt x="173" y="687"/>
                  </a:lnTo>
                  <a:lnTo>
                    <a:pt x="180" y="696"/>
                  </a:lnTo>
                  <a:lnTo>
                    <a:pt x="187" y="707"/>
                  </a:lnTo>
                  <a:lnTo>
                    <a:pt x="190" y="719"/>
                  </a:lnTo>
                  <a:lnTo>
                    <a:pt x="191" y="725"/>
                  </a:lnTo>
                  <a:lnTo>
                    <a:pt x="191" y="732"/>
                  </a:lnTo>
                  <a:lnTo>
                    <a:pt x="191" y="732"/>
                  </a:lnTo>
                  <a:lnTo>
                    <a:pt x="191" y="738"/>
                  </a:lnTo>
                  <a:lnTo>
                    <a:pt x="190" y="745"/>
                  </a:lnTo>
                  <a:lnTo>
                    <a:pt x="187" y="756"/>
                  </a:lnTo>
                  <a:lnTo>
                    <a:pt x="180" y="767"/>
                  </a:lnTo>
                  <a:lnTo>
                    <a:pt x="173" y="777"/>
                  </a:lnTo>
                  <a:lnTo>
                    <a:pt x="163" y="784"/>
                  </a:lnTo>
                  <a:lnTo>
                    <a:pt x="153" y="790"/>
                  </a:lnTo>
                  <a:lnTo>
                    <a:pt x="141" y="794"/>
                  </a:lnTo>
                  <a:lnTo>
                    <a:pt x="134" y="795"/>
                  </a:lnTo>
                  <a:lnTo>
                    <a:pt x="128" y="795"/>
                  </a:lnTo>
                  <a:lnTo>
                    <a:pt x="128" y="795"/>
                  </a:lnTo>
                  <a:close/>
                  <a:moveTo>
                    <a:pt x="510" y="573"/>
                  </a:moveTo>
                  <a:lnTo>
                    <a:pt x="510" y="573"/>
                  </a:lnTo>
                  <a:lnTo>
                    <a:pt x="503" y="572"/>
                  </a:lnTo>
                  <a:lnTo>
                    <a:pt x="497" y="571"/>
                  </a:lnTo>
                  <a:lnTo>
                    <a:pt x="485" y="568"/>
                  </a:lnTo>
                  <a:lnTo>
                    <a:pt x="474" y="561"/>
                  </a:lnTo>
                  <a:lnTo>
                    <a:pt x="465" y="554"/>
                  </a:lnTo>
                  <a:lnTo>
                    <a:pt x="456" y="544"/>
                  </a:lnTo>
                  <a:lnTo>
                    <a:pt x="451" y="533"/>
                  </a:lnTo>
                  <a:lnTo>
                    <a:pt x="448" y="521"/>
                  </a:lnTo>
                  <a:lnTo>
                    <a:pt x="447" y="515"/>
                  </a:lnTo>
                  <a:lnTo>
                    <a:pt x="446" y="509"/>
                  </a:lnTo>
                  <a:lnTo>
                    <a:pt x="446" y="509"/>
                  </a:lnTo>
                  <a:lnTo>
                    <a:pt x="447" y="502"/>
                  </a:lnTo>
                  <a:lnTo>
                    <a:pt x="448" y="496"/>
                  </a:lnTo>
                  <a:lnTo>
                    <a:pt x="451" y="484"/>
                  </a:lnTo>
                  <a:lnTo>
                    <a:pt x="456" y="473"/>
                  </a:lnTo>
                  <a:lnTo>
                    <a:pt x="465" y="463"/>
                  </a:lnTo>
                  <a:lnTo>
                    <a:pt x="474" y="456"/>
                  </a:lnTo>
                  <a:lnTo>
                    <a:pt x="485" y="451"/>
                  </a:lnTo>
                  <a:lnTo>
                    <a:pt x="497" y="446"/>
                  </a:lnTo>
                  <a:lnTo>
                    <a:pt x="503" y="445"/>
                  </a:lnTo>
                  <a:lnTo>
                    <a:pt x="510" y="445"/>
                  </a:lnTo>
                  <a:lnTo>
                    <a:pt x="510" y="445"/>
                  </a:lnTo>
                  <a:lnTo>
                    <a:pt x="516" y="445"/>
                  </a:lnTo>
                  <a:lnTo>
                    <a:pt x="523" y="446"/>
                  </a:lnTo>
                  <a:lnTo>
                    <a:pt x="535" y="451"/>
                  </a:lnTo>
                  <a:lnTo>
                    <a:pt x="545" y="456"/>
                  </a:lnTo>
                  <a:lnTo>
                    <a:pt x="555" y="463"/>
                  </a:lnTo>
                  <a:lnTo>
                    <a:pt x="562" y="473"/>
                  </a:lnTo>
                  <a:lnTo>
                    <a:pt x="568" y="484"/>
                  </a:lnTo>
                  <a:lnTo>
                    <a:pt x="572" y="496"/>
                  </a:lnTo>
                  <a:lnTo>
                    <a:pt x="573" y="502"/>
                  </a:lnTo>
                  <a:lnTo>
                    <a:pt x="573" y="509"/>
                  </a:lnTo>
                  <a:lnTo>
                    <a:pt x="573" y="509"/>
                  </a:lnTo>
                  <a:lnTo>
                    <a:pt x="573" y="515"/>
                  </a:lnTo>
                  <a:lnTo>
                    <a:pt x="572" y="521"/>
                  </a:lnTo>
                  <a:lnTo>
                    <a:pt x="568" y="533"/>
                  </a:lnTo>
                  <a:lnTo>
                    <a:pt x="562" y="544"/>
                  </a:lnTo>
                  <a:lnTo>
                    <a:pt x="555" y="554"/>
                  </a:lnTo>
                  <a:lnTo>
                    <a:pt x="545" y="561"/>
                  </a:lnTo>
                  <a:lnTo>
                    <a:pt x="535" y="568"/>
                  </a:lnTo>
                  <a:lnTo>
                    <a:pt x="523" y="571"/>
                  </a:lnTo>
                  <a:lnTo>
                    <a:pt x="516" y="572"/>
                  </a:lnTo>
                  <a:lnTo>
                    <a:pt x="510" y="573"/>
                  </a:lnTo>
                  <a:lnTo>
                    <a:pt x="510" y="573"/>
                  </a:lnTo>
                  <a:close/>
                  <a:moveTo>
                    <a:pt x="573" y="128"/>
                  </a:moveTo>
                  <a:lnTo>
                    <a:pt x="573" y="128"/>
                  </a:lnTo>
                  <a:lnTo>
                    <a:pt x="573" y="120"/>
                  </a:lnTo>
                  <a:lnTo>
                    <a:pt x="574" y="115"/>
                  </a:lnTo>
                  <a:lnTo>
                    <a:pt x="579" y="102"/>
                  </a:lnTo>
                  <a:lnTo>
                    <a:pt x="584" y="91"/>
                  </a:lnTo>
                  <a:lnTo>
                    <a:pt x="591" y="83"/>
                  </a:lnTo>
                  <a:lnTo>
                    <a:pt x="601" y="74"/>
                  </a:lnTo>
                  <a:lnTo>
                    <a:pt x="612" y="69"/>
                  </a:lnTo>
                  <a:lnTo>
                    <a:pt x="624" y="64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636" y="63"/>
                  </a:lnTo>
                  <a:lnTo>
                    <a:pt x="643" y="64"/>
                  </a:lnTo>
                  <a:lnTo>
                    <a:pt x="649" y="64"/>
                  </a:lnTo>
                  <a:lnTo>
                    <a:pt x="661" y="69"/>
                  </a:lnTo>
                  <a:lnTo>
                    <a:pt x="672" y="74"/>
                  </a:lnTo>
                  <a:lnTo>
                    <a:pt x="682" y="83"/>
                  </a:lnTo>
                  <a:lnTo>
                    <a:pt x="689" y="91"/>
                  </a:lnTo>
                  <a:lnTo>
                    <a:pt x="696" y="102"/>
                  </a:lnTo>
                  <a:lnTo>
                    <a:pt x="699" y="115"/>
                  </a:lnTo>
                  <a:lnTo>
                    <a:pt x="700" y="120"/>
                  </a:lnTo>
                  <a:lnTo>
                    <a:pt x="700" y="128"/>
                  </a:lnTo>
                  <a:lnTo>
                    <a:pt x="700" y="128"/>
                  </a:lnTo>
                  <a:lnTo>
                    <a:pt x="700" y="134"/>
                  </a:lnTo>
                  <a:lnTo>
                    <a:pt x="699" y="139"/>
                  </a:lnTo>
                  <a:lnTo>
                    <a:pt x="696" y="152"/>
                  </a:lnTo>
                  <a:lnTo>
                    <a:pt x="689" y="163"/>
                  </a:lnTo>
                  <a:lnTo>
                    <a:pt x="682" y="172"/>
                  </a:lnTo>
                  <a:lnTo>
                    <a:pt x="672" y="180"/>
                  </a:lnTo>
                  <a:lnTo>
                    <a:pt x="661" y="186"/>
                  </a:lnTo>
                  <a:lnTo>
                    <a:pt x="649" y="190"/>
                  </a:lnTo>
                  <a:lnTo>
                    <a:pt x="643" y="191"/>
                  </a:lnTo>
                  <a:lnTo>
                    <a:pt x="636" y="191"/>
                  </a:lnTo>
                  <a:lnTo>
                    <a:pt x="636" y="191"/>
                  </a:lnTo>
                  <a:lnTo>
                    <a:pt x="630" y="191"/>
                  </a:lnTo>
                  <a:lnTo>
                    <a:pt x="624" y="190"/>
                  </a:lnTo>
                  <a:lnTo>
                    <a:pt x="612" y="186"/>
                  </a:lnTo>
                  <a:lnTo>
                    <a:pt x="601" y="180"/>
                  </a:lnTo>
                  <a:lnTo>
                    <a:pt x="591" y="172"/>
                  </a:lnTo>
                  <a:lnTo>
                    <a:pt x="584" y="163"/>
                  </a:lnTo>
                  <a:lnTo>
                    <a:pt x="579" y="152"/>
                  </a:lnTo>
                  <a:lnTo>
                    <a:pt x="574" y="139"/>
                  </a:lnTo>
                  <a:lnTo>
                    <a:pt x="573" y="134"/>
                  </a:lnTo>
                  <a:lnTo>
                    <a:pt x="573" y="128"/>
                  </a:lnTo>
                  <a:lnTo>
                    <a:pt x="573" y="128"/>
                  </a:lnTo>
                  <a:close/>
                  <a:moveTo>
                    <a:pt x="891" y="954"/>
                  </a:moveTo>
                  <a:lnTo>
                    <a:pt x="891" y="954"/>
                  </a:lnTo>
                  <a:lnTo>
                    <a:pt x="884" y="954"/>
                  </a:lnTo>
                  <a:lnTo>
                    <a:pt x="878" y="953"/>
                  </a:lnTo>
                  <a:lnTo>
                    <a:pt x="866" y="950"/>
                  </a:lnTo>
                  <a:lnTo>
                    <a:pt x="855" y="943"/>
                  </a:lnTo>
                  <a:lnTo>
                    <a:pt x="846" y="936"/>
                  </a:lnTo>
                  <a:lnTo>
                    <a:pt x="838" y="926"/>
                  </a:lnTo>
                  <a:lnTo>
                    <a:pt x="833" y="915"/>
                  </a:lnTo>
                  <a:lnTo>
                    <a:pt x="829" y="903"/>
                  </a:lnTo>
                  <a:lnTo>
                    <a:pt x="827" y="897"/>
                  </a:lnTo>
                  <a:lnTo>
                    <a:pt x="827" y="891"/>
                  </a:lnTo>
                  <a:lnTo>
                    <a:pt x="827" y="891"/>
                  </a:lnTo>
                  <a:lnTo>
                    <a:pt x="827" y="884"/>
                  </a:lnTo>
                  <a:lnTo>
                    <a:pt x="829" y="878"/>
                  </a:lnTo>
                  <a:lnTo>
                    <a:pt x="833" y="866"/>
                  </a:lnTo>
                  <a:lnTo>
                    <a:pt x="838" y="855"/>
                  </a:lnTo>
                  <a:lnTo>
                    <a:pt x="846" y="845"/>
                  </a:lnTo>
                  <a:lnTo>
                    <a:pt x="855" y="838"/>
                  </a:lnTo>
                  <a:lnTo>
                    <a:pt x="866" y="832"/>
                  </a:lnTo>
                  <a:lnTo>
                    <a:pt x="878" y="828"/>
                  </a:lnTo>
                  <a:lnTo>
                    <a:pt x="884" y="827"/>
                  </a:lnTo>
                  <a:lnTo>
                    <a:pt x="891" y="827"/>
                  </a:lnTo>
                  <a:lnTo>
                    <a:pt x="891" y="827"/>
                  </a:lnTo>
                  <a:lnTo>
                    <a:pt x="897" y="827"/>
                  </a:lnTo>
                  <a:lnTo>
                    <a:pt x="904" y="828"/>
                  </a:lnTo>
                  <a:lnTo>
                    <a:pt x="915" y="832"/>
                  </a:lnTo>
                  <a:lnTo>
                    <a:pt x="926" y="838"/>
                  </a:lnTo>
                  <a:lnTo>
                    <a:pt x="936" y="845"/>
                  </a:lnTo>
                  <a:lnTo>
                    <a:pt x="943" y="855"/>
                  </a:lnTo>
                  <a:lnTo>
                    <a:pt x="950" y="866"/>
                  </a:lnTo>
                  <a:lnTo>
                    <a:pt x="953" y="878"/>
                  </a:lnTo>
                  <a:lnTo>
                    <a:pt x="954" y="884"/>
                  </a:lnTo>
                  <a:lnTo>
                    <a:pt x="955" y="891"/>
                  </a:lnTo>
                  <a:lnTo>
                    <a:pt x="955" y="891"/>
                  </a:lnTo>
                  <a:lnTo>
                    <a:pt x="954" y="897"/>
                  </a:lnTo>
                  <a:lnTo>
                    <a:pt x="953" y="903"/>
                  </a:lnTo>
                  <a:lnTo>
                    <a:pt x="950" y="915"/>
                  </a:lnTo>
                  <a:lnTo>
                    <a:pt x="943" y="926"/>
                  </a:lnTo>
                  <a:lnTo>
                    <a:pt x="936" y="936"/>
                  </a:lnTo>
                  <a:lnTo>
                    <a:pt x="926" y="943"/>
                  </a:lnTo>
                  <a:lnTo>
                    <a:pt x="915" y="950"/>
                  </a:lnTo>
                  <a:lnTo>
                    <a:pt x="904" y="953"/>
                  </a:lnTo>
                  <a:lnTo>
                    <a:pt x="897" y="954"/>
                  </a:lnTo>
                  <a:lnTo>
                    <a:pt x="891" y="954"/>
                  </a:lnTo>
                  <a:lnTo>
                    <a:pt x="89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endParaRPr lang="zh-CN" altLang="en-US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2"/>
            <p:cNvSpPr/>
            <p:nvPr/>
          </p:nvSpPr>
          <p:spPr>
            <a:xfrm>
              <a:off x="3690763" y="3648653"/>
              <a:ext cx="156266" cy="156266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3-1"/>
            <p:cNvSpPr/>
            <p:nvPr/>
          </p:nvSpPr>
          <p:spPr bwMode="auto">
            <a:xfrm>
              <a:off x="5198521" y="3030536"/>
              <a:ext cx="327025" cy="654050"/>
            </a:xfrm>
            <a:custGeom>
              <a:avLst/>
              <a:gdLst>
                <a:gd name="T0" fmla="*/ 2147483647 w 43"/>
                <a:gd name="T1" fmla="*/ 2147483647 h 86"/>
                <a:gd name="T2" fmla="*/ 0 w 43"/>
                <a:gd name="T3" fmla="*/ 2147483647 h 86"/>
                <a:gd name="T4" fmla="*/ 0 w 43"/>
                <a:gd name="T5" fmla="*/ 2147483647 h 86"/>
                <a:gd name="T6" fmla="*/ 2147483647 w 43"/>
                <a:gd name="T7" fmla="*/ 2147483647 h 86"/>
                <a:gd name="T8" fmla="*/ 2147483647 w 43"/>
                <a:gd name="T9" fmla="*/ 2147483647 h 86"/>
                <a:gd name="T10" fmla="*/ 2147483647 w 43"/>
                <a:gd name="T11" fmla="*/ 2147483647 h 86"/>
                <a:gd name="T12" fmla="*/ 2147483647 w 43"/>
                <a:gd name="T13" fmla="*/ 0 h 86"/>
                <a:gd name="T14" fmla="*/ 2147483647 w 43"/>
                <a:gd name="T15" fmla="*/ 0 h 86"/>
                <a:gd name="T16" fmla="*/ 2147483647 w 43"/>
                <a:gd name="T17" fmla="*/ 2147483647 h 86"/>
                <a:gd name="T18" fmla="*/ 2147483647 w 43"/>
                <a:gd name="T19" fmla="*/ 2147483647 h 86"/>
                <a:gd name="T20" fmla="*/ 2147483647 w 43"/>
                <a:gd name="T21" fmla="*/ 2147483647 h 86"/>
                <a:gd name="T22" fmla="*/ 2147483647 w 43"/>
                <a:gd name="T23" fmla="*/ 2147483647 h 86"/>
                <a:gd name="T24" fmla="*/ 2147483647 w 43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86">
                  <a:moveTo>
                    <a:pt x="2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1"/>
                    <a:pt x="7" y="34"/>
                    <a:pt x="16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5" y="34"/>
                    <a:pt x="41" y="27"/>
                    <a:pt x="41" y="1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8"/>
                    <a:pt x="36" y="35"/>
                    <a:pt x="2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8" y="35"/>
                    <a:pt x="2" y="42"/>
                    <a:pt x="2" y="50"/>
                  </a:cubicBezTo>
                  <a:lnTo>
                    <a:pt x="2" y="86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3-2"/>
            <p:cNvSpPr>
              <a:spLocks noChangeArrowheads="1"/>
            </p:cNvSpPr>
            <p:nvPr/>
          </p:nvSpPr>
          <p:spPr bwMode="auto">
            <a:xfrm>
              <a:off x="5180890" y="2376487"/>
              <a:ext cx="660400" cy="669925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3-3"/>
            <p:cNvSpPr>
              <a:spLocks noEditPoints="1"/>
            </p:cNvSpPr>
            <p:nvPr/>
          </p:nvSpPr>
          <p:spPr bwMode="auto">
            <a:xfrm>
              <a:off x="5420056" y="2565939"/>
              <a:ext cx="182068" cy="291022"/>
            </a:xfrm>
            <a:custGeom>
              <a:avLst/>
              <a:gdLst>
                <a:gd name="T0" fmla="*/ 78 w 636"/>
                <a:gd name="T1" fmla="*/ 0 h 1017"/>
                <a:gd name="T2" fmla="*/ 46 w 636"/>
                <a:gd name="T3" fmla="*/ 10 h 1017"/>
                <a:gd name="T4" fmla="*/ 19 w 636"/>
                <a:gd name="T5" fmla="*/ 33 h 1017"/>
                <a:gd name="T6" fmla="*/ 4 w 636"/>
                <a:gd name="T7" fmla="*/ 63 h 1017"/>
                <a:gd name="T8" fmla="*/ 0 w 636"/>
                <a:gd name="T9" fmla="*/ 926 h 1017"/>
                <a:gd name="T10" fmla="*/ 4 w 636"/>
                <a:gd name="T11" fmla="*/ 952 h 1017"/>
                <a:gd name="T12" fmla="*/ 19 w 636"/>
                <a:gd name="T13" fmla="*/ 983 h 1017"/>
                <a:gd name="T14" fmla="*/ 46 w 636"/>
                <a:gd name="T15" fmla="*/ 1006 h 1017"/>
                <a:gd name="T16" fmla="*/ 78 w 636"/>
                <a:gd name="T17" fmla="*/ 1017 h 1017"/>
                <a:gd name="T18" fmla="*/ 557 w 636"/>
                <a:gd name="T19" fmla="*/ 1017 h 1017"/>
                <a:gd name="T20" fmla="*/ 590 w 636"/>
                <a:gd name="T21" fmla="*/ 1006 h 1017"/>
                <a:gd name="T22" fmla="*/ 616 w 636"/>
                <a:gd name="T23" fmla="*/ 983 h 1017"/>
                <a:gd name="T24" fmla="*/ 632 w 636"/>
                <a:gd name="T25" fmla="*/ 952 h 1017"/>
                <a:gd name="T26" fmla="*/ 636 w 636"/>
                <a:gd name="T27" fmla="*/ 91 h 1017"/>
                <a:gd name="T28" fmla="*/ 632 w 636"/>
                <a:gd name="T29" fmla="*/ 63 h 1017"/>
                <a:gd name="T30" fmla="*/ 616 w 636"/>
                <a:gd name="T31" fmla="*/ 33 h 1017"/>
                <a:gd name="T32" fmla="*/ 590 w 636"/>
                <a:gd name="T33" fmla="*/ 10 h 1017"/>
                <a:gd name="T34" fmla="*/ 557 w 636"/>
                <a:gd name="T35" fmla="*/ 0 h 1017"/>
                <a:gd name="T36" fmla="*/ 572 w 636"/>
                <a:gd name="T37" fmla="*/ 926 h 1017"/>
                <a:gd name="T38" fmla="*/ 565 w 636"/>
                <a:gd name="T39" fmla="*/ 945 h 1017"/>
                <a:gd name="T40" fmla="*/ 548 w 636"/>
                <a:gd name="T41" fmla="*/ 953 h 1017"/>
                <a:gd name="T42" fmla="*/ 78 w 636"/>
                <a:gd name="T43" fmla="*/ 951 h 1017"/>
                <a:gd name="T44" fmla="*/ 65 w 636"/>
                <a:gd name="T45" fmla="*/ 936 h 1017"/>
                <a:gd name="T46" fmla="*/ 572 w 636"/>
                <a:gd name="T47" fmla="*/ 795 h 1017"/>
                <a:gd name="T48" fmla="*/ 63 w 636"/>
                <a:gd name="T49" fmla="*/ 254 h 1017"/>
                <a:gd name="T50" fmla="*/ 63 w 636"/>
                <a:gd name="T51" fmla="*/ 189 h 1017"/>
                <a:gd name="T52" fmla="*/ 65 w 636"/>
                <a:gd name="T53" fmla="*/ 80 h 1017"/>
                <a:gd name="T54" fmla="*/ 78 w 636"/>
                <a:gd name="T55" fmla="*/ 65 h 1017"/>
                <a:gd name="T56" fmla="*/ 548 w 636"/>
                <a:gd name="T57" fmla="*/ 63 h 1017"/>
                <a:gd name="T58" fmla="*/ 565 w 636"/>
                <a:gd name="T59" fmla="*/ 70 h 1017"/>
                <a:gd name="T60" fmla="*/ 572 w 636"/>
                <a:gd name="T61" fmla="*/ 91 h 1017"/>
                <a:gd name="T62" fmla="*/ 327 w 636"/>
                <a:gd name="T63" fmla="*/ 920 h 1017"/>
                <a:gd name="T64" fmla="*/ 357 w 636"/>
                <a:gd name="T65" fmla="*/ 901 h 1017"/>
                <a:gd name="T66" fmla="*/ 366 w 636"/>
                <a:gd name="T67" fmla="*/ 874 h 1017"/>
                <a:gd name="T68" fmla="*/ 352 w 636"/>
                <a:gd name="T69" fmla="*/ 840 h 1017"/>
                <a:gd name="T70" fmla="*/ 318 w 636"/>
                <a:gd name="T71" fmla="*/ 826 h 1017"/>
                <a:gd name="T72" fmla="*/ 291 w 636"/>
                <a:gd name="T73" fmla="*/ 834 h 1017"/>
                <a:gd name="T74" fmla="*/ 271 w 636"/>
                <a:gd name="T75" fmla="*/ 864 h 1017"/>
                <a:gd name="T76" fmla="*/ 274 w 636"/>
                <a:gd name="T77" fmla="*/ 892 h 1017"/>
                <a:gd name="T78" fmla="*/ 299 w 636"/>
                <a:gd name="T79" fmla="*/ 918 h 1017"/>
                <a:gd name="T80" fmla="*/ 382 w 636"/>
                <a:gd name="T81" fmla="*/ 94 h 1017"/>
                <a:gd name="T82" fmla="*/ 241 w 636"/>
                <a:gd name="T83" fmla="*/ 97 h 1017"/>
                <a:gd name="T84" fmla="*/ 225 w 636"/>
                <a:gd name="T85" fmla="*/ 114 h 1017"/>
                <a:gd name="T86" fmla="*/ 223 w 636"/>
                <a:gd name="T87" fmla="*/ 133 h 1017"/>
                <a:gd name="T88" fmla="*/ 236 w 636"/>
                <a:gd name="T89" fmla="*/ 153 h 1017"/>
                <a:gd name="T90" fmla="*/ 382 w 636"/>
                <a:gd name="T91" fmla="*/ 158 h 1017"/>
                <a:gd name="T92" fmla="*/ 399 w 636"/>
                <a:gd name="T93" fmla="*/ 153 h 1017"/>
                <a:gd name="T94" fmla="*/ 413 w 636"/>
                <a:gd name="T95" fmla="*/ 133 h 1017"/>
                <a:gd name="T96" fmla="*/ 411 w 636"/>
                <a:gd name="T97" fmla="*/ 114 h 1017"/>
                <a:gd name="T98" fmla="*/ 394 w 636"/>
                <a:gd name="T99" fmla="*/ 9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6" h="1017">
                  <a:moveTo>
                    <a:pt x="548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1" y="3"/>
                  </a:lnTo>
                  <a:lnTo>
                    <a:pt x="54" y="6"/>
                  </a:lnTo>
                  <a:lnTo>
                    <a:pt x="46" y="10"/>
                  </a:lnTo>
                  <a:lnTo>
                    <a:pt x="39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6" y="55"/>
                  </a:lnTo>
                  <a:lnTo>
                    <a:pt x="4" y="63"/>
                  </a:lnTo>
                  <a:lnTo>
                    <a:pt x="2" y="73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0" y="926"/>
                  </a:lnTo>
                  <a:lnTo>
                    <a:pt x="0" y="926"/>
                  </a:lnTo>
                  <a:lnTo>
                    <a:pt x="0" y="935"/>
                  </a:lnTo>
                  <a:lnTo>
                    <a:pt x="2" y="944"/>
                  </a:lnTo>
                  <a:lnTo>
                    <a:pt x="4" y="952"/>
                  </a:lnTo>
                  <a:lnTo>
                    <a:pt x="6" y="961"/>
                  </a:lnTo>
                  <a:lnTo>
                    <a:pt x="11" y="968"/>
                  </a:lnTo>
                  <a:lnTo>
                    <a:pt x="15" y="976"/>
                  </a:lnTo>
                  <a:lnTo>
                    <a:pt x="19" y="983"/>
                  </a:lnTo>
                  <a:lnTo>
                    <a:pt x="26" y="990"/>
                  </a:lnTo>
                  <a:lnTo>
                    <a:pt x="32" y="996"/>
                  </a:lnTo>
                  <a:lnTo>
                    <a:pt x="39" y="1002"/>
                  </a:lnTo>
                  <a:lnTo>
                    <a:pt x="46" y="1006"/>
                  </a:lnTo>
                  <a:lnTo>
                    <a:pt x="54" y="1009"/>
                  </a:lnTo>
                  <a:lnTo>
                    <a:pt x="61" y="1012"/>
                  </a:lnTo>
                  <a:lnTo>
                    <a:pt x="70" y="1015"/>
                  </a:lnTo>
                  <a:lnTo>
                    <a:pt x="78" y="1017"/>
                  </a:lnTo>
                  <a:lnTo>
                    <a:pt x="87" y="1017"/>
                  </a:lnTo>
                  <a:lnTo>
                    <a:pt x="548" y="1017"/>
                  </a:lnTo>
                  <a:lnTo>
                    <a:pt x="548" y="1017"/>
                  </a:lnTo>
                  <a:lnTo>
                    <a:pt x="557" y="1017"/>
                  </a:lnTo>
                  <a:lnTo>
                    <a:pt x="567" y="1015"/>
                  </a:lnTo>
                  <a:lnTo>
                    <a:pt x="574" y="1012"/>
                  </a:lnTo>
                  <a:lnTo>
                    <a:pt x="583" y="1009"/>
                  </a:lnTo>
                  <a:lnTo>
                    <a:pt x="590" y="1006"/>
                  </a:lnTo>
                  <a:lnTo>
                    <a:pt x="598" y="1002"/>
                  </a:lnTo>
                  <a:lnTo>
                    <a:pt x="604" y="996"/>
                  </a:lnTo>
                  <a:lnTo>
                    <a:pt x="611" y="990"/>
                  </a:lnTo>
                  <a:lnTo>
                    <a:pt x="616" y="983"/>
                  </a:lnTo>
                  <a:lnTo>
                    <a:pt x="621" y="976"/>
                  </a:lnTo>
                  <a:lnTo>
                    <a:pt x="626" y="968"/>
                  </a:lnTo>
                  <a:lnTo>
                    <a:pt x="629" y="961"/>
                  </a:lnTo>
                  <a:lnTo>
                    <a:pt x="632" y="952"/>
                  </a:lnTo>
                  <a:lnTo>
                    <a:pt x="634" y="944"/>
                  </a:lnTo>
                  <a:lnTo>
                    <a:pt x="635" y="935"/>
                  </a:lnTo>
                  <a:lnTo>
                    <a:pt x="636" y="926"/>
                  </a:lnTo>
                  <a:lnTo>
                    <a:pt x="636" y="91"/>
                  </a:lnTo>
                  <a:lnTo>
                    <a:pt x="636" y="91"/>
                  </a:lnTo>
                  <a:lnTo>
                    <a:pt x="635" y="81"/>
                  </a:lnTo>
                  <a:lnTo>
                    <a:pt x="634" y="73"/>
                  </a:lnTo>
                  <a:lnTo>
                    <a:pt x="632" y="63"/>
                  </a:lnTo>
                  <a:lnTo>
                    <a:pt x="629" y="55"/>
                  </a:lnTo>
                  <a:lnTo>
                    <a:pt x="626" y="47"/>
                  </a:lnTo>
                  <a:lnTo>
                    <a:pt x="621" y="39"/>
                  </a:lnTo>
                  <a:lnTo>
                    <a:pt x="616" y="33"/>
                  </a:lnTo>
                  <a:lnTo>
                    <a:pt x="611" y="26"/>
                  </a:lnTo>
                  <a:lnTo>
                    <a:pt x="604" y="20"/>
                  </a:lnTo>
                  <a:lnTo>
                    <a:pt x="598" y="15"/>
                  </a:lnTo>
                  <a:lnTo>
                    <a:pt x="590" y="10"/>
                  </a:lnTo>
                  <a:lnTo>
                    <a:pt x="583" y="6"/>
                  </a:lnTo>
                  <a:lnTo>
                    <a:pt x="574" y="3"/>
                  </a:lnTo>
                  <a:lnTo>
                    <a:pt x="567" y="1"/>
                  </a:lnTo>
                  <a:lnTo>
                    <a:pt x="557" y="0"/>
                  </a:lnTo>
                  <a:lnTo>
                    <a:pt x="548" y="0"/>
                  </a:lnTo>
                  <a:lnTo>
                    <a:pt x="548" y="0"/>
                  </a:lnTo>
                  <a:close/>
                  <a:moveTo>
                    <a:pt x="572" y="926"/>
                  </a:moveTo>
                  <a:lnTo>
                    <a:pt x="572" y="926"/>
                  </a:lnTo>
                  <a:lnTo>
                    <a:pt x="572" y="931"/>
                  </a:lnTo>
                  <a:lnTo>
                    <a:pt x="571" y="936"/>
                  </a:lnTo>
                  <a:lnTo>
                    <a:pt x="569" y="941"/>
                  </a:lnTo>
                  <a:lnTo>
                    <a:pt x="565" y="945"/>
                  </a:lnTo>
                  <a:lnTo>
                    <a:pt x="562" y="948"/>
                  </a:lnTo>
                  <a:lnTo>
                    <a:pt x="558" y="951"/>
                  </a:lnTo>
                  <a:lnTo>
                    <a:pt x="554" y="952"/>
                  </a:lnTo>
                  <a:lnTo>
                    <a:pt x="548" y="953"/>
                  </a:lnTo>
                  <a:lnTo>
                    <a:pt x="87" y="953"/>
                  </a:lnTo>
                  <a:lnTo>
                    <a:pt x="87" y="953"/>
                  </a:lnTo>
                  <a:lnTo>
                    <a:pt x="83" y="952"/>
                  </a:lnTo>
                  <a:lnTo>
                    <a:pt x="78" y="951"/>
                  </a:lnTo>
                  <a:lnTo>
                    <a:pt x="74" y="948"/>
                  </a:lnTo>
                  <a:lnTo>
                    <a:pt x="71" y="945"/>
                  </a:lnTo>
                  <a:lnTo>
                    <a:pt x="68" y="941"/>
                  </a:lnTo>
                  <a:lnTo>
                    <a:pt x="65" y="936"/>
                  </a:lnTo>
                  <a:lnTo>
                    <a:pt x="64" y="931"/>
                  </a:lnTo>
                  <a:lnTo>
                    <a:pt x="63" y="926"/>
                  </a:lnTo>
                  <a:lnTo>
                    <a:pt x="63" y="795"/>
                  </a:lnTo>
                  <a:lnTo>
                    <a:pt x="572" y="795"/>
                  </a:lnTo>
                  <a:lnTo>
                    <a:pt x="572" y="926"/>
                  </a:lnTo>
                  <a:close/>
                  <a:moveTo>
                    <a:pt x="572" y="730"/>
                  </a:moveTo>
                  <a:lnTo>
                    <a:pt x="63" y="730"/>
                  </a:lnTo>
                  <a:lnTo>
                    <a:pt x="63" y="254"/>
                  </a:lnTo>
                  <a:lnTo>
                    <a:pt x="572" y="254"/>
                  </a:lnTo>
                  <a:lnTo>
                    <a:pt x="572" y="730"/>
                  </a:lnTo>
                  <a:close/>
                  <a:moveTo>
                    <a:pt x="572" y="189"/>
                  </a:moveTo>
                  <a:lnTo>
                    <a:pt x="63" y="18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4" y="85"/>
                  </a:lnTo>
                  <a:lnTo>
                    <a:pt x="65" y="80"/>
                  </a:lnTo>
                  <a:lnTo>
                    <a:pt x="68" y="75"/>
                  </a:lnTo>
                  <a:lnTo>
                    <a:pt x="71" y="70"/>
                  </a:lnTo>
                  <a:lnTo>
                    <a:pt x="74" y="67"/>
                  </a:lnTo>
                  <a:lnTo>
                    <a:pt x="78" y="65"/>
                  </a:lnTo>
                  <a:lnTo>
                    <a:pt x="83" y="63"/>
                  </a:lnTo>
                  <a:lnTo>
                    <a:pt x="87" y="63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54" y="63"/>
                  </a:lnTo>
                  <a:lnTo>
                    <a:pt x="558" y="65"/>
                  </a:lnTo>
                  <a:lnTo>
                    <a:pt x="562" y="67"/>
                  </a:lnTo>
                  <a:lnTo>
                    <a:pt x="565" y="70"/>
                  </a:lnTo>
                  <a:lnTo>
                    <a:pt x="569" y="75"/>
                  </a:lnTo>
                  <a:lnTo>
                    <a:pt x="571" y="80"/>
                  </a:lnTo>
                  <a:lnTo>
                    <a:pt x="572" y="85"/>
                  </a:lnTo>
                  <a:lnTo>
                    <a:pt x="572" y="91"/>
                  </a:lnTo>
                  <a:lnTo>
                    <a:pt x="572" y="189"/>
                  </a:lnTo>
                  <a:close/>
                  <a:moveTo>
                    <a:pt x="318" y="921"/>
                  </a:moveTo>
                  <a:lnTo>
                    <a:pt x="318" y="921"/>
                  </a:lnTo>
                  <a:lnTo>
                    <a:pt x="327" y="920"/>
                  </a:lnTo>
                  <a:lnTo>
                    <a:pt x="337" y="918"/>
                  </a:lnTo>
                  <a:lnTo>
                    <a:pt x="344" y="914"/>
                  </a:lnTo>
                  <a:lnTo>
                    <a:pt x="352" y="907"/>
                  </a:lnTo>
                  <a:lnTo>
                    <a:pt x="357" y="901"/>
                  </a:lnTo>
                  <a:lnTo>
                    <a:pt x="362" y="892"/>
                  </a:lnTo>
                  <a:lnTo>
                    <a:pt x="365" y="884"/>
                  </a:lnTo>
                  <a:lnTo>
                    <a:pt x="366" y="874"/>
                  </a:lnTo>
                  <a:lnTo>
                    <a:pt x="366" y="874"/>
                  </a:lnTo>
                  <a:lnTo>
                    <a:pt x="365" y="864"/>
                  </a:lnTo>
                  <a:lnTo>
                    <a:pt x="362" y="855"/>
                  </a:lnTo>
                  <a:lnTo>
                    <a:pt x="357" y="847"/>
                  </a:lnTo>
                  <a:lnTo>
                    <a:pt x="352" y="840"/>
                  </a:lnTo>
                  <a:lnTo>
                    <a:pt x="344" y="834"/>
                  </a:lnTo>
                  <a:lnTo>
                    <a:pt x="337" y="830"/>
                  </a:lnTo>
                  <a:lnTo>
                    <a:pt x="327" y="827"/>
                  </a:lnTo>
                  <a:lnTo>
                    <a:pt x="318" y="826"/>
                  </a:lnTo>
                  <a:lnTo>
                    <a:pt x="318" y="826"/>
                  </a:lnTo>
                  <a:lnTo>
                    <a:pt x="308" y="827"/>
                  </a:lnTo>
                  <a:lnTo>
                    <a:pt x="299" y="830"/>
                  </a:lnTo>
                  <a:lnTo>
                    <a:pt x="291" y="834"/>
                  </a:lnTo>
                  <a:lnTo>
                    <a:pt x="284" y="840"/>
                  </a:lnTo>
                  <a:lnTo>
                    <a:pt x="278" y="847"/>
                  </a:lnTo>
                  <a:lnTo>
                    <a:pt x="274" y="855"/>
                  </a:lnTo>
                  <a:lnTo>
                    <a:pt x="271" y="864"/>
                  </a:lnTo>
                  <a:lnTo>
                    <a:pt x="270" y="874"/>
                  </a:lnTo>
                  <a:lnTo>
                    <a:pt x="270" y="874"/>
                  </a:lnTo>
                  <a:lnTo>
                    <a:pt x="271" y="884"/>
                  </a:lnTo>
                  <a:lnTo>
                    <a:pt x="274" y="892"/>
                  </a:lnTo>
                  <a:lnTo>
                    <a:pt x="278" y="901"/>
                  </a:lnTo>
                  <a:lnTo>
                    <a:pt x="284" y="907"/>
                  </a:lnTo>
                  <a:lnTo>
                    <a:pt x="291" y="914"/>
                  </a:lnTo>
                  <a:lnTo>
                    <a:pt x="299" y="918"/>
                  </a:lnTo>
                  <a:lnTo>
                    <a:pt x="308" y="920"/>
                  </a:lnTo>
                  <a:lnTo>
                    <a:pt x="318" y="921"/>
                  </a:lnTo>
                  <a:lnTo>
                    <a:pt x="318" y="921"/>
                  </a:lnTo>
                  <a:close/>
                  <a:moveTo>
                    <a:pt x="382" y="94"/>
                  </a:moveTo>
                  <a:lnTo>
                    <a:pt x="254" y="94"/>
                  </a:lnTo>
                  <a:lnTo>
                    <a:pt x="254" y="94"/>
                  </a:lnTo>
                  <a:lnTo>
                    <a:pt x="248" y="95"/>
                  </a:lnTo>
                  <a:lnTo>
                    <a:pt x="241" y="97"/>
                  </a:lnTo>
                  <a:lnTo>
                    <a:pt x="236" y="100"/>
                  </a:lnTo>
                  <a:lnTo>
                    <a:pt x="232" y="104"/>
                  </a:lnTo>
                  <a:lnTo>
                    <a:pt x="228" y="109"/>
                  </a:lnTo>
                  <a:lnTo>
                    <a:pt x="225" y="114"/>
                  </a:lnTo>
                  <a:lnTo>
                    <a:pt x="223" y="120"/>
                  </a:lnTo>
                  <a:lnTo>
                    <a:pt x="222" y="126"/>
                  </a:lnTo>
                  <a:lnTo>
                    <a:pt x="222" y="126"/>
                  </a:lnTo>
                  <a:lnTo>
                    <a:pt x="223" y="133"/>
                  </a:lnTo>
                  <a:lnTo>
                    <a:pt x="225" y="139"/>
                  </a:lnTo>
                  <a:lnTo>
                    <a:pt x="228" y="144"/>
                  </a:lnTo>
                  <a:lnTo>
                    <a:pt x="232" y="149"/>
                  </a:lnTo>
                  <a:lnTo>
                    <a:pt x="236" y="153"/>
                  </a:lnTo>
                  <a:lnTo>
                    <a:pt x="241" y="155"/>
                  </a:lnTo>
                  <a:lnTo>
                    <a:pt x="248" y="157"/>
                  </a:lnTo>
                  <a:lnTo>
                    <a:pt x="254" y="158"/>
                  </a:lnTo>
                  <a:lnTo>
                    <a:pt x="382" y="158"/>
                  </a:lnTo>
                  <a:lnTo>
                    <a:pt x="382" y="158"/>
                  </a:lnTo>
                  <a:lnTo>
                    <a:pt x="388" y="157"/>
                  </a:lnTo>
                  <a:lnTo>
                    <a:pt x="394" y="155"/>
                  </a:lnTo>
                  <a:lnTo>
                    <a:pt x="399" y="153"/>
                  </a:lnTo>
                  <a:lnTo>
                    <a:pt x="405" y="149"/>
                  </a:lnTo>
                  <a:lnTo>
                    <a:pt x="408" y="144"/>
                  </a:lnTo>
                  <a:lnTo>
                    <a:pt x="411" y="139"/>
                  </a:lnTo>
                  <a:lnTo>
                    <a:pt x="413" y="133"/>
                  </a:lnTo>
                  <a:lnTo>
                    <a:pt x="413" y="126"/>
                  </a:lnTo>
                  <a:lnTo>
                    <a:pt x="413" y="126"/>
                  </a:lnTo>
                  <a:lnTo>
                    <a:pt x="413" y="120"/>
                  </a:lnTo>
                  <a:lnTo>
                    <a:pt x="411" y="114"/>
                  </a:lnTo>
                  <a:lnTo>
                    <a:pt x="408" y="109"/>
                  </a:lnTo>
                  <a:lnTo>
                    <a:pt x="405" y="104"/>
                  </a:lnTo>
                  <a:lnTo>
                    <a:pt x="399" y="100"/>
                  </a:lnTo>
                  <a:lnTo>
                    <a:pt x="394" y="97"/>
                  </a:lnTo>
                  <a:lnTo>
                    <a:pt x="388" y="95"/>
                  </a:lnTo>
                  <a:lnTo>
                    <a:pt x="382" y="94"/>
                  </a:lnTo>
                  <a:lnTo>
                    <a:pt x="382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3"/>
            <p:cNvSpPr/>
            <p:nvPr/>
          </p:nvSpPr>
          <p:spPr>
            <a:xfrm>
              <a:off x="5126945" y="3676858"/>
              <a:ext cx="156266" cy="156266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4-1"/>
            <p:cNvSpPr/>
            <p:nvPr/>
          </p:nvSpPr>
          <p:spPr bwMode="auto">
            <a:xfrm>
              <a:off x="6624080" y="3844924"/>
              <a:ext cx="212725" cy="654050"/>
            </a:xfrm>
            <a:custGeom>
              <a:avLst/>
              <a:gdLst>
                <a:gd name="T0" fmla="*/ 2147483647 w 28"/>
                <a:gd name="T1" fmla="*/ 2147483647 h 86"/>
                <a:gd name="T2" fmla="*/ 2147483647 w 28"/>
                <a:gd name="T3" fmla="*/ 2147483647 h 86"/>
                <a:gd name="T4" fmla="*/ 2147483647 w 28"/>
                <a:gd name="T5" fmla="*/ 2147483647 h 86"/>
                <a:gd name="T6" fmla="*/ 2147483647 w 28"/>
                <a:gd name="T7" fmla="*/ 2147483647 h 86"/>
                <a:gd name="T8" fmla="*/ 0 w 28"/>
                <a:gd name="T9" fmla="*/ 2147483647 h 86"/>
                <a:gd name="T10" fmla="*/ 0 w 28"/>
                <a:gd name="T11" fmla="*/ 0 h 86"/>
                <a:gd name="T12" fmla="*/ 2147483647 w 28"/>
                <a:gd name="T13" fmla="*/ 0 h 86"/>
                <a:gd name="T14" fmla="*/ 2147483647 w 28"/>
                <a:gd name="T15" fmla="*/ 2147483647 h 86"/>
                <a:gd name="T16" fmla="*/ 2147483647 w 28"/>
                <a:gd name="T17" fmla="*/ 2147483647 h 86"/>
                <a:gd name="T18" fmla="*/ 2147483647 w 28"/>
                <a:gd name="T19" fmla="*/ 2147483647 h 86"/>
                <a:gd name="T20" fmla="*/ 2147483647 w 28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86">
                  <a:moveTo>
                    <a:pt x="28" y="86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2"/>
                    <a:pt x="20" y="36"/>
                    <a:pt x="14" y="36"/>
                  </a:cubicBezTo>
                  <a:cubicBezTo>
                    <a:pt x="6" y="36"/>
                    <a:pt x="0" y="28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7"/>
                    <a:pt x="7" y="34"/>
                    <a:pt x="14" y="34"/>
                  </a:cubicBezTo>
                  <a:cubicBezTo>
                    <a:pt x="21" y="34"/>
                    <a:pt x="28" y="41"/>
                    <a:pt x="28" y="50"/>
                  </a:cubicBezTo>
                  <a:lnTo>
                    <a:pt x="28" y="86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4-2"/>
            <p:cNvSpPr>
              <a:spLocks noChangeArrowheads="1"/>
            </p:cNvSpPr>
            <p:nvPr/>
          </p:nvSpPr>
          <p:spPr bwMode="auto">
            <a:xfrm>
              <a:off x="6510018" y="4505325"/>
              <a:ext cx="661987" cy="661987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4-3"/>
            <p:cNvSpPr>
              <a:spLocks noEditPoints="1"/>
            </p:cNvSpPr>
            <p:nvPr/>
          </p:nvSpPr>
          <p:spPr bwMode="auto">
            <a:xfrm>
              <a:off x="6694784" y="4690090"/>
              <a:ext cx="292455" cy="292455"/>
            </a:xfrm>
            <a:custGeom>
              <a:avLst/>
              <a:gdLst>
                <a:gd name="T0" fmla="*/ 538 w 1018"/>
                <a:gd name="T1" fmla="*/ 474 h 1017"/>
                <a:gd name="T2" fmla="*/ 433 w 1018"/>
                <a:gd name="T3" fmla="*/ 408 h 1017"/>
                <a:gd name="T4" fmla="*/ 368 w 1018"/>
                <a:gd name="T5" fmla="*/ 431 h 1017"/>
                <a:gd name="T6" fmla="*/ 446 w 1018"/>
                <a:gd name="T7" fmla="*/ 540 h 1017"/>
                <a:gd name="T8" fmla="*/ 328 w 1018"/>
                <a:gd name="T9" fmla="*/ 730 h 1017"/>
                <a:gd name="T10" fmla="*/ 223 w 1018"/>
                <a:gd name="T11" fmla="*/ 792 h 1017"/>
                <a:gd name="T12" fmla="*/ 329 w 1018"/>
                <a:gd name="T13" fmla="*/ 862 h 1017"/>
                <a:gd name="T14" fmla="*/ 396 w 1018"/>
                <a:gd name="T15" fmla="*/ 840 h 1017"/>
                <a:gd name="T16" fmla="*/ 476 w 1018"/>
                <a:gd name="T17" fmla="*/ 689 h 1017"/>
                <a:gd name="T18" fmla="*/ 538 w 1018"/>
                <a:gd name="T19" fmla="*/ 795 h 1017"/>
                <a:gd name="T20" fmla="*/ 608 w 1018"/>
                <a:gd name="T21" fmla="*/ 688 h 1017"/>
                <a:gd name="T22" fmla="*/ 587 w 1018"/>
                <a:gd name="T23" fmla="*/ 622 h 1017"/>
                <a:gd name="T24" fmla="*/ 232 w 1018"/>
                <a:gd name="T25" fmla="*/ 475 h 1017"/>
                <a:gd name="T26" fmla="*/ 162 w 1018"/>
                <a:gd name="T27" fmla="*/ 559 h 1017"/>
                <a:gd name="T28" fmla="*/ 170 w 1018"/>
                <a:gd name="T29" fmla="*/ 648 h 1017"/>
                <a:gd name="T30" fmla="*/ 287 w 1018"/>
                <a:gd name="T31" fmla="*/ 582 h 1017"/>
                <a:gd name="T32" fmla="*/ 350 w 1018"/>
                <a:gd name="T33" fmla="*/ 641 h 1017"/>
                <a:gd name="T34" fmla="*/ 400 w 1018"/>
                <a:gd name="T35" fmla="*/ 662 h 1017"/>
                <a:gd name="T36" fmla="*/ 394 w 1018"/>
                <a:gd name="T37" fmla="*/ 606 h 1017"/>
                <a:gd name="T38" fmla="*/ 1010 w 1018"/>
                <a:gd name="T39" fmla="*/ 312 h 1017"/>
                <a:gd name="T40" fmla="*/ 986 w 1018"/>
                <a:gd name="T41" fmla="*/ 279 h 1017"/>
                <a:gd name="T42" fmla="*/ 926 w 1018"/>
                <a:gd name="T43" fmla="*/ 254 h 1017"/>
                <a:gd name="T44" fmla="*/ 886 w 1018"/>
                <a:gd name="T45" fmla="*/ 261 h 1017"/>
                <a:gd name="T46" fmla="*/ 690 w 1018"/>
                <a:gd name="T47" fmla="*/ 411 h 1017"/>
                <a:gd name="T48" fmla="*/ 466 w 1018"/>
                <a:gd name="T49" fmla="*/ 264 h 1017"/>
                <a:gd name="T50" fmla="*/ 235 w 1018"/>
                <a:gd name="T51" fmla="*/ 61 h 1017"/>
                <a:gd name="T52" fmla="*/ 119 w 1018"/>
                <a:gd name="T53" fmla="*/ 10 h 1017"/>
                <a:gd name="T54" fmla="*/ 10 w 1018"/>
                <a:gd name="T55" fmla="*/ 188 h 1017"/>
                <a:gd name="T56" fmla="*/ 105 w 1018"/>
                <a:gd name="T57" fmla="*/ 239 h 1017"/>
                <a:gd name="T58" fmla="*/ 29 w 1018"/>
                <a:gd name="T59" fmla="*/ 492 h 1017"/>
                <a:gd name="T60" fmla="*/ 21 w 1018"/>
                <a:gd name="T61" fmla="*/ 759 h 1017"/>
                <a:gd name="T62" fmla="*/ 60 w 1018"/>
                <a:gd name="T63" fmla="*/ 899 h 1017"/>
                <a:gd name="T64" fmla="*/ 3 w 1018"/>
                <a:gd name="T65" fmla="*/ 972 h 1017"/>
                <a:gd name="T66" fmla="*/ 40 w 1018"/>
                <a:gd name="T67" fmla="*/ 1016 h 1017"/>
                <a:gd name="T68" fmla="*/ 135 w 1018"/>
                <a:gd name="T69" fmla="*/ 926 h 1017"/>
                <a:gd name="T70" fmla="*/ 326 w 1018"/>
                <a:gd name="T71" fmla="*/ 1014 h 1017"/>
                <a:gd name="T72" fmla="*/ 567 w 1018"/>
                <a:gd name="T73" fmla="*/ 968 h 1017"/>
                <a:gd name="T74" fmla="*/ 860 w 1018"/>
                <a:gd name="T75" fmla="*/ 993 h 1017"/>
                <a:gd name="T76" fmla="*/ 912 w 1018"/>
                <a:gd name="T77" fmla="*/ 1016 h 1017"/>
                <a:gd name="T78" fmla="*/ 967 w 1018"/>
                <a:gd name="T79" fmla="*/ 1005 h 1017"/>
                <a:gd name="T80" fmla="*/ 1006 w 1018"/>
                <a:gd name="T81" fmla="*/ 968 h 1017"/>
                <a:gd name="T82" fmla="*/ 1018 w 1018"/>
                <a:gd name="T83" fmla="*/ 349 h 1017"/>
                <a:gd name="T84" fmla="*/ 311 w 1018"/>
                <a:gd name="T85" fmla="*/ 261 h 1017"/>
                <a:gd name="T86" fmla="*/ 297 w 1018"/>
                <a:gd name="T87" fmla="*/ 942 h 1017"/>
                <a:gd name="T88" fmla="*/ 106 w 1018"/>
                <a:gd name="T89" fmla="*/ 794 h 1017"/>
                <a:gd name="T90" fmla="*/ 64 w 1018"/>
                <a:gd name="T91" fmla="*/ 656 h 1017"/>
                <a:gd name="T92" fmla="*/ 103 w 1018"/>
                <a:gd name="T93" fmla="*/ 485 h 1017"/>
                <a:gd name="T94" fmla="*/ 230 w 1018"/>
                <a:gd name="T95" fmla="*/ 356 h 1017"/>
                <a:gd name="T96" fmla="*/ 398 w 1018"/>
                <a:gd name="T97" fmla="*/ 318 h 1017"/>
                <a:gd name="T98" fmla="*/ 572 w 1018"/>
                <a:gd name="T99" fmla="*/ 380 h 1017"/>
                <a:gd name="T100" fmla="*/ 681 w 1018"/>
                <a:gd name="T101" fmla="*/ 526 h 1017"/>
                <a:gd name="T102" fmla="*/ 694 w 1018"/>
                <a:gd name="T103" fmla="*/ 699 h 1017"/>
                <a:gd name="T104" fmla="*/ 607 w 1018"/>
                <a:gd name="T105" fmla="*/ 860 h 1017"/>
                <a:gd name="T106" fmla="*/ 446 w 1018"/>
                <a:gd name="T107" fmla="*/ 947 h 1017"/>
                <a:gd name="T108" fmla="*/ 756 w 1018"/>
                <a:gd name="T109" fmla="*/ 712 h 1017"/>
                <a:gd name="T110" fmla="*/ 740 w 1018"/>
                <a:gd name="T111" fmla="*/ 505 h 1017"/>
                <a:gd name="T112" fmla="*/ 945 w 1018"/>
                <a:gd name="T113" fmla="*/ 945 h 1017"/>
                <a:gd name="T114" fmla="*/ 896 w 1018"/>
                <a:gd name="T115" fmla="*/ 939 h 1017"/>
                <a:gd name="T116" fmla="*/ 911 w 1018"/>
                <a:gd name="T117" fmla="*/ 320 h 1017"/>
                <a:gd name="T118" fmla="*/ 946 w 1018"/>
                <a:gd name="T119" fmla="*/ 328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530" y="505"/>
                  </a:moveTo>
                  <a:lnTo>
                    <a:pt x="530" y="505"/>
                  </a:lnTo>
                  <a:lnTo>
                    <a:pt x="534" y="504"/>
                  </a:lnTo>
                  <a:lnTo>
                    <a:pt x="536" y="501"/>
                  </a:lnTo>
                  <a:lnTo>
                    <a:pt x="539" y="497"/>
                  </a:lnTo>
                  <a:lnTo>
                    <a:pt x="540" y="494"/>
                  </a:lnTo>
                  <a:lnTo>
                    <a:pt x="543" y="491"/>
                  </a:lnTo>
                  <a:lnTo>
                    <a:pt x="543" y="487"/>
                  </a:lnTo>
                  <a:lnTo>
                    <a:pt x="543" y="482"/>
                  </a:lnTo>
                  <a:lnTo>
                    <a:pt x="540" y="479"/>
                  </a:lnTo>
                  <a:lnTo>
                    <a:pt x="540" y="479"/>
                  </a:lnTo>
                  <a:lnTo>
                    <a:pt x="538" y="474"/>
                  </a:lnTo>
                  <a:lnTo>
                    <a:pt x="538" y="474"/>
                  </a:lnTo>
                  <a:lnTo>
                    <a:pt x="533" y="465"/>
                  </a:lnTo>
                  <a:lnTo>
                    <a:pt x="526" y="458"/>
                  </a:lnTo>
                  <a:lnTo>
                    <a:pt x="519" y="449"/>
                  </a:lnTo>
                  <a:lnTo>
                    <a:pt x="510" y="443"/>
                  </a:lnTo>
                  <a:lnTo>
                    <a:pt x="501" y="435"/>
                  </a:lnTo>
                  <a:lnTo>
                    <a:pt x="490" y="429"/>
                  </a:lnTo>
                  <a:lnTo>
                    <a:pt x="479" y="423"/>
                  </a:lnTo>
                  <a:lnTo>
                    <a:pt x="469" y="419"/>
                  </a:lnTo>
                  <a:lnTo>
                    <a:pt x="457" y="415"/>
                  </a:lnTo>
                  <a:lnTo>
                    <a:pt x="445" y="412"/>
                  </a:lnTo>
                  <a:lnTo>
                    <a:pt x="433" y="408"/>
                  </a:lnTo>
                  <a:lnTo>
                    <a:pt x="421" y="407"/>
                  </a:lnTo>
                  <a:lnTo>
                    <a:pt x="411" y="407"/>
                  </a:lnTo>
                  <a:lnTo>
                    <a:pt x="400" y="407"/>
                  </a:lnTo>
                  <a:lnTo>
                    <a:pt x="389" y="409"/>
                  </a:lnTo>
                  <a:lnTo>
                    <a:pt x="381" y="413"/>
                  </a:lnTo>
                  <a:lnTo>
                    <a:pt x="381" y="413"/>
                  </a:lnTo>
                  <a:lnTo>
                    <a:pt x="376" y="415"/>
                  </a:lnTo>
                  <a:lnTo>
                    <a:pt x="374" y="417"/>
                  </a:lnTo>
                  <a:lnTo>
                    <a:pt x="371" y="420"/>
                  </a:lnTo>
                  <a:lnTo>
                    <a:pt x="370" y="423"/>
                  </a:lnTo>
                  <a:lnTo>
                    <a:pt x="368" y="428"/>
                  </a:lnTo>
                  <a:lnTo>
                    <a:pt x="368" y="431"/>
                  </a:lnTo>
                  <a:lnTo>
                    <a:pt x="368" y="435"/>
                  </a:lnTo>
                  <a:lnTo>
                    <a:pt x="370" y="439"/>
                  </a:lnTo>
                  <a:lnTo>
                    <a:pt x="404" y="523"/>
                  </a:lnTo>
                  <a:lnTo>
                    <a:pt x="404" y="523"/>
                  </a:lnTo>
                  <a:lnTo>
                    <a:pt x="406" y="527"/>
                  </a:lnTo>
                  <a:lnTo>
                    <a:pt x="411" y="531"/>
                  </a:lnTo>
                  <a:lnTo>
                    <a:pt x="416" y="534"/>
                  </a:lnTo>
                  <a:lnTo>
                    <a:pt x="422" y="537"/>
                  </a:lnTo>
                  <a:lnTo>
                    <a:pt x="429" y="539"/>
                  </a:lnTo>
                  <a:lnTo>
                    <a:pt x="435" y="541"/>
                  </a:lnTo>
                  <a:lnTo>
                    <a:pt x="441" y="541"/>
                  </a:lnTo>
                  <a:lnTo>
                    <a:pt x="446" y="540"/>
                  </a:lnTo>
                  <a:lnTo>
                    <a:pt x="530" y="506"/>
                  </a:lnTo>
                  <a:lnTo>
                    <a:pt x="530" y="506"/>
                  </a:lnTo>
                  <a:lnTo>
                    <a:pt x="530" y="505"/>
                  </a:lnTo>
                  <a:lnTo>
                    <a:pt x="530" y="505"/>
                  </a:lnTo>
                  <a:close/>
                  <a:moveTo>
                    <a:pt x="359" y="748"/>
                  </a:moveTo>
                  <a:lnTo>
                    <a:pt x="359" y="748"/>
                  </a:lnTo>
                  <a:lnTo>
                    <a:pt x="357" y="744"/>
                  </a:lnTo>
                  <a:lnTo>
                    <a:pt x="353" y="740"/>
                  </a:lnTo>
                  <a:lnTo>
                    <a:pt x="347" y="737"/>
                  </a:lnTo>
                  <a:lnTo>
                    <a:pt x="341" y="733"/>
                  </a:lnTo>
                  <a:lnTo>
                    <a:pt x="334" y="731"/>
                  </a:lnTo>
                  <a:lnTo>
                    <a:pt x="328" y="730"/>
                  </a:lnTo>
                  <a:lnTo>
                    <a:pt x="323" y="730"/>
                  </a:lnTo>
                  <a:lnTo>
                    <a:pt x="318" y="731"/>
                  </a:lnTo>
                  <a:lnTo>
                    <a:pt x="234" y="766"/>
                  </a:lnTo>
                  <a:lnTo>
                    <a:pt x="234" y="766"/>
                  </a:lnTo>
                  <a:lnTo>
                    <a:pt x="230" y="768"/>
                  </a:lnTo>
                  <a:lnTo>
                    <a:pt x="227" y="770"/>
                  </a:lnTo>
                  <a:lnTo>
                    <a:pt x="225" y="773"/>
                  </a:lnTo>
                  <a:lnTo>
                    <a:pt x="223" y="776"/>
                  </a:lnTo>
                  <a:lnTo>
                    <a:pt x="222" y="781"/>
                  </a:lnTo>
                  <a:lnTo>
                    <a:pt x="222" y="784"/>
                  </a:lnTo>
                  <a:lnTo>
                    <a:pt x="222" y="788"/>
                  </a:lnTo>
                  <a:lnTo>
                    <a:pt x="223" y="792"/>
                  </a:lnTo>
                  <a:lnTo>
                    <a:pt x="223" y="792"/>
                  </a:lnTo>
                  <a:lnTo>
                    <a:pt x="227" y="801"/>
                  </a:lnTo>
                  <a:lnTo>
                    <a:pt x="234" y="810"/>
                  </a:lnTo>
                  <a:lnTo>
                    <a:pt x="241" y="818"/>
                  </a:lnTo>
                  <a:lnTo>
                    <a:pt x="250" y="826"/>
                  </a:lnTo>
                  <a:lnTo>
                    <a:pt x="259" y="833"/>
                  </a:lnTo>
                  <a:lnTo>
                    <a:pt x="270" y="840"/>
                  </a:lnTo>
                  <a:lnTo>
                    <a:pt x="281" y="846"/>
                  </a:lnTo>
                  <a:lnTo>
                    <a:pt x="293" y="851"/>
                  </a:lnTo>
                  <a:lnTo>
                    <a:pt x="304" y="856"/>
                  </a:lnTo>
                  <a:lnTo>
                    <a:pt x="316" y="859"/>
                  </a:lnTo>
                  <a:lnTo>
                    <a:pt x="329" y="862"/>
                  </a:lnTo>
                  <a:lnTo>
                    <a:pt x="341" y="863"/>
                  </a:lnTo>
                  <a:lnTo>
                    <a:pt x="353" y="864"/>
                  </a:lnTo>
                  <a:lnTo>
                    <a:pt x="363" y="863"/>
                  </a:lnTo>
                  <a:lnTo>
                    <a:pt x="374" y="862"/>
                  </a:lnTo>
                  <a:lnTo>
                    <a:pt x="384" y="859"/>
                  </a:lnTo>
                  <a:lnTo>
                    <a:pt x="384" y="859"/>
                  </a:lnTo>
                  <a:lnTo>
                    <a:pt x="387" y="857"/>
                  </a:lnTo>
                  <a:lnTo>
                    <a:pt x="390" y="855"/>
                  </a:lnTo>
                  <a:lnTo>
                    <a:pt x="392" y="851"/>
                  </a:lnTo>
                  <a:lnTo>
                    <a:pt x="394" y="847"/>
                  </a:lnTo>
                  <a:lnTo>
                    <a:pt x="396" y="844"/>
                  </a:lnTo>
                  <a:lnTo>
                    <a:pt x="396" y="840"/>
                  </a:lnTo>
                  <a:lnTo>
                    <a:pt x="396" y="836"/>
                  </a:lnTo>
                  <a:lnTo>
                    <a:pt x="394" y="832"/>
                  </a:lnTo>
                  <a:lnTo>
                    <a:pt x="359" y="748"/>
                  </a:lnTo>
                  <a:close/>
                  <a:moveTo>
                    <a:pt x="578" y="623"/>
                  </a:moveTo>
                  <a:lnTo>
                    <a:pt x="494" y="658"/>
                  </a:lnTo>
                  <a:lnTo>
                    <a:pt x="494" y="658"/>
                  </a:lnTo>
                  <a:lnTo>
                    <a:pt x="490" y="661"/>
                  </a:lnTo>
                  <a:lnTo>
                    <a:pt x="487" y="665"/>
                  </a:lnTo>
                  <a:lnTo>
                    <a:pt x="484" y="670"/>
                  </a:lnTo>
                  <a:lnTo>
                    <a:pt x="480" y="677"/>
                  </a:lnTo>
                  <a:lnTo>
                    <a:pt x="478" y="683"/>
                  </a:lnTo>
                  <a:lnTo>
                    <a:pt x="476" y="689"/>
                  </a:lnTo>
                  <a:lnTo>
                    <a:pt x="476" y="695"/>
                  </a:lnTo>
                  <a:lnTo>
                    <a:pt x="477" y="699"/>
                  </a:lnTo>
                  <a:lnTo>
                    <a:pt x="511" y="784"/>
                  </a:lnTo>
                  <a:lnTo>
                    <a:pt x="511" y="784"/>
                  </a:lnTo>
                  <a:lnTo>
                    <a:pt x="514" y="787"/>
                  </a:lnTo>
                  <a:lnTo>
                    <a:pt x="517" y="790"/>
                  </a:lnTo>
                  <a:lnTo>
                    <a:pt x="519" y="792"/>
                  </a:lnTo>
                  <a:lnTo>
                    <a:pt x="523" y="795"/>
                  </a:lnTo>
                  <a:lnTo>
                    <a:pt x="526" y="796"/>
                  </a:lnTo>
                  <a:lnTo>
                    <a:pt x="531" y="796"/>
                  </a:lnTo>
                  <a:lnTo>
                    <a:pt x="535" y="796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48" y="790"/>
                  </a:lnTo>
                  <a:lnTo>
                    <a:pt x="556" y="784"/>
                  </a:lnTo>
                  <a:lnTo>
                    <a:pt x="564" y="776"/>
                  </a:lnTo>
                  <a:lnTo>
                    <a:pt x="573" y="768"/>
                  </a:lnTo>
                  <a:lnTo>
                    <a:pt x="580" y="758"/>
                  </a:lnTo>
                  <a:lnTo>
                    <a:pt x="587" y="747"/>
                  </a:lnTo>
                  <a:lnTo>
                    <a:pt x="592" y="737"/>
                  </a:lnTo>
                  <a:lnTo>
                    <a:pt x="597" y="725"/>
                  </a:lnTo>
                  <a:lnTo>
                    <a:pt x="602" y="713"/>
                  </a:lnTo>
                  <a:lnTo>
                    <a:pt x="606" y="701"/>
                  </a:lnTo>
                  <a:lnTo>
                    <a:pt x="608" y="688"/>
                  </a:lnTo>
                  <a:lnTo>
                    <a:pt x="610" y="677"/>
                  </a:lnTo>
                  <a:lnTo>
                    <a:pt x="610" y="665"/>
                  </a:lnTo>
                  <a:lnTo>
                    <a:pt x="610" y="654"/>
                  </a:lnTo>
                  <a:lnTo>
                    <a:pt x="608" y="643"/>
                  </a:lnTo>
                  <a:lnTo>
                    <a:pt x="605" y="634"/>
                  </a:lnTo>
                  <a:lnTo>
                    <a:pt x="605" y="634"/>
                  </a:lnTo>
                  <a:lnTo>
                    <a:pt x="603" y="630"/>
                  </a:lnTo>
                  <a:lnTo>
                    <a:pt x="600" y="627"/>
                  </a:lnTo>
                  <a:lnTo>
                    <a:pt x="597" y="625"/>
                  </a:lnTo>
                  <a:lnTo>
                    <a:pt x="594" y="623"/>
                  </a:lnTo>
                  <a:lnTo>
                    <a:pt x="590" y="622"/>
                  </a:lnTo>
                  <a:lnTo>
                    <a:pt x="587" y="622"/>
                  </a:lnTo>
                  <a:lnTo>
                    <a:pt x="582" y="622"/>
                  </a:lnTo>
                  <a:lnTo>
                    <a:pt x="578" y="623"/>
                  </a:lnTo>
                  <a:lnTo>
                    <a:pt x="578" y="623"/>
                  </a:lnTo>
                  <a:close/>
                  <a:moveTo>
                    <a:pt x="286" y="571"/>
                  </a:moveTo>
                  <a:lnTo>
                    <a:pt x="252" y="488"/>
                  </a:lnTo>
                  <a:lnTo>
                    <a:pt x="252" y="488"/>
                  </a:lnTo>
                  <a:lnTo>
                    <a:pt x="250" y="485"/>
                  </a:lnTo>
                  <a:lnTo>
                    <a:pt x="247" y="481"/>
                  </a:lnTo>
                  <a:lnTo>
                    <a:pt x="244" y="478"/>
                  </a:lnTo>
                  <a:lnTo>
                    <a:pt x="241" y="477"/>
                  </a:lnTo>
                  <a:lnTo>
                    <a:pt x="237" y="476"/>
                  </a:lnTo>
                  <a:lnTo>
                    <a:pt x="232" y="475"/>
                  </a:lnTo>
                  <a:lnTo>
                    <a:pt x="229" y="476"/>
                  </a:lnTo>
                  <a:lnTo>
                    <a:pt x="225" y="477"/>
                  </a:lnTo>
                  <a:lnTo>
                    <a:pt x="225" y="477"/>
                  </a:lnTo>
                  <a:lnTo>
                    <a:pt x="216" y="481"/>
                  </a:lnTo>
                  <a:lnTo>
                    <a:pt x="208" y="488"/>
                  </a:lnTo>
                  <a:lnTo>
                    <a:pt x="199" y="495"/>
                  </a:lnTo>
                  <a:lnTo>
                    <a:pt x="192" y="504"/>
                  </a:lnTo>
                  <a:lnTo>
                    <a:pt x="184" y="514"/>
                  </a:lnTo>
                  <a:lnTo>
                    <a:pt x="178" y="523"/>
                  </a:lnTo>
                  <a:lnTo>
                    <a:pt x="171" y="535"/>
                  </a:lnTo>
                  <a:lnTo>
                    <a:pt x="166" y="547"/>
                  </a:lnTo>
                  <a:lnTo>
                    <a:pt x="162" y="559"/>
                  </a:lnTo>
                  <a:lnTo>
                    <a:pt x="158" y="570"/>
                  </a:lnTo>
                  <a:lnTo>
                    <a:pt x="155" y="582"/>
                  </a:lnTo>
                  <a:lnTo>
                    <a:pt x="154" y="594"/>
                  </a:lnTo>
                  <a:lnTo>
                    <a:pt x="153" y="606"/>
                  </a:lnTo>
                  <a:lnTo>
                    <a:pt x="154" y="617"/>
                  </a:lnTo>
                  <a:lnTo>
                    <a:pt x="155" y="627"/>
                  </a:lnTo>
                  <a:lnTo>
                    <a:pt x="158" y="637"/>
                  </a:lnTo>
                  <a:lnTo>
                    <a:pt x="158" y="637"/>
                  </a:lnTo>
                  <a:lnTo>
                    <a:pt x="161" y="641"/>
                  </a:lnTo>
                  <a:lnTo>
                    <a:pt x="163" y="643"/>
                  </a:lnTo>
                  <a:lnTo>
                    <a:pt x="166" y="647"/>
                  </a:lnTo>
                  <a:lnTo>
                    <a:pt x="170" y="648"/>
                  </a:lnTo>
                  <a:lnTo>
                    <a:pt x="173" y="650"/>
                  </a:lnTo>
                  <a:lnTo>
                    <a:pt x="178" y="650"/>
                  </a:lnTo>
                  <a:lnTo>
                    <a:pt x="181" y="650"/>
                  </a:lnTo>
                  <a:lnTo>
                    <a:pt x="185" y="648"/>
                  </a:lnTo>
                  <a:lnTo>
                    <a:pt x="269" y="613"/>
                  </a:lnTo>
                  <a:lnTo>
                    <a:pt x="269" y="613"/>
                  </a:lnTo>
                  <a:lnTo>
                    <a:pt x="273" y="611"/>
                  </a:lnTo>
                  <a:lnTo>
                    <a:pt x="278" y="607"/>
                  </a:lnTo>
                  <a:lnTo>
                    <a:pt x="281" y="602"/>
                  </a:lnTo>
                  <a:lnTo>
                    <a:pt x="284" y="595"/>
                  </a:lnTo>
                  <a:lnTo>
                    <a:pt x="286" y="589"/>
                  </a:lnTo>
                  <a:lnTo>
                    <a:pt x="287" y="582"/>
                  </a:lnTo>
                  <a:lnTo>
                    <a:pt x="287" y="577"/>
                  </a:lnTo>
                  <a:lnTo>
                    <a:pt x="286" y="571"/>
                  </a:lnTo>
                  <a:lnTo>
                    <a:pt x="286" y="571"/>
                  </a:lnTo>
                  <a:close/>
                  <a:moveTo>
                    <a:pt x="370" y="606"/>
                  </a:moveTo>
                  <a:lnTo>
                    <a:pt x="370" y="606"/>
                  </a:lnTo>
                  <a:lnTo>
                    <a:pt x="364" y="609"/>
                  </a:lnTo>
                  <a:lnTo>
                    <a:pt x="359" y="613"/>
                  </a:lnTo>
                  <a:lnTo>
                    <a:pt x="355" y="618"/>
                  </a:lnTo>
                  <a:lnTo>
                    <a:pt x="353" y="623"/>
                  </a:lnTo>
                  <a:lnTo>
                    <a:pt x="350" y="629"/>
                  </a:lnTo>
                  <a:lnTo>
                    <a:pt x="350" y="636"/>
                  </a:lnTo>
                  <a:lnTo>
                    <a:pt x="350" y="641"/>
                  </a:lnTo>
                  <a:lnTo>
                    <a:pt x="353" y="648"/>
                  </a:lnTo>
                  <a:lnTo>
                    <a:pt x="353" y="648"/>
                  </a:lnTo>
                  <a:lnTo>
                    <a:pt x="356" y="653"/>
                  </a:lnTo>
                  <a:lnTo>
                    <a:pt x="359" y="658"/>
                  </a:lnTo>
                  <a:lnTo>
                    <a:pt x="364" y="663"/>
                  </a:lnTo>
                  <a:lnTo>
                    <a:pt x="370" y="665"/>
                  </a:lnTo>
                  <a:lnTo>
                    <a:pt x="375" y="667"/>
                  </a:lnTo>
                  <a:lnTo>
                    <a:pt x="382" y="667"/>
                  </a:lnTo>
                  <a:lnTo>
                    <a:pt x="388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0" y="662"/>
                  </a:lnTo>
                  <a:lnTo>
                    <a:pt x="404" y="658"/>
                  </a:lnTo>
                  <a:lnTo>
                    <a:pt x="408" y="653"/>
                  </a:lnTo>
                  <a:lnTo>
                    <a:pt x="412" y="648"/>
                  </a:lnTo>
                  <a:lnTo>
                    <a:pt x="413" y="642"/>
                  </a:lnTo>
                  <a:lnTo>
                    <a:pt x="414" y="636"/>
                  </a:lnTo>
                  <a:lnTo>
                    <a:pt x="413" y="629"/>
                  </a:lnTo>
                  <a:lnTo>
                    <a:pt x="412" y="623"/>
                  </a:lnTo>
                  <a:lnTo>
                    <a:pt x="412" y="623"/>
                  </a:lnTo>
                  <a:lnTo>
                    <a:pt x="408" y="618"/>
                  </a:lnTo>
                  <a:lnTo>
                    <a:pt x="404" y="613"/>
                  </a:lnTo>
                  <a:lnTo>
                    <a:pt x="400" y="609"/>
                  </a:lnTo>
                  <a:lnTo>
                    <a:pt x="394" y="606"/>
                  </a:lnTo>
                  <a:lnTo>
                    <a:pt x="388" y="605"/>
                  </a:lnTo>
                  <a:lnTo>
                    <a:pt x="382" y="604"/>
                  </a:lnTo>
                  <a:lnTo>
                    <a:pt x="376" y="605"/>
                  </a:lnTo>
                  <a:lnTo>
                    <a:pt x="370" y="606"/>
                  </a:lnTo>
                  <a:lnTo>
                    <a:pt x="370" y="606"/>
                  </a:lnTo>
                  <a:close/>
                  <a:moveTo>
                    <a:pt x="1016" y="330"/>
                  </a:moveTo>
                  <a:lnTo>
                    <a:pt x="1016" y="330"/>
                  </a:lnTo>
                  <a:lnTo>
                    <a:pt x="1015" y="326"/>
                  </a:lnTo>
                  <a:lnTo>
                    <a:pt x="1015" y="326"/>
                  </a:lnTo>
                  <a:lnTo>
                    <a:pt x="1012" y="319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9" y="310"/>
                  </a:lnTo>
                  <a:lnTo>
                    <a:pt x="1009" y="310"/>
                  </a:lnTo>
                  <a:lnTo>
                    <a:pt x="1005" y="302"/>
                  </a:lnTo>
                  <a:lnTo>
                    <a:pt x="1002" y="296"/>
                  </a:lnTo>
                  <a:lnTo>
                    <a:pt x="1002" y="296"/>
                  </a:lnTo>
                  <a:lnTo>
                    <a:pt x="1000" y="294"/>
                  </a:lnTo>
                  <a:lnTo>
                    <a:pt x="1000" y="294"/>
                  </a:lnTo>
                  <a:lnTo>
                    <a:pt x="995" y="288"/>
                  </a:lnTo>
                  <a:lnTo>
                    <a:pt x="990" y="282"/>
                  </a:lnTo>
                  <a:lnTo>
                    <a:pt x="990" y="282"/>
                  </a:lnTo>
                  <a:lnTo>
                    <a:pt x="986" y="279"/>
                  </a:lnTo>
                  <a:lnTo>
                    <a:pt x="986" y="279"/>
                  </a:lnTo>
                  <a:lnTo>
                    <a:pt x="975" y="270"/>
                  </a:lnTo>
                  <a:lnTo>
                    <a:pt x="975" y="270"/>
                  </a:lnTo>
                  <a:lnTo>
                    <a:pt x="967" y="266"/>
                  </a:lnTo>
                  <a:lnTo>
                    <a:pt x="967" y="266"/>
                  </a:lnTo>
                  <a:lnTo>
                    <a:pt x="959" y="261"/>
                  </a:lnTo>
                  <a:lnTo>
                    <a:pt x="959" y="261"/>
                  </a:lnTo>
                  <a:lnTo>
                    <a:pt x="950" y="258"/>
                  </a:lnTo>
                  <a:lnTo>
                    <a:pt x="950" y="258"/>
                  </a:lnTo>
                  <a:lnTo>
                    <a:pt x="941" y="256"/>
                  </a:lnTo>
                  <a:lnTo>
                    <a:pt x="941" y="256"/>
                  </a:lnTo>
                  <a:lnTo>
                    <a:pt x="933" y="255"/>
                  </a:lnTo>
                  <a:lnTo>
                    <a:pt x="926" y="254"/>
                  </a:lnTo>
                  <a:lnTo>
                    <a:pt x="926" y="254"/>
                  </a:lnTo>
                  <a:lnTo>
                    <a:pt x="922" y="254"/>
                  </a:lnTo>
                  <a:lnTo>
                    <a:pt x="922" y="254"/>
                  </a:lnTo>
                  <a:lnTo>
                    <a:pt x="920" y="254"/>
                  </a:lnTo>
                  <a:lnTo>
                    <a:pt x="920" y="254"/>
                  </a:lnTo>
                  <a:lnTo>
                    <a:pt x="912" y="255"/>
                  </a:lnTo>
                  <a:lnTo>
                    <a:pt x="904" y="256"/>
                  </a:lnTo>
                  <a:lnTo>
                    <a:pt x="904" y="256"/>
                  </a:lnTo>
                  <a:lnTo>
                    <a:pt x="899" y="257"/>
                  </a:lnTo>
                  <a:lnTo>
                    <a:pt x="899" y="257"/>
                  </a:lnTo>
                  <a:lnTo>
                    <a:pt x="886" y="261"/>
                  </a:lnTo>
                  <a:lnTo>
                    <a:pt x="886" y="261"/>
                  </a:lnTo>
                  <a:lnTo>
                    <a:pt x="882" y="264"/>
                  </a:lnTo>
                  <a:lnTo>
                    <a:pt x="882" y="264"/>
                  </a:lnTo>
                  <a:lnTo>
                    <a:pt x="875" y="267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65" y="273"/>
                  </a:lnTo>
                  <a:lnTo>
                    <a:pt x="865" y="273"/>
                  </a:lnTo>
                  <a:lnTo>
                    <a:pt x="860" y="277"/>
                  </a:lnTo>
                  <a:lnTo>
                    <a:pt x="856" y="282"/>
                  </a:lnTo>
                  <a:lnTo>
                    <a:pt x="702" y="430"/>
                  </a:lnTo>
                  <a:lnTo>
                    <a:pt x="702" y="430"/>
                  </a:lnTo>
                  <a:lnTo>
                    <a:pt x="690" y="411"/>
                  </a:lnTo>
                  <a:lnTo>
                    <a:pt x="676" y="393"/>
                  </a:lnTo>
                  <a:lnTo>
                    <a:pt x="661" y="376"/>
                  </a:lnTo>
                  <a:lnTo>
                    <a:pt x="646" y="360"/>
                  </a:lnTo>
                  <a:lnTo>
                    <a:pt x="628" y="345"/>
                  </a:lnTo>
                  <a:lnTo>
                    <a:pt x="610" y="331"/>
                  </a:lnTo>
                  <a:lnTo>
                    <a:pt x="592" y="317"/>
                  </a:lnTo>
                  <a:lnTo>
                    <a:pt x="573" y="305"/>
                  </a:lnTo>
                  <a:lnTo>
                    <a:pt x="552" y="295"/>
                  </a:lnTo>
                  <a:lnTo>
                    <a:pt x="532" y="285"/>
                  </a:lnTo>
                  <a:lnTo>
                    <a:pt x="510" y="276"/>
                  </a:lnTo>
                  <a:lnTo>
                    <a:pt x="489" y="270"/>
                  </a:lnTo>
                  <a:lnTo>
                    <a:pt x="466" y="264"/>
                  </a:lnTo>
                  <a:lnTo>
                    <a:pt x="443" y="259"/>
                  </a:lnTo>
                  <a:lnTo>
                    <a:pt x="419" y="256"/>
                  </a:lnTo>
                  <a:lnTo>
                    <a:pt x="396" y="255"/>
                  </a:lnTo>
                  <a:lnTo>
                    <a:pt x="239" y="104"/>
                  </a:lnTo>
                  <a:lnTo>
                    <a:pt x="239" y="104"/>
                  </a:lnTo>
                  <a:lnTo>
                    <a:pt x="237" y="103"/>
                  </a:lnTo>
                  <a:lnTo>
                    <a:pt x="237" y="103"/>
                  </a:lnTo>
                  <a:lnTo>
                    <a:pt x="239" y="94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39" y="74"/>
                  </a:lnTo>
                  <a:lnTo>
                    <a:pt x="235" y="61"/>
                  </a:lnTo>
                  <a:lnTo>
                    <a:pt x="229" y="50"/>
                  </a:lnTo>
                  <a:lnTo>
                    <a:pt x="221" y="40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4" y="14"/>
                  </a:lnTo>
                  <a:lnTo>
                    <a:pt x="188" y="10"/>
                  </a:lnTo>
                  <a:lnTo>
                    <a:pt x="178" y="5"/>
                  </a:lnTo>
                  <a:lnTo>
                    <a:pt x="166" y="2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29" y="5"/>
                  </a:lnTo>
                  <a:lnTo>
                    <a:pt x="119" y="10"/>
                  </a:lnTo>
                  <a:lnTo>
                    <a:pt x="113" y="14"/>
                  </a:lnTo>
                  <a:lnTo>
                    <a:pt x="109" y="1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0" y="118"/>
                  </a:lnTo>
                  <a:lnTo>
                    <a:pt x="5" y="128"/>
                  </a:lnTo>
                  <a:lnTo>
                    <a:pt x="2" y="140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66"/>
                  </a:lnTo>
                  <a:lnTo>
                    <a:pt x="5" y="178"/>
                  </a:lnTo>
                  <a:lnTo>
                    <a:pt x="10" y="188"/>
                  </a:lnTo>
                  <a:lnTo>
                    <a:pt x="19" y="198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51" y="228"/>
                  </a:lnTo>
                  <a:lnTo>
                    <a:pt x="62" y="235"/>
                  </a:lnTo>
                  <a:lnTo>
                    <a:pt x="74" y="238"/>
                  </a:lnTo>
                  <a:lnTo>
                    <a:pt x="87" y="239"/>
                  </a:lnTo>
                  <a:lnTo>
                    <a:pt x="87" y="239"/>
                  </a:lnTo>
                  <a:lnTo>
                    <a:pt x="95" y="239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59" y="326"/>
                  </a:lnTo>
                  <a:lnTo>
                    <a:pt x="140" y="341"/>
                  </a:lnTo>
                  <a:lnTo>
                    <a:pt x="122" y="356"/>
                  </a:lnTo>
                  <a:lnTo>
                    <a:pt x="106" y="373"/>
                  </a:lnTo>
                  <a:lnTo>
                    <a:pt x="90" y="390"/>
                  </a:lnTo>
                  <a:lnTo>
                    <a:pt x="75" y="409"/>
                  </a:lnTo>
                  <a:lnTo>
                    <a:pt x="62" y="429"/>
                  </a:lnTo>
                  <a:lnTo>
                    <a:pt x="49" y="449"/>
                  </a:lnTo>
                  <a:lnTo>
                    <a:pt x="38" y="470"/>
                  </a:lnTo>
                  <a:lnTo>
                    <a:pt x="29" y="492"/>
                  </a:lnTo>
                  <a:lnTo>
                    <a:pt x="20" y="515"/>
                  </a:lnTo>
                  <a:lnTo>
                    <a:pt x="12" y="537"/>
                  </a:lnTo>
                  <a:lnTo>
                    <a:pt x="7" y="561"/>
                  </a:lnTo>
                  <a:lnTo>
                    <a:pt x="4" y="585"/>
                  </a:lnTo>
                  <a:lnTo>
                    <a:pt x="1" y="610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62"/>
                  </a:lnTo>
                  <a:lnTo>
                    <a:pt x="4" y="686"/>
                  </a:lnTo>
                  <a:lnTo>
                    <a:pt x="8" y="711"/>
                  </a:lnTo>
                  <a:lnTo>
                    <a:pt x="14" y="736"/>
                  </a:lnTo>
                  <a:lnTo>
                    <a:pt x="21" y="759"/>
                  </a:lnTo>
                  <a:lnTo>
                    <a:pt x="30" y="782"/>
                  </a:lnTo>
                  <a:lnTo>
                    <a:pt x="39" y="804"/>
                  </a:lnTo>
                  <a:lnTo>
                    <a:pt x="51" y="825"/>
                  </a:lnTo>
                  <a:lnTo>
                    <a:pt x="51" y="825"/>
                  </a:lnTo>
                  <a:lnTo>
                    <a:pt x="55" y="834"/>
                  </a:lnTo>
                  <a:lnTo>
                    <a:pt x="59" y="843"/>
                  </a:lnTo>
                  <a:lnTo>
                    <a:pt x="61" y="853"/>
                  </a:lnTo>
                  <a:lnTo>
                    <a:pt x="63" y="861"/>
                  </a:lnTo>
                  <a:lnTo>
                    <a:pt x="63" y="871"/>
                  </a:lnTo>
                  <a:lnTo>
                    <a:pt x="63" y="880"/>
                  </a:lnTo>
                  <a:lnTo>
                    <a:pt x="62" y="890"/>
                  </a:lnTo>
                  <a:lnTo>
                    <a:pt x="60" y="899"/>
                  </a:lnTo>
                  <a:lnTo>
                    <a:pt x="58" y="907"/>
                  </a:lnTo>
                  <a:lnTo>
                    <a:pt x="53" y="916"/>
                  </a:lnTo>
                  <a:lnTo>
                    <a:pt x="49" y="924"/>
                  </a:lnTo>
                  <a:lnTo>
                    <a:pt x="44" y="932"/>
                  </a:lnTo>
                  <a:lnTo>
                    <a:pt x="38" y="939"/>
                  </a:lnTo>
                  <a:lnTo>
                    <a:pt x="32" y="946"/>
                  </a:lnTo>
                  <a:lnTo>
                    <a:pt x="24" y="952"/>
                  </a:lnTo>
                  <a:lnTo>
                    <a:pt x="16" y="958"/>
                  </a:lnTo>
                  <a:lnTo>
                    <a:pt x="16" y="958"/>
                  </a:lnTo>
                  <a:lnTo>
                    <a:pt x="10" y="962"/>
                  </a:lnTo>
                  <a:lnTo>
                    <a:pt x="6" y="966"/>
                  </a:lnTo>
                  <a:lnTo>
                    <a:pt x="3" y="972"/>
                  </a:lnTo>
                  <a:lnTo>
                    <a:pt x="1" y="978"/>
                  </a:lnTo>
                  <a:lnTo>
                    <a:pt x="0" y="983"/>
                  </a:lnTo>
                  <a:lnTo>
                    <a:pt x="1" y="990"/>
                  </a:lnTo>
                  <a:lnTo>
                    <a:pt x="2" y="996"/>
                  </a:lnTo>
                  <a:lnTo>
                    <a:pt x="5" y="1002"/>
                  </a:lnTo>
                  <a:lnTo>
                    <a:pt x="5" y="1002"/>
                  </a:lnTo>
                  <a:lnTo>
                    <a:pt x="10" y="1008"/>
                  </a:lnTo>
                  <a:lnTo>
                    <a:pt x="17" y="1014"/>
                  </a:lnTo>
                  <a:lnTo>
                    <a:pt x="24" y="1017"/>
                  </a:lnTo>
                  <a:lnTo>
                    <a:pt x="32" y="1017"/>
                  </a:lnTo>
                  <a:lnTo>
                    <a:pt x="32" y="1017"/>
                  </a:lnTo>
                  <a:lnTo>
                    <a:pt x="40" y="1016"/>
                  </a:lnTo>
                  <a:lnTo>
                    <a:pt x="48" y="1012"/>
                  </a:lnTo>
                  <a:lnTo>
                    <a:pt x="48" y="1012"/>
                  </a:lnTo>
                  <a:lnTo>
                    <a:pt x="62" y="1004"/>
                  </a:lnTo>
                  <a:lnTo>
                    <a:pt x="75" y="993"/>
                  </a:lnTo>
                  <a:lnTo>
                    <a:pt x="85" y="982"/>
                  </a:lnTo>
                  <a:lnTo>
                    <a:pt x="95" y="970"/>
                  </a:lnTo>
                  <a:lnTo>
                    <a:pt x="104" y="957"/>
                  </a:lnTo>
                  <a:lnTo>
                    <a:pt x="111" y="943"/>
                  </a:lnTo>
                  <a:lnTo>
                    <a:pt x="118" y="929"/>
                  </a:lnTo>
                  <a:lnTo>
                    <a:pt x="122" y="914"/>
                  </a:lnTo>
                  <a:lnTo>
                    <a:pt x="122" y="914"/>
                  </a:lnTo>
                  <a:lnTo>
                    <a:pt x="135" y="926"/>
                  </a:lnTo>
                  <a:lnTo>
                    <a:pt x="149" y="937"/>
                  </a:lnTo>
                  <a:lnTo>
                    <a:pt x="163" y="947"/>
                  </a:lnTo>
                  <a:lnTo>
                    <a:pt x="177" y="957"/>
                  </a:lnTo>
                  <a:lnTo>
                    <a:pt x="192" y="966"/>
                  </a:lnTo>
                  <a:lnTo>
                    <a:pt x="208" y="975"/>
                  </a:lnTo>
                  <a:lnTo>
                    <a:pt x="224" y="982"/>
                  </a:lnTo>
                  <a:lnTo>
                    <a:pt x="240" y="990"/>
                  </a:lnTo>
                  <a:lnTo>
                    <a:pt x="256" y="996"/>
                  </a:lnTo>
                  <a:lnTo>
                    <a:pt x="273" y="1002"/>
                  </a:lnTo>
                  <a:lnTo>
                    <a:pt x="290" y="1006"/>
                  </a:lnTo>
                  <a:lnTo>
                    <a:pt x="309" y="1010"/>
                  </a:lnTo>
                  <a:lnTo>
                    <a:pt x="326" y="1014"/>
                  </a:lnTo>
                  <a:lnTo>
                    <a:pt x="344" y="1016"/>
                  </a:lnTo>
                  <a:lnTo>
                    <a:pt x="363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407" y="1017"/>
                  </a:lnTo>
                  <a:lnTo>
                    <a:pt x="431" y="1014"/>
                  </a:lnTo>
                  <a:lnTo>
                    <a:pt x="456" y="1010"/>
                  </a:lnTo>
                  <a:lnTo>
                    <a:pt x="479" y="1005"/>
                  </a:lnTo>
                  <a:lnTo>
                    <a:pt x="502" y="997"/>
                  </a:lnTo>
                  <a:lnTo>
                    <a:pt x="524" y="990"/>
                  </a:lnTo>
                  <a:lnTo>
                    <a:pt x="546" y="980"/>
                  </a:lnTo>
                  <a:lnTo>
                    <a:pt x="567" y="968"/>
                  </a:lnTo>
                  <a:lnTo>
                    <a:pt x="588" y="957"/>
                  </a:lnTo>
                  <a:lnTo>
                    <a:pt x="607" y="944"/>
                  </a:lnTo>
                  <a:lnTo>
                    <a:pt x="625" y="929"/>
                  </a:lnTo>
                  <a:lnTo>
                    <a:pt x="642" y="914"/>
                  </a:lnTo>
                  <a:lnTo>
                    <a:pt x="659" y="897"/>
                  </a:lnTo>
                  <a:lnTo>
                    <a:pt x="675" y="879"/>
                  </a:lnTo>
                  <a:lnTo>
                    <a:pt x="690" y="861"/>
                  </a:lnTo>
                  <a:lnTo>
                    <a:pt x="702" y="842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0" y="993"/>
                  </a:lnTo>
                  <a:lnTo>
                    <a:pt x="860" y="993"/>
                  </a:lnTo>
                  <a:lnTo>
                    <a:pt x="870" y="1001"/>
                  </a:lnTo>
                  <a:lnTo>
                    <a:pt x="870" y="1001"/>
                  </a:lnTo>
                  <a:lnTo>
                    <a:pt x="877" y="1005"/>
                  </a:lnTo>
                  <a:lnTo>
                    <a:pt x="877" y="1005"/>
                  </a:lnTo>
                  <a:lnTo>
                    <a:pt x="886" y="1010"/>
                  </a:lnTo>
                  <a:lnTo>
                    <a:pt x="886" y="1010"/>
                  </a:lnTo>
                  <a:lnTo>
                    <a:pt x="893" y="1012"/>
                  </a:lnTo>
                  <a:lnTo>
                    <a:pt x="893" y="1012"/>
                  </a:lnTo>
                  <a:lnTo>
                    <a:pt x="904" y="1016"/>
                  </a:lnTo>
                  <a:lnTo>
                    <a:pt x="904" y="1016"/>
                  </a:lnTo>
                  <a:lnTo>
                    <a:pt x="912" y="1016"/>
                  </a:lnTo>
                  <a:lnTo>
                    <a:pt x="912" y="1016"/>
                  </a:lnTo>
                  <a:lnTo>
                    <a:pt x="922" y="1017"/>
                  </a:lnTo>
                  <a:lnTo>
                    <a:pt x="922" y="1017"/>
                  </a:lnTo>
                  <a:lnTo>
                    <a:pt x="933" y="1016"/>
                  </a:lnTo>
                  <a:lnTo>
                    <a:pt x="933" y="1016"/>
                  </a:lnTo>
                  <a:lnTo>
                    <a:pt x="941" y="1016"/>
                  </a:lnTo>
                  <a:lnTo>
                    <a:pt x="941" y="1016"/>
                  </a:lnTo>
                  <a:lnTo>
                    <a:pt x="951" y="1012"/>
                  </a:lnTo>
                  <a:lnTo>
                    <a:pt x="951" y="1012"/>
                  </a:lnTo>
                  <a:lnTo>
                    <a:pt x="959" y="1010"/>
                  </a:lnTo>
                  <a:lnTo>
                    <a:pt x="959" y="1010"/>
                  </a:lnTo>
                  <a:lnTo>
                    <a:pt x="967" y="1005"/>
                  </a:lnTo>
                  <a:lnTo>
                    <a:pt x="967" y="1005"/>
                  </a:lnTo>
                  <a:lnTo>
                    <a:pt x="975" y="1001"/>
                  </a:lnTo>
                  <a:lnTo>
                    <a:pt x="975" y="1001"/>
                  </a:lnTo>
                  <a:lnTo>
                    <a:pt x="986" y="993"/>
                  </a:lnTo>
                  <a:lnTo>
                    <a:pt x="986" y="993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5" y="983"/>
                  </a:lnTo>
                  <a:lnTo>
                    <a:pt x="1000" y="977"/>
                  </a:lnTo>
                  <a:lnTo>
                    <a:pt x="1000" y="977"/>
                  </a:lnTo>
                  <a:lnTo>
                    <a:pt x="1002" y="975"/>
                  </a:lnTo>
                  <a:lnTo>
                    <a:pt x="1002" y="975"/>
                  </a:lnTo>
                  <a:lnTo>
                    <a:pt x="1006" y="968"/>
                  </a:lnTo>
                  <a:lnTo>
                    <a:pt x="1009" y="962"/>
                  </a:lnTo>
                  <a:lnTo>
                    <a:pt x="1009" y="962"/>
                  </a:lnTo>
                  <a:lnTo>
                    <a:pt x="1010" y="959"/>
                  </a:lnTo>
                  <a:lnTo>
                    <a:pt x="1010" y="959"/>
                  </a:lnTo>
                  <a:lnTo>
                    <a:pt x="1012" y="952"/>
                  </a:lnTo>
                  <a:lnTo>
                    <a:pt x="1015" y="945"/>
                  </a:lnTo>
                  <a:lnTo>
                    <a:pt x="1015" y="945"/>
                  </a:lnTo>
                  <a:lnTo>
                    <a:pt x="1016" y="941"/>
                  </a:lnTo>
                  <a:lnTo>
                    <a:pt x="1016" y="941"/>
                  </a:lnTo>
                  <a:lnTo>
                    <a:pt x="1018" y="932"/>
                  </a:lnTo>
                  <a:lnTo>
                    <a:pt x="1018" y="922"/>
                  </a:lnTo>
                  <a:lnTo>
                    <a:pt x="1018" y="349"/>
                  </a:lnTo>
                  <a:lnTo>
                    <a:pt x="1018" y="349"/>
                  </a:lnTo>
                  <a:lnTo>
                    <a:pt x="1018" y="340"/>
                  </a:lnTo>
                  <a:lnTo>
                    <a:pt x="1016" y="330"/>
                  </a:lnTo>
                  <a:lnTo>
                    <a:pt x="1016" y="330"/>
                  </a:lnTo>
                  <a:close/>
                  <a:moveTo>
                    <a:pt x="87" y="176"/>
                  </a:moveTo>
                  <a:lnTo>
                    <a:pt x="64" y="153"/>
                  </a:lnTo>
                  <a:lnTo>
                    <a:pt x="154" y="63"/>
                  </a:lnTo>
                  <a:lnTo>
                    <a:pt x="177" y="85"/>
                  </a:lnTo>
                  <a:lnTo>
                    <a:pt x="87" y="176"/>
                  </a:lnTo>
                  <a:close/>
                  <a:moveTo>
                    <a:pt x="154" y="198"/>
                  </a:moveTo>
                  <a:lnTo>
                    <a:pt x="199" y="153"/>
                  </a:lnTo>
                  <a:lnTo>
                    <a:pt x="311" y="261"/>
                  </a:lnTo>
                  <a:lnTo>
                    <a:pt x="311" y="261"/>
                  </a:lnTo>
                  <a:lnTo>
                    <a:pt x="291" y="265"/>
                  </a:lnTo>
                  <a:lnTo>
                    <a:pt x="273" y="270"/>
                  </a:lnTo>
                  <a:lnTo>
                    <a:pt x="255" y="275"/>
                  </a:lnTo>
                  <a:lnTo>
                    <a:pt x="238" y="282"/>
                  </a:lnTo>
                  <a:lnTo>
                    <a:pt x="154" y="198"/>
                  </a:lnTo>
                  <a:close/>
                  <a:moveTo>
                    <a:pt x="382" y="953"/>
                  </a:moveTo>
                  <a:lnTo>
                    <a:pt x="382" y="953"/>
                  </a:lnTo>
                  <a:lnTo>
                    <a:pt x="360" y="952"/>
                  </a:lnTo>
                  <a:lnTo>
                    <a:pt x="339" y="950"/>
                  </a:lnTo>
                  <a:lnTo>
                    <a:pt x="317" y="947"/>
                  </a:lnTo>
                  <a:lnTo>
                    <a:pt x="297" y="942"/>
                  </a:lnTo>
                  <a:lnTo>
                    <a:pt x="276" y="935"/>
                  </a:lnTo>
                  <a:lnTo>
                    <a:pt x="257" y="928"/>
                  </a:lnTo>
                  <a:lnTo>
                    <a:pt x="238" y="919"/>
                  </a:lnTo>
                  <a:lnTo>
                    <a:pt x="221" y="909"/>
                  </a:lnTo>
                  <a:lnTo>
                    <a:pt x="202" y="898"/>
                  </a:lnTo>
                  <a:lnTo>
                    <a:pt x="186" y="886"/>
                  </a:lnTo>
                  <a:lnTo>
                    <a:pt x="170" y="873"/>
                  </a:lnTo>
                  <a:lnTo>
                    <a:pt x="155" y="859"/>
                  </a:lnTo>
                  <a:lnTo>
                    <a:pt x="141" y="844"/>
                  </a:lnTo>
                  <a:lnTo>
                    <a:pt x="128" y="828"/>
                  </a:lnTo>
                  <a:lnTo>
                    <a:pt x="117" y="811"/>
                  </a:lnTo>
                  <a:lnTo>
                    <a:pt x="106" y="794"/>
                  </a:lnTo>
                  <a:lnTo>
                    <a:pt x="106" y="794"/>
                  </a:lnTo>
                  <a:lnTo>
                    <a:pt x="104" y="789"/>
                  </a:lnTo>
                  <a:lnTo>
                    <a:pt x="104" y="789"/>
                  </a:lnTo>
                  <a:lnTo>
                    <a:pt x="103" y="788"/>
                  </a:lnTo>
                  <a:lnTo>
                    <a:pt x="103" y="788"/>
                  </a:lnTo>
                  <a:lnTo>
                    <a:pt x="94" y="771"/>
                  </a:lnTo>
                  <a:lnTo>
                    <a:pt x="87" y="753"/>
                  </a:lnTo>
                  <a:lnTo>
                    <a:pt x="79" y="735"/>
                  </a:lnTo>
                  <a:lnTo>
                    <a:pt x="74" y="715"/>
                  </a:lnTo>
                  <a:lnTo>
                    <a:pt x="69" y="696"/>
                  </a:lnTo>
                  <a:lnTo>
                    <a:pt x="66" y="677"/>
                  </a:lnTo>
                  <a:lnTo>
                    <a:pt x="64" y="656"/>
                  </a:lnTo>
                  <a:lnTo>
                    <a:pt x="64" y="636"/>
                  </a:lnTo>
                  <a:lnTo>
                    <a:pt x="64" y="636"/>
                  </a:lnTo>
                  <a:lnTo>
                    <a:pt x="64" y="620"/>
                  </a:lnTo>
                  <a:lnTo>
                    <a:pt x="65" y="603"/>
                  </a:lnTo>
                  <a:lnTo>
                    <a:pt x="67" y="588"/>
                  </a:lnTo>
                  <a:lnTo>
                    <a:pt x="70" y="571"/>
                  </a:lnTo>
                  <a:lnTo>
                    <a:pt x="74" y="556"/>
                  </a:lnTo>
                  <a:lnTo>
                    <a:pt x="78" y="541"/>
                  </a:lnTo>
                  <a:lnTo>
                    <a:pt x="83" y="526"/>
                  </a:lnTo>
                  <a:lnTo>
                    <a:pt x="89" y="511"/>
                  </a:lnTo>
                  <a:lnTo>
                    <a:pt x="95" y="497"/>
                  </a:lnTo>
                  <a:lnTo>
                    <a:pt x="103" y="485"/>
                  </a:lnTo>
                  <a:lnTo>
                    <a:pt x="110" y="471"/>
                  </a:lnTo>
                  <a:lnTo>
                    <a:pt x="118" y="458"/>
                  </a:lnTo>
                  <a:lnTo>
                    <a:pt x="127" y="446"/>
                  </a:lnTo>
                  <a:lnTo>
                    <a:pt x="137" y="433"/>
                  </a:lnTo>
                  <a:lnTo>
                    <a:pt x="147" y="422"/>
                  </a:lnTo>
                  <a:lnTo>
                    <a:pt x="157" y="411"/>
                  </a:lnTo>
                  <a:lnTo>
                    <a:pt x="168" y="400"/>
                  </a:lnTo>
                  <a:lnTo>
                    <a:pt x="180" y="390"/>
                  </a:lnTo>
                  <a:lnTo>
                    <a:pt x="192" y="380"/>
                  </a:lnTo>
                  <a:lnTo>
                    <a:pt x="205" y="372"/>
                  </a:lnTo>
                  <a:lnTo>
                    <a:pt x="217" y="363"/>
                  </a:lnTo>
                  <a:lnTo>
                    <a:pt x="230" y="356"/>
                  </a:lnTo>
                  <a:lnTo>
                    <a:pt x="244" y="349"/>
                  </a:lnTo>
                  <a:lnTo>
                    <a:pt x="258" y="343"/>
                  </a:lnTo>
                  <a:lnTo>
                    <a:pt x="272" y="336"/>
                  </a:lnTo>
                  <a:lnTo>
                    <a:pt x="287" y="332"/>
                  </a:lnTo>
                  <a:lnTo>
                    <a:pt x="302" y="328"/>
                  </a:lnTo>
                  <a:lnTo>
                    <a:pt x="318" y="324"/>
                  </a:lnTo>
                  <a:lnTo>
                    <a:pt x="333" y="321"/>
                  </a:lnTo>
                  <a:lnTo>
                    <a:pt x="349" y="319"/>
                  </a:lnTo>
                  <a:lnTo>
                    <a:pt x="365" y="318"/>
                  </a:lnTo>
                  <a:lnTo>
                    <a:pt x="382" y="317"/>
                  </a:lnTo>
                  <a:lnTo>
                    <a:pt x="382" y="317"/>
                  </a:lnTo>
                  <a:lnTo>
                    <a:pt x="398" y="318"/>
                  </a:lnTo>
                  <a:lnTo>
                    <a:pt x="414" y="319"/>
                  </a:lnTo>
                  <a:lnTo>
                    <a:pt x="430" y="321"/>
                  </a:lnTo>
                  <a:lnTo>
                    <a:pt x="446" y="324"/>
                  </a:lnTo>
                  <a:lnTo>
                    <a:pt x="461" y="328"/>
                  </a:lnTo>
                  <a:lnTo>
                    <a:pt x="476" y="332"/>
                  </a:lnTo>
                  <a:lnTo>
                    <a:pt x="491" y="336"/>
                  </a:lnTo>
                  <a:lnTo>
                    <a:pt x="505" y="343"/>
                  </a:lnTo>
                  <a:lnTo>
                    <a:pt x="520" y="349"/>
                  </a:lnTo>
                  <a:lnTo>
                    <a:pt x="533" y="356"/>
                  </a:lnTo>
                  <a:lnTo>
                    <a:pt x="547" y="363"/>
                  </a:lnTo>
                  <a:lnTo>
                    <a:pt x="560" y="372"/>
                  </a:lnTo>
                  <a:lnTo>
                    <a:pt x="572" y="380"/>
                  </a:lnTo>
                  <a:lnTo>
                    <a:pt x="584" y="390"/>
                  </a:lnTo>
                  <a:lnTo>
                    <a:pt x="595" y="400"/>
                  </a:lnTo>
                  <a:lnTo>
                    <a:pt x="607" y="411"/>
                  </a:lnTo>
                  <a:lnTo>
                    <a:pt x="617" y="422"/>
                  </a:lnTo>
                  <a:lnTo>
                    <a:pt x="627" y="433"/>
                  </a:lnTo>
                  <a:lnTo>
                    <a:pt x="637" y="446"/>
                  </a:lnTo>
                  <a:lnTo>
                    <a:pt x="646" y="458"/>
                  </a:lnTo>
                  <a:lnTo>
                    <a:pt x="654" y="471"/>
                  </a:lnTo>
                  <a:lnTo>
                    <a:pt x="662" y="485"/>
                  </a:lnTo>
                  <a:lnTo>
                    <a:pt x="668" y="497"/>
                  </a:lnTo>
                  <a:lnTo>
                    <a:pt x="675" y="511"/>
                  </a:lnTo>
                  <a:lnTo>
                    <a:pt x="681" y="526"/>
                  </a:lnTo>
                  <a:lnTo>
                    <a:pt x="685" y="541"/>
                  </a:lnTo>
                  <a:lnTo>
                    <a:pt x="690" y="556"/>
                  </a:lnTo>
                  <a:lnTo>
                    <a:pt x="694" y="571"/>
                  </a:lnTo>
                  <a:lnTo>
                    <a:pt x="696" y="588"/>
                  </a:lnTo>
                  <a:lnTo>
                    <a:pt x="698" y="603"/>
                  </a:lnTo>
                  <a:lnTo>
                    <a:pt x="699" y="620"/>
                  </a:lnTo>
                  <a:lnTo>
                    <a:pt x="700" y="636"/>
                  </a:lnTo>
                  <a:lnTo>
                    <a:pt x="700" y="636"/>
                  </a:lnTo>
                  <a:lnTo>
                    <a:pt x="699" y="652"/>
                  </a:lnTo>
                  <a:lnTo>
                    <a:pt x="698" y="668"/>
                  </a:lnTo>
                  <a:lnTo>
                    <a:pt x="696" y="684"/>
                  </a:lnTo>
                  <a:lnTo>
                    <a:pt x="694" y="699"/>
                  </a:lnTo>
                  <a:lnTo>
                    <a:pt x="690" y="715"/>
                  </a:lnTo>
                  <a:lnTo>
                    <a:pt x="685" y="730"/>
                  </a:lnTo>
                  <a:lnTo>
                    <a:pt x="681" y="745"/>
                  </a:lnTo>
                  <a:lnTo>
                    <a:pt x="675" y="759"/>
                  </a:lnTo>
                  <a:lnTo>
                    <a:pt x="668" y="773"/>
                  </a:lnTo>
                  <a:lnTo>
                    <a:pt x="662" y="787"/>
                  </a:lnTo>
                  <a:lnTo>
                    <a:pt x="654" y="800"/>
                  </a:lnTo>
                  <a:lnTo>
                    <a:pt x="646" y="813"/>
                  </a:lnTo>
                  <a:lnTo>
                    <a:pt x="637" y="826"/>
                  </a:lnTo>
                  <a:lnTo>
                    <a:pt x="627" y="838"/>
                  </a:lnTo>
                  <a:lnTo>
                    <a:pt x="617" y="849"/>
                  </a:lnTo>
                  <a:lnTo>
                    <a:pt x="607" y="860"/>
                  </a:lnTo>
                  <a:lnTo>
                    <a:pt x="595" y="871"/>
                  </a:lnTo>
                  <a:lnTo>
                    <a:pt x="584" y="880"/>
                  </a:lnTo>
                  <a:lnTo>
                    <a:pt x="572" y="890"/>
                  </a:lnTo>
                  <a:lnTo>
                    <a:pt x="560" y="899"/>
                  </a:lnTo>
                  <a:lnTo>
                    <a:pt x="547" y="907"/>
                  </a:lnTo>
                  <a:lnTo>
                    <a:pt x="533" y="915"/>
                  </a:lnTo>
                  <a:lnTo>
                    <a:pt x="520" y="922"/>
                  </a:lnTo>
                  <a:lnTo>
                    <a:pt x="505" y="929"/>
                  </a:lnTo>
                  <a:lnTo>
                    <a:pt x="491" y="934"/>
                  </a:lnTo>
                  <a:lnTo>
                    <a:pt x="476" y="939"/>
                  </a:lnTo>
                  <a:lnTo>
                    <a:pt x="461" y="944"/>
                  </a:lnTo>
                  <a:lnTo>
                    <a:pt x="446" y="947"/>
                  </a:lnTo>
                  <a:lnTo>
                    <a:pt x="430" y="950"/>
                  </a:lnTo>
                  <a:lnTo>
                    <a:pt x="414" y="952"/>
                  </a:lnTo>
                  <a:lnTo>
                    <a:pt x="398" y="953"/>
                  </a:lnTo>
                  <a:lnTo>
                    <a:pt x="382" y="953"/>
                  </a:lnTo>
                  <a:lnTo>
                    <a:pt x="382" y="953"/>
                  </a:lnTo>
                  <a:close/>
                  <a:moveTo>
                    <a:pt x="827" y="874"/>
                  </a:moveTo>
                  <a:lnTo>
                    <a:pt x="734" y="783"/>
                  </a:lnTo>
                  <a:lnTo>
                    <a:pt x="734" y="783"/>
                  </a:lnTo>
                  <a:lnTo>
                    <a:pt x="740" y="766"/>
                  </a:lnTo>
                  <a:lnTo>
                    <a:pt x="746" y="748"/>
                  </a:lnTo>
                  <a:lnTo>
                    <a:pt x="752" y="730"/>
                  </a:lnTo>
                  <a:lnTo>
                    <a:pt x="756" y="712"/>
                  </a:lnTo>
                  <a:lnTo>
                    <a:pt x="759" y="694"/>
                  </a:lnTo>
                  <a:lnTo>
                    <a:pt x="761" y="674"/>
                  </a:lnTo>
                  <a:lnTo>
                    <a:pt x="762" y="655"/>
                  </a:lnTo>
                  <a:lnTo>
                    <a:pt x="764" y="636"/>
                  </a:lnTo>
                  <a:lnTo>
                    <a:pt x="764" y="636"/>
                  </a:lnTo>
                  <a:lnTo>
                    <a:pt x="762" y="617"/>
                  </a:lnTo>
                  <a:lnTo>
                    <a:pt x="761" y="597"/>
                  </a:lnTo>
                  <a:lnTo>
                    <a:pt x="759" y="578"/>
                  </a:lnTo>
                  <a:lnTo>
                    <a:pt x="756" y="560"/>
                  </a:lnTo>
                  <a:lnTo>
                    <a:pt x="752" y="540"/>
                  </a:lnTo>
                  <a:lnTo>
                    <a:pt x="746" y="523"/>
                  </a:lnTo>
                  <a:lnTo>
                    <a:pt x="740" y="505"/>
                  </a:lnTo>
                  <a:lnTo>
                    <a:pt x="734" y="488"/>
                  </a:lnTo>
                  <a:lnTo>
                    <a:pt x="827" y="398"/>
                  </a:lnTo>
                  <a:lnTo>
                    <a:pt x="827" y="874"/>
                  </a:lnTo>
                  <a:close/>
                  <a:moveTo>
                    <a:pt x="955" y="922"/>
                  </a:moveTo>
                  <a:lnTo>
                    <a:pt x="955" y="922"/>
                  </a:lnTo>
                  <a:lnTo>
                    <a:pt x="953" y="928"/>
                  </a:lnTo>
                  <a:lnTo>
                    <a:pt x="951" y="934"/>
                  </a:lnTo>
                  <a:lnTo>
                    <a:pt x="951" y="934"/>
                  </a:lnTo>
                  <a:lnTo>
                    <a:pt x="949" y="938"/>
                  </a:lnTo>
                  <a:lnTo>
                    <a:pt x="946" y="943"/>
                  </a:lnTo>
                  <a:lnTo>
                    <a:pt x="946" y="943"/>
                  </a:lnTo>
                  <a:lnTo>
                    <a:pt x="945" y="945"/>
                  </a:lnTo>
                  <a:lnTo>
                    <a:pt x="945" y="945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34" y="951"/>
                  </a:lnTo>
                  <a:lnTo>
                    <a:pt x="930" y="952"/>
                  </a:lnTo>
                  <a:lnTo>
                    <a:pt x="930" y="952"/>
                  </a:lnTo>
                  <a:lnTo>
                    <a:pt x="922" y="953"/>
                  </a:lnTo>
                  <a:lnTo>
                    <a:pt x="914" y="952"/>
                  </a:lnTo>
                  <a:lnTo>
                    <a:pt x="906" y="949"/>
                  </a:lnTo>
                  <a:lnTo>
                    <a:pt x="900" y="944"/>
                  </a:lnTo>
                  <a:lnTo>
                    <a:pt x="900" y="944"/>
                  </a:lnTo>
                  <a:lnTo>
                    <a:pt x="896" y="939"/>
                  </a:lnTo>
                  <a:lnTo>
                    <a:pt x="893" y="934"/>
                  </a:lnTo>
                  <a:lnTo>
                    <a:pt x="891" y="928"/>
                  </a:lnTo>
                  <a:lnTo>
                    <a:pt x="890" y="922"/>
                  </a:lnTo>
                  <a:lnTo>
                    <a:pt x="890" y="349"/>
                  </a:lnTo>
                  <a:lnTo>
                    <a:pt x="890" y="349"/>
                  </a:lnTo>
                  <a:lnTo>
                    <a:pt x="891" y="343"/>
                  </a:lnTo>
                  <a:lnTo>
                    <a:pt x="893" y="336"/>
                  </a:lnTo>
                  <a:lnTo>
                    <a:pt x="897" y="331"/>
                  </a:lnTo>
                  <a:lnTo>
                    <a:pt x="901" y="327"/>
                  </a:lnTo>
                  <a:lnTo>
                    <a:pt x="901" y="327"/>
                  </a:lnTo>
                  <a:lnTo>
                    <a:pt x="905" y="323"/>
                  </a:lnTo>
                  <a:lnTo>
                    <a:pt x="911" y="320"/>
                  </a:lnTo>
                  <a:lnTo>
                    <a:pt x="911" y="320"/>
                  </a:lnTo>
                  <a:lnTo>
                    <a:pt x="916" y="318"/>
                  </a:lnTo>
                  <a:lnTo>
                    <a:pt x="922" y="317"/>
                  </a:lnTo>
                  <a:lnTo>
                    <a:pt x="922" y="317"/>
                  </a:lnTo>
                  <a:lnTo>
                    <a:pt x="929" y="318"/>
                  </a:lnTo>
                  <a:lnTo>
                    <a:pt x="934" y="320"/>
                  </a:lnTo>
                  <a:lnTo>
                    <a:pt x="934" y="320"/>
                  </a:lnTo>
                  <a:lnTo>
                    <a:pt x="940" y="323"/>
                  </a:lnTo>
                  <a:lnTo>
                    <a:pt x="944" y="327"/>
                  </a:lnTo>
                  <a:lnTo>
                    <a:pt x="944" y="327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9" y="332"/>
                  </a:lnTo>
                  <a:lnTo>
                    <a:pt x="951" y="338"/>
                  </a:lnTo>
                  <a:lnTo>
                    <a:pt x="951" y="338"/>
                  </a:lnTo>
                  <a:lnTo>
                    <a:pt x="953" y="343"/>
                  </a:lnTo>
                  <a:lnTo>
                    <a:pt x="955" y="349"/>
                  </a:lnTo>
                  <a:lnTo>
                    <a:pt x="955" y="9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endParaRPr lang="zh-CN" altLang="en-US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4"/>
            <p:cNvSpPr/>
            <p:nvPr/>
          </p:nvSpPr>
          <p:spPr>
            <a:xfrm>
              <a:off x="6545946" y="3676858"/>
              <a:ext cx="156266" cy="156266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5-1"/>
            <p:cNvSpPr/>
            <p:nvPr/>
          </p:nvSpPr>
          <p:spPr bwMode="auto">
            <a:xfrm>
              <a:off x="7918866" y="3030536"/>
              <a:ext cx="327025" cy="654050"/>
            </a:xfrm>
            <a:custGeom>
              <a:avLst/>
              <a:gdLst>
                <a:gd name="T0" fmla="*/ 2147483647 w 43"/>
                <a:gd name="T1" fmla="*/ 2147483647 h 86"/>
                <a:gd name="T2" fmla="*/ 0 w 43"/>
                <a:gd name="T3" fmla="*/ 2147483647 h 86"/>
                <a:gd name="T4" fmla="*/ 0 w 43"/>
                <a:gd name="T5" fmla="*/ 2147483647 h 86"/>
                <a:gd name="T6" fmla="*/ 2147483647 w 43"/>
                <a:gd name="T7" fmla="*/ 2147483647 h 86"/>
                <a:gd name="T8" fmla="*/ 2147483647 w 43"/>
                <a:gd name="T9" fmla="*/ 2147483647 h 86"/>
                <a:gd name="T10" fmla="*/ 2147483647 w 43"/>
                <a:gd name="T11" fmla="*/ 2147483647 h 86"/>
                <a:gd name="T12" fmla="*/ 2147483647 w 43"/>
                <a:gd name="T13" fmla="*/ 0 h 86"/>
                <a:gd name="T14" fmla="*/ 2147483647 w 43"/>
                <a:gd name="T15" fmla="*/ 0 h 86"/>
                <a:gd name="T16" fmla="*/ 2147483647 w 43"/>
                <a:gd name="T17" fmla="*/ 2147483647 h 86"/>
                <a:gd name="T18" fmla="*/ 2147483647 w 43"/>
                <a:gd name="T19" fmla="*/ 2147483647 h 86"/>
                <a:gd name="T20" fmla="*/ 2147483647 w 43"/>
                <a:gd name="T21" fmla="*/ 2147483647 h 86"/>
                <a:gd name="T22" fmla="*/ 2147483647 w 43"/>
                <a:gd name="T23" fmla="*/ 2147483647 h 86"/>
                <a:gd name="T24" fmla="*/ 2147483647 w 43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86">
                  <a:moveTo>
                    <a:pt x="2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1"/>
                    <a:pt x="7" y="34"/>
                    <a:pt x="16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5" y="34"/>
                    <a:pt x="41" y="27"/>
                    <a:pt x="41" y="1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8"/>
                    <a:pt x="36" y="35"/>
                    <a:pt x="2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8" y="35"/>
                    <a:pt x="2" y="42"/>
                    <a:pt x="2" y="50"/>
                  </a:cubicBezTo>
                  <a:lnTo>
                    <a:pt x="2" y="86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5-2"/>
            <p:cNvSpPr>
              <a:spLocks noChangeArrowheads="1"/>
            </p:cNvSpPr>
            <p:nvPr/>
          </p:nvSpPr>
          <p:spPr bwMode="auto">
            <a:xfrm>
              <a:off x="7893916" y="2376487"/>
              <a:ext cx="668337" cy="669925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5-3"/>
            <p:cNvSpPr>
              <a:spLocks noEditPoints="1"/>
            </p:cNvSpPr>
            <p:nvPr/>
          </p:nvSpPr>
          <p:spPr bwMode="auto">
            <a:xfrm>
              <a:off x="8127732" y="2565222"/>
              <a:ext cx="200705" cy="292455"/>
            </a:xfrm>
            <a:custGeom>
              <a:avLst/>
              <a:gdLst>
                <a:gd name="T0" fmla="*/ 474 w 700"/>
                <a:gd name="T1" fmla="*/ 694 h 1018"/>
                <a:gd name="T2" fmla="*/ 568 w 700"/>
                <a:gd name="T3" fmla="*/ 554 h 1018"/>
                <a:gd name="T4" fmla="*/ 555 w 700"/>
                <a:gd name="T5" fmla="*/ 136 h 1018"/>
                <a:gd name="T6" fmla="*/ 436 w 700"/>
                <a:gd name="T7" fmla="*/ 18 h 1018"/>
                <a:gd name="T8" fmla="*/ 284 w 700"/>
                <a:gd name="T9" fmla="*/ 11 h 1018"/>
                <a:gd name="T10" fmla="*/ 154 w 700"/>
                <a:gd name="T11" fmla="*/ 117 h 1018"/>
                <a:gd name="T12" fmla="*/ 128 w 700"/>
                <a:gd name="T13" fmla="*/ 532 h 1018"/>
                <a:gd name="T14" fmla="*/ 209 w 700"/>
                <a:gd name="T15" fmla="*/ 681 h 1018"/>
                <a:gd name="T16" fmla="*/ 350 w 700"/>
                <a:gd name="T17" fmla="*/ 732 h 1018"/>
                <a:gd name="T18" fmla="*/ 241 w 700"/>
                <a:gd name="T19" fmla="*/ 376 h 1018"/>
                <a:gd name="T20" fmla="*/ 252 w 700"/>
                <a:gd name="T21" fmla="*/ 338 h 1018"/>
                <a:gd name="T22" fmla="*/ 191 w 700"/>
                <a:gd name="T23" fmla="*/ 254 h 1018"/>
                <a:gd name="T24" fmla="*/ 252 w 700"/>
                <a:gd name="T25" fmla="*/ 235 h 1018"/>
                <a:gd name="T26" fmla="*/ 241 w 700"/>
                <a:gd name="T27" fmla="*/ 196 h 1018"/>
                <a:gd name="T28" fmla="*/ 208 w 700"/>
                <a:gd name="T29" fmla="*/ 152 h 1018"/>
                <a:gd name="T30" fmla="*/ 283 w 700"/>
                <a:gd name="T31" fmla="*/ 78 h 1018"/>
                <a:gd name="T32" fmla="*/ 378 w 700"/>
                <a:gd name="T33" fmla="*/ 66 h 1018"/>
                <a:gd name="T34" fmla="*/ 471 w 700"/>
                <a:gd name="T35" fmla="*/ 119 h 1018"/>
                <a:gd name="T36" fmla="*/ 477 w 700"/>
                <a:gd name="T37" fmla="*/ 191 h 1018"/>
                <a:gd name="T38" fmla="*/ 445 w 700"/>
                <a:gd name="T39" fmla="*/ 223 h 1018"/>
                <a:gd name="T40" fmla="*/ 471 w 700"/>
                <a:gd name="T41" fmla="*/ 254 h 1018"/>
                <a:gd name="T42" fmla="*/ 459 w 700"/>
                <a:gd name="T43" fmla="*/ 324 h 1018"/>
                <a:gd name="T44" fmla="*/ 448 w 700"/>
                <a:gd name="T45" fmla="*/ 363 h 1018"/>
                <a:gd name="T46" fmla="*/ 509 w 700"/>
                <a:gd name="T47" fmla="*/ 445 h 1018"/>
                <a:gd name="T48" fmla="*/ 448 w 700"/>
                <a:gd name="T49" fmla="*/ 464 h 1018"/>
                <a:gd name="T50" fmla="*/ 459 w 700"/>
                <a:gd name="T51" fmla="*/ 504 h 1018"/>
                <a:gd name="T52" fmla="*/ 502 w 700"/>
                <a:gd name="T53" fmla="*/ 557 h 1018"/>
                <a:gd name="T54" fmla="*/ 426 w 700"/>
                <a:gd name="T55" fmla="*/ 649 h 1018"/>
                <a:gd name="T56" fmla="*/ 318 w 700"/>
                <a:gd name="T57" fmla="*/ 665 h 1018"/>
                <a:gd name="T58" fmla="*/ 219 w 700"/>
                <a:gd name="T59" fmla="*/ 598 h 1018"/>
                <a:gd name="T60" fmla="*/ 223 w 700"/>
                <a:gd name="T61" fmla="*/ 510 h 1018"/>
                <a:gd name="T62" fmla="*/ 255 w 700"/>
                <a:gd name="T63" fmla="*/ 477 h 1018"/>
                <a:gd name="T64" fmla="*/ 229 w 700"/>
                <a:gd name="T65" fmla="*/ 446 h 1018"/>
                <a:gd name="T66" fmla="*/ 372 w 700"/>
                <a:gd name="T67" fmla="*/ 595 h 1018"/>
                <a:gd name="T68" fmla="*/ 379 w 700"/>
                <a:gd name="T69" fmla="*/ 147 h 1018"/>
                <a:gd name="T70" fmla="*/ 344 w 700"/>
                <a:gd name="T71" fmla="*/ 128 h 1018"/>
                <a:gd name="T72" fmla="*/ 318 w 700"/>
                <a:gd name="T73" fmla="*/ 573 h 1018"/>
                <a:gd name="T74" fmla="*/ 344 w 700"/>
                <a:gd name="T75" fmla="*/ 604 h 1018"/>
                <a:gd name="T76" fmla="*/ 499 w 700"/>
                <a:gd name="T77" fmla="*/ 826 h 1018"/>
                <a:gd name="T78" fmla="*/ 658 w 700"/>
                <a:gd name="T79" fmla="*/ 675 h 1018"/>
                <a:gd name="T80" fmla="*/ 699 w 700"/>
                <a:gd name="T81" fmla="*/ 503 h 1018"/>
                <a:gd name="T82" fmla="*/ 668 w 700"/>
                <a:gd name="T83" fmla="*/ 477 h 1018"/>
                <a:gd name="T84" fmla="*/ 636 w 700"/>
                <a:gd name="T85" fmla="*/ 510 h 1018"/>
                <a:gd name="T86" fmla="*/ 619 w 700"/>
                <a:gd name="T87" fmla="*/ 607 h 1018"/>
                <a:gd name="T88" fmla="*/ 562 w 700"/>
                <a:gd name="T89" fmla="*/ 702 h 1018"/>
                <a:gd name="T90" fmla="*/ 474 w 700"/>
                <a:gd name="T91" fmla="*/ 767 h 1018"/>
                <a:gd name="T92" fmla="*/ 364 w 700"/>
                <a:gd name="T93" fmla="*/ 795 h 1018"/>
                <a:gd name="T94" fmla="*/ 265 w 700"/>
                <a:gd name="T95" fmla="*/ 782 h 1018"/>
                <a:gd name="T96" fmla="*/ 168 w 700"/>
                <a:gd name="T97" fmla="*/ 729 h 1018"/>
                <a:gd name="T98" fmla="*/ 98 w 700"/>
                <a:gd name="T99" fmla="*/ 646 h 1018"/>
                <a:gd name="T100" fmla="*/ 65 w 700"/>
                <a:gd name="T101" fmla="*/ 539 h 1018"/>
                <a:gd name="T102" fmla="*/ 50 w 700"/>
                <a:gd name="T103" fmla="*/ 483 h 1018"/>
                <a:gd name="T104" fmla="*/ 9 w 700"/>
                <a:gd name="T105" fmla="*/ 487 h 1018"/>
                <a:gd name="T106" fmla="*/ 11 w 700"/>
                <a:gd name="T107" fmla="*/ 595 h 1018"/>
                <a:gd name="T108" fmla="*/ 131 w 700"/>
                <a:gd name="T109" fmla="*/ 781 h 1018"/>
                <a:gd name="T110" fmla="*/ 127 w 700"/>
                <a:gd name="T111" fmla="*/ 955 h 1018"/>
                <a:gd name="T112" fmla="*/ 95 w 700"/>
                <a:gd name="T113" fmla="*/ 986 h 1018"/>
                <a:gd name="T114" fmla="*/ 121 w 700"/>
                <a:gd name="T115" fmla="*/ 1017 h 1018"/>
                <a:gd name="T116" fmla="*/ 599 w 700"/>
                <a:gd name="T117" fmla="*/ 1004 h 1018"/>
                <a:gd name="T118" fmla="*/ 595 w 700"/>
                <a:gd name="T119" fmla="*/ 963 h 1018"/>
                <a:gd name="T120" fmla="*/ 318 w 700"/>
                <a:gd name="T121" fmla="*/ 85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1018">
                  <a:moveTo>
                    <a:pt x="350" y="732"/>
                  </a:moveTo>
                  <a:lnTo>
                    <a:pt x="350" y="732"/>
                  </a:lnTo>
                  <a:lnTo>
                    <a:pt x="373" y="731"/>
                  </a:lnTo>
                  <a:lnTo>
                    <a:pt x="394" y="727"/>
                  </a:lnTo>
                  <a:lnTo>
                    <a:pt x="416" y="722"/>
                  </a:lnTo>
                  <a:lnTo>
                    <a:pt x="436" y="714"/>
                  </a:lnTo>
                  <a:lnTo>
                    <a:pt x="456" y="705"/>
                  </a:lnTo>
                  <a:lnTo>
                    <a:pt x="474" y="694"/>
                  </a:lnTo>
                  <a:lnTo>
                    <a:pt x="491" y="681"/>
                  </a:lnTo>
                  <a:lnTo>
                    <a:pt x="507" y="666"/>
                  </a:lnTo>
                  <a:lnTo>
                    <a:pt x="522" y="651"/>
                  </a:lnTo>
                  <a:lnTo>
                    <a:pt x="535" y="634"/>
                  </a:lnTo>
                  <a:lnTo>
                    <a:pt x="546" y="615"/>
                  </a:lnTo>
                  <a:lnTo>
                    <a:pt x="555" y="595"/>
                  </a:lnTo>
                  <a:lnTo>
                    <a:pt x="563" y="575"/>
                  </a:lnTo>
                  <a:lnTo>
                    <a:pt x="568" y="554"/>
                  </a:lnTo>
                  <a:lnTo>
                    <a:pt x="572" y="532"/>
                  </a:lnTo>
                  <a:lnTo>
                    <a:pt x="573" y="510"/>
                  </a:lnTo>
                  <a:lnTo>
                    <a:pt x="573" y="223"/>
                  </a:lnTo>
                  <a:lnTo>
                    <a:pt x="573" y="223"/>
                  </a:lnTo>
                  <a:lnTo>
                    <a:pt x="572" y="201"/>
                  </a:lnTo>
                  <a:lnTo>
                    <a:pt x="568" y="178"/>
                  </a:lnTo>
                  <a:lnTo>
                    <a:pt x="563" y="157"/>
                  </a:lnTo>
                  <a:lnTo>
                    <a:pt x="555" y="136"/>
                  </a:lnTo>
                  <a:lnTo>
                    <a:pt x="546" y="117"/>
                  </a:lnTo>
                  <a:lnTo>
                    <a:pt x="535" y="99"/>
                  </a:lnTo>
                  <a:lnTo>
                    <a:pt x="522" y="81"/>
                  </a:lnTo>
                  <a:lnTo>
                    <a:pt x="507" y="65"/>
                  </a:lnTo>
                  <a:lnTo>
                    <a:pt x="491" y="51"/>
                  </a:lnTo>
                  <a:lnTo>
                    <a:pt x="474" y="39"/>
                  </a:lnTo>
                  <a:lnTo>
                    <a:pt x="456" y="27"/>
                  </a:lnTo>
                  <a:lnTo>
                    <a:pt x="436" y="18"/>
                  </a:lnTo>
                  <a:lnTo>
                    <a:pt x="416" y="11"/>
                  </a:lnTo>
                  <a:lnTo>
                    <a:pt x="394" y="5"/>
                  </a:lnTo>
                  <a:lnTo>
                    <a:pt x="373" y="1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27" y="1"/>
                  </a:lnTo>
                  <a:lnTo>
                    <a:pt x="305" y="5"/>
                  </a:lnTo>
                  <a:lnTo>
                    <a:pt x="284" y="11"/>
                  </a:lnTo>
                  <a:lnTo>
                    <a:pt x="264" y="18"/>
                  </a:lnTo>
                  <a:lnTo>
                    <a:pt x="244" y="27"/>
                  </a:lnTo>
                  <a:lnTo>
                    <a:pt x="226" y="39"/>
                  </a:lnTo>
                  <a:lnTo>
                    <a:pt x="209" y="51"/>
                  </a:lnTo>
                  <a:lnTo>
                    <a:pt x="193" y="65"/>
                  </a:lnTo>
                  <a:lnTo>
                    <a:pt x="178" y="81"/>
                  </a:lnTo>
                  <a:lnTo>
                    <a:pt x="165" y="99"/>
                  </a:lnTo>
                  <a:lnTo>
                    <a:pt x="154" y="117"/>
                  </a:lnTo>
                  <a:lnTo>
                    <a:pt x="144" y="136"/>
                  </a:lnTo>
                  <a:lnTo>
                    <a:pt x="137" y="157"/>
                  </a:lnTo>
                  <a:lnTo>
                    <a:pt x="132" y="178"/>
                  </a:lnTo>
                  <a:lnTo>
                    <a:pt x="128" y="201"/>
                  </a:lnTo>
                  <a:lnTo>
                    <a:pt x="127" y="223"/>
                  </a:lnTo>
                  <a:lnTo>
                    <a:pt x="127" y="510"/>
                  </a:lnTo>
                  <a:lnTo>
                    <a:pt x="127" y="510"/>
                  </a:lnTo>
                  <a:lnTo>
                    <a:pt x="128" y="532"/>
                  </a:lnTo>
                  <a:lnTo>
                    <a:pt x="132" y="554"/>
                  </a:lnTo>
                  <a:lnTo>
                    <a:pt x="137" y="575"/>
                  </a:lnTo>
                  <a:lnTo>
                    <a:pt x="144" y="595"/>
                  </a:lnTo>
                  <a:lnTo>
                    <a:pt x="154" y="615"/>
                  </a:lnTo>
                  <a:lnTo>
                    <a:pt x="165" y="634"/>
                  </a:lnTo>
                  <a:lnTo>
                    <a:pt x="178" y="651"/>
                  </a:lnTo>
                  <a:lnTo>
                    <a:pt x="193" y="666"/>
                  </a:lnTo>
                  <a:lnTo>
                    <a:pt x="209" y="681"/>
                  </a:lnTo>
                  <a:lnTo>
                    <a:pt x="226" y="694"/>
                  </a:lnTo>
                  <a:lnTo>
                    <a:pt x="244" y="705"/>
                  </a:lnTo>
                  <a:lnTo>
                    <a:pt x="264" y="714"/>
                  </a:lnTo>
                  <a:lnTo>
                    <a:pt x="284" y="722"/>
                  </a:lnTo>
                  <a:lnTo>
                    <a:pt x="305" y="727"/>
                  </a:lnTo>
                  <a:lnTo>
                    <a:pt x="327" y="731"/>
                  </a:lnTo>
                  <a:lnTo>
                    <a:pt x="350" y="732"/>
                  </a:lnTo>
                  <a:lnTo>
                    <a:pt x="350" y="732"/>
                  </a:lnTo>
                  <a:close/>
                  <a:moveTo>
                    <a:pt x="223" y="445"/>
                  </a:moveTo>
                  <a:lnTo>
                    <a:pt x="191" y="445"/>
                  </a:lnTo>
                  <a:lnTo>
                    <a:pt x="191" y="382"/>
                  </a:lnTo>
                  <a:lnTo>
                    <a:pt x="223" y="382"/>
                  </a:lnTo>
                  <a:lnTo>
                    <a:pt x="223" y="382"/>
                  </a:lnTo>
                  <a:lnTo>
                    <a:pt x="229" y="381"/>
                  </a:lnTo>
                  <a:lnTo>
                    <a:pt x="235" y="380"/>
                  </a:lnTo>
                  <a:lnTo>
                    <a:pt x="241" y="376"/>
                  </a:lnTo>
                  <a:lnTo>
                    <a:pt x="245" y="372"/>
                  </a:lnTo>
                  <a:lnTo>
                    <a:pt x="250" y="368"/>
                  </a:lnTo>
                  <a:lnTo>
                    <a:pt x="252" y="363"/>
                  </a:lnTo>
                  <a:lnTo>
                    <a:pt x="254" y="356"/>
                  </a:lnTo>
                  <a:lnTo>
                    <a:pt x="255" y="350"/>
                  </a:lnTo>
                  <a:lnTo>
                    <a:pt x="255" y="350"/>
                  </a:lnTo>
                  <a:lnTo>
                    <a:pt x="254" y="343"/>
                  </a:lnTo>
                  <a:lnTo>
                    <a:pt x="252" y="338"/>
                  </a:lnTo>
                  <a:lnTo>
                    <a:pt x="250" y="333"/>
                  </a:lnTo>
                  <a:lnTo>
                    <a:pt x="245" y="327"/>
                  </a:lnTo>
                  <a:lnTo>
                    <a:pt x="241" y="324"/>
                  </a:lnTo>
                  <a:lnTo>
                    <a:pt x="235" y="321"/>
                  </a:lnTo>
                  <a:lnTo>
                    <a:pt x="229" y="319"/>
                  </a:lnTo>
                  <a:lnTo>
                    <a:pt x="223" y="319"/>
                  </a:lnTo>
                  <a:lnTo>
                    <a:pt x="191" y="319"/>
                  </a:lnTo>
                  <a:lnTo>
                    <a:pt x="191" y="254"/>
                  </a:lnTo>
                  <a:lnTo>
                    <a:pt x="223" y="254"/>
                  </a:lnTo>
                  <a:lnTo>
                    <a:pt x="223" y="254"/>
                  </a:lnTo>
                  <a:lnTo>
                    <a:pt x="229" y="254"/>
                  </a:lnTo>
                  <a:lnTo>
                    <a:pt x="235" y="252"/>
                  </a:lnTo>
                  <a:lnTo>
                    <a:pt x="241" y="249"/>
                  </a:lnTo>
                  <a:lnTo>
                    <a:pt x="245" y="246"/>
                  </a:lnTo>
                  <a:lnTo>
                    <a:pt x="250" y="240"/>
                  </a:lnTo>
                  <a:lnTo>
                    <a:pt x="252" y="235"/>
                  </a:lnTo>
                  <a:lnTo>
                    <a:pt x="254" y="230"/>
                  </a:lnTo>
                  <a:lnTo>
                    <a:pt x="255" y="223"/>
                  </a:lnTo>
                  <a:lnTo>
                    <a:pt x="255" y="223"/>
                  </a:lnTo>
                  <a:lnTo>
                    <a:pt x="254" y="217"/>
                  </a:lnTo>
                  <a:lnTo>
                    <a:pt x="252" y="210"/>
                  </a:lnTo>
                  <a:lnTo>
                    <a:pt x="250" y="205"/>
                  </a:lnTo>
                  <a:lnTo>
                    <a:pt x="245" y="201"/>
                  </a:lnTo>
                  <a:lnTo>
                    <a:pt x="241" y="196"/>
                  </a:lnTo>
                  <a:lnTo>
                    <a:pt x="235" y="193"/>
                  </a:lnTo>
                  <a:lnTo>
                    <a:pt x="229" y="192"/>
                  </a:lnTo>
                  <a:lnTo>
                    <a:pt x="223" y="191"/>
                  </a:lnTo>
                  <a:lnTo>
                    <a:pt x="194" y="191"/>
                  </a:lnTo>
                  <a:lnTo>
                    <a:pt x="194" y="191"/>
                  </a:lnTo>
                  <a:lnTo>
                    <a:pt x="197" y="178"/>
                  </a:lnTo>
                  <a:lnTo>
                    <a:pt x="202" y="165"/>
                  </a:lnTo>
                  <a:lnTo>
                    <a:pt x="208" y="152"/>
                  </a:lnTo>
                  <a:lnTo>
                    <a:pt x="214" y="140"/>
                  </a:lnTo>
                  <a:lnTo>
                    <a:pt x="222" y="130"/>
                  </a:lnTo>
                  <a:lnTo>
                    <a:pt x="229" y="119"/>
                  </a:lnTo>
                  <a:lnTo>
                    <a:pt x="239" y="109"/>
                  </a:lnTo>
                  <a:lnTo>
                    <a:pt x="249" y="101"/>
                  </a:lnTo>
                  <a:lnTo>
                    <a:pt x="259" y="92"/>
                  </a:lnTo>
                  <a:lnTo>
                    <a:pt x="271" y="85"/>
                  </a:lnTo>
                  <a:lnTo>
                    <a:pt x="283" y="78"/>
                  </a:lnTo>
                  <a:lnTo>
                    <a:pt x="296" y="74"/>
                  </a:lnTo>
                  <a:lnTo>
                    <a:pt x="309" y="70"/>
                  </a:lnTo>
                  <a:lnTo>
                    <a:pt x="322" y="66"/>
                  </a:lnTo>
                  <a:lnTo>
                    <a:pt x="335" y="64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64" y="64"/>
                  </a:lnTo>
                  <a:lnTo>
                    <a:pt x="378" y="66"/>
                  </a:lnTo>
                  <a:lnTo>
                    <a:pt x="391" y="70"/>
                  </a:lnTo>
                  <a:lnTo>
                    <a:pt x="404" y="74"/>
                  </a:lnTo>
                  <a:lnTo>
                    <a:pt x="417" y="78"/>
                  </a:lnTo>
                  <a:lnTo>
                    <a:pt x="429" y="85"/>
                  </a:lnTo>
                  <a:lnTo>
                    <a:pt x="441" y="92"/>
                  </a:lnTo>
                  <a:lnTo>
                    <a:pt x="451" y="101"/>
                  </a:lnTo>
                  <a:lnTo>
                    <a:pt x="461" y="109"/>
                  </a:lnTo>
                  <a:lnTo>
                    <a:pt x="471" y="119"/>
                  </a:lnTo>
                  <a:lnTo>
                    <a:pt x="478" y="130"/>
                  </a:lnTo>
                  <a:lnTo>
                    <a:pt x="486" y="140"/>
                  </a:lnTo>
                  <a:lnTo>
                    <a:pt x="492" y="152"/>
                  </a:lnTo>
                  <a:lnTo>
                    <a:pt x="497" y="165"/>
                  </a:lnTo>
                  <a:lnTo>
                    <a:pt x="503" y="178"/>
                  </a:lnTo>
                  <a:lnTo>
                    <a:pt x="506" y="191"/>
                  </a:lnTo>
                  <a:lnTo>
                    <a:pt x="477" y="191"/>
                  </a:lnTo>
                  <a:lnTo>
                    <a:pt x="477" y="191"/>
                  </a:lnTo>
                  <a:lnTo>
                    <a:pt x="471" y="192"/>
                  </a:lnTo>
                  <a:lnTo>
                    <a:pt x="465" y="193"/>
                  </a:lnTo>
                  <a:lnTo>
                    <a:pt x="459" y="196"/>
                  </a:lnTo>
                  <a:lnTo>
                    <a:pt x="455" y="201"/>
                  </a:lnTo>
                  <a:lnTo>
                    <a:pt x="450" y="205"/>
                  </a:lnTo>
                  <a:lnTo>
                    <a:pt x="448" y="210"/>
                  </a:lnTo>
                  <a:lnTo>
                    <a:pt x="446" y="21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6" y="230"/>
                  </a:lnTo>
                  <a:lnTo>
                    <a:pt x="448" y="235"/>
                  </a:lnTo>
                  <a:lnTo>
                    <a:pt x="450" y="240"/>
                  </a:lnTo>
                  <a:lnTo>
                    <a:pt x="455" y="246"/>
                  </a:lnTo>
                  <a:lnTo>
                    <a:pt x="459" y="249"/>
                  </a:lnTo>
                  <a:lnTo>
                    <a:pt x="465" y="252"/>
                  </a:lnTo>
                  <a:lnTo>
                    <a:pt x="471" y="254"/>
                  </a:lnTo>
                  <a:lnTo>
                    <a:pt x="477" y="254"/>
                  </a:lnTo>
                  <a:lnTo>
                    <a:pt x="509" y="254"/>
                  </a:lnTo>
                  <a:lnTo>
                    <a:pt x="509" y="319"/>
                  </a:lnTo>
                  <a:lnTo>
                    <a:pt x="477" y="319"/>
                  </a:lnTo>
                  <a:lnTo>
                    <a:pt x="477" y="319"/>
                  </a:lnTo>
                  <a:lnTo>
                    <a:pt x="471" y="319"/>
                  </a:lnTo>
                  <a:lnTo>
                    <a:pt x="465" y="321"/>
                  </a:lnTo>
                  <a:lnTo>
                    <a:pt x="459" y="324"/>
                  </a:lnTo>
                  <a:lnTo>
                    <a:pt x="455" y="327"/>
                  </a:lnTo>
                  <a:lnTo>
                    <a:pt x="450" y="333"/>
                  </a:lnTo>
                  <a:lnTo>
                    <a:pt x="448" y="338"/>
                  </a:lnTo>
                  <a:lnTo>
                    <a:pt x="446" y="343"/>
                  </a:lnTo>
                  <a:lnTo>
                    <a:pt x="445" y="350"/>
                  </a:lnTo>
                  <a:lnTo>
                    <a:pt x="445" y="350"/>
                  </a:lnTo>
                  <a:lnTo>
                    <a:pt x="446" y="356"/>
                  </a:lnTo>
                  <a:lnTo>
                    <a:pt x="448" y="363"/>
                  </a:lnTo>
                  <a:lnTo>
                    <a:pt x="450" y="368"/>
                  </a:lnTo>
                  <a:lnTo>
                    <a:pt x="455" y="372"/>
                  </a:lnTo>
                  <a:lnTo>
                    <a:pt x="459" y="376"/>
                  </a:lnTo>
                  <a:lnTo>
                    <a:pt x="465" y="380"/>
                  </a:lnTo>
                  <a:lnTo>
                    <a:pt x="471" y="381"/>
                  </a:lnTo>
                  <a:lnTo>
                    <a:pt x="477" y="382"/>
                  </a:lnTo>
                  <a:lnTo>
                    <a:pt x="509" y="382"/>
                  </a:lnTo>
                  <a:lnTo>
                    <a:pt x="509" y="445"/>
                  </a:lnTo>
                  <a:lnTo>
                    <a:pt x="477" y="445"/>
                  </a:lnTo>
                  <a:lnTo>
                    <a:pt x="477" y="445"/>
                  </a:lnTo>
                  <a:lnTo>
                    <a:pt x="471" y="446"/>
                  </a:lnTo>
                  <a:lnTo>
                    <a:pt x="465" y="448"/>
                  </a:lnTo>
                  <a:lnTo>
                    <a:pt x="459" y="451"/>
                  </a:lnTo>
                  <a:lnTo>
                    <a:pt x="455" y="455"/>
                  </a:lnTo>
                  <a:lnTo>
                    <a:pt x="450" y="459"/>
                  </a:lnTo>
                  <a:lnTo>
                    <a:pt x="448" y="464"/>
                  </a:lnTo>
                  <a:lnTo>
                    <a:pt x="446" y="471"/>
                  </a:lnTo>
                  <a:lnTo>
                    <a:pt x="445" y="477"/>
                  </a:lnTo>
                  <a:lnTo>
                    <a:pt x="445" y="477"/>
                  </a:lnTo>
                  <a:lnTo>
                    <a:pt x="446" y="484"/>
                  </a:lnTo>
                  <a:lnTo>
                    <a:pt x="448" y="489"/>
                  </a:lnTo>
                  <a:lnTo>
                    <a:pt x="450" y="496"/>
                  </a:lnTo>
                  <a:lnTo>
                    <a:pt x="455" y="500"/>
                  </a:lnTo>
                  <a:lnTo>
                    <a:pt x="459" y="504"/>
                  </a:lnTo>
                  <a:lnTo>
                    <a:pt x="465" y="506"/>
                  </a:lnTo>
                  <a:lnTo>
                    <a:pt x="471" y="508"/>
                  </a:lnTo>
                  <a:lnTo>
                    <a:pt x="477" y="510"/>
                  </a:lnTo>
                  <a:lnTo>
                    <a:pt x="509" y="510"/>
                  </a:lnTo>
                  <a:lnTo>
                    <a:pt x="509" y="510"/>
                  </a:lnTo>
                  <a:lnTo>
                    <a:pt x="508" y="526"/>
                  </a:lnTo>
                  <a:lnTo>
                    <a:pt x="506" y="541"/>
                  </a:lnTo>
                  <a:lnTo>
                    <a:pt x="502" y="557"/>
                  </a:lnTo>
                  <a:lnTo>
                    <a:pt x="496" y="571"/>
                  </a:lnTo>
                  <a:lnTo>
                    <a:pt x="490" y="585"/>
                  </a:lnTo>
                  <a:lnTo>
                    <a:pt x="481" y="598"/>
                  </a:lnTo>
                  <a:lnTo>
                    <a:pt x="473" y="610"/>
                  </a:lnTo>
                  <a:lnTo>
                    <a:pt x="462" y="621"/>
                  </a:lnTo>
                  <a:lnTo>
                    <a:pt x="451" y="632"/>
                  </a:lnTo>
                  <a:lnTo>
                    <a:pt x="438" y="640"/>
                  </a:lnTo>
                  <a:lnTo>
                    <a:pt x="426" y="649"/>
                  </a:lnTo>
                  <a:lnTo>
                    <a:pt x="412" y="655"/>
                  </a:lnTo>
                  <a:lnTo>
                    <a:pt x="398" y="661"/>
                  </a:lnTo>
                  <a:lnTo>
                    <a:pt x="382" y="665"/>
                  </a:lnTo>
                  <a:lnTo>
                    <a:pt x="367" y="667"/>
                  </a:lnTo>
                  <a:lnTo>
                    <a:pt x="350" y="668"/>
                  </a:lnTo>
                  <a:lnTo>
                    <a:pt x="350" y="668"/>
                  </a:lnTo>
                  <a:lnTo>
                    <a:pt x="333" y="667"/>
                  </a:lnTo>
                  <a:lnTo>
                    <a:pt x="318" y="665"/>
                  </a:lnTo>
                  <a:lnTo>
                    <a:pt x="302" y="661"/>
                  </a:lnTo>
                  <a:lnTo>
                    <a:pt x="288" y="655"/>
                  </a:lnTo>
                  <a:lnTo>
                    <a:pt x="274" y="649"/>
                  </a:lnTo>
                  <a:lnTo>
                    <a:pt x="261" y="640"/>
                  </a:lnTo>
                  <a:lnTo>
                    <a:pt x="249" y="632"/>
                  </a:lnTo>
                  <a:lnTo>
                    <a:pt x="238" y="621"/>
                  </a:lnTo>
                  <a:lnTo>
                    <a:pt x="227" y="610"/>
                  </a:lnTo>
                  <a:lnTo>
                    <a:pt x="219" y="598"/>
                  </a:lnTo>
                  <a:lnTo>
                    <a:pt x="210" y="585"/>
                  </a:lnTo>
                  <a:lnTo>
                    <a:pt x="203" y="571"/>
                  </a:lnTo>
                  <a:lnTo>
                    <a:pt x="198" y="557"/>
                  </a:lnTo>
                  <a:lnTo>
                    <a:pt x="194" y="541"/>
                  </a:lnTo>
                  <a:lnTo>
                    <a:pt x="192" y="526"/>
                  </a:lnTo>
                  <a:lnTo>
                    <a:pt x="191" y="510"/>
                  </a:lnTo>
                  <a:lnTo>
                    <a:pt x="223" y="510"/>
                  </a:lnTo>
                  <a:lnTo>
                    <a:pt x="223" y="510"/>
                  </a:lnTo>
                  <a:lnTo>
                    <a:pt x="229" y="508"/>
                  </a:lnTo>
                  <a:lnTo>
                    <a:pt x="235" y="506"/>
                  </a:lnTo>
                  <a:lnTo>
                    <a:pt x="241" y="504"/>
                  </a:lnTo>
                  <a:lnTo>
                    <a:pt x="245" y="500"/>
                  </a:lnTo>
                  <a:lnTo>
                    <a:pt x="250" y="496"/>
                  </a:lnTo>
                  <a:lnTo>
                    <a:pt x="252" y="489"/>
                  </a:lnTo>
                  <a:lnTo>
                    <a:pt x="254" y="484"/>
                  </a:lnTo>
                  <a:lnTo>
                    <a:pt x="255" y="477"/>
                  </a:lnTo>
                  <a:lnTo>
                    <a:pt x="255" y="477"/>
                  </a:lnTo>
                  <a:lnTo>
                    <a:pt x="254" y="471"/>
                  </a:lnTo>
                  <a:lnTo>
                    <a:pt x="252" y="464"/>
                  </a:lnTo>
                  <a:lnTo>
                    <a:pt x="250" y="459"/>
                  </a:lnTo>
                  <a:lnTo>
                    <a:pt x="245" y="455"/>
                  </a:lnTo>
                  <a:lnTo>
                    <a:pt x="241" y="451"/>
                  </a:lnTo>
                  <a:lnTo>
                    <a:pt x="235" y="448"/>
                  </a:lnTo>
                  <a:lnTo>
                    <a:pt x="229" y="446"/>
                  </a:lnTo>
                  <a:lnTo>
                    <a:pt x="223" y="445"/>
                  </a:lnTo>
                  <a:lnTo>
                    <a:pt x="223" y="445"/>
                  </a:lnTo>
                  <a:close/>
                  <a:moveTo>
                    <a:pt x="350" y="605"/>
                  </a:moveTo>
                  <a:lnTo>
                    <a:pt x="350" y="605"/>
                  </a:lnTo>
                  <a:lnTo>
                    <a:pt x="356" y="604"/>
                  </a:lnTo>
                  <a:lnTo>
                    <a:pt x="362" y="602"/>
                  </a:lnTo>
                  <a:lnTo>
                    <a:pt x="368" y="599"/>
                  </a:lnTo>
                  <a:lnTo>
                    <a:pt x="372" y="595"/>
                  </a:lnTo>
                  <a:lnTo>
                    <a:pt x="376" y="590"/>
                  </a:lnTo>
                  <a:lnTo>
                    <a:pt x="379" y="585"/>
                  </a:lnTo>
                  <a:lnTo>
                    <a:pt x="382" y="579"/>
                  </a:lnTo>
                  <a:lnTo>
                    <a:pt x="382" y="573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2" y="153"/>
                  </a:lnTo>
                  <a:lnTo>
                    <a:pt x="379" y="147"/>
                  </a:lnTo>
                  <a:lnTo>
                    <a:pt x="376" y="142"/>
                  </a:lnTo>
                  <a:lnTo>
                    <a:pt x="372" y="137"/>
                  </a:lnTo>
                  <a:lnTo>
                    <a:pt x="368" y="133"/>
                  </a:lnTo>
                  <a:lnTo>
                    <a:pt x="362" y="130"/>
                  </a:lnTo>
                  <a:lnTo>
                    <a:pt x="356" y="128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44" y="128"/>
                  </a:lnTo>
                  <a:lnTo>
                    <a:pt x="338" y="130"/>
                  </a:lnTo>
                  <a:lnTo>
                    <a:pt x="332" y="133"/>
                  </a:lnTo>
                  <a:lnTo>
                    <a:pt x="328" y="137"/>
                  </a:lnTo>
                  <a:lnTo>
                    <a:pt x="324" y="142"/>
                  </a:lnTo>
                  <a:lnTo>
                    <a:pt x="320" y="147"/>
                  </a:lnTo>
                  <a:lnTo>
                    <a:pt x="318" y="153"/>
                  </a:lnTo>
                  <a:lnTo>
                    <a:pt x="318" y="160"/>
                  </a:lnTo>
                  <a:lnTo>
                    <a:pt x="318" y="573"/>
                  </a:lnTo>
                  <a:lnTo>
                    <a:pt x="318" y="573"/>
                  </a:lnTo>
                  <a:lnTo>
                    <a:pt x="318" y="579"/>
                  </a:lnTo>
                  <a:lnTo>
                    <a:pt x="320" y="585"/>
                  </a:lnTo>
                  <a:lnTo>
                    <a:pt x="324" y="590"/>
                  </a:lnTo>
                  <a:lnTo>
                    <a:pt x="328" y="595"/>
                  </a:lnTo>
                  <a:lnTo>
                    <a:pt x="332" y="599"/>
                  </a:lnTo>
                  <a:lnTo>
                    <a:pt x="338" y="602"/>
                  </a:lnTo>
                  <a:lnTo>
                    <a:pt x="344" y="604"/>
                  </a:lnTo>
                  <a:lnTo>
                    <a:pt x="350" y="605"/>
                  </a:lnTo>
                  <a:lnTo>
                    <a:pt x="350" y="605"/>
                  </a:lnTo>
                  <a:close/>
                  <a:moveTo>
                    <a:pt x="573" y="955"/>
                  </a:moveTo>
                  <a:lnTo>
                    <a:pt x="445" y="955"/>
                  </a:lnTo>
                  <a:lnTo>
                    <a:pt x="445" y="845"/>
                  </a:lnTo>
                  <a:lnTo>
                    <a:pt x="445" y="845"/>
                  </a:lnTo>
                  <a:lnTo>
                    <a:pt x="473" y="837"/>
                  </a:lnTo>
                  <a:lnTo>
                    <a:pt x="499" y="826"/>
                  </a:lnTo>
                  <a:lnTo>
                    <a:pt x="523" y="812"/>
                  </a:lnTo>
                  <a:lnTo>
                    <a:pt x="547" y="798"/>
                  </a:lnTo>
                  <a:lnTo>
                    <a:pt x="569" y="781"/>
                  </a:lnTo>
                  <a:lnTo>
                    <a:pt x="591" y="763"/>
                  </a:lnTo>
                  <a:lnTo>
                    <a:pt x="610" y="743"/>
                  </a:lnTo>
                  <a:lnTo>
                    <a:pt x="627" y="722"/>
                  </a:lnTo>
                  <a:lnTo>
                    <a:pt x="643" y="698"/>
                  </a:lnTo>
                  <a:lnTo>
                    <a:pt x="658" y="675"/>
                  </a:lnTo>
                  <a:lnTo>
                    <a:pt x="670" y="649"/>
                  </a:lnTo>
                  <a:lnTo>
                    <a:pt x="681" y="623"/>
                  </a:lnTo>
                  <a:lnTo>
                    <a:pt x="688" y="595"/>
                  </a:lnTo>
                  <a:lnTo>
                    <a:pt x="695" y="567"/>
                  </a:lnTo>
                  <a:lnTo>
                    <a:pt x="698" y="539"/>
                  </a:lnTo>
                  <a:lnTo>
                    <a:pt x="700" y="510"/>
                  </a:lnTo>
                  <a:lnTo>
                    <a:pt x="700" y="510"/>
                  </a:lnTo>
                  <a:lnTo>
                    <a:pt x="699" y="503"/>
                  </a:lnTo>
                  <a:lnTo>
                    <a:pt x="697" y="497"/>
                  </a:lnTo>
                  <a:lnTo>
                    <a:pt x="695" y="491"/>
                  </a:lnTo>
                  <a:lnTo>
                    <a:pt x="691" y="487"/>
                  </a:lnTo>
                  <a:lnTo>
                    <a:pt x="686" y="483"/>
                  </a:lnTo>
                  <a:lnTo>
                    <a:pt x="680" y="479"/>
                  </a:lnTo>
                  <a:lnTo>
                    <a:pt x="675" y="478"/>
                  </a:lnTo>
                  <a:lnTo>
                    <a:pt x="668" y="477"/>
                  </a:lnTo>
                  <a:lnTo>
                    <a:pt x="668" y="477"/>
                  </a:lnTo>
                  <a:lnTo>
                    <a:pt x="662" y="478"/>
                  </a:lnTo>
                  <a:lnTo>
                    <a:pt x="655" y="479"/>
                  </a:lnTo>
                  <a:lnTo>
                    <a:pt x="650" y="483"/>
                  </a:lnTo>
                  <a:lnTo>
                    <a:pt x="646" y="487"/>
                  </a:lnTo>
                  <a:lnTo>
                    <a:pt x="641" y="491"/>
                  </a:lnTo>
                  <a:lnTo>
                    <a:pt x="639" y="497"/>
                  </a:lnTo>
                  <a:lnTo>
                    <a:pt x="637" y="503"/>
                  </a:lnTo>
                  <a:lnTo>
                    <a:pt x="636" y="510"/>
                  </a:lnTo>
                  <a:lnTo>
                    <a:pt x="636" y="510"/>
                  </a:lnTo>
                  <a:lnTo>
                    <a:pt x="636" y="523"/>
                  </a:lnTo>
                  <a:lnTo>
                    <a:pt x="635" y="539"/>
                  </a:lnTo>
                  <a:lnTo>
                    <a:pt x="633" y="552"/>
                  </a:lnTo>
                  <a:lnTo>
                    <a:pt x="631" y="566"/>
                  </a:lnTo>
                  <a:lnTo>
                    <a:pt x="627" y="580"/>
                  </a:lnTo>
                  <a:lnTo>
                    <a:pt x="623" y="594"/>
                  </a:lnTo>
                  <a:lnTo>
                    <a:pt x="619" y="607"/>
                  </a:lnTo>
                  <a:lnTo>
                    <a:pt x="613" y="620"/>
                  </a:lnTo>
                  <a:lnTo>
                    <a:pt x="608" y="633"/>
                  </a:lnTo>
                  <a:lnTo>
                    <a:pt x="602" y="646"/>
                  </a:lnTo>
                  <a:lnTo>
                    <a:pt x="595" y="658"/>
                  </a:lnTo>
                  <a:lnTo>
                    <a:pt x="588" y="669"/>
                  </a:lnTo>
                  <a:lnTo>
                    <a:pt x="579" y="680"/>
                  </a:lnTo>
                  <a:lnTo>
                    <a:pt x="570" y="691"/>
                  </a:lnTo>
                  <a:lnTo>
                    <a:pt x="562" y="702"/>
                  </a:lnTo>
                  <a:lnTo>
                    <a:pt x="552" y="711"/>
                  </a:lnTo>
                  <a:lnTo>
                    <a:pt x="543" y="721"/>
                  </a:lnTo>
                  <a:lnTo>
                    <a:pt x="532" y="729"/>
                  </a:lnTo>
                  <a:lnTo>
                    <a:pt x="521" y="738"/>
                  </a:lnTo>
                  <a:lnTo>
                    <a:pt x="510" y="747"/>
                  </a:lnTo>
                  <a:lnTo>
                    <a:pt x="499" y="754"/>
                  </a:lnTo>
                  <a:lnTo>
                    <a:pt x="487" y="761"/>
                  </a:lnTo>
                  <a:lnTo>
                    <a:pt x="474" y="767"/>
                  </a:lnTo>
                  <a:lnTo>
                    <a:pt x="461" y="772"/>
                  </a:lnTo>
                  <a:lnTo>
                    <a:pt x="448" y="778"/>
                  </a:lnTo>
                  <a:lnTo>
                    <a:pt x="435" y="782"/>
                  </a:lnTo>
                  <a:lnTo>
                    <a:pt x="421" y="786"/>
                  </a:lnTo>
                  <a:lnTo>
                    <a:pt x="407" y="790"/>
                  </a:lnTo>
                  <a:lnTo>
                    <a:pt x="393" y="792"/>
                  </a:lnTo>
                  <a:lnTo>
                    <a:pt x="379" y="794"/>
                  </a:lnTo>
                  <a:lnTo>
                    <a:pt x="364" y="795"/>
                  </a:lnTo>
                  <a:lnTo>
                    <a:pt x="350" y="795"/>
                  </a:lnTo>
                  <a:lnTo>
                    <a:pt x="350" y="795"/>
                  </a:lnTo>
                  <a:lnTo>
                    <a:pt x="335" y="795"/>
                  </a:lnTo>
                  <a:lnTo>
                    <a:pt x="320" y="794"/>
                  </a:lnTo>
                  <a:lnTo>
                    <a:pt x="307" y="792"/>
                  </a:lnTo>
                  <a:lnTo>
                    <a:pt x="293" y="790"/>
                  </a:lnTo>
                  <a:lnTo>
                    <a:pt x="279" y="786"/>
                  </a:lnTo>
                  <a:lnTo>
                    <a:pt x="265" y="782"/>
                  </a:lnTo>
                  <a:lnTo>
                    <a:pt x="252" y="778"/>
                  </a:lnTo>
                  <a:lnTo>
                    <a:pt x="239" y="772"/>
                  </a:lnTo>
                  <a:lnTo>
                    <a:pt x="226" y="767"/>
                  </a:lnTo>
                  <a:lnTo>
                    <a:pt x="213" y="761"/>
                  </a:lnTo>
                  <a:lnTo>
                    <a:pt x="201" y="754"/>
                  </a:lnTo>
                  <a:lnTo>
                    <a:pt x="190" y="747"/>
                  </a:lnTo>
                  <a:lnTo>
                    <a:pt x="179" y="738"/>
                  </a:lnTo>
                  <a:lnTo>
                    <a:pt x="168" y="729"/>
                  </a:lnTo>
                  <a:lnTo>
                    <a:pt x="157" y="721"/>
                  </a:lnTo>
                  <a:lnTo>
                    <a:pt x="148" y="711"/>
                  </a:lnTo>
                  <a:lnTo>
                    <a:pt x="138" y="702"/>
                  </a:lnTo>
                  <a:lnTo>
                    <a:pt x="129" y="691"/>
                  </a:lnTo>
                  <a:lnTo>
                    <a:pt x="121" y="680"/>
                  </a:lnTo>
                  <a:lnTo>
                    <a:pt x="112" y="669"/>
                  </a:lnTo>
                  <a:lnTo>
                    <a:pt x="105" y="658"/>
                  </a:lnTo>
                  <a:lnTo>
                    <a:pt x="98" y="646"/>
                  </a:lnTo>
                  <a:lnTo>
                    <a:pt x="92" y="633"/>
                  </a:lnTo>
                  <a:lnTo>
                    <a:pt x="87" y="620"/>
                  </a:lnTo>
                  <a:lnTo>
                    <a:pt x="81" y="607"/>
                  </a:lnTo>
                  <a:lnTo>
                    <a:pt x="77" y="594"/>
                  </a:lnTo>
                  <a:lnTo>
                    <a:pt x="73" y="580"/>
                  </a:lnTo>
                  <a:lnTo>
                    <a:pt x="69" y="566"/>
                  </a:lnTo>
                  <a:lnTo>
                    <a:pt x="67" y="552"/>
                  </a:lnTo>
                  <a:lnTo>
                    <a:pt x="65" y="539"/>
                  </a:lnTo>
                  <a:lnTo>
                    <a:pt x="64" y="523"/>
                  </a:lnTo>
                  <a:lnTo>
                    <a:pt x="64" y="510"/>
                  </a:lnTo>
                  <a:lnTo>
                    <a:pt x="64" y="510"/>
                  </a:lnTo>
                  <a:lnTo>
                    <a:pt x="63" y="503"/>
                  </a:lnTo>
                  <a:lnTo>
                    <a:pt x="61" y="497"/>
                  </a:lnTo>
                  <a:lnTo>
                    <a:pt x="59" y="491"/>
                  </a:lnTo>
                  <a:lnTo>
                    <a:pt x="54" y="487"/>
                  </a:lnTo>
                  <a:lnTo>
                    <a:pt x="50" y="483"/>
                  </a:lnTo>
                  <a:lnTo>
                    <a:pt x="45" y="479"/>
                  </a:lnTo>
                  <a:lnTo>
                    <a:pt x="38" y="478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25" y="478"/>
                  </a:lnTo>
                  <a:lnTo>
                    <a:pt x="20" y="479"/>
                  </a:lnTo>
                  <a:lnTo>
                    <a:pt x="15" y="483"/>
                  </a:lnTo>
                  <a:lnTo>
                    <a:pt x="9" y="487"/>
                  </a:lnTo>
                  <a:lnTo>
                    <a:pt x="5" y="491"/>
                  </a:lnTo>
                  <a:lnTo>
                    <a:pt x="3" y="497"/>
                  </a:lnTo>
                  <a:lnTo>
                    <a:pt x="1" y="503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2" y="539"/>
                  </a:lnTo>
                  <a:lnTo>
                    <a:pt x="5" y="567"/>
                  </a:lnTo>
                  <a:lnTo>
                    <a:pt x="11" y="595"/>
                  </a:lnTo>
                  <a:lnTo>
                    <a:pt x="19" y="623"/>
                  </a:lnTo>
                  <a:lnTo>
                    <a:pt x="30" y="649"/>
                  </a:lnTo>
                  <a:lnTo>
                    <a:pt x="41" y="675"/>
                  </a:lnTo>
                  <a:lnTo>
                    <a:pt x="57" y="698"/>
                  </a:lnTo>
                  <a:lnTo>
                    <a:pt x="73" y="722"/>
                  </a:lnTo>
                  <a:lnTo>
                    <a:pt x="90" y="743"/>
                  </a:lnTo>
                  <a:lnTo>
                    <a:pt x="109" y="763"/>
                  </a:lnTo>
                  <a:lnTo>
                    <a:pt x="131" y="781"/>
                  </a:lnTo>
                  <a:lnTo>
                    <a:pt x="153" y="798"/>
                  </a:lnTo>
                  <a:lnTo>
                    <a:pt x="177" y="812"/>
                  </a:lnTo>
                  <a:lnTo>
                    <a:pt x="201" y="826"/>
                  </a:lnTo>
                  <a:lnTo>
                    <a:pt x="227" y="837"/>
                  </a:lnTo>
                  <a:lnTo>
                    <a:pt x="255" y="845"/>
                  </a:lnTo>
                  <a:lnTo>
                    <a:pt x="255" y="955"/>
                  </a:lnTo>
                  <a:lnTo>
                    <a:pt x="127" y="955"/>
                  </a:lnTo>
                  <a:lnTo>
                    <a:pt x="127" y="955"/>
                  </a:lnTo>
                  <a:lnTo>
                    <a:pt x="121" y="955"/>
                  </a:lnTo>
                  <a:lnTo>
                    <a:pt x="114" y="957"/>
                  </a:lnTo>
                  <a:lnTo>
                    <a:pt x="109" y="960"/>
                  </a:lnTo>
                  <a:lnTo>
                    <a:pt x="105" y="963"/>
                  </a:lnTo>
                  <a:lnTo>
                    <a:pt x="100" y="969"/>
                  </a:lnTo>
                  <a:lnTo>
                    <a:pt x="98" y="974"/>
                  </a:lnTo>
                  <a:lnTo>
                    <a:pt x="96" y="979"/>
                  </a:lnTo>
                  <a:lnTo>
                    <a:pt x="95" y="986"/>
                  </a:lnTo>
                  <a:lnTo>
                    <a:pt x="95" y="986"/>
                  </a:lnTo>
                  <a:lnTo>
                    <a:pt x="96" y="992"/>
                  </a:lnTo>
                  <a:lnTo>
                    <a:pt x="98" y="999"/>
                  </a:lnTo>
                  <a:lnTo>
                    <a:pt x="100" y="1004"/>
                  </a:lnTo>
                  <a:lnTo>
                    <a:pt x="105" y="1008"/>
                  </a:lnTo>
                  <a:lnTo>
                    <a:pt x="109" y="1013"/>
                  </a:lnTo>
                  <a:lnTo>
                    <a:pt x="114" y="1016"/>
                  </a:lnTo>
                  <a:lnTo>
                    <a:pt x="121" y="1017"/>
                  </a:lnTo>
                  <a:lnTo>
                    <a:pt x="127" y="1018"/>
                  </a:lnTo>
                  <a:lnTo>
                    <a:pt x="573" y="1018"/>
                  </a:lnTo>
                  <a:lnTo>
                    <a:pt x="573" y="1018"/>
                  </a:lnTo>
                  <a:lnTo>
                    <a:pt x="579" y="1017"/>
                  </a:lnTo>
                  <a:lnTo>
                    <a:pt x="585" y="1016"/>
                  </a:lnTo>
                  <a:lnTo>
                    <a:pt x="591" y="1013"/>
                  </a:lnTo>
                  <a:lnTo>
                    <a:pt x="595" y="1008"/>
                  </a:lnTo>
                  <a:lnTo>
                    <a:pt x="599" y="1004"/>
                  </a:lnTo>
                  <a:lnTo>
                    <a:pt x="602" y="999"/>
                  </a:lnTo>
                  <a:lnTo>
                    <a:pt x="604" y="992"/>
                  </a:lnTo>
                  <a:lnTo>
                    <a:pt x="605" y="986"/>
                  </a:lnTo>
                  <a:lnTo>
                    <a:pt x="605" y="986"/>
                  </a:lnTo>
                  <a:lnTo>
                    <a:pt x="604" y="979"/>
                  </a:lnTo>
                  <a:lnTo>
                    <a:pt x="602" y="974"/>
                  </a:lnTo>
                  <a:lnTo>
                    <a:pt x="599" y="969"/>
                  </a:lnTo>
                  <a:lnTo>
                    <a:pt x="595" y="963"/>
                  </a:lnTo>
                  <a:lnTo>
                    <a:pt x="591" y="960"/>
                  </a:lnTo>
                  <a:lnTo>
                    <a:pt x="585" y="957"/>
                  </a:lnTo>
                  <a:lnTo>
                    <a:pt x="579" y="955"/>
                  </a:lnTo>
                  <a:lnTo>
                    <a:pt x="573" y="955"/>
                  </a:lnTo>
                  <a:lnTo>
                    <a:pt x="573" y="955"/>
                  </a:lnTo>
                  <a:close/>
                  <a:moveTo>
                    <a:pt x="382" y="955"/>
                  </a:moveTo>
                  <a:lnTo>
                    <a:pt x="318" y="955"/>
                  </a:lnTo>
                  <a:lnTo>
                    <a:pt x="318" y="857"/>
                  </a:lnTo>
                  <a:lnTo>
                    <a:pt x="318" y="857"/>
                  </a:lnTo>
                  <a:lnTo>
                    <a:pt x="334" y="858"/>
                  </a:lnTo>
                  <a:lnTo>
                    <a:pt x="350" y="859"/>
                  </a:lnTo>
                  <a:lnTo>
                    <a:pt x="350" y="859"/>
                  </a:lnTo>
                  <a:lnTo>
                    <a:pt x="366" y="858"/>
                  </a:lnTo>
                  <a:lnTo>
                    <a:pt x="382" y="857"/>
                  </a:lnTo>
                  <a:lnTo>
                    <a:pt x="382" y="9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5"/>
            <p:cNvSpPr/>
            <p:nvPr/>
          </p:nvSpPr>
          <p:spPr>
            <a:xfrm>
              <a:off x="7840733" y="3676858"/>
              <a:ext cx="156266" cy="156266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6-1"/>
            <p:cNvSpPr/>
            <p:nvPr/>
          </p:nvSpPr>
          <p:spPr bwMode="auto">
            <a:xfrm>
              <a:off x="9353221" y="3844924"/>
              <a:ext cx="212725" cy="654050"/>
            </a:xfrm>
            <a:custGeom>
              <a:avLst/>
              <a:gdLst>
                <a:gd name="T0" fmla="*/ 28 w 28"/>
                <a:gd name="T1" fmla="*/ 86 h 86"/>
                <a:gd name="T2" fmla="*/ 26 w 28"/>
                <a:gd name="T3" fmla="*/ 86 h 86"/>
                <a:gd name="T4" fmla="*/ 26 w 28"/>
                <a:gd name="T5" fmla="*/ 50 h 86"/>
                <a:gd name="T6" fmla="*/ 14 w 28"/>
                <a:gd name="T7" fmla="*/ 36 h 86"/>
                <a:gd name="T8" fmla="*/ 0 w 28"/>
                <a:gd name="T9" fmla="*/ 20 h 86"/>
                <a:gd name="T10" fmla="*/ 0 w 28"/>
                <a:gd name="T11" fmla="*/ 0 h 86"/>
                <a:gd name="T12" fmla="*/ 2 w 28"/>
                <a:gd name="T13" fmla="*/ 0 h 86"/>
                <a:gd name="T14" fmla="*/ 2 w 28"/>
                <a:gd name="T15" fmla="*/ 20 h 86"/>
                <a:gd name="T16" fmla="*/ 14 w 28"/>
                <a:gd name="T17" fmla="*/ 34 h 86"/>
                <a:gd name="T18" fmla="*/ 28 w 28"/>
                <a:gd name="T19" fmla="*/ 50 h 86"/>
                <a:gd name="T20" fmla="*/ 28 w 28"/>
                <a:gd name="T2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86">
                  <a:moveTo>
                    <a:pt x="28" y="86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2"/>
                    <a:pt x="20" y="36"/>
                    <a:pt x="14" y="36"/>
                  </a:cubicBezTo>
                  <a:cubicBezTo>
                    <a:pt x="6" y="36"/>
                    <a:pt x="0" y="28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7"/>
                    <a:pt x="7" y="34"/>
                    <a:pt x="14" y="34"/>
                  </a:cubicBezTo>
                  <a:cubicBezTo>
                    <a:pt x="21" y="34"/>
                    <a:pt x="28" y="41"/>
                    <a:pt x="28" y="50"/>
                  </a:cubicBezTo>
                  <a:lnTo>
                    <a:pt x="28" y="86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6-2"/>
            <p:cNvSpPr>
              <a:spLocks noChangeArrowheads="1"/>
            </p:cNvSpPr>
            <p:nvPr/>
          </p:nvSpPr>
          <p:spPr bwMode="auto">
            <a:xfrm>
              <a:off x="9230983" y="4505325"/>
              <a:ext cx="669925" cy="661987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6-3"/>
            <p:cNvSpPr>
              <a:spLocks noEditPoints="1"/>
            </p:cNvSpPr>
            <p:nvPr/>
          </p:nvSpPr>
          <p:spPr bwMode="auto">
            <a:xfrm>
              <a:off x="9419718" y="4708726"/>
              <a:ext cx="292455" cy="255182"/>
            </a:xfrm>
            <a:custGeom>
              <a:avLst/>
              <a:gdLst>
                <a:gd name="T0" fmla="*/ 359 w 1018"/>
                <a:gd name="T1" fmla="*/ 20 h 890"/>
                <a:gd name="T2" fmla="*/ 186 w 1018"/>
                <a:gd name="T3" fmla="*/ 102 h 890"/>
                <a:gd name="T4" fmla="*/ 62 w 1018"/>
                <a:gd name="T5" fmla="*/ 233 h 890"/>
                <a:gd name="T6" fmla="*/ 3 w 1018"/>
                <a:gd name="T7" fmla="*/ 400 h 890"/>
                <a:gd name="T8" fmla="*/ 16 w 1018"/>
                <a:gd name="T9" fmla="*/ 557 h 890"/>
                <a:gd name="T10" fmla="*/ 102 w 1018"/>
                <a:gd name="T11" fmla="*/ 711 h 890"/>
                <a:gd name="T12" fmla="*/ 246 w 1018"/>
                <a:gd name="T13" fmla="*/ 826 h 890"/>
                <a:gd name="T14" fmla="*/ 433 w 1018"/>
                <a:gd name="T15" fmla="*/ 885 h 890"/>
                <a:gd name="T16" fmla="*/ 612 w 1018"/>
                <a:gd name="T17" fmla="*/ 882 h 890"/>
                <a:gd name="T18" fmla="*/ 794 w 1018"/>
                <a:gd name="T19" fmla="*/ 814 h 890"/>
                <a:gd name="T20" fmla="*/ 931 w 1018"/>
                <a:gd name="T21" fmla="*/ 694 h 890"/>
                <a:gd name="T22" fmla="*/ 1008 w 1018"/>
                <a:gd name="T23" fmla="*/ 535 h 890"/>
                <a:gd name="T24" fmla="*/ 1013 w 1018"/>
                <a:gd name="T25" fmla="*/ 378 h 890"/>
                <a:gd name="T26" fmla="*/ 944 w 1018"/>
                <a:gd name="T27" fmla="*/ 214 h 890"/>
                <a:gd name="T28" fmla="*/ 813 w 1018"/>
                <a:gd name="T29" fmla="*/ 89 h 890"/>
                <a:gd name="T30" fmla="*/ 636 w 1018"/>
                <a:gd name="T31" fmla="*/ 14 h 890"/>
                <a:gd name="T32" fmla="*/ 330 w 1018"/>
                <a:gd name="T33" fmla="*/ 96 h 890"/>
                <a:gd name="T34" fmla="*/ 230 w 1018"/>
                <a:gd name="T35" fmla="*/ 149 h 890"/>
                <a:gd name="T36" fmla="*/ 195 w 1018"/>
                <a:gd name="T37" fmla="*/ 204 h 890"/>
                <a:gd name="T38" fmla="*/ 234 w 1018"/>
                <a:gd name="T39" fmla="*/ 321 h 890"/>
                <a:gd name="T40" fmla="*/ 71 w 1018"/>
                <a:gd name="T41" fmla="*/ 382 h 890"/>
                <a:gd name="T42" fmla="*/ 117 w 1018"/>
                <a:gd name="T43" fmla="*/ 266 h 890"/>
                <a:gd name="T44" fmla="*/ 224 w 1018"/>
                <a:gd name="T45" fmla="*/ 477 h 890"/>
                <a:gd name="T46" fmla="*/ 249 w 1018"/>
                <a:gd name="T47" fmla="*/ 634 h 890"/>
                <a:gd name="T48" fmla="*/ 155 w 1018"/>
                <a:gd name="T49" fmla="*/ 675 h 890"/>
                <a:gd name="T50" fmla="*/ 88 w 1018"/>
                <a:gd name="T51" fmla="*/ 569 h 890"/>
                <a:gd name="T52" fmla="*/ 230 w 1018"/>
                <a:gd name="T53" fmla="*/ 741 h 890"/>
                <a:gd name="T54" fmla="*/ 330 w 1018"/>
                <a:gd name="T55" fmla="*/ 794 h 890"/>
                <a:gd name="T56" fmla="*/ 478 w 1018"/>
                <a:gd name="T57" fmla="*/ 822 h 890"/>
                <a:gd name="T58" fmla="*/ 385 w 1018"/>
                <a:gd name="T59" fmla="*/ 760 h 890"/>
                <a:gd name="T60" fmla="*/ 478 w 1018"/>
                <a:gd name="T61" fmla="*/ 669 h 890"/>
                <a:gd name="T62" fmla="*/ 335 w 1018"/>
                <a:gd name="T63" fmla="*/ 626 h 890"/>
                <a:gd name="T64" fmla="*/ 291 w 1018"/>
                <a:gd name="T65" fmla="*/ 518 h 890"/>
                <a:gd name="T66" fmla="*/ 289 w 1018"/>
                <a:gd name="T67" fmla="*/ 393 h 890"/>
                <a:gd name="T68" fmla="*/ 317 w 1018"/>
                <a:gd name="T69" fmla="*/ 258 h 890"/>
                <a:gd name="T70" fmla="*/ 478 w 1018"/>
                <a:gd name="T71" fmla="*/ 221 h 890"/>
                <a:gd name="T72" fmla="*/ 385 w 1018"/>
                <a:gd name="T73" fmla="*/ 131 h 890"/>
                <a:gd name="T74" fmla="*/ 478 w 1018"/>
                <a:gd name="T75" fmla="*/ 69 h 890"/>
                <a:gd name="T76" fmla="*/ 785 w 1018"/>
                <a:gd name="T77" fmla="*/ 321 h 890"/>
                <a:gd name="T78" fmla="*/ 823 w 1018"/>
                <a:gd name="T79" fmla="*/ 204 h 890"/>
                <a:gd name="T80" fmla="*/ 910 w 1018"/>
                <a:gd name="T81" fmla="*/ 280 h 890"/>
                <a:gd name="T82" fmla="*/ 951 w 1018"/>
                <a:gd name="T83" fmla="*/ 398 h 890"/>
                <a:gd name="T84" fmla="*/ 728 w 1018"/>
                <a:gd name="T85" fmla="*/ 154 h 890"/>
                <a:gd name="T86" fmla="*/ 790 w 1018"/>
                <a:gd name="T87" fmla="*/ 149 h 890"/>
                <a:gd name="T88" fmla="*/ 590 w 1018"/>
                <a:gd name="T89" fmla="*/ 91 h 890"/>
                <a:gd name="T90" fmla="*/ 645 w 1018"/>
                <a:gd name="T91" fmla="*/ 207 h 890"/>
                <a:gd name="T92" fmla="*/ 625 w 1018"/>
                <a:gd name="T93" fmla="*/ 277 h 890"/>
                <a:gd name="T94" fmla="*/ 721 w 1018"/>
                <a:gd name="T95" fmla="*/ 332 h 890"/>
                <a:gd name="T96" fmla="*/ 731 w 1018"/>
                <a:gd name="T97" fmla="*/ 477 h 890"/>
                <a:gd name="T98" fmla="*/ 708 w 1018"/>
                <a:gd name="T99" fmla="*/ 615 h 890"/>
                <a:gd name="T100" fmla="*/ 541 w 1018"/>
                <a:gd name="T101" fmla="*/ 477 h 890"/>
                <a:gd name="T102" fmla="*/ 678 w 1018"/>
                <a:gd name="T103" fmla="*/ 692 h 890"/>
                <a:gd name="T104" fmla="*/ 571 w 1018"/>
                <a:gd name="T105" fmla="*/ 811 h 890"/>
                <a:gd name="T106" fmla="*/ 716 w 1018"/>
                <a:gd name="T107" fmla="*/ 756 h 890"/>
                <a:gd name="T108" fmla="*/ 742 w 1018"/>
                <a:gd name="T109" fmla="*/ 770 h 890"/>
                <a:gd name="T110" fmla="*/ 785 w 1018"/>
                <a:gd name="T111" fmla="*/ 664 h 890"/>
                <a:gd name="T112" fmla="*/ 791 w 1018"/>
                <a:gd name="T113" fmla="*/ 525 h 890"/>
                <a:gd name="T114" fmla="*/ 941 w 1018"/>
                <a:gd name="T115" fmla="*/ 538 h 890"/>
                <a:gd name="T116" fmla="*/ 884 w 1018"/>
                <a:gd name="T117" fmla="*/ 65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8" h="890">
                  <a:moveTo>
                    <a:pt x="510" y="0"/>
                  </a:moveTo>
                  <a:lnTo>
                    <a:pt x="510" y="0"/>
                  </a:lnTo>
                  <a:lnTo>
                    <a:pt x="483" y="1"/>
                  </a:lnTo>
                  <a:lnTo>
                    <a:pt x="457" y="2"/>
                  </a:lnTo>
                  <a:lnTo>
                    <a:pt x="433" y="5"/>
                  </a:lnTo>
                  <a:lnTo>
                    <a:pt x="407" y="8"/>
                  </a:lnTo>
                  <a:lnTo>
                    <a:pt x="382" y="14"/>
                  </a:lnTo>
                  <a:lnTo>
                    <a:pt x="359" y="20"/>
                  </a:lnTo>
                  <a:lnTo>
                    <a:pt x="335" y="27"/>
                  </a:lnTo>
                  <a:lnTo>
                    <a:pt x="311" y="35"/>
                  </a:lnTo>
                  <a:lnTo>
                    <a:pt x="289" y="44"/>
                  </a:lnTo>
                  <a:lnTo>
                    <a:pt x="267" y="54"/>
                  </a:lnTo>
                  <a:lnTo>
                    <a:pt x="246" y="64"/>
                  </a:lnTo>
                  <a:lnTo>
                    <a:pt x="225" y="76"/>
                  </a:lnTo>
                  <a:lnTo>
                    <a:pt x="205" y="89"/>
                  </a:lnTo>
                  <a:lnTo>
                    <a:pt x="186" y="102"/>
                  </a:lnTo>
                  <a:lnTo>
                    <a:pt x="168" y="116"/>
                  </a:lnTo>
                  <a:lnTo>
                    <a:pt x="150" y="131"/>
                  </a:lnTo>
                  <a:lnTo>
                    <a:pt x="133" y="146"/>
                  </a:lnTo>
                  <a:lnTo>
                    <a:pt x="117" y="162"/>
                  </a:lnTo>
                  <a:lnTo>
                    <a:pt x="102" y="179"/>
                  </a:lnTo>
                  <a:lnTo>
                    <a:pt x="88" y="196"/>
                  </a:lnTo>
                  <a:lnTo>
                    <a:pt x="74" y="214"/>
                  </a:lnTo>
                  <a:lnTo>
                    <a:pt x="62" y="233"/>
                  </a:lnTo>
                  <a:lnTo>
                    <a:pt x="51" y="252"/>
                  </a:lnTo>
                  <a:lnTo>
                    <a:pt x="41" y="272"/>
                  </a:lnTo>
                  <a:lnTo>
                    <a:pt x="31" y="292"/>
                  </a:lnTo>
                  <a:lnTo>
                    <a:pt x="24" y="313"/>
                  </a:lnTo>
                  <a:lnTo>
                    <a:pt x="16" y="334"/>
                  </a:lnTo>
                  <a:lnTo>
                    <a:pt x="11" y="355"/>
                  </a:lnTo>
                  <a:lnTo>
                    <a:pt x="7" y="378"/>
                  </a:lnTo>
                  <a:lnTo>
                    <a:pt x="3" y="400"/>
                  </a:lnTo>
                  <a:lnTo>
                    <a:pt x="1" y="423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1" y="468"/>
                  </a:lnTo>
                  <a:lnTo>
                    <a:pt x="3" y="490"/>
                  </a:lnTo>
                  <a:lnTo>
                    <a:pt x="7" y="513"/>
                  </a:lnTo>
                  <a:lnTo>
                    <a:pt x="11" y="535"/>
                  </a:lnTo>
                  <a:lnTo>
                    <a:pt x="16" y="557"/>
                  </a:lnTo>
                  <a:lnTo>
                    <a:pt x="24" y="577"/>
                  </a:lnTo>
                  <a:lnTo>
                    <a:pt x="31" y="599"/>
                  </a:lnTo>
                  <a:lnTo>
                    <a:pt x="41" y="618"/>
                  </a:lnTo>
                  <a:lnTo>
                    <a:pt x="51" y="638"/>
                  </a:lnTo>
                  <a:lnTo>
                    <a:pt x="62" y="658"/>
                  </a:lnTo>
                  <a:lnTo>
                    <a:pt x="74" y="676"/>
                  </a:lnTo>
                  <a:lnTo>
                    <a:pt x="88" y="694"/>
                  </a:lnTo>
                  <a:lnTo>
                    <a:pt x="102" y="711"/>
                  </a:lnTo>
                  <a:lnTo>
                    <a:pt x="117" y="728"/>
                  </a:lnTo>
                  <a:lnTo>
                    <a:pt x="133" y="744"/>
                  </a:lnTo>
                  <a:lnTo>
                    <a:pt x="150" y="760"/>
                  </a:lnTo>
                  <a:lnTo>
                    <a:pt x="168" y="775"/>
                  </a:lnTo>
                  <a:lnTo>
                    <a:pt x="186" y="788"/>
                  </a:lnTo>
                  <a:lnTo>
                    <a:pt x="205" y="801"/>
                  </a:lnTo>
                  <a:lnTo>
                    <a:pt x="225" y="814"/>
                  </a:lnTo>
                  <a:lnTo>
                    <a:pt x="246" y="826"/>
                  </a:lnTo>
                  <a:lnTo>
                    <a:pt x="267" y="837"/>
                  </a:lnTo>
                  <a:lnTo>
                    <a:pt x="289" y="846"/>
                  </a:lnTo>
                  <a:lnTo>
                    <a:pt x="311" y="855"/>
                  </a:lnTo>
                  <a:lnTo>
                    <a:pt x="335" y="864"/>
                  </a:lnTo>
                  <a:lnTo>
                    <a:pt x="359" y="870"/>
                  </a:lnTo>
                  <a:lnTo>
                    <a:pt x="382" y="876"/>
                  </a:lnTo>
                  <a:lnTo>
                    <a:pt x="407" y="882"/>
                  </a:lnTo>
                  <a:lnTo>
                    <a:pt x="433" y="885"/>
                  </a:lnTo>
                  <a:lnTo>
                    <a:pt x="457" y="888"/>
                  </a:lnTo>
                  <a:lnTo>
                    <a:pt x="483" y="889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536" y="889"/>
                  </a:lnTo>
                  <a:lnTo>
                    <a:pt x="561" y="888"/>
                  </a:lnTo>
                  <a:lnTo>
                    <a:pt x="587" y="885"/>
                  </a:lnTo>
                  <a:lnTo>
                    <a:pt x="612" y="882"/>
                  </a:lnTo>
                  <a:lnTo>
                    <a:pt x="636" y="876"/>
                  </a:lnTo>
                  <a:lnTo>
                    <a:pt x="661" y="870"/>
                  </a:lnTo>
                  <a:lnTo>
                    <a:pt x="685" y="864"/>
                  </a:lnTo>
                  <a:lnTo>
                    <a:pt x="707" y="855"/>
                  </a:lnTo>
                  <a:lnTo>
                    <a:pt x="730" y="846"/>
                  </a:lnTo>
                  <a:lnTo>
                    <a:pt x="752" y="837"/>
                  </a:lnTo>
                  <a:lnTo>
                    <a:pt x="773" y="826"/>
                  </a:lnTo>
                  <a:lnTo>
                    <a:pt x="794" y="814"/>
                  </a:lnTo>
                  <a:lnTo>
                    <a:pt x="813" y="801"/>
                  </a:lnTo>
                  <a:lnTo>
                    <a:pt x="833" y="788"/>
                  </a:lnTo>
                  <a:lnTo>
                    <a:pt x="851" y="775"/>
                  </a:lnTo>
                  <a:lnTo>
                    <a:pt x="869" y="760"/>
                  </a:lnTo>
                  <a:lnTo>
                    <a:pt x="886" y="744"/>
                  </a:lnTo>
                  <a:lnTo>
                    <a:pt x="903" y="728"/>
                  </a:lnTo>
                  <a:lnTo>
                    <a:pt x="918" y="711"/>
                  </a:lnTo>
                  <a:lnTo>
                    <a:pt x="931" y="694"/>
                  </a:lnTo>
                  <a:lnTo>
                    <a:pt x="944" y="676"/>
                  </a:lnTo>
                  <a:lnTo>
                    <a:pt x="957" y="658"/>
                  </a:lnTo>
                  <a:lnTo>
                    <a:pt x="968" y="638"/>
                  </a:lnTo>
                  <a:lnTo>
                    <a:pt x="979" y="618"/>
                  </a:lnTo>
                  <a:lnTo>
                    <a:pt x="987" y="599"/>
                  </a:lnTo>
                  <a:lnTo>
                    <a:pt x="996" y="577"/>
                  </a:lnTo>
                  <a:lnTo>
                    <a:pt x="1002" y="557"/>
                  </a:lnTo>
                  <a:lnTo>
                    <a:pt x="1008" y="535"/>
                  </a:lnTo>
                  <a:lnTo>
                    <a:pt x="1013" y="513"/>
                  </a:lnTo>
                  <a:lnTo>
                    <a:pt x="1016" y="490"/>
                  </a:lnTo>
                  <a:lnTo>
                    <a:pt x="1017" y="468"/>
                  </a:lnTo>
                  <a:lnTo>
                    <a:pt x="1018" y="445"/>
                  </a:lnTo>
                  <a:lnTo>
                    <a:pt x="1018" y="445"/>
                  </a:lnTo>
                  <a:lnTo>
                    <a:pt x="1017" y="423"/>
                  </a:lnTo>
                  <a:lnTo>
                    <a:pt x="1016" y="400"/>
                  </a:lnTo>
                  <a:lnTo>
                    <a:pt x="1013" y="378"/>
                  </a:lnTo>
                  <a:lnTo>
                    <a:pt x="1008" y="355"/>
                  </a:lnTo>
                  <a:lnTo>
                    <a:pt x="1002" y="334"/>
                  </a:lnTo>
                  <a:lnTo>
                    <a:pt x="996" y="313"/>
                  </a:lnTo>
                  <a:lnTo>
                    <a:pt x="987" y="292"/>
                  </a:lnTo>
                  <a:lnTo>
                    <a:pt x="979" y="272"/>
                  </a:lnTo>
                  <a:lnTo>
                    <a:pt x="968" y="252"/>
                  </a:lnTo>
                  <a:lnTo>
                    <a:pt x="957" y="233"/>
                  </a:lnTo>
                  <a:lnTo>
                    <a:pt x="944" y="214"/>
                  </a:lnTo>
                  <a:lnTo>
                    <a:pt x="931" y="196"/>
                  </a:lnTo>
                  <a:lnTo>
                    <a:pt x="918" y="179"/>
                  </a:lnTo>
                  <a:lnTo>
                    <a:pt x="903" y="162"/>
                  </a:lnTo>
                  <a:lnTo>
                    <a:pt x="886" y="146"/>
                  </a:lnTo>
                  <a:lnTo>
                    <a:pt x="869" y="131"/>
                  </a:lnTo>
                  <a:lnTo>
                    <a:pt x="851" y="116"/>
                  </a:lnTo>
                  <a:lnTo>
                    <a:pt x="833" y="102"/>
                  </a:lnTo>
                  <a:lnTo>
                    <a:pt x="813" y="89"/>
                  </a:lnTo>
                  <a:lnTo>
                    <a:pt x="794" y="76"/>
                  </a:lnTo>
                  <a:lnTo>
                    <a:pt x="773" y="64"/>
                  </a:lnTo>
                  <a:lnTo>
                    <a:pt x="752" y="54"/>
                  </a:lnTo>
                  <a:lnTo>
                    <a:pt x="730" y="44"/>
                  </a:lnTo>
                  <a:lnTo>
                    <a:pt x="707" y="35"/>
                  </a:lnTo>
                  <a:lnTo>
                    <a:pt x="685" y="27"/>
                  </a:lnTo>
                  <a:lnTo>
                    <a:pt x="661" y="20"/>
                  </a:lnTo>
                  <a:lnTo>
                    <a:pt x="636" y="14"/>
                  </a:lnTo>
                  <a:lnTo>
                    <a:pt x="612" y="8"/>
                  </a:lnTo>
                  <a:lnTo>
                    <a:pt x="587" y="5"/>
                  </a:lnTo>
                  <a:lnTo>
                    <a:pt x="561" y="2"/>
                  </a:lnTo>
                  <a:lnTo>
                    <a:pt x="536" y="1"/>
                  </a:lnTo>
                  <a:lnTo>
                    <a:pt x="510" y="0"/>
                  </a:lnTo>
                  <a:lnTo>
                    <a:pt x="510" y="0"/>
                  </a:lnTo>
                  <a:close/>
                  <a:moveTo>
                    <a:pt x="330" y="96"/>
                  </a:moveTo>
                  <a:lnTo>
                    <a:pt x="330" y="96"/>
                  </a:lnTo>
                  <a:lnTo>
                    <a:pt x="317" y="115"/>
                  </a:lnTo>
                  <a:lnTo>
                    <a:pt x="304" y="134"/>
                  </a:lnTo>
                  <a:lnTo>
                    <a:pt x="292" y="154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53" y="163"/>
                  </a:lnTo>
                  <a:lnTo>
                    <a:pt x="230" y="149"/>
                  </a:lnTo>
                  <a:lnTo>
                    <a:pt x="230" y="149"/>
                  </a:lnTo>
                  <a:lnTo>
                    <a:pt x="253" y="134"/>
                  </a:lnTo>
                  <a:lnTo>
                    <a:pt x="278" y="120"/>
                  </a:lnTo>
                  <a:lnTo>
                    <a:pt x="304" y="107"/>
                  </a:lnTo>
                  <a:lnTo>
                    <a:pt x="330" y="96"/>
                  </a:lnTo>
                  <a:lnTo>
                    <a:pt x="330" y="96"/>
                  </a:lnTo>
                  <a:close/>
                  <a:moveTo>
                    <a:pt x="177" y="192"/>
                  </a:moveTo>
                  <a:lnTo>
                    <a:pt x="177" y="192"/>
                  </a:lnTo>
                  <a:lnTo>
                    <a:pt x="195" y="204"/>
                  </a:lnTo>
                  <a:lnTo>
                    <a:pt x="215" y="216"/>
                  </a:lnTo>
                  <a:lnTo>
                    <a:pt x="235" y="226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49" y="256"/>
                  </a:lnTo>
                  <a:lnTo>
                    <a:pt x="244" y="278"/>
                  </a:lnTo>
                  <a:lnTo>
                    <a:pt x="238" y="299"/>
                  </a:lnTo>
                  <a:lnTo>
                    <a:pt x="234" y="321"/>
                  </a:lnTo>
                  <a:lnTo>
                    <a:pt x="231" y="343"/>
                  </a:lnTo>
                  <a:lnTo>
                    <a:pt x="228" y="366"/>
                  </a:lnTo>
                  <a:lnTo>
                    <a:pt x="225" y="389"/>
                  </a:lnTo>
                  <a:lnTo>
                    <a:pt x="224" y="413"/>
                  </a:lnTo>
                  <a:lnTo>
                    <a:pt x="66" y="413"/>
                  </a:lnTo>
                  <a:lnTo>
                    <a:pt x="66" y="413"/>
                  </a:lnTo>
                  <a:lnTo>
                    <a:pt x="68" y="398"/>
                  </a:lnTo>
                  <a:lnTo>
                    <a:pt x="71" y="382"/>
                  </a:lnTo>
                  <a:lnTo>
                    <a:pt x="74" y="367"/>
                  </a:lnTo>
                  <a:lnTo>
                    <a:pt x="78" y="352"/>
                  </a:lnTo>
                  <a:lnTo>
                    <a:pt x="83" y="337"/>
                  </a:lnTo>
                  <a:lnTo>
                    <a:pt x="88" y="322"/>
                  </a:lnTo>
                  <a:lnTo>
                    <a:pt x="95" y="308"/>
                  </a:lnTo>
                  <a:lnTo>
                    <a:pt x="101" y="294"/>
                  </a:lnTo>
                  <a:lnTo>
                    <a:pt x="109" y="280"/>
                  </a:lnTo>
                  <a:lnTo>
                    <a:pt x="117" y="266"/>
                  </a:lnTo>
                  <a:lnTo>
                    <a:pt x="126" y="253"/>
                  </a:lnTo>
                  <a:lnTo>
                    <a:pt x="134" y="240"/>
                  </a:lnTo>
                  <a:lnTo>
                    <a:pt x="145" y="227"/>
                  </a:lnTo>
                  <a:lnTo>
                    <a:pt x="155" y="216"/>
                  </a:lnTo>
                  <a:lnTo>
                    <a:pt x="177" y="192"/>
                  </a:lnTo>
                  <a:lnTo>
                    <a:pt x="177" y="192"/>
                  </a:lnTo>
                  <a:close/>
                  <a:moveTo>
                    <a:pt x="66" y="477"/>
                  </a:moveTo>
                  <a:lnTo>
                    <a:pt x="224" y="477"/>
                  </a:lnTo>
                  <a:lnTo>
                    <a:pt x="224" y="477"/>
                  </a:lnTo>
                  <a:lnTo>
                    <a:pt x="225" y="501"/>
                  </a:lnTo>
                  <a:lnTo>
                    <a:pt x="228" y="525"/>
                  </a:lnTo>
                  <a:lnTo>
                    <a:pt x="231" y="547"/>
                  </a:lnTo>
                  <a:lnTo>
                    <a:pt x="234" y="570"/>
                  </a:lnTo>
                  <a:lnTo>
                    <a:pt x="238" y="591"/>
                  </a:lnTo>
                  <a:lnTo>
                    <a:pt x="244" y="613"/>
                  </a:lnTo>
                  <a:lnTo>
                    <a:pt x="249" y="634"/>
                  </a:lnTo>
                  <a:lnTo>
                    <a:pt x="256" y="654"/>
                  </a:lnTo>
                  <a:lnTo>
                    <a:pt x="256" y="654"/>
                  </a:lnTo>
                  <a:lnTo>
                    <a:pt x="235" y="664"/>
                  </a:lnTo>
                  <a:lnTo>
                    <a:pt x="215" y="675"/>
                  </a:lnTo>
                  <a:lnTo>
                    <a:pt x="195" y="687"/>
                  </a:lnTo>
                  <a:lnTo>
                    <a:pt x="177" y="698"/>
                  </a:lnTo>
                  <a:lnTo>
                    <a:pt x="177" y="698"/>
                  </a:lnTo>
                  <a:lnTo>
                    <a:pt x="155" y="675"/>
                  </a:lnTo>
                  <a:lnTo>
                    <a:pt x="145" y="663"/>
                  </a:lnTo>
                  <a:lnTo>
                    <a:pt x="135" y="650"/>
                  </a:lnTo>
                  <a:lnTo>
                    <a:pt x="126" y="637"/>
                  </a:lnTo>
                  <a:lnTo>
                    <a:pt x="117" y="624"/>
                  </a:lnTo>
                  <a:lnTo>
                    <a:pt x="109" y="610"/>
                  </a:lnTo>
                  <a:lnTo>
                    <a:pt x="101" y="597"/>
                  </a:lnTo>
                  <a:lnTo>
                    <a:pt x="95" y="582"/>
                  </a:lnTo>
                  <a:lnTo>
                    <a:pt x="88" y="569"/>
                  </a:lnTo>
                  <a:lnTo>
                    <a:pt x="83" y="554"/>
                  </a:lnTo>
                  <a:lnTo>
                    <a:pt x="78" y="538"/>
                  </a:lnTo>
                  <a:lnTo>
                    <a:pt x="74" y="523"/>
                  </a:lnTo>
                  <a:lnTo>
                    <a:pt x="71" y="508"/>
                  </a:lnTo>
                  <a:lnTo>
                    <a:pt x="68" y="492"/>
                  </a:lnTo>
                  <a:lnTo>
                    <a:pt x="66" y="477"/>
                  </a:lnTo>
                  <a:lnTo>
                    <a:pt x="66" y="477"/>
                  </a:lnTo>
                  <a:close/>
                  <a:moveTo>
                    <a:pt x="230" y="741"/>
                  </a:moveTo>
                  <a:lnTo>
                    <a:pt x="230" y="741"/>
                  </a:lnTo>
                  <a:lnTo>
                    <a:pt x="253" y="727"/>
                  </a:lnTo>
                  <a:lnTo>
                    <a:pt x="280" y="714"/>
                  </a:lnTo>
                  <a:lnTo>
                    <a:pt x="280" y="714"/>
                  </a:lnTo>
                  <a:lnTo>
                    <a:pt x="292" y="736"/>
                  </a:lnTo>
                  <a:lnTo>
                    <a:pt x="304" y="756"/>
                  </a:lnTo>
                  <a:lnTo>
                    <a:pt x="317" y="776"/>
                  </a:lnTo>
                  <a:lnTo>
                    <a:pt x="330" y="794"/>
                  </a:lnTo>
                  <a:lnTo>
                    <a:pt x="330" y="794"/>
                  </a:lnTo>
                  <a:lnTo>
                    <a:pt x="304" y="783"/>
                  </a:lnTo>
                  <a:lnTo>
                    <a:pt x="278" y="770"/>
                  </a:lnTo>
                  <a:lnTo>
                    <a:pt x="253" y="756"/>
                  </a:lnTo>
                  <a:lnTo>
                    <a:pt x="230" y="741"/>
                  </a:lnTo>
                  <a:lnTo>
                    <a:pt x="230" y="741"/>
                  </a:lnTo>
                  <a:close/>
                  <a:moveTo>
                    <a:pt x="478" y="822"/>
                  </a:moveTo>
                  <a:lnTo>
                    <a:pt x="478" y="822"/>
                  </a:lnTo>
                  <a:lnTo>
                    <a:pt x="468" y="820"/>
                  </a:lnTo>
                  <a:lnTo>
                    <a:pt x="458" y="815"/>
                  </a:lnTo>
                  <a:lnTo>
                    <a:pt x="449" y="811"/>
                  </a:lnTo>
                  <a:lnTo>
                    <a:pt x="439" y="806"/>
                  </a:lnTo>
                  <a:lnTo>
                    <a:pt x="429" y="799"/>
                  </a:lnTo>
                  <a:lnTo>
                    <a:pt x="420" y="793"/>
                  </a:lnTo>
                  <a:lnTo>
                    <a:pt x="403" y="778"/>
                  </a:lnTo>
                  <a:lnTo>
                    <a:pt x="385" y="760"/>
                  </a:lnTo>
                  <a:lnTo>
                    <a:pt x="369" y="739"/>
                  </a:lnTo>
                  <a:lnTo>
                    <a:pt x="355" y="717"/>
                  </a:lnTo>
                  <a:lnTo>
                    <a:pt x="341" y="692"/>
                  </a:lnTo>
                  <a:lnTo>
                    <a:pt x="341" y="692"/>
                  </a:lnTo>
                  <a:lnTo>
                    <a:pt x="374" y="683"/>
                  </a:lnTo>
                  <a:lnTo>
                    <a:pt x="407" y="677"/>
                  </a:lnTo>
                  <a:lnTo>
                    <a:pt x="442" y="672"/>
                  </a:lnTo>
                  <a:lnTo>
                    <a:pt x="478" y="669"/>
                  </a:lnTo>
                  <a:lnTo>
                    <a:pt x="478" y="822"/>
                  </a:lnTo>
                  <a:close/>
                  <a:moveTo>
                    <a:pt x="478" y="605"/>
                  </a:moveTo>
                  <a:lnTo>
                    <a:pt x="478" y="605"/>
                  </a:lnTo>
                  <a:lnTo>
                    <a:pt x="435" y="608"/>
                  </a:lnTo>
                  <a:lnTo>
                    <a:pt x="394" y="614"/>
                  </a:lnTo>
                  <a:lnTo>
                    <a:pt x="374" y="618"/>
                  </a:lnTo>
                  <a:lnTo>
                    <a:pt x="354" y="622"/>
                  </a:lnTo>
                  <a:lnTo>
                    <a:pt x="335" y="626"/>
                  </a:lnTo>
                  <a:lnTo>
                    <a:pt x="317" y="632"/>
                  </a:lnTo>
                  <a:lnTo>
                    <a:pt x="317" y="632"/>
                  </a:lnTo>
                  <a:lnTo>
                    <a:pt x="311" y="615"/>
                  </a:lnTo>
                  <a:lnTo>
                    <a:pt x="306" y="595"/>
                  </a:lnTo>
                  <a:lnTo>
                    <a:pt x="302" y="577"/>
                  </a:lnTo>
                  <a:lnTo>
                    <a:pt x="297" y="558"/>
                  </a:lnTo>
                  <a:lnTo>
                    <a:pt x="294" y="538"/>
                  </a:lnTo>
                  <a:lnTo>
                    <a:pt x="291" y="518"/>
                  </a:lnTo>
                  <a:lnTo>
                    <a:pt x="289" y="498"/>
                  </a:lnTo>
                  <a:lnTo>
                    <a:pt x="288" y="477"/>
                  </a:lnTo>
                  <a:lnTo>
                    <a:pt x="478" y="477"/>
                  </a:lnTo>
                  <a:lnTo>
                    <a:pt x="478" y="605"/>
                  </a:lnTo>
                  <a:close/>
                  <a:moveTo>
                    <a:pt x="478" y="413"/>
                  </a:moveTo>
                  <a:lnTo>
                    <a:pt x="288" y="413"/>
                  </a:lnTo>
                  <a:lnTo>
                    <a:pt x="288" y="413"/>
                  </a:lnTo>
                  <a:lnTo>
                    <a:pt x="289" y="393"/>
                  </a:lnTo>
                  <a:lnTo>
                    <a:pt x="291" y="372"/>
                  </a:lnTo>
                  <a:lnTo>
                    <a:pt x="294" y="352"/>
                  </a:lnTo>
                  <a:lnTo>
                    <a:pt x="297" y="332"/>
                  </a:lnTo>
                  <a:lnTo>
                    <a:pt x="302" y="313"/>
                  </a:lnTo>
                  <a:lnTo>
                    <a:pt x="306" y="295"/>
                  </a:lnTo>
                  <a:lnTo>
                    <a:pt x="311" y="276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35" y="264"/>
                  </a:lnTo>
                  <a:lnTo>
                    <a:pt x="354" y="268"/>
                  </a:lnTo>
                  <a:lnTo>
                    <a:pt x="394" y="277"/>
                  </a:lnTo>
                  <a:lnTo>
                    <a:pt x="435" y="282"/>
                  </a:lnTo>
                  <a:lnTo>
                    <a:pt x="478" y="285"/>
                  </a:lnTo>
                  <a:lnTo>
                    <a:pt x="478" y="413"/>
                  </a:lnTo>
                  <a:close/>
                  <a:moveTo>
                    <a:pt x="478" y="221"/>
                  </a:moveTo>
                  <a:lnTo>
                    <a:pt x="478" y="221"/>
                  </a:lnTo>
                  <a:lnTo>
                    <a:pt x="442" y="219"/>
                  </a:lnTo>
                  <a:lnTo>
                    <a:pt x="407" y="213"/>
                  </a:lnTo>
                  <a:lnTo>
                    <a:pt x="374" y="20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55" y="174"/>
                  </a:lnTo>
                  <a:lnTo>
                    <a:pt x="369" y="151"/>
                  </a:lnTo>
                  <a:lnTo>
                    <a:pt x="385" y="131"/>
                  </a:lnTo>
                  <a:lnTo>
                    <a:pt x="403" y="113"/>
                  </a:lnTo>
                  <a:lnTo>
                    <a:pt x="420" y="98"/>
                  </a:lnTo>
                  <a:lnTo>
                    <a:pt x="429" y="91"/>
                  </a:lnTo>
                  <a:lnTo>
                    <a:pt x="439" y="85"/>
                  </a:lnTo>
                  <a:lnTo>
                    <a:pt x="449" y="79"/>
                  </a:lnTo>
                  <a:lnTo>
                    <a:pt x="458" y="75"/>
                  </a:lnTo>
                  <a:lnTo>
                    <a:pt x="468" y="71"/>
                  </a:lnTo>
                  <a:lnTo>
                    <a:pt x="478" y="69"/>
                  </a:lnTo>
                  <a:lnTo>
                    <a:pt x="478" y="221"/>
                  </a:lnTo>
                  <a:close/>
                  <a:moveTo>
                    <a:pt x="953" y="413"/>
                  </a:moveTo>
                  <a:lnTo>
                    <a:pt x="795" y="413"/>
                  </a:lnTo>
                  <a:lnTo>
                    <a:pt x="795" y="413"/>
                  </a:lnTo>
                  <a:lnTo>
                    <a:pt x="793" y="389"/>
                  </a:lnTo>
                  <a:lnTo>
                    <a:pt x="791" y="366"/>
                  </a:lnTo>
                  <a:lnTo>
                    <a:pt x="789" y="343"/>
                  </a:lnTo>
                  <a:lnTo>
                    <a:pt x="785" y="321"/>
                  </a:lnTo>
                  <a:lnTo>
                    <a:pt x="780" y="298"/>
                  </a:lnTo>
                  <a:lnTo>
                    <a:pt x="775" y="278"/>
                  </a:lnTo>
                  <a:lnTo>
                    <a:pt x="769" y="25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85" y="226"/>
                  </a:lnTo>
                  <a:lnTo>
                    <a:pt x="805" y="216"/>
                  </a:lnTo>
                  <a:lnTo>
                    <a:pt x="823" y="20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64" y="214"/>
                  </a:lnTo>
                  <a:lnTo>
                    <a:pt x="875" y="227"/>
                  </a:lnTo>
                  <a:lnTo>
                    <a:pt x="884" y="240"/>
                  </a:lnTo>
                  <a:lnTo>
                    <a:pt x="893" y="253"/>
                  </a:lnTo>
                  <a:lnTo>
                    <a:pt x="903" y="266"/>
                  </a:lnTo>
                  <a:lnTo>
                    <a:pt x="910" y="280"/>
                  </a:lnTo>
                  <a:lnTo>
                    <a:pt x="918" y="293"/>
                  </a:lnTo>
                  <a:lnTo>
                    <a:pt x="924" y="308"/>
                  </a:lnTo>
                  <a:lnTo>
                    <a:pt x="930" y="322"/>
                  </a:lnTo>
                  <a:lnTo>
                    <a:pt x="936" y="337"/>
                  </a:lnTo>
                  <a:lnTo>
                    <a:pt x="941" y="352"/>
                  </a:lnTo>
                  <a:lnTo>
                    <a:pt x="945" y="367"/>
                  </a:lnTo>
                  <a:lnTo>
                    <a:pt x="949" y="382"/>
                  </a:lnTo>
                  <a:lnTo>
                    <a:pt x="951" y="398"/>
                  </a:lnTo>
                  <a:lnTo>
                    <a:pt x="953" y="413"/>
                  </a:lnTo>
                  <a:lnTo>
                    <a:pt x="953" y="413"/>
                  </a:lnTo>
                  <a:close/>
                  <a:moveTo>
                    <a:pt x="790" y="149"/>
                  </a:moveTo>
                  <a:lnTo>
                    <a:pt x="790" y="149"/>
                  </a:lnTo>
                  <a:lnTo>
                    <a:pt x="765" y="163"/>
                  </a:lnTo>
                  <a:lnTo>
                    <a:pt x="738" y="176"/>
                  </a:lnTo>
                  <a:lnTo>
                    <a:pt x="738" y="176"/>
                  </a:lnTo>
                  <a:lnTo>
                    <a:pt x="728" y="154"/>
                  </a:lnTo>
                  <a:lnTo>
                    <a:pt x="716" y="134"/>
                  </a:lnTo>
                  <a:lnTo>
                    <a:pt x="703" y="115"/>
                  </a:lnTo>
                  <a:lnTo>
                    <a:pt x="689" y="96"/>
                  </a:lnTo>
                  <a:lnTo>
                    <a:pt x="689" y="96"/>
                  </a:lnTo>
                  <a:lnTo>
                    <a:pt x="716" y="107"/>
                  </a:lnTo>
                  <a:lnTo>
                    <a:pt x="742" y="120"/>
                  </a:lnTo>
                  <a:lnTo>
                    <a:pt x="766" y="134"/>
                  </a:lnTo>
                  <a:lnTo>
                    <a:pt x="790" y="149"/>
                  </a:lnTo>
                  <a:lnTo>
                    <a:pt x="790" y="149"/>
                  </a:lnTo>
                  <a:close/>
                  <a:moveTo>
                    <a:pt x="541" y="69"/>
                  </a:moveTo>
                  <a:lnTo>
                    <a:pt x="541" y="69"/>
                  </a:lnTo>
                  <a:lnTo>
                    <a:pt x="552" y="71"/>
                  </a:lnTo>
                  <a:lnTo>
                    <a:pt x="561" y="75"/>
                  </a:lnTo>
                  <a:lnTo>
                    <a:pt x="571" y="79"/>
                  </a:lnTo>
                  <a:lnTo>
                    <a:pt x="581" y="85"/>
                  </a:lnTo>
                  <a:lnTo>
                    <a:pt x="590" y="91"/>
                  </a:lnTo>
                  <a:lnTo>
                    <a:pt x="599" y="98"/>
                  </a:lnTo>
                  <a:lnTo>
                    <a:pt x="617" y="113"/>
                  </a:lnTo>
                  <a:lnTo>
                    <a:pt x="633" y="131"/>
                  </a:lnTo>
                  <a:lnTo>
                    <a:pt x="649" y="151"/>
                  </a:lnTo>
                  <a:lnTo>
                    <a:pt x="664" y="174"/>
                  </a:lnTo>
                  <a:lnTo>
                    <a:pt x="677" y="198"/>
                  </a:lnTo>
                  <a:lnTo>
                    <a:pt x="677" y="198"/>
                  </a:lnTo>
                  <a:lnTo>
                    <a:pt x="645" y="207"/>
                  </a:lnTo>
                  <a:lnTo>
                    <a:pt x="612" y="213"/>
                  </a:lnTo>
                  <a:lnTo>
                    <a:pt x="577" y="219"/>
                  </a:lnTo>
                  <a:lnTo>
                    <a:pt x="541" y="221"/>
                  </a:lnTo>
                  <a:lnTo>
                    <a:pt x="541" y="69"/>
                  </a:lnTo>
                  <a:close/>
                  <a:moveTo>
                    <a:pt x="541" y="285"/>
                  </a:moveTo>
                  <a:lnTo>
                    <a:pt x="541" y="285"/>
                  </a:lnTo>
                  <a:lnTo>
                    <a:pt x="584" y="282"/>
                  </a:lnTo>
                  <a:lnTo>
                    <a:pt x="625" y="277"/>
                  </a:lnTo>
                  <a:lnTo>
                    <a:pt x="664" y="268"/>
                  </a:lnTo>
                  <a:lnTo>
                    <a:pt x="684" y="264"/>
                  </a:lnTo>
                  <a:lnTo>
                    <a:pt x="703" y="258"/>
                  </a:lnTo>
                  <a:lnTo>
                    <a:pt x="703" y="258"/>
                  </a:lnTo>
                  <a:lnTo>
                    <a:pt x="708" y="276"/>
                  </a:lnTo>
                  <a:lnTo>
                    <a:pt x="714" y="295"/>
                  </a:lnTo>
                  <a:lnTo>
                    <a:pt x="718" y="313"/>
                  </a:lnTo>
                  <a:lnTo>
                    <a:pt x="721" y="332"/>
                  </a:lnTo>
                  <a:lnTo>
                    <a:pt x="725" y="352"/>
                  </a:lnTo>
                  <a:lnTo>
                    <a:pt x="728" y="372"/>
                  </a:lnTo>
                  <a:lnTo>
                    <a:pt x="730" y="393"/>
                  </a:lnTo>
                  <a:lnTo>
                    <a:pt x="731" y="413"/>
                  </a:lnTo>
                  <a:lnTo>
                    <a:pt x="541" y="413"/>
                  </a:lnTo>
                  <a:lnTo>
                    <a:pt x="541" y="285"/>
                  </a:lnTo>
                  <a:close/>
                  <a:moveTo>
                    <a:pt x="541" y="477"/>
                  </a:moveTo>
                  <a:lnTo>
                    <a:pt x="731" y="477"/>
                  </a:lnTo>
                  <a:lnTo>
                    <a:pt x="731" y="477"/>
                  </a:lnTo>
                  <a:lnTo>
                    <a:pt x="730" y="498"/>
                  </a:lnTo>
                  <a:lnTo>
                    <a:pt x="728" y="518"/>
                  </a:lnTo>
                  <a:lnTo>
                    <a:pt x="725" y="538"/>
                  </a:lnTo>
                  <a:lnTo>
                    <a:pt x="721" y="558"/>
                  </a:lnTo>
                  <a:lnTo>
                    <a:pt x="718" y="577"/>
                  </a:lnTo>
                  <a:lnTo>
                    <a:pt x="714" y="596"/>
                  </a:lnTo>
                  <a:lnTo>
                    <a:pt x="708" y="615"/>
                  </a:lnTo>
                  <a:lnTo>
                    <a:pt x="703" y="632"/>
                  </a:lnTo>
                  <a:lnTo>
                    <a:pt x="703" y="632"/>
                  </a:lnTo>
                  <a:lnTo>
                    <a:pt x="684" y="626"/>
                  </a:lnTo>
                  <a:lnTo>
                    <a:pt x="664" y="622"/>
                  </a:lnTo>
                  <a:lnTo>
                    <a:pt x="625" y="614"/>
                  </a:lnTo>
                  <a:lnTo>
                    <a:pt x="584" y="608"/>
                  </a:lnTo>
                  <a:lnTo>
                    <a:pt x="541" y="605"/>
                  </a:lnTo>
                  <a:lnTo>
                    <a:pt x="541" y="477"/>
                  </a:lnTo>
                  <a:close/>
                  <a:moveTo>
                    <a:pt x="541" y="822"/>
                  </a:moveTo>
                  <a:lnTo>
                    <a:pt x="541" y="669"/>
                  </a:lnTo>
                  <a:lnTo>
                    <a:pt x="541" y="669"/>
                  </a:lnTo>
                  <a:lnTo>
                    <a:pt x="577" y="672"/>
                  </a:lnTo>
                  <a:lnTo>
                    <a:pt x="612" y="677"/>
                  </a:lnTo>
                  <a:lnTo>
                    <a:pt x="645" y="683"/>
                  </a:lnTo>
                  <a:lnTo>
                    <a:pt x="678" y="692"/>
                  </a:lnTo>
                  <a:lnTo>
                    <a:pt x="678" y="692"/>
                  </a:lnTo>
                  <a:lnTo>
                    <a:pt x="664" y="717"/>
                  </a:lnTo>
                  <a:lnTo>
                    <a:pt x="649" y="739"/>
                  </a:lnTo>
                  <a:lnTo>
                    <a:pt x="633" y="760"/>
                  </a:lnTo>
                  <a:lnTo>
                    <a:pt x="617" y="778"/>
                  </a:lnTo>
                  <a:lnTo>
                    <a:pt x="599" y="793"/>
                  </a:lnTo>
                  <a:lnTo>
                    <a:pt x="590" y="799"/>
                  </a:lnTo>
                  <a:lnTo>
                    <a:pt x="581" y="806"/>
                  </a:lnTo>
                  <a:lnTo>
                    <a:pt x="571" y="811"/>
                  </a:lnTo>
                  <a:lnTo>
                    <a:pt x="561" y="815"/>
                  </a:lnTo>
                  <a:lnTo>
                    <a:pt x="552" y="820"/>
                  </a:lnTo>
                  <a:lnTo>
                    <a:pt x="541" y="822"/>
                  </a:lnTo>
                  <a:lnTo>
                    <a:pt x="541" y="822"/>
                  </a:lnTo>
                  <a:close/>
                  <a:moveTo>
                    <a:pt x="689" y="794"/>
                  </a:moveTo>
                  <a:lnTo>
                    <a:pt x="689" y="794"/>
                  </a:lnTo>
                  <a:lnTo>
                    <a:pt x="703" y="777"/>
                  </a:lnTo>
                  <a:lnTo>
                    <a:pt x="716" y="756"/>
                  </a:lnTo>
                  <a:lnTo>
                    <a:pt x="728" y="736"/>
                  </a:lnTo>
                  <a:lnTo>
                    <a:pt x="738" y="714"/>
                  </a:lnTo>
                  <a:lnTo>
                    <a:pt x="738" y="714"/>
                  </a:lnTo>
                  <a:lnTo>
                    <a:pt x="765" y="727"/>
                  </a:lnTo>
                  <a:lnTo>
                    <a:pt x="790" y="741"/>
                  </a:lnTo>
                  <a:lnTo>
                    <a:pt x="790" y="741"/>
                  </a:lnTo>
                  <a:lnTo>
                    <a:pt x="766" y="756"/>
                  </a:lnTo>
                  <a:lnTo>
                    <a:pt x="742" y="770"/>
                  </a:lnTo>
                  <a:lnTo>
                    <a:pt x="716" y="783"/>
                  </a:lnTo>
                  <a:lnTo>
                    <a:pt x="689" y="794"/>
                  </a:lnTo>
                  <a:lnTo>
                    <a:pt x="689" y="794"/>
                  </a:lnTo>
                  <a:close/>
                  <a:moveTo>
                    <a:pt x="841" y="698"/>
                  </a:moveTo>
                  <a:lnTo>
                    <a:pt x="841" y="698"/>
                  </a:lnTo>
                  <a:lnTo>
                    <a:pt x="824" y="687"/>
                  </a:lnTo>
                  <a:lnTo>
                    <a:pt x="805" y="675"/>
                  </a:lnTo>
                  <a:lnTo>
                    <a:pt x="785" y="664"/>
                  </a:lnTo>
                  <a:lnTo>
                    <a:pt x="763" y="654"/>
                  </a:lnTo>
                  <a:lnTo>
                    <a:pt x="763" y="654"/>
                  </a:lnTo>
                  <a:lnTo>
                    <a:pt x="769" y="634"/>
                  </a:lnTo>
                  <a:lnTo>
                    <a:pt x="775" y="613"/>
                  </a:lnTo>
                  <a:lnTo>
                    <a:pt x="780" y="591"/>
                  </a:lnTo>
                  <a:lnTo>
                    <a:pt x="785" y="570"/>
                  </a:lnTo>
                  <a:lnTo>
                    <a:pt x="789" y="547"/>
                  </a:lnTo>
                  <a:lnTo>
                    <a:pt x="791" y="525"/>
                  </a:lnTo>
                  <a:lnTo>
                    <a:pt x="793" y="501"/>
                  </a:lnTo>
                  <a:lnTo>
                    <a:pt x="795" y="477"/>
                  </a:lnTo>
                  <a:lnTo>
                    <a:pt x="953" y="477"/>
                  </a:lnTo>
                  <a:lnTo>
                    <a:pt x="953" y="477"/>
                  </a:lnTo>
                  <a:lnTo>
                    <a:pt x="951" y="492"/>
                  </a:lnTo>
                  <a:lnTo>
                    <a:pt x="949" y="508"/>
                  </a:lnTo>
                  <a:lnTo>
                    <a:pt x="945" y="523"/>
                  </a:lnTo>
                  <a:lnTo>
                    <a:pt x="941" y="538"/>
                  </a:lnTo>
                  <a:lnTo>
                    <a:pt x="936" y="554"/>
                  </a:lnTo>
                  <a:lnTo>
                    <a:pt x="930" y="569"/>
                  </a:lnTo>
                  <a:lnTo>
                    <a:pt x="924" y="582"/>
                  </a:lnTo>
                  <a:lnTo>
                    <a:pt x="918" y="596"/>
                  </a:lnTo>
                  <a:lnTo>
                    <a:pt x="910" y="610"/>
                  </a:lnTo>
                  <a:lnTo>
                    <a:pt x="903" y="624"/>
                  </a:lnTo>
                  <a:lnTo>
                    <a:pt x="894" y="637"/>
                  </a:lnTo>
                  <a:lnTo>
                    <a:pt x="884" y="650"/>
                  </a:lnTo>
                  <a:lnTo>
                    <a:pt x="875" y="663"/>
                  </a:lnTo>
                  <a:lnTo>
                    <a:pt x="864" y="675"/>
                  </a:lnTo>
                  <a:lnTo>
                    <a:pt x="841" y="698"/>
                  </a:lnTo>
                  <a:lnTo>
                    <a:pt x="841" y="6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endParaRPr lang="zh-CN" altLang="en-US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6"/>
            <p:cNvSpPr/>
            <p:nvPr/>
          </p:nvSpPr>
          <p:spPr>
            <a:xfrm>
              <a:off x="9276885" y="3676858"/>
              <a:ext cx="156266" cy="156266"/>
            </a:xfrm>
            <a:prstGeom prst="ellipse">
              <a:avLst/>
            </a:prstGeo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1510057" y="4073423"/>
              <a:ext cx="1654786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输入您的标题</a:t>
              </a:r>
              <a:endParaRPr lang="en-US" altLang="zh-CN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1327182" y="4370210"/>
              <a:ext cx="2019332" cy="89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auto">
            <a:xfrm>
              <a:off x="3211762" y="2217381"/>
              <a:ext cx="1654786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输入您的标题</a:t>
              </a: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3125625" y="2525274"/>
              <a:ext cx="1872256" cy="89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4563583" y="4040670"/>
              <a:ext cx="1654786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输入您的标题</a:t>
              </a:r>
              <a:endParaRPr lang="en-US" altLang="zh-CN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4477446" y="4348563"/>
              <a:ext cx="1872256" cy="89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7329746" y="4040670"/>
              <a:ext cx="1654786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输入您的标题</a:t>
              </a:r>
              <a:endParaRPr lang="en-US" altLang="zh-CN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24"/>
            <p:cNvSpPr>
              <a:spLocks noChangeArrowheads="1"/>
            </p:cNvSpPr>
            <p:nvPr/>
          </p:nvSpPr>
          <p:spPr bwMode="auto">
            <a:xfrm>
              <a:off x="7243609" y="4348563"/>
              <a:ext cx="1872256" cy="89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6087354" y="2260347"/>
              <a:ext cx="1654786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输入您的标题</a:t>
              </a:r>
              <a:endParaRPr lang="en-US" altLang="zh-CN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6001217" y="2568240"/>
              <a:ext cx="1872256" cy="89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8862182" y="2312617"/>
              <a:ext cx="1654786" cy="27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输入您的标题</a:t>
              </a:r>
              <a:endParaRPr lang="en-US" altLang="zh-CN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8776045" y="2620510"/>
              <a:ext cx="1872256" cy="89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5080" y="612458"/>
            <a:ext cx="424815" cy="190500"/>
            <a:chOff x="1361" y="1173"/>
            <a:chExt cx="721" cy="324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66" name="PA-组合 198"/>
            <p:cNvGrpSpPr/>
            <p:nvPr/>
          </p:nvGrpSpPr>
          <p:grpSpPr>
            <a:xfrm>
              <a:off x="136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2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8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84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200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817610" y="554355"/>
            <a:ext cx="27203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勤奋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严谨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求实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118" name="任意多边形: 形状 1"/>
          <p:cNvSpPr/>
          <p:nvPr/>
        </p:nvSpPr>
        <p:spPr>
          <a:xfrm flipV="1">
            <a:off x="368300" y="0"/>
            <a:ext cx="911225" cy="521335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10" y="391795"/>
            <a:ext cx="114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391795"/>
            <a:ext cx="175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grpSp>
        <p:nvGrpSpPr>
          <p:cNvPr id="4" name="#41917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46430" y="1259840"/>
            <a:ext cx="10858500" cy="5172034"/>
            <a:chOff x="660400" y="1259840"/>
            <a:chExt cx="10858500" cy="5172034"/>
          </a:xfrm>
        </p:grpSpPr>
        <p:sp>
          <p:nvSpPr>
            <p:cNvPr id="8" name="iṧ1ïḍê"/>
            <p:cNvSpPr/>
            <p:nvPr/>
          </p:nvSpPr>
          <p:spPr bwMode="auto">
            <a:xfrm>
              <a:off x="660400" y="4902963"/>
              <a:ext cx="2357106" cy="152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/>
                <a:t>论文是一个汉语词语，拼音是lùn wén，古典文学常见论文一词</a:t>
              </a:r>
            </a:p>
          </p:txBody>
        </p:sp>
        <p:sp>
          <p:nvSpPr>
            <p:cNvPr id="15" name="iṡ1ídê"/>
            <p:cNvSpPr/>
            <p:nvPr/>
          </p:nvSpPr>
          <p:spPr bwMode="auto">
            <a:xfrm>
              <a:off x="3376173" y="4902963"/>
              <a:ext cx="2357106" cy="152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ym typeface="+mn-ea"/>
                </a:rPr>
                <a:t>论文是一个汉语词语，拼音是lùn wén，古典文学常见论文一词</a:t>
              </a:r>
            </a:p>
          </p:txBody>
        </p:sp>
        <p:sp>
          <p:nvSpPr>
            <p:cNvPr id="22" name="ïṡḷíḋe"/>
            <p:cNvSpPr/>
            <p:nvPr/>
          </p:nvSpPr>
          <p:spPr bwMode="auto">
            <a:xfrm>
              <a:off x="6091946" y="4902963"/>
              <a:ext cx="2357106" cy="152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ym typeface="+mn-ea"/>
                </a:rPr>
                <a:t>论文是一个汉语词语，拼音是lùn wén，古典文学常见论文一词</a:t>
              </a:r>
            </a:p>
          </p:txBody>
        </p:sp>
        <p:grpSp>
          <p:nvGrpSpPr>
            <p:cNvPr id="33" name="ïṩ1ïḍé"/>
            <p:cNvGrpSpPr/>
            <p:nvPr/>
          </p:nvGrpSpPr>
          <p:grpSpPr>
            <a:xfrm>
              <a:off x="660400" y="3096260"/>
              <a:ext cx="10858500" cy="1730548"/>
              <a:chOff x="660400" y="1130300"/>
              <a:chExt cx="10858500" cy="1730548"/>
            </a:xfrm>
          </p:grpSpPr>
          <p:sp>
            <p:nvSpPr>
              <p:cNvPr id="5" name="îşļîḑè"/>
              <p:cNvSpPr/>
              <p:nvPr/>
            </p:nvSpPr>
            <p:spPr>
              <a:xfrm>
                <a:off x="660400" y="1130300"/>
                <a:ext cx="2711182" cy="17305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íṩ1îḓê"/>
              <p:cNvSpPr/>
              <p:nvPr/>
            </p:nvSpPr>
            <p:spPr>
              <a:xfrm>
                <a:off x="3376173" y="1130300"/>
                <a:ext cx="2711182" cy="17305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iŝḻîḑé"/>
              <p:cNvSpPr/>
              <p:nvPr/>
            </p:nvSpPr>
            <p:spPr>
              <a:xfrm>
                <a:off x="6091946" y="1130300"/>
                <a:ext cx="2711182" cy="17305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îSḻiḑé"/>
              <p:cNvSpPr/>
              <p:nvPr/>
            </p:nvSpPr>
            <p:spPr>
              <a:xfrm>
                <a:off x="8807718" y="1130300"/>
                <a:ext cx="2711182" cy="17305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í$liďe"/>
            <p:cNvSpPr/>
            <p:nvPr/>
          </p:nvSpPr>
          <p:spPr bwMode="auto">
            <a:xfrm>
              <a:off x="8807718" y="4902963"/>
              <a:ext cx="2357106" cy="152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ym typeface="+mn-ea"/>
                </a:rPr>
                <a:t>论文是一个汉语词语，拼音是lùn wén，古典文学常见论文一词</a:t>
              </a:r>
            </a:p>
          </p:txBody>
        </p:sp>
        <p:sp>
          <p:nvSpPr>
            <p:cNvPr id="9" name="í$ľíḓe"/>
            <p:cNvSpPr txBox="1"/>
            <p:nvPr/>
          </p:nvSpPr>
          <p:spPr>
            <a:xfrm>
              <a:off x="660400" y="4406284"/>
              <a:ext cx="2613138" cy="42052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bg1"/>
                  </a:solidFill>
                </a:rPr>
                <a:t>TE</a:t>
              </a:r>
              <a:r>
                <a:rPr lang="en-US" altLang="zh-CN" sz="100" b="1">
                  <a:solidFill>
                    <a:schemeClr val="bg1"/>
                  </a:solidFill>
                </a:rPr>
                <a:t>X </a:t>
              </a:r>
              <a:r>
                <a:rPr lang="en-US" altLang="zh-CN" sz="1600" b="1">
                  <a:solidFill>
                    <a:schemeClr val="bg1"/>
                  </a:solidFill>
                </a:rPr>
                <a:t>T HERE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ïṩlîḓe"/>
            <p:cNvSpPr txBox="1"/>
            <p:nvPr/>
          </p:nvSpPr>
          <p:spPr>
            <a:xfrm>
              <a:off x="3376173" y="4406284"/>
              <a:ext cx="2613138" cy="42052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bg1"/>
                  </a:solidFill>
                </a:rPr>
                <a:t>TE</a:t>
              </a:r>
              <a:r>
                <a:rPr lang="en-US" altLang="zh-CN" sz="100" b="1">
                  <a:solidFill>
                    <a:schemeClr val="bg1"/>
                  </a:solidFill>
                </a:rPr>
                <a:t>X </a:t>
              </a:r>
              <a:r>
                <a:rPr lang="en-US" altLang="zh-CN" sz="1600" b="1">
                  <a:solidFill>
                    <a:schemeClr val="bg1"/>
                  </a:solidFill>
                </a:rPr>
                <a:t>T HERE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ïṥḷidè"/>
            <p:cNvSpPr txBox="1"/>
            <p:nvPr/>
          </p:nvSpPr>
          <p:spPr>
            <a:xfrm>
              <a:off x="6091946" y="4406284"/>
              <a:ext cx="2613138" cy="42052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bg1"/>
                  </a:solidFill>
                </a:rPr>
                <a:t>T</a:t>
              </a:r>
              <a:r>
                <a:rPr lang="en-US" altLang="zh-CN" sz="100" b="1">
                  <a:solidFill>
                    <a:schemeClr val="bg1"/>
                  </a:solidFill>
                </a:rPr>
                <a:t>E </a:t>
              </a:r>
              <a:r>
                <a:rPr lang="en-US" altLang="zh-CN" sz="1600" b="1">
                  <a:solidFill>
                    <a:schemeClr val="bg1"/>
                  </a:solidFill>
                </a:rPr>
                <a:t>XT HERE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ïṩḻiḑè"/>
            <p:cNvSpPr txBox="1"/>
            <p:nvPr/>
          </p:nvSpPr>
          <p:spPr>
            <a:xfrm>
              <a:off x="8807718" y="4406284"/>
              <a:ext cx="2613138" cy="42052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bg1"/>
                  </a:solidFill>
                </a:rPr>
                <a:t>T</a:t>
              </a:r>
              <a:r>
                <a:rPr lang="en-US" altLang="zh-CN" sz="100" b="1">
                  <a:solidFill>
                    <a:schemeClr val="bg1"/>
                  </a:solidFill>
                </a:rPr>
                <a:t>E </a:t>
              </a:r>
              <a:r>
                <a:rPr lang="en-US" altLang="zh-CN" sz="1600" b="1">
                  <a:solidFill>
                    <a:schemeClr val="bg1"/>
                  </a:solidFill>
                </a:rPr>
                <a:t>XT HERE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i$ļide"/>
            <p:cNvGrpSpPr/>
            <p:nvPr/>
          </p:nvGrpSpPr>
          <p:grpSpPr>
            <a:xfrm>
              <a:off x="2355342" y="1259840"/>
              <a:ext cx="7468616" cy="1236472"/>
              <a:chOff x="2355342" y="1259840"/>
              <a:chExt cx="7468616" cy="1236472"/>
            </a:xfrm>
          </p:grpSpPr>
          <p:sp>
            <p:nvSpPr>
              <p:cNvPr id="36" name="íŝľiḋè"/>
              <p:cNvSpPr/>
              <p:nvPr/>
            </p:nvSpPr>
            <p:spPr bwMode="auto">
              <a:xfrm>
                <a:off x="2355342" y="1821433"/>
                <a:ext cx="7468616" cy="674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40000"/>
                  </a:lnSpc>
                  <a:spcBef>
                    <a:spcPct val="0"/>
                  </a:spcBef>
                </a:pPr>
                <a:r>
                  <a:rPr lang="en-US" altLang="zh-CN" dirty="0"/>
                  <a:t>论文是一个汉语词语，拼音是lùn wén，古典文学常见论文一词，谓交谈辞章或交流思想。当代，论文常用来指进行各个学术领域的研究和描述学术研究成果的文章，简称之为论文。</a:t>
                </a:r>
              </a:p>
            </p:txBody>
          </p:sp>
          <p:sp>
            <p:nvSpPr>
              <p:cNvPr id="37" name="iSľiḋé"/>
              <p:cNvSpPr txBox="1"/>
              <p:nvPr/>
            </p:nvSpPr>
            <p:spPr>
              <a:xfrm>
                <a:off x="2355342" y="1259840"/>
                <a:ext cx="7468616" cy="691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buSzPct val="25000"/>
                </a:pPr>
                <a:r>
                  <a:rPr lang="en-US" b="1" dirty="0">
                    <a:solidFill>
                      <a:srgbClr val="155CC5"/>
                    </a:solidFill>
                  </a:rPr>
                  <a:t>请输入您的标题</a:t>
                </a:r>
              </a:p>
            </p:txBody>
          </p:sp>
        </p:grpSp>
        <p:sp>
          <p:nvSpPr>
            <p:cNvPr id="38" name="îŝ1ïḓe"/>
            <p:cNvSpPr txBox="1"/>
            <p:nvPr/>
          </p:nvSpPr>
          <p:spPr bwMode="auto">
            <a:xfrm>
              <a:off x="4398391" y="2527801"/>
              <a:ext cx="1498854" cy="396000"/>
            </a:xfrm>
            <a:prstGeom prst="roundRect">
              <a:avLst>
                <a:gd name="adj" fmla="val 50000"/>
              </a:avLst>
            </a:prstGeom>
            <a:gradFill>
              <a:gsLst>
                <a:gs pos="30000">
                  <a:schemeClr val="accent1"/>
                </a:gs>
                <a:gs pos="100000">
                  <a:srgbClr val="155CC5"/>
                </a:gs>
              </a:gsLst>
              <a:lin ang="2700000" scaled="0"/>
            </a:gradFill>
            <a:ln>
              <a:noFill/>
            </a:ln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/>
                  </a:solidFill>
                </a:rPr>
                <a:t>…</a:t>
              </a:r>
              <a:r>
                <a:rPr lang="en-US" altLang="zh-CN" sz="100" dirty="0">
                  <a:solidFill>
                    <a:schemeClr val="bg1"/>
                  </a:solidFill>
                </a:rPr>
                <a:t>t </a:t>
              </a:r>
              <a:r>
                <a:rPr lang="en-US" altLang="zh-CN" sz="1200" dirty="0">
                  <a:solidFill>
                    <a:schemeClr val="bg1"/>
                  </a:solidFill>
                </a:rPr>
                <a:t>ext</a:t>
              </a:r>
            </a:p>
          </p:txBody>
        </p:sp>
        <p:sp>
          <p:nvSpPr>
            <p:cNvPr id="39" name="íşlïḋe"/>
            <p:cNvSpPr txBox="1"/>
            <p:nvPr/>
          </p:nvSpPr>
          <p:spPr bwMode="auto">
            <a:xfrm>
              <a:off x="6282055" y="2527801"/>
              <a:ext cx="1498854" cy="39600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200">
                  <a:solidFill>
                    <a:schemeClr val="accent1"/>
                  </a:solidFill>
                </a:rPr>
                <a:t>…t</a:t>
              </a:r>
              <a:r>
                <a:rPr lang="en-US" altLang="zh-CN" sz="100">
                  <a:solidFill>
                    <a:schemeClr val="accent1"/>
                  </a:solidFill>
                </a:rPr>
                <a:t>e </a:t>
              </a:r>
              <a:r>
                <a:rPr lang="en-US" altLang="zh-CN" sz="1200">
                  <a:solidFill>
                    <a:schemeClr val="accent1"/>
                  </a:solidFill>
                </a:rPr>
                <a:t>xt</a:t>
              </a:r>
              <a:endParaRPr lang="en-US" altLang="zh-CN" sz="12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5080" y="612458"/>
            <a:ext cx="424815" cy="190500"/>
            <a:chOff x="1361" y="1173"/>
            <a:chExt cx="721" cy="324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66" name="PA-组合 198"/>
            <p:cNvGrpSpPr/>
            <p:nvPr/>
          </p:nvGrpSpPr>
          <p:grpSpPr>
            <a:xfrm>
              <a:off x="136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2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8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84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200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817610" y="554355"/>
            <a:ext cx="27203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勤奋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严谨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求实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118" name="任意多边形: 形状 1"/>
          <p:cNvSpPr/>
          <p:nvPr/>
        </p:nvSpPr>
        <p:spPr>
          <a:xfrm flipV="1">
            <a:off x="368300" y="0"/>
            <a:ext cx="911225" cy="521335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10" y="391795"/>
            <a:ext cx="114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391795"/>
            <a:ext cx="175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5460753" y="2351971"/>
            <a:ext cx="2456688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年由始建于二十世纪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年代初的原西安公路交通大学、西安工程学院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12"/>
          <p:cNvSpPr txBox="1"/>
          <p:nvPr/>
        </p:nvSpPr>
        <p:spPr>
          <a:xfrm>
            <a:off x="5460752" y="2007272"/>
            <a:ext cx="245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36" name="文本框 9"/>
          <p:cNvSpPr txBox="1"/>
          <p:nvPr/>
        </p:nvSpPr>
        <p:spPr>
          <a:xfrm>
            <a:off x="8448710" y="2351971"/>
            <a:ext cx="245668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年由始建于二十世纪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年代初的原西安公路交通大学、西安工程学院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12"/>
          <p:cNvSpPr txBox="1"/>
          <p:nvPr/>
        </p:nvSpPr>
        <p:spPr>
          <a:xfrm>
            <a:off x="8448709" y="2007272"/>
            <a:ext cx="245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5460753" y="4315076"/>
            <a:ext cx="245668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年由始建于二十世纪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年代初的原西安公路交通大学、西安工程学院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12"/>
          <p:cNvSpPr txBox="1"/>
          <p:nvPr/>
        </p:nvSpPr>
        <p:spPr>
          <a:xfrm>
            <a:off x="5460752" y="3970377"/>
            <a:ext cx="245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8448710" y="4315076"/>
            <a:ext cx="245668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年由始建于二十世纪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年代初的原西安公路交通大学、西安工程学院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12"/>
          <p:cNvSpPr txBox="1"/>
          <p:nvPr/>
        </p:nvSpPr>
        <p:spPr>
          <a:xfrm>
            <a:off x="8448709" y="3970377"/>
            <a:ext cx="245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grpSp>
        <p:nvGrpSpPr>
          <p:cNvPr id="4" name="Group 48"/>
          <p:cNvGrpSpPr/>
          <p:nvPr/>
        </p:nvGrpSpPr>
        <p:grpSpPr>
          <a:xfrm>
            <a:off x="863960" y="2007272"/>
            <a:ext cx="3656008" cy="3450733"/>
            <a:chOff x="863960" y="2007272"/>
            <a:chExt cx="3656008" cy="3450733"/>
          </a:xfrm>
        </p:grpSpPr>
        <p:sp>
          <p:nvSpPr>
            <p:cNvPr id="5" name="任意多边形: 形状 70"/>
            <p:cNvSpPr/>
            <p:nvPr/>
          </p:nvSpPr>
          <p:spPr>
            <a:xfrm>
              <a:off x="1630200" y="2007272"/>
              <a:ext cx="2123528" cy="2123528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任意多边形: 形状 71"/>
            <p:cNvSpPr/>
            <p:nvPr/>
          </p:nvSpPr>
          <p:spPr>
            <a:xfrm>
              <a:off x="2396440" y="3334477"/>
              <a:ext cx="2123528" cy="2123528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任意多边形: 形状 87"/>
            <p:cNvSpPr/>
            <p:nvPr/>
          </p:nvSpPr>
          <p:spPr>
            <a:xfrm>
              <a:off x="863960" y="3334477"/>
              <a:ext cx="2123528" cy="2123528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medal-of-award_49824"/>
            <p:cNvSpPr>
              <a:spLocks noChangeAspect="1"/>
            </p:cNvSpPr>
            <p:nvPr/>
          </p:nvSpPr>
          <p:spPr bwMode="auto">
            <a:xfrm>
              <a:off x="2439552" y="2564212"/>
              <a:ext cx="504824" cy="504824"/>
            </a:xfrm>
            <a:custGeom>
              <a:avLst/>
              <a:gdLst>
                <a:gd name="T0" fmla="*/ 2 w 12414"/>
                <a:gd name="T1" fmla="*/ 1237 h 12412"/>
                <a:gd name="T2" fmla="*/ 1237 w 12414"/>
                <a:gd name="T3" fmla="*/ 0 h 12412"/>
                <a:gd name="T4" fmla="*/ 11179 w 12414"/>
                <a:gd name="T5" fmla="*/ 0 h 12412"/>
                <a:gd name="T6" fmla="*/ 12414 w 12414"/>
                <a:gd name="T7" fmla="*/ 1237 h 12412"/>
                <a:gd name="T8" fmla="*/ 12414 w 12414"/>
                <a:gd name="T9" fmla="*/ 8692 h 12412"/>
                <a:gd name="T10" fmla="*/ 11179 w 12414"/>
                <a:gd name="T11" fmla="*/ 9930 h 12412"/>
                <a:gd name="T12" fmla="*/ 1237 w 12414"/>
                <a:gd name="T13" fmla="*/ 9930 h 12412"/>
                <a:gd name="T14" fmla="*/ 2 w 12414"/>
                <a:gd name="T15" fmla="*/ 8692 h 12412"/>
                <a:gd name="T16" fmla="*/ 2 w 12414"/>
                <a:gd name="T17" fmla="*/ 1237 h 12412"/>
                <a:gd name="T18" fmla="*/ 1243 w 12414"/>
                <a:gd name="T19" fmla="*/ 1863 h 12412"/>
                <a:gd name="T20" fmla="*/ 1243 w 12414"/>
                <a:gd name="T21" fmla="*/ 8067 h 12412"/>
                <a:gd name="T22" fmla="*/ 1864 w 12414"/>
                <a:gd name="T23" fmla="*/ 8688 h 12412"/>
                <a:gd name="T24" fmla="*/ 10552 w 12414"/>
                <a:gd name="T25" fmla="*/ 8688 h 12412"/>
                <a:gd name="T26" fmla="*/ 11173 w 12414"/>
                <a:gd name="T27" fmla="*/ 8067 h 12412"/>
                <a:gd name="T28" fmla="*/ 11173 w 12414"/>
                <a:gd name="T29" fmla="*/ 1863 h 12412"/>
                <a:gd name="T30" fmla="*/ 10552 w 12414"/>
                <a:gd name="T31" fmla="*/ 1241 h 12412"/>
                <a:gd name="T32" fmla="*/ 1864 w 12414"/>
                <a:gd name="T33" fmla="*/ 1241 h 12412"/>
                <a:gd name="T34" fmla="*/ 1243 w 12414"/>
                <a:gd name="T35" fmla="*/ 1863 h 12412"/>
                <a:gd name="T36" fmla="*/ 2484 w 12414"/>
                <a:gd name="T37" fmla="*/ 7446 h 12412"/>
                <a:gd name="T38" fmla="*/ 2484 w 12414"/>
                <a:gd name="T39" fmla="*/ 2482 h 12412"/>
                <a:gd name="T40" fmla="*/ 9932 w 12414"/>
                <a:gd name="T41" fmla="*/ 2484 h 12412"/>
                <a:gd name="T42" fmla="*/ 9931 w 12414"/>
                <a:gd name="T43" fmla="*/ 7447 h 12412"/>
                <a:gd name="T44" fmla="*/ 2484 w 12414"/>
                <a:gd name="T45" fmla="*/ 7446 h 12412"/>
                <a:gd name="T46" fmla="*/ 2 w 12414"/>
                <a:gd name="T47" fmla="*/ 11791 h 12412"/>
                <a:gd name="T48" fmla="*/ 618 w 12414"/>
                <a:gd name="T49" fmla="*/ 11171 h 12412"/>
                <a:gd name="T50" fmla="*/ 11798 w 12414"/>
                <a:gd name="T51" fmla="*/ 11171 h 12412"/>
                <a:gd name="T52" fmla="*/ 12414 w 12414"/>
                <a:gd name="T53" fmla="*/ 11791 h 12412"/>
                <a:gd name="T54" fmla="*/ 11798 w 12414"/>
                <a:gd name="T55" fmla="*/ 12412 h 12412"/>
                <a:gd name="T56" fmla="*/ 618 w 12414"/>
                <a:gd name="T57" fmla="*/ 12412 h 12412"/>
                <a:gd name="T58" fmla="*/ 2 w 12414"/>
                <a:gd name="T59" fmla="*/ 11791 h 1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14" h="12412">
                  <a:moveTo>
                    <a:pt x="2" y="1237"/>
                  </a:moveTo>
                  <a:cubicBezTo>
                    <a:pt x="2" y="554"/>
                    <a:pt x="559" y="0"/>
                    <a:pt x="1237" y="0"/>
                  </a:cubicBezTo>
                  <a:lnTo>
                    <a:pt x="11179" y="0"/>
                  </a:lnTo>
                  <a:cubicBezTo>
                    <a:pt x="11860" y="0"/>
                    <a:pt x="12414" y="555"/>
                    <a:pt x="12414" y="1237"/>
                  </a:cubicBezTo>
                  <a:lnTo>
                    <a:pt x="12414" y="8692"/>
                  </a:lnTo>
                  <a:cubicBezTo>
                    <a:pt x="12413" y="9374"/>
                    <a:pt x="11861" y="9927"/>
                    <a:pt x="11179" y="9930"/>
                  </a:cubicBezTo>
                  <a:lnTo>
                    <a:pt x="1237" y="9930"/>
                  </a:lnTo>
                  <a:cubicBezTo>
                    <a:pt x="556" y="9930"/>
                    <a:pt x="2" y="9374"/>
                    <a:pt x="2" y="8692"/>
                  </a:cubicBezTo>
                  <a:lnTo>
                    <a:pt x="2" y="1237"/>
                  </a:lnTo>
                  <a:close/>
                  <a:moveTo>
                    <a:pt x="1243" y="1863"/>
                  </a:moveTo>
                  <a:lnTo>
                    <a:pt x="1243" y="8067"/>
                  </a:lnTo>
                  <a:cubicBezTo>
                    <a:pt x="1243" y="8405"/>
                    <a:pt x="1521" y="8688"/>
                    <a:pt x="1864" y="8688"/>
                  </a:cubicBezTo>
                  <a:lnTo>
                    <a:pt x="10552" y="8688"/>
                  </a:lnTo>
                  <a:cubicBezTo>
                    <a:pt x="10895" y="8688"/>
                    <a:pt x="11174" y="8410"/>
                    <a:pt x="11173" y="8067"/>
                  </a:cubicBezTo>
                  <a:lnTo>
                    <a:pt x="11173" y="1863"/>
                  </a:lnTo>
                  <a:cubicBezTo>
                    <a:pt x="11173" y="1524"/>
                    <a:pt x="10895" y="1241"/>
                    <a:pt x="10552" y="1241"/>
                  </a:cubicBezTo>
                  <a:lnTo>
                    <a:pt x="1864" y="1241"/>
                  </a:lnTo>
                  <a:cubicBezTo>
                    <a:pt x="1521" y="1241"/>
                    <a:pt x="1242" y="1520"/>
                    <a:pt x="1243" y="1863"/>
                  </a:cubicBezTo>
                  <a:close/>
                  <a:moveTo>
                    <a:pt x="2484" y="7446"/>
                  </a:moveTo>
                  <a:lnTo>
                    <a:pt x="2484" y="2482"/>
                  </a:lnTo>
                  <a:lnTo>
                    <a:pt x="9932" y="2484"/>
                  </a:lnTo>
                  <a:lnTo>
                    <a:pt x="9931" y="7447"/>
                  </a:lnTo>
                  <a:cubicBezTo>
                    <a:pt x="9931" y="7447"/>
                    <a:pt x="2484" y="7445"/>
                    <a:pt x="2484" y="7446"/>
                  </a:cubicBezTo>
                  <a:close/>
                  <a:moveTo>
                    <a:pt x="2" y="11791"/>
                  </a:moveTo>
                  <a:cubicBezTo>
                    <a:pt x="2" y="11449"/>
                    <a:pt x="284" y="11171"/>
                    <a:pt x="618" y="11171"/>
                  </a:cubicBezTo>
                  <a:lnTo>
                    <a:pt x="11798" y="11171"/>
                  </a:lnTo>
                  <a:cubicBezTo>
                    <a:pt x="12139" y="11171"/>
                    <a:pt x="12414" y="11446"/>
                    <a:pt x="12414" y="11791"/>
                  </a:cubicBezTo>
                  <a:cubicBezTo>
                    <a:pt x="12414" y="12134"/>
                    <a:pt x="12132" y="12412"/>
                    <a:pt x="11798" y="12412"/>
                  </a:cubicBezTo>
                  <a:lnTo>
                    <a:pt x="618" y="12412"/>
                  </a:lnTo>
                  <a:cubicBezTo>
                    <a:pt x="276" y="12412"/>
                    <a:pt x="0" y="12133"/>
                    <a:pt x="2" y="117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medal-of-award_49824"/>
            <p:cNvSpPr>
              <a:spLocks noChangeAspect="1"/>
            </p:cNvSpPr>
            <p:nvPr/>
          </p:nvSpPr>
          <p:spPr bwMode="auto">
            <a:xfrm>
              <a:off x="1673312" y="4189749"/>
              <a:ext cx="504824" cy="412983"/>
            </a:xfrm>
            <a:custGeom>
              <a:avLst/>
              <a:gdLst>
                <a:gd name="T0" fmla="*/ 1138 w 12516"/>
                <a:gd name="T1" fmla="*/ 0 h 10240"/>
                <a:gd name="T2" fmla="*/ 11378 w 12516"/>
                <a:gd name="T3" fmla="*/ 0 h 10240"/>
                <a:gd name="T4" fmla="*/ 12516 w 12516"/>
                <a:gd name="T5" fmla="*/ 1138 h 10240"/>
                <a:gd name="T6" fmla="*/ 12516 w 12516"/>
                <a:gd name="T7" fmla="*/ 9102 h 10240"/>
                <a:gd name="T8" fmla="*/ 11378 w 12516"/>
                <a:gd name="T9" fmla="*/ 10240 h 10240"/>
                <a:gd name="T10" fmla="*/ 1138 w 12516"/>
                <a:gd name="T11" fmla="*/ 10240 h 10240"/>
                <a:gd name="T12" fmla="*/ 0 w 12516"/>
                <a:gd name="T13" fmla="*/ 9102 h 10240"/>
                <a:gd name="T14" fmla="*/ 0 w 12516"/>
                <a:gd name="T15" fmla="*/ 1138 h 10240"/>
                <a:gd name="T16" fmla="*/ 1138 w 12516"/>
                <a:gd name="T17" fmla="*/ 0 h 10240"/>
                <a:gd name="T18" fmla="*/ 3414 w 12516"/>
                <a:gd name="T19" fmla="*/ 4551 h 10240"/>
                <a:gd name="T20" fmla="*/ 4551 w 12516"/>
                <a:gd name="T21" fmla="*/ 3413 h 10240"/>
                <a:gd name="T22" fmla="*/ 3414 w 12516"/>
                <a:gd name="T23" fmla="*/ 2276 h 10240"/>
                <a:gd name="T24" fmla="*/ 2276 w 12516"/>
                <a:gd name="T25" fmla="*/ 3413 h 10240"/>
                <a:gd name="T26" fmla="*/ 3414 w 12516"/>
                <a:gd name="T27" fmla="*/ 4551 h 10240"/>
                <a:gd name="T28" fmla="*/ 3414 w 12516"/>
                <a:gd name="T29" fmla="*/ 5120 h 10240"/>
                <a:gd name="T30" fmla="*/ 1138 w 12516"/>
                <a:gd name="T31" fmla="*/ 7396 h 10240"/>
                <a:gd name="T32" fmla="*/ 1707 w 12516"/>
                <a:gd name="T33" fmla="*/ 7964 h 10240"/>
                <a:gd name="T34" fmla="*/ 5120 w 12516"/>
                <a:gd name="T35" fmla="*/ 7964 h 10240"/>
                <a:gd name="T36" fmla="*/ 5689 w 12516"/>
                <a:gd name="T37" fmla="*/ 7396 h 10240"/>
                <a:gd name="T38" fmla="*/ 3414 w 12516"/>
                <a:gd name="T39" fmla="*/ 5120 h 10240"/>
                <a:gd name="T40" fmla="*/ 7396 w 12516"/>
                <a:gd name="T41" fmla="*/ 3413 h 10240"/>
                <a:gd name="T42" fmla="*/ 6827 w 12516"/>
                <a:gd name="T43" fmla="*/ 3982 h 10240"/>
                <a:gd name="T44" fmla="*/ 7396 w 12516"/>
                <a:gd name="T45" fmla="*/ 4551 h 10240"/>
                <a:gd name="T46" fmla="*/ 10809 w 12516"/>
                <a:gd name="T47" fmla="*/ 4551 h 10240"/>
                <a:gd name="T48" fmla="*/ 11378 w 12516"/>
                <a:gd name="T49" fmla="*/ 3982 h 10240"/>
                <a:gd name="T50" fmla="*/ 10809 w 12516"/>
                <a:gd name="T51" fmla="*/ 3413 h 10240"/>
                <a:gd name="T52" fmla="*/ 7396 w 12516"/>
                <a:gd name="T53" fmla="*/ 3413 h 10240"/>
                <a:gd name="T54" fmla="*/ 7396 w 12516"/>
                <a:gd name="T55" fmla="*/ 5689 h 10240"/>
                <a:gd name="T56" fmla="*/ 6827 w 12516"/>
                <a:gd name="T57" fmla="*/ 6258 h 10240"/>
                <a:gd name="T58" fmla="*/ 7396 w 12516"/>
                <a:gd name="T59" fmla="*/ 6827 h 10240"/>
                <a:gd name="T60" fmla="*/ 10809 w 12516"/>
                <a:gd name="T61" fmla="*/ 6827 h 10240"/>
                <a:gd name="T62" fmla="*/ 11378 w 12516"/>
                <a:gd name="T63" fmla="*/ 6258 h 10240"/>
                <a:gd name="T64" fmla="*/ 10809 w 12516"/>
                <a:gd name="T65" fmla="*/ 5689 h 10240"/>
                <a:gd name="T66" fmla="*/ 7396 w 12516"/>
                <a:gd name="T67" fmla="*/ 5689 h 1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16" h="10240">
                  <a:moveTo>
                    <a:pt x="1138" y="0"/>
                  </a:moveTo>
                  <a:lnTo>
                    <a:pt x="11378" y="0"/>
                  </a:lnTo>
                  <a:cubicBezTo>
                    <a:pt x="12006" y="0"/>
                    <a:pt x="12516" y="509"/>
                    <a:pt x="12516" y="1138"/>
                  </a:cubicBezTo>
                  <a:lnTo>
                    <a:pt x="12516" y="9102"/>
                  </a:lnTo>
                  <a:cubicBezTo>
                    <a:pt x="12516" y="9731"/>
                    <a:pt x="12006" y="10240"/>
                    <a:pt x="11378" y="10240"/>
                  </a:cubicBezTo>
                  <a:lnTo>
                    <a:pt x="1138" y="10240"/>
                  </a:lnTo>
                  <a:cubicBezTo>
                    <a:pt x="510" y="10240"/>
                    <a:pt x="0" y="9731"/>
                    <a:pt x="0" y="9102"/>
                  </a:cubicBezTo>
                  <a:lnTo>
                    <a:pt x="0" y="1138"/>
                  </a:lnTo>
                  <a:cubicBezTo>
                    <a:pt x="0" y="509"/>
                    <a:pt x="510" y="0"/>
                    <a:pt x="1138" y="0"/>
                  </a:cubicBezTo>
                  <a:close/>
                  <a:moveTo>
                    <a:pt x="3414" y="4551"/>
                  </a:moveTo>
                  <a:cubicBezTo>
                    <a:pt x="4042" y="4551"/>
                    <a:pt x="4551" y="4042"/>
                    <a:pt x="4551" y="3413"/>
                  </a:cubicBezTo>
                  <a:cubicBezTo>
                    <a:pt x="4551" y="2785"/>
                    <a:pt x="4042" y="2276"/>
                    <a:pt x="3414" y="2276"/>
                  </a:cubicBezTo>
                  <a:cubicBezTo>
                    <a:pt x="2785" y="2276"/>
                    <a:pt x="2276" y="2785"/>
                    <a:pt x="2276" y="3413"/>
                  </a:cubicBezTo>
                  <a:cubicBezTo>
                    <a:pt x="2276" y="4042"/>
                    <a:pt x="2785" y="4551"/>
                    <a:pt x="3414" y="4551"/>
                  </a:cubicBezTo>
                  <a:close/>
                  <a:moveTo>
                    <a:pt x="3414" y="5120"/>
                  </a:moveTo>
                  <a:cubicBezTo>
                    <a:pt x="2157" y="5120"/>
                    <a:pt x="1138" y="6139"/>
                    <a:pt x="1138" y="7396"/>
                  </a:cubicBezTo>
                  <a:cubicBezTo>
                    <a:pt x="1138" y="7710"/>
                    <a:pt x="1393" y="7964"/>
                    <a:pt x="1707" y="7964"/>
                  </a:cubicBezTo>
                  <a:lnTo>
                    <a:pt x="5120" y="7964"/>
                  </a:lnTo>
                  <a:cubicBezTo>
                    <a:pt x="5434" y="7964"/>
                    <a:pt x="5689" y="7710"/>
                    <a:pt x="5689" y="7396"/>
                  </a:cubicBezTo>
                  <a:cubicBezTo>
                    <a:pt x="5689" y="6139"/>
                    <a:pt x="4670" y="5120"/>
                    <a:pt x="3414" y="5120"/>
                  </a:cubicBezTo>
                  <a:close/>
                  <a:moveTo>
                    <a:pt x="7396" y="3413"/>
                  </a:moveTo>
                  <a:cubicBezTo>
                    <a:pt x="7082" y="3413"/>
                    <a:pt x="6827" y="3668"/>
                    <a:pt x="6827" y="3982"/>
                  </a:cubicBezTo>
                  <a:cubicBezTo>
                    <a:pt x="6827" y="4296"/>
                    <a:pt x="7082" y="4551"/>
                    <a:pt x="7396" y="4551"/>
                  </a:cubicBezTo>
                  <a:lnTo>
                    <a:pt x="10809" y="4551"/>
                  </a:lnTo>
                  <a:cubicBezTo>
                    <a:pt x="11123" y="4551"/>
                    <a:pt x="11378" y="4296"/>
                    <a:pt x="11378" y="3982"/>
                  </a:cubicBezTo>
                  <a:cubicBezTo>
                    <a:pt x="11378" y="3668"/>
                    <a:pt x="11123" y="3413"/>
                    <a:pt x="10809" y="3413"/>
                  </a:cubicBezTo>
                  <a:lnTo>
                    <a:pt x="7396" y="3413"/>
                  </a:lnTo>
                  <a:close/>
                  <a:moveTo>
                    <a:pt x="7396" y="5689"/>
                  </a:moveTo>
                  <a:cubicBezTo>
                    <a:pt x="7082" y="5689"/>
                    <a:pt x="6827" y="5944"/>
                    <a:pt x="6827" y="6258"/>
                  </a:cubicBezTo>
                  <a:cubicBezTo>
                    <a:pt x="6827" y="6572"/>
                    <a:pt x="7082" y="6827"/>
                    <a:pt x="7396" y="6827"/>
                  </a:cubicBezTo>
                  <a:lnTo>
                    <a:pt x="10809" y="6827"/>
                  </a:lnTo>
                  <a:cubicBezTo>
                    <a:pt x="11123" y="6827"/>
                    <a:pt x="11378" y="6572"/>
                    <a:pt x="11378" y="6258"/>
                  </a:cubicBezTo>
                  <a:cubicBezTo>
                    <a:pt x="11378" y="5944"/>
                    <a:pt x="11123" y="5689"/>
                    <a:pt x="10809" y="5689"/>
                  </a:cubicBezTo>
                  <a:lnTo>
                    <a:pt x="7396" y="56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medal-of-award_49824"/>
            <p:cNvSpPr>
              <a:spLocks noChangeAspect="1"/>
            </p:cNvSpPr>
            <p:nvPr/>
          </p:nvSpPr>
          <p:spPr bwMode="auto">
            <a:xfrm>
              <a:off x="3211289" y="4177571"/>
              <a:ext cx="504824" cy="437338"/>
            </a:xfrm>
            <a:custGeom>
              <a:avLst/>
              <a:gdLst>
                <a:gd name="T0" fmla="*/ 10358 w 11188"/>
                <a:gd name="T1" fmla="*/ 0 h 9692"/>
                <a:gd name="T2" fmla="*/ 830 w 11188"/>
                <a:gd name="T3" fmla="*/ 0 h 9692"/>
                <a:gd name="T4" fmla="*/ 0 w 11188"/>
                <a:gd name="T5" fmla="*/ 830 h 9692"/>
                <a:gd name="T6" fmla="*/ 0 w 11188"/>
                <a:gd name="T7" fmla="*/ 7736 h 9692"/>
                <a:gd name="T8" fmla="*/ 830 w 11188"/>
                <a:gd name="T9" fmla="*/ 8566 h 9692"/>
                <a:gd name="T10" fmla="*/ 3200 w 11188"/>
                <a:gd name="T11" fmla="*/ 8566 h 9692"/>
                <a:gd name="T12" fmla="*/ 3310 w 11188"/>
                <a:gd name="T13" fmla="*/ 8767 h 9692"/>
                <a:gd name="T14" fmla="*/ 2864 w 11188"/>
                <a:gd name="T15" fmla="*/ 9463 h 9692"/>
                <a:gd name="T16" fmla="*/ 3010 w 11188"/>
                <a:gd name="T17" fmla="*/ 9660 h 9692"/>
                <a:gd name="T18" fmla="*/ 6945 w 11188"/>
                <a:gd name="T19" fmla="*/ 8528 h 9692"/>
                <a:gd name="T20" fmla="*/ 6983 w 11188"/>
                <a:gd name="T21" fmla="*/ 8523 h 9692"/>
                <a:gd name="T22" fmla="*/ 10489 w 11188"/>
                <a:gd name="T23" fmla="*/ 8567 h 9692"/>
                <a:gd name="T24" fmla="*/ 11188 w 11188"/>
                <a:gd name="T25" fmla="*/ 7868 h 9692"/>
                <a:gd name="T26" fmla="*/ 11188 w 11188"/>
                <a:gd name="T27" fmla="*/ 830 h 9692"/>
                <a:gd name="T28" fmla="*/ 10358 w 11188"/>
                <a:gd name="T29" fmla="*/ 0 h 9692"/>
                <a:gd name="T30" fmla="*/ 9265 w 11188"/>
                <a:gd name="T31" fmla="*/ 6534 h 9692"/>
                <a:gd name="T32" fmla="*/ 1923 w 11188"/>
                <a:gd name="T33" fmla="*/ 6534 h 9692"/>
                <a:gd name="T34" fmla="*/ 1660 w 11188"/>
                <a:gd name="T35" fmla="*/ 6272 h 9692"/>
                <a:gd name="T36" fmla="*/ 1923 w 11188"/>
                <a:gd name="T37" fmla="*/ 6009 h 9692"/>
                <a:gd name="T38" fmla="*/ 9264 w 11188"/>
                <a:gd name="T39" fmla="*/ 6009 h 9692"/>
                <a:gd name="T40" fmla="*/ 9526 w 11188"/>
                <a:gd name="T41" fmla="*/ 6272 h 9692"/>
                <a:gd name="T42" fmla="*/ 9265 w 11188"/>
                <a:gd name="T43" fmla="*/ 6534 h 9692"/>
                <a:gd name="T44" fmla="*/ 9265 w 11188"/>
                <a:gd name="T45" fmla="*/ 4593 h 9692"/>
                <a:gd name="T46" fmla="*/ 1923 w 11188"/>
                <a:gd name="T47" fmla="*/ 4593 h 9692"/>
                <a:gd name="T48" fmla="*/ 1660 w 11188"/>
                <a:gd name="T49" fmla="*/ 4331 h 9692"/>
                <a:gd name="T50" fmla="*/ 1923 w 11188"/>
                <a:gd name="T51" fmla="*/ 4068 h 9692"/>
                <a:gd name="T52" fmla="*/ 9264 w 11188"/>
                <a:gd name="T53" fmla="*/ 4068 h 9692"/>
                <a:gd name="T54" fmla="*/ 9526 w 11188"/>
                <a:gd name="T55" fmla="*/ 4331 h 9692"/>
                <a:gd name="T56" fmla="*/ 9265 w 11188"/>
                <a:gd name="T57" fmla="*/ 4593 h 9692"/>
                <a:gd name="T58" fmla="*/ 9265 w 11188"/>
                <a:gd name="T59" fmla="*/ 2604 h 9692"/>
                <a:gd name="T60" fmla="*/ 1923 w 11188"/>
                <a:gd name="T61" fmla="*/ 2604 h 9692"/>
                <a:gd name="T62" fmla="*/ 1660 w 11188"/>
                <a:gd name="T63" fmla="*/ 2342 h 9692"/>
                <a:gd name="T64" fmla="*/ 1923 w 11188"/>
                <a:gd name="T65" fmla="*/ 2079 h 9692"/>
                <a:gd name="T66" fmla="*/ 9264 w 11188"/>
                <a:gd name="T67" fmla="*/ 2079 h 9692"/>
                <a:gd name="T68" fmla="*/ 9526 w 11188"/>
                <a:gd name="T69" fmla="*/ 2342 h 9692"/>
                <a:gd name="T70" fmla="*/ 9265 w 11188"/>
                <a:gd name="T71" fmla="*/ 2604 h 9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88" h="9692">
                  <a:moveTo>
                    <a:pt x="10358" y="0"/>
                  </a:moveTo>
                  <a:lnTo>
                    <a:pt x="830" y="0"/>
                  </a:lnTo>
                  <a:cubicBezTo>
                    <a:pt x="372" y="0"/>
                    <a:pt x="0" y="371"/>
                    <a:pt x="0" y="830"/>
                  </a:cubicBezTo>
                  <a:lnTo>
                    <a:pt x="0" y="7736"/>
                  </a:lnTo>
                  <a:cubicBezTo>
                    <a:pt x="0" y="8195"/>
                    <a:pt x="372" y="8566"/>
                    <a:pt x="830" y="8566"/>
                  </a:cubicBezTo>
                  <a:lnTo>
                    <a:pt x="3200" y="8566"/>
                  </a:lnTo>
                  <a:cubicBezTo>
                    <a:pt x="3303" y="8566"/>
                    <a:pt x="3365" y="8680"/>
                    <a:pt x="3310" y="8767"/>
                  </a:cubicBezTo>
                  <a:lnTo>
                    <a:pt x="2864" y="9463"/>
                  </a:lnTo>
                  <a:cubicBezTo>
                    <a:pt x="2799" y="9565"/>
                    <a:pt x="2894" y="9692"/>
                    <a:pt x="3010" y="9660"/>
                  </a:cubicBezTo>
                  <a:lnTo>
                    <a:pt x="6945" y="8528"/>
                  </a:lnTo>
                  <a:cubicBezTo>
                    <a:pt x="6958" y="8525"/>
                    <a:pt x="6970" y="8523"/>
                    <a:pt x="6983" y="8523"/>
                  </a:cubicBezTo>
                  <a:lnTo>
                    <a:pt x="10489" y="8567"/>
                  </a:lnTo>
                  <a:cubicBezTo>
                    <a:pt x="10875" y="8567"/>
                    <a:pt x="11188" y="8255"/>
                    <a:pt x="11188" y="7868"/>
                  </a:cubicBezTo>
                  <a:lnTo>
                    <a:pt x="11188" y="830"/>
                  </a:lnTo>
                  <a:cubicBezTo>
                    <a:pt x="11188" y="372"/>
                    <a:pt x="10817" y="0"/>
                    <a:pt x="10358" y="0"/>
                  </a:cubicBezTo>
                  <a:close/>
                  <a:moveTo>
                    <a:pt x="9265" y="6534"/>
                  </a:moveTo>
                  <a:lnTo>
                    <a:pt x="1923" y="6534"/>
                  </a:lnTo>
                  <a:cubicBezTo>
                    <a:pt x="1778" y="6534"/>
                    <a:pt x="1660" y="6417"/>
                    <a:pt x="1660" y="6272"/>
                  </a:cubicBezTo>
                  <a:cubicBezTo>
                    <a:pt x="1660" y="6127"/>
                    <a:pt x="1778" y="6009"/>
                    <a:pt x="1923" y="6009"/>
                  </a:cubicBezTo>
                  <a:lnTo>
                    <a:pt x="9264" y="6009"/>
                  </a:lnTo>
                  <a:cubicBezTo>
                    <a:pt x="9409" y="6009"/>
                    <a:pt x="9526" y="6127"/>
                    <a:pt x="9526" y="6272"/>
                  </a:cubicBezTo>
                  <a:cubicBezTo>
                    <a:pt x="9526" y="6417"/>
                    <a:pt x="9410" y="6534"/>
                    <a:pt x="9265" y="6534"/>
                  </a:cubicBezTo>
                  <a:close/>
                  <a:moveTo>
                    <a:pt x="9265" y="4593"/>
                  </a:moveTo>
                  <a:lnTo>
                    <a:pt x="1923" y="4593"/>
                  </a:lnTo>
                  <a:cubicBezTo>
                    <a:pt x="1778" y="4593"/>
                    <a:pt x="1660" y="4476"/>
                    <a:pt x="1660" y="4331"/>
                  </a:cubicBezTo>
                  <a:cubicBezTo>
                    <a:pt x="1660" y="4186"/>
                    <a:pt x="1778" y="4068"/>
                    <a:pt x="1923" y="4068"/>
                  </a:cubicBezTo>
                  <a:lnTo>
                    <a:pt x="9264" y="4068"/>
                  </a:lnTo>
                  <a:cubicBezTo>
                    <a:pt x="9409" y="4068"/>
                    <a:pt x="9526" y="4186"/>
                    <a:pt x="9526" y="4331"/>
                  </a:cubicBezTo>
                  <a:cubicBezTo>
                    <a:pt x="9526" y="4476"/>
                    <a:pt x="9410" y="4593"/>
                    <a:pt x="9265" y="4593"/>
                  </a:cubicBezTo>
                  <a:close/>
                  <a:moveTo>
                    <a:pt x="9265" y="2604"/>
                  </a:moveTo>
                  <a:lnTo>
                    <a:pt x="1923" y="2604"/>
                  </a:lnTo>
                  <a:cubicBezTo>
                    <a:pt x="1778" y="2604"/>
                    <a:pt x="1660" y="2487"/>
                    <a:pt x="1660" y="2342"/>
                  </a:cubicBezTo>
                  <a:cubicBezTo>
                    <a:pt x="1660" y="2197"/>
                    <a:pt x="1778" y="2079"/>
                    <a:pt x="1923" y="2079"/>
                  </a:cubicBezTo>
                  <a:lnTo>
                    <a:pt x="9264" y="2079"/>
                  </a:lnTo>
                  <a:cubicBezTo>
                    <a:pt x="9409" y="2079"/>
                    <a:pt x="9526" y="2197"/>
                    <a:pt x="9526" y="2342"/>
                  </a:cubicBezTo>
                  <a:cubicBezTo>
                    <a:pt x="9526" y="2487"/>
                    <a:pt x="9410" y="2604"/>
                    <a:pt x="9265" y="26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>
            <a:off x="5240867" y="3632200"/>
            <a:ext cx="584073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8027287" y="2007273"/>
            <a:ext cx="1" cy="345073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240260" cy="6882130"/>
            <a:chOff x="0" y="0"/>
            <a:chExt cx="19276" cy="1083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>
              <a:off x="0" y="0"/>
              <a:ext cx="19277" cy="10838"/>
            </a:xfrm>
            <a:prstGeom prst="rect">
              <a:avLst/>
            </a:prstGeom>
            <a:gradFill>
              <a:gsLst>
                <a:gs pos="86000">
                  <a:schemeClr val="bg1">
                    <a:alpha val="92000"/>
                  </a:schemeClr>
                </a:gs>
                <a:gs pos="16000">
                  <a:schemeClr val="bg1"/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3400" y="579755"/>
            <a:ext cx="763270" cy="206375"/>
            <a:chOff x="1013179" y="3677954"/>
            <a:chExt cx="920220" cy="221803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54" name="PA-组合 4105"/>
            <p:cNvGrpSpPr/>
            <p:nvPr/>
          </p:nvGrpSpPr>
          <p:grpSpPr>
            <a:xfrm>
              <a:off x="1013179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5" name="PA-椭圆 56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PA-椭圆 6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PA-椭圆 6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8" name="PA-组合 190"/>
            <p:cNvGrpSpPr/>
            <p:nvPr/>
          </p:nvGrpSpPr>
          <p:grpSpPr>
            <a:xfrm>
              <a:off x="1135914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9" name="PA-椭圆 19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PA-椭圆 19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PA-椭圆 19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PA-组合 194"/>
            <p:cNvGrpSpPr/>
            <p:nvPr/>
          </p:nvGrpSpPr>
          <p:grpSpPr>
            <a:xfrm>
              <a:off x="125864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3" name="PA-椭圆 195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PA-椭圆 196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PA-椭圆 197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6" name="PA-组合 198"/>
            <p:cNvGrpSpPr/>
            <p:nvPr/>
          </p:nvGrpSpPr>
          <p:grpSpPr>
            <a:xfrm>
              <a:off x="138138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0411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2685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749587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1872322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96" name="矩形 95"/>
          <p:cNvSpPr/>
          <p:nvPr/>
        </p:nvSpPr>
        <p:spPr>
          <a:xfrm>
            <a:off x="8234160" y="503563"/>
            <a:ext cx="349461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勤奋、严谨、求实、创新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-574675" y="4890770"/>
            <a:ext cx="13170535" cy="2592070"/>
            <a:chOff x="-712" y="7786"/>
            <a:chExt cx="20351" cy="3122"/>
          </a:xfrm>
        </p:grpSpPr>
        <p:sp>
          <p:nvSpPr>
            <p:cNvPr id="99" name="任意多边形 98"/>
            <p:cNvSpPr/>
            <p:nvPr/>
          </p:nvSpPr>
          <p:spPr>
            <a:xfrm>
              <a:off x="-603" y="77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-712" y="80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gradFill>
              <a:gsLst>
                <a:gs pos="0">
                  <a:srgbClr val="2F6CBA"/>
                </a:gs>
                <a:gs pos="74000">
                  <a:srgbClr val="2F6CB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2533015" y="1779270"/>
            <a:ext cx="73342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1500" b="1">
                <a:ln>
                  <a:gradFill>
                    <a:gsLst>
                      <a:gs pos="0">
                        <a:schemeClr val="bg1">
                          <a:alpha val="94000"/>
                        </a:schemeClr>
                      </a:gs>
                      <a:gs pos="100000">
                        <a:srgbClr val="2F6CBA"/>
                      </a:gs>
                    </a:gsLst>
                    <a:lin ang="16200000" scaled="0"/>
                  </a:gradFill>
                </a:ln>
                <a:noFill/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02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3843655" y="2630170"/>
            <a:ext cx="47129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8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3873500" y="4182745"/>
            <a:ext cx="450850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3720465" y="4328795"/>
            <a:ext cx="48196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Quarterly work report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5080" y="612458"/>
            <a:ext cx="424815" cy="190500"/>
            <a:chOff x="1361" y="1173"/>
            <a:chExt cx="721" cy="324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66" name="PA-组合 198"/>
            <p:cNvGrpSpPr/>
            <p:nvPr/>
          </p:nvGrpSpPr>
          <p:grpSpPr>
            <a:xfrm>
              <a:off x="136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21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8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84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2002" y="1173"/>
              <a:ext cx="80" cy="325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8817610" y="554355"/>
            <a:ext cx="27203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勤奋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严谨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求实</a:t>
            </a:r>
            <a:r>
              <a:rPr lang="zh-CN"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118" name="任意多边形: 形状 1"/>
          <p:cNvSpPr/>
          <p:nvPr/>
        </p:nvSpPr>
        <p:spPr>
          <a:xfrm flipV="1">
            <a:off x="368300" y="0"/>
            <a:ext cx="911225" cy="521335"/>
          </a:xfrm>
          <a:custGeom>
            <a:avLst/>
            <a:gdLst>
              <a:gd name="connsiteX0" fmla="*/ 1159329 w 2318658"/>
              <a:gd name="connsiteY0" fmla="*/ 0 h 1327621"/>
              <a:gd name="connsiteX1" fmla="*/ 2318658 w 2318658"/>
              <a:gd name="connsiteY1" fmla="*/ 1159329 h 1327621"/>
              <a:gd name="connsiteX2" fmla="*/ 2312673 w 2318658"/>
              <a:gd name="connsiteY2" fmla="*/ 1277864 h 1327621"/>
              <a:gd name="connsiteX3" fmla="*/ 2305079 w 2318658"/>
              <a:gd name="connsiteY3" fmla="*/ 1327621 h 1327621"/>
              <a:gd name="connsiteX4" fmla="*/ 13580 w 2318658"/>
              <a:gd name="connsiteY4" fmla="*/ 1327621 h 1327621"/>
              <a:gd name="connsiteX5" fmla="*/ 5986 w 2318658"/>
              <a:gd name="connsiteY5" fmla="*/ 1277864 h 1327621"/>
              <a:gd name="connsiteX6" fmla="*/ 0 w 2318658"/>
              <a:gd name="connsiteY6" fmla="*/ 1159329 h 1327621"/>
              <a:gd name="connsiteX7" fmla="*/ 1159329 w 2318658"/>
              <a:gd name="connsiteY7" fmla="*/ 0 h 13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658" h="1327621">
                <a:moveTo>
                  <a:pt x="1159329" y="0"/>
                </a:moveTo>
                <a:cubicBezTo>
                  <a:pt x="1799609" y="0"/>
                  <a:pt x="2318658" y="519049"/>
                  <a:pt x="2318658" y="1159329"/>
                </a:cubicBezTo>
                <a:cubicBezTo>
                  <a:pt x="2318658" y="1199347"/>
                  <a:pt x="2316631" y="1238891"/>
                  <a:pt x="2312673" y="1277864"/>
                </a:cubicBezTo>
                <a:lnTo>
                  <a:pt x="2305079" y="1327621"/>
                </a:lnTo>
                <a:lnTo>
                  <a:pt x="13580" y="1327621"/>
                </a:lnTo>
                <a:lnTo>
                  <a:pt x="5986" y="1277864"/>
                </a:lnTo>
                <a:cubicBezTo>
                  <a:pt x="2028" y="1238891"/>
                  <a:pt x="0" y="1199347"/>
                  <a:pt x="0" y="1159329"/>
                </a:cubicBezTo>
                <a:cubicBezTo>
                  <a:pt x="0" y="519049"/>
                  <a:pt x="519049" y="0"/>
                  <a:pt x="1159329" y="0"/>
                </a:cubicBezTo>
                <a:close/>
              </a:path>
            </a:pathLst>
          </a:custGeom>
          <a:gradFill>
            <a:gsLst>
              <a:gs pos="67000">
                <a:schemeClr val="bg2">
                  <a:lumMod val="50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10" y="391795"/>
            <a:ext cx="114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391795"/>
            <a:ext cx="1753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76297" y="2373072"/>
            <a:ext cx="9356398" cy="2785214"/>
            <a:chOff x="1476297" y="2373072"/>
            <a:chExt cx="9356398" cy="2785214"/>
          </a:xfrm>
        </p:grpSpPr>
        <p:grpSp>
          <p:nvGrpSpPr>
            <p:cNvPr id="16" name="组合 15"/>
            <p:cNvGrpSpPr/>
            <p:nvPr/>
          </p:nvGrpSpPr>
          <p:grpSpPr>
            <a:xfrm>
              <a:off x="5076925" y="2373072"/>
              <a:ext cx="2234661" cy="2570870"/>
              <a:chOff x="5076925" y="2373072"/>
              <a:chExt cx="2234661" cy="2570870"/>
            </a:xfrm>
            <a:gradFill>
              <a:gsLst>
                <a:gs pos="0">
                  <a:srgbClr val="0090DA"/>
                </a:gs>
                <a:gs pos="82000">
                  <a:srgbClr val="013B95"/>
                </a:gs>
              </a:gsLst>
              <a:lin ang="2700000" scaled="1"/>
            </a:gradFill>
          </p:grpSpPr>
          <p:sp>
            <p:nvSpPr>
              <p:cNvPr id="17" name="任意多边形 1"/>
              <p:cNvSpPr/>
              <p:nvPr/>
            </p:nvSpPr>
            <p:spPr bwMode="auto">
              <a:xfrm rot="10800000">
                <a:off x="5314209" y="2554978"/>
                <a:ext cx="1228715" cy="401493"/>
              </a:xfrm>
              <a:custGeom>
                <a:avLst/>
                <a:gdLst>
                  <a:gd name="connsiteX0" fmla="*/ 1161826 w 1638286"/>
                  <a:gd name="connsiteY0" fmla="*/ 535324 h 535324"/>
                  <a:gd name="connsiteX1" fmla="*/ 309069 w 1638286"/>
                  <a:gd name="connsiteY1" fmla="*/ 535324 h 535324"/>
                  <a:gd name="connsiteX2" fmla="*/ 0 w 1638286"/>
                  <a:gd name="connsiteY2" fmla="*/ 0 h 535324"/>
                  <a:gd name="connsiteX3" fmla="*/ 105173 w 1638286"/>
                  <a:gd name="connsiteY3" fmla="*/ 0 h 535324"/>
                  <a:gd name="connsiteX4" fmla="*/ 108430 w 1638286"/>
                  <a:gd name="connsiteY4" fmla="*/ 524 h 535324"/>
                  <a:gd name="connsiteX5" fmla="*/ 916509 w 1638286"/>
                  <a:gd name="connsiteY5" fmla="*/ 524 h 535324"/>
                  <a:gd name="connsiteX6" fmla="*/ 919811 w 1638286"/>
                  <a:gd name="connsiteY6" fmla="*/ 0 h 535324"/>
                  <a:gd name="connsiteX7" fmla="*/ 1638286 w 1638286"/>
                  <a:gd name="connsiteY7" fmla="*/ 0 h 535324"/>
                  <a:gd name="connsiteX8" fmla="*/ 1623613 w 1638286"/>
                  <a:gd name="connsiteY8" fmla="*/ 25429 h 535324"/>
                  <a:gd name="connsiteX9" fmla="*/ 1412461 w 1638286"/>
                  <a:gd name="connsiteY9" fmla="*/ 391366 h 535324"/>
                  <a:gd name="connsiteX10" fmla="*/ 1161826 w 1638286"/>
                  <a:gd name="connsiteY10" fmla="*/ 535324 h 53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8286" h="535324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 2"/>
              <p:cNvSpPr/>
              <p:nvPr/>
            </p:nvSpPr>
            <p:spPr bwMode="auto">
              <a:xfrm rot="14400000">
                <a:off x="6222915" y="2786683"/>
                <a:ext cx="1228715" cy="401493"/>
              </a:xfrm>
              <a:custGeom>
                <a:avLst/>
                <a:gdLst>
                  <a:gd name="connsiteX0" fmla="*/ 1161826 w 1638286"/>
                  <a:gd name="connsiteY0" fmla="*/ 535324 h 535324"/>
                  <a:gd name="connsiteX1" fmla="*/ 309069 w 1638286"/>
                  <a:gd name="connsiteY1" fmla="*/ 535324 h 535324"/>
                  <a:gd name="connsiteX2" fmla="*/ 0 w 1638286"/>
                  <a:gd name="connsiteY2" fmla="*/ 0 h 535324"/>
                  <a:gd name="connsiteX3" fmla="*/ 105173 w 1638286"/>
                  <a:gd name="connsiteY3" fmla="*/ 0 h 535324"/>
                  <a:gd name="connsiteX4" fmla="*/ 108430 w 1638286"/>
                  <a:gd name="connsiteY4" fmla="*/ 524 h 535324"/>
                  <a:gd name="connsiteX5" fmla="*/ 916509 w 1638286"/>
                  <a:gd name="connsiteY5" fmla="*/ 524 h 535324"/>
                  <a:gd name="connsiteX6" fmla="*/ 919811 w 1638286"/>
                  <a:gd name="connsiteY6" fmla="*/ 0 h 535324"/>
                  <a:gd name="connsiteX7" fmla="*/ 1638286 w 1638286"/>
                  <a:gd name="connsiteY7" fmla="*/ 0 h 535324"/>
                  <a:gd name="connsiteX8" fmla="*/ 1623613 w 1638286"/>
                  <a:gd name="connsiteY8" fmla="*/ 25429 h 535324"/>
                  <a:gd name="connsiteX9" fmla="*/ 1412461 w 1638286"/>
                  <a:gd name="connsiteY9" fmla="*/ 391366 h 535324"/>
                  <a:gd name="connsiteX10" fmla="*/ 1161826 w 1638286"/>
                  <a:gd name="connsiteY10" fmla="*/ 535324 h 53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8286" h="535324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 3"/>
              <p:cNvSpPr/>
              <p:nvPr/>
            </p:nvSpPr>
            <p:spPr bwMode="auto">
              <a:xfrm rot="18000000">
                <a:off x="6496482" y="3685643"/>
                <a:ext cx="1228715" cy="401493"/>
              </a:xfrm>
              <a:custGeom>
                <a:avLst/>
                <a:gdLst>
                  <a:gd name="connsiteX0" fmla="*/ 1161826 w 1638286"/>
                  <a:gd name="connsiteY0" fmla="*/ 535324 h 535324"/>
                  <a:gd name="connsiteX1" fmla="*/ 309069 w 1638286"/>
                  <a:gd name="connsiteY1" fmla="*/ 535324 h 535324"/>
                  <a:gd name="connsiteX2" fmla="*/ 0 w 1638286"/>
                  <a:gd name="connsiteY2" fmla="*/ 0 h 535324"/>
                  <a:gd name="connsiteX3" fmla="*/ 105173 w 1638286"/>
                  <a:gd name="connsiteY3" fmla="*/ 0 h 535324"/>
                  <a:gd name="connsiteX4" fmla="*/ 108430 w 1638286"/>
                  <a:gd name="connsiteY4" fmla="*/ 524 h 535324"/>
                  <a:gd name="connsiteX5" fmla="*/ 916509 w 1638286"/>
                  <a:gd name="connsiteY5" fmla="*/ 524 h 535324"/>
                  <a:gd name="connsiteX6" fmla="*/ 919811 w 1638286"/>
                  <a:gd name="connsiteY6" fmla="*/ 0 h 535324"/>
                  <a:gd name="connsiteX7" fmla="*/ 1638286 w 1638286"/>
                  <a:gd name="connsiteY7" fmla="*/ 0 h 535324"/>
                  <a:gd name="connsiteX8" fmla="*/ 1623613 w 1638286"/>
                  <a:gd name="connsiteY8" fmla="*/ 25429 h 535324"/>
                  <a:gd name="connsiteX9" fmla="*/ 1412461 w 1638286"/>
                  <a:gd name="connsiteY9" fmla="*/ 391366 h 535324"/>
                  <a:gd name="connsiteX10" fmla="*/ 1161826 w 1638286"/>
                  <a:gd name="connsiteY10" fmla="*/ 535324 h 53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8286" h="535324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 4"/>
              <p:cNvSpPr/>
              <p:nvPr/>
            </p:nvSpPr>
            <p:spPr bwMode="auto">
              <a:xfrm rot="10800000" flipH="1" flipV="1">
                <a:off x="5859874" y="4360543"/>
                <a:ext cx="1228715" cy="401493"/>
              </a:xfrm>
              <a:custGeom>
                <a:avLst/>
                <a:gdLst>
                  <a:gd name="connsiteX0" fmla="*/ 1161826 w 1638286"/>
                  <a:gd name="connsiteY0" fmla="*/ 535324 h 535324"/>
                  <a:gd name="connsiteX1" fmla="*/ 309069 w 1638286"/>
                  <a:gd name="connsiteY1" fmla="*/ 535324 h 535324"/>
                  <a:gd name="connsiteX2" fmla="*/ 0 w 1638286"/>
                  <a:gd name="connsiteY2" fmla="*/ 0 h 535324"/>
                  <a:gd name="connsiteX3" fmla="*/ 105173 w 1638286"/>
                  <a:gd name="connsiteY3" fmla="*/ 0 h 535324"/>
                  <a:gd name="connsiteX4" fmla="*/ 108430 w 1638286"/>
                  <a:gd name="connsiteY4" fmla="*/ 524 h 535324"/>
                  <a:gd name="connsiteX5" fmla="*/ 916509 w 1638286"/>
                  <a:gd name="connsiteY5" fmla="*/ 524 h 535324"/>
                  <a:gd name="connsiteX6" fmla="*/ 919811 w 1638286"/>
                  <a:gd name="connsiteY6" fmla="*/ 0 h 535324"/>
                  <a:gd name="connsiteX7" fmla="*/ 1638286 w 1638286"/>
                  <a:gd name="connsiteY7" fmla="*/ 0 h 535324"/>
                  <a:gd name="connsiteX8" fmla="*/ 1623613 w 1638286"/>
                  <a:gd name="connsiteY8" fmla="*/ 25429 h 535324"/>
                  <a:gd name="connsiteX9" fmla="*/ 1412461 w 1638286"/>
                  <a:gd name="connsiteY9" fmla="*/ 391366 h 535324"/>
                  <a:gd name="connsiteX10" fmla="*/ 1161826 w 1638286"/>
                  <a:gd name="connsiteY10" fmla="*/ 535324 h 53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8286" h="535324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 5"/>
              <p:cNvSpPr/>
              <p:nvPr/>
            </p:nvSpPr>
            <p:spPr bwMode="auto">
              <a:xfrm rot="14400000" flipH="1" flipV="1">
                <a:off x="4951168" y="4128838"/>
                <a:ext cx="1228715" cy="401493"/>
              </a:xfrm>
              <a:custGeom>
                <a:avLst/>
                <a:gdLst>
                  <a:gd name="connsiteX0" fmla="*/ 1161826 w 1638286"/>
                  <a:gd name="connsiteY0" fmla="*/ 535324 h 535324"/>
                  <a:gd name="connsiteX1" fmla="*/ 309069 w 1638286"/>
                  <a:gd name="connsiteY1" fmla="*/ 535324 h 535324"/>
                  <a:gd name="connsiteX2" fmla="*/ 0 w 1638286"/>
                  <a:gd name="connsiteY2" fmla="*/ 0 h 535324"/>
                  <a:gd name="connsiteX3" fmla="*/ 105173 w 1638286"/>
                  <a:gd name="connsiteY3" fmla="*/ 0 h 535324"/>
                  <a:gd name="connsiteX4" fmla="*/ 108430 w 1638286"/>
                  <a:gd name="connsiteY4" fmla="*/ 524 h 535324"/>
                  <a:gd name="connsiteX5" fmla="*/ 916509 w 1638286"/>
                  <a:gd name="connsiteY5" fmla="*/ 524 h 535324"/>
                  <a:gd name="connsiteX6" fmla="*/ 919811 w 1638286"/>
                  <a:gd name="connsiteY6" fmla="*/ 0 h 535324"/>
                  <a:gd name="connsiteX7" fmla="*/ 1638286 w 1638286"/>
                  <a:gd name="connsiteY7" fmla="*/ 0 h 535324"/>
                  <a:gd name="connsiteX8" fmla="*/ 1623613 w 1638286"/>
                  <a:gd name="connsiteY8" fmla="*/ 25429 h 535324"/>
                  <a:gd name="connsiteX9" fmla="*/ 1412461 w 1638286"/>
                  <a:gd name="connsiteY9" fmla="*/ 391366 h 535324"/>
                  <a:gd name="connsiteX10" fmla="*/ 1161826 w 1638286"/>
                  <a:gd name="connsiteY10" fmla="*/ 535324 h 53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8286" h="535324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 6"/>
              <p:cNvSpPr/>
              <p:nvPr/>
            </p:nvSpPr>
            <p:spPr bwMode="auto">
              <a:xfrm rot="18000000" flipH="1" flipV="1">
                <a:off x="4663314" y="3229878"/>
                <a:ext cx="1228715" cy="401493"/>
              </a:xfrm>
              <a:custGeom>
                <a:avLst/>
                <a:gdLst>
                  <a:gd name="connsiteX0" fmla="*/ 1161826 w 1638286"/>
                  <a:gd name="connsiteY0" fmla="*/ 535324 h 535324"/>
                  <a:gd name="connsiteX1" fmla="*/ 309069 w 1638286"/>
                  <a:gd name="connsiteY1" fmla="*/ 535324 h 535324"/>
                  <a:gd name="connsiteX2" fmla="*/ 0 w 1638286"/>
                  <a:gd name="connsiteY2" fmla="*/ 0 h 535324"/>
                  <a:gd name="connsiteX3" fmla="*/ 105173 w 1638286"/>
                  <a:gd name="connsiteY3" fmla="*/ 0 h 535324"/>
                  <a:gd name="connsiteX4" fmla="*/ 108430 w 1638286"/>
                  <a:gd name="connsiteY4" fmla="*/ 524 h 535324"/>
                  <a:gd name="connsiteX5" fmla="*/ 916509 w 1638286"/>
                  <a:gd name="connsiteY5" fmla="*/ 524 h 535324"/>
                  <a:gd name="connsiteX6" fmla="*/ 919811 w 1638286"/>
                  <a:gd name="connsiteY6" fmla="*/ 0 h 535324"/>
                  <a:gd name="connsiteX7" fmla="*/ 1638286 w 1638286"/>
                  <a:gd name="connsiteY7" fmla="*/ 0 h 535324"/>
                  <a:gd name="connsiteX8" fmla="*/ 1623613 w 1638286"/>
                  <a:gd name="connsiteY8" fmla="*/ 25429 h 535324"/>
                  <a:gd name="connsiteX9" fmla="*/ 1412461 w 1638286"/>
                  <a:gd name="connsiteY9" fmla="*/ 391366 h 535324"/>
                  <a:gd name="connsiteX10" fmla="*/ 1161826 w 1638286"/>
                  <a:gd name="connsiteY10" fmla="*/ 535324 h 53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8286" h="535324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5700438" y="3161179"/>
                <a:ext cx="1028283" cy="1028283"/>
                <a:chOff x="4982373" y="2208496"/>
                <a:chExt cx="2227648" cy="2227648"/>
              </a:xfrm>
              <a:grpFill/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4982373" y="2208496"/>
                  <a:ext cx="2227648" cy="2227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5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7021143" y="3577005"/>
                  <a:ext cx="86125" cy="161136"/>
                  <a:chOff x="4164" y="2298"/>
                  <a:chExt cx="31" cy="58"/>
                </a:xfrm>
                <a:grpFill/>
              </p:grpSpPr>
              <p:sp>
                <p:nvSpPr>
                  <p:cNvPr id="26" name="Freeform 43"/>
                  <p:cNvSpPr>
                    <a:spLocks noEditPoints="1"/>
                  </p:cNvSpPr>
                  <p:nvPr/>
                </p:nvSpPr>
                <p:spPr bwMode="auto">
                  <a:xfrm>
                    <a:off x="4164" y="2301"/>
                    <a:ext cx="31" cy="55"/>
                  </a:xfrm>
                  <a:custGeom>
                    <a:avLst/>
                    <a:gdLst>
                      <a:gd name="T0" fmla="*/ 12 w 13"/>
                      <a:gd name="T1" fmla="*/ 0 h 23"/>
                      <a:gd name="T2" fmla="*/ 12 w 13"/>
                      <a:gd name="T3" fmla="*/ 0 h 23"/>
                      <a:gd name="T4" fmla="*/ 12 w 13"/>
                      <a:gd name="T5" fmla="*/ 0 h 23"/>
                      <a:gd name="T6" fmla="*/ 12 w 13"/>
                      <a:gd name="T7" fmla="*/ 0 h 23"/>
                      <a:gd name="T8" fmla="*/ 9 w 13"/>
                      <a:gd name="T9" fmla="*/ 0 h 23"/>
                      <a:gd name="T10" fmla="*/ 7 w 13"/>
                      <a:gd name="T11" fmla="*/ 2 h 23"/>
                      <a:gd name="T12" fmla="*/ 6 w 13"/>
                      <a:gd name="T13" fmla="*/ 4 h 23"/>
                      <a:gd name="T14" fmla="*/ 5 w 13"/>
                      <a:gd name="T15" fmla="*/ 6 h 23"/>
                      <a:gd name="T16" fmla="*/ 5 w 13"/>
                      <a:gd name="T17" fmla="*/ 6 h 23"/>
                      <a:gd name="T18" fmla="*/ 4 w 13"/>
                      <a:gd name="T19" fmla="*/ 7 h 23"/>
                      <a:gd name="T20" fmla="*/ 3 w 13"/>
                      <a:gd name="T21" fmla="*/ 9 h 23"/>
                      <a:gd name="T22" fmla="*/ 3 w 13"/>
                      <a:gd name="T23" fmla="*/ 9 h 23"/>
                      <a:gd name="T24" fmla="*/ 3 w 13"/>
                      <a:gd name="T25" fmla="*/ 10 h 23"/>
                      <a:gd name="T26" fmla="*/ 2 w 13"/>
                      <a:gd name="T27" fmla="*/ 14 h 23"/>
                      <a:gd name="T28" fmla="*/ 2 w 13"/>
                      <a:gd name="T29" fmla="*/ 14 h 23"/>
                      <a:gd name="T30" fmla="*/ 1 w 13"/>
                      <a:gd name="T31" fmla="*/ 14 h 23"/>
                      <a:gd name="T32" fmla="*/ 0 w 13"/>
                      <a:gd name="T33" fmla="*/ 19 h 23"/>
                      <a:gd name="T34" fmla="*/ 1 w 13"/>
                      <a:gd name="T35" fmla="*/ 21 h 23"/>
                      <a:gd name="T36" fmla="*/ 0 w 13"/>
                      <a:gd name="T37" fmla="*/ 22 h 23"/>
                      <a:gd name="T38" fmla="*/ 1 w 13"/>
                      <a:gd name="T39" fmla="*/ 23 h 23"/>
                      <a:gd name="T40" fmla="*/ 2 w 13"/>
                      <a:gd name="T41" fmla="*/ 23 h 23"/>
                      <a:gd name="T42" fmla="*/ 6 w 13"/>
                      <a:gd name="T43" fmla="*/ 19 h 23"/>
                      <a:gd name="T44" fmla="*/ 6 w 13"/>
                      <a:gd name="T45" fmla="*/ 18 h 23"/>
                      <a:gd name="T46" fmla="*/ 7 w 13"/>
                      <a:gd name="T47" fmla="*/ 18 h 23"/>
                      <a:gd name="T48" fmla="*/ 7 w 13"/>
                      <a:gd name="T49" fmla="*/ 16 h 23"/>
                      <a:gd name="T50" fmla="*/ 7 w 13"/>
                      <a:gd name="T51" fmla="*/ 14 h 23"/>
                      <a:gd name="T52" fmla="*/ 7 w 13"/>
                      <a:gd name="T53" fmla="*/ 14 h 23"/>
                      <a:gd name="T54" fmla="*/ 7 w 13"/>
                      <a:gd name="T55" fmla="*/ 13 h 23"/>
                      <a:gd name="T56" fmla="*/ 7 w 13"/>
                      <a:gd name="T57" fmla="*/ 12 h 23"/>
                      <a:gd name="T58" fmla="*/ 7 w 13"/>
                      <a:gd name="T59" fmla="*/ 12 h 23"/>
                      <a:gd name="T60" fmla="*/ 8 w 13"/>
                      <a:gd name="T61" fmla="*/ 10 h 23"/>
                      <a:gd name="T62" fmla="*/ 8 w 13"/>
                      <a:gd name="T63" fmla="*/ 10 h 23"/>
                      <a:gd name="T64" fmla="*/ 8 w 13"/>
                      <a:gd name="T65" fmla="*/ 9 h 23"/>
                      <a:gd name="T66" fmla="*/ 8 w 13"/>
                      <a:gd name="T67" fmla="*/ 9 h 23"/>
                      <a:gd name="T68" fmla="*/ 9 w 13"/>
                      <a:gd name="T69" fmla="*/ 9 h 23"/>
                      <a:gd name="T70" fmla="*/ 12 w 13"/>
                      <a:gd name="T71" fmla="*/ 2 h 23"/>
                      <a:gd name="T72" fmla="*/ 12 w 13"/>
                      <a:gd name="T73" fmla="*/ 3 h 23"/>
                      <a:gd name="T74" fmla="*/ 11 w 13"/>
                      <a:gd name="T75" fmla="*/ 3 h 23"/>
                      <a:gd name="T76" fmla="*/ 11 w 13"/>
                      <a:gd name="T77" fmla="*/ 2 h 23"/>
                      <a:gd name="T78" fmla="*/ 10 w 13"/>
                      <a:gd name="T79" fmla="*/ 1 h 23"/>
                      <a:gd name="T80" fmla="*/ 10 w 13"/>
                      <a:gd name="T81" fmla="*/ 0 h 23"/>
                      <a:gd name="T82" fmla="*/ 9 w 13"/>
                      <a:gd name="T83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3" h="23"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moveTo>
                          <a:pt x="9" y="0"/>
                        </a:moveTo>
                        <a:cubicBezTo>
                          <a:pt x="9" y="1"/>
                          <a:pt x="8" y="1"/>
                          <a:pt x="7" y="2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5" y="4"/>
                          <a:pt x="5" y="5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3" y="7"/>
                          <a:pt x="3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2" y="11"/>
                          <a:pt x="2" y="12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5"/>
                          <a:pt x="0" y="17"/>
                          <a:pt x="0" y="19"/>
                        </a:cubicBezTo>
                        <a:cubicBezTo>
                          <a:pt x="1" y="20"/>
                          <a:pt x="1" y="21"/>
                          <a:pt x="1" y="21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1" y="23"/>
                          <a:pt x="1" y="23"/>
                          <a:pt x="1" y="23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5" y="23"/>
                          <a:pt x="5" y="20"/>
                          <a:pt x="6" y="19"/>
                        </a:cubicBezTo>
                        <a:cubicBezTo>
                          <a:pt x="6" y="18"/>
                          <a:pt x="6" y="18"/>
                          <a:pt x="6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7"/>
                          <a:pt x="7" y="16"/>
                          <a:pt x="7" y="16"/>
                        </a:cubicBezTo>
                        <a:cubicBezTo>
                          <a:pt x="7" y="15"/>
                          <a:pt x="7" y="15"/>
                          <a:pt x="7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8" y="12"/>
                          <a:pt x="8" y="11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11" y="8"/>
                          <a:pt x="13" y="5"/>
                          <a:pt x="12" y="2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10" y="1"/>
                          <a:pt x="10" y="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7" name="Freeform 44"/>
                  <p:cNvSpPr/>
                  <p:nvPr/>
                </p:nvSpPr>
                <p:spPr bwMode="auto">
                  <a:xfrm>
                    <a:off x="4188" y="2298"/>
                    <a:ext cx="7" cy="10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1 h 4"/>
                      <a:gd name="T4" fmla="*/ 0 w 3"/>
                      <a:gd name="T5" fmla="*/ 2 h 4"/>
                      <a:gd name="T6" fmla="*/ 1 w 3"/>
                      <a:gd name="T7" fmla="*/ 3 h 4"/>
                      <a:gd name="T8" fmla="*/ 1 w 3"/>
                      <a:gd name="T9" fmla="*/ 4 h 4"/>
                      <a:gd name="T10" fmla="*/ 2 w 3"/>
                      <a:gd name="T11" fmla="*/ 4 h 4"/>
                      <a:gd name="T12" fmla="*/ 2 w 3"/>
                      <a:gd name="T13" fmla="*/ 3 h 4"/>
                      <a:gd name="T14" fmla="*/ 3 w 3"/>
                      <a:gd name="T15" fmla="*/ 2 h 4"/>
                      <a:gd name="T16" fmla="*/ 2 w 3"/>
                      <a:gd name="T17" fmla="*/ 1 h 4"/>
                      <a:gd name="T18" fmla="*/ 2 w 3"/>
                      <a:gd name="T19" fmla="*/ 1 h 4"/>
                      <a:gd name="T20" fmla="*/ 1 w 3"/>
                      <a:gd name="T2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8" name="组合 27"/>
              <p:cNvGrpSpPr/>
              <p:nvPr/>
            </p:nvGrpSpPr>
            <p:grpSpPr>
              <a:xfrm>
                <a:off x="5984639" y="3428286"/>
                <a:ext cx="471552" cy="458052"/>
                <a:chOff x="6587129" y="2311342"/>
                <a:chExt cx="855693" cy="831195"/>
              </a:xfrm>
              <a:grpFill/>
              <a:effectLst>
                <a:outerShdw blurRad="177800" dist="101600" dir="5400000" algn="ctr" rotWithShape="0">
                  <a:srgbClr val="000000">
                    <a:alpha val="43137"/>
                  </a:srgbClr>
                </a:outerShdw>
              </a:effectLst>
            </p:grpSpPr>
            <p:sp>
              <p:nvSpPr>
                <p:cNvPr id="29" name="Oval 24"/>
                <p:cNvSpPr/>
                <p:nvPr/>
              </p:nvSpPr>
              <p:spPr>
                <a:xfrm>
                  <a:off x="6587129" y="2311342"/>
                  <a:ext cx="855693" cy="831195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Freeform 143"/>
                <p:cNvSpPr>
                  <a:spLocks noEditPoints="1"/>
                </p:cNvSpPr>
                <p:nvPr/>
              </p:nvSpPr>
              <p:spPr bwMode="auto">
                <a:xfrm>
                  <a:off x="6836609" y="2564304"/>
                  <a:ext cx="356732" cy="328568"/>
                </a:xfrm>
                <a:custGeom>
                  <a:avLst/>
                  <a:gdLst>
                    <a:gd name="T0" fmla="*/ 151 w 157"/>
                    <a:gd name="T1" fmla="*/ 59 h 145"/>
                    <a:gd name="T2" fmla="*/ 130 w 157"/>
                    <a:gd name="T3" fmla="*/ 41 h 145"/>
                    <a:gd name="T4" fmla="*/ 110 w 157"/>
                    <a:gd name="T5" fmla="*/ 23 h 145"/>
                    <a:gd name="T6" fmla="*/ 88 w 157"/>
                    <a:gd name="T7" fmla="*/ 5 h 145"/>
                    <a:gd name="T8" fmla="*/ 69 w 157"/>
                    <a:gd name="T9" fmla="*/ 5 h 145"/>
                    <a:gd name="T10" fmla="*/ 47 w 157"/>
                    <a:gd name="T11" fmla="*/ 23 h 145"/>
                    <a:gd name="T12" fmla="*/ 27 w 157"/>
                    <a:gd name="T13" fmla="*/ 41 h 145"/>
                    <a:gd name="T14" fmla="*/ 6 w 157"/>
                    <a:gd name="T15" fmla="*/ 59 h 145"/>
                    <a:gd name="T16" fmla="*/ 9 w 157"/>
                    <a:gd name="T17" fmla="*/ 68 h 145"/>
                    <a:gd name="T18" fmla="*/ 21 w 157"/>
                    <a:gd name="T19" fmla="*/ 68 h 145"/>
                    <a:gd name="T20" fmla="*/ 21 w 157"/>
                    <a:gd name="T21" fmla="*/ 139 h 145"/>
                    <a:gd name="T22" fmla="*/ 27 w 157"/>
                    <a:gd name="T23" fmla="*/ 145 h 145"/>
                    <a:gd name="T24" fmla="*/ 38 w 157"/>
                    <a:gd name="T25" fmla="*/ 145 h 145"/>
                    <a:gd name="T26" fmla="*/ 38 w 157"/>
                    <a:gd name="T27" fmla="*/ 81 h 145"/>
                    <a:gd name="T28" fmla="*/ 71 w 157"/>
                    <a:gd name="T29" fmla="*/ 81 h 145"/>
                    <a:gd name="T30" fmla="*/ 71 w 157"/>
                    <a:gd name="T31" fmla="*/ 145 h 145"/>
                    <a:gd name="T32" fmla="*/ 130 w 157"/>
                    <a:gd name="T33" fmla="*/ 145 h 145"/>
                    <a:gd name="T34" fmla="*/ 136 w 157"/>
                    <a:gd name="T35" fmla="*/ 139 h 145"/>
                    <a:gd name="T36" fmla="*/ 136 w 157"/>
                    <a:gd name="T37" fmla="*/ 68 h 145"/>
                    <a:gd name="T38" fmla="*/ 148 w 157"/>
                    <a:gd name="T39" fmla="*/ 68 h 145"/>
                    <a:gd name="T40" fmla="*/ 151 w 157"/>
                    <a:gd name="T41" fmla="*/ 59 h 145"/>
                    <a:gd name="T42" fmla="*/ 118 w 157"/>
                    <a:gd name="T43" fmla="*/ 97 h 145"/>
                    <a:gd name="T44" fmla="*/ 89 w 157"/>
                    <a:gd name="T45" fmla="*/ 97 h 145"/>
                    <a:gd name="T46" fmla="*/ 89 w 157"/>
                    <a:gd name="T47" fmla="*/ 72 h 145"/>
                    <a:gd name="T48" fmla="*/ 118 w 157"/>
                    <a:gd name="T49" fmla="*/ 72 h 145"/>
                    <a:gd name="T50" fmla="*/ 118 w 157"/>
                    <a:gd name="T51" fmla="*/ 97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7" h="145">
                      <a:moveTo>
                        <a:pt x="151" y="59"/>
                      </a:moveTo>
                      <a:cubicBezTo>
                        <a:pt x="130" y="41"/>
                        <a:pt x="130" y="41"/>
                        <a:pt x="130" y="41"/>
                      </a:cubicBezTo>
                      <a:cubicBezTo>
                        <a:pt x="124" y="36"/>
                        <a:pt x="115" y="28"/>
                        <a:pt x="110" y="23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83" y="0"/>
                        <a:pt x="74" y="0"/>
                        <a:pt x="69" y="5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2" y="28"/>
                        <a:pt x="33" y="36"/>
                        <a:pt x="27" y="41"/>
                      </a:cubicBezTo>
                      <a:cubicBezTo>
                        <a:pt x="6" y="59"/>
                        <a:pt x="6" y="59"/>
                        <a:pt x="6" y="59"/>
                      </a:cubicBezTo>
                      <a:cubicBezTo>
                        <a:pt x="0" y="64"/>
                        <a:pt x="2" y="68"/>
                        <a:pt x="9" y="68"/>
                      </a:cubicBezTo>
                      <a:cubicBezTo>
                        <a:pt x="21" y="68"/>
                        <a:pt x="21" y="68"/>
                        <a:pt x="21" y="68"/>
                      </a:cubicBezTo>
                      <a:cubicBezTo>
                        <a:pt x="21" y="139"/>
                        <a:pt x="21" y="139"/>
                        <a:pt x="21" y="139"/>
                      </a:cubicBezTo>
                      <a:cubicBezTo>
                        <a:pt x="21" y="142"/>
                        <a:pt x="24" y="145"/>
                        <a:pt x="27" y="145"/>
                      </a:cubicBezTo>
                      <a:cubicBezTo>
                        <a:pt x="38" y="145"/>
                        <a:pt x="38" y="145"/>
                        <a:pt x="38" y="145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71" y="81"/>
                        <a:pt x="71" y="81"/>
                        <a:pt x="71" y="81"/>
                      </a:cubicBezTo>
                      <a:cubicBezTo>
                        <a:pt x="71" y="145"/>
                        <a:pt x="71" y="145"/>
                        <a:pt x="71" y="145"/>
                      </a:cubicBezTo>
                      <a:cubicBezTo>
                        <a:pt x="130" y="145"/>
                        <a:pt x="130" y="145"/>
                        <a:pt x="130" y="145"/>
                      </a:cubicBezTo>
                      <a:cubicBezTo>
                        <a:pt x="134" y="145"/>
                        <a:pt x="136" y="142"/>
                        <a:pt x="136" y="139"/>
                      </a:cubicBezTo>
                      <a:cubicBezTo>
                        <a:pt x="136" y="68"/>
                        <a:pt x="136" y="68"/>
                        <a:pt x="136" y="68"/>
                      </a:cubicBezTo>
                      <a:cubicBezTo>
                        <a:pt x="148" y="68"/>
                        <a:pt x="148" y="68"/>
                        <a:pt x="148" y="68"/>
                      </a:cubicBezTo>
                      <a:cubicBezTo>
                        <a:pt x="155" y="68"/>
                        <a:pt x="157" y="64"/>
                        <a:pt x="151" y="59"/>
                      </a:cubicBezTo>
                      <a:close/>
                      <a:moveTo>
                        <a:pt x="118" y="97"/>
                      </a:moveTo>
                      <a:cubicBezTo>
                        <a:pt x="89" y="97"/>
                        <a:pt x="89" y="97"/>
                        <a:pt x="89" y="97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118" y="72"/>
                        <a:pt x="118" y="72"/>
                        <a:pt x="118" y="72"/>
                      </a:cubicBezTo>
                      <a:lnTo>
                        <a:pt x="118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7424973" y="2373556"/>
              <a:ext cx="20463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运营工作计划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7424973" y="2739706"/>
              <a:ext cx="3407722" cy="66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7424973" y="4132019"/>
              <a:ext cx="20463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运营工作计划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7424973" y="4498169"/>
              <a:ext cx="3407722" cy="66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1476297" y="4132019"/>
              <a:ext cx="20463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运营工作计划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1476297" y="4498169"/>
              <a:ext cx="3407722" cy="66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1476297" y="2420013"/>
              <a:ext cx="20463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运营工作计划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1476297" y="2786163"/>
              <a:ext cx="3407722" cy="66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点击此处输入你的汇报内容，根据您的实际情况调整文字字体和大小。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240260" cy="6882130"/>
            <a:chOff x="0" y="0"/>
            <a:chExt cx="19276" cy="1083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>
              <a:off x="0" y="0"/>
              <a:ext cx="19277" cy="10838"/>
            </a:xfrm>
            <a:prstGeom prst="rect">
              <a:avLst/>
            </a:prstGeom>
            <a:gradFill>
              <a:gsLst>
                <a:gs pos="86000">
                  <a:schemeClr val="bg1">
                    <a:alpha val="92000"/>
                  </a:schemeClr>
                </a:gs>
                <a:gs pos="16000">
                  <a:schemeClr val="bg1"/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3400" y="579755"/>
            <a:ext cx="763270" cy="206375"/>
            <a:chOff x="1013179" y="3677954"/>
            <a:chExt cx="920220" cy="221803"/>
          </a:xfrm>
          <a:gradFill>
            <a:gsLst>
              <a:gs pos="5000">
                <a:srgbClr val="0E58C4">
                  <a:alpha val="0"/>
                </a:srgbClr>
              </a:gs>
              <a:gs pos="67000">
                <a:schemeClr val="bg2">
                  <a:lumMod val="50000"/>
                  <a:alpha val="3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</p:grpSpPr>
        <p:grpSp>
          <p:nvGrpSpPr>
            <p:cNvPr id="54" name="PA-组合 4105"/>
            <p:cNvGrpSpPr/>
            <p:nvPr/>
          </p:nvGrpSpPr>
          <p:grpSpPr>
            <a:xfrm>
              <a:off x="1013179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5" name="PA-椭圆 56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PA-椭圆 6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PA-椭圆 6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8" name="PA-组合 190"/>
            <p:cNvGrpSpPr/>
            <p:nvPr/>
          </p:nvGrpSpPr>
          <p:grpSpPr>
            <a:xfrm>
              <a:off x="1135914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59" name="PA-椭圆 19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PA-椭圆 19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PA-椭圆 19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PA-组合 194"/>
            <p:cNvGrpSpPr/>
            <p:nvPr/>
          </p:nvGrpSpPr>
          <p:grpSpPr>
            <a:xfrm>
              <a:off x="125864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3" name="PA-椭圆 195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PA-椭圆 196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PA-椭圆 197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6" name="PA-组合 198"/>
            <p:cNvGrpSpPr/>
            <p:nvPr/>
          </p:nvGrpSpPr>
          <p:grpSpPr>
            <a:xfrm>
              <a:off x="138138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67" name="PA-椭圆 199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PA-椭圆 200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PA-椭圆 201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0" name="PA-组合 202"/>
            <p:cNvGrpSpPr/>
            <p:nvPr/>
          </p:nvGrpSpPr>
          <p:grpSpPr>
            <a:xfrm>
              <a:off x="1504118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71" name="PA-椭圆 20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2" name="PA-椭圆 20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3" name="PA-椭圆 20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74" name="PA-组合 206"/>
            <p:cNvGrpSpPr/>
            <p:nvPr/>
          </p:nvGrpSpPr>
          <p:grpSpPr>
            <a:xfrm>
              <a:off x="1626853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5" name="PA-椭圆 207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PA-椭圆 208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PA-椭圆 209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8" name="PA-组合 210"/>
            <p:cNvGrpSpPr/>
            <p:nvPr/>
          </p:nvGrpSpPr>
          <p:grpSpPr>
            <a:xfrm>
              <a:off x="1749587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89" name="PA-椭圆 211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PA-椭圆 212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PA-椭圆 213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2" name="PA-组合 122"/>
            <p:cNvGrpSpPr/>
            <p:nvPr/>
          </p:nvGrpSpPr>
          <p:grpSpPr>
            <a:xfrm>
              <a:off x="1872322" y="3677954"/>
              <a:ext cx="61077" cy="221803"/>
              <a:chOff x="920890" y="3290017"/>
              <a:chExt cx="89423" cy="324741"/>
            </a:xfrm>
            <a:grpFill/>
          </p:grpSpPr>
          <p:sp>
            <p:nvSpPr>
              <p:cNvPr id="93" name="PA-椭圆 123"/>
              <p:cNvSpPr/>
              <p:nvPr/>
            </p:nvSpPr>
            <p:spPr bwMode="auto">
              <a:xfrm>
                <a:off x="920890" y="3290017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PA-椭圆 124"/>
              <p:cNvSpPr/>
              <p:nvPr/>
            </p:nvSpPr>
            <p:spPr bwMode="auto">
              <a:xfrm>
                <a:off x="920890" y="3407676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PA-椭圆 125"/>
              <p:cNvSpPr/>
              <p:nvPr/>
            </p:nvSpPr>
            <p:spPr bwMode="auto">
              <a:xfrm>
                <a:off x="920890" y="3525335"/>
                <a:ext cx="89423" cy="8942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96" name="矩形 95"/>
          <p:cNvSpPr/>
          <p:nvPr/>
        </p:nvSpPr>
        <p:spPr>
          <a:xfrm>
            <a:off x="8234160" y="503563"/>
            <a:ext cx="349461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勤奋、严谨、求实、创新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-574675" y="4890770"/>
            <a:ext cx="13170535" cy="2592070"/>
            <a:chOff x="-712" y="7786"/>
            <a:chExt cx="20351" cy="3122"/>
          </a:xfrm>
        </p:grpSpPr>
        <p:sp>
          <p:nvSpPr>
            <p:cNvPr id="99" name="任意多边形 98"/>
            <p:cNvSpPr/>
            <p:nvPr/>
          </p:nvSpPr>
          <p:spPr>
            <a:xfrm>
              <a:off x="-603" y="77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-712" y="8086"/>
              <a:ext cx="20242" cy="2823"/>
            </a:xfrm>
            <a:custGeom>
              <a:avLst/>
              <a:gdLst>
                <a:gd name="connsiteX0" fmla="*/ 310 w 20241"/>
                <a:gd name="connsiteY0" fmla="*/ 2822 h 2822"/>
                <a:gd name="connsiteX1" fmla="*/ 599 w 20241"/>
                <a:gd name="connsiteY1" fmla="*/ 26 h 2822"/>
                <a:gd name="connsiteX2" fmla="*/ 7219 w 20241"/>
                <a:gd name="connsiteY2" fmla="*/ 1813 h 2822"/>
                <a:gd name="connsiteX3" fmla="*/ 15379 w 20241"/>
                <a:gd name="connsiteY3" fmla="*/ 1041 h 2822"/>
                <a:gd name="connsiteX4" fmla="*/ 19889 w 20241"/>
                <a:gd name="connsiteY4" fmla="*/ 2026 h 2822"/>
                <a:gd name="connsiteX5" fmla="*/ 20000 w 20241"/>
                <a:gd name="connsiteY5" fmla="*/ 2768 h 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2" h="2823">
                  <a:moveTo>
                    <a:pt x="310" y="2822"/>
                  </a:moveTo>
                  <a:cubicBezTo>
                    <a:pt x="441" y="2869"/>
                    <a:pt x="-635" y="-319"/>
                    <a:pt x="599" y="26"/>
                  </a:cubicBezTo>
                  <a:cubicBezTo>
                    <a:pt x="1834" y="371"/>
                    <a:pt x="4756" y="1644"/>
                    <a:pt x="7219" y="1813"/>
                  </a:cubicBezTo>
                  <a:cubicBezTo>
                    <a:pt x="10332" y="2072"/>
                    <a:pt x="12824" y="995"/>
                    <a:pt x="15379" y="1041"/>
                  </a:cubicBezTo>
                  <a:cubicBezTo>
                    <a:pt x="17424" y="1056"/>
                    <a:pt x="19120" y="1859"/>
                    <a:pt x="19889" y="2026"/>
                  </a:cubicBezTo>
                  <a:cubicBezTo>
                    <a:pt x="20658" y="2193"/>
                    <a:pt x="19917" y="2745"/>
                    <a:pt x="20000" y="2768"/>
                  </a:cubicBezTo>
                </a:path>
              </a:pathLst>
            </a:custGeom>
            <a:gradFill>
              <a:gsLst>
                <a:gs pos="0">
                  <a:srgbClr val="2F6CBA"/>
                </a:gs>
                <a:gs pos="74000">
                  <a:srgbClr val="2F6CB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2533015" y="1779270"/>
            <a:ext cx="733425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1500" b="1">
                <a:ln>
                  <a:gradFill>
                    <a:gsLst>
                      <a:gs pos="0">
                        <a:schemeClr val="bg1">
                          <a:alpha val="94000"/>
                        </a:schemeClr>
                      </a:gs>
                      <a:gs pos="100000">
                        <a:srgbClr val="2F6CBA"/>
                      </a:gs>
                    </a:gsLst>
                    <a:lin ang="16200000" scaled="0"/>
                  </a:gradFill>
                </a:ln>
                <a:noFill/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03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3843655" y="2630170"/>
            <a:ext cx="47129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8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3873500" y="4182745"/>
            <a:ext cx="450850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3720465" y="4328795"/>
            <a:ext cx="48196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Quarterly work report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958e2aa-ba20-40b7-bff6-9b670547780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40;#405337;#407150;"/>
  <p:tag name="ISLIDE.VECTOR" val="#189958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40;#405337;#407150;"/>
  <p:tag name="ISLIDE.VECTOR" val="#18995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bbdf955-add0-41f1-81bf-315cd22888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958e2aa-ba20-40b7-bff6-9b67054778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40;#405337;#407150;"/>
  <p:tag name="ISLIDE.VECTOR" val="#189958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bbdf955-add0-41f1-81bf-315cd22888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40;#405337;#407150;"/>
  <p:tag name="ISLIDE.VECTOR" val="#18995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40;#405337;#407150;"/>
  <p:tag name="ISLIDE.VECTOR" val="#18995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40;#405337;#407150;"/>
  <p:tag name="ISLIDE.VECTOR" val="#189958;"/>
</p:tagLst>
</file>

<file path=ppt/theme/theme1.xml><?xml version="1.0" encoding="utf-8"?>
<a:theme xmlns:a="http://schemas.openxmlformats.org/drawingml/2006/main" name="www.2ppt.co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宽屏</PresentationFormat>
  <Paragraphs>116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Wingdings</vt:lpstr>
      <vt:lpstr>Arial</vt:lpstr>
      <vt:lpstr>字体圈欣意冠黑体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2021-05-18T05:49:27Z</dcterms:created>
  <dcterms:modified xsi:type="dcterms:W3CDTF">2023-01-10T11:57:00Z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25C58563E5BA41A49D39C969ACA4B608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