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charts/chart2.xml" ContentType="application/vnd.openxmlformats-officedocument.drawingml.chart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8.xml" ContentType="application/vnd.openxmlformats-officedocument.presentationml.tag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7" r:id="rId2"/>
    <p:sldId id="258" r:id="rId3"/>
    <p:sldId id="290" r:id="rId4"/>
    <p:sldId id="259" r:id="rId5"/>
    <p:sldId id="267" r:id="rId6"/>
    <p:sldId id="295" r:id="rId7"/>
    <p:sldId id="278" r:id="rId8"/>
    <p:sldId id="291" r:id="rId9"/>
    <p:sldId id="325" r:id="rId10"/>
    <p:sldId id="326" r:id="rId11"/>
    <p:sldId id="311" r:id="rId12"/>
    <p:sldId id="277" r:id="rId13"/>
    <p:sldId id="279" r:id="rId14"/>
    <p:sldId id="297" r:id="rId15"/>
    <p:sldId id="292" r:id="rId16"/>
    <p:sldId id="321" r:id="rId17"/>
    <p:sldId id="263" r:id="rId18"/>
    <p:sldId id="324" r:id="rId19"/>
    <p:sldId id="323" r:id="rId20"/>
    <p:sldId id="296" r:id="rId21"/>
    <p:sldId id="293" r:id="rId22"/>
    <p:sldId id="322" r:id="rId23"/>
    <p:sldId id="276" r:id="rId24"/>
    <p:sldId id="320" r:id="rId25"/>
    <p:sldId id="317" r:id="rId26"/>
    <p:sldId id="32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1">
          <p15:clr>
            <a:srgbClr val="A4A3A4"/>
          </p15:clr>
        </p15:guide>
        <p15:guide id="2" pos="2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46A"/>
    <a:srgbClr val="F5E168"/>
    <a:srgbClr val="404040"/>
    <a:srgbClr val="F3E483"/>
    <a:srgbClr val="969696"/>
    <a:srgbClr val="777777"/>
    <a:srgbClr val="111111"/>
    <a:srgbClr val="4D4D4D"/>
    <a:srgbClr val="4186C4"/>
    <a:srgbClr val="E9C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540" y="120"/>
      </p:cViewPr>
      <p:guideLst>
        <p:guide orient="horz" pos="1831"/>
        <p:guide pos="2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image" Target="../media/image18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52233386949303E-2"/>
          <c:y val="2.0317421662382699E-2"/>
          <c:w val="0.92071477400024304"/>
          <c:h val="0.9057643572649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4-4368-BE5E-E5C77FD272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4-4368-BE5E-E5C77FD272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4-4368-BE5E-E5C77FD272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B4-4368-BE5E-E5C77FD27219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B4-4368-BE5E-E5C77FD272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B4-4368-BE5E-E5C77FD272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B4-4368-BE5E-E5C77FD272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B4-4368-BE5E-E5C77FD2721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B4-4368-BE5E-E5C77FD27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23"/>
        <c:axId val="409554400"/>
        <c:axId val="413469776"/>
      </c:barChart>
      <c:catAx>
        <c:axId val="4095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3469776"/>
        <c:crosses val="autoZero"/>
        <c:auto val="1"/>
        <c:lblAlgn val="ctr"/>
        <c:lblOffset val="100"/>
        <c:noMultiLvlLbl val="0"/>
      </c:catAx>
      <c:valAx>
        <c:axId val="41346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95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ln w="28575" cap="rnd" cmpd="sng" algn="ctr">
              <a:solidFill>
                <a:srgbClr val="40404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9"/>
              <c:spPr>
                <a:solidFill>
                  <a:schemeClr val="bg1"/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11D-43D7-8FFE-D2AFE85CC1FB}"/>
              </c:ext>
            </c:extLst>
          </c:dPt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Sheet1!$B$2:$B$13</c:f>
              <c:numCache>
                <c:formatCode>g/"通""用""格""式"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11D-43D7-8FFE-D2AFE85CC1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S2</c:v>
                </c:pt>
              </c:strCache>
            </c:strRef>
          </c:tx>
          <c:spPr>
            <a:ln w="28575" cap="rnd" cmpd="sng" algn="ctr">
              <a:solidFill>
                <a:srgbClr val="F5E168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9"/>
              <c:spPr>
                <a:solidFill>
                  <a:schemeClr val="bg1"/>
                </a:solidFill>
                <a:ln w="28575" cap="flat" cmpd="sng" algn="ctr">
                  <a:solidFill>
                    <a:srgbClr val="E93929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11D-43D7-8FFE-D2AFE85CC1FB}"/>
              </c:ext>
            </c:extLst>
          </c:dPt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Sheet1!$C$2:$C$13</c:f>
              <c:numCache>
                <c:formatCode>g/"通""用""格""式"</c:formatCode>
                <c:ptCount val="12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2.4</c:v>
                </c:pt>
                <c:pt idx="4">
                  <c:v>4.4000000000000004</c:v>
                </c:pt>
                <c:pt idx="5">
                  <c:v>1.8</c:v>
                </c:pt>
                <c:pt idx="6">
                  <c:v>2.8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11D-43D7-8FFE-D2AFE85CC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618808"/>
        <c:axId val="322619200"/>
      </c:lineChart>
      <c:catAx>
        <c:axId val="3226188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minorGridlines>
          <c:spPr>
            <a:ln w="9525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/>
            </a:ln>
          </c:spPr>
        </c:minorGridlines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2619200"/>
        <c:crosses val="autoZero"/>
        <c:auto val="1"/>
        <c:lblAlgn val="ctr"/>
        <c:lblOffset val="100"/>
        <c:noMultiLvlLbl val="0"/>
      </c:catAx>
      <c:valAx>
        <c:axId val="3226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/&quot;通&quot;&quot;用&quot;&quot;格&quot;&quot;式&quot;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261880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1.4385138740452901E-2"/>
          <c:y val="0.91694441358367595"/>
          <c:w val="0.20599100099988901"/>
          <c:h val="6.8358145391252803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8-4E75-9F8A-3C7C65AC9C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8-4E75-9F8A-3C7C65AC9C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8-4E75-9F8A-3C7C65AC9C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F0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5E1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8-4E75-9F8A-3C7C65AC9C50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E8-4E75-9F8A-3C7C65AC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78568216"/>
        <c:axId val="381320696"/>
      </c:barChart>
      <c:catAx>
        <c:axId val="378568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1320696"/>
        <c:crosses val="autoZero"/>
        <c:auto val="1"/>
        <c:lblAlgn val="ctr"/>
        <c:lblOffset val="100"/>
        <c:noMultiLvlLbl val="0"/>
      </c:catAx>
      <c:valAx>
        <c:axId val="381320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37856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rgbClr val="F5E16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1-4FDD-9BCC-47028C93A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1-4FDD-9BCC-47028C93A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18"/>
        <c:axId val="378569000"/>
        <c:axId val="378568608"/>
      </c:barChart>
      <c:catAx>
        <c:axId val="378569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8568608"/>
        <c:crosses val="autoZero"/>
        <c:auto val="1"/>
        <c:lblAlgn val="ctr"/>
        <c:lblOffset val="100"/>
        <c:noMultiLvlLbl val="0"/>
      </c:catAx>
      <c:valAx>
        <c:axId val="378568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56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微软雅黑" panose="020B0503020204020204" pitchFamily="34" charset="-122"/>
              </a:defRPr>
            </a:lvl1pPr>
          </a:lstStyle>
          <a:p>
            <a:fld id="{4F7DC06F-3BB4-4819-A37E-C328AF70C3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微软雅黑" panose="020B0503020204020204" pitchFamily="34" charset="-122"/>
              </a:defRPr>
            </a:lvl1pPr>
          </a:lstStyle>
          <a:p>
            <a:fld id="{E6234D85-009C-44E1-BB2B-141541C97A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306506"/>
            <a:ext cx="7887600" cy="4357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6EF2F5ED-D19D-4097-92A9-D6092B3D6E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9FEE8E9-A6BB-460D-B3B5-6F6B70813562}" type="datetime1">
              <a:rPr kumimoji="0" lang="zh-CN" altLang="en-US" b="0" i="0" kern="1200" cap="none" spc="0" normalizeH="0" baseline="0" noProof="0">
                <a:ea typeface="宋体" panose="02010600030101010101" pitchFamily="2" charset="-122"/>
              </a:rPr>
              <a:t>2023-01-10</a:t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>
              <a:ea typeface="宋体" panose="02010600030101010101" pitchFamily="2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AADA2E-EA48-4AEB-B1AC-D51B635A98B9}" type="slidenum">
              <a:rPr kumimoji="0" lang="zh-CN" altLang="en-US" b="0" i="0" kern="1200" cap="none" spc="0" normalizeH="0" baseline="0" noProof="0">
                <a:ea typeface="宋体" panose="02010600030101010101" pitchFamily="2" charset="-122"/>
              </a:rPr>
              <a:t>‹#›</a:t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70324"/>
            <a:ext cx="6858000" cy="1255193"/>
          </a:xfrm>
        </p:spPr>
        <p:txBody>
          <a:bodyPr anchor="b">
            <a:normAutofit/>
          </a:bodyPr>
          <a:lstStyle>
            <a:lvl1pPr algn="ctr">
              <a:defRPr sz="315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19972"/>
            <a:ext cx="6858000" cy="49007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858" y="2126366"/>
            <a:ext cx="5095142" cy="583380"/>
          </a:xfrm>
        </p:spPr>
        <p:txBody>
          <a:bodyPr anchor="ctr">
            <a:normAutofit/>
          </a:bodyPr>
          <a:lstStyle>
            <a:lvl1pPr>
              <a:defRPr sz="21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858" y="2772702"/>
            <a:ext cx="5095142" cy="382556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089"/>
            <a:ext cx="7886700" cy="58459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49568"/>
            <a:ext cx="3789485" cy="35476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866" y="949568"/>
            <a:ext cx="3789485" cy="35476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62297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049858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667792"/>
            <a:ext cx="3868340" cy="2855850"/>
          </a:xfrm>
        </p:spPr>
        <p:txBody>
          <a:bodyPr/>
          <a:lstStyle>
            <a:lvl1pPr marL="171450" indent="-171450">
              <a:buClr>
                <a:schemeClr val="accent1"/>
              </a:buClr>
              <a:buSzPct val="70000"/>
              <a:buFont typeface="Wingdings 2" panose="05020102010507070707" pitchFamily="18" charset="2"/>
              <a:buChar char="±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49858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67792"/>
            <a:ext cx="3887391" cy="2855850"/>
          </a:xfrm>
        </p:spPr>
        <p:txBody>
          <a:bodyPr/>
          <a:lstStyle>
            <a:lvl1pPr marL="171450" indent="-171450">
              <a:buClr>
                <a:schemeClr val="accent1"/>
              </a:buClr>
              <a:buSzPct val="70000"/>
              <a:buFont typeface="Wingdings 2" panose="05020102010507070707" pitchFamily="18" charset="2"/>
              <a:buChar char="±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平行四边形 3"/>
          <p:cNvSpPr>
            <a:spLocks noChangeArrowheads="1"/>
          </p:cNvSpPr>
          <p:nvPr/>
        </p:nvSpPr>
        <p:spPr bwMode="auto">
          <a:xfrm>
            <a:off x="3708917" y="2767013"/>
            <a:ext cx="5435083" cy="252413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±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zh-CN" sz="1200">
              <a:solidFill>
                <a:srgbClr val="ACD1E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平行四边形 2"/>
          <p:cNvSpPr>
            <a:spLocks noChangeArrowheads="1"/>
          </p:cNvSpPr>
          <p:nvPr/>
        </p:nvSpPr>
        <p:spPr bwMode="auto">
          <a:xfrm>
            <a:off x="2859630" y="2009776"/>
            <a:ext cx="4150770" cy="717947"/>
          </a:xfrm>
          <a:prstGeom prst="parallelogram">
            <a:avLst>
              <a:gd name="adj" fmla="val 3055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/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57195" y="2009776"/>
            <a:ext cx="4266394" cy="71794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此处编辑标题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76" descr="bg2"/>
          <p:cNvPicPr>
            <a:picLocks noChangeAspect="1" noChangeArrowheads="1"/>
          </p:cNvPicPr>
          <p:nvPr/>
        </p:nvPicPr>
        <p:blipFill rotWithShape="1">
          <a:blip r:embed="rId2" cstate="email"/>
          <a:srcRect l="-6" r="-6"/>
          <a:stretch>
            <a:fillRect/>
          </a:stretch>
        </p:blipFill>
        <p:spPr bwMode="auto">
          <a:xfrm>
            <a:off x="-17463" y="-19050"/>
            <a:ext cx="9178926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BT1"/>
          <p:cNvSpPr>
            <a:spLocks noGrp="1"/>
          </p:cNvSpPr>
          <p:nvPr>
            <p:ph type="title" hasCustomPrompt="1"/>
          </p:nvPr>
        </p:nvSpPr>
        <p:spPr>
          <a:xfrm>
            <a:off x="4896000" y="513000"/>
            <a:ext cx="3123900" cy="1201500"/>
          </a:xfrm>
        </p:spPr>
        <p:txBody>
          <a:bodyPr vert="horz"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9" name="KSO_BC2"/>
          <p:cNvSpPr>
            <a:spLocks noGrp="1"/>
          </p:cNvSpPr>
          <p:nvPr>
            <p:ph type="body" sz="half" idx="2"/>
          </p:nvPr>
        </p:nvSpPr>
        <p:spPr>
          <a:xfrm>
            <a:off x="4896000" y="171450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3"/>
          </p:nvPr>
        </p:nvSpPr>
        <p:spPr>
          <a:xfrm rot="435425">
            <a:off x="1269183" y="1131916"/>
            <a:ext cx="2662851" cy="29394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4816" y="273844"/>
            <a:ext cx="760535" cy="4358879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273844"/>
            <a:ext cx="7020658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36C996C-27C8-4692-B794-7F157EC67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E25BD11-2248-468D-9820-4736688BEB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70000"/>
        <a:buFont typeface="Wingdings 2" panose="05020102010507070707" pitchFamily="18" charset="2"/>
        <a:buChar char="±"/>
        <a:defRPr sz="18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slideLayout" Target="../slideLayouts/slideLayout1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19"/>
          <p:cNvSpPr/>
          <p:nvPr/>
        </p:nvSpPr>
        <p:spPr>
          <a:xfrm>
            <a:off x="4971415" y="0"/>
            <a:ext cx="4597400" cy="5143500"/>
          </a:xfrm>
          <a:custGeom>
            <a:avLst/>
            <a:gdLst>
              <a:gd name="txL" fmla="*/ 0 w 6664986"/>
              <a:gd name="txT" fmla="*/ 0 h 6857999"/>
              <a:gd name="txR" fmla="*/ 6664986 w 6664986"/>
              <a:gd name="txB" fmla="*/ 6857999 h 6857999"/>
            </a:gdLst>
            <a:ahLst/>
            <a:cxnLst>
              <a:cxn ang="0">
                <a:pos x="0" y="0"/>
              </a:cxn>
              <a:cxn ang="0">
                <a:pos x="6663003" y="0"/>
              </a:cxn>
              <a:cxn ang="0">
                <a:pos x="6663003" y="6858002"/>
              </a:cxn>
              <a:cxn ang="0">
                <a:pos x="3479158" y="6858002"/>
              </a:cxn>
            </a:cxnLst>
            <a:rect l="txL" t="txT" r="txR" b="txB"/>
            <a:pathLst>
              <a:path w="6664986" h="6857999">
                <a:moveTo>
                  <a:pt x="0" y="0"/>
                </a:moveTo>
                <a:lnTo>
                  <a:pt x="6664986" y="0"/>
                </a:lnTo>
                <a:lnTo>
                  <a:pt x="6664986" y="6857999"/>
                </a:lnTo>
                <a:lnTo>
                  <a:pt x="3480192" y="6857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2" name="等腰三角形 2"/>
          <p:cNvSpPr/>
          <p:nvPr/>
        </p:nvSpPr>
        <p:spPr>
          <a:xfrm rot="-3658493">
            <a:off x="6255226" y="3276045"/>
            <a:ext cx="778669" cy="457200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216329" y="1"/>
              </a:cxn>
              <a:cxn ang="0">
                <a:pos x="329523" y="193067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6" name="等腰三角形 2"/>
          <p:cNvSpPr/>
          <p:nvPr/>
        </p:nvSpPr>
        <p:spPr>
          <a:xfrm rot="-5760518">
            <a:off x="5790168" y="1417082"/>
            <a:ext cx="663178" cy="389334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133643" y="0"/>
              </a:cxn>
              <a:cxn ang="0">
                <a:pos x="203573" y="119223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7" name="等腰三角形 2"/>
          <p:cNvSpPr/>
          <p:nvPr/>
        </p:nvSpPr>
        <p:spPr>
          <a:xfrm rot="-3760302">
            <a:off x="7731919" y="2468166"/>
            <a:ext cx="566738" cy="333375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83407" y="0"/>
              </a:cxn>
              <a:cxn ang="0">
                <a:pos x="127050" y="74849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8" name="等腰三角形 2"/>
          <p:cNvSpPr/>
          <p:nvPr/>
        </p:nvSpPr>
        <p:spPr>
          <a:xfrm rot="8246250">
            <a:off x="8679656" y="2780110"/>
            <a:ext cx="435769" cy="255984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37916" y="0"/>
              </a:cxn>
              <a:cxn ang="0">
                <a:pos x="57756" y="33887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9" name="等腰三角形 2"/>
          <p:cNvSpPr/>
          <p:nvPr/>
        </p:nvSpPr>
        <p:spPr>
          <a:xfrm rot="-2480136">
            <a:off x="5753100" y="2147888"/>
            <a:ext cx="310754" cy="183356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13750" y="0"/>
              </a:cxn>
              <a:cxn ang="0">
                <a:pos x="20945" y="12453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60" name="等腰三角形 2"/>
          <p:cNvSpPr/>
          <p:nvPr/>
        </p:nvSpPr>
        <p:spPr>
          <a:xfrm rot="-9879067">
            <a:off x="5691188" y="546497"/>
            <a:ext cx="433388" cy="254794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37298" y="0"/>
              </a:cxn>
              <a:cxn ang="0">
                <a:pos x="56814" y="33416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215571" y="49313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0365" y="1381125"/>
            <a:ext cx="4995911" cy="2507500"/>
            <a:chOff x="5625" y="3062"/>
            <a:chExt cx="7868" cy="3949"/>
          </a:xfrm>
        </p:grpSpPr>
        <p:sp>
          <p:nvSpPr>
            <p:cNvPr id="10" name="矩形 9"/>
            <p:cNvSpPr/>
            <p:nvPr/>
          </p:nvSpPr>
          <p:spPr>
            <a:xfrm>
              <a:off x="5857" y="6925"/>
              <a:ext cx="7540" cy="85"/>
            </a:xfrm>
            <a:prstGeom prst="rect">
              <a:avLst/>
            </a:prstGeom>
            <a:solidFill>
              <a:srgbClr val="F6E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854" y="4743"/>
              <a:ext cx="85" cy="2268"/>
            </a:xfrm>
            <a:prstGeom prst="rect">
              <a:avLst/>
            </a:prstGeom>
            <a:solidFill>
              <a:srgbClr val="F6E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365" y="3893"/>
              <a:ext cx="85" cy="3118"/>
            </a:xfrm>
            <a:prstGeom prst="rect">
              <a:avLst/>
            </a:prstGeom>
            <a:solidFill>
              <a:srgbClr val="F6E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031" y="3892"/>
              <a:ext cx="5386" cy="85"/>
            </a:xfrm>
            <a:prstGeom prst="rect">
              <a:avLst/>
            </a:prstGeom>
            <a:solidFill>
              <a:srgbClr val="F6E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625" y="3062"/>
              <a:ext cx="2583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F6E46A"/>
                  </a:solidFill>
                  <a:latin typeface="Agency FB" panose="020B0503020202020204" pitchFamily="34" charset="0"/>
                </a:rPr>
                <a:t>20XX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67" y="4830"/>
              <a:ext cx="7426" cy="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6E46A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工作汇报总结</a:t>
              </a:r>
              <a:r>
                <a:rPr lang="en-US" altLang="zh-CN" sz="3600" b="1" dirty="0" smtClean="0">
                  <a:solidFill>
                    <a:srgbClr val="F6E46A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lang="zh-CN" altLang="en-US" sz="3600" b="1" dirty="0" smtClean="0">
                  <a:solidFill>
                    <a:srgbClr val="F6E46A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模板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67" y="5695"/>
              <a:ext cx="723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30" dirty="0" smtClean="0">
                  <a:solidFill>
                    <a:srgbClr val="F6E46A"/>
                  </a:solidFill>
                  <a:latin typeface="Agency FB" panose="020B0503020202020204" pitchFamily="34" charset="0"/>
                  <a:sym typeface="+mn-ea"/>
                </a:rPr>
                <a:t>Add text messageAdd text message</a:t>
              </a:r>
              <a:endParaRPr lang="en-US" altLang="zh-CN" sz="2430" dirty="0" smtClean="0">
                <a:solidFill>
                  <a:srgbClr val="F6E46A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51121" y="2241961"/>
            <a:ext cx="1400958" cy="1400959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2365" y="1500580"/>
            <a:ext cx="1400958" cy="1400959"/>
          </a:xfrm>
          <a:prstGeom prst="ellips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1007" y="1500580"/>
            <a:ext cx="1400958" cy="1400959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0893" y="2241960"/>
            <a:ext cx="1400958" cy="1400959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672" y="1753925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36508" y="2561565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06960" y="1799818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96200" y="2581934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endParaRPr lang="zh-CN" altLang="en-US" sz="45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50665" y="1262140"/>
            <a:ext cx="1193064" cy="38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Polices 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82138" y="1285059"/>
            <a:ext cx="0" cy="402143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850665" y="2023199"/>
            <a:ext cx="1193064" cy="38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Economy  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282137" y="2067890"/>
            <a:ext cx="0" cy="402143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850665" y="2903664"/>
            <a:ext cx="1193064" cy="38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Society 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282137" y="2937469"/>
            <a:ext cx="0" cy="402143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850665" y="3697043"/>
            <a:ext cx="1356350" cy="6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Technology 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282137" y="3709076"/>
            <a:ext cx="0" cy="402143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612255" y="1120775"/>
            <a:ext cx="2184400" cy="3295650"/>
            <a:chOff x="10539" y="1621"/>
            <a:chExt cx="3440" cy="5190"/>
          </a:xfrm>
        </p:grpSpPr>
        <p:sp>
          <p:nvSpPr>
            <p:cNvPr id="49" name="文本框 48"/>
            <p:cNvSpPr txBox="1"/>
            <p:nvPr/>
          </p:nvSpPr>
          <p:spPr>
            <a:xfrm>
              <a:off x="10539" y="1621"/>
              <a:ext cx="3441" cy="1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39" y="2871"/>
              <a:ext cx="3441" cy="1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39" y="4121"/>
              <a:ext cx="3441" cy="1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539" y="5371"/>
              <a:ext cx="3441" cy="1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0720" y="1636395"/>
            <a:ext cx="7708265" cy="2567155"/>
            <a:chOff x="1072" y="2577"/>
            <a:chExt cx="12139" cy="4043"/>
          </a:xfrm>
        </p:grpSpPr>
        <p:grpSp>
          <p:nvGrpSpPr>
            <p:cNvPr id="3" name="组合 2"/>
            <p:cNvGrpSpPr/>
            <p:nvPr/>
          </p:nvGrpSpPr>
          <p:grpSpPr>
            <a:xfrm>
              <a:off x="4922" y="2577"/>
              <a:ext cx="4185" cy="4043"/>
              <a:chOff x="4688" y="3135"/>
              <a:chExt cx="4185" cy="4043"/>
            </a:xfrm>
          </p:grpSpPr>
          <p:sp>
            <p:nvSpPr>
              <p:cNvPr id="184" name=" 184"/>
              <p:cNvSpPr/>
              <p:nvPr/>
            </p:nvSpPr>
            <p:spPr>
              <a:xfrm>
                <a:off x="4939" y="3135"/>
                <a:ext cx="3934" cy="3934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6" name=" 184"/>
              <p:cNvSpPr/>
              <p:nvPr/>
            </p:nvSpPr>
            <p:spPr>
              <a:xfrm>
                <a:off x="5344" y="4053"/>
                <a:ext cx="3125" cy="3125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7" name=" 184"/>
              <p:cNvSpPr/>
              <p:nvPr/>
            </p:nvSpPr>
            <p:spPr>
              <a:xfrm>
                <a:off x="5780" y="4925"/>
                <a:ext cx="2253" cy="2253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8" name=" 184"/>
              <p:cNvSpPr/>
              <p:nvPr/>
            </p:nvSpPr>
            <p:spPr>
              <a:xfrm>
                <a:off x="6082" y="5528"/>
                <a:ext cx="1650" cy="16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23" name="直线连接符 22"/>
              <p:cNvCxnSpPr/>
              <p:nvPr/>
            </p:nvCxnSpPr>
            <p:spPr>
              <a:xfrm>
                <a:off x="4688" y="6249"/>
                <a:ext cx="1268" cy="0"/>
              </a:xfrm>
              <a:prstGeom prst="line">
                <a:avLst/>
              </a:prstGeom>
              <a:ln w="12700" cmpd="sng">
                <a:solidFill>
                  <a:srgbClr val="F5E168"/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线连接符 9"/>
            <p:cNvCxnSpPr/>
            <p:nvPr/>
          </p:nvCxnSpPr>
          <p:spPr>
            <a:xfrm>
              <a:off x="8301" y="4206"/>
              <a:ext cx="1268" cy="0"/>
            </a:xfrm>
            <a:prstGeom prst="line">
              <a:avLst/>
            </a:prstGeom>
            <a:ln w="12700" cmpd="sng">
              <a:solidFill>
                <a:srgbClr val="F5E168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7722" y="5691"/>
              <a:ext cx="1268" cy="0"/>
            </a:xfrm>
            <a:prstGeom prst="line">
              <a:avLst/>
            </a:prstGeom>
            <a:ln w="12700" cmpd="sng">
              <a:solidFill>
                <a:srgbClr val="F5E168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8"/>
            <p:cNvCxnSpPr/>
            <p:nvPr/>
          </p:nvCxnSpPr>
          <p:spPr>
            <a:xfrm>
              <a:off x="4270" y="4206"/>
              <a:ext cx="1268" cy="0"/>
            </a:xfrm>
            <a:prstGeom prst="line">
              <a:avLst/>
            </a:prstGeom>
            <a:ln w="12700" cmpd="sng">
              <a:solidFill>
                <a:srgbClr val="F5E168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72" y="3077"/>
              <a:ext cx="3373" cy="1392"/>
              <a:chOff x="677" y="3845"/>
              <a:chExt cx="3373" cy="1392"/>
            </a:xfrm>
          </p:grpSpPr>
          <p:sp>
            <p:nvSpPr>
              <p:cNvPr id="21" name="文本框 8"/>
              <p:cNvSpPr txBox="1"/>
              <p:nvPr/>
            </p:nvSpPr>
            <p:spPr>
              <a:xfrm>
                <a:off x="751" y="4415"/>
                <a:ext cx="329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Add text messageAdd text message Add text  </a:t>
                </a:r>
                <a:endParaRPr lang="en-US" altLang="zh-CN" sz="12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77" y="3845"/>
                <a:ext cx="2674" cy="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F5E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TITLE  HERE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9838" y="3077"/>
              <a:ext cx="3373" cy="1392"/>
              <a:chOff x="677" y="3845"/>
              <a:chExt cx="3373" cy="1392"/>
            </a:xfrm>
          </p:grpSpPr>
          <p:sp>
            <p:nvSpPr>
              <p:cNvPr id="28" name="文本框 8"/>
              <p:cNvSpPr txBox="1"/>
              <p:nvPr/>
            </p:nvSpPr>
            <p:spPr>
              <a:xfrm>
                <a:off x="751" y="4415"/>
                <a:ext cx="329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Add text messageAdd text message Add text  </a:t>
                </a:r>
                <a:endParaRPr lang="en-US" altLang="zh-CN" sz="12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7" y="3845"/>
                <a:ext cx="2674" cy="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F5E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TITLE  HERE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72" y="5033"/>
              <a:ext cx="3373" cy="1392"/>
              <a:chOff x="677" y="3467"/>
              <a:chExt cx="3373" cy="1392"/>
            </a:xfrm>
          </p:grpSpPr>
          <p:sp>
            <p:nvSpPr>
              <p:cNvPr id="31" name="文本框 8"/>
              <p:cNvSpPr txBox="1"/>
              <p:nvPr/>
            </p:nvSpPr>
            <p:spPr>
              <a:xfrm>
                <a:off x="751" y="4037"/>
                <a:ext cx="329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Add text messageAdd text message Add text  </a:t>
                </a:r>
                <a:endParaRPr lang="en-US" altLang="zh-CN" sz="12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77" y="3467"/>
                <a:ext cx="2674" cy="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F5E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TITLE  HERE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9838" y="5033"/>
              <a:ext cx="3373" cy="1392"/>
              <a:chOff x="677" y="3467"/>
              <a:chExt cx="3373" cy="1392"/>
            </a:xfrm>
          </p:grpSpPr>
          <p:sp>
            <p:nvSpPr>
              <p:cNvPr id="34" name="文本框 8"/>
              <p:cNvSpPr txBox="1"/>
              <p:nvPr/>
            </p:nvSpPr>
            <p:spPr>
              <a:xfrm>
                <a:off x="751" y="4037"/>
                <a:ext cx="329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Add text messageAdd text message Add text  </a:t>
                </a:r>
                <a:endParaRPr lang="en-US" altLang="zh-CN" sz="12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77" y="3467"/>
                <a:ext cx="2674" cy="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F5E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TITLE  HERE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9925" y="1530717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TITLE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HERE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en-US" altLang="zh-CN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551860" y="1530717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TITLE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HERE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795731" y="1524376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TITLE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HERE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3" name="矩形 1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656250" y="1520557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TITLE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HERE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 36"/>
          <p:cNvGrpSpPr/>
          <p:nvPr/>
        </p:nvGrpSpPr>
        <p:grpSpPr>
          <a:xfrm>
            <a:off x="3204609" y="1604467"/>
            <a:ext cx="1694956" cy="2940050"/>
            <a:chOff x="1809834" y="1609292"/>
            <a:chExt cx="1694956" cy="2940050"/>
          </a:xfrm>
          <a:solidFill>
            <a:srgbClr val="404040"/>
          </a:solidFill>
        </p:grpSpPr>
        <p:sp>
          <p:nvSpPr>
            <p:cNvPr id="6" name="矩形 5"/>
            <p:cNvSpPr/>
            <p:nvPr/>
          </p:nvSpPr>
          <p:spPr>
            <a:xfrm rot="10800000">
              <a:off x="1809834" y="1609292"/>
              <a:ext cx="1694955" cy="1149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0800000">
              <a:off x="1918271" y="2923744"/>
              <a:ext cx="1479064" cy="162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梯形 7"/>
            <p:cNvSpPr/>
            <p:nvPr/>
          </p:nvSpPr>
          <p:spPr>
            <a:xfrm rot="10800000">
              <a:off x="1809835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40404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852449" y="1891579"/>
              <a:ext cx="1609725" cy="4178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姚体" panose="02010601030101010101" pitchFamily="2" charset="-122"/>
                </a:rPr>
                <a:t>TITLE  HERE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Tai Le" panose="020B0502040204020203" pitchFamily="34" charset="0"/>
                <a:sym typeface="方正姚体" panose="02010601030101010101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4251" y="3194114"/>
              <a:ext cx="1403084" cy="1336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anose="02010502060101010101" pitchFamily="2" charset="-79"/>
                  <a:ea typeface="微软雅黑" panose="020B0503020204020204" pitchFamily="34" charset="-122"/>
                  <a:cs typeface="Levenim MT" panose="02010502060101010101" pitchFamily="2" charset="-79"/>
                </a:rPr>
                <a:t>Add text messageAdd text message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anose="02010502060101010101" pitchFamily="2" charset="-79"/>
                  <a:ea typeface="微软雅黑" panose="020B0503020204020204" pitchFamily="34" charset="-122"/>
                  <a:cs typeface="Levenim MT" panose="02010502060101010101" pitchFamily="2" charset="-79"/>
                  <a:sym typeface="+mn-ea"/>
                </a:rPr>
                <a:t>Add text messageAdd text message</a:t>
              </a:r>
              <a:endParaRPr lang="zh-CN" altLang="en-US" sz="900" dirty="0">
                <a:solidFill>
                  <a:schemeClr val="bg1"/>
                </a:solidFill>
                <a:latin typeface="Levenim MT" panose="02010502060101010101" pitchFamily="2" charset="-79"/>
                <a:ea typeface="微软雅黑" panose="020B0503020204020204" pitchFamily="34" charset="-122"/>
                <a:cs typeface="Levenim MT" panose="02010502060101010101" pitchFamily="2" charset="-79"/>
              </a:endParaRPr>
            </a:p>
            <a:p>
              <a:pPr>
                <a:lnSpc>
                  <a:spcPct val="130000"/>
                </a:lnSpc>
              </a:pPr>
              <a:endParaRPr lang="zh-CN" altLang="en-US" sz="900" dirty="0">
                <a:solidFill>
                  <a:schemeClr val="bg1"/>
                </a:solidFill>
                <a:latin typeface="Levenim MT" panose="02010502060101010101" pitchFamily="2" charset="-79"/>
                <a:ea typeface="微软雅黑" panose="020B0503020204020204" pitchFamily="34" charset="-122"/>
                <a:cs typeface="Levenim MT" panose="02010502060101010101" pitchFamily="2" charset="-79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5076039" y="1604467"/>
            <a:ext cx="1694956" cy="2940050"/>
            <a:chOff x="4324434" y="1609292"/>
            <a:chExt cx="1694956" cy="2940050"/>
          </a:xfrm>
          <a:solidFill>
            <a:srgbClr val="F5E168"/>
          </a:solidFill>
        </p:grpSpPr>
        <p:sp>
          <p:nvSpPr>
            <p:cNvPr id="9" name="矩形 8"/>
            <p:cNvSpPr/>
            <p:nvPr/>
          </p:nvSpPr>
          <p:spPr>
            <a:xfrm rot="10800000">
              <a:off x="4324434" y="1609292"/>
              <a:ext cx="1694955" cy="1149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0800000">
              <a:off x="4432871" y="2923744"/>
              <a:ext cx="1479064" cy="162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rot="10800000">
              <a:off x="4324435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F5E16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6947469" y="1604467"/>
            <a:ext cx="1694956" cy="2940050"/>
            <a:chOff x="6947469" y="1609292"/>
            <a:chExt cx="1694956" cy="2940050"/>
          </a:xfrm>
          <a:solidFill>
            <a:srgbClr val="404040"/>
          </a:solidFill>
        </p:grpSpPr>
        <p:sp>
          <p:nvSpPr>
            <p:cNvPr id="12" name="矩形 11"/>
            <p:cNvSpPr/>
            <p:nvPr/>
          </p:nvSpPr>
          <p:spPr>
            <a:xfrm rot="10800000">
              <a:off x="6947469" y="1609292"/>
              <a:ext cx="1694955" cy="1149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0800000">
              <a:off x="7055906" y="2923744"/>
              <a:ext cx="1479064" cy="162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梯形 13"/>
            <p:cNvSpPr/>
            <p:nvPr/>
          </p:nvSpPr>
          <p:spPr>
            <a:xfrm rot="10800000">
              <a:off x="6947470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40404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1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22" name="矩形 2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129540" y="2602865"/>
            <a:ext cx="3183255" cy="2217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grpSp>
        <p:nvGrpSpPr>
          <p:cNvPr id="2" name="组 7"/>
          <p:cNvGrpSpPr/>
          <p:nvPr/>
        </p:nvGrpSpPr>
        <p:grpSpPr>
          <a:xfrm>
            <a:off x="232410" y="2773680"/>
            <a:ext cx="2248535" cy="11684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6" name="TextBox 17"/>
          <p:cNvSpPr txBox="1"/>
          <p:nvPr/>
        </p:nvSpPr>
        <p:spPr>
          <a:xfrm>
            <a:off x="5184806" y="3118169"/>
            <a:ext cx="1403084" cy="133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Levenim MT" panose="02010502060101010101" pitchFamily="2" charset="-79"/>
                <a:ea typeface="微软雅黑" panose="020B0503020204020204" pitchFamily="34" charset="-122"/>
                <a:cs typeface="Levenim MT" panose="02010502060101010101" pitchFamily="2" charset="-79"/>
              </a:rPr>
              <a:t>Add text messageAdd text message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Levenim MT" panose="02010502060101010101" pitchFamily="2" charset="-79"/>
                <a:ea typeface="微软雅黑" panose="020B0503020204020204" pitchFamily="34" charset="-122"/>
                <a:cs typeface="Levenim MT" panose="02010502060101010101" pitchFamily="2" charset="-79"/>
                <a:sym typeface="+mn-ea"/>
              </a:rPr>
              <a:t>Add text messageAdd text message</a:t>
            </a:r>
            <a:endParaRPr lang="zh-CN" altLang="en-US" sz="900" dirty="0">
              <a:solidFill>
                <a:schemeClr val="bg1"/>
              </a:solidFill>
              <a:latin typeface="Levenim MT" panose="02010502060101010101" pitchFamily="2" charset="-79"/>
              <a:ea typeface="微软雅黑" panose="020B0503020204020204" pitchFamily="34" charset="-122"/>
              <a:cs typeface="Levenim MT" panose="02010502060101010101" pitchFamily="2" charset="-79"/>
            </a:endParaRPr>
          </a:p>
          <a:p>
            <a:pPr>
              <a:lnSpc>
                <a:spcPct val="130000"/>
              </a:lnSpc>
            </a:pPr>
            <a:endParaRPr lang="zh-CN" altLang="en-US" sz="900" dirty="0">
              <a:solidFill>
                <a:schemeClr val="bg1"/>
              </a:solidFill>
              <a:latin typeface="Levenim MT" panose="02010502060101010101" pitchFamily="2" charset="-79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7056151" y="3118169"/>
            <a:ext cx="1403084" cy="133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Levenim MT" panose="02010502060101010101" pitchFamily="2" charset="-79"/>
                <a:ea typeface="微软雅黑" panose="020B0503020204020204" pitchFamily="34" charset="-122"/>
                <a:cs typeface="Levenim MT" panose="02010502060101010101" pitchFamily="2" charset="-79"/>
              </a:rPr>
              <a:t>Add text messageAdd text message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Levenim MT" panose="02010502060101010101" pitchFamily="2" charset="-79"/>
                <a:ea typeface="微软雅黑" panose="020B0503020204020204" pitchFamily="34" charset="-122"/>
                <a:cs typeface="Levenim MT" panose="02010502060101010101" pitchFamily="2" charset="-79"/>
                <a:sym typeface="+mn-ea"/>
              </a:rPr>
              <a:t>Add text messageAdd text message</a:t>
            </a:r>
            <a:endParaRPr lang="zh-CN" altLang="en-US" sz="900" dirty="0">
              <a:solidFill>
                <a:schemeClr val="bg1"/>
              </a:solidFill>
              <a:latin typeface="Levenim MT" panose="02010502060101010101" pitchFamily="2" charset="-79"/>
              <a:ea typeface="微软雅黑" panose="020B0503020204020204" pitchFamily="34" charset="-122"/>
              <a:cs typeface="Levenim MT" panose="02010502060101010101" pitchFamily="2" charset="-79"/>
            </a:endParaRPr>
          </a:p>
          <a:p>
            <a:pPr>
              <a:lnSpc>
                <a:spcPct val="130000"/>
              </a:lnSpc>
            </a:pPr>
            <a:endParaRPr lang="zh-CN" altLang="en-US" sz="900" dirty="0">
              <a:solidFill>
                <a:schemeClr val="bg1"/>
              </a:solidFill>
              <a:latin typeface="Levenim MT" panose="02010502060101010101" pitchFamily="2" charset="-79"/>
              <a:ea typeface="微软雅黑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5104599" y="1970574"/>
            <a:ext cx="1609725" cy="4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404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Tai Le" panose="020B0502040204020203" pitchFamily="34" charset="0"/>
              <a:sym typeface="方正姚体" panose="02010601030101010101" pitchFamily="2" charset="-122"/>
            </a:endParaRPr>
          </a:p>
        </p:txBody>
      </p:sp>
      <p:sp>
        <p:nvSpPr>
          <p:cNvPr id="31" name="TextBox 3"/>
          <p:cNvSpPr txBox="1"/>
          <p:nvPr/>
        </p:nvSpPr>
        <p:spPr>
          <a:xfrm>
            <a:off x="6973404" y="1970574"/>
            <a:ext cx="1609725" cy="4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404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Tai Le" panose="020B0502040204020203" pitchFamily="34" charset="0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矩形 219"/>
          <p:cNvSpPr/>
          <p:nvPr/>
        </p:nvSpPr>
        <p:spPr>
          <a:xfrm>
            <a:off x="0" y="1563291"/>
            <a:ext cx="1051322" cy="1051322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 w="12700" cap="flat" cmpd="sng">
            <a:solidFill>
              <a:srgbClr val="000000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85" name="矩形 220"/>
          <p:cNvSpPr/>
          <p:nvPr/>
        </p:nvSpPr>
        <p:spPr>
          <a:xfrm>
            <a:off x="1051322" y="1563291"/>
            <a:ext cx="1051322" cy="105132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 cap="flat" cmpd="sng">
            <a:solidFill>
              <a:srgbClr val="000000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86" name="矩形 221"/>
          <p:cNvSpPr/>
          <p:nvPr/>
        </p:nvSpPr>
        <p:spPr>
          <a:xfrm>
            <a:off x="0" y="2614613"/>
            <a:ext cx="1051322" cy="105132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 cap="flat" cmpd="sng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87" name="矩形 222"/>
          <p:cNvSpPr/>
          <p:nvPr/>
        </p:nvSpPr>
        <p:spPr>
          <a:xfrm>
            <a:off x="2102644" y="1563291"/>
            <a:ext cx="1052513" cy="1051322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  <a:ln w="12700" cap="flat" cmpd="sng">
            <a:solidFill>
              <a:srgbClr val="000000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88" name="矩形 223"/>
          <p:cNvSpPr/>
          <p:nvPr/>
        </p:nvSpPr>
        <p:spPr>
          <a:xfrm>
            <a:off x="1051322" y="2614613"/>
            <a:ext cx="1051322" cy="1051322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  <a:ln w="12700" cap="flat" cmpd="sng">
            <a:solidFill>
              <a:srgbClr val="000000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89" name="矩形 224"/>
          <p:cNvSpPr/>
          <p:nvPr/>
        </p:nvSpPr>
        <p:spPr>
          <a:xfrm>
            <a:off x="1051322" y="3665935"/>
            <a:ext cx="1051322" cy="105132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 cap="flat" cmpd="sng">
            <a:solidFill>
              <a:srgbClr val="000000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90" name="矩形 225"/>
          <p:cNvSpPr/>
          <p:nvPr/>
        </p:nvSpPr>
        <p:spPr>
          <a:xfrm>
            <a:off x="2102644" y="3665935"/>
            <a:ext cx="1052513" cy="1051322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  <a:ln w="12700" cap="flat" cmpd="sng">
            <a:solidFill>
              <a:srgbClr val="000000">
                <a:alpha val="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91" name="文本框 226"/>
          <p:cNvSpPr/>
          <p:nvPr/>
        </p:nvSpPr>
        <p:spPr>
          <a:xfrm>
            <a:off x="1218010" y="1893094"/>
            <a:ext cx="758190" cy="41465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000000"/>
                </a:solidFill>
                <a:latin typeface="Impact" panose="020B0806030902050204" pitchFamily="34" charset="0"/>
                <a:ea typeface="方正姚体简体" panose="02010601030101010101" pitchFamily="65" charset="-122"/>
                <a:cs typeface="微软雅黑" panose="020B0503020204020204" pitchFamily="34" charset="-122"/>
                <a:sym typeface="Impact" panose="020B0806030902050204" pitchFamily="34" charset="0"/>
              </a:rPr>
              <a:t>1,359</a:t>
            </a:r>
            <a:endParaRPr lang="zh-CN" altLang="en-US" sz="2100" dirty="0">
              <a:solidFill>
                <a:srgbClr val="000000"/>
              </a:solidFill>
              <a:latin typeface="Impact" panose="020B0806030902050204" pitchFamily="34" charset="0"/>
              <a:ea typeface="方正姚体简体" panose="02010601030101010101" pitchFamily="65" charset="-122"/>
              <a:cs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6092" name="文本框 227"/>
          <p:cNvSpPr/>
          <p:nvPr/>
        </p:nvSpPr>
        <p:spPr>
          <a:xfrm>
            <a:off x="1316831" y="3995738"/>
            <a:ext cx="561340" cy="41465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000000"/>
                </a:solidFill>
                <a:latin typeface="Impact" panose="020B0806030902050204" pitchFamily="34" charset="0"/>
                <a:ea typeface="方正姚体简体" panose="02010601030101010101" pitchFamily="65" charset="-122"/>
                <a:cs typeface="微软雅黑" panose="020B0503020204020204" pitchFamily="34" charset="-122"/>
                <a:sym typeface="Impact" panose="020B0806030902050204" pitchFamily="34" charset="0"/>
              </a:rPr>
              <a:t>267</a:t>
            </a:r>
            <a:endParaRPr lang="zh-CN" altLang="en-US" sz="2100" dirty="0">
              <a:solidFill>
                <a:srgbClr val="000000"/>
              </a:solidFill>
              <a:latin typeface="Impact" panose="020B0806030902050204" pitchFamily="34" charset="0"/>
              <a:ea typeface="方正姚体简体" panose="02010601030101010101" pitchFamily="65" charset="-122"/>
              <a:cs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6093" name="文本框 228"/>
          <p:cNvSpPr/>
          <p:nvPr/>
        </p:nvSpPr>
        <p:spPr>
          <a:xfrm>
            <a:off x="207169" y="2921794"/>
            <a:ext cx="6769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000000"/>
                </a:solidFill>
                <a:latin typeface="Impact" panose="020B0806030902050204" pitchFamily="34" charset="0"/>
                <a:ea typeface="方正姚体简体" panose="02010601030101010101" pitchFamily="65" charset="-122"/>
                <a:cs typeface="微软雅黑" panose="020B0503020204020204" pitchFamily="34" charset="-122"/>
                <a:sym typeface="Impact" panose="020B0806030902050204" pitchFamily="34" charset="0"/>
              </a:rPr>
              <a:t>78%</a:t>
            </a:r>
            <a:endParaRPr lang="zh-CN" altLang="en-US" sz="2400" dirty="0">
              <a:solidFill>
                <a:srgbClr val="000000"/>
              </a:solidFill>
              <a:latin typeface="Impact" panose="020B0806030902050204" pitchFamily="34" charset="0"/>
              <a:ea typeface="方正姚体简体" panose="02010601030101010101" pitchFamily="65" charset="-122"/>
              <a:cs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3906838" y="1366838"/>
            <a:ext cx="4100195" cy="2461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3" name="矩形 1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4605" y="1905000"/>
            <a:ext cx="4685030" cy="1343660"/>
          </a:xfrm>
          <a:prstGeom prst="rect">
            <a:avLst/>
          </a:prstGeom>
          <a:solidFill>
            <a:srgbClr val="F5E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05660" y="1905000"/>
            <a:ext cx="4685030" cy="134366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121" y="2156048"/>
            <a:ext cx="934720" cy="874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5195" y="2155825"/>
            <a:ext cx="3609975" cy="8743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HERE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2354580" y="1640205"/>
            <a:ext cx="697230" cy="2228850"/>
          </a:xfrm>
          <a:prstGeom prst="triangl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395536" y="1203598"/>
          <a:ext cx="4874827" cy="299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9036496" y="1865403"/>
            <a:ext cx="107504" cy="1498435"/>
          </a:xfrm>
          <a:prstGeom prst="rect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5884545" y="975360"/>
            <a:ext cx="3152140" cy="3558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98425" y="1306195"/>
          <a:ext cx="4599305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7" name="矩形 1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4766945" y="1051560"/>
            <a:ext cx="4551680" cy="2583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3" name="矩形 1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13633" y="1455539"/>
          <a:ext cx="4358367" cy="320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reeform 19"/>
          <p:cNvSpPr>
            <a:spLocks noEditPoints="1"/>
          </p:cNvSpPr>
          <p:nvPr/>
        </p:nvSpPr>
        <p:spPr bwMode="auto">
          <a:xfrm>
            <a:off x="1060805" y="2122286"/>
            <a:ext cx="411725" cy="337205"/>
          </a:xfrm>
          <a:custGeom>
            <a:avLst/>
            <a:gdLst>
              <a:gd name="T0" fmla="*/ 71 w 81"/>
              <a:gd name="T1" fmla="*/ 12 h 65"/>
              <a:gd name="T2" fmla="*/ 56 w 81"/>
              <a:gd name="T3" fmla="*/ 12 h 65"/>
              <a:gd name="T4" fmla="*/ 56 w 81"/>
              <a:gd name="T5" fmla="*/ 11 h 65"/>
              <a:gd name="T6" fmla="*/ 56 w 81"/>
              <a:gd name="T7" fmla="*/ 6 h 65"/>
              <a:gd name="T8" fmla="*/ 50 w 81"/>
              <a:gd name="T9" fmla="*/ 0 h 65"/>
              <a:gd name="T10" fmla="*/ 31 w 81"/>
              <a:gd name="T11" fmla="*/ 0 h 65"/>
              <a:gd name="T12" fmla="*/ 25 w 81"/>
              <a:gd name="T13" fmla="*/ 6 h 65"/>
              <a:gd name="T14" fmla="*/ 25 w 81"/>
              <a:gd name="T15" fmla="*/ 11 h 65"/>
              <a:gd name="T16" fmla="*/ 25 w 81"/>
              <a:gd name="T17" fmla="*/ 12 h 65"/>
              <a:gd name="T18" fmla="*/ 10 w 81"/>
              <a:gd name="T19" fmla="*/ 12 h 65"/>
              <a:gd name="T20" fmla="*/ 0 w 81"/>
              <a:gd name="T21" fmla="*/ 22 h 65"/>
              <a:gd name="T22" fmla="*/ 0 w 81"/>
              <a:gd name="T23" fmla="*/ 29 h 65"/>
              <a:gd name="T24" fmla="*/ 1 w 81"/>
              <a:gd name="T25" fmla="*/ 30 h 65"/>
              <a:gd name="T26" fmla="*/ 1 w 81"/>
              <a:gd name="T27" fmla="*/ 32 h 65"/>
              <a:gd name="T28" fmla="*/ 1 w 81"/>
              <a:gd name="T29" fmla="*/ 35 h 65"/>
              <a:gd name="T30" fmla="*/ 1 w 81"/>
              <a:gd name="T31" fmla="*/ 56 h 65"/>
              <a:gd name="T32" fmla="*/ 10 w 81"/>
              <a:gd name="T33" fmla="*/ 65 h 65"/>
              <a:gd name="T34" fmla="*/ 71 w 81"/>
              <a:gd name="T35" fmla="*/ 65 h 65"/>
              <a:gd name="T36" fmla="*/ 80 w 81"/>
              <a:gd name="T37" fmla="*/ 56 h 65"/>
              <a:gd name="T38" fmla="*/ 80 w 81"/>
              <a:gd name="T39" fmla="*/ 35 h 65"/>
              <a:gd name="T40" fmla="*/ 80 w 81"/>
              <a:gd name="T41" fmla="*/ 32 h 65"/>
              <a:gd name="T42" fmla="*/ 80 w 81"/>
              <a:gd name="T43" fmla="*/ 30 h 65"/>
              <a:gd name="T44" fmla="*/ 81 w 81"/>
              <a:gd name="T45" fmla="*/ 29 h 65"/>
              <a:gd name="T46" fmla="*/ 81 w 81"/>
              <a:gd name="T47" fmla="*/ 22 h 65"/>
              <a:gd name="T48" fmla="*/ 71 w 81"/>
              <a:gd name="T49" fmla="*/ 12 h 65"/>
              <a:gd name="T50" fmla="*/ 28 w 81"/>
              <a:gd name="T51" fmla="*/ 6 h 65"/>
              <a:gd name="T52" fmla="*/ 31 w 81"/>
              <a:gd name="T53" fmla="*/ 4 h 65"/>
              <a:gd name="T54" fmla="*/ 50 w 81"/>
              <a:gd name="T55" fmla="*/ 4 h 65"/>
              <a:gd name="T56" fmla="*/ 53 w 81"/>
              <a:gd name="T57" fmla="*/ 6 h 65"/>
              <a:gd name="T58" fmla="*/ 53 w 81"/>
              <a:gd name="T59" fmla="*/ 11 h 65"/>
              <a:gd name="T60" fmla="*/ 52 w 81"/>
              <a:gd name="T61" fmla="*/ 12 h 65"/>
              <a:gd name="T62" fmla="*/ 28 w 81"/>
              <a:gd name="T63" fmla="*/ 12 h 65"/>
              <a:gd name="T64" fmla="*/ 28 w 81"/>
              <a:gd name="T65" fmla="*/ 11 h 65"/>
              <a:gd name="T66" fmla="*/ 28 w 81"/>
              <a:gd name="T67" fmla="*/ 6 h 65"/>
              <a:gd name="T68" fmla="*/ 74 w 81"/>
              <a:gd name="T69" fmla="*/ 33 h 65"/>
              <a:gd name="T70" fmla="*/ 44 w 81"/>
              <a:gd name="T71" fmla="*/ 39 h 65"/>
              <a:gd name="T72" fmla="*/ 44 w 81"/>
              <a:gd name="T73" fmla="*/ 41 h 65"/>
              <a:gd name="T74" fmla="*/ 42 w 81"/>
              <a:gd name="T75" fmla="*/ 43 h 65"/>
              <a:gd name="T76" fmla="*/ 39 w 81"/>
              <a:gd name="T77" fmla="*/ 43 h 65"/>
              <a:gd name="T78" fmla="*/ 37 w 81"/>
              <a:gd name="T79" fmla="*/ 41 h 65"/>
              <a:gd name="T80" fmla="*/ 37 w 81"/>
              <a:gd name="T81" fmla="*/ 39 h 65"/>
              <a:gd name="T82" fmla="*/ 6 w 81"/>
              <a:gd name="T83" fmla="*/ 33 h 65"/>
              <a:gd name="T84" fmla="*/ 6 w 81"/>
              <a:gd name="T85" fmla="*/ 31 h 65"/>
              <a:gd name="T86" fmla="*/ 37 w 81"/>
              <a:gd name="T87" fmla="*/ 37 h 65"/>
              <a:gd name="T88" fmla="*/ 37 w 81"/>
              <a:gd name="T89" fmla="*/ 34 h 65"/>
              <a:gd name="T90" fmla="*/ 39 w 81"/>
              <a:gd name="T91" fmla="*/ 32 h 65"/>
              <a:gd name="T92" fmla="*/ 42 w 81"/>
              <a:gd name="T93" fmla="*/ 32 h 65"/>
              <a:gd name="T94" fmla="*/ 44 w 81"/>
              <a:gd name="T95" fmla="*/ 34 h 65"/>
              <a:gd name="T96" fmla="*/ 44 w 81"/>
              <a:gd name="T97" fmla="*/ 37 h 65"/>
              <a:gd name="T98" fmla="*/ 74 w 81"/>
              <a:gd name="T99" fmla="*/ 31 h 65"/>
              <a:gd name="T100" fmla="*/ 74 w 81"/>
              <a:gd name="T101" fmla="*/ 3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1" h="65">
                <a:moveTo>
                  <a:pt x="71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"/>
                  <a:pt x="53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8" y="0"/>
                  <a:pt x="25" y="3"/>
                  <a:pt x="25" y="6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6"/>
                  <a:pt x="0" y="22"/>
                </a:cubicBezTo>
                <a:cubicBezTo>
                  <a:pt x="0" y="29"/>
                  <a:pt x="0" y="29"/>
                  <a:pt x="0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56"/>
                  <a:pt x="1" y="56"/>
                  <a:pt x="1" y="56"/>
                </a:cubicBezTo>
                <a:cubicBezTo>
                  <a:pt x="1" y="61"/>
                  <a:pt x="5" y="65"/>
                  <a:pt x="10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6" y="65"/>
                  <a:pt x="80" y="61"/>
                  <a:pt x="80" y="56"/>
                </a:cubicBezTo>
                <a:cubicBezTo>
                  <a:pt x="80" y="35"/>
                  <a:pt x="80" y="35"/>
                  <a:pt x="80" y="35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0"/>
                  <a:pt x="80" y="30"/>
                  <a:pt x="80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16"/>
                  <a:pt x="76" y="12"/>
                  <a:pt x="71" y="12"/>
                </a:cubicBezTo>
                <a:close/>
                <a:moveTo>
                  <a:pt x="28" y="6"/>
                </a:moveTo>
                <a:cubicBezTo>
                  <a:pt x="28" y="5"/>
                  <a:pt x="29" y="4"/>
                  <a:pt x="3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3" y="5"/>
                  <a:pt x="53" y="6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2" y="11"/>
                  <a:pt x="52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6"/>
                  <a:pt x="28" y="6"/>
                  <a:pt x="28" y="6"/>
                </a:cubicBezTo>
                <a:close/>
                <a:moveTo>
                  <a:pt x="74" y="33"/>
                </a:moveTo>
                <a:cubicBezTo>
                  <a:pt x="44" y="39"/>
                  <a:pt x="44" y="39"/>
                  <a:pt x="44" y="39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2"/>
                  <a:pt x="43" y="43"/>
                  <a:pt x="42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8" y="43"/>
                  <a:pt x="37" y="42"/>
                  <a:pt x="37" y="41"/>
                </a:cubicBezTo>
                <a:cubicBezTo>
                  <a:pt x="37" y="39"/>
                  <a:pt x="37" y="39"/>
                  <a:pt x="37" y="39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1"/>
                  <a:pt x="6" y="31"/>
                  <a:pt x="6" y="31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8" y="32"/>
                  <a:pt x="39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4" y="33"/>
                  <a:pt x="44" y="34"/>
                </a:cubicBezTo>
                <a:cubicBezTo>
                  <a:pt x="44" y="37"/>
                  <a:pt x="44" y="37"/>
                  <a:pt x="44" y="37"/>
                </a:cubicBezTo>
                <a:cubicBezTo>
                  <a:pt x="74" y="31"/>
                  <a:pt x="74" y="31"/>
                  <a:pt x="74" y="31"/>
                </a:cubicBezTo>
                <a:lnTo>
                  <a:pt x="74" y="3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Freeform 39"/>
          <p:cNvSpPr>
            <a:spLocks noEditPoints="1"/>
          </p:cNvSpPr>
          <p:nvPr/>
        </p:nvSpPr>
        <p:spPr bwMode="auto">
          <a:xfrm>
            <a:off x="3626396" y="1300086"/>
            <a:ext cx="368662" cy="509294"/>
          </a:xfrm>
          <a:custGeom>
            <a:avLst/>
            <a:gdLst>
              <a:gd name="T0" fmla="*/ 220 w 715"/>
              <a:gd name="T1" fmla="*/ 0 h 990"/>
              <a:gd name="T2" fmla="*/ 220 w 715"/>
              <a:gd name="T3" fmla="*/ 210 h 990"/>
              <a:gd name="T4" fmla="*/ 593 w 715"/>
              <a:gd name="T5" fmla="*/ 403 h 990"/>
              <a:gd name="T6" fmla="*/ 599 w 715"/>
              <a:gd name="T7" fmla="*/ 328 h 990"/>
              <a:gd name="T8" fmla="*/ 546 w 715"/>
              <a:gd name="T9" fmla="*/ 313 h 990"/>
              <a:gd name="T10" fmla="*/ 492 w 715"/>
              <a:gd name="T11" fmla="*/ 328 h 990"/>
              <a:gd name="T12" fmla="*/ 498 w 715"/>
              <a:gd name="T13" fmla="*/ 366 h 990"/>
              <a:gd name="T14" fmla="*/ 402 w 715"/>
              <a:gd name="T15" fmla="*/ 347 h 990"/>
              <a:gd name="T16" fmla="*/ 321 w 715"/>
              <a:gd name="T17" fmla="*/ 256 h 990"/>
              <a:gd name="T18" fmla="*/ 228 w 715"/>
              <a:gd name="T19" fmla="*/ 226 h 990"/>
              <a:gd name="T20" fmla="*/ 218 w 715"/>
              <a:gd name="T21" fmla="*/ 498 h 990"/>
              <a:gd name="T22" fmla="*/ 209 w 715"/>
              <a:gd name="T23" fmla="*/ 226 h 990"/>
              <a:gd name="T24" fmla="*/ 111 w 715"/>
              <a:gd name="T25" fmla="*/ 565 h 990"/>
              <a:gd name="T26" fmla="*/ 135 w 715"/>
              <a:gd name="T27" fmla="*/ 571 h 990"/>
              <a:gd name="T28" fmla="*/ 97 w 715"/>
              <a:gd name="T29" fmla="*/ 938 h 990"/>
              <a:gd name="T30" fmla="*/ 142 w 715"/>
              <a:gd name="T31" fmla="*/ 990 h 990"/>
              <a:gd name="T32" fmla="*/ 225 w 715"/>
              <a:gd name="T33" fmla="*/ 582 h 990"/>
              <a:gd name="T34" fmla="*/ 326 w 715"/>
              <a:gd name="T35" fmla="*/ 990 h 990"/>
              <a:gd name="T36" fmla="*/ 371 w 715"/>
              <a:gd name="T37" fmla="*/ 936 h 990"/>
              <a:gd name="T38" fmla="*/ 314 w 715"/>
              <a:gd name="T39" fmla="*/ 570 h 990"/>
              <a:gd name="T40" fmla="*/ 347 w 715"/>
              <a:gd name="T41" fmla="*/ 399 h 990"/>
              <a:gd name="T42" fmla="*/ 442 w 715"/>
              <a:gd name="T43" fmla="*/ 460 h 990"/>
              <a:gd name="T44" fmla="*/ 382 w 715"/>
              <a:gd name="T45" fmla="*/ 625 h 990"/>
              <a:gd name="T46" fmla="*/ 715 w 715"/>
              <a:gd name="T47" fmla="*/ 625 h 990"/>
              <a:gd name="T48" fmla="*/ 139 w 715"/>
              <a:gd name="T49" fmla="*/ 493 h 990"/>
              <a:gd name="T50" fmla="*/ 147 w 715"/>
              <a:gd name="T51" fmla="*/ 326 h 990"/>
              <a:gd name="T52" fmla="*/ 556 w 715"/>
              <a:gd name="T53" fmla="*/ 677 h 990"/>
              <a:gd name="T54" fmla="*/ 539 w 715"/>
              <a:gd name="T55" fmla="*/ 708 h 990"/>
              <a:gd name="T56" fmla="*/ 496 w 715"/>
              <a:gd name="T57" fmla="*/ 665 h 990"/>
              <a:gd name="T58" fmla="*/ 543 w 715"/>
              <a:gd name="T59" fmla="*/ 658 h 990"/>
              <a:gd name="T60" fmla="*/ 545 w 715"/>
              <a:gd name="T61" fmla="*/ 595 h 990"/>
              <a:gd name="T62" fmla="*/ 541 w 715"/>
              <a:gd name="T63" fmla="*/ 498 h 990"/>
              <a:gd name="T64" fmla="*/ 558 w 715"/>
              <a:gd name="T65" fmla="*/ 469 h 990"/>
              <a:gd name="T66" fmla="*/ 594 w 715"/>
              <a:gd name="T67" fmla="*/ 507 h 990"/>
              <a:gd name="T68" fmla="*/ 552 w 715"/>
              <a:gd name="T69" fmla="*/ 517 h 990"/>
              <a:gd name="T70" fmla="*/ 557 w 715"/>
              <a:gd name="T71" fmla="*/ 575 h 990"/>
              <a:gd name="T72" fmla="*/ 556 w 715"/>
              <a:gd name="T73" fmla="*/ 677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15" h="990">
                <a:moveTo>
                  <a:pt x="120" y="105"/>
                </a:moveTo>
                <a:cubicBezTo>
                  <a:pt x="120" y="47"/>
                  <a:pt x="165" y="0"/>
                  <a:pt x="220" y="0"/>
                </a:cubicBezTo>
                <a:cubicBezTo>
                  <a:pt x="275" y="0"/>
                  <a:pt x="319" y="47"/>
                  <a:pt x="319" y="105"/>
                </a:cubicBezTo>
                <a:cubicBezTo>
                  <a:pt x="319" y="163"/>
                  <a:pt x="275" y="210"/>
                  <a:pt x="220" y="210"/>
                </a:cubicBezTo>
                <a:cubicBezTo>
                  <a:pt x="165" y="210"/>
                  <a:pt x="120" y="163"/>
                  <a:pt x="120" y="105"/>
                </a:cubicBezTo>
                <a:close/>
                <a:moveTo>
                  <a:pt x="593" y="403"/>
                </a:moveTo>
                <a:cubicBezTo>
                  <a:pt x="589" y="377"/>
                  <a:pt x="591" y="343"/>
                  <a:pt x="619" y="329"/>
                </a:cubicBezTo>
                <a:cubicBezTo>
                  <a:pt x="619" y="329"/>
                  <a:pt x="615" y="317"/>
                  <a:pt x="599" y="328"/>
                </a:cubicBezTo>
                <a:cubicBezTo>
                  <a:pt x="583" y="338"/>
                  <a:pt x="572" y="336"/>
                  <a:pt x="567" y="329"/>
                </a:cubicBezTo>
                <a:cubicBezTo>
                  <a:pt x="564" y="326"/>
                  <a:pt x="556" y="313"/>
                  <a:pt x="546" y="313"/>
                </a:cubicBezTo>
                <a:cubicBezTo>
                  <a:pt x="536" y="312"/>
                  <a:pt x="527" y="326"/>
                  <a:pt x="524" y="329"/>
                </a:cubicBezTo>
                <a:cubicBezTo>
                  <a:pt x="519" y="336"/>
                  <a:pt x="509" y="338"/>
                  <a:pt x="492" y="328"/>
                </a:cubicBezTo>
                <a:cubicBezTo>
                  <a:pt x="476" y="317"/>
                  <a:pt x="473" y="329"/>
                  <a:pt x="473" y="329"/>
                </a:cubicBezTo>
                <a:cubicBezTo>
                  <a:pt x="488" y="337"/>
                  <a:pt x="495" y="351"/>
                  <a:pt x="498" y="366"/>
                </a:cubicBezTo>
                <a:cubicBezTo>
                  <a:pt x="500" y="374"/>
                  <a:pt x="448" y="386"/>
                  <a:pt x="440" y="386"/>
                </a:cubicBezTo>
                <a:cubicBezTo>
                  <a:pt x="418" y="385"/>
                  <a:pt x="411" y="365"/>
                  <a:pt x="402" y="347"/>
                </a:cubicBezTo>
                <a:cubicBezTo>
                  <a:pt x="394" y="333"/>
                  <a:pt x="386" y="320"/>
                  <a:pt x="377" y="308"/>
                </a:cubicBezTo>
                <a:cubicBezTo>
                  <a:pt x="361" y="288"/>
                  <a:pt x="342" y="270"/>
                  <a:pt x="321" y="256"/>
                </a:cubicBezTo>
                <a:cubicBezTo>
                  <a:pt x="305" y="245"/>
                  <a:pt x="287" y="237"/>
                  <a:pt x="268" y="232"/>
                </a:cubicBezTo>
                <a:cubicBezTo>
                  <a:pt x="266" y="231"/>
                  <a:pt x="228" y="225"/>
                  <a:pt x="228" y="226"/>
                </a:cubicBezTo>
                <a:cubicBezTo>
                  <a:pt x="228" y="226"/>
                  <a:pt x="249" y="460"/>
                  <a:pt x="249" y="460"/>
                </a:cubicBezTo>
                <a:cubicBezTo>
                  <a:pt x="218" y="498"/>
                  <a:pt x="218" y="498"/>
                  <a:pt x="218" y="498"/>
                </a:cubicBezTo>
                <a:cubicBezTo>
                  <a:pt x="183" y="460"/>
                  <a:pt x="183" y="460"/>
                  <a:pt x="183" y="460"/>
                </a:cubicBezTo>
                <a:cubicBezTo>
                  <a:pt x="183" y="460"/>
                  <a:pt x="210" y="226"/>
                  <a:pt x="209" y="226"/>
                </a:cubicBezTo>
                <a:cubicBezTo>
                  <a:pt x="182" y="225"/>
                  <a:pt x="92" y="234"/>
                  <a:pt x="30" y="369"/>
                </a:cubicBezTo>
                <a:cubicBezTo>
                  <a:pt x="0" y="432"/>
                  <a:pt x="66" y="534"/>
                  <a:pt x="111" y="565"/>
                </a:cubicBezTo>
                <a:cubicBezTo>
                  <a:pt x="117" y="570"/>
                  <a:pt x="124" y="572"/>
                  <a:pt x="131" y="572"/>
                </a:cubicBezTo>
                <a:cubicBezTo>
                  <a:pt x="132" y="572"/>
                  <a:pt x="134" y="571"/>
                  <a:pt x="135" y="571"/>
                </a:cubicBezTo>
                <a:cubicBezTo>
                  <a:pt x="134" y="583"/>
                  <a:pt x="134" y="583"/>
                  <a:pt x="134" y="583"/>
                </a:cubicBezTo>
                <a:cubicBezTo>
                  <a:pt x="97" y="938"/>
                  <a:pt x="97" y="938"/>
                  <a:pt x="97" y="938"/>
                </a:cubicBezTo>
                <a:cubicBezTo>
                  <a:pt x="95" y="964"/>
                  <a:pt x="112" y="987"/>
                  <a:pt x="137" y="989"/>
                </a:cubicBezTo>
                <a:cubicBezTo>
                  <a:pt x="138" y="990"/>
                  <a:pt x="140" y="990"/>
                  <a:pt x="142" y="990"/>
                </a:cubicBezTo>
                <a:cubicBezTo>
                  <a:pt x="164" y="990"/>
                  <a:pt x="184" y="972"/>
                  <a:pt x="186" y="948"/>
                </a:cubicBezTo>
                <a:cubicBezTo>
                  <a:pt x="225" y="582"/>
                  <a:pt x="225" y="582"/>
                  <a:pt x="225" y="582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6" y="973"/>
                  <a:pt x="305" y="990"/>
                  <a:pt x="326" y="990"/>
                </a:cubicBezTo>
                <a:cubicBezTo>
                  <a:pt x="329" y="990"/>
                  <a:pt x="331" y="989"/>
                  <a:pt x="334" y="989"/>
                </a:cubicBezTo>
                <a:cubicBezTo>
                  <a:pt x="358" y="985"/>
                  <a:pt x="375" y="961"/>
                  <a:pt x="371" y="936"/>
                </a:cubicBezTo>
                <a:cubicBezTo>
                  <a:pt x="313" y="571"/>
                  <a:pt x="313" y="571"/>
                  <a:pt x="313" y="571"/>
                </a:cubicBezTo>
                <a:cubicBezTo>
                  <a:pt x="313" y="571"/>
                  <a:pt x="314" y="571"/>
                  <a:pt x="314" y="570"/>
                </a:cubicBezTo>
                <a:cubicBezTo>
                  <a:pt x="295" y="328"/>
                  <a:pt x="295" y="328"/>
                  <a:pt x="295" y="328"/>
                </a:cubicBezTo>
                <a:cubicBezTo>
                  <a:pt x="313" y="343"/>
                  <a:pt x="331" y="365"/>
                  <a:pt x="347" y="399"/>
                </a:cubicBezTo>
                <a:cubicBezTo>
                  <a:pt x="360" y="428"/>
                  <a:pt x="384" y="448"/>
                  <a:pt x="413" y="457"/>
                </a:cubicBezTo>
                <a:cubicBezTo>
                  <a:pt x="422" y="459"/>
                  <a:pt x="432" y="460"/>
                  <a:pt x="442" y="460"/>
                </a:cubicBezTo>
                <a:cubicBezTo>
                  <a:pt x="443" y="460"/>
                  <a:pt x="445" y="460"/>
                  <a:pt x="446" y="460"/>
                </a:cubicBezTo>
                <a:cubicBezTo>
                  <a:pt x="410" y="508"/>
                  <a:pt x="382" y="572"/>
                  <a:pt x="382" y="625"/>
                </a:cubicBezTo>
                <a:cubicBezTo>
                  <a:pt x="382" y="723"/>
                  <a:pt x="457" y="802"/>
                  <a:pt x="548" y="802"/>
                </a:cubicBezTo>
                <a:cubicBezTo>
                  <a:pt x="640" y="802"/>
                  <a:pt x="715" y="723"/>
                  <a:pt x="715" y="625"/>
                </a:cubicBezTo>
                <a:cubicBezTo>
                  <a:pt x="715" y="548"/>
                  <a:pt x="654" y="441"/>
                  <a:pt x="593" y="403"/>
                </a:cubicBezTo>
                <a:close/>
                <a:moveTo>
                  <a:pt x="139" y="493"/>
                </a:moveTo>
                <a:cubicBezTo>
                  <a:pt x="113" y="466"/>
                  <a:pt x="89" y="416"/>
                  <a:pt x="94" y="402"/>
                </a:cubicBezTo>
                <a:cubicBezTo>
                  <a:pt x="111" y="364"/>
                  <a:pt x="130" y="341"/>
                  <a:pt x="147" y="326"/>
                </a:cubicBezTo>
                <a:lnTo>
                  <a:pt x="139" y="493"/>
                </a:lnTo>
                <a:close/>
                <a:moveTo>
                  <a:pt x="556" y="677"/>
                </a:moveTo>
                <a:cubicBezTo>
                  <a:pt x="556" y="708"/>
                  <a:pt x="556" y="708"/>
                  <a:pt x="556" y="708"/>
                </a:cubicBezTo>
                <a:cubicBezTo>
                  <a:pt x="539" y="708"/>
                  <a:pt x="539" y="708"/>
                  <a:pt x="539" y="708"/>
                </a:cubicBezTo>
                <a:cubicBezTo>
                  <a:pt x="539" y="678"/>
                  <a:pt x="539" y="678"/>
                  <a:pt x="539" y="678"/>
                </a:cubicBezTo>
                <a:cubicBezTo>
                  <a:pt x="523" y="678"/>
                  <a:pt x="506" y="673"/>
                  <a:pt x="496" y="665"/>
                </a:cubicBezTo>
                <a:cubicBezTo>
                  <a:pt x="503" y="646"/>
                  <a:pt x="503" y="646"/>
                  <a:pt x="503" y="646"/>
                </a:cubicBezTo>
                <a:cubicBezTo>
                  <a:pt x="513" y="653"/>
                  <a:pt x="527" y="658"/>
                  <a:pt x="543" y="658"/>
                </a:cubicBezTo>
                <a:cubicBezTo>
                  <a:pt x="563" y="658"/>
                  <a:pt x="576" y="646"/>
                  <a:pt x="576" y="630"/>
                </a:cubicBezTo>
                <a:cubicBezTo>
                  <a:pt x="576" y="614"/>
                  <a:pt x="565" y="604"/>
                  <a:pt x="545" y="595"/>
                </a:cubicBezTo>
                <a:cubicBezTo>
                  <a:pt x="516" y="584"/>
                  <a:pt x="499" y="570"/>
                  <a:pt x="499" y="545"/>
                </a:cubicBezTo>
                <a:cubicBezTo>
                  <a:pt x="499" y="521"/>
                  <a:pt x="515" y="503"/>
                  <a:pt x="541" y="498"/>
                </a:cubicBezTo>
                <a:cubicBezTo>
                  <a:pt x="541" y="469"/>
                  <a:pt x="541" y="469"/>
                  <a:pt x="541" y="469"/>
                </a:cubicBezTo>
                <a:cubicBezTo>
                  <a:pt x="558" y="469"/>
                  <a:pt x="558" y="469"/>
                  <a:pt x="558" y="469"/>
                </a:cubicBezTo>
                <a:cubicBezTo>
                  <a:pt x="558" y="497"/>
                  <a:pt x="558" y="497"/>
                  <a:pt x="558" y="497"/>
                </a:cubicBezTo>
                <a:cubicBezTo>
                  <a:pt x="575" y="498"/>
                  <a:pt x="586" y="502"/>
                  <a:pt x="594" y="507"/>
                </a:cubicBezTo>
                <a:cubicBezTo>
                  <a:pt x="587" y="526"/>
                  <a:pt x="587" y="526"/>
                  <a:pt x="587" y="526"/>
                </a:cubicBezTo>
                <a:cubicBezTo>
                  <a:pt x="581" y="523"/>
                  <a:pt x="570" y="517"/>
                  <a:pt x="552" y="517"/>
                </a:cubicBezTo>
                <a:cubicBezTo>
                  <a:pt x="531" y="517"/>
                  <a:pt x="523" y="530"/>
                  <a:pt x="523" y="542"/>
                </a:cubicBezTo>
                <a:cubicBezTo>
                  <a:pt x="523" y="557"/>
                  <a:pt x="533" y="564"/>
                  <a:pt x="557" y="575"/>
                </a:cubicBezTo>
                <a:cubicBezTo>
                  <a:pt x="586" y="587"/>
                  <a:pt x="600" y="602"/>
                  <a:pt x="600" y="628"/>
                </a:cubicBezTo>
                <a:cubicBezTo>
                  <a:pt x="600" y="651"/>
                  <a:pt x="585" y="672"/>
                  <a:pt x="556" y="677"/>
                </a:cubicBezTo>
                <a:close/>
              </a:path>
            </a:pathLst>
          </a:custGeom>
          <a:solidFill>
            <a:srgbClr val="F5E16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40987" y="2700710"/>
            <a:ext cx="411908" cy="411908"/>
            <a:chOff x="8255000" y="2541588"/>
            <a:chExt cx="717550" cy="717550"/>
          </a:xfrm>
          <a:solidFill>
            <a:srgbClr val="262626"/>
          </a:solidFill>
        </p:grpSpPr>
        <p:sp>
          <p:nvSpPr>
            <p:cNvPr id="10" name="Freeform 59"/>
            <p:cNvSpPr/>
            <p:nvPr/>
          </p:nvSpPr>
          <p:spPr bwMode="auto">
            <a:xfrm>
              <a:off x="8689975" y="2976563"/>
              <a:ext cx="282575" cy="282575"/>
            </a:xfrm>
            <a:custGeom>
              <a:avLst/>
              <a:gdLst>
                <a:gd name="T0" fmla="*/ 67 w 74"/>
                <a:gd name="T1" fmla="*/ 42 h 74"/>
                <a:gd name="T2" fmla="*/ 24 w 74"/>
                <a:gd name="T3" fmla="*/ 0 h 74"/>
                <a:gd name="T4" fmla="*/ 0 w 74"/>
                <a:gd name="T5" fmla="*/ 24 h 74"/>
                <a:gd name="T6" fmla="*/ 42 w 74"/>
                <a:gd name="T7" fmla="*/ 67 h 74"/>
                <a:gd name="T8" fmla="*/ 67 w 74"/>
                <a:gd name="T9" fmla="*/ 67 h 74"/>
                <a:gd name="T10" fmla="*/ 67 w 74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4">
                  <a:moveTo>
                    <a:pt x="67" y="42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0"/>
                    <a:pt x="9" y="18"/>
                    <a:pt x="0" y="2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9" y="74"/>
                    <a:pt x="60" y="74"/>
                    <a:pt x="67" y="67"/>
                  </a:cubicBezTo>
                  <a:cubicBezTo>
                    <a:pt x="74" y="60"/>
                    <a:pt x="74" y="49"/>
                    <a:pt x="6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Freeform 60"/>
            <p:cNvSpPr>
              <a:spLocks noEditPoints="1"/>
            </p:cNvSpPr>
            <p:nvPr/>
          </p:nvSpPr>
          <p:spPr bwMode="auto">
            <a:xfrm>
              <a:off x="8255000" y="2541588"/>
              <a:ext cx="533400" cy="533400"/>
            </a:xfrm>
            <a:custGeom>
              <a:avLst/>
              <a:gdLst>
                <a:gd name="T0" fmla="*/ 140 w 140"/>
                <a:gd name="T1" fmla="*/ 70 h 140"/>
                <a:gd name="T2" fmla="*/ 70 w 140"/>
                <a:gd name="T3" fmla="*/ 0 h 140"/>
                <a:gd name="T4" fmla="*/ 0 w 140"/>
                <a:gd name="T5" fmla="*/ 70 h 140"/>
                <a:gd name="T6" fmla="*/ 70 w 140"/>
                <a:gd name="T7" fmla="*/ 140 h 140"/>
                <a:gd name="T8" fmla="*/ 140 w 140"/>
                <a:gd name="T9" fmla="*/ 70 h 140"/>
                <a:gd name="T10" fmla="*/ 70 w 140"/>
                <a:gd name="T11" fmla="*/ 122 h 140"/>
                <a:gd name="T12" fmla="*/ 17 w 140"/>
                <a:gd name="T13" fmla="*/ 70 h 140"/>
                <a:gd name="T14" fmla="*/ 70 w 140"/>
                <a:gd name="T15" fmla="*/ 17 h 140"/>
                <a:gd name="T16" fmla="*/ 122 w 140"/>
                <a:gd name="T17" fmla="*/ 70 h 140"/>
                <a:gd name="T18" fmla="*/ 70 w 140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140" y="70"/>
                  </a:moveTo>
                  <a:cubicBezTo>
                    <a:pt x="140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40" y="108"/>
                    <a:pt x="140" y="70"/>
                  </a:cubicBezTo>
                  <a:close/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9" y="17"/>
                    <a:pt x="122" y="41"/>
                    <a:pt x="122" y="70"/>
                  </a:cubicBezTo>
                  <a:cubicBezTo>
                    <a:pt x="122" y="99"/>
                    <a:pt x="99" y="122"/>
                    <a:pt x="7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" name="Freeform 61"/>
            <p:cNvSpPr/>
            <p:nvPr/>
          </p:nvSpPr>
          <p:spPr bwMode="auto">
            <a:xfrm>
              <a:off x="8366125" y="2652713"/>
              <a:ext cx="155575" cy="155575"/>
            </a:xfrm>
            <a:custGeom>
              <a:avLst/>
              <a:gdLst>
                <a:gd name="T0" fmla="*/ 0 w 41"/>
                <a:gd name="T1" fmla="*/ 41 h 41"/>
                <a:gd name="T2" fmla="*/ 12 w 41"/>
                <a:gd name="T3" fmla="*/ 41 h 41"/>
                <a:gd name="T4" fmla="*/ 41 w 41"/>
                <a:gd name="T5" fmla="*/ 12 h 41"/>
                <a:gd name="T6" fmla="*/ 41 w 41"/>
                <a:gd name="T7" fmla="*/ 0 h 41"/>
                <a:gd name="T8" fmla="*/ 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25712" y="2363826"/>
            <a:ext cx="465017" cy="415847"/>
            <a:chOff x="8256588" y="3259138"/>
            <a:chExt cx="525462" cy="469901"/>
          </a:xfrm>
          <a:solidFill>
            <a:srgbClr val="595959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8256588" y="3259138"/>
              <a:ext cx="525462" cy="392113"/>
            </a:xfrm>
            <a:custGeom>
              <a:avLst/>
              <a:gdLst>
                <a:gd name="T0" fmla="*/ 88 w 94"/>
                <a:gd name="T1" fmla="*/ 0 h 70"/>
                <a:gd name="T2" fmla="*/ 6 w 94"/>
                <a:gd name="T3" fmla="*/ 0 h 70"/>
                <a:gd name="T4" fmla="*/ 0 w 94"/>
                <a:gd name="T5" fmla="*/ 6 h 70"/>
                <a:gd name="T6" fmla="*/ 0 w 94"/>
                <a:gd name="T7" fmla="*/ 65 h 70"/>
                <a:gd name="T8" fmla="*/ 6 w 94"/>
                <a:gd name="T9" fmla="*/ 70 h 70"/>
                <a:gd name="T10" fmla="*/ 88 w 94"/>
                <a:gd name="T11" fmla="*/ 70 h 70"/>
                <a:gd name="T12" fmla="*/ 94 w 94"/>
                <a:gd name="T13" fmla="*/ 65 h 70"/>
                <a:gd name="T14" fmla="*/ 94 w 94"/>
                <a:gd name="T15" fmla="*/ 6 h 70"/>
                <a:gd name="T16" fmla="*/ 88 w 94"/>
                <a:gd name="T17" fmla="*/ 0 h 70"/>
                <a:gd name="T18" fmla="*/ 87 w 94"/>
                <a:gd name="T19" fmla="*/ 60 h 70"/>
                <a:gd name="T20" fmla="*/ 7 w 94"/>
                <a:gd name="T21" fmla="*/ 60 h 70"/>
                <a:gd name="T22" fmla="*/ 7 w 94"/>
                <a:gd name="T23" fmla="*/ 8 h 70"/>
                <a:gd name="T24" fmla="*/ 87 w 94"/>
                <a:gd name="T25" fmla="*/ 8 h 70"/>
                <a:gd name="T26" fmla="*/ 87 w 94"/>
                <a:gd name="T2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0">
                  <a:moveTo>
                    <a:pt x="8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8"/>
                    <a:pt x="3" y="70"/>
                    <a:pt x="6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1" y="70"/>
                    <a:pt x="94" y="68"/>
                    <a:pt x="94" y="6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lose/>
                  <a:moveTo>
                    <a:pt x="8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7" y="8"/>
                    <a:pt x="87" y="8"/>
                    <a:pt x="87" y="8"/>
                  </a:cubicBezTo>
                  <a:lnTo>
                    <a:pt x="8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8402638" y="3667126"/>
              <a:ext cx="233362" cy="61913"/>
            </a:xfrm>
            <a:custGeom>
              <a:avLst/>
              <a:gdLst>
                <a:gd name="T0" fmla="*/ 35 w 147"/>
                <a:gd name="T1" fmla="*/ 0 h 39"/>
                <a:gd name="T2" fmla="*/ 0 w 147"/>
                <a:gd name="T3" fmla="*/ 39 h 39"/>
                <a:gd name="T4" fmla="*/ 147 w 147"/>
                <a:gd name="T5" fmla="*/ 39 h 39"/>
                <a:gd name="T6" fmla="*/ 112 w 147"/>
                <a:gd name="T7" fmla="*/ 0 h 39"/>
                <a:gd name="T8" fmla="*/ 35 w 14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9">
                  <a:moveTo>
                    <a:pt x="35" y="0"/>
                  </a:moveTo>
                  <a:lnTo>
                    <a:pt x="0" y="39"/>
                  </a:lnTo>
                  <a:lnTo>
                    <a:pt x="147" y="39"/>
                  </a:lnTo>
                  <a:lnTo>
                    <a:pt x="112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8347075" y="3387726"/>
              <a:ext cx="339725" cy="150813"/>
            </a:xfrm>
            <a:custGeom>
              <a:avLst/>
              <a:gdLst>
                <a:gd name="T0" fmla="*/ 4 w 61"/>
                <a:gd name="T1" fmla="*/ 27 h 27"/>
                <a:gd name="T2" fmla="*/ 7 w 61"/>
                <a:gd name="T3" fmla="*/ 23 h 27"/>
                <a:gd name="T4" fmla="*/ 7 w 61"/>
                <a:gd name="T5" fmla="*/ 22 h 27"/>
                <a:gd name="T6" fmla="*/ 24 w 61"/>
                <a:gd name="T7" fmla="*/ 8 h 27"/>
                <a:gd name="T8" fmla="*/ 27 w 61"/>
                <a:gd name="T9" fmla="*/ 9 h 27"/>
                <a:gd name="T10" fmla="*/ 28 w 61"/>
                <a:gd name="T11" fmla="*/ 8 h 27"/>
                <a:gd name="T12" fmla="*/ 38 w 61"/>
                <a:gd name="T13" fmla="*/ 17 h 27"/>
                <a:gd name="T14" fmla="*/ 38 w 61"/>
                <a:gd name="T15" fmla="*/ 17 h 27"/>
                <a:gd name="T16" fmla="*/ 42 w 61"/>
                <a:gd name="T17" fmla="*/ 21 h 27"/>
                <a:gd name="T18" fmla="*/ 46 w 61"/>
                <a:gd name="T19" fmla="*/ 17 h 27"/>
                <a:gd name="T20" fmla="*/ 46 w 61"/>
                <a:gd name="T21" fmla="*/ 16 h 27"/>
                <a:gd name="T22" fmla="*/ 55 w 61"/>
                <a:gd name="T23" fmla="*/ 8 h 27"/>
                <a:gd name="T24" fmla="*/ 57 w 61"/>
                <a:gd name="T25" fmla="*/ 8 h 27"/>
                <a:gd name="T26" fmla="*/ 61 w 61"/>
                <a:gd name="T27" fmla="*/ 4 h 27"/>
                <a:gd name="T28" fmla="*/ 57 w 61"/>
                <a:gd name="T29" fmla="*/ 0 h 27"/>
                <a:gd name="T30" fmla="*/ 53 w 61"/>
                <a:gd name="T31" fmla="*/ 4 h 27"/>
                <a:gd name="T32" fmla="*/ 54 w 61"/>
                <a:gd name="T33" fmla="*/ 6 h 27"/>
                <a:gd name="T34" fmla="*/ 44 w 61"/>
                <a:gd name="T35" fmla="*/ 14 h 27"/>
                <a:gd name="T36" fmla="*/ 42 w 61"/>
                <a:gd name="T37" fmla="*/ 14 h 27"/>
                <a:gd name="T38" fmla="*/ 40 w 61"/>
                <a:gd name="T39" fmla="*/ 15 h 27"/>
                <a:gd name="T40" fmla="*/ 30 w 61"/>
                <a:gd name="T41" fmla="*/ 7 h 27"/>
                <a:gd name="T42" fmla="*/ 30 w 61"/>
                <a:gd name="T43" fmla="*/ 5 h 27"/>
                <a:gd name="T44" fmla="*/ 27 w 61"/>
                <a:gd name="T45" fmla="*/ 1 h 27"/>
                <a:gd name="T46" fmla="*/ 23 w 61"/>
                <a:gd name="T47" fmla="*/ 5 h 27"/>
                <a:gd name="T48" fmla="*/ 23 w 61"/>
                <a:gd name="T49" fmla="*/ 7 h 27"/>
                <a:gd name="T50" fmla="*/ 6 w 61"/>
                <a:gd name="T51" fmla="*/ 20 h 27"/>
                <a:gd name="T52" fmla="*/ 4 w 61"/>
                <a:gd name="T53" fmla="*/ 19 h 27"/>
                <a:gd name="T54" fmla="*/ 0 w 61"/>
                <a:gd name="T55" fmla="*/ 23 h 27"/>
                <a:gd name="T56" fmla="*/ 4 w 61"/>
                <a:gd name="T5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27">
                  <a:moveTo>
                    <a:pt x="4" y="27"/>
                  </a:moveTo>
                  <a:cubicBezTo>
                    <a:pt x="6" y="27"/>
                    <a:pt x="7" y="25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12" y="18"/>
                    <a:pt x="21" y="11"/>
                    <a:pt x="24" y="8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8" y="9"/>
                    <a:pt x="28" y="8"/>
                  </a:cubicBezTo>
                  <a:cubicBezTo>
                    <a:pt x="31" y="11"/>
                    <a:pt x="35" y="14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0"/>
                    <a:pt x="40" y="21"/>
                    <a:pt x="42" y="21"/>
                  </a:cubicBezTo>
                  <a:cubicBezTo>
                    <a:pt x="44" y="21"/>
                    <a:pt x="46" y="20"/>
                    <a:pt x="46" y="17"/>
                  </a:cubicBezTo>
                  <a:cubicBezTo>
                    <a:pt x="46" y="17"/>
                    <a:pt x="46" y="17"/>
                    <a:pt x="46" y="16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6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5" y="0"/>
                    <a:pt x="53" y="2"/>
                    <a:pt x="53" y="4"/>
                  </a:cubicBezTo>
                  <a:cubicBezTo>
                    <a:pt x="53" y="5"/>
                    <a:pt x="53" y="5"/>
                    <a:pt x="54" y="6"/>
                  </a:cubicBezTo>
                  <a:cubicBezTo>
                    <a:pt x="51" y="8"/>
                    <a:pt x="47" y="12"/>
                    <a:pt x="44" y="14"/>
                  </a:cubicBezTo>
                  <a:cubicBezTo>
                    <a:pt x="43" y="14"/>
                    <a:pt x="43" y="14"/>
                    <a:pt x="42" y="14"/>
                  </a:cubicBezTo>
                  <a:cubicBezTo>
                    <a:pt x="41" y="14"/>
                    <a:pt x="40" y="14"/>
                    <a:pt x="40" y="15"/>
                  </a:cubicBezTo>
                  <a:cubicBezTo>
                    <a:pt x="37" y="12"/>
                    <a:pt x="33" y="9"/>
                    <a:pt x="30" y="7"/>
                  </a:cubicBezTo>
                  <a:cubicBezTo>
                    <a:pt x="30" y="6"/>
                    <a:pt x="30" y="6"/>
                    <a:pt x="30" y="5"/>
                  </a:cubicBezTo>
                  <a:cubicBezTo>
                    <a:pt x="30" y="3"/>
                    <a:pt x="29" y="1"/>
                    <a:pt x="27" y="1"/>
                  </a:cubicBezTo>
                  <a:cubicBezTo>
                    <a:pt x="25" y="1"/>
                    <a:pt x="23" y="3"/>
                    <a:pt x="23" y="5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0" y="25"/>
                    <a:pt x="1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6094" name="文本框 229"/>
          <p:cNvSpPr/>
          <p:nvPr/>
        </p:nvSpPr>
        <p:spPr>
          <a:xfrm>
            <a:off x="5020945" y="1277620"/>
            <a:ext cx="3814445" cy="3558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3" name="矩形 1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6173" y="1140082"/>
            <a:ext cx="257856" cy="704594"/>
            <a:chOff x="7448550" y="3384550"/>
            <a:chExt cx="385763" cy="1054101"/>
          </a:xfrm>
          <a:solidFill>
            <a:srgbClr val="595959"/>
          </a:solidFill>
        </p:grpSpPr>
        <p:sp>
          <p:nvSpPr>
            <p:cNvPr id="4" name="Rectangle 40"/>
            <p:cNvSpPr>
              <a:spLocks noChangeArrowheads="1"/>
            </p:cNvSpPr>
            <p:nvPr/>
          </p:nvSpPr>
          <p:spPr bwMode="auto">
            <a:xfrm>
              <a:off x="7448550" y="3600450"/>
              <a:ext cx="385763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7448550" y="3698875"/>
              <a:ext cx="65088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Rectangle 42"/>
            <p:cNvSpPr>
              <a:spLocks noChangeArrowheads="1"/>
            </p:cNvSpPr>
            <p:nvPr/>
          </p:nvSpPr>
          <p:spPr bwMode="auto">
            <a:xfrm>
              <a:off x="7769225" y="3684588"/>
              <a:ext cx="65088" cy="317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7537450" y="3690938"/>
              <a:ext cx="211138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7537450" y="3998913"/>
              <a:ext cx="92075" cy="439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7653338" y="3995738"/>
              <a:ext cx="92075" cy="442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Oval 46"/>
            <p:cNvSpPr>
              <a:spLocks noChangeArrowheads="1"/>
            </p:cNvSpPr>
            <p:nvPr/>
          </p:nvSpPr>
          <p:spPr bwMode="auto">
            <a:xfrm>
              <a:off x="7543800" y="3384550"/>
              <a:ext cx="193675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8" name="Freeform 59"/>
          <p:cNvSpPr/>
          <p:nvPr/>
        </p:nvSpPr>
        <p:spPr bwMode="auto">
          <a:xfrm>
            <a:off x="2567450" y="1140082"/>
            <a:ext cx="350653" cy="704552"/>
          </a:xfrm>
          <a:custGeom>
            <a:avLst/>
            <a:gdLst>
              <a:gd name="T0" fmla="*/ 120 w 180"/>
              <a:gd name="T1" fmla="*/ 107 h 364"/>
              <a:gd name="T2" fmla="*/ 116 w 180"/>
              <a:gd name="T3" fmla="*/ 107 h 364"/>
              <a:gd name="T4" fmla="*/ 161 w 180"/>
              <a:gd name="T5" fmla="*/ 243 h 364"/>
              <a:gd name="T6" fmla="*/ 118 w 180"/>
              <a:gd name="T7" fmla="*/ 243 h 364"/>
              <a:gd name="T8" fmla="*/ 102 w 180"/>
              <a:gd name="T9" fmla="*/ 364 h 364"/>
              <a:gd name="T10" fmla="*/ 78 w 180"/>
              <a:gd name="T11" fmla="*/ 364 h 364"/>
              <a:gd name="T12" fmla="*/ 62 w 180"/>
              <a:gd name="T13" fmla="*/ 243 h 364"/>
              <a:gd name="T14" fmla="*/ 20 w 180"/>
              <a:gd name="T15" fmla="*/ 243 h 364"/>
              <a:gd name="T16" fmla="*/ 64 w 180"/>
              <a:gd name="T17" fmla="*/ 107 h 364"/>
              <a:gd name="T18" fmla="*/ 60 w 180"/>
              <a:gd name="T19" fmla="*/ 107 h 364"/>
              <a:gd name="T20" fmla="*/ 17 w 180"/>
              <a:gd name="T21" fmla="*/ 193 h 364"/>
              <a:gd name="T22" fmla="*/ 0 w 180"/>
              <a:gd name="T23" fmla="*/ 187 h 364"/>
              <a:gd name="T24" fmla="*/ 53 w 180"/>
              <a:gd name="T25" fmla="*/ 63 h 364"/>
              <a:gd name="T26" fmla="*/ 80 w 180"/>
              <a:gd name="T27" fmla="*/ 63 h 364"/>
              <a:gd name="T28" fmla="*/ 81 w 180"/>
              <a:gd name="T29" fmla="*/ 57 h 364"/>
              <a:gd name="T30" fmla="*/ 61 w 180"/>
              <a:gd name="T31" fmla="*/ 29 h 364"/>
              <a:gd name="T32" fmla="*/ 90 w 180"/>
              <a:gd name="T33" fmla="*/ 0 h 364"/>
              <a:gd name="T34" fmla="*/ 120 w 180"/>
              <a:gd name="T35" fmla="*/ 29 h 364"/>
              <a:gd name="T36" fmla="*/ 99 w 180"/>
              <a:gd name="T37" fmla="*/ 57 h 364"/>
              <a:gd name="T38" fmla="*/ 100 w 180"/>
              <a:gd name="T39" fmla="*/ 63 h 364"/>
              <a:gd name="T40" fmla="*/ 127 w 180"/>
              <a:gd name="T41" fmla="*/ 63 h 364"/>
              <a:gd name="T42" fmla="*/ 180 w 180"/>
              <a:gd name="T43" fmla="*/ 187 h 364"/>
              <a:gd name="T44" fmla="*/ 163 w 180"/>
              <a:gd name="T45" fmla="*/ 193 h 364"/>
              <a:gd name="T46" fmla="*/ 120 w 180"/>
              <a:gd name="T47" fmla="*/ 10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0" h="364">
                <a:moveTo>
                  <a:pt x="120" y="107"/>
                </a:moveTo>
                <a:cubicBezTo>
                  <a:pt x="116" y="107"/>
                  <a:pt x="116" y="107"/>
                  <a:pt x="116" y="107"/>
                </a:cubicBezTo>
                <a:cubicBezTo>
                  <a:pt x="161" y="243"/>
                  <a:pt x="161" y="243"/>
                  <a:pt x="161" y="243"/>
                </a:cubicBezTo>
                <a:cubicBezTo>
                  <a:pt x="118" y="243"/>
                  <a:pt x="118" y="243"/>
                  <a:pt x="118" y="243"/>
                </a:cubicBezTo>
                <a:cubicBezTo>
                  <a:pt x="102" y="364"/>
                  <a:pt x="102" y="364"/>
                  <a:pt x="102" y="364"/>
                </a:cubicBezTo>
                <a:cubicBezTo>
                  <a:pt x="78" y="364"/>
                  <a:pt x="78" y="364"/>
                  <a:pt x="78" y="364"/>
                </a:cubicBezTo>
                <a:cubicBezTo>
                  <a:pt x="62" y="243"/>
                  <a:pt x="62" y="243"/>
                  <a:pt x="62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0" y="187"/>
                  <a:pt x="0" y="187"/>
                  <a:pt x="0" y="187"/>
                </a:cubicBezTo>
                <a:cubicBezTo>
                  <a:pt x="53" y="63"/>
                  <a:pt x="53" y="63"/>
                  <a:pt x="53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1" y="57"/>
                  <a:pt x="81" y="57"/>
                  <a:pt x="81" y="57"/>
                </a:cubicBezTo>
                <a:cubicBezTo>
                  <a:pt x="69" y="54"/>
                  <a:pt x="61" y="43"/>
                  <a:pt x="61" y="29"/>
                </a:cubicBezTo>
                <a:cubicBezTo>
                  <a:pt x="61" y="13"/>
                  <a:pt x="74" y="0"/>
                  <a:pt x="90" y="0"/>
                </a:cubicBezTo>
                <a:cubicBezTo>
                  <a:pt x="106" y="0"/>
                  <a:pt x="120" y="13"/>
                  <a:pt x="120" y="29"/>
                </a:cubicBezTo>
                <a:cubicBezTo>
                  <a:pt x="120" y="43"/>
                  <a:pt x="111" y="54"/>
                  <a:pt x="99" y="5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63" y="193"/>
                  <a:pt x="163" y="193"/>
                  <a:pt x="163" y="193"/>
                </a:cubicBezTo>
                <a:lnTo>
                  <a:pt x="120" y="107"/>
                </a:lnTo>
                <a:close/>
              </a:path>
            </a:pathLst>
          </a:custGeom>
          <a:solidFill>
            <a:srgbClr val="F5E16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8378" y="1153979"/>
            <a:ext cx="933201" cy="42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 smtClean="0">
                <a:solidFill>
                  <a:srgbClr val="FFC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 M</a:t>
            </a:r>
            <a:endParaRPr lang="zh-CN" altLang="en-US" sz="2100" dirty="0" smtClean="0">
              <a:solidFill>
                <a:srgbClr val="FFCF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38475" y="1160145"/>
            <a:ext cx="95440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 smtClean="0">
                <a:solidFill>
                  <a:srgbClr val="FFC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79 M</a:t>
            </a:r>
            <a:endParaRPr lang="zh-CN" altLang="en-US" sz="2100" dirty="0" smtClean="0">
              <a:solidFill>
                <a:srgbClr val="FFCF0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3" name="图表 22"/>
          <p:cNvGraphicFramePr/>
          <p:nvPr/>
        </p:nvGraphicFramePr>
        <p:xfrm>
          <a:off x="664029" y="2010971"/>
          <a:ext cx="3455318" cy="263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椭圆 23"/>
          <p:cNvSpPr/>
          <p:nvPr/>
        </p:nvSpPr>
        <p:spPr>
          <a:xfrm>
            <a:off x="337993" y="2237279"/>
            <a:ext cx="326036" cy="326036"/>
          </a:xfrm>
          <a:prstGeom prst="ellipse">
            <a:avLst/>
          </a:prstGeom>
          <a:solidFill>
            <a:srgbClr val="5959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3350" y="2865326"/>
            <a:ext cx="326036" cy="326036"/>
          </a:xfrm>
          <a:prstGeom prst="ellipse">
            <a:avLst/>
          </a:prstGeom>
          <a:solidFill>
            <a:srgbClr val="FFDE5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3350" y="3466448"/>
            <a:ext cx="326036" cy="326036"/>
          </a:xfrm>
          <a:prstGeom prst="ellipse">
            <a:avLst/>
          </a:prstGeom>
          <a:solidFill>
            <a:srgbClr val="5959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33350" y="4076915"/>
            <a:ext cx="326036" cy="326036"/>
          </a:xfrm>
          <a:prstGeom prst="ellipse">
            <a:avLst/>
          </a:prstGeom>
          <a:solidFill>
            <a:srgbClr val="FFDE5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4452" y="3519947"/>
            <a:ext cx="228710" cy="225074"/>
            <a:chOff x="2820988" y="206375"/>
            <a:chExt cx="898524" cy="884238"/>
          </a:xfrm>
          <a:solidFill>
            <a:schemeClr val="bg1"/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3295650" y="461963"/>
              <a:ext cx="423862" cy="323850"/>
            </a:xfrm>
            <a:custGeom>
              <a:avLst/>
              <a:gdLst>
                <a:gd name="T0" fmla="*/ 38 w 112"/>
                <a:gd name="T1" fmla="*/ 79 h 85"/>
                <a:gd name="T2" fmla="*/ 89 w 112"/>
                <a:gd name="T3" fmla="*/ 78 h 85"/>
                <a:gd name="T4" fmla="*/ 110 w 112"/>
                <a:gd name="T5" fmla="*/ 38 h 85"/>
                <a:gd name="T6" fmla="*/ 67 w 112"/>
                <a:gd name="T7" fmla="*/ 1 h 85"/>
                <a:gd name="T8" fmla="*/ 32 w 112"/>
                <a:gd name="T9" fmla="*/ 40 h 85"/>
                <a:gd name="T10" fmla="*/ 0 w 112"/>
                <a:gd name="T11" fmla="*/ 51 h 85"/>
                <a:gd name="T12" fmla="*/ 7 w 112"/>
                <a:gd name="T13" fmla="*/ 60 h 85"/>
                <a:gd name="T14" fmla="*/ 38 w 112"/>
                <a:gd name="T15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5">
                  <a:moveTo>
                    <a:pt x="38" y="79"/>
                  </a:moveTo>
                  <a:cubicBezTo>
                    <a:pt x="55" y="85"/>
                    <a:pt x="73" y="84"/>
                    <a:pt x="89" y="78"/>
                  </a:cubicBezTo>
                  <a:cubicBezTo>
                    <a:pt x="102" y="70"/>
                    <a:pt x="112" y="55"/>
                    <a:pt x="110" y="38"/>
                  </a:cubicBezTo>
                  <a:cubicBezTo>
                    <a:pt x="108" y="16"/>
                    <a:pt x="89" y="0"/>
                    <a:pt x="67" y="1"/>
                  </a:cubicBezTo>
                  <a:cubicBezTo>
                    <a:pt x="60" y="17"/>
                    <a:pt x="48" y="31"/>
                    <a:pt x="32" y="40"/>
                  </a:cubicBezTo>
                  <a:cubicBezTo>
                    <a:pt x="22" y="46"/>
                    <a:pt x="11" y="50"/>
                    <a:pt x="0" y="51"/>
                  </a:cubicBezTo>
                  <a:cubicBezTo>
                    <a:pt x="2" y="54"/>
                    <a:pt x="5" y="57"/>
                    <a:pt x="7" y="60"/>
                  </a:cubicBezTo>
                  <a:cubicBezTo>
                    <a:pt x="14" y="67"/>
                    <a:pt x="24" y="75"/>
                    <a:pt x="38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3241675" y="674688"/>
              <a:ext cx="368300" cy="373063"/>
            </a:xfrm>
            <a:custGeom>
              <a:avLst/>
              <a:gdLst>
                <a:gd name="T0" fmla="*/ 3 w 97"/>
                <a:gd name="T1" fmla="*/ 46 h 98"/>
                <a:gd name="T2" fmla="*/ 29 w 97"/>
                <a:gd name="T3" fmla="*/ 90 h 98"/>
                <a:gd name="T4" fmla="*/ 75 w 97"/>
                <a:gd name="T5" fmla="*/ 88 h 98"/>
                <a:gd name="T6" fmla="*/ 85 w 97"/>
                <a:gd name="T7" fmla="*/ 32 h 98"/>
                <a:gd name="T8" fmla="*/ 34 w 97"/>
                <a:gd name="T9" fmla="*/ 22 h 98"/>
                <a:gd name="T10" fmla="*/ 8 w 97"/>
                <a:gd name="T11" fmla="*/ 0 h 98"/>
                <a:gd name="T12" fmla="*/ 4 w 97"/>
                <a:gd name="T13" fmla="*/ 11 h 98"/>
                <a:gd name="T14" fmla="*/ 3 w 97"/>
                <a:gd name="T15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8">
                  <a:moveTo>
                    <a:pt x="3" y="46"/>
                  </a:moveTo>
                  <a:cubicBezTo>
                    <a:pt x="7" y="64"/>
                    <a:pt x="16" y="79"/>
                    <a:pt x="29" y="90"/>
                  </a:cubicBezTo>
                  <a:cubicBezTo>
                    <a:pt x="43" y="98"/>
                    <a:pt x="61" y="98"/>
                    <a:pt x="75" y="88"/>
                  </a:cubicBezTo>
                  <a:cubicBezTo>
                    <a:pt x="93" y="75"/>
                    <a:pt x="97" y="51"/>
                    <a:pt x="85" y="32"/>
                  </a:cubicBezTo>
                  <a:cubicBezTo>
                    <a:pt x="68" y="35"/>
                    <a:pt x="50" y="31"/>
                    <a:pt x="34" y="22"/>
                  </a:cubicBezTo>
                  <a:cubicBezTo>
                    <a:pt x="24" y="16"/>
                    <a:pt x="15" y="9"/>
                    <a:pt x="8" y="0"/>
                  </a:cubicBezTo>
                  <a:cubicBezTo>
                    <a:pt x="7" y="3"/>
                    <a:pt x="5" y="7"/>
                    <a:pt x="4" y="11"/>
                  </a:cubicBezTo>
                  <a:cubicBezTo>
                    <a:pt x="2" y="20"/>
                    <a:pt x="0" y="32"/>
                    <a:pt x="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2990850" y="663575"/>
              <a:ext cx="296862" cy="427038"/>
            </a:xfrm>
            <a:custGeom>
              <a:avLst/>
              <a:gdLst>
                <a:gd name="T0" fmla="*/ 25 w 78"/>
                <a:gd name="T1" fmla="*/ 19 h 112"/>
                <a:gd name="T2" fmla="*/ 0 w 78"/>
                <a:gd name="T3" fmla="*/ 64 h 112"/>
                <a:gd name="T4" fmla="*/ 24 w 78"/>
                <a:gd name="T5" fmla="*/ 102 h 112"/>
                <a:gd name="T6" fmla="*/ 78 w 78"/>
                <a:gd name="T7" fmla="*/ 83 h 112"/>
                <a:gd name="T8" fmla="*/ 61 w 78"/>
                <a:gd name="T9" fmla="*/ 34 h 112"/>
                <a:gd name="T10" fmla="*/ 68 w 78"/>
                <a:gd name="T11" fmla="*/ 0 h 112"/>
                <a:gd name="T12" fmla="*/ 56 w 78"/>
                <a:gd name="T13" fmla="*/ 2 h 112"/>
                <a:gd name="T14" fmla="*/ 25 w 78"/>
                <a:gd name="T1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12">
                  <a:moveTo>
                    <a:pt x="25" y="19"/>
                  </a:moveTo>
                  <a:cubicBezTo>
                    <a:pt x="11" y="31"/>
                    <a:pt x="3" y="47"/>
                    <a:pt x="0" y="64"/>
                  </a:cubicBezTo>
                  <a:cubicBezTo>
                    <a:pt x="0" y="79"/>
                    <a:pt x="9" y="95"/>
                    <a:pt x="24" y="102"/>
                  </a:cubicBezTo>
                  <a:cubicBezTo>
                    <a:pt x="44" y="112"/>
                    <a:pt x="68" y="103"/>
                    <a:pt x="78" y="83"/>
                  </a:cubicBezTo>
                  <a:cubicBezTo>
                    <a:pt x="67" y="69"/>
                    <a:pt x="61" y="52"/>
                    <a:pt x="61" y="34"/>
                  </a:cubicBezTo>
                  <a:cubicBezTo>
                    <a:pt x="61" y="22"/>
                    <a:pt x="63" y="10"/>
                    <a:pt x="68" y="0"/>
                  </a:cubicBezTo>
                  <a:cubicBezTo>
                    <a:pt x="64" y="0"/>
                    <a:pt x="60" y="1"/>
                    <a:pt x="56" y="2"/>
                  </a:cubicBezTo>
                  <a:cubicBezTo>
                    <a:pt x="47" y="5"/>
                    <a:pt x="36" y="10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3252788" y="206375"/>
              <a:ext cx="296862" cy="423863"/>
            </a:xfrm>
            <a:custGeom>
              <a:avLst/>
              <a:gdLst>
                <a:gd name="T0" fmla="*/ 53 w 78"/>
                <a:gd name="T1" fmla="*/ 92 h 111"/>
                <a:gd name="T2" fmla="*/ 77 w 78"/>
                <a:gd name="T3" fmla="*/ 48 h 111"/>
                <a:gd name="T4" fmla="*/ 54 w 78"/>
                <a:gd name="T5" fmla="*/ 9 h 111"/>
                <a:gd name="T6" fmla="*/ 0 w 78"/>
                <a:gd name="T7" fmla="*/ 28 h 111"/>
                <a:gd name="T8" fmla="*/ 16 w 78"/>
                <a:gd name="T9" fmla="*/ 78 h 111"/>
                <a:gd name="T10" fmla="*/ 10 w 78"/>
                <a:gd name="T11" fmla="*/ 111 h 111"/>
                <a:gd name="T12" fmla="*/ 21 w 78"/>
                <a:gd name="T13" fmla="*/ 109 h 111"/>
                <a:gd name="T14" fmla="*/ 53 w 78"/>
                <a:gd name="T15" fmla="*/ 9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11">
                  <a:moveTo>
                    <a:pt x="53" y="92"/>
                  </a:moveTo>
                  <a:cubicBezTo>
                    <a:pt x="66" y="81"/>
                    <a:pt x="75" y="65"/>
                    <a:pt x="77" y="48"/>
                  </a:cubicBezTo>
                  <a:cubicBezTo>
                    <a:pt x="78" y="32"/>
                    <a:pt x="69" y="16"/>
                    <a:pt x="54" y="9"/>
                  </a:cubicBezTo>
                  <a:cubicBezTo>
                    <a:pt x="34" y="0"/>
                    <a:pt x="10" y="9"/>
                    <a:pt x="0" y="28"/>
                  </a:cubicBezTo>
                  <a:cubicBezTo>
                    <a:pt x="10" y="42"/>
                    <a:pt x="16" y="59"/>
                    <a:pt x="16" y="78"/>
                  </a:cubicBezTo>
                  <a:cubicBezTo>
                    <a:pt x="16" y="89"/>
                    <a:pt x="14" y="101"/>
                    <a:pt x="10" y="111"/>
                  </a:cubicBezTo>
                  <a:cubicBezTo>
                    <a:pt x="13" y="111"/>
                    <a:pt x="18" y="110"/>
                    <a:pt x="21" y="109"/>
                  </a:cubicBezTo>
                  <a:cubicBezTo>
                    <a:pt x="30" y="107"/>
                    <a:pt x="42" y="102"/>
                    <a:pt x="5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820988" y="511175"/>
              <a:ext cx="425450" cy="323850"/>
            </a:xfrm>
            <a:custGeom>
              <a:avLst/>
              <a:gdLst>
                <a:gd name="T0" fmla="*/ 74 w 112"/>
                <a:gd name="T1" fmla="*/ 6 h 85"/>
                <a:gd name="T2" fmla="*/ 23 w 112"/>
                <a:gd name="T3" fmla="*/ 7 h 85"/>
                <a:gd name="T4" fmla="*/ 1 w 112"/>
                <a:gd name="T5" fmla="*/ 47 h 85"/>
                <a:gd name="T6" fmla="*/ 45 w 112"/>
                <a:gd name="T7" fmla="*/ 83 h 85"/>
                <a:gd name="T8" fmla="*/ 79 w 112"/>
                <a:gd name="T9" fmla="*/ 45 h 85"/>
                <a:gd name="T10" fmla="*/ 112 w 112"/>
                <a:gd name="T11" fmla="*/ 34 h 85"/>
                <a:gd name="T12" fmla="*/ 104 w 112"/>
                <a:gd name="T13" fmla="*/ 25 h 85"/>
                <a:gd name="T14" fmla="*/ 74 w 112"/>
                <a:gd name="T15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5">
                  <a:moveTo>
                    <a:pt x="74" y="6"/>
                  </a:moveTo>
                  <a:cubicBezTo>
                    <a:pt x="57" y="0"/>
                    <a:pt x="39" y="1"/>
                    <a:pt x="23" y="7"/>
                  </a:cubicBezTo>
                  <a:cubicBezTo>
                    <a:pt x="9" y="14"/>
                    <a:pt x="0" y="30"/>
                    <a:pt x="1" y="47"/>
                  </a:cubicBezTo>
                  <a:cubicBezTo>
                    <a:pt x="4" y="69"/>
                    <a:pt x="23" y="85"/>
                    <a:pt x="45" y="83"/>
                  </a:cubicBezTo>
                  <a:cubicBezTo>
                    <a:pt x="52" y="68"/>
                    <a:pt x="63" y="54"/>
                    <a:pt x="79" y="45"/>
                  </a:cubicBezTo>
                  <a:cubicBezTo>
                    <a:pt x="89" y="38"/>
                    <a:pt x="100" y="35"/>
                    <a:pt x="112" y="34"/>
                  </a:cubicBezTo>
                  <a:cubicBezTo>
                    <a:pt x="109" y="30"/>
                    <a:pt x="107" y="27"/>
                    <a:pt x="104" y="25"/>
                  </a:cubicBezTo>
                  <a:cubicBezTo>
                    <a:pt x="97" y="18"/>
                    <a:pt x="87" y="10"/>
                    <a:pt x="7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2927350" y="244475"/>
              <a:ext cx="368300" cy="377825"/>
            </a:xfrm>
            <a:custGeom>
              <a:avLst/>
              <a:gdLst>
                <a:gd name="T0" fmla="*/ 94 w 97"/>
                <a:gd name="T1" fmla="*/ 52 h 99"/>
                <a:gd name="T2" fmla="*/ 68 w 97"/>
                <a:gd name="T3" fmla="*/ 9 h 99"/>
                <a:gd name="T4" fmla="*/ 22 w 97"/>
                <a:gd name="T5" fmla="*/ 10 h 99"/>
                <a:gd name="T6" fmla="*/ 13 w 97"/>
                <a:gd name="T7" fmla="*/ 66 h 99"/>
                <a:gd name="T8" fmla="*/ 64 w 97"/>
                <a:gd name="T9" fmla="*/ 76 h 99"/>
                <a:gd name="T10" fmla="*/ 89 w 97"/>
                <a:gd name="T11" fmla="*/ 99 h 99"/>
                <a:gd name="T12" fmla="*/ 93 w 97"/>
                <a:gd name="T13" fmla="*/ 87 h 99"/>
                <a:gd name="T14" fmla="*/ 94 w 97"/>
                <a:gd name="T15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9">
                  <a:moveTo>
                    <a:pt x="94" y="52"/>
                  </a:moveTo>
                  <a:cubicBezTo>
                    <a:pt x="90" y="35"/>
                    <a:pt x="81" y="20"/>
                    <a:pt x="68" y="9"/>
                  </a:cubicBezTo>
                  <a:cubicBezTo>
                    <a:pt x="54" y="1"/>
                    <a:pt x="36" y="0"/>
                    <a:pt x="22" y="10"/>
                  </a:cubicBezTo>
                  <a:cubicBezTo>
                    <a:pt x="4" y="23"/>
                    <a:pt x="0" y="48"/>
                    <a:pt x="13" y="66"/>
                  </a:cubicBezTo>
                  <a:cubicBezTo>
                    <a:pt x="29" y="64"/>
                    <a:pt x="47" y="67"/>
                    <a:pt x="64" y="76"/>
                  </a:cubicBezTo>
                  <a:cubicBezTo>
                    <a:pt x="74" y="82"/>
                    <a:pt x="83" y="90"/>
                    <a:pt x="89" y="99"/>
                  </a:cubicBezTo>
                  <a:cubicBezTo>
                    <a:pt x="91" y="95"/>
                    <a:pt x="92" y="91"/>
                    <a:pt x="93" y="87"/>
                  </a:cubicBezTo>
                  <a:cubicBezTo>
                    <a:pt x="95" y="79"/>
                    <a:pt x="97" y="66"/>
                    <a:pt x="9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173" y="2298504"/>
            <a:ext cx="208103" cy="208103"/>
            <a:chOff x="4076700" y="-1587"/>
            <a:chExt cx="809625" cy="809625"/>
          </a:xfrm>
          <a:solidFill>
            <a:schemeClr val="bg1"/>
          </a:solidFill>
        </p:grpSpPr>
        <p:sp>
          <p:nvSpPr>
            <p:cNvPr id="36" name="Freeform 28"/>
            <p:cNvSpPr/>
            <p:nvPr/>
          </p:nvSpPr>
          <p:spPr bwMode="auto">
            <a:xfrm>
              <a:off x="4076700" y="-1587"/>
              <a:ext cx="403225" cy="406400"/>
            </a:xfrm>
            <a:custGeom>
              <a:avLst/>
              <a:gdLst>
                <a:gd name="T0" fmla="*/ 0 w 254"/>
                <a:gd name="T1" fmla="*/ 127 h 256"/>
                <a:gd name="T2" fmla="*/ 127 w 254"/>
                <a:gd name="T3" fmla="*/ 0 h 256"/>
                <a:gd name="T4" fmla="*/ 254 w 254"/>
                <a:gd name="T5" fmla="*/ 127 h 256"/>
                <a:gd name="T6" fmla="*/ 127 w 254"/>
                <a:gd name="T7" fmla="*/ 256 h 256"/>
                <a:gd name="T8" fmla="*/ 0 w 254"/>
                <a:gd name="T9" fmla="*/ 1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56">
                  <a:moveTo>
                    <a:pt x="0" y="127"/>
                  </a:moveTo>
                  <a:lnTo>
                    <a:pt x="127" y="0"/>
                  </a:lnTo>
                  <a:lnTo>
                    <a:pt x="254" y="127"/>
                  </a:lnTo>
                  <a:lnTo>
                    <a:pt x="127" y="256"/>
                  </a:lnTo>
                  <a:lnTo>
                    <a:pt x="0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479925" y="-1587"/>
              <a:ext cx="406400" cy="406400"/>
            </a:xfrm>
            <a:custGeom>
              <a:avLst/>
              <a:gdLst>
                <a:gd name="T0" fmla="*/ 129 w 256"/>
                <a:gd name="T1" fmla="*/ 0 h 256"/>
                <a:gd name="T2" fmla="*/ 256 w 256"/>
                <a:gd name="T3" fmla="*/ 127 h 256"/>
                <a:gd name="T4" fmla="*/ 129 w 256"/>
                <a:gd name="T5" fmla="*/ 256 h 256"/>
                <a:gd name="T6" fmla="*/ 0 w 256"/>
                <a:gd name="T7" fmla="*/ 127 h 256"/>
                <a:gd name="T8" fmla="*/ 129 w 25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129" y="0"/>
                  </a:moveTo>
                  <a:lnTo>
                    <a:pt x="256" y="127"/>
                  </a:lnTo>
                  <a:lnTo>
                    <a:pt x="129" y="256"/>
                  </a:lnTo>
                  <a:lnTo>
                    <a:pt x="0" y="127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4076700" y="404813"/>
              <a:ext cx="403225" cy="403225"/>
            </a:xfrm>
            <a:custGeom>
              <a:avLst/>
              <a:gdLst>
                <a:gd name="T0" fmla="*/ 127 w 254"/>
                <a:gd name="T1" fmla="*/ 254 h 254"/>
                <a:gd name="T2" fmla="*/ 0 w 254"/>
                <a:gd name="T3" fmla="*/ 127 h 254"/>
                <a:gd name="T4" fmla="*/ 127 w 254"/>
                <a:gd name="T5" fmla="*/ 0 h 254"/>
                <a:gd name="T6" fmla="*/ 254 w 254"/>
                <a:gd name="T7" fmla="*/ 127 h 254"/>
                <a:gd name="T8" fmla="*/ 127 w 254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54">
                  <a:moveTo>
                    <a:pt x="127" y="254"/>
                  </a:moveTo>
                  <a:lnTo>
                    <a:pt x="0" y="127"/>
                  </a:lnTo>
                  <a:lnTo>
                    <a:pt x="127" y="0"/>
                  </a:lnTo>
                  <a:lnTo>
                    <a:pt x="254" y="127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4479925" y="404813"/>
              <a:ext cx="406400" cy="403225"/>
            </a:xfrm>
            <a:custGeom>
              <a:avLst/>
              <a:gdLst>
                <a:gd name="T0" fmla="*/ 129 w 256"/>
                <a:gd name="T1" fmla="*/ 254 h 254"/>
                <a:gd name="T2" fmla="*/ 0 w 256"/>
                <a:gd name="T3" fmla="*/ 127 h 254"/>
                <a:gd name="T4" fmla="*/ 129 w 256"/>
                <a:gd name="T5" fmla="*/ 0 h 254"/>
                <a:gd name="T6" fmla="*/ 256 w 256"/>
                <a:gd name="T7" fmla="*/ 127 h 254"/>
                <a:gd name="T8" fmla="*/ 129 w 256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4">
                  <a:moveTo>
                    <a:pt x="129" y="254"/>
                  </a:moveTo>
                  <a:lnTo>
                    <a:pt x="0" y="127"/>
                  </a:lnTo>
                  <a:lnTo>
                    <a:pt x="129" y="0"/>
                  </a:lnTo>
                  <a:lnTo>
                    <a:pt x="256" y="127"/>
                  </a:lnTo>
                  <a:lnTo>
                    <a:pt x="129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3402" y="4157066"/>
            <a:ext cx="188072" cy="158669"/>
            <a:chOff x="2684463" y="4586288"/>
            <a:chExt cx="538162" cy="454025"/>
          </a:xfrm>
          <a:solidFill>
            <a:srgbClr val="262626"/>
          </a:solidFill>
        </p:grpSpPr>
        <p:sp>
          <p:nvSpPr>
            <p:cNvPr id="41" name="Freeform 80"/>
            <p:cNvSpPr/>
            <p:nvPr/>
          </p:nvSpPr>
          <p:spPr bwMode="auto">
            <a:xfrm>
              <a:off x="2760663" y="4695825"/>
              <a:ext cx="461962" cy="344488"/>
            </a:xfrm>
            <a:custGeom>
              <a:avLst/>
              <a:gdLst>
                <a:gd name="T0" fmla="*/ 260 w 291"/>
                <a:gd name="T1" fmla="*/ 0 h 217"/>
                <a:gd name="T2" fmla="*/ 257 w 291"/>
                <a:gd name="T3" fmla="*/ 17 h 217"/>
                <a:gd name="T4" fmla="*/ 271 w 291"/>
                <a:gd name="T5" fmla="*/ 20 h 217"/>
                <a:gd name="T6" fmla="*/ 252 w 291"/>
                <a:gd name="T7" fmla="*/ 198 h 217"/>
                <a:gd name="T8" fmla="*/ 19 w 291"/>
                <a:gd name="T9" fmla="*/ 172 h 217"/>
                <a:gd name="T10" fmla="*/ 19 w 291"/>
                <a:gd name="T11" fmla="*/ 172 h 217"/>
                <a:gd name="T12" fmla="*/ 2 w 291"/>
                <a:gd name="T13" fmla="*/ 172 h 217"/>
                <a:gd name="T14" fmla="*/ 0 w 291"/>
                <a:gd name="T15" fmla="*/ 189 h 217"/>
                <a:gd name="T16" fmla="*/ 269 w 291"/>
                <a:gd name="T17" fmla="*/ 217 h 217"/>
                <a:gd name="T18" fmla="*/ 291 w 291"/>
                <a:gd name="T19" fmla="*/ 3 h 217"/>
                <a:gd name="T20" fmla="*/ 260 w 291"/>
                <a:gd name="T2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17">
                  <a:moveTo>
                    <a:pt x="260" y="0"/>
                  </a:moveTo>
                  <a:lnTo>
                    <a:pt x="257" y="17"/>
                  </a:lnTo>
                  <a:lnTo>
                    <a:pt x="271" y="20"/>
                  </a:lnTo>
                  <a:lnTo>
                    <a:pt x="252" y="198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" y="172"/>
                  </a:lnTo>
                  <a:lnTo>
                    <a:pt x="0" y="189"/>
                  </a:lnTo>
                  <a:lnTo>
                    <a:pt x="269" y="217"/>
                  </a:lnTo>
                  <a:lnTo>
                    <a:pt x="291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2" name="Freeform 81"/>
            <p:cNvSpPr>
              <a:spLocks noEditPoints="1"/>
            </p:cNvSpPr>
            <p:nvPr/>
          </p:nvSpPr>
          <p:spPr bwMode="auto">
            <a:xfrm>
              <a:off x="2684463" y="4586288"/>
              <a:ext cx="427037" cy="344488"/>
            </a:xfrm>
            <a:custGeom>
              <a:avLst/>
              <a:gdLst>
                <a:gd name="T0" fmla="*/ 0 w 269"/>
                <a:gd name="T1" fmla="*/ 0 h 217"/>
                <a:gd name="T2" fmla="*/ 0 w 269"/>
                <a:gd name="T3" fmla="*/ 217 h 217"/>
                <a:gd name="T4" fmla="*/ 19 w 269"/>
                <a:gd name="T5" fmla="*/ 217 h 217"/>
                <a:gd name="T6" fmla="*/ 53 w 269"/>
                <a:gd name="T7" fmla="*/ 217 h 217"/>
                <a:gd name="T8" fmla="*/ 69 w 269"/>
                <a:gd name="T9" fmla="*/ 217 h 217"/>
                <a:gd name="T10" fmla="*/ 269 w 269"/>
                <a:gd name="T11" fmla="*/ 217 h 217"/>
                <a:gd name="T12" fmla="*/ 269 w 269"/>
                <a:gd name="T13" fmla="*/ 84 h 217"/>
                <a:gd name="T14" fmla="*/ 269 w 269"/>
                <a:gd name="T15" fmla="*/ 65 h 217"/>
                <a:gd name="T16" fmla="*/ 269 w 269"/>
                <a:gd name="T17" fmla="*/ 58 h 217"/>
                <a:gd name="T18" fmla="*/ 269 w 269"/>
                <a:gd name="T19" fmla="*/ 34 h 217"/>
                <a:gd name="T20" fmla="*/ 269 w 269"/>
                <a:gd name="T21" fmla="*/ 0 h 217"/>
                <a:gd name="T22" fmla="*/ 0 w 269"/>
                <a:gd name="T23" fmla="*/ 0 h 217"/>
                <a:gd name="T24" fmla="*/ 253 w 269"/>
                <a:gd name="T25" fmla="*/ 81 h 217"/>
                <a:gd name="T26" fmla="*/ 253 w 269"/>
                <a:gd name="T27" fmla="*/ 198 h 217"/>
                <a:gd name="T28" fmla="*/ 72 w 269"/>
                <a:gd name="T29" fmla="*/ 198 h 217"/>
                <a:gd name="T30" fmla="*/ 53 w 269"/>
                <a:gd name="T31" fmla="*/ 198 h 217"/>
                <a:gd name="T32" fmla="*/ 17 w 269"/>
                <a:gd name="T33" fmla="*/ 198 h 217"/>
                <a:gd name="T34" fmla="*/ 17 w 269"/>
                <a:gd name="T35" fmla="*/ 19 h 217"/>
                <a:gd name="T36" fmla="*/ 253 w 269"/>
                <a:gd name="T37" fmla="*/ 19 h 217"/>
                <a:gd name="T38" fmla="*/ 253 w 269"/>
                <a:gd name="T39" fmla="*/ 62 h 217"/>
                <a:gd name="T40" fmla="*/ 253 w 269"/>
                <a:gd name="T41" fmla="*/ 81 h 217"/>
                <a:gd name="T42" fmla="*/ 253 w 269"/>
                <a:gd name="T43" fmla="*/ 8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9" h="217">
                  <a:moveTo>
                    <a:pt x="0" y="0"/>
                  </a:moveTo>
                  <a:lnTo>
                    <a:pt x="0" y="217"/>
                  </a:lnTo>
                  <a:lnTo>
                    <a:pt x="19" y="217"/>
                  </a:lnTo>
                  <a:lnTo>
                    <a:pt x="53" y="217"/>
                  </a:lnTo>
                  <a:lnTo>
                    <a:pt x="69" y="217"/>
                  </a:lnTo>
                  <a:lnTo>
                    <a:pt x="269" y="217"/>
                  </a:lnTo>
                  <a:lnTo>
                    <a:pt x="269" y="84"/>
                  </a:lnTo>
                  <a:lnTo>
                    <a:pt x="269" y="65"/>
                  </a:lnTo>
                  <a:lnTo>
                    <a:pt x="269" y="58"/>
                  </a:lnTo>
                  <a:lnTo>
                    <a:pt x="269" y="34"/>
                  </a:lnTo>
                  <a:lnTo>
                    <a:pt x="269" y="0"/>
                  </a:lnTo>
                  <a:lnTo>
                    <a:pt x="0" y="0"/>
                  </a:lnTo>
                  <a:close/>
                  <a:moveTo>
                    <a:pt x="253" y="81"/>
                  </a:moveTo>
                  <a:lnTo>
                    <a:pt x="253" y="198"/>
                  </a:lnTo>
                  <a:lnTo>
                    <a:pt x="72" y="198"/>
                  </a:lnTo>
                  <a:lnTo>
                    <a:pt x="53" y="198"/>
                  </a:lnTo>
                  <a:lnTo>
                    <a:pt x="17" y="198"/>
                  </a:lnTo>
                  <a:lnTo>
                    <a:pt x="17" y="19"/>
                  </a:lnTo>
                  <a:lnTo>
                    <a:pt x="253" y="19"/>
                  </a:lnTo>
                  <a:lnTo>
                    <a:pt x="253" y="62"/>
                  </a:lnTo>
                  <a:lnTo>
                    <a:pt x="253" y="81"/>
                  </a:lnTo>
                  <a:lnTo>
                    <a:pt x="253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2722563" y="4646613"/>
              <a:ext cx="442912" cy="338138"/>
            </a:xfrm>
            <a:custGeom>
              <a:avLst/>
              <a:gdLst>
                <a:gd name="T0" fmla="*/ 253 w 279"/>
                <a:gd name="T1" fmla="*/ 0 h 213"/>
                <a:gd name="T2" fmla="*/ 253 w 279"/>
                <a:gd name="T3" fmla="*/ 12 h 213"/>
                <a:gd name="T4" fmla="*/ 267 w 279"/>
                <a:gd name="T5" fmla="*/ 15 h 213"/>
                <a:gd name="T6" fmla="*/ 267 w 279"/>
                <a:gd name="T7" fmla="*/ 17 h 213"/>
                <a:gd name="T8" fmla="*/ 265 w 279"/>
                <a:gd name="T9" fmla="*/ 29 h 213"/>
                <a:gd name="T10" fmla="*/ 265 w 279"/>
                <a:gd name="T11" fmla="*/ 46 h 213"/>
                <a:gd name="T12" fmla="*/ 255 w 279"/>
                <a:gd name="T13" fmla="*/ 198 h 213"/>
                <a:gd name="T14" fmla="*/ 250 w 279"/>
                <a:gd name="T15" fmla="*/ 198 h 213"/>
                <a:gd name="T16" fmla="*/ 45 w 279"/>
                <a:gd name="T17" fmla="*/ 186 h 213"/>
                <a:gd name="T18" fmla="*/ 26 w 279"/>
                <a:gd name="T19" fmla="*/ 184 h 213"/>
                <a:gd name="T20" fmla="*/ 21 w 279"/>
                <a:gd name="T21" fmla="*/ 184 h 213"/>
                <a:gd name="T22" fmla="*/ 2 w 279"/>
                <a:gd name="T23" fmla="*/ 184 h 213"/>
                <a:gd name="T24" fmla="*/ 0 w 279"/>
                <a:gd name="T25" fmla="*/ 196 h 213"/>
                <a:gd name="T26" fmla="*/ 26 w 279"/>
                <a:gd name="T27" fmla="*/ 196 h 213"/>
                <a:gd name="T28" fmla="*/ 43 w 279"/>
                <a:gd name="T29" fmla="*/ 198 h 213"/>
                <a:gd name="T30" fmla="*/ 265 w 279"/>
                <a:gd name="T31" fmla="*/ 213 h 213"/>
                <a:gd name="T32" fmla="*/ 276 w 279"/>
                <a:gd name="T33" fmla="*/ 48 h 213"/>
                <a:gd name="T34" fmla="*/ 276 w 279"/>
                <a:gd name="T35" fmla="*/ 29 h 213"/>
                <a:gd name="T36" fmla="*/ 279 w 279"/>
                <a:gd name="T37" fmla="*/ 3 h 213"/>
                <a:gd name="T38" fmla="*/ 253 w 279"/>
                <a:gd name="T3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" h="213">
                  <a:moveTo>
                    <a:pt x="253" y="0"/>
                  </a:moveTo>
                  <a:lnTo>
                    <a:pt x="253" y="12"/>
                  </a:lnTo>
                  <a:lnTo>
                    <a:pt x="267" y="15"/>
                  </a:lnTo>
                  <a:lnTo>
                    <a:pt x="267" y="17"/>
                  </a:lnTo>
                  <a:lnTo>
                    <a:pt x="265" y="29"/>
                  </a:lnTo>
                  <a:lnTo>
                    <a:pt x="265" y="46"/>
                  </a:lnTo>
                  <a:lnTo>
                    <a:pt x="255" y="198"/>
                  </a:lnTo>
                  <a:lnTo>
                    <a:pt x="250" y="198"/>
                  </a:lnTo>
                  <a:lnTo>
                    <a:pt x="45" y="186"/>
                  </a:lnTo>
                  <a:lnTo>
                    <a:pt x="26" y="184"/>
                  </a:lnTo>
                  <a:lnTo>
                    <a:pt x="21" y="184"/>
                  </a:lnTo>
                  <a:lnTo>
                    <a:pt x="2" y="184"/>
                  </a:lnTo>
                  <a:lnTo>
                    <a:pt x="0" y="196"/>
                  </a:lnTo>
                  <a:lnTo>
                    <a:pt x="26" y="196"/>
                  </a:lnTo>
                  <a:lnTo>
                    <a:pt x="43" y="198"/>
                  </a:lnTo>
                  <a:lnTo>
                    <a:pt x="265" y="213"/>
                  </a:lnTo>
                  <a:lnTo>
                    <a:pt x="276" y="48"/>
                  </a:lnTo>
                  <a:lnTo>
                    <a:pt x="276" y="29"/>
                  </a:lnTo>
                  <a:lnTo>
                    <a:pt x="279" y="3"/>
                  </a:ln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4" name="Freeform 83"/>
            <p:cNvSpPr/>
            <p:nvPr/>
          </p:nvSpPr>
          <p:spPr bwMode="auto">
            <a:xfrm>
              <a:off x="2779713" y="4640263"/>
              <a:ext cx="246062" cy="192088"/>
            </a:xfrm>
            <a:custGeom>
              <a:avLst/>
              <a:gdLst>
                <a:gd name="T0" fmla="*/ 0 w 155"/>
                <a:gd name="T1" fmla="*/ 121 h 121"/>
                <a:gd name="T2" fmla="*/ 71 w 155"/>
                <a:gd name="T3" fmla="*/ 0 h 121"/>
                <a:gd name="T4" fmla="*/ 155 w 155"/>
                <a:gd name="T5" fmla="*/ 121 h 121"/>
                <a:gd name="T6" fmla="*/ 0 w 155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21">
                  <a:moveTo>
                    <a:pt x="0" y="121"/>
                  </a:moveTo>
                  <a:lnTo>
                    <a:pt x="71" y="0"/>
                  </a:lnTo>
                  <a:lnTo>
                    <a:pt x="155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Freeform 84"/>
            <p:cNvSpPr/>
            <p:nvPr/>
          </p:nvSpPr>
          <p:spPr bwMode="auto">
            <a:xfrm>
              <a:off x="2911475" y="4695825"/>
              <a:ext cx="150812" cy="117475"/>
            </a:xfrm>
            <a:custGeom>
              <a:avLst/>
              <a:gdLst>
                <a:gd name="T0" fmla="*/ 0 w 95"/>
                <a:gd name="T1" fmla="*/ 74 h 74"/>
                <a:gd name="T2" fmla="*/ 45 w 95"/>
                <a:gd name="T3" fmla="*/ 0 h 74"/>
                <a:gd name="T4" fmla="*/ 95 w 95"/>
                <a:gd name="T5" fmla="*/ 74 h 74"/>
                <a:gd name="T6" fmla="*/ 0 w 95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74">
                  <a:moveTo>
                    <a:pt x="0" y="74"/>
                  </a:moveTo>
                  <a:lnTo>
                    <a:pt x="45" y="0"/>
                  </a:lnTo>
                  <a:lnTo>
                    <a:pt x="95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0036" y="2935449"/>
            <a:ext cx="199562" cy="204077"/>
            <a:chOff x="0" y="0"/>
            <a:chExt cx="701675" cy="717550"/>
          </a:xfrm>
          <a:solidFill>
            <a:srgbClr val="262626"/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174625" y="174625"/>
              <a:ext cx="350838" cy="542925"/>
            </a:xfrm>
            <a:custGeom>
              <a:avLst/>
              <a:gdLst>
                <a:gd name="T0" fmla="*/ 46 w 92"/>
                <a:gd name="T1" fmla="*/ 0 h 142"/>
                <a:gd name="T2" fmla="*/ 0 w 92"/>
                <a:gd name="T3" fmla="*/ 44 h 142"/>
                <a:gd name="T4" fmla="*/ 20 w 92"/>
                <a:gd name="T5" fmla="*/ 97 h 142"/>
                <a:gd name="T6" fmla="*/ 28 w 92"/>
                <a:gd name="T7" fmla="*/ 108 h 142"/>
                <a:gd name="T8" fmla="*/ 26 w 92"/>
                <a:gd name="T9" fmla="*/ 111 h 142"/>
                <a:gd name="T10" fmla="*/ 29 w 92"/>
                <a:gd name="T11" fmla="*/ 115 h 142"/>
                <a:gd name="T12" fmla="*/ 27 w 92"/>
                <a:gd name="T13" fmla="*/ 118 h 142"/>
                <a:gd name="T14" fmla="*/ 29 w 92"/>
                <a:gd name="T15" fmla="*/ 122 h 142"/>
                <a:gd name="T16" fmla="*/ 26 w 92"/>
                <a:gd name="T17" fmla="*/ 125 h 142"/>
                <a:gd name="T18" fmla="*/ 30 w 92"/>
                <a:gd name="T19" fmla="*/ 129 h 142"/>
                <a:gd name="T20" fmla="*/ 29 w 92"/>
                <a:gd name="T21" fmla="*/ 132 h 142"/>
                <a:gd name="T22" fmla="*/ 40 w 92"/>
                <a:gd name="T23" fmla="*/ 138 h 142"/>
                <a:gd name="T24" fmla="*/ 46 w 92"/>
                <a:gd name="T25" fmla="*/ 142 h 142"/>
                <a:gd name="T26" fmla="*/ 52 w 92"/>
                <a:gd name="T27" fmla="*/ 138 h 142"/>
                <a:gd name="T28" fmla="*/ 63 w 92"/>
                <a:gd name="T29" fmla="*/ 132 h 142"/>
                <a:gd name="T30" fmla="*/ 62 w 92"/>
                <a:gd name="T31" fmla="*/ 129 h 142"/>
                <a:gd name="T32" fmla="*/ 66 w 92"/>
                <a:gd name="T33" fmla="*/ 125 h 142"/>
                <a:gd name="T34" fmla="*/ 63 w 92"/>
                <a:gd name="T35" fmla="*/ 122 h 142"/>
                <a:gd name="T36" fmla="*/ 66 w 92"/>
                <a:gd name="T37" fmla="*/ 118 h 142"/>
                <a:gd name="T38" fmla="*/ 63 w 92"/>
                <a:gd name="T39" fmla="*/ 115 h 142"/>
                <a:gd name="T40" fmla="*/ 66 w 92"/>
                <a:gd name="T41" fmla="*/ 111 h 142"/>
                <a:gd name="T42" fmla="*/ 64 w 92"/>
                <a:gd name="T43" fmla="*/ 108 h 142"/>
                <a:gd name="T44" fmla="*/ 72 w 92"/>
                <a:gd name="T45" fmla="*/ 97 h 142"/>
                <a:gd name="T46" fmla="*/ 92 w 92"/>
                <a:gd name="T47" fmla="*/ 44 h 142"/>
                <a:gd name="T48" fmla="*/ 46 w 92"/>
                <a:gd name="T49" fmla="*/ 0 h 142"/>
                <a:gd name="T50" fmla="*/ 70 w 92"/>
                <a:gd name="T51" fmla="*/ 72 h 142"/>
                <a:gd name="T52" fmla="*/ 60 w 92"/>
                <a:gd name="T53" fmla="*/ 96 h 142"/>
                <a:gd name="T54" fmla="*/ 46 w 92"/>
                <a:gd name="T55" fmla="*/ 101 h 142"/>
                <a:gd name="T56" fmla="*/ 32 w 92"/>
                <a:gd name="T57" fmla="*/ 96 h 142"/>
                <a:gd name="T58" fmla="*/ 22 w 92"/>
                <a:gd name="T59" fmla="*/ 72 h 142"/>
                <a:gd name="T60" fmla="*/ 12 w 92"/>
                <a:gd name="T61" fmla="*/ 44 h 142"/>
                <a:gd name="T62" fmla="*/ 46 w 92"/>
                <a:gd name="T63" fmla="*/ 12 h 142"/>
                <a:gd name="T64" fmla="*/ 80 w 92"/>
                <a:gd name="T65" fmla="*/ 44 h 142"/>
                <a:gd name="T66" fmla="*/ 70 w 92"/>
                <a:gd name="T6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142">
                  <a:moveTo>
                    <a:pt x="46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73"/>
                    <a:pt x="20" y="81"/>
                    <a:pt x="20" y="97"/>
                  </a:cubicBezTo>
                  <a:cubicBezTo>
                    <a:pt x="20" y="102"/>
                    <a:pt x="23" y="106"/>
                    <a:pt x="28" y="108"/>
                  </a:cubicBezTo>
                  <a:cubicBezTo>
                    <a:pt x="27" y="109"/>
                    <a:pt x="26" y="110"/>
                    <a:pt x="26" y="111"/>
                  </a:cubicBezTo>
                  <a:cubicBezTo>
                    <a:pt x="26" y="112"/>
                    <a:pt x="27" y="114"/>
                    <a:pt x="29" y="115"/>
                  </a:cubicBezTo>
                  <a:cubicBezTo>
                    <a:pt x="27" y="116"/>
                    <a:pt x="27" y="117"/>
                    <a:pt x="27" y="118"/>
                  </a:cubicBezTo>
                  <a:cubicBezTo>
                    <a:pt x="27" y="119"/>
                    <a:pt x="28" y="120"/>
                    <a:pt x="29" y="122"/>
                  </a:cubicBezTo>
                  <a:cubicBezTo>
                    <a:pt x="27" y="123"/>
                    <a:pt x="26" y="124"/>
                    <a:pt x="26" y="125"/>
                  </a:cubicBezTo>
                  <a:cubicBezTo>
                    <a:pt x="26" y="127"/>
                    <a:pt x="28" y="128"/>
                    <a:pt x="30" y="129"/>
                  </a:cubicBezTo>
                  <a:cubicBezTo>
                    <a:pt x="29" y="130"/>
                    <a:pt x="29" y="131"/>
                    <a:pt x="29" y="132"/>
                  </a:cubicBezTo>
                  <a:cubicBezTo>
                    <a:pt x="29" y="135"/>
                    <a:pt x="34" y="137"/>
                    <a:pt x="40" y="138"/>
                  </a:cubicBezTo>
                  <a:cubicBezTo>
                    <a:pt x="41" y="141"/>
                    <a:pt x="43" y="142"/>
                    <a:pt x="46" y="142"/>
                  </a:cubicBezTo>
                  <a:cubicBezTo>
                    <a:pt x="49" y="142"/>
                    <a:pt x="51" y="141"/>
                    <a:pt x="52" y="138"/>
                  </a:cubicBezTo>
                  <a:cubicBezTo>
                    <a:pt x="59" y="137"/>
                    <a:pt x="63" y="135"/>
                    <a:pt x="63" y="132"/>
                  </a:cubicBezTo>
                  <a:cubicBezTo>
                    <a:pt x="63" y="131"/>
                    <a:pt x="63" y="130"/>
                    <a:pt x="62" y="129"/>
                  </a:cubicBezTo>
                  <a:cubicBezTo>
                    <a:pt x="65" y="128"/>
                    <a:pt x="66" y="127"/>
                    <a:pt x="66" y="125"/>
                  </a:cubicBezTo>
                  <a:cubicBezTo>
                    <a:pt x="66" y="124"/>
                    <a:pt x="65" y="123"/>
                    <a:pt x="63" y="122"/>
                  </a:cubicBezTo>
                  <a:cubicBezTo>
                    <a:pt x="65" y="121"/>
                    <a:pt x="66" y="119"/>
                    <a:pt x="66" y="118"/>
                  </a:cubicBezTo>
                  <a:cubicBezTo>
                    <a:pt x="66" y="117"/>
                    <a:pt x="65" y="116"/>
                    <a:pt x="63" y="115"/>
                  </a:cubicBezTo>
                  <a:cubicBezTo>
                    <a:pt x="65" y="114"/>
                    <a:pt x="66" y="112"/>
                    <a:pt x="66" y="111"/>
                  </a:cubicBezTo>
                  <a:cubicBezTo>
                    <a:pt x="66" y="110"/>
                    <a:pt x="65" y="109"/>
                    <a:pt x="64" y="108"/>
                  </a:cubicBezTo>
                  <a:cubicBezTo>
                    <a:pt x="69" y="105"/>
                    <a:pt x="72" y="102"/>
                    <a:pt x="72" y="97"/>
                  </a:cubicBezTo>
                  <a:cubicBezTo>
                    <a:pt x="72" y="81"/>
                    <a:pt x="92" y="73"/>
                    <a:pt x="92" y="44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70" y="72"/>
                  </a:moveTo>
                  <a:cubicBezTo>
                    <a:pt x="66" y="78"/>
                    <a:pt x="60" y="86"/>
                    <a:pt x="60" y="96"/>
                  </a:cubicBezTo>
                  <a:cubicBezTo>
                    <a:pt x="58" y="98"/>
                    <a:pt x="53" y="101"/>
                    <a:pt x="46" y="101"/>
                  </a:cubicBezTo>
                  <a:cubicBezTo>
                    <a:pt x="39" y="101"/>
                    <a:pt x="34" y="98"/>
                    <a:pt x="32" y="96"/>
                  </a:cubicBezTo>
                  <a:cubicBezTo>
                    <a:pt x="32" y="86"/>
                    <a:pt x="26" y="78"/>
                    <a:pt x="22" y="72"/>
                  </a:cubicBezTo>
                  <a:cubicBezTo>
                    <a:pt x="17" y="64"/>
                    <a:pt x="12" y="57"/>
                    <a:pt x="12" y="44"/>
                  </a:cubicBezTo>
                  <a:cubicBezTo>
                    <a:pt x="12" y="26"/>
                    <a:pt x="27" y="12"/>
                    <a:pt x="46" y="12"/>
                  </a:cubicBezTo>
                  <a:cubicBezTo>
                    <a:pt x="65" y="12"/>
                    <a:pt x="80" y="26"/>
                    <a:pt x="80" y="44"/>
                  </a:cubicBezTo>
                  <a:cubicBezTo>
                    <a:pt x="80" y="57"/>
                    <a:pt x="75" y="64"/>
                    <a:pt x="7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327025" y="0"/>
              <a:ext cx="46038" cy="114300"/>
            </a:xfrm>
            <a:custGeom>
              <a:avLst/>
              <a:gdLst>
                <a:gd name="T0" fmla="*/ 6 w 12"/>
                <a:gd name="T1" fmla="*/ 30 h 30"/>
                <a:gd name="T2" fmla="*/ 12 w 12"/>
                <a:gd name="T3" fmla="*/ 22 h 30"/>
                <a:gd name="T4" fmla="*/ 12 w 12"/>
                <a:gd name="T5" fmla="*/ 8 h 30"/>
                <a:gd name="T6" fmla="*/ 6 w 12"/>
                <a:gd name="T7" fmla="*/ 0 h 30"/>
                <a:gd name="T8" fmla="*/ 0 w 12"/>
                <a:gd name="T9" fmla="*/ 8 h 30"/>
                <a:gd name="T10" fmla="*/ 0 w 12"/>
                <a:gd name="T11" fmla="*/ 22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9" y="30"/>
                    <a:pt x="12" y="27"/>
                    <a:pt x="12" y="2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4"/>
                    <a:pt x="9" y="0"/>
                    <a:pt x="6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160338" y="41275"/>
              <a:ext cx="82550" cy="111125"/>
            </a:xfrm>
            <a:custGeom>
              <a:avLst/>
              <a:gdLst>
                <a:gd name="T0" fmla="*/ 19 w 22"/>
                <a:gd name="T1" fmla="*/ 28 h 29"/>
                <a:gd name="T2" fmla="*/ 20 w 22"/>
                <a:gd name="T3" fmla="*/ 18 h 29"/>
                <a:gd name="T4" fmla="*/ 13 w 22"/>
                <a:gd name="T5" fmla="*/ 5 h 29"/>
                <a:gd name="T6" fmla="*/ 4 w 22"/>
                <a:gd name="T7" fmla="*/ 1 h 29"/>
                <a:gd name="T8" fmla="*/ 3 w 22"/>
                <a:gd name="T9" fmla="*/ 11 h 29"/>
                <a:gd name="T10" fmla="*/ 10 w 22"/>
                <a:gd name="T11" fmla="*/ 24 h 29"/>
                <a:gd name="T12" fmla="*/ 19 w 22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9" y="28"/>
                  </a:moveTo>
                  <a:cubicBezTo>
                    <a:pt x="22" y="26"/>
                    <a:pt x="22" y="21"/>
                    <a:pt x="20" y="1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8"/>
                    <a:pt x="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6" y="29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38100" y="163513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2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6"/>
                    <a:pt x="2" y="10"/>
                    <a:pt x="6" y="1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7" y="21"/>
                    <a:pt x="28" y="18"/>
                  </a:cubicBezTo>
                  <a:cubicBezTo>
                    <a:pt x="30" y="15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549275" y="457200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3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0"/>
                    <a:pt x="2" y="3"/>
                  </a:cubicBezTo>
                  <a:cubicBezTo>
                    <a:pt x="0" y="6"/>
                    <a:pt x="2" y="10"/>
                    <a:pt x="6" y="13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6" y="21"/>
                    <a:pt x="28" y="18"/>
                  </a:cubicBezTo>
                  <a:cubicBezTo>
                    <a:pt x="30" y="16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0" y="327025"/>
              <a:ext cx="114300" cy="46038"/>
            </a:xfrm>
            <a:custGeom>
              <a:avLst/>
              <a:gdLst>
                <a:gd name="T0" fmla="*/ 30 w 30"/>
                <a:gd name="T1" fmla="*/ 6 h 12"/>
                <a:gd name="T2" fmla="*/ 22 w 30"/>
                <a:gd name="T3" fmla="*/ 0 h 12"/>
                <a:gd name="T4" fmla="*/ 8 w 30"/>
                <a:gd name="T5" fmla="*/ 0 h 12"/>
                <a:gd name="T6" fmla="*/ 0 w 30"/>
                <a:gd name="T7" fmla="*/ 6 h 12"/>
                <a:gd name="T8" fmla="*/ 8 w 30"/>
                <a:gd name="T9" fmla="*/ 12 h 12"/>
                <a:gd name="T10" fmla="*/ 22 w 30"/>
                <a:gd name="T11" fmla="*/ 12 h 12"/>
                <a:gd name="T12" fmla="*/ 30 w 3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30" y="6"/>
                  </a:moveTo>
                  <a:cubicBezTo>
                    <a:pt x="30" y="3"/>
                    <a:pt x="26" y="0"/>
                    <a:pt x="2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12"/>
                    <a:pt x="30" y="10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587375" y="327025"/>
              <a:ext cx="114300" cy="46038"/>
            </a:xfrm>
            <a:custGeom>
              <a:avLst/>
              <a:gdLst>
                <a:gd name="T0" fmla="*/ 22 w 30"/>
                <a:gd name="T1" fmla="*/ 0 h 12"/>
                <a:gd name="T2" fmla="*/ 8 w 30"/>
                <a:gd name="T3" fmla="*/ 0 h 12"/>
                <a:gd name="T4" fmla="*/ 0 w 30"/>
                <a:gd name="T5" fmla="*/ 6 h 12"/>
                <a:gd name="T6" fmla="*/ 8 w 30"/>
                <a:gd name="T7" fmla="*/ 12 h 12"/>
                <a:gd name="T8" fmla="*/ 22 w 30"/>
                <a:gd name="T9" fmla="*/ 12 h 12"/>
                <a:gd name="T10" fmla="*/ 30 w 30"/>
                <a:gd name="T11" fmla="*/ 6 h 12"/>
                <a:gd name="T12" fmla="*/ 22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7" y="12"/>
                    <a:pt x="30" y="10"/>
                    <a:pt x="30" y="6"/>
                  </a:cubicBezTo>
                  <a:cubicBezTo>
                    <a:pt x="30" y="3"/>
                    <a:pt x="2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38100" y="457200"/>
              <a:ext cx="114300" cy="84138"/>
            </a:xfrm>
            <a:custGeom>
              <a:avLst/>
              <a:gdLst>
                <a:gd name="T0" fmla="*/ 18 w 30"/>
                <a:gd name="T1" fmla="*/ 2 h 22"/>
                <a:gd name="T2" fmla="*/ 6 w 30"/>
                <a:gd name="T3" fmla="*/ 9 h 22"/>
                <a:gd name="T4" fmla="*/ 2 w 30"/>
                <a:gd name="T5" fmla="*/ 18 h 22"/>
                <a:gd name="T6" fmla="*/ 12 w 30"/>
                <a:gd name="T7" fmla="*/ 20 h 22"/>
                <a:gd name="T8" fmla="*/ 24 w 30"/>
                <a:gd name="T9" fmla="*/ 13 h 22"/>
                <a:gd name="T10" fmla="*/ 28 w 30"/>
                <a:gd name="T11" fmla="*/ 3 h 22"/>
                <a:gd name="T12" fmla="*/ 18 w 3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8" y="2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6"/>
                    <a:pt x="2" y="18"/>
                  </a:cubicBezTo>
                  <a:cubicBezTo>
                    <a:pt x="4" y="21"/>
                    <a:pt x="8" y="22"/>
                    <a:pt x="12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7" y="0"/>
                    <a:pt x="2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549275" y="163513"/>
              <a:ext cx="114300" cy="84138"/>
            </a:xfrm>
            <a:custGeom>
              <a:avLst/>
              <a:gdLst>
                <a:gd name="T0" fmla="*/ 12 w 30"/>
                <a:gd name="T1" fmla="*/ 20 h 22"/>
                <a:gd name="T2" fmla="*/ 24 w 30"/>
                <a:gd name="T3" fmla="*/ 12 h 22"/>
                <a:gd name="T4" fmla="*/ 28 w 30"/>
                <a:gd name="T5" fmla="*/ 3 h 22"/>
                <a:gd name="T6" fmla="*/ 18 w 30"/>
                <a:gd name="T7" fmla="*/ 2 h 22"/>
                <a:gd name="T8" fmla="*/ 6 w 30"/>
                <a:gd name="T9" fmla="*/ 9 h 22"/>
                <a:gd name="T10" fmla="*/ 2 w 30"/>
                <a:gd name="T11" fmla="*/ 18 h 22"/>
                <a:gd name="T12" fmla="*/ 12 w 3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2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6" y="0"/>
                    <a:pt x="22" y="0"/>
                    <a:pt x="18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5"/>
                    <a:pt x="2" y="18"/>
                  </a:cubicBezTo>
                  <a:cubicBezTo>
                    <a:pt x="3" y="21"/>
                    <a:pt x="8" y="22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457200" y="41275"/>
              <a:ext cx="84138" cy="111125"/>
            </a:xfrm>
            <a:custGeom>
              <a:avLst/>
              <a:gdLst>
                <a:gd name="T0" fmla="*/ 18 w 22"/>
                <a:gd name="T1" fmla="*/ 1 h 29"/>
                <a:gd name="T2" fmla="*/ 9 w 22"/>
                <a:gd name="T3" fmla="*/ 5 h 29"/>
                <a:gd name="T4" fmla="*/ 2 w 22"/>
                <a:gd name="T5" fmla="*/ 18 h 29"/>
                <a:gd name="T6" fmla="*/ 3 w 22"/>
                <a:gd name="T7" fmla="*/ 28 h 29"/>
                <a:gd name="T8" fmla="*/ 12 w 22"/>
                <a:gd name="T9" fmla="*/ 24 h 29"/>
                <a:gd name="T10" fmla="*/ 19 w 22"/>
                <a:gd name="T11" fmla="*/ 11 h 29"/>
                <a:gd name="T12" fmla="*/ 18 w 22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8" y="1"/>
                  </a:moveTo>
                  <a:cubicBezTo>
                    <a:pt x="15" y="0"/>
                    <a:pt x="11" y="1"/>
                    <a:pt x="9" y="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1"/>
                    <a:pt x="0" y="26"/>
                    <a:pt x="3" y="28"/>
                  </a:cubicBezTo>
                  <a:cubicBezTo>
                    <a:pt x="6" y="29"/>
                    <a:pt x="10" y="27"/>
                    <a:pt x="12" y="2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8"/>
                    <a:pt x="21" y="3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email"/>
          <a:srcRect l="29984" t="7798" r="35075" b="6468"/>
          <a:stretch>
            <a:fillRect/>
          </a:stretch>
        </p:blipFill>
        <p:spPr>
          <a:xfrm>
            <a:off x="4553585" y="1198880"/>
            <a:ext cx="1911350" cy="3451225"/>
          </a:xfrm>
          <a:prstGeom prst="rect">
            <a:avLst/>
          </a:prstGeom>
        </p:spPr>
      </p:pic>
      <p:sp>
        <p:nvSpPr>
          <p:cNvPr id="63" name="文本框 229"/>
          <p:cNvSpPr/>
          <p:nvPr/>
        </p:nvSpPr>
        <p:spPr>
          <a:xfrm>
            <a:off x="6562725" y="2237105"/>
            <a:ext cx="2466975" cy="2217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773295" y="1728470"/>
            <a:ext cx="1472565" cy="2348230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1605280"/>
            <a:ext cx="5480050" cy="2516505"/>
          </a:xfrm>
          <a:prstGeom prst="homePlate">
            <a:avLst>
              <a:gd name="adj" fmla="val 44838"/>
            </a:avLst>
          </a:prstGeom>
          <a:solidFill>
            <a:srgbClr val="F5E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" y="534474"/>
            <a:ext cx="44500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CONTENTS</a:t>
            </a:r>
            <a:endParaRPr kumimoji="1" lang="zh-CN" altLang="en-US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144780" y="1859915"/>
            <a:ext cx="4035425" cy="487681"/>
            <a:chOff x="440997" y="1292615"/>
            <a:chExt cx="2802804" cy="487684"/>
          </a:xfrm>
        </p:grpSpPr>
        <p:sp>
          <p:nvSpPr>
            <p:cNvPr id="4" name="文本框 3"/>
            <p:cNvSpPr txBox="1"/>
            <p:nvPr/>
          </p:nvSpPr>
          <p:spPr>
            <a:xfrm>
              <a:off x="440997" y="1292616"/>
              <a:ext cx="1781610" cy="487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PART</a:t>
              </a: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   </a:t>
              </a: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第一部分</a:t>
              </a:r>
              <a:endParaRPr kumimoji="1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44921" y="1292615"/>
              <a:ext cx="1198880" cy="487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TITLE  HERE</a:t>
              </a:r>
              <a:endParaRPr kumimoji="1"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144780" y="2399030"/>
            <a:ext cx="4035425" cy="487680"/>
            <a:chOff x="440997" y="2021259"/>
            <a:chExt cx="2802804" cy="487680"/>
          </a:xfrm>
        </p:grpSpPr>
        <p:sp>
          <p:nvSpPr>
            <p:cNvPr id="5" name="文本框 4"/>
            <p:cNvSpPr txBox="1"/>
            <p:nvPr/>
          </p:nvSpPr>
          <p:spPr>
            <a:xfrm>
              <a:off x="440997" y="2021259"/>
              <a:ext cx="1781610" cy="48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PART</a:t>
              </a: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  </a:t>
              </a: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第二部分</a:t>
              </a:r>
              <a:endParaRPr kumimoji="1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44921" y="2021259"/>
              <a:ext cx="1198880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TITLE  HERE</a:t>
              </a:r>
              <a:endParaRPr kumimoji="1" lang="zh-CN" altLang="en-US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123190" y="2938780"/>
            <a:ext cx="4144010" cy="487680"/>
            <a:chOff x="440997" y="2749902"/>
            <a:chExt cx="2877734" cy="487680"/>
          </a:xfrm>
        </p:grpSpPr>
        <p:sp>
          <p:nvSpPr>
            <p:cNvPr id="6" name="文本框 5"/>
            <p:cNvSpPr txBox="1"/>
            <p:nvPr/>
          </p:nvSpPr>
          <p:spPr>
            <a:xfrm>
              <a:off x="440997" y="2749902"/>
              <a:ext cx="1781610" cy="48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PART</a:t>
              </a: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 </a:t>
              </a: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第三部分</a:t>
              </a:r>
              <a:endParaRPr kumimoji="1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44921" y="2749902"/>
              <a:ext cx="1273810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TITLE  HERE</a:t>
              </a:r>
              <a:r>
                <a:rPr kumimoji="1"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123190" y="3478530"/>
            <a:ext cx="4144010" cy="495251"/>
            <a:chOff x="440997" y="3478546"/>
            <a:chExt cx="2877734" cy="495150"/>
          </a:xfrm>
        </p:grpSpPr>
        <p:sp>
          <p:nvSpPr>
            <p:cNvPr id="8" name="文本框 7"/>
            <p:cNvSpPr txBox="1"/>
            <p:nvPr/>
          </p:nvSpPr>
          <p:spPr>
            <a:xfrm>
              <a:off x="440997" y="3478546"/>
              <a:ext cx="1781610" cy="487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PART 4</a:t>
              </a: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第四部分</a:t>
              </a:r>
              <a:endParaRPr kumimoji="1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44921" y="3486115"/>
              <a:ext cx="1273810" cy="487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TITLE  HERE</a:t>
              </a:r>
              <a:r>
                <a:rPr kumimoji="1"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文本框 6"/>
          <p:cNvSpPr/>
          <p:nvPr/>
        </p:nvSpPr>
        <p:spPr>
          <a:xfrm>
            <a:off x="5091113" y="2911078"/>
            <a:ext cx="3119120" cy="5403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100" b="1" dirty="0">
                <a:solidFill>
                  <a:srgbClr val="FEFEFE"/>
                </a:solidFill>
                <a:latin typeface="方正姚体简体" panose="02010601030101010101" pitchFamily="65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1800" b="1" dirty="0">
              <a:solidFill>
                <a:srgbClr val="FEFEFE"/>
              </a:solidFill>
              <a:latin typeface="方正姚体简体" panose="02010601030101010101" pitchFamily="65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4036" name="任意多边形 7"/>
          <p:cNvSpPr/>
          <p:nvPr/>
        </p:nvSpPr>
        <p:spPr>
          <a:xfrm>
            <a:off x="50800" y="1724660"/>
            <a:ext cx="3515360" cy="3218815"/>
          </a:xfrm>
          <a:custGeom>
            <a:avLst/>
            <a:gdLst>
              <a:gd name="connsiteX0" fmla="*/ 0 w 7280"/>
              <a:gd name="connsiteY0" fmla="*/ 0 h 6283"/>
              <a:gd name="connsiteX1" fmla="*/ 7280 w 7280"/>
              <a:gd name="connsiteY1" fmla="*/ 0 h 6283"/>
              <a:gd name="connsiteX2" fmla="*/ 3800 w 7280"/>
              <a:gd name="connsiteY2" fmla="*/ 6283 h 6283"/>
              <a:gd name="connsiteX3" fmla="*/ 0 w 7280"/>
              <a:gd name="connsiteY3" fmla="*/ 0 h 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7280" h="6283">
                <a:moveTo>
                  <a:pt x="0" y="0"/>
                </a:moveTo>
                <a:lnTo>
                  <a:pt x="7280" y="0"/>
                </a:lnTo>
                <a:lnTo>
                  <a:pt x="3800" y="6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3" name="矩形 1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3743325" y="1600200"/>
            <a:ext cx="4837430" cy="2606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 Add text messageAdd text message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400" dirty="0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 Add text messageAdd text message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4605" y="1905000"/>
            <a:ext cx="4685030" cy="1343660"/>
          </a:xfrm>
          <a:prstGeom prst="rect">
            <a:avLst/>
          </a:prstGeom>
          <a:solidFill>
            <a:srgbClr val="F5E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05660" y="1905000"/>
            <a:ext cx="4685030" cy="134366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121" y="2156048"/>
            <a:ext cx="934720" cy="874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5195" y="2155825"/>
            <a:ext cx="3609975" cy="8743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HERE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c 18"/>
          <p:cNvSpPr/>
          <p:nvPr/>
        </p:nvSpPr>
        <p:spPr>
          <a:xfrm>
            <a:off x="4911725" y="3116580"/>
            <a:ext cx="1144270" cy="1144270"/>
          </a:xfrm>
          <a:prstGeom prst="arc">
            <a:avLst>
              <a:gd name="adj1" fmla="val 16200000"/>
              <a:gd name="adj2" fmla="val 12542703"/>
            </a:avLst>
          </a:prstGeom>
          <a:noFill/>
          <a:ln w="123825" cap="rnd" cmpd="sng" algn="ctr">
            <a:solidFill>
              <a:srgbClr val="F5E1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val 14"/>
          <p:cNvSpPr/>
          <p:nvPr/>
        </p:nvSpPr>
        <p:spPr>
          <a:xfrm>
            <a:off x="4911725" y="1383030"/>
            <a:ext cx="1144270" cy="1144270"/>
          </a:xfrm>
          <a:prstGeom prst="ellipse">
            <a:avLst/>
          </a:prstGeom>
          <a:noFill/>
          <a:ln w="57150" cap="flat" cmpd="sng" algn="ctr">
            <a:solidFill>
              <a:srgbClr val="434F5A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</a:t>
            </a:r>
            <a:r>
              <a:rPr kumimoji="0" lang="en-US" sz="72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</a:p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Object 2</a:t>
            </a:r>
          </a:p>
        </p:txBody>
      </p:sp>
      <p:sp>
        <p:nvSpPr>
          <p:cNvPr id="33" name="矩形 32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val 7"/>
          <p:cNvSpPr/>
          <p:nvPr/>
        </p:nvSpPr>
        <p:spPr>
          <a:xfrm>
            <a:off x="510540" y="1383030"/>
            <a:ext cx="1144270" cy="1144270"/>
          </a:xfrm>
          <a:prstGeom prst="ellipse">
            <a:avLst/>
          </a:prstGeom>
          <a:noFill/>
          <a:ln w="57150" cap="flat" cmpd="sng" algn="ctr">
            <a:solidFill>
              <a:srgbClr val="434F5A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kumimoji="0" lang="en-US" sz="72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</a:p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Object 1</a:t>
            </a:r>
          </a:p>
        </p:txBody>
      </p:sp>
      <p:sp>
        <p:nvSpPr>
          <p:cNvPr id="4" name="Arc 8"/>
          <p:cNvSpPr/>
          <p:nvPr/>
        </p:nvSpPr>
        <p:spPr>
          <a:xfrm>
            <a:off x="510540" y="1383030"/>
            <a:ext cx="1144270" cy="1144270"/>
          </a:xfrm>
          <a:prstGeom prst="arc">
            <a:avLst>
              <a:gd name="adj1" fmla="val 16200000"/>
              <a:gd name="adj2" fmla="val 9217759"/>
            </a:avLst>
          </a:prstGeom>
          <a:noFill/>
          <a:ln w="123825" cap="rnd" cmpd="sng" algn="ctr">
            <a:solidFill>
              <a:srgbClr val="F5E1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val 11"/>
          <p:cNvSpPr/>
          <p:nvPr/>
        </p:nvSpPr>
        <p:spPr>
          <a:xfrm>
            <a:off x="510540" y="3116580"/>
            <a:ext cx="1144270" cy="1144270"/>
          </a:xfrm>
          <a:prstGeom prst="ellipse">
            <a:avLst/>
          </a:prstGeom>
          <a:noFill/>
          <a:ln w="57150" cap="flat" cmpd="sng" algn="ctr">
            <a:solidFill>
              <a:srgbClr val="434F5A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kumimoji="0" lang="en-US" sz="72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</a:p>
          <a:p>
            <a:pPr lvl="0" algn="ctr" defTabSz="1765300">
              <a:defRPr/>
            </a:pPr>
            <a:r>
              <a:rPr lang="en-US" altLang="zh-CN" sz="72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Object 3</a:t>
            </a:r>
          </a:p>
        </p:txBody>
      </p:sp>
      <p:sp>
        <p:nvSpPr>
          <p:cNvPr id="9" name="Arc 12"/>
          <p:cNvSpPr/>
          <p:nvPr/>
        </p:nvSpPr>
        <p:spPr>
          <a:xfrm>
            <a:off x="510540" y="3116580"/>
            <a:ext cx="1144270" cy="1144270"/>
          </a:xfrm>
          <a:prstGeom prst="arc">
            <a:avLst>
              <a:gd name="adj1" fmla="val 16200000"/>
              <a:gd name="adj2" fmla="val 14025117"/>
            </a:avLst>
          </a:prstGeom>
          <a:noFill/>
          <a:ln w="123825" cap="rnd" cmpd="sng" algn="ctr">
            <a:solidFill>
              <a:srgbClr val="F5E1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Arc 15"/>
          <p:cNvSpPr/>
          <p:nvPr/>
        </p:nvSpPr>
        <p:spPr>
          <a:xfrm>
            <a:off x="4911725" y="1383030"/>
            <a:ext cx="1144270" cy="1144270"/>
          </a:xfrm>
          <a:prstGeom prst="arc">
            <a:avLst>
              <a:gd name="adj1" fmla="val 16200000"/>
              <a:gd name="adj2" fmla="val 3146677"/>
            </a:avLst>
          </a:prstGeom>
          <a:noFill/>
          <a:ln w="123825" cap="rnd" cmpd="sng" algn="ctr">
            <a:solidFill>
              <a:srgbClr val="F5E1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Oval 17"/>
          <p:cNvSpPr/>
          <p:nvPr/>
        </p:nvSpPr>
        <p:spPr>
          <a:xfrm>
            <a:off x="4912995" y="3116580"/>
            <a:ext cx="1144270" cy="1144270"/>
          </a:xfrm>
          <a:prstGeom prst="ellipse">
            <a:avLst/>
          </a:prstGeom>
          <a:noFill/>
          <a:ln w="57150" cap="flat" cmpd="sng" algn="ctr">
            <a:solidFill>
              <a:srgbClr val="F5E168">
                <a:alpha val="16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765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85</a:t>
            </a:r>
            <a:r>
              <a:rPr kumimoji="0" lang="en-US" sz="72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</a:p>
          <a:p>
            <a:pPr lvl="0" algn="ctr" defTabSz="1765300">
              <a:defRPr/>
            </a:pPr>
            <a:r>
              <a:rPr lang="en-US" altLang="zh-CN" sz="72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Object 4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463030" y="1148080"/>
            <a:ext cx="2184400" cy="3158490"/>
            <a:chOff x="10178" y="1808"/>
            <a:chExt cx="3440" cy="4974"/>
          </a:xfrm>
        </p:grpSpPr>
        <p:sp>
          <p:nvSpPr>
            <p:cNvPr id="51" name="文本框 50"/>
            <p:cNvSpPr txBox="1"/>
            <p:nvPr/>
          </p:nvSpPr>
          <p:spPr>
            <a:xfrm>
              <a:off x="10178" y="1808"/>
              <a:ext cx="3441" cy="23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l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姚体" panose="02010601030101010101" pitchFamily="2" charset="-122"/>
                </a:rPr>
                <a:t>TITLE  HERE</a:t>
              </a: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178" y="4478"/>
              <a:ext cx="3441" cy="23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l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姚体" panose="02010601030101010101" pitchFamily="2" charset="-122"/>
                </a:rPr>
                <a:t>TITLE  HERE</a:t>
              </a: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60880" y="1148080"/>
            <a:ext cx="2184400" cy="3158490"/>
            <a:chOff x="10178" y="1808"/>
            <a:chExt cx="3440" cy="4974"/>
          </a:xfrm>
        </p:grpSpPr>
        <p:sp>
          <p:nvSpPr>
            <p:cNvPr id="49" name="文本框 48"/>
            <p:cNvSpPr txBox="1"/>
            <p:nvPr/>
          </p:nvSpPr>
          <p:spPr>
            <a:xfrm>
              <a:off x="10178" y="1808"/>
              <a:ext cx="3441" cy="23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l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姚体" panose="02010601030101010101" pitchFamily="2" charset="-122"/>
                </a:rPr>
                <a:t>TITLE  HERE</a:t>
              </a: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178" y="4478"/>
              <a:ext cx="3441" cy="23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l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姚体" panose="02010601030101010101" pitchFamily="2" charset="-122"/>
                </a:rPr>
                <a:t>TITLE  HERE</a:t>
              </a: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trike="noStrike" spc="300" noProof="1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lvl="0" indent="0" algn="l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200" spc="30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4"/>
          <p:cNvSpPr/>
          <p:nvPr/>
        </p:nvSpPr>
        <p:spPr>
          <a:xfrm>
            <a:off x="0" y="2840398"/>
            <a:ext cx="7212009" cy="294806"/>
          </a:xfrm>
          <a:prstGeom prst="rightArrow">
            <a:avLst/>
          </a:prstGeom>
          <a:solidFill>
            <a:srgbClr val="F5E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圆角右箭头 5"/>
          <p:cNvSpPr/>
          <p:nvPr/>
        </p:nvSpPr>
        <p:spPr>
          <a:xfrm rot="5400000" flipH="1">
            <a:off x="2894442" y="-587008"/>
            <a:ext cx="532963" cy="6321847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右箭头 6"/>
          <p:cNvSpPr/>
          <p:nvPr/>
        </p:nvSpPr>
        <p:spPr>
          <a:xfrm rot="16200000" flipH="1" flipV="1">
            <a:off x="2535442" y="599763"/>
            <a:ext cx="532963" cy="5603847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圆角右箭头 7"/>
          <p:cNvSpPr/>
          <p:nvPr/>
        </p:nvSpPr>
        <p:spPr>
          <a:xfrm rot="5400000" flipH="1">
            <a:off x="1893716" y="413712"/>
            <a:ext cx="532967" cy="4320403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35270" y="1788795"/>
            <a:ext cx="1622425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r>
              <a:rPr lang="zh-CN" altLang="en-US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2" name="圆角右箭头 11"/>
          <p:cNvSpPr/>
          <p:nvPr/>
        </p:nvSpPr>
        <p:spPr>
          <a:xfrm rot="5400000" flipH="1">
            <a:off x="974871" y="1445952"/>
            <a:ext cx="532965" cy="2255919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71850" y="1788795"/>
            <a:ext cx="1622425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r>
              <a:rPr lang="zh-CN" altLang="en-US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8" name="矩形 17"/>
          <p:cNvSpPr/>
          <p:nvPr/>
        </p:nvSpPr>
        <p:spPr>
          <a:xfrm>
            <a:off x="1409065" y="1788795"/>
            <a:ext cx="1622425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r>
              <a:rPr lang="zh-CN" altLang="en-US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21" name="矩形 20"/>
          <p:cNvSpPr/>
          <p:nvPr/>
        </p:nvSpPr>
        <p:spPr>
          <a:xfrm>
            <a:off x="7351395" y="2717165"/>
            <a:ext cx="1622425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r>
              <a:rPr lang="zh-CN" altLang="en-US" sz="20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4658995" y="3713480"/>
            <a:ext cx="1622425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r>
              <a:rPr lang="zh-CN" altLang="en-US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2696210" y="3713480"/>
            <a:ext cx="1622425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r>
              <a:rPr lang="zh-CN" altLang="en-US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30" name="矩形 29"/>
          <p:cNvSpPr/>
          <p:nvPr/>
        </p:nvSpPr>
        <p:spPr>
          <a:xfrm>
            <a:off x="733425" y="3713480"/>
            <a:ext cx="1622425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r>
              <a:rPr lang="zh-CN" altLang="en-US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31" name="圆角右箭头 30"/>
          <p:cNvSpPr/>
          <p:nvPr/>
        </p:nvSpPr>
        <p:spPr>
          <a:xfrm rot="16200000" flipH="1" flipV="1">
            <a:off x="1542189" y="1593014"/>
            <a:ext cx="532964" cy="3617346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圆角右箭头 31"/>
          <p:cNvSpPr/>
          <p:nvPr/>
        </p:nvSpPr>
        <p:spPr>
          <a:xfrm rot="16200000" flipH="1" flipV="1">
            <a:off x="544301" y="2590903"/>
            <a:ext cx="532964" cy="1621570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496" y="2571742"/>
            <a:ext cx="9546035" cy="9"/>
            <a:chOff x="0" y="2571742"/>
            <a:chExt cx="9546035" cy="9"/>
          </a:xfrm>
        </p:grpSpPr>
        <p:cxnSp>
          <p:nvCxnSpPr>
            <p:cNvPr id="10" name="直接连接符 9"/>
            <p:cNvCxnSpPr>
              <a:endCxn id="16" idx="2"/>
            </p:cNvCxnSpPr>
            <p:nvPr/>
          </p:nvCxnSpPr>
          <p:spPr>
            <a:xfrm flipV="1">
              <a:off x="0" y="2571746"/>
              <a:ext cx="1006395" cy="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>
              <a:endCxn id="19" idx="2"/>
            </p:cNvCxnSpPr>
            <p:nvPr/>
          </p:nvCxnSpPr>
          <p:spPr>
            <a:xfrm>
              <a:off x="1218640" y="2571745"/>
              <a:ext cx="1503433" cy="1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endCxn id="22" idx="2"/>
            </p:cNvCxnSpPr>
            <p:nvPr/>
          </p:nvCxnSpPr>
          <p:spPr>
            <a:xfrm>
              <a:off x="2924428" y="2571744"/>
              <a:ext cx="1513323" cy="2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endCxn id="25" idx="2"/>
            </p:cNvCxnSpPr>
            <p:nvPr/>
          </p:nvCxnSpPr>
          <p:spPr>
            <a:xfrm>
              <a:off x="4642495" y="2571743"/>
              <a:ext cx="1510933" cy="3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65674" y="2571742"/>
              <a:ext cx="1497950" cy="1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048085" y="2571750"/>
              <a:ext cx="1497950" cy="1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H_Other_2"/>
          <p:cNvSpPr/>
          <p:nvPr>
            <p:custDataLst>
              <p:tags r:id="rId2"/>
            </p:custDataLst>
          </p:nvPr>
        </p:nvSpPr>
        <p:spPr>
          <a:xfrm>
            <a:off x="1000912" y="2455064"/>
            <a:ext cx="237976" cy="233363"/>
          </a:xfrm>
          <a:prstGeom prst="donut">
            <a:avLst>
              <a:gd name="adj" fmla="val 18604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MH_Other_3"/>
          <p:cNvSpPr/>
          <p:nvPr>
            <p:custDataLst>
              <p:tags r:id="rId3"/>
            </p:custDataLst>
          </p:nvPr>
        </p:nvSpPr>
        <p:spPr>
          <a:xfrm>
            <a:off x="776828" y="1554425"/>
            <a:ext cx="686144" cy="676275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MH_Other_6"/>
          <p:cNvSpPr/>
          <p:nvPr>
            <p:custDataLst>
              <p:tags r:id="rId4"/>
            </p:custDataLst>
          </p:nvPr>
        </p:nvSpPr>
        <p:spPr>
          <a:xfrm>
            <a:off x="2716590" y="2455064"/>
            <a:ext cx="237977" cy="233363"/>
          </a:xfrm>
          <a:prstGeom prst="donut">
            <a:avLst>
              <a:gd name="adj" fmla="val 18604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MH_Other_7"/>
          <p:cNvSpPr/>
          <p:nvPr>
            <p:custDataLst>
              <p:tags r:id="rId5"/>
            </p:custDataLst>
          </p:nvPr>
        </p:nvSpPr>
        <p:spPr>
          <a:xfrm>
            <a:off x="2492506" y="3003798"/>
            <a:ext cx="686144" cy="676275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MH_Other_11"/>
          <p:cNvSpPr/>
          <p:nvPr>
            <p:custDataLst>
              <p:tags r:id="rId6"/>
            </p:custDataLst>
          </p:nvPr>
        </p:nvSpPr>
        <p:spPr>
          <a:xfrm>
            <a:off x="4432268" y="2455064"/>
            <a:ext cx="237976" cy="233363"/>
          </a:xfrm>
          <a:prstGeom prst="donut">
            <a:avLst>
              <a:gd name="adj" fmla="val 18604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MH_Other_12"/>
          <p:cNvSpPr/>
          <p:nvPr>
            <p:custDataLst>
              <p:tags r:id="rId7"/>
            </p:custDataLst>
          </p:nvPr>
        </p:nvSpPr>
        <p:spPr>
          <a:xfrm>
            <a:off x="4208184" y="1554425"/>
            <a:ext cx="686144" cy="676275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MH_Other_14"/>
          <p:cNvSpPr/>
          <p:nvPr>
            <p:custDataLst>
              <p:tags r:id="rId8"/>
            </p:custDataLst>
          </p:nvPr>
        </p:nvSpPr>
        <p:spPr>
          <a:xfrm>
            <a:off x="6147945" y="2455064"/>
            <a:ext cx="237977" cy="233363"/>
          </a:xfrm>
          <a:prstGeom prst="donut">
            <a:avLst>
              <a:gd name="adj" fmla="val 18604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MH_Other_15"/>
          <p:cNvSpPr/>
          <p:nvPr>
            <p:custDataLst>
              <p:tags r:id="rId9"/>
            </p:custDataLst>
          </p:nvPr>
        </p:nvSpPr>
        <p:spPr>
          <a:xfrm>
            <a:off x="5923861" y="3003798"/>
            <a:ext cx="686144" cy="676275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MH_Other_18"/>
          <p:cNvSpPr/>
          <p:nvPr>
            <p:custDataLst>
              <p:tags r:id="rId10"/>
            </p:custDataLst>
          </p:nvPr>
        </p:nvSpPr>
        <p:spPr bwMode="auto">
          <a:xfrm>
            <a:off x="5807075" y="3464719"/>
            <a:ext cx="97849" cy="97631"/>
          </a:xfrm>
          <a:prstGeom prst="arc">
            <a:avLst>
              <a:gd name="adj1" fmla="val 11036093"/>
              <a:gd name="adj2" fmla="val 15327272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MH_Other_19"/>
          <p:cNvSpPr/>
          <p:nvPr>
            <p:custDataLst>
              <p:tags r:id="rId11"/>
            </p:custDataLst>
          </p:nvPr>
        </p:nvSpPr>
        <p:spPr>
          <a:xfrm>
            <a:off x="7863624" y="2455064"/>
            <a:ext cx="236768" cy="233363"/>
          </a:xfrm>
          <a:prstGeom prst="donut">
            <a:avLst>
              <a:gd name="adj" fmla="val 18604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MH_Other_20"/>
          <p:cNvSpPr/>
          <p:nvPr>
            <p:custDataLst>
              <p:tags r:id="rId12"/>
            </p:custDataLst>
          </p:nvPr>
        </p:nvSpPr>
        <p:spPr>
          <a:xfrm>
            <a:off x="7638936" y="1554425"/>
            <a:ext cx="686144" cy="676275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7779712" y="1745301"/>
            <a:ext cx="404591" cy="367810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950078" y="1672013"/>
            <a:ext cx="339645" cy="441098"/>
          </a:xfrm>
          <a:custGeom>
            <a:avLst/>
            <a:gdLst>
              <a:gd name="T0" fmla="*/ 2147483646 w 5278"/>
              <a:gd name="T1" fmla="*/ 2147483646 h 6863"/>
              <a:gd name="T2" fmla="*/ 2147483646 w 5278"/>
              <a:gd name="T3" fmla="*/ 2147483646 h 6863"/>
              <a:gd name="T4" fmla="*/ 2147483646 w 5278"/>
              <a:gd name="T5" fmla="*/ 2147483646 h 6863"/>
              <a:gd name="T6" fmla="*/ 2147483646 w 5278"/>
              <a:gd name="T7" fmla="*/ 2147483646 h 6863"/>
              <a:gd name="T8" fmla="*/ 2147483646 w 5278"/>
              <a:gd name="T9" fmla="*/ 2147483646 h 6863"/>
              <a:gd name="T10" fmla="*/ 2147483646 w 5278"/>
              <a:gd name="T11" fmla="*/ 2147483646 h 6863"/>
              <a:gd name="T12" fmla="*/ 2147483646 w 5278"/>
              <a:gd name="T13" fmla="*/ 2147483646 h 6863"/>
              <a:gd name="T14" fmla="*/ 2147483646 w 5278"/>
              <a:gd name="T15" fmla="*/ 2147483646 h 6863"/>
              <a:gd name="T16" fmla="*/ 2147483646 w 5278"/>
              <a:gd name="T17" fmla="*/ 2147483646 h 6863"/>
              <a:gd name="T18" fmla="*/ 2147483646 w 5278"/>
              <a:gd name="T19" fmla="*/ 2147483646 h 6863"/>
              <a:gd name="T20" fmla="*/ 2147483646 w 5278"/>
              <a:gd name="T21" fmla="*/ 2147483646 h 6863"/>
              <a:gd name="T22" fmla="*/ 2147483646 w 5278"/>
              <a:gd name="T23" fmla="*/ 2147483646 h 6863"/>
              <a:gd name="T24" fmla="*/ 2147483646 w 5278"/>
              <a:gd name="T25" fmla="*/ 2147483646 h 6863"/>
              <a:gd name="T26" fmla="*/ 2147483646 w 5278"/>
              <a:gd name="T27" fmla="*/ 2147483646 h 6863"/>
              <a:gd name="T28" fmla="*/ 2147483646 w 5278"/>
              <a:gd name="T29" fmla="*/ 2147483646 h 6863"/>
              <a:gd name="T30" fmla="*/ 2147483646 w 5278"/>
              <a:gd name="T31" fmla="*/ 2147483646 h 6863"/>
              <a:gd name="T32" fmla="*/ 2147483646 w 5278"/>
              <a:gd name="T33" fmla="*/ 2147483646 h 6863"/>
              <a:gd name="T34" fmla="*/ 2147483646 w 5278"/>
              <a:gd name="T35" fmla="*/ 2147483646 h 6863"/>
              <a:gd name="T36" fmla="*/ 2147483646 w 5278"/>
              <a:gd name="T37" fmla="*/ 2147483646 h 6863"/>
              <a:gd name="T38" fmla="*/ 2147483646 w 5278"/>
              <a:gd name="T39" fmla="*/ 2147483646 h 6863"/>
              <a:gd name="T40" fmla="*/ 2147483646 w 5278"/>
              <a:gd name="T41" fmla="*/ 2147483646 h 6863"/>
              <a:gd name="T42" fmla="*/ 2147483646 w 5278"/>
              <a:gd name="T43" fmla="*/ 2147483646 h 6863"/>
              <a:gd name="T44" fmla="*/ 2147483646 w 5278"/>
              <a:gd name="T45" fmla="*/ 2147483646 h 6863"/>
              <a:gd name="T46" fmla="*/ 2147483646 w 5278"/>
              <a:gd name="T47" fmla="*/ 2147483646 h 6863"/>
              <a:gd name="T48" fmla="*/ 2147483646 w 5278"/>
              <a:gd name="T49" fmla="*/ 2147483646 h 6863"/>
              <a:gd name="T50" fmla="*/ 2147483646 w 5278"/>
              <a:gd name="T51" fmla="*/ 2147483646 h 6863"/>
              <a:gd name="T52" fmla="*/ 2147483646 w 5278"/>
              <a:gd name="T53" fmla="*/ 2147483646 h 6863"/>
              <a:gd name="T54" fmla="*/ 2147483646 w 5278"/>
              <a:gd name="T55" fmla="*/ 2147483646 h 6863"/>
              <a:gd name="T56" fmla="*/ 2147483646 w 5278"/>
              <a:gd name="T57" fmla="*/ 2147483646 h 6863"/>
              <a:gd name="T58" fmla="*/ 2147483646 w 5278"/>
              <a:gd name="T59" fmla="*/ 2147483646 h 6863"/>
              <a:gd name="T60" fmla="*/ 2147483646 w 5278"/>
              <a:gd name="T61" fmla="*/ 2147483646 h 6863"/>
              <a:gd name="T62" fmla="*/ 2147483646 w 5278"/>
              <a:gd name="T63" fmla="*/ 2147483646 h 6863"/>
              <a:gd name="T64" fmla="*/ 2147483646 w 5278"/>
              <a:gd name="T65" fmla="*/ 2147483646 h 6863"/>
              <a:gd name="T66" fmla="*/ 2147483646 w 5278"/>
              <a:gd name="T67" fmla="*/ 2147483646 h 6863"/>
              <a:gd name="T68" fmla="*/ 2147483646 w 5278"/>
              <a:gd name="T69" fmla="*/ 2147483646 h 6863"/>
              <a:gd name="T70" fmla="*/ 2147483646 w 5278"/>
              <a:gd name="T71" fmla="*/ 2147483646 h 6863"/>
              <a:gd name="T72" fmla="*/ 2147483646 w 5278"/>
              <a:gd name="T73" fmla="*/ 2147483646 h 6863"/>
              <a:gd name="T74" fmla="*/ 2147483646 w 5278"/>
              <a:gd name="T75" fmla="*/ 2147483646 h 6863"/>
              <a:gd name="T76" fmla="*/ 2147483646 w 5278"/>
              <a:gd name="T77" fmla="*/ 2147483646 h 6863"/>
              <a:gd name="T78" fmla="*/ 2147483646 w 5278"/>
              <a:gd name="T79" fmla="*/ 2147483646 h 6863"/>
              <a:gd name="T80" fmla="*/ 2147483646 w 5278"/>
              <a:gd name="T81" fmla="*/ 2147483646 h 6863"/>
              <a:gd name="T82" fmla="*/ 2147483646 w 5278"/>
              <a:gd name="T83" fmla="*/ 2147483646 h 6863"/>
              <a:gd name="T84" fmla="*/ 0 w 5278"/>
              <a:gd name="T85" fmla="*/ 2147483646 h 6863"/>
              <a:gd name="T86" fmla="*/ 2147483646 w 5278"/>
              <a:gd name="T87" fmla="*/ 2147483646 h 6863"/>
              <a:gd name="T88" fmla="*/ 2147483646 w 5278"/>
              <a:gd name="T89" fmla="*/ 2147483646 h 6863"/>
              <a:gd name="T90" fmla="*/ 2147483646 w 5278"/>
              <a:gd name="T91" fmla="*/ 2147483646 h 6863"/>
              <a:gd name="T92" fmla="*/ 2147483646 w 5278"/>
              <a:gd name="T93" fmla="*/ 2147483646 h 6863"/>
              <a:gd name="T94" fmla="*/ 2147483646 w 5278"/>
              <a:gd name="T95" fmla="*/ 2147483646 h 6863"/>
              <a:gd name="T96" fmla="*/ 2147483646 w 5278"/>
              <a:gd name="T97" fmla="*/ 1347340187 h 6863"/>
              <a:gd name="T98" fmla="*/ 2147483646 w 5278"/>
              <a:gd name="T99" fmla="*/ 513294381 h 6863"/>
              <a:gd name="T100" fmla="*/ 2147483646 w 5278"/>
              <a:gd name="T101" fmla="*/ 42761601 h 6863"/>
              <a:gd name="T102" fmla="*/ 2147483646 w 5278"/>
              <a:gd name="T103" fmla="*/ 21419384 h 6863"/>
              <a:gd name="T104" fmla="*/ 2147483646 w 5278"/>
              <a:gd name="T105" fmla="*/ 363589915 h 6863"/>
              <a:gd name="T106" fmla="*/ 2147483646 w 5278"/>
              <a:gd name="T107" fmla="*/ 1133454737 h 6863"/>
              <a:gd name="T108" fmla="*/ 2147483646 w 5278"/>
              <a:gd name="T109" fmla="*/ 2147483646 h 6863"/>
              <a:gd name="T110" fmla="*/ 2147483646 w 5278"/>
              <a:gd name="T111" fmla="*/ 2147483646 h 6863"/>
              <a:gd name="T112" fmla="*/ 2147483646 w 5278"/>
              <a:gd name="T113" fmla="*/ 2147483646 h 6863"/>
              <a:gd name="T114" fmla="*/ 2147483646 w 5278"/>
              <a:gd name="T115" fmla="*/ 2147483646 h 6863"/>
              <a:gd name="T116" fmla="*/ 2147483646 w 5278"/>
              <a:gd name="T117" fmla="*/ 2147483646 h 6863"/>
              <a:gd name="T118" fmla="*/ 2147483646 w 5278"/>
              <a:gd name="T119" fmla="*/ 2147483646 h 68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78" h="6863">
                <a:moveTo>
                  <a:pt x="4046" y="5103"/>
                </a:moveTo>
                <a:lnTo>
                  <a:pt x="1054" y="5103"/>
                </a:lnTo>
                <a:lnTo>
                  <a:pt x="1054" y="4927"/>
                </a:lnTo>
                <a:lnTo>
                  <a:pt x="4046" y="4927"/>
                </a:lnTo>
                <a:lnTo>
                  <a:pt x="4046" y="5103"/>
                </a:lnTo>
                <a:close/>
                <a:moveTo>
                  <a:pt x="2814" y="4575"/>
                </a:moveTo>
                <a:lnTo>
                  <a:pt x="1054" y="4575"/>
                </a:lnTo>
                <a:lnTo>
                  <a:pt x="1054" y="4399"/>
                </a:lnTo>
                <a:lnTo>
                  <a:pt x="2814" y="4399"/>
                </a:lnTo>
                <a:lnTo>
                  <a:pt x="2814" y="4575"/>
                </a:lnTo>
                <a:close/>
                <a:moveTo>
                  <a:pt x="3342" y="4047"/>
                </a:moveTo>
                <a:lnTo>
                  <a:pt x="1054" y="4047"/>
                </a:lnTo>
                <a:lnTo>
                  <a:pt x="1054" y="3872"/>
                </a:lnTo>
                <a:lnTo>
                  <a:pt x="3342" y="3872"/>
                </a:lnTo>
                <a:lnTo>
                  <a:pt x="3342" y="4047"/>
                </a:lnTo>
                <a:close/>
                <a:moveTo>
                  <a:pt x="4222" y="3520"/>
                </a:moveTo>
                <a:lnTo>
                  <a:pt x="1054" y="3520"/>
                </a:lnTo>
                <a:lnTo>
                  <a:pt x="1054" y="3344"/>
                </a:lnTo>
                <a:lnTo>
                  <a:pt x="4222" y="3344"/>
                </a:lnTo>
                <a:lnTo>
                  <a:pt x="4222" y="3520"/>
                </a:lnTo>
                <a:close/>
                <a:moveTo>
                  <a:pt x="2814" y="2992"/>
                </a:moveTo>
                <a:lnTo>
                  <a:pt x="1054" y="2992"/>
                </a:lnTo>
                <a:lnTo>
                  <a:pt x="1054" y="2816"/>
                </a:lnTo>
                <a:lnTo>
                  <a:pt x="2814" y="2816"/>
                </a:lnTo>
                <a:lnTo>
                  <a:pt x="2814" y="2992"/>
                </a:lnTo>
                <a:close/>
                <a:moveTo>
                  <a:pt x="4750" y="1056"/>
                </a:moveTo>
                <a:lnTo>
                  <a:pt x="3518" y="1056"/>
                </a:lnTo>
                <a:lnTo>
                  <a:pt x="3620" y="1362"/>
                </a:lnTo>
                <a:lnTo>
                  <a:pt x="3664" y="1373"/>
                </a:lnTo>
                <a:lnTo>
                  <a:pt x="3707" y="1385"/>
                </a:lnTo>
                <a:lnTo>
                  <a:pt x="3747" y="1397"/>
                </a:lnTo>
                <a:lnTo>
                  <a:pt x="3785" y="1412"/>
                </a:lnTo>
                <a:lnTo>
                  <a:pt x="3822" y="1426"/>
                </a:lnTo>
                <a:lnTo>
                  <a:pt x="3856" y="1441"/>
                </a:lnTo>
                <a:lnTo>
                  <a:pt x="3888" y="1458"/>
                </a:lnTo>
                <a:lnTo>
                  <a:pt x="3919" y="1476"/>
                </a:lnTo>
                <a:lnTo>
                  <a:pt x="3948" y="1494"/>
                </a:lnTo>
                <a:lnTo>
                  <a:pt x="3976" y="1513"/>
                </a:lnTo>
                <a:lnTo>
                  <a:pt x="4001" y="1534"/>
                </a:lnTo>
                <a:lnTo>
                  <a:pt x="4025" y="1555"/>
                </a:lnTo>
                <a:lnTo>
                  <a:pt x="4046" y="1577"/>
                </a:lnTo>
                <a:lnTo>
                  <a:pt x="4067" y="1599"/>
                </a:lnTo>
                <a:lnTo>
                  <a:pt x="4086" y="1622"/>
                </a:lnTo>
                <a:lnTo>
                  <a:pt x="4104" y="1646"/>
                </a:lnTo>
                <a:lnTo>
                  <a:pt x="4119" y="1671"/>
                </a:lnTo>
                <a:lnTo>
                  <a:pt x="4134" y="1696"/>
                </a:lnTo>
                <a:lnTo>
                  <a:pt x="4148" y="1723"/>
                </a:lnTo>
                <a:lnTo>
                  <a:pt x="4160" y="1749"/>
                </a:lnTo>
                <a:lnTo>
                  <a:pt x="4171" y="1777"/>
                </a:lnTo>
                <a:lnTo>
                  <a:pt x="4180" y="1805"/>
                </a:lnTo>
                <a:lnTo>
                  <a:pt x="4189" y="1834"/>
                </a:lnTo>
                <a:lnTo>
                  <a:pt x="4196" y="1863"/>
                </a:lnTo>
                <a:lnTo>
                  <a:pt x="4203" y="1892"/>
                </a:lnTo>
                <a:lnTo>
                  <a:pt x="4208" y="1923"/>
                </a:lnTo>
                <a:lnTo>
                  <a:pt x="4213" y="1953"/>
                </a:lnTo>
                <a:lnTo>
                  <a:pt x="4216" y="1984"/>
                </a:lnTo>
                <a:lnTo>
                  <a:pt x="4219" y="2015"/>
                </a:lnTo>
                <a:lnTo>
                  <a:pt x="4221" y="2047"/>
                </a:lnTo>
                <a:lnTo>
                  <a:pt x="4222" y="2078"/>
                </a:lnTo>
                <a:lnTo>
                  <a:pt x="4222" y="2111"/>
                </a:lnTo>
                <a:lnTo>
                  <a:pt x="1054" y="2111"/>
                </a:lnTo>
                <a:lnTo>
                  <a:pt x="1056" y="2081"/>
                </a:lnTo>
                <a:lnTo>
                  <a:pt x="1057" y="2050"/>
                </a:lnTo>
                <a:lnTo>
                  <a:pt x="1058" y="2020"/>
                </a:lnTo>
                <a:lnTo>
                  <a:pt x="1062" y="1990"/>
                </a:lnTo>
                <a:lnTo>
                  <a:pt x="1065" y="1960"/>
                </a:lnTo>
                <a:lnTo>
                  <a:pt x="1070" y="1931"/>
                </a:lnTo>
                <a:lnTo>
                  <a:pt x="1076" y="1902"/>
                </a:lnTo>
                <a:lnTo>
                  <a:pt x="1083" y="1874"/>
                </a:lnTo>
                <a:lnTo>
                  <a:pt x="1092" y="1846"/>
                </a:lnTo>
                <a:lnTo>
                  <a:pt x="1101" y="1819"/>
                </a:lnTo>
                <a:lnTo>
                  <a:pt x="1111" y="1792"/>
                </a:lnTo>
                <a:lnTo>
                  <a:pt x="1123" y="1766"/>
                </a:lnTo>
                <a:lnTo>
                  <a:pt x="1135" y="1740"/>
                </a:lnTo>
                <a:lnTo>
                  <a:pt x="1149" y="1714"/>
                </a:lnTo>
                <a:lnTo>
                  <a:pt x="1165" y="1690"/>
                </a:lnTo>
                <a:lnTo>
                  <a:pt x="1180" y="1665"/>
                </a:lnTo>
                <a:lnTo>
                  <a:pt x="1198" y="1643"/>
                </a:lnTo>
                <a:lnTo>
                  <a:pt x="1217" y="1620"/>
                </a:lnTo>
                <a:lnTo>
                  <a:pt x="1239" y="1597"/>
                </a:lnTo>
                <a:lnTo>
                  <a:pt x="1260" y="1576"/>
                </a:lnTo>
                <a:lnTo>
                  <a:pt x="1284" y="1555"/>
                </a:lnTo>
                <a:lnTo>
                  <a:pt x="1309" y="1535"/>
                </a:lnTo>
                <a:lnTo>
                  <a:pt x="1336" y="1516"/>
                </a:lnTo>
                <a:lnTo>
                  <a:pt x="1363" y="1498"/>
                </a:lnTo>
                <a:lnTo>
                  <a:pt x="1393" y="1480"/>
                </a:lnTo>
                <a:lnTo>
                  <a:pt x="1426" y="1463"/>
                </a:lnTo>
                <a:lnTo>
                  <a:pt x="1458" y="1447"/>
                </a:lnTo>
                <a:lnTo>
                  <a:pt x="1493" y="1432"/>
                </a:lnTo>
                <a:lnTo>
                  <a:pt x="1530" y="1418"/>
                </a:lnTo>
                <a:lnTo>
                  <a:pt x="1568" y="1404"/>
                </a:lnTo>
                <a:lnTo>
                  <a:pt x="1609" y="1392"/>
                </a:lnTo>
                <a:lnTo>
                  <a:pt x="1651" y="1380"/>
                </a:lnTo>
                <a:lnTo>
                  <a:pt x="1758" y="1056"/>
                </a:lnTo>
                <a:lnTo>
                  <a:pt x="526" y="1056"/>
                </a:lnTo>
                <a:lnTo>
                  <a:pt x="526" y="6335"/>
                </a:lnTo>
                <a:lnTo>
                  <a:pt x="4750" y="6335"/>
                </a:lnTo>
                <a:lnTo>
                  <a:pt x="4750" y="1056"/>
                </a:lnTo>
                <a:close/>
                <a:moveTo>
                  <a:pt x="2638" y="265"/>
                </a:moveTo>
                <a:lnTo>
                  <a:pt x="2638" y="265"/>
                </a:lnTo>
                <a:lnTo>
                  <a:pt x="2611" y="266"/>
                </a:lnTo>
                <a:lnTo>
                  <a:pt x="2584" y="269"/>
                </a:lnTo>
                <a:lnTo>
                  <a:pt x="2559" y="275"/>
                </a:lnTo>
                <a:lnTo>
                  <a:pt x="2535" y="285"/>
                </a:lnTo>
                <a:lnTo>
                  <a:pt x="2513" y="296"/>
                </a:lnTo>
                <a:lnTo>
                  <a:pt x="2491" y="309"/>
                </a:lnTo>
                <a:lnTo>
                  <a:pt x="2471" y="324"/>
                </a:lnTo>
                <a:lnTo>
                  <a:pt x="2452" y="341"/>
                </a:lnTo>
                <a:lnTo>
                  <a:pt x="2435" y="360"/>
                </a:lnTo>
                <a:lnTo>
                  <a:pt x="2419" y="381"/>
                </a:lnTo>
                <a:lnTo>
                  <a:pt x="2406" y="402"/>
                </a:lnTo>
                <a:lnTo>
                  <a:pt x="2395" y="425"/>
                </a:lnTo>
                <a:lnTo>
                  <a:pt x="2386" y="449"/>
                </a:lnTo>
                <a:lnTo>
                  <a:pt x="2380" y="474"/>
                </a:lnTo>
                <a:lnTo>
                  <a:pt x="2375" y="500"/>
                </a:lnTo>
                <a:lnTo>
                  <a:pt x="2374" y="528"/>
                </a:lnTo>
                <a:lnTo>
                  <a:pt x="2375" y="554"/>
                </a:lnTo>
                <a:lnTo>
                  <a:pt x="2380" y="581"/>
                </a:lnTo>
                <a:lnTo>
                  <a:pt x="2386" y="606"/>
                </a:lnTo>
                <a:lnTo>
                  <a:pt x="2395" y="631"/>
                </a:lnTo>
                <a:lnTo>
                  <a:pt x="2406" y="654"/>
                </a:lnTo>
                <a:lnTo>
                  <a:pt x="2419" y="675"/>
                </a:lnTo>
                <a:lnTo>
                  <a:pt x="2435" y="696"/>
                </a:lnTo>
                <a:lnTo>
                  <a:pt x="2452" y="715"/>
                </a:lnTo>
                <a:lnTo>
                  <a:pt x="2471" y="732"/>
                </a:lnTo>
                <a:lnTo>
                  <a:pt x="2491" y="747"/>
                </a:lnTo>
                <a:lnTo>
                  <a:pt x="2513" y="760"/>
                </a:lnTo>
                <a:lnTo>
                  <a:pt x="2535" y="771"/>
                </a:lnTo>
                <a:lnTo>
                  <a:pt x="2559" y="779"/>
                </a:lnTo>
                <a:lnTo>
                  <a:pt x="2584" y="787"/>
                </a:lnTo>
                <a:lnTo>
                  <a:pt x="2611" y="790"/>
                </a:lnTo>
                <a:lnTo>
                  <a:pt x="2638" y="791"/>
                </a:lnTo>
                <a:lnTo>
                  <a:pt x="2665" y="790"/>
                </a:lnTo>
                <a:lnTo>
                  <a:pt x="2691" y="787"/>
                </a:lnTo>
                <a:lnTo>
                  <a:pt x="2716" y="779"/>
                </a:lnTo>
                <a:lnTo>
                  <a:pt x="2741" y="771"/>
                </a:lnTo>
                <a:lnTo>
                  <a:pt x="2764" y="760"/>
                </a:lnTo>
                <a:lnTo>
                  <a:pt x="2786" y="747"/>
                </a:lnTo>
                <a:lnTo>
                  <a:pt x="2806" y="732"/>
                </a:lnTo>
                <a:lnTo>
                  <a:pt x="2825" y="715"/>
                </a:lnTo>
                <a:lnTo>
                  <a:pt x="2842" y="696"/>
                </a:lnTo>
                <a:lnTo>
                  <a:pt x="2857" y="675"/>
                </a:lnTo>
                <a:lnTo>
                  <a:pt x="2871" y="654"/>
                </a:lnTo>
                <a:lnTo>
                  <a:pt x="2881" y="631"/>
                </a:lnTo>
                <a:lnTo>
                  <a:pt x="2890" y="606"/>
                </a:lnTo>
                <a:lnTo>
                  <a:pt x="2897" y="581"/>
                </a:lnTo>
                <a:lnTo>
                  <a:pt x="2900" y="554"/>
                </a:lnTo>
                <a:lnTo>
                  <a:pt x="2902" y="528"/>
                </a:lnTo>
                <a:lnTo>
                  <a:pt x="2900" y="500"/>
                </a:lnTo>
                <a:lnTo>
                  <a:pt x="2897" y="474"/>
                </a:lnTo>
                <a:lnTo>
                  <a:pt x="2890" y="449"/>
                </a:lnTo>
                <a:lnTo>
                  <a:pt x="2881" y="425"/>
                </a:lnTo>
                <a:lnTo>
                  <a:pt x="2871" y="402"/>
                </a:lnTo>
                <a:lnTo>
                  <a:pt x="2857" y="381"/>
                </a:lnTo>
                <a:lnTo>
                  <a:pt x="2842" y="360"/>
                </a:lnTo>
                <a:lnTo>
                  <a:pt x="2825" y="341"/>
                </a:lnTo>
                <a:lnTo>
                  <a:pt x="2806" y="324"/>
                </a:lnTo>
                <a:lnTo>
                  <a:pt x="2786" y="309"/>
                </a:lnTo>
                <a:lnTo>
                  <a:pt x="2764" y="296"/>
                </a:lnTo>
                <a:lnTo>
                  <a:pt x="2741" y="285"/>
                </a:lnTo>
                <a:lnTo>
                  <a:pt x="2716" y="275"/>
                </a:lnTo>
                <a:lnTo>
                  <a:pt x="2691" y="269"/>
                </a:lnTo>
                <a:lnTo>
                  <a:pt x="2665" y="266"/>
                </a:lnTo>
                <a:lnTo>
                  <a:pt x="2638" y="265"/>
                </a:lnTo>
                <a:close/>
                <a:moveTo>
                  <a:pt x="0" y="6863"/>
                </a:moveTo>
                <a:lnTo>
                  <a:pt x="0" y="528"/>
                </a:lnTo>
                <a:lnTo>
                  <a:pt x="2110" y="528"/>
                </a:lnTo>
                <a:lnTo>
                  <a:pt x="2110" y="500"/>
                </a:lnTo>
                <a:lnTo>
                  <a:pt x="2113" y="474"/>
                </a:lnTo>
                <a:lnTo>
                  <a:pt x="2116" y="448"/>
                </a:lnTo>
                <a:lnTo>
                  <a:pt x="2121" y="421"/>
                </a:lnTo>
                <a:lnTo>
                  <a:pt x="2127" y="396"/>
                </a:lnTo>
                <a:lnTo>
                  <a:pt x="2134" y="371"/>
                </a:lnTo>
                <a:lnTo>
                  <a:pt x="2143" y="346"/>
                </a:lnTo>
                <a:lnTo>
                  <a:pt x="2152" y="322"/>
                </a:lnTo>
                <a:lnTo>
                  <a:pt x="2162" y="299"/>
                </a:lnTo>
                <a:lnTo>
                  <a:pt x="2174" y="277"/>
                </a:lnTo>
                <a:lnTo>
                  <a:pt x="2187" y="254"/>
                </a:lnTo>
                <a:lnTo>
                  <a:pt x="2200" y="232"/>
                </a:lnTo>
                <a:lnTo>
                  <a:pt x="2216" y="212"/>
                </a:lnTo>
                <a:lnTo>
                  <a:pt x="2231" y="192"/>
                </a:lnTo>
                <a:lnTo>
                  <a:pt x="2248" y="172"/>
                </a:lnTo>
                <a:lnTo>
                  <a:pt x="2265" y="154"/>
                </a:lnTo>
                <a:lnTo>
                  <a:pt x="2283" y="136"/>
                </a:lnTo>
                <a:lnTo>
                  <a:pt x="2302" y="121"/>
                </a:lnTo>
                <a:lnTo>
                  <a:pt x="2322" y="105"/>
                </a:lnTo>
                <a:lnTo>
                  <a:pt x="2343" y="90"/>
                </a:lnTo>
                <a:lnTo>
                  <a:pt x="2364" y="77"/>
                </a:lnTo>
                <a:lnTo>
                  <a:pt x="2387" y="63"/>
                </a:lnTo>
                <a:lnTo>
                  <a:pt x="2410" y="53"/>
                </a:lnTo>
                <a:lnTo>
                  <a:pt x="2432" y="42"/>
                </a:lnTo>
                <a:lnTo>
                  <a:pt x="2456" y="32"/>
                </a:lnTo>
                <a:lnTo>
                  <a:pt x="2481" y="24"/>
                </a:lnTo>
                <a:lnTo>
                  <a:pt x="2507" y="17"/>
                </a:lnTo>
                <a:lnTo>
                  <a:pt x="2532" y="11"/>
                </a:lnTo>
                <a:lnTo>
                  <a:pt x="2558" y="6"/>
                </a:lnTo>
                <a:lnTo>
                  <a:pt x="2584" y="2"/>
                </a:lnTo>
                <a:lnTo>
                  <a:pt x="2611" y="1"/>
                </a:lnTo>
                <a:lnTo>
                  <a:pt x="2638" y="0"/>
                </a:lnTo>
                <a:lnTo>
                  <a:pt x="2665" y="1"/>
                </a:lnTo>
                <a:lnTo>
                  <a:pt x="2692" y="2"/>
                </a:lnTo>
                <a:lnTo>
                  <a:pt x="2718" y="6"/>
                </a:lnTo>
                <a:lnTo>
                  <a:pt x="2745" y="11"/>
                </a:lnTo>
                <a:lnTo>
                  <a:pt x="2770" y="17"/>
                </a:lnTo>
                <a:lnTo>
                  <a:pt x="2795" y="24"/>
                </a:lnTo>
                <a:lnTo>
                  <a:pt x="2820" y="32"/>
                </a:lnTo>
                <a:lnTo>
                  <a:pt x="2844" y="42"/>
                </a:lnTo>
                <a:lnTo>
                  <a:pt x="2867" y="53"/>
                </a:lnTo>
                <a:lnTo>
                  <a:pt x="2890" y="63"/>
                </a:lnTo>
                <a:lnTo>
                  <a:pt x="2912" y="77"/>
                </a:lnTo>
                <a:lnTo>
                  <a:pt x="2934" y="90"/>
                </a:lnTo>
                <a:lnTo>
                  <a:pt x="2954" y="105"/>
                </a:lnTo>
                <a:lnTo>
                  <a:pt x="2975" y="121"/>
                </a:lnTo>
                <a:lnTo>
                  <a:pt x="2994" y="136"/>
                </a:lnTo>
                <a:lnTo>
                  <a:pt x="3012" y="154"/>
                </a:lnTo>
                <a:lnTo>
                  <a:pt x="3030" y="172"/>
                </a:lnTo>
                <a:lnTo>
                  <a:pt x="3045" y="192"/>
                </a:lnTo>
                <a:lnTo>
                  <a:pt x="3062" y="212"/>
                </a:lnTo>
                <a:lnTo>
                  <a:pt x="3076" y="232"/>
                </a:lnTo>
                <a:lnTo>
                  <a:pt x="3090" y="254"/>
                </a:lnTo>
                <a:lnTo>
                  <a:pt x="3103" y="277"/>
                </a:lnTo>
                <a:lnTo>
                  <a:pt x="3115" y="299"/>
                </a:lnTo>
                <a:lnTo>
                  <a:pt x="3126" y="322"/>
                </a:lnTo>
                <a:lnTo>
                  <a:pt x="3134" y="346"/>
                </a:lnTo>
                <a:lnTo>
                  <a:pt x="3142" y="371"/>
                </a:lnTo>
                <a:lnTo>
                  <a:pt x="3149" y="396"/>
                </a:lnTo>
                <a:lnTo>
                  <a:pt x="3155" y="421"/>
                </a:lnTo>
                <a:lnTo>
                  <a:pt x="3160" y="448"/>
                </a:lnTo>
                <a:lnTo>
                  <a:pt x="3164" y="474"/>
                </a:lnTo>
                <a:lnTo>
                  <a:pt x="3166" y="500"/>
                </a:lnTo>
                <a:lnTo>
                  <a:pt x="3166" y="528"/>
                </a:lnTo>
                <a:lnTo>
                  <a:pt x="5278" y="528"/>
                </a:lnTo>
                <a:lnTo>
                  <a:pt x="5278" y="6863"/>
                </a:lnTo>
                <a:lnTo>
                  <a:pt x="0" y="68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4373873" y="1672013"/>
            <a:ext cx="396253" cy="441098"/>
          </a:xfrm>
          <a:custGeom>
            <a:avLst/>
            <a:gdLst>
              <a:gd name="T0" fmla="*/ 100227098 w 5847"/>
              <a:gd name="T1" fmla="*/ 2147483646 h 6509"/>
              <a:gd name="T2" fmla="*/ 1002184057 w 5847"/>
              <a:gd name="T3" fmla="*/ 2147483646 h 6509"/>
              <a:gd name="T4" fmla="*/ 2147483646 w 5847"/>
              <a:gd name="T5" fmla="*/ 2147483646 h 6509"/>
              <a:gd name="T6" fmla="*/ 2147483646 w 5847"/>
              <a:gd name="T7" fmla="*/ 2147483646 h 6509"/>
              <a:gd name="T8" fmla="*/ 2147483646 w 5847"/>
              <a:gd name="T9" fmla="*/ 2147483646 h 6509"/>
              <a:gd name="T10" fmla="*/ 2147483646 w 5847"/>
              <a:gd name="T11" fmla="*/ 2147483646 h 6509"/>
              <a:gd name="T12" fmla="*/ 2147483646 w 5847"/>
              <a:gd name="T13" fmla="*/ 2147483646 h 6509"/>
              <a:gd name="T14" fmla="*/ 2147483646 w 5847"/>
              <a:gd name="T15" fmla="*/ 2147483646 h 6509"/>
              <a:gd name="T16" fmla="*/ 2147483646 w 5847"/>
              <a:gd name="T17" fmla="*/ 2147483646 h 6509"/>
              <a:gd name="T18" fmla="*/ 2147483646 w 5847"/>
              <a:gd name="T19" fmla="*/ 2147483646 h 6509"/>
              <a:gd name="T20" fmla="*/ 2147483646 w 5847"/>
              <a:gd name="T21" fmla="*/ 2147483646 h 6509"/>
              <a:gd name="T22" fmla="*/ 2147483646 w 5847"/>
              <a:gd name="T23" fmla="*/ 2147483646 h 6509"/>
              <a:gd name="T24" fmla="*/ 2147483646 w 5847"/>
              <a:gd name="T25" fmla="*/ 2147483646 h 6509"/>
              <a:gd name="T26" fmla="*/ 2147483646 w 5847"/>
              <a:gd name="T27" fmla="*/ 2147483646 h 6509"/>
              <a:gd name="T28" fmla="*/ 2147483646 w 5847"/>
              <a:gd name="T29" fmla="*/ 2147483646 h 6509"/>
              <a:gd name="T30" fmla="*/ 2147483646 w 5847"/>
              <a:gd name="T31" fmla="*/ 2147483646 h 6509"/>
              <a:gd name="T32" fmla="*/ 2147483646 w 5847"/>
              <a:gd name="T33" fmla="*/ 2147483646 h 6509"/>
              <a:gd name="T34" fmla="*/ 2147483646 w 5847"/>
              <a:gd name="T35" fmla="*/ 2147483646 h 6509"/>
              <a:gd name="T36" fmla="*/ 2147483646 w 5847"/>
              <a:gd name="T37" fmla="*/ 2147483646 h 6509"/>
              <a:gd name="T38" fmla="*/ 2147483646 w 5847"/>
              <a:gd name="T39" fmla="*/ 2147483646 h 6509"/>
              <a:gd name="T40" fmla="*/ 2147483646 w 5847"/>
              <a:gd name="T41" fmla="*/ 2147483646 h 6509"/>
              <a:gd name="T42" fmla="*/ 2147483646 w 5847"/>
              <a:gd name="T43" fmla="*/ 2147483646 h 6509"/>
              <a:gd name="T44" fmla="*/ 2147483646 w 5847"/>
              <a:gd name="T45" fmla="*/ 2147483646 h 6509"/>
              <a:gd name="T46" fmla="*/ 2147483646 w 5847"/>
              <a:gd name="T47" fmla="*/ 2147483646 h 6509"/>
              <a:gd name="T48" fmla="*/ 2147483646 w 5847"/>
              <a:gd name="T49" fmla="*/ 2147483646 h 6509"/>
              <a:gd name="T50" fmla="*/ 2147483646 w 5847"/>
              <a:gd name="T51" fmla="*/ 2147483646 h 6509"/>
              <a:gd name="T52" fmla="*/ 2147483646 w 5847"/>
              <a:gd name="T53" fmla="*/ 2147483646 h 6509"/>
              <a:gd name="T54" fmla="*/ 2147483646 w 5847"/>
              <a:gd name="T55" fmla="*/ 2147483646 h 6509"/>
              <a:gd name="T56" fmla="*/ 2147483646 w 5847"/>
              <a:gd name="T57" fmla="*/ 2147483646 h 6509"/>
              <a:gd name="T58" fmla="*/ 2147483646 w 5847"/>
              <a:gd name="T59" fmla="*/ 2147483646 h 6509"/>
              <a:gd name="T60" fmla="*/ 2147483646 w 5847"/>
              <a:gd name="T61" fmla="*/ 2147483646 h 6509"/>
              <a:gd name="T62" fmla="*/ 2147483646 w 5847"/>
              <a:gd name="T63" fmla="*/ 2147483646 h 6509"/>
              <a:gd name="T64" fmla="*/ 2147483646 w 5847"/>
              <a:gd name="T65" fmla="*/ 2147483646 h 6509"/>
              <a:gd name="T66" fmla="*/ 2147483646 w 5847"/>
              <a:gd name="T67" fmla="*/ 2147483646 h 6509"/>
              <a:gd name="T68" fmla="*/ 2147483646 w 5847"/>
              <a:gd name="T69" fmla="*/ 2147483646 h 6509"/>
              <a:gd name="T70" fmla="*/ 2147483646 w 5847"/>
              <a:gd name="T71" fmla="*/ 2147483646 h 6509"/>
              <a:gd name="T72" fmla="*/ 2147483646 w 5847"/>
              <a:gd name="T73" fmla="*/ 2147483646 h 6509"/>
              <a:gd name="T74" fmla="*/ 2147483646 w 5847"/>
              <a:gd name="T75" fmla="*/ 2147483646 h 6509"/>
              <a:gd name="T76" fmla="*/ 2147483646 w 5847"/>
              <a:gd name="T77" fmla="*/ 2147483646 h 6509"/>
              <a:gd name="T78" fmla="*/ 2147483646 w 5847"/>
              <a:gd name="T79" fmla="*/ 2147483646 h 6509"/>
              <a:gd name="T80" fmla="*/ 2147483646 w 5847"/>
              <a:gd name="T81" fmla="*/ 2147483646 h 6509"/>
              <a:gd name="T82" fmla="*/ 2147483646 w 5847"/>
              <a:gd name="T83" fmla="*/ 2147483646 h 6509"/>
              <a:gd name="T84" fmla="*/ 2147483646 w 5847"/>
              <a:gd name="T85" fmla="*/ 2147483646 h 6509"/>
              <a:gd name="T86" fmla="*/ 2147483646 w 5847"/>
              <a:gd name="T87" fmla="*/ 2147483646 h 6509"/>
              <a:gd name="T88" fmla="*/ 2147483646 w 5847"/>
              <a:gd name="T89" fmla="*/ 2147483646 h 6509"/>
              <a:gd name="T90" fmla="*/ 2147483646 w 5847"/>
              <a:gd name="T91" fmla="*/ 2147483646 h 6509"/>
              <a:gd name="T92" fmla="*/ 2147483646 w 5847"/>
              <a:gd name="T93" fmla="*/ 2147483646 h 6509"/>
              <a:gd name="T94" fmla="*/ 2147483646 w 5847"/>
              <a:gd name="T95" fmla="*/ 2147483646 h 6509"/>
              <a:gd name="T96" fmla="*/ 2147483646 w 5847"/>
              <a:gd name="T97" fmla="*/ 501348646 h 6509"/>
              <a:gd name="T98" fmla="*/ 2147483646 w 5847"/>
              <a:gd name="T99" fmla="*/ 2147483646 h 6509"/>
              <a:gd name="T100" fmla="*/ 2147483646 w 5847"/>
              <a:gd name="T101" fmla="*/ 2147483646 h 6509"/>
              <a:gd name="T102" fmla="*/ 2147483646 w 5847"/>
              <a:gd name="T103" fmla="*/ 2147483646 h 6509"/>
              <a:gd name="T104" fmla="*/ 2147483646 w 5847"/>
              <a:gd name="T105" fmla="*/ 2147483646 h 6509"/>
              <a:gd name="T106" fmla="*/ 2147483646 w 5847"/>
              <a:gd name="T107" fmla="*/ 2147483646 h 6509"/>
              <a:gd name="T108" fmla="*/ 2147483646 w 5847"/>
              <a:gd name="T109" fmla="*/ 2147483646 h 6509"/>
              <a:gd name="T110" fmla="*/ 2147483646 w 5847"/>
              <a:gd name="T111" fmla="*/ 2147483646 h 6509"/>
              <a:gd name="T112" fmla="*/ 2147483646 w 5847"/>
              <a:gd name="T113" fmla="*/ 2147483646 h 650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847" h="6509">
                <a:moveTo>
                  <a:pt x="127" y="1315"/>
                </a:moveTo>
                <a:lnTo>
                  <a:pt x="54" y="1428"/>
                </a:lnTo>
                <a:lnTo>
                  <a:pt x="43" y="1447"/>
                </a:lnTo>
                <a:lnTo>
                  <a:pt x="33" y="1466"/>
                </a:lnTo>
                <a:lnTo>
                  <a:pt x="23" y="1488"/>
                </a:lnTo>
                <a:lnTo>
                  <a:pt x="15" y="1511"/>
                </a:lnTo>
                <a:lnTo>
                  <a:pt x="9" y="1534"/>
                </a:lnTo>
                <a:lnTo>
                  <a:pt x="4" y="1560"/>
                </a:lnTo>
                <a:lnTo>
                  <a:pt x="1" y="1586"/>
                </a:lnTo>
                <a:lnTo>
                  <a:pt x="0" y="1613"/>
                </a:lnTo>
                <a:lnTo>
                  <a:pt x="1" y="1641"/>
                </a:lnTo>
                <a:lnTo>
                  <a:pt x="5" y="1669"/>
                </a:lnTo>
                <a:lnTo>
                  <a:pt x="11" y="1697"/>
                </a:lnTo>
                <a:lnTo>
                  <a:pt x="18" y="1727"/>
                </a:lnTo>
                <a:lnTo>
                  <a:pt x="28" y="1755"/>
                </a:lnTo>
                <a:lnTo>
                  <a:pt x="40" y="1784"/>
                </a:lnTo>
                <a:lnTo>
                  <a:pt x="54" y="1813"/>
                </a:lnTo>
                <a:lnTo>
                  <a:pt x="70" y="1843"/>
                </a:lnTo>
                <a:lnTo>
                  <a:pt x="84" y="1864"/>
                </a:lnTo>
                <a:lnTo>
                  <a:pt x="99" y="1886"/>
                </a:lnTo>
                <a:lnTo>
                  <a:pt x="115" y="1908"/>
                </a:lnTo>
                <a:lnTo>
                  <a:pt x="133" y="1929"/>
                </a:lnTo>
                <a:lnTo>
                  <a:pt x="151" y="1952"/>
                </a:lnTo>
                <a:lnTo>
                  <a:pt x="171" y="1974"/>
                </a:lnTo>
                <a:lnTo>
                  <a:pt x="192" y="1996"/>
                </a:lnTo>
                <a:lnTo>
                  <a:pt x="216" y="2019"/>
                </a:lnTo>
                <a:lnTo>
                  <a:pt x="239" y="2041"/>
                </a:lnTo>
                <a:lnTo>
                  <a:pt x="265" y="2064"/>
                </a:lnTo>
                <a:lnTo>
                  <a:pt x="293" y="2087"/>
                </a:lnTo>
                <a:lnTo>
                  <a:pt x="321" y="2109"/>
                </a:lnTo>
                <a:lnTo>
                  <a:pt x="352" y="2132"/>
                </a:lnTo>
                <a:lnTo>
                  <a:pt x="383" y="2156"/>
                </a:lnTo>
                <a:lnTo>
                  <a:pt x="417" y="2178"/>
                </a:lnTo>
                <a:lnTo>
                  <a:pt x="453" y="2201"/>
                </a:lnTo>
                <a:lnTo>
                  <a:pt x="2068" y="3295"/>
                </a:lnTo>
                <a:lnTo>
                  <a:pt x="2047" y="2430"/>
                </a:lnTo>
                <a:lnTo>
                  <a:pt x="127" y="1315"/>
                </a:lnTo>
                <a:close/>
                <a:moveTo>
                  <a:pt x="4806" y="4805"/>
                </a:moveTo>
                <a:lnTo>
                  <a:pt x="4807" y="4807"/>
                </a:lnTo>
                <a:lnTo>
                  <a:pt x="4850" y="4832"/>
                </a:lnTo>
                <a:lnTo>
                  <a:pt x="4892" y="4854"/>
                </a:lnTo>
                <a:lnTo>
                  <a:pt x="4932" y="4874"/>
                </a:lnTo>
                <a:lnTo>
                  <a:pt x="4973" y="4892"/>
                </a:lnTo>
                <a:lnTo>
                  <a:pt x="5013" y="4906"/>
                </a:lnTo>
                <a:lnTo>
                  <a:pt x="5034" y="4912"/>
                </a:lnTo>
                <a:lnTo>
                  <a:pt x="5054" y="4917"/>
                </a:lnTo>
                <a:lnTo>
                  <a:pt x="5073" y="4922"/>
                </a:lnTo>
                <a:lnTo>
                  <a:pt x="5095" y="4926"/>
                </a:lnTo>
                <a:lnTo>
                  <a:pt x="5115" y="4928"/>
                </a:lnTo>
                <a:lnTo>
                  <a:pt x="5136" y="4930"/>
                </a:lnTo>
                <a:lnTo>
                  <a:pt x="5157" y="4932"/>
                </a:lnTo>
                <a:lnTo>
                  <a:pt x="5177" y="4933"/>
                </a:lnTo>
                <a:lnTo>
                  <a:pt x="5198" y="4932"/>
                </a:lnTo>
                <a:lnTo>
                  <a:pt x="5218" y="4930"/>
                </a:lnTo>
                <a:lnTo>
                  <a:pt x="5238" y="4928"/>
                </a:lnTo>
                <a:lnTo>
                  <a:pt x="5258" y="4924"/>
                </a:lnTo>
                <a:lnTo>
                  <a:pt x="5277" y="4920"/>
                </a:lnTo>
                <a:lnTo>
                  <a:pt x="5297" y="4915"/>
                </a:lnTo>
                <a:lnTo>
                  <a:pt x="5316" y="4909"/>
                </a:lnTo>
                <a:lnTo>
                  <a:pt x="5335" y="4902"/>
                </a:lnTo>
                <a:lnTo>
                  <a:pt x="5354" y="4895"/>
                </a:lnTo>
                <a:lnTo>
                  <a:pt x="5372" y="4888"/>
                </a:lnTo>
                <a:lnTo>
                  <a:pt x="5409" y="4871"/>
                </a:lnTo>
                <a:lnTo>
                  <a:pt x="5444" y="4851"/>
                </a:lnTo>
                <a:lnTo>
                  <a:pt x="5476" y="4831"/>
                </a:lnTo>
                <a:lnTo>
                  <a:pt x="5507" y="4811"/>
                </a:lnTo>
                <a:lnTo>
                  <a:pt x="5538" y="4788"/>
                </a:lnTo>
                <a:lnTo>
                  <a:pt x="5568" y="4765"/>
                </a:lnTo>
                <a:lnTo>
                  <a:pt x="5596" y="4740"/>
                </a:lnTo>
                <a:lnTo>
                  <a:pt x="5624" y="4715"/>
                </a:lnTo>
                <a:lnTo>
                  <a:pt x="5651" y="4688"/>
                </a:lnTo>
                <a:lnTo>
                  <a:pt x="5677" y="4660"/>
                </a:lnTo>
                <a:lnTo>
                  <a:pt x="5702" y="4630"/>
                </a:lnTo>
                <a:lnTo>
                  <a:pt x="5725" y="4599"/>
                </a:lnTo>
                <a:lnTo>
                  <a:pt x="5746" y="4567"/>
                </a:lnTo>
                <a:lnTo>
                  <a:pt x="5766" y="4533"/>
                </a:lnTo>
                <a:lnTo>
                  <a:pt x="5784" y="4498"/>
                </a:lnTo>
                <a:lnTo>
                  <a:pt x="5799" y="4460"/>
                </a:lnTo>
                <a:lnTo>
                  <a:pt x="5813" y="4423"/>
                </a:lnTo>
                <a:lnTo>
                  <a:pt x="5825" y="4383"/>
                </a:lnTo>
                <a:lnTo>
                  <a:pt x="5834" y="4342"/>
                </a:lnTo>
                <a:lnTo>
                  <a:pt x="5841" y="4300"/>
                </a:lnTo>
                <a:lnTo>
                  <a:pt x="5845" y="4257"/>
                </a:lnTo>
                <a:lnTo>
                  <a:pt x="5847" y="4214"/>
                </a:lnTo>
                <a:lnTo>
                  <a:pt x="5846" y="4170"/>
                </a:lnTo>
                <a:lnTo>
                  <a:pt x="5842" y="4125"/>
                </a:lnTo>
                <a:lnTo>
                  <a:pt x="5837" y="4078"/>
                </a:lnTo>
                <a:lnTo>
                  <a:pt x="5827" y="4031"/>
                </a:lnTo>
                <a:lnTo>
                  <a:pt x="5817" y="3984"/>
                </a:lnTo>
                <a:lnTo>
                  <a:pt x="5803" y="3935"/>
                </a:lnTo>
                <a:lnTo>
                  <a:pt x="5785" y="3886"/>
                </a:lnTo>
                <a:lnTo>
                  <a:pt x="5766" y="3835"/>
                </a:lnTo>
                <a:lnTo>
                  <a:pt x="5744" y="3785"/>
                </a:lnTo>
                <a:lnTo>
                  <a:pt x="5719" y="3734"/>
                </a:lnTo>
                <a:lnTo>
                  <a:pt x="5691" y="3681"/>
                </a:lnTo>
                <a:lnTo>
                  <a:pt x="5661" y="3628"/>
                </a:lnTo>
                <a:lnTo>
                  <a:pt x="5655" y="3619"/>
                </a:lnTo>
                <a:lnTo>
                  <a:pt x="5639" y="3592"/>
                </a:lnTo>
                <a:lnTo>
                  <a:pt x="5622" y="3566"/>
                </a:lnTo>
                <a:lnTo>
                  <a:pt x="5606" y="3541"/>
                </a:lnTo>
                <a:lnTo>
                  <a:pt x="5588" y="3517"/>
                </a:lnTo>
                <a:lnTo>
                  <a:pt x="5572" y="3493"/>
                </a:lnTo>
                <a:lnTo>
                  <a:pt x="5553" y="3471"/>
                </a:lnTo>
                <a:lnTo>
                  <a:pt x="5535" y="3449"/>
                </a:lnTo>
                <a:lnTo>
                  <a:pt x="5517" y="3428"/>
                </a:lnTo>
                <a:lnTo>
                  <a:pt x="5498" y="3408"/>
                </a:lnTo>
                <a:lnTo>
                  <a:pt x="5479" y="3389"/>
                </a:lnTo>
                <a:lnTo>
                  <a:pt x="5460" y="3370"/>
                </a:lnTo>
                <a:lnTo>
                  <a:pt x="5442" y="3351"/>
                </a:lnTo>
                <a:lnTo>
                  <a:pt x="5422" y="3335"/>
                </a:lnTo>
                <a:lnTo>
                  <a:pt x="5402" y="3319"/>
                </a:lnTo>
                <a:lnTo>
                  <a:pt x="5382" y="3303"/>
                </a:lnTo>
                <a:lnTo>
                  <a:pt x="5361" y="3288"/>
                </a:lnTo>
                <a:lnTo>
                  <a:pt x="5341" y="3274"/>
                </a:lnTo>
                <a:lnTo>
                  <a:pt x="5320" y="3261"/>
                </a:lnTo>
                <a:lnTo>
                  <a:pt x="5299" y="3248"/>
                </a:lnTo>
                <a:lnTo>
                  <a:pt x="5277" y="3236"/>
                </a:lnTo>
                <a:lnTo>
                  <a:pt x="5256" y="3225"/>
                </a:lnTo>
                <a:lnTo>
                  <a:pt x="5235" y="3215"/>
                </a:lnTo>
                <a:lnTo>
                  <a:pt x="5214" y="3205"/>
                </a:lnTo>
                <a:lnTo>
                  <a:pt x="5192" y="3197"/>
                </a:lnTo>
                <a:lnTo>
                  <a:pt x="5170" y="3188"/>
                </a:lnTo>
                <a:lnTo>
                  <a:pt x="5149" y="3181"/>
                </a:lnTo>
                <a:lnTo>
                  <a:pt x="5126" y="3174"/>
                </a:lnTo>
                <a:lnTo>
                  <a:pt x="5104" y="3168"/>
                </a:lnTo>
                <a:lnTo>
                  <a:pt x="5082" y="3164"/>
                </a:lnTo>
                <a:lnTo>
                  <a:pt x="5059" y="3159"/>
                </a:lnTo>
                <a:lnTo>
                  <a:pt x="5037" y="3156"/>
                </a:lnTo>
                <a:lnTo>
                  <a:pt x="5014" y="3153"/>
                </a:lnTo>
                <a:lnTo>
                  <a:pt x="4969" y="3149"/>
                </a:lnTo>
                <a:lnTo>
                  <a:pt x="4925" y="3147"/>
                </a:lnTo>
                <a:lnTo>
                  <a:pt x="4879" y="3147"/>
                </a:lnTo>
                <a:lnTo>
                  <a:pt x="4836" y="3150"/>
                </a:lnTo>
                <a:lnTo>
                  <a:pt x="4791" y="3154"/>
                </a:lnTo>
                <a:lnTo>
                  <a:pt x="4746" y="3161"/>
                </a:lnTo>
                <a:lnTo>
                  <a:pt x="4703" y="3170"/>
                </a:lnTo>
                <a:lnTo>
                  <a:pt x="4660" y="3180"/>
                </a:lnTo>
                <a:lnTo>
                  <a:pt x="4617" y="3191"/>
                </a:lnTo>
                <a:lnTo>
                  <a:pt x="4574" y="3204"/>
                </a:lnTo>
                <a:lnTo>
                  <a:pt x="4532" y="3218"/>
                </a:lnTo>
                <a:lnTo>
                  <a:pt x="4491" y="3234"/>
                </a:lnTo>
                <a:lnTo>
                  <a:pt x="4449" y="3249"/>
                </a:lnTo>
                <a:lnTo>
                  <a:pt x="4408" y="3267"/>
                </a:lnTo>
                <a:lnTo>
                  <a:pt x="4368" y="3285"/>
                </a:lnTo>
                <a:lnTo>
                  <a:pt x="4327" y="3303"/>
                </a:lnTo>
                <a:lnTo>
                  <a:pt x="4220" y="3355"/>
                </a:lnTo>
                <a:lnTo>
                  <a:pt x="4173" y="3377"/>
                </a:lnTo>
                <a:lnTo>
                  <a:pt x="4127" y="3397"/>
                </a:lnTo>
                <a:lnTo>
                  <a:pt x="4086" y="3415"/>
                </a:lnTo>
                <a:lnTo>
                  <a:pt x="4047" y="3429"/>
                </a:lnTo>
                <a:lnTo>
                  <a:pt x="4010" y="3440"/>
                </a:lnTo>
                <a:lnTo>
                  <a:pt x="3976" y="3449"/>
                </a:lnTo>
                <a:lnTo>
                  <a:pt x="3945" y="3455"/>
                </a:lnTo>
                <a:lnTo>
                  <a:pt x="3913" y="3457"/>
                </a:lnTo>
                <a:lnTo>
                  <a:pt x="3898" y="3457"/>
                </a:lnTo>
                <a:lnTo>
                  <a:pt x="3882" y="3457"/>
                </a:lnTo>
                <a:lnTo>
                  <a:pt x="3866" y="3456"/>
                </a:lnTo>
                <a:lnTo>
                  <a:pt x="3851" y="3455"/>
                </a:lnTo>
                <a:lnTo>
                  <a:pt x="3833" y="3451"/>
                </a:lnTo>
                <a:lnTo>
                  <a:pt x="3817" y="3447"/>
                </a:lnTo>
                <a:lnTo>
                  <a:pt x="3799" y="3443"/>
                </a:lnTo>
                <a:lnTo>
                  <a:pt x="3781" y="3437"/>
                </a:lnTo>
                <a:lnTo>
                  <a:pt x="3761" y="3430"/>
                </a:lnTo>
                <a:lnTo>
                  <a:pt x="3741" y="3422"/>
                </a:lnTo>
                <a:lnTo>
                  <a:pt x="3697" y="3401"/>
                </a:lnTo>
                <a:lnTo>
                  <a:pt x="3350" y="3200"/>
                </a:lnTo>
                <a:lnTo>
                  <a:pt x="3367" y="3885"/>
                </a:lnTo>
                <a:lnTo>
                  <a:pt x="4806" y="4805"/>
                </a:lnTo>
                <a:close/>
                <a:moveTo>
                  <a:pt x="5015" y="3644"/>
                </a:moveTo>
                <a:lnTo>
                  <a:pt x="5015" y="3644"/>
                </a:lnTo>
                <a:lnTo>
                  <a:pt x="5042" y="3662"/>
                </a:lnTo>
                <a:lnTo>
                  <a:pt x="5069" y="3681"/>
                </a:lnTo>
                <a:lnTo>
                  <a:pt x="5093" y="3701"/>
                </a:lnTo>
                <a:lnTo>
                  <a:pt x="5117" y="3721"/>
                </a:lnTo>
                <a:lnTo>
                  <a:pt x="5139" y="3743"/>
                </a:lnTo>
                <a:lnTo>
                  <a:pt x="5161" y="3766"/>
                </a:lnTo>
                <a:lnTo>
                  <a:pt x="5181" y="3790"/>
                </a:lnTo>
                <a:lnTo>
                  <a:pt x="5200" y="3814"/>
                </a:lnTo>
                <a:lnTo>
                  <a:pt x="5217" y="3839"/>
                </a:lnTo>
                <a:lnTo>
                  <a:pt x="5233" y="3865"/>
                </a:lnTo>
                <a:lnTo>
                  <a:pt x="5248" y="3892"/>
                </a:lnTo>
                <a:lnTo>
                  <a:pt x="5261" y="3920"/>
                </a:lnTo>
                <a:lnTo>
                  <a:pt x="5273" y="3947"/>
                </a:lnTo>
                <a:lnTo>
                  <a:pt x="5284" y="3976"/>
                </a:lnTo>
                <a:lnTo>
                  <a:pt x="5294" y="4004"/>
                </a:lnTo>
                <a:lnTo>
                  <a:pt x="5301" y="4034"/>
                </a:lnTo>
                <a:lnTo>
                  <a:pt x="5308" y="4063"/>
                </a:lnTo>
                <a:lnTo>
                  <a:pt x="5313" y="4093"/>
                </a:lnTo>
                <a:lnTo>
                  <a:pt x="5316" y="4124"/>
                </a:lnTo>
                <a:lnTo>
                  <a:pt x="5318" y="4153"/>
                </a:lnTo>
                <a:lnTo>
                  <a:pt x="5320" y="4184"/>
                </a:lnTo>
                <a:lnTo>
                  <a:pt x="5318" y="4214"/>
                </a:lnTo>
                <a:lnTo>
                  <a:pt x="5317" y="4245"/>
                </a:lnTo>
                <a:lnTo>
                  <a:pt x="5314" y="4275"/>
                </a:lnTo>
                <a:lnTo>
                  <a:pt x="5308" y="4306"/>
                </a:lnTo>
                <a:lnTo>
                  <a:pt x="5301" y="4336"/>
                </a:lnTo>
                <a:lnTo>
                  <a:pt x="5293" y="4366"/>
                </a:lnTo>
                <a:lnTo>
                  <a:pt x="5283" y="4396"/>
                </a:lnTo>
                <a:lnTo>
                  <a:pt x="5272" y="4425"/>
                </a:lnTo>
                <a:lnTo>
                  <a:pt x="5259" y="4454"/>
                </a:lnTo>
                <a:lnTo>
                  <a:pt x="5245" y="4484"/>
                </a:lnTo>
                <a:lnTo>
                  <a:pt x="5228" y="4512"/>
                </a:lnTo>
                <a:lnTo>
                  <a:pt x="4147" y="3858"/>
                </a:lnTo>
                <a:lnTo>
                  <a:pt x="4165" y="3831"/>
                </a:lnTo>
                <a:lnTo>
                  <a:pt x="4184" y="3804"/>
                </a:lnTo>
                <a:lnTo>
                  <a:pt x="4204" y="3779"/>
                </a:lnTo>
                <a:lnTo>
                  <a:pt x="4225" y="3756"/>
                </a:lnTo>
                <a:lnTo>
                  <a:pt x="4247" y="3734"/>
                </a:lnTo>
                <a:lnTo>
                  <a:pt x="4269" y="3712"/>
                </a:lnTo>
                <a:lnTo>
                  <a:pt x="4293" y="3692"/>
                </a:lnTo>
                <a:lnTo>
                  <a:pt x="4317" y="3674"/>
                </a:lnTo>
                <a:lnTo>
                  <a:pt x="4343" y="3656"/>
                </a:lnTo>
                <a:lnTo>
                  <a:pt x="4369" y="3640"/>
                </a:lnTo>
                <a:lnTo>
                  <a:pt x="4396" y="3624"/>
                </a:lnTo>
                <a:lnTo>
                  <a:pt x="4423" y="3612"/>
                </a:lnTo>
                <a:lnTo>
                  <a:pt x="4451" y="3600"/>
                </a:lnTo>
                <a:lnTo>
                  <a:pt x="4479" y="3589"/>
                </a:lnTo>
                <a:lnTo>
                  <a:pt x="4508" y="3580"/>
                </a:lnTo>
                <a:lnTo>
                  <a:pt x="4537" y="3572"/>
                </a:lnTo>
                <a:lnTo>
                  <a:pt x="4567" y="3565"/>
                </a:lnTo>
                <a:lnTo>
                  <a:pt x="4596" y="3560"/>
                </a:lnTo>
                <a:lnTo>
                  <a:pt x="4627" y="3556"/>
                </a:lnTo>
                <a:lnTo>
                  <a:pt x="4657" y="3554"/>
                </a:lnTo>
                <a:lnTo>
                  <a:pt x="4688" y="3553"/>
                </a:lnTo>
                <a:lnTo>
                  <a:pt x="4718" y="3554"/>
                </a:lnTo>
                <a:lnTo>
                  <a:pt x="4749" y="3556"/>
                </a:lnTo>
                <a:lnTo>
                  <a:pt x="4779" y="3560"/>
                </a:lnTo>
                <a:lnTo>
                  <a:pt x="4810" y="3565"/>
                </a:lnTo>
                <a:lnTo>
                  <a:pt x="4839" y="3572"/>
                </a:lnTo>
                <a:lnTo>
                  <a:pt x="4870" y="3580"/>
                </a:lnTo>
                <a:lnTo>
                  <a:pt x="4899" y="3589"/>
                </a:lnTo>
                <a:lnTo>
                  <a:pt x="4929" y="3601"/>
                </a:lnTo>
                <a:lnTo>
                  <a:pt x="4957" y="3614"/>
                </a:lnTo>
                <a:lnTo>
                  <a:pt x="4987" y="3628"/>
                </a:lnTo>
                <a:lnTo>
                  <a:pt x="5015" y="3644"/>
                </a:lnTo>
                <a:close/>
                <a:moveTo>
                  <a:pt x="2430" y="4153"/>
                </a:moveTo>
                <a:lnTo>
                  <a:pt x="2430" y="4153"/>
                </a:lnTo>
                <a:lnTo>
                  <a:pt x="2427" y="4200"/>
                </a:lnTo>
                <a:lnTo>
                  <a:pt x="2424" y="4222"/>
                </a:lnTo>
                <a:lnTo>
                  <a:pt x="2422" y="4242"/>
                </a:lnTo>
                <a:lnTo>
                  <a:pt x="2418" y="4261"/>
                </a:lnTo>
                <a:lnTo>
                  <a:pt x="2414" y="4280"/>
                </a:lnTo>
                <a:lnTo>
                  <a:pt x="2409" y="4296"/>
                </a:lnTo>
                <a:lnTo>
                  <a:pt x="2403" y="4311"/>
                </a:lnTo>
                <a:lnTo>
                  <a:pt x="2397" y="4327"/>
                </a:lnTo>
                <a:lnTo>
                  <a:pt x="2390" y="4341"/>
                </a:lnTo>
                <a:lnTo>
                  <a:pt x="2383" y="4355"/>
                </a:lnTo>
                <a:lnTo>
                  <a:pt x="2376" y="4369"/>
                </a:lnTo>
                <a:lnTo>
                  <a:pt x="2359" y="4395"/>
                </a:lnTo>
                <a:lnTo>
                  <a:pt x="2339" y="4420"/>
                </a:lnTo>
                <a:lnTo>
                  <a:pt x="2315" y="4446"/>
                </a:lnTo>
                <a:lnTo>
                  <a:pt x="2287" y="4472"/>
                </a:lnTo>
                <a:lnTo>
                  <a:pt x="2255" y="4499"/>
                </a:lnTo>
                <a:lnTo>
                  <a:pt x="2220" y="4527"/>
                </a:lnTo>
                <a:lnTo>
                  <a:pt x="2182" y="4558"/>
                </a:lnTo>
                <a:lnTo>
                  <a:pt x="2138" y="4588"/>
                </a:lnTo>
                <a:lnTo>
                  <a:pt x="2043" y="4657"/>
                </a:lnTo>
                <a:lnTo>
                  <a:pt x="2007" y="4684"/>
                </a:lnTo>
                <a:lnTo>
                  <a:pt x="1972" y="4711"/>
                </a:lnTo>
                <a:lnTo>
                  <a:pt x="1937" y="4739"/>
                </a:lnTo>
                <a:lnTo>
                  <a:pt x="1903" y="4767"/>
                </a:lnTo>
                <a:lnTo>
                  <a:pt x="1870" y="4797"/>
                </a:lnTo>
                <a:lnTo>
                  <a:pt x="1837" y="4827"/>
                </a:lnTo>
                <a:lnTo>
                  <a:pt x="1805" y="4858"/>
                </a:lnTo>
                <a:lnTo>
                  <a:pt x="1774" y="4890"/>
                </a:lnTo>
                <a:lnTo>
                  <a:pt x="1744" y="4923"/>
                </a:lnTo>
                <a:lnTo>
                  <a:pt x="1716" y="4957"/>
                </a:lnTo>
                <a:lnTo>
                  <a:pt x="1689" y="4992"/>
                </a:lnTo>
                <a:lnTo>
                  <a:pt x="1665" y="5030"/>
                </a:lnTo>
                <a:lnTo>
                  <a:pt x="1640" y="5067"/>
                </a:lnTo>
                <a:lnTo>
                  <a:pt x="1619" y="5106"/>
                </a:lnTo>
                <a:lnTo>
                  <a:pt x="1599" y="5146"/>
                </a:lnTo>
                <a:lnTo>
                  <a:pt x="1580" y="5188"/>
                </a:lnTo>
                <a:lnTo>
                  <a:pt x="1572" y="5209"/>
                </a:lnTo>
                <a:lnTo>
                  <a:pt x="1564" y="5232"/>
                </a:lnTo>
                <a:lnTo>
                  <a:pt x="1558" y="5253"/>
                </a:lnTo>
                <a:lnTo>
                  <a:pt x="1551" y="5275"/>
                </a:lnTo>
                <a:lnTo>
                  <a:pt x="1545" y="5298"/>
                </a:lnTo>
                <a:lnTo>
                  <a:pt x="1540" y="5321"/>
                </a:lnTo>
                <a:lnTo>
                  <a:pt x="1537" y="5344"/>
                </a:lnTo>
                <a:lnTo>
                  <a:pt x="1533" y="5366"/>
                </a:lnTo>
                <a:lnTo>
                  <a:pt x="1531" y="5391"/>
                </a:lnTo>
                <a:lnTo>
                  <a:pt x="1529" y="5414"/>
                </a:lnTo>
                <a:lnTo>
                  <a:pt x="1527" y="5438"/>
                </a:lnTo>
                <a:lnTo>
                  <a:pt x="1527" y="5463"/>
                </a:lnTo>
                <a:lnTo>
                  <a:pt x="1527" y="5487"/>
                </a:lnTo>
                <a:lnTo>
                  <a:pt x="1529" y="5512"/>
                </a:lnTo>
                <a:lnTo>
                  <a:pt x="1530" y="5536"/>
                </a:lnTo>
                <a:lnTo>
                  <a:pt x="1533" y="5561"/>
                </a:lnTo>
                <a:lnTo>
                  <a:pt x="1537" y="5587"/>
                </a:lnTo>
                <a:lnTo>
                  <a:pt x="1540" y="5613"/>
                </a:lnTo>
                <a:lnTo>
                  <a:pt x="1546" y="5637"/>
                </a:lnTo>
                <a:lnTo>
                  <a:pt x="1552" y="5663"/>
                </a:lnTo>
                <a:lnTo>
                  <a:pt x="1558" y="5690"/>
                </a:lnTo>
                <a:lnTo>
                  <a:pt x="1566" y="5716"/>
                </a:lnTo>
                <a:lnTo>
                  <a:pt x="1574" y="5742"/>
                </a:lnTo>
                <a:lnTo>
                  <a:pt x="1583" y="5768"/>
                </a:lnTo>
                <a:lnTo>
                  <a:pt x="1593" y="5794"/>
                </a:lnTo>
                <a:lnTo>
                  <a:pt x="1604" y="5821"/>
                </a:lnTo>
                <a:lnTo>
                  <a:pt x="1615" y="5848"/>
                </a:lnTo>
                <a:lnTo>
                  <a:pt x="1628" y="5875"/>
                </a:lnTo>
                <a:lnTo>
                  <a:pt x="1641" y="5902"/>
                </a:lnTo>
                <a:lnTo>
                  <a:pt x="1655" y="5929"/>
                </a:lnTo>
                <a:lnTo>
                  <a:pt x="1670" y="5956"/>
                </a:lnTo>
                <a:lnTo>
                  <a:pt x="1687" y="5983"/>
                </a:lnTo>
                <a:lnTo>
                  <a:pt x="1719" y="6036"/>
                </a:lnTo>
                <a:lnTo>
                  <a:pt x="1751" y="6085"/>
                </a:lnTo>
                <a:lnTo>
                  <a:pt x="1785" y="6132"/>
                </a:lnTo>
                <a:lnTo>
                  <a:pt x="1819" y="6175"/>
                </a:lnTo>
                <a:lnTo>
                  <a:pt x="1853" y="6216"/>
                </a:lnTo>
                <a:lnTo>
                  <a:pt x="1889" y="6255"/>
                </a:lnTo>
                <a:lnTo>
                  <a:pt x="1925" y="6290"/>
                </a:lnTo>
                <a:lnTo>
                  <a:pt x="1961" y="6323"/>
                </a:lnTo>
                <a:lnTo>
                  <a:pt x="1998" y="6353"/>
                </a:lnTo>
                <a:lnTo>
                  <a:pt x="2035" y="6380"/>
                </a:lnTo>
                <a:lnTo>
                  <a:pt x="2074" y="6406"/>
                </a:lnTo>
                <a:lnTo>
                  <a:pt x="2112" y="6427"/>
                </a:lnTo>
                <a:lnTo>
                  <a:pt x="2151" y="6447"/>
                </a:lnTo>
                <a:lnTo>
                  <a:pt x="2190" y="6464"/>
                </a:lnTo>
                <a:lnTo>
                  <a:pt x="2230" y="6478"/>
                </a:lnTo>
                <a:lnTo>
                  <a:pt x="2271" y="6489"/>
                </a:lnTo>
                <a:lnTo>
                  <a:pt x="2311" y="6499"/>
                </a:lnTo>
                <a:lnTo>
                  <a:pt x="2350" y="6505"/>
                </a:lnTo>
                <a:lnTo>
                  <a:pt x="2390" y="6508"/>
                </a:lnTo>
                <a:lnTo>
                  <a:pt x="2430" y="6509"/>
                </a:lnTo>
                <a:lnTo>
                  <a:pt x="2469" y="6508"/>
                </a:lnTo>
                <a:lnTo>
                  <a:pt x="2507" y="6506"/>
                </a:lnTo>
                <a:lnTo>
                  <a:pt x="2546" y="6500"/>
                </a:lnTo>
                <a:lnTo>
                  <a:pt x="2584" y="6493"/>
                </a:lnTo>
                <a:lnTo>
                  <a:pt x="2621" y="6485"/>
                </a:lnTo>
                <a:lnTo>
                  <a:pt x="2658" y="6474"/>
                </a:lnTo>
                <a:lnTo>
                  <a:pt x="2694" y="6461"/>
                </a:lnTo>
                <a:lnTo>
                  <a:pt x="2729" y="6447"/>
                </a:lnTo>
                <a:lnTo>
                  <a:pt x="2764" y="6432"/>
                </a:lnTo>
                <a:lnTo>
                  <a:pt x="2798" y="6417"/>
                </a:lnTo>
                <a:lnTo>
                  <a:pt x="2831" y="6399"/>
                </a:lnTo>
                <a:lnTo>
                  <a:pt x="2864" y="6380"/>
                </a:lnTo>
                <a:lnTo>
                  <a:pt x="2898" y="6359"/>
                </a:lnTo>
                <a:lnTo>
                  <a:pt x="2931" y="6336"/>
                </a:lnTo>
                <a:lnTo>
                  <a:pt x="2946" y="6323"/>
                </a:lnTo>
                <a:lnTo>
                  <a:pt x="2961" y="6310"/>
                </a:lnTo>
                <a:lnTo>
                  <a:pt x="2976" y="6296"/>
                </a:lnTo>
                <a:lnTo>
                  <a:pt x="2990" y="6282"/>
                </a:lnTo>
                <a:lnTo>
                  <a:pt x="3004" y="6267"/>
                </a:lnTo>
                <a:lnTo>
                  <a:pt x="3017" y="6251"/>
                </a:lnTo>
                <a:lnTo>
                  <a:pt x="3030" y="6236"/>
                </a:lnTo>
                <a:lnTo>
                  <a:pt x="3042" y="6220"/>
                </a:lnTo>
                <a:lnTo>
                  <a:pt x="3053" y="6202"/>
                </a:lnTo>
                <a:lnTo>
                  <a:pt x="3063" y="6185"/>
                </a:lnTo>
                <a:lnTo>
                  <a:pt x="3072" y="6167"/>
                </a:lnTo>
                <a:lnTo>
                  <a:pt x="3082" y="6148"/>
                </a:lnTo>
                <a:lnTo>
                  <a:pt x="3090" y="6128"/>
                </a:lnTo>
                <a:lnTo>
                  <a:pt x="3097" y="6110"/>
                </a:lnTo>
                <a:lnTo>
                  <a:pt x="3103" y="6090"/>
                </a:lnTo>
                <a:lnTo>
                  <a:pt x="3109" y="6070"/>
                </a:lnTo>
                <a:lnTo>
                  <a:pt x="3115" y="6049"/>
                </a:lnTo>
                <a:lnTo>
                  <a:pt x="3118" y="6029"/>
                </a:lnTo>
                <a:lnTo>
                  <a:pt x="3125" y="5986"/>
                </a:lnTo>
                <a:lnTo>
                  <a:pt x="3130" y="5942"/>
                </a:lnTo>
                <a:lnTo>
                  <a:pt x="3132" y="5897"/>
                </a:lnTo>
                <a:lnTo>
                  <a:pt x="3132" y="5849"/>
                </a:lnTo>
                <a:lnTo>
                  <a:pt x="3131" y="5801"/>
                </a:lnTo>
                <a:lnTo>
                  <a:pt x="3130" y="5799"/>
                </a:lnTo>
                <a:lnTo>
                  <a:pt x="3004" y="3957"/>
                </a:lnTo>
                <a:lnTo>
                  <a:pt x="2996" y="3848"/>
                </a:lnTo>
                <a:lnTo>
                  <a:pt x="2996" y="3838"/>
                </a:lnTo>
                <a:lnTo>
                  <a:pt x="2997" y="3827"/>
                </a:lnTo>
                <a:lnTo>
                  <a:pt x="2999" y="3818"/>
                </a:lnTo>
                <a:lnTo>
                  <a:pt x="3002" y="3809"/>
                </a:lnTo>
                <a:lnTo>
                  <a:pt x="3006" y="3799"/>
                </a:lnTo>
                <a:lnTo>
                  <a:pt x="3009" y="3791"/>
                </a:lnTo>
                <a:lnTo>
                  <a:pt x="3015" y="3783"/>
                </a:lnTo>
                <a:lnTo>
                  <a:pt x="3021" y="3775"/>
                </a:lnTo>
                <a:lnTo>
                  <a:pt x="3028" y="3767"/>
                </a:lnTo>
                <a:lnTo>
                  <a:pt x="3035" y="3762"/>
                </a:lnTo>
                <a:lnTo>
                  <a:pt x="3043" y="3756"/>
                </a:lnTo>
                <a:lnTo>
                  <a:pt x="3051" y="3751"/>
                </a:lnTo>
                <a:lnTo>
                  <a:pt x="3061" y="3746"/>
                </a:lnTo>
                <a:lnTo>
                  <a:pt x="3070" y="3744"/>
                </a:lnTo>
                <a:lnTo>
                  <a:pt x="3080" y="3742"/>
                </a:lnTo>
                <a:lnTo>
                  <a:pt x="3090" y="3741"/>
                </a:lnTo>
                <a:lnTo>
                  <a:pt x="3102" y="3741"/>
                </a:lnTo>
                <a:lnTo>
                  <a:pt x="3112" y="3742"/>
                </a:lnTo>
                <a:lnTo>
                  <a:pt x="3115" y="3742"/>
                </a:lnTo>
                <a:lnTo>
                  <a:pt x="3116" y="3742"/>
                </a:lnTo>
                <a:lnTo>
                  <a:pt x="3072" y="1935"/>
                </a:lnTo>
                <a:lnTo>
                  <a:pt x="2949" y="721"/>
                </a:lnTo>
                <a:lnTo>
                  <a:pt x="2946" y="680"/>
                </a:lnTo>
                <a:lnTo>
                  <a:pt x="2942" y="639"/>
                </a:lnTo>
                <a:lnTo>
                  <a:pt x="2936" y="600"/>
                </a:lnTo>
                <a:lnTo>
                  <a:pt x="2932" y="563"/>
                </a:lnTo>
                <a:lnTo>
                  <a:pt x="2925" y="526"/>
                </a:lnTo>
                <a:lnTo>
                  <a:pt x="2918" y="491"/>
                </a:lnTo>
                <a:lnTo>
                  <a:pt x="2911" y="458"/>
                </a:lnTo>
                <a:lnTo>
                  <a:pt x="2903" y="426"/>
                </a:lnTo>
                <a:lnTo>
                  <a:pt x="2894" y="395"/>
                </a:lnTo>
                <a:lnTo>
                  <a:pt x="2885" y="366"/>
                </a:lnTo>
                <a:lnTo>
                  <a:pt x="2876" y="338"/>
                </a:lnTo>
                <a:lnTo>
                  <a:pt x="2865" y="311"/>
                </a:lnTo>
                <a:lnTo>
                  <a:pt x="2853" y="285"/>
                </a:lnTo>
                <a:lnTo>
                  <a:pt x="2843" y="260"/>
                </a:lnTo>
                <a:lnTo>
                  <a:pt x="2831" y="237"/>
                </a:lnTo>
                <a:lnTo>
                  <a:pt x="2818" y="215"/>
                </a:lnTo>
                <a:lnTo>
                  <a:pt x="2801" y="186"/>
                </a:lnTo>
                <a:lnTo>
                  <a:pt x="2782" y="159"/>
                </a:lnTo>
                <a:lnTo>
                  <a:pt x="2762" y="135"/>
                </a:lnTo>
                <a:lnTo>
                  <a:pt x="2741" y="113"/>
                </a:lnTo>
                <a:lnTo>
                  <a:pt x="2720" y="91"/>
                </a:lnTo>
                <a:lnTo>
                  <a:pt x="2697" y="74"/>
                </a:lnTo>
                <a:lnTo>
                  <a:pt x="2674" y="56"/>
                </a:lnTo>
                <a:lnTo>
                  <a:pt x="2650" y="42"/>
                </a:lnTo>
                <a:lnTo>
                  <a:pt x="2626" y="30"/>
                </a:lnTo>
                <a:lnTo>
                  <a:pt x="2601" y="20"/>
                </a:lnTo>
                <a:lnTo>
                  <a:pt x="2577" y="13"/>
                </a:lnTo>
                <a:lnTo>
                  <a:pt x="2553" y="7"/>
                </a:lnTo>
                <a:lnTo>
                  <a:pt x="2529" y="2"/>
                </a:lnTo>
                <a:lnTo>
                  <a:pt x="2506" y="1"/>
                </a:lnTo>
                <a:lnTo>
                  <a:pt x="2484" y="0"/>
                </a:lnTo>
                <a:lnTo>
                  <a:pt x="2462" y="1"/>
                </a:lnTo>
                <a:lnTo>
                  <a:pt x="2328" y="11"/>
                </a:lnTo>
                <a:lnTo>
                  <a:pt x="2415" y="3547"/>
                </a:lnTo>
                <a:lnTo>
                  <a:pt x="2430" y="4153"/>
                </a:lnTo>
                <a:close/>
                <a:moveTo>
                  <a:pt x="2627" y="4752"/>
                </a:moveTo>
                <a:lnTo>
                  <a:pt x="2672" y="6015"/>
                </a:lnTo>
                <a:lnTo>
                  <a:pt x="2639" y="6015"/>
                </a:lnTo>
                <a:lnTo>
                  <a:pt x="2607" y="6013"/>
                </a:lnTo>
                <a:lnTo>
                  <a:pt x="2575" y="6010"/>
                </a:lnTo>
                <a:lnTo>
                  <a:pt x="2544" y="6005"/>
                </a:lnTo>
                <a:lnTo>
                  <a:pt x="2513" y="5999"/>
                </a:lnTo>
                <a:lnTo>
                  <a:pt x="2483" y="5992"/>
                </a:lnTo>
                <a:lnTo>
                  <a:pt x="2454" y="5983"/>
                </a:lnTo>
                <a:lnTo>
                  <a:pt x="2424" y="5974"/>
                </a:lnTo>
                <a:lnTo>
                  <a:pt x="2396" y="5962"/>
                </a:lnTo>
                <a:lnTo>
                  <a:pt x="2368" y="5949"/>
                </a:lnTo>
                <a:lnTo>
                  <a:pt x="2341" y="5935"/>
                </a:lnTo>
                <a:lnTo>
                  <a:pt x="2315" y="5919"/>
                </a:lnTo>
                <a:lnTo>
                  <a:pt x="2289" y="5902"/>
                </a:lnTo>
                <a:lnTo>
                  <a:pt x="2265" y="5885"/>
                </a:lnTo>
                <a:lnTo>
                  <a:pt x="2241" y="5866"/>
                </a:lnTo>
                <a:lnTo>
                  <a:pt x="2219" y="5845"/>
                </a:lnTo>
                <a:lnTo>
                  <a:pt x="2197" y="5824"/>
                </a:lnTo>
                <a:lnTo>
                  <a:pt x="2177" y="5801"/>
                </a:lnTo>
                <a:lnTo>
                  <a:pt x="2157" y="5779"/>
                </a:lnTo>
                <a:lnTo>
                  <a:pt x="2138" y="5754"/>
                </a:lnTo>
                <a:lnTo>
                  <a:pt x="2121" y="5730"/>
                </a:lnTo>
                <a:lnTo>
                  <a:pt x="2105" y="5704"/>
                </a:lnTo>
                <a:lnTo>
                  <a:pt x="2090" y="5677"/>
                </a:lnTo>
                <a:lnTo>
                  <a:pt x="2076" y="5649"/>
                </a:lnTo>
                <a:lnTo>
                  <a:pt x="2064" y="5621"/>
                </a:lnTo>
                <a:lnTo>
                  <a:pt x="2053" y="5593"/>
                </a:lnTo>
                <a:lnTo>
                  <a:pt x="2043" y="5562"/>
                </a:lnTo>
                <a:lnTo>
                  <a:pt x="2035" y="5533"/>
                </a:lnTo>
                <a:lnTo>
                  <a:pt x="2029" y="5501"/>
                </a:lnTo>
                <a:lnTo>
                  <a:pt x="2023" y="5470"/>
                </a:lnTo>
                <a:lnTo>
                  <a:pt x="2020" y="5438"/>
                </a:lnTo>
                <a:lnTo>
                  <a:pt x="2019" y="5406"/>
                </a:lnTo>
                <a:lnTo>
                  <a:pt x="2017" y="5373"/>
                </a:lnTo>
                <a:lnTo>
                  <a:pt x="2019" y="5341"/>
                </a:lnTo>
                <a:lnTo>
                  <a:pt x="2022" y="5309"/>
                </a:lnTo>
                <a:lnTo>
                  <a:pt x="2027" y="5278"/>
                </a:lnTo>
                <a:lnTo>
                  <a:pt x="2033" y="5247"/>
                </a:lnTo>
                <a:lnTo>
                  <a:pt x="2040" y="5218"/>
                </a:lnTo>
                <a:lnTo>
                  <a:pt x="2049" y="5187"/>
                </a:lnTo>
                <a:lnTo>
                  <a:pt x="2058" y="5158"/>
                </a:lnTo>
                <a:lnTo>
                  <a:pt x="2070" y="5130"/>
                </a:lnTo>
                <a:lnTo>
                  <a:pt x="2083" y="5101"/>
                </a:lnTo>
                <a:lnTo>
                  <a:pt x="2098" y="5075"/>
                </a:lnTo>
                <a:lnTo>
                  <a:pt x="2114" y="5049"/>
                </a:lnTo>
                <a:lnTo>
                  <a:pt x="2130" y="5023"/>
                </a:lnTo>
                <a:lnTo>
                  <a:pt x="2148" y="4999"/>
                </a:lnTo>
                <a:lnTo>
                  <a:pt x="2166" y="4975"/>
                </a:lnTo>
                <a:lnTo>
                  <a:pt x="2187" y="4953"/>
                </a:lnTo>
                <a:lnTo>
                  <a:pt x="2209" y="4932"/>
                </a:lnTo>
                <a:lnTo>
                  <a:pt x="2231" y="4910"/>
                </a:lnTo>
                <a:lnTo>
                  <a:pt x="2253" y="4890"/>
                </a:lnTo>
                <a:lnTo>
                  <a:pt x="2278" y="4873"/>
                </a:lnTo>
                <a:lnTo>
                  <a:pt x="2302" y="4855"/>
                </a:lnTo>
                <a:lnTo>
                  <a:pt x="2328" y="4839"/>
                </a:lnTo>
                <a:lnTo>
                  <a:pt x="2355" y="4824"/>
                </a:lnTo>
                <a:lnTo>
                  <a:pt x="2383" y="4811"/>
                </a:lnTo>
                <a:lnTo>
                  <a:pt x="2411" y="4798"/>
                </a:lnTo>
                <a:lnTo>
                  <a:pt x="2439" y="4787"/>
                </a:lnTo>
                <a:lnTo>
                  <a:pt x="2470" y="4778"/>
                </a:lnTo>
                <a:lnTo>
                  <a:pt x="2500" y="4770"/>
                </a:lnTo>
                <a:lnTo>
                  <a:pt x="2531" y="4763"/>
                </a:lnTo>
                <a:lnTo>
                  <a:pt x="2563" y="4758"/>
                </a:lnTo>
                <a:lnTo>
                  <a:pt x="2594" y="4755"/>
                </a:lnTo>
                <a:lnTo>
                  <a:pt x="2627" y="47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45" name="KSO_Shape"/>
          <p:cNvSpPr/>
          <p:nvPr/>
        </p:nvSpPr>
        <p:spPr bwMode="auto">
          <a:xfrm>
            <a:off x="2610750" y="3184756"/>
            <a:ext cx="449082" cy="314357"/>
          </a:xfrm>
          <a:custGeom>
            <a:avLst/>
            <a:gdLst>
              <a:gd name="T0" fmla="*/ 2060366 w 2444750"/>
              <a:gd name="T1" fmla="*/ 902017 h 1839913"/>
              <a:gd name="T2" fmla="*/ 2256843 w 2444750"/>
              <a:gd name="T3" fmla="*/ 960437 h 1839913"/>
              <a:gd name="T4" fmla="*/ 2422849 w 2444750"/>
              <a:gd name="T5" fmla="*/ 1051560 h 1839913"/>
              <a:gd name="T6" fmla="*/ 2308264 w 2444750"/>
              <a:gd name="T7" fmla="*/ 1094105 h 1839913"/>
              <a:gd name="T8" fmla="*/ 2187013 w 2444750"/>
              <a:gd name="T9" fmla="*/ 1179512 h 1839913"/>
              <a:gd name="T10" fmla="*/ 2015928 w 2444750"/>
              <a:gd name="T11" fmla="*/ 1375092 h 1839913"/>
              <a:gd name="T12" fmla="*/ 1895629 w 2444750"/>
              <a:gd name="T13" fmla="*/ 1559242 h 1839913"/>
              <a:gd name="T14" fmla="*/ 1814372 w 2444750"/>
              <a:gd name="T15" fmla="*/ 1638935 h 1839913"/>
              <a:gd name="T16" fmla="*/ 1713118 w 2444750"/>
              <a:gd name="T17" fmla="*/ 1694497 h 1839913"/>
              <a:gd name="T18" fmla="*/ 1599803 w 2444750"/>
              <a:gd name="T19" fmla="*/ 1724342 h 1839913"/>
              <a:gd name="T20" fmla="*/ 1482995 w 2444750"/>
              <a:gd name="T21" fmla="*/ 1725930 h 1839913"/>
              <a:gd name="T22" fmla="*/ 1370632 w 2444750"/>
              <a:gd name="T23" fmla="*/ 1696720 h 1839913"/>
              <a:gd name="T24" fmla="*/ 1343652 w 2444750"/>
              <a:gd name="T25" fmla="*/ 1605280 h 1839913"/>
              <a:gd name="T26" fmla="*/ 1444589 w 2444750"/>
              <a:gd name="T27" fmla="*/ 1440180 h 1839913"/>
              <a:gd name="T28" fmla="*/ 1570283 w 2444750"/>
              <a:gd name="T29" fmla="*/ 1292542 h 1839913"/>
              <a:gd name="T30" fmla="*/ 1721371 w 2444750"/>
              <a:gd name="T31" fmla="*/ 1170622 h 1839913"/>
              <a:gd name="T32" fmla="*/ 1899121 w 2444750"/>
              <a:gd name="T33" fmla="*/ 1086802 h 1839913"/>
              <a:gd name="T34" fmla="*/ 2094329 w 2444750"/>
              <a:gd name="T35" fmla="*/ 1051560 h 1839913"/>
              <a:gd name="T36" fmla="*/ 1965460 w 2444750"/>
              <a:gd name="T37" fmla="*/ 1049020 h 1839913"/>
              <a:gd name="T38" fmla="*/ 1765808 w 2444750"/>
              <a:gd name="T39" fmla="*/ 1095375 h 1839913"/>
              <a:gd name="T40" fmla="*/ 1581710 w 2444750"/>
              <a:gd name="T41" fmla="*/ 1190942 h 1839913"/>
              <a:gd name="T42" fmla="*/ 1411578 w 2444750"/>
              <a:gd name="T43" fmla="*/ 1295400 h 1839913"/>
              <a:gd name="T44" fmla="*/ 1408721 w 2444750"/>
              <a:gd name="T45" fmla="*/ 1086167 h 1839913"/>
              <a:gd name="T46" fmla="*/ 1482678 w 2444750"/>
              <a:gd name="T47" fmla="*/ 973137 h 1839913"/>
              <a:gd name="T48" fmla="*/ 1599168 w 2444750"/>
              <a:gd name="T49" fmla="*/ 917892 h 1839913"/>
              <a:gd name="T50" fmla="*/ 1807072 w 2444750"/>
              <a:gd name="T51" fmla="*/ 878840 h 1839913"/>
              <a:gd name="T52" fmla="*/ 201391 w 2444750"/>
              <a:gd name="T53" fmla="*/ 39998 h 1839913"/>
              <a:gd name="T54" fmla="*/ 518091 w 2444750"/>
              <a:gd name="T55" fmla="*/ 144120 h 1839913"/>
              <a:gd name="T56" fmla="*/ 777930 w 2444750"/>
              <a:gd name="T57" fmla="*/ 275860 h 1839913"/>
              <a:gd name="T58" fmla="*/ 949462 w 2444750"/>
              <a:gd name="T59" fmla="*/ 399664 h 1839913"/>
              <a:gd name="T60" fmla="*/ 1101935 w 2444750"/>
              <a:gd name="T61" fmla="*/ 553942 h 1839913"/>
              <a:gd name="T62" fmla="*/ 1223278 w 2444750"/>
              <a:gd name="T63" fmla="*/ 741870 h 1839913"/>
              <a:gd name="T64" fmla="*/ 1302056 w 2444750"/>
              <a:gd name="T65" fmla="*/ 966621 h 1839913"/>
              <a:gd name="T66" fmla="*/ 1326833 w 2444750"/>
              <a:gd name="T67" fmla="*/ 1232005 h 1839913"/>
              <a:gd name="T68" fmla="*/ 1288079 w 2444750"/>
              <a:gd name="T69" fmla="*/ 1499294 h 1839913"/>
              <a:gd name="T70" fmla="*/ 1192148 w 2444750"/>
              <a:gd name="T71" fmla="*/ 1674524 h 1839913"/>
              <a:gd name="T72" fmla="*/ 1066040 w 2444750"/>
              <a:gd name="T73" fmla="*/ 1776424 h 1839913"/>
              <a:gd name="T74" fmla="*/ 1024110 w 2444750"/>
              <a:gd name="T75" fmla="*/ 1592941 h 1839913"/>
              <a:gd name="T76" fmla="*/ 994569 w 2444750"/>
              <a:gd name="T77" fmla="*/ 1268829 h 1839913"/>
              <a:gd name="T78" fmla="*/ 909438 w 2444750"/>
              <a:gd name="T79" fmla="*/ 955193 h 1839913"/>
              <a:gd name="T80" fmla="*/ 761094 w 2444750"/>
              <a:gd name="T81" fmla="*/ 668857 h 1839913"/>
              <a:gd name="T82" fmla="*/ 547632 w 2444750"/>
              <a:gd name="T83" fmla="*/ 431726 h 1839913"/>
              <a:gd name="T84" fmla="*/ 471078 w 2444750"/>
              <a:gd name="T85" fmla="*/ 388871 h 1839913"/>
              <a:gd name="T86" fmla="*/ 667387 w 2444750"/>
              <a:gd name="T87" fmla="*/ 627272 h 1839913"/>
              <a:gd name="T88" fmla="*/ 793495 w 2444750"/>
              <a:gd name="T89" fmla="*/ 905037 h 1839913"/>
              <a:gd name="T90" fmla="*/ 853849 w 2444750"/>
              <a:gd name="T91" fmla="*/ 1201848 h 1839913"/>
              <a:gd name="T92" fmla="*/ 858613 w 2444750"/>
              <a:gd name="T93" fmla="*/ 1504056 h 1839913"/>
              <a:gd name="T94" fmla="*/ 818272 w 2444750"/>
              <a:gd name="T95" fmla="*/ 1801820 h 1839913"/>
              <a:gd name="T96" fmla="*/ 677234 w 2444750"/>
              <a:gd name="T97" fmla="*/ 1814200 h 1839913"/>
              <a:gd name="T98" fmla="*/ 514279 w 2444750"/>
              <a:gd name="T99" fmla="*/ 1734204 h 1839913"/>
              <a:gd name="T100" fmla="*/ 376418 w 2444750"/>
              <a:gd name="T101" fmla="*/ 1614844 h 1839913"/>
              <a:gd name="T102" fmla="*/ 271593 w 2444750"/>
              <a:gd name="T103" fmla="*/ 1465963 h 1839913"/>
              <a:gd name="T104" fmla="*/ 207745 w 2444750"/>
              <a:gd name="T105" fmla="*/ 1298034 h 1839913"/>
              <a:gd name="T106" fmla="*/ 191862 w 2444750"/>
              <a:gd name="T107" fmla="*/ 1121534 h 1839913"/>
              <a:gd name="T108" fmla="*/ 219498 w 2444750"/>
              <a:gd name="T109" fmla="*/ 775836 h 1839913"/>
              <a:gd name="T110" fmla="*/ 204568 w 2444750"/>
              <a:gd name="T111" fmla="*/ 480612 h 1839913"/>
              <a:gd name="T112" fmla="*/ 162003 w 2444750"/>
              <a:gd name="T113" fmla="*/ 286018 h 1839913"/>
              <a:gd name="T114" fmla="*/ 83543 w 2444750"/>
              <a:gd name="T115" fmla="*/ 110154 h 1839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4750" h="1839913">
                <a:moveTo>
                  <a:pt x="1850557" y="877887"/>
                </a:moveTo>
                <a:lnTo>
                  <a:pt x="1872458" y="878522"/>
                </a:lnTo>
                <a:lnTo>
                  <a:pt x="1894042" y="879157"/>
                </a:lnTo>
                <a:lnTo>
                  <a:pt x="1915626" y="881062"/>
                </a:lnTo>
                <a:lnTo>
                  <a:pt x="1936893" y="882650"/>
                </a:lnTo>
                <a:lnTo>
                  <a:pt x="1958159" y="885190"/>
                </a:lnTo>
                <a:lnTo>
                  <a:pt x="1978791" y="887730"/>
                </a:lnTo>
                <a:lnTo>
                  <a:pt x="1999423" y="890587"/>
                </a:lnTo>
                <a:lnTo>
                  <a:pt x="2020055" y="894397"/>
                </a:lnTo>
                <a:lnTo>
                  <a:pt x="2040369" y="898207"/>
                </a:lnTo>
                <a:lnTo>
                  <a:pt x="2060366" y="902017"/>
                </a:lnTo>
                <a:lnTo>
                  <a:pt x="2080045" y="906780"/>
                </a:lnTo>
                <a:lnTo>
                  <a:pt x="2099407" y="911225"/>
                </a:lnTo>
                <a:lnTo>
                  <a:pt x="2118452" y="916305"/>
                </a:lnTo>
                <a:lnTo>
                  <a:pt x="2137179" y="921067"/>
                </a:lnTo>
                <a:lnTo>
                  <a:pt x="2155272" y="926465"/>
                </a:lnTo>
                <a:lnTo>
                  <a:pt x="2173681" y="931862"/>
                </a:lnTo>
                <a:lnTo>
                  <a:pt x="2190822" y="937260"/>
                </a:lnTo>
                <a:lnTo>
                  <a:pt x="2208279" y="943292"/>
                </a:lnTo>
                <a:lnTo>
                  <a:pt x="2224785" y="948690"/>
                </a:lnTo>
                <a:lnTo>
                  <a:pt x="2241290" y="954722"/>
                </a:lnTo>
                <a:lnTo>
                  <a:pt x="2256843" y="960437"/>
                </a:lnTo>
                <a:lnTo>
                  <a:pt x="2287314" y="972185"/>
                </a:lnTo>
                <a:lnTo>
                  <a:pt x="2314929" y="983932"/>
                </a:lnTo>
                <a:lnTo>
                  <a:pt x="2340639" y="995045"/>
                </a:lnTo>
                <a:lnTo>
                  <a:pt x="2363810" y="1005522"/>
                </a:lnTo>
                <a:lnTo>
                  <a:pt x="2384442" y="1015682"/>
                </a:lnTo>
                <a:lnTo>
                  <a:pt x="2401900" y="1024572"/>
                </a:lnTo>
                <a:lnTo>
                  <a:pt x="2417135" y="1031875"/>
                </a:lnTo>
                <a:lnTo>
                  <a:pt x="2437450" y="1043305"/>
                </a:lnTo>
                <a:lnTo>
                  <a:pt x="2444750" y="1047432"/>
                </a:lnTo>
                <a:lnTo>
                  <a:pt x="2433641" y="1049337"/>
                </a:lnTo>
                <a:lnTo>
                  <a:pt x="2422849" y="1051560"/>
                </a:lnTo>
                <a:lnTo>
                  <a:pt x="2412057" y="1053782"/>
                </a:lnTo>
                <a:lnTo>
                  <a:pt x="2401265" y="1056957"/>
                </a:lnTo>
                <a:lnTo>
                  <a:pt x="2390473" y="1059815"/>
                </a:lnTo>
                <a:lnTo>
                  <a:pt x="2379998" y="1063307"/>
                </a:lnTo>
                <a:lnTo>
                  <a:pt x="2369524" y="1066800"/>
                </a:lnTo>
                <a:lnTo>
                  <a:pt x="2359049" y="1070927"/>
                </a:lnTo>
                <a:lnTo>
                  <a:pt x="2348892" y="1074737"/>
                </a:lnTo>
                <a:lnTo>
                  <a:pt x="2338418" y="1079500"/>
                </a:lnTo>
                <a:lnTo>
                  <a:pt x="2328260" y="1083945"/>
                </a:lnTo>
                <a:lnTo>
                  <a:pt x="2318421" y="1088707"/>
                </a:lnTo>
                <a:lnTo>
                  <a:pt x="2308264" y="1094105"/>
                </a:lnTo>
                <a:lnTo>
                  <a:pt x="2298741" y="1099502"/>
                </a:lnTo>
                <a:lnTo>
                  <a:pt x="2288901" y="1105217"/>
                </a:lnTo>
                <a:lnTo>
                  <a:pt x="2279062" y="1110932"/>
                </a:lnTo>
                <a:lnTo>
                  <a:pt x="2269539" y="1116965"/>
                </a:lnTo>
                <a:lnTo>
                  <a:pt x="2259700" y="1122997"/>
                </a:lnTo>
                <a:lnTo>
                  <a:pt x="2250177" y="1129665"/>
                </a:lnTo>
                <a:lnTo>
                  <a:pt x="2241290" y="1136015"/>
                </a:lnTo>
                <a:lnTo>
                  <a:pt x="2231768" y="1143000"/>
                </a:lnTo>
                <a:lnTo>
                  <a:pt x="2222563" y="1149985"/>
                </a:lnTo>
                <a:lnTo>
                  <a:pt x="2204788" y="1164590"/>
                </a:lnTo>
                <a:lnTo>
                  <a:pt x="2187013" y="1179512"/>
                </a:lnTo>
                <a:lnTo>
                  <a:pt x="2169555" y="1195070"/>
                </a:lnTo>
                <a:lnTo>
                  <a:pt x="2152415" y="1211580"/>
                </a:lnTo>
                <a:lnTo>
                  <a:pt x="2135909" y="1228407"/>
                </a:lnTo>
                <a:lnTo>
                  <a:pt x="2119404" y="1245870"/>
                </a:lnTo>
                <a:lnTo>
                  <a:pt x="2103534" y="1263332"/>
                </a:lnTo>
                <a:lnTo>
                  <a:pt x="2088298" y="1281430"/>
                </a:lnTo>
                <a:lnTo>
                  <a:pt x="2072745" y="1299527"/>
                </a:lnTo>
                <a:lnTo>
                  <a:pt x="2058144" y="1318260"/>
                </a:lnTo>
                <a:lnTo>
                  <a:pt x="2043543" y="1336675"/>
                </a:lnTo>
                <a:lnTo>
                  <a:pt x="2029577" y="1355725"/>
                </a:lnTo>
                <a:lnTo>
                  <a:pt x="2015928" y="1375092"/>
                </a:lnTo>
                <a:lnTo>
                  <a:pt x="2002280" y="1393825"/>
                </a:lnTo>
                <a:lnTo>
                  <a:pt x="1989266" y="1412875"/>
                </a:lnTo>
                <a:lnTo>
                  <a:pt x="1976569" y="1432242"/>
                </a:lnTo>
                <a:lnTo>
                  <a:pt x="1964508" y="1450975"/>
                </a:lnTo>
                <a:lnTo>
                  <a:pt x="1952446" y="1469707"/>
                </a:lnTo>
                <a:lnTo>
                  <a:pt x="1941019" y="1488122"/>
                </a:lnTo>
                <a:lnTo>
                  <a:pt x="1918800" y="1524635"/>
                </a:lnTo>
                <a:lnTo>
                  <a:pt x="1913722" y="1533525"/>
                </a:lnTo>
                <a:lnTo>
                  <a:pt x="1907691" y="1542415"/>
                </a:lnTo>
                <a:lnTo>
                  <a:pt x="1901978" y="1550987"/>
                </a:lnTo>
                <a:lnTo>
                  <a:pt x="1895629" y="1559242"/>
                </a:lnTo>
                <a:lnTo>
                  <a:pt x="1889599" y="1567497"/>
                </a:lnTo>
                <a:lnTo>
                  <a:pt x="1882933" y="1575435"/>
                </a:lnTo>
                <a:lnTo>
                  <a:pt x="1876267" y="1583055"/>
                </a:lnTo>
                <a:lnTo>
                  <a:pt x="1868967" y="1590675"/>
                </a:lnTo>
                <a:lnTo>
                  <a:pt x="1861667" y="1598295"/>
                </a:lnTo>
                <a:lnTo>
                  <a:pt x="1854366" y="1605280"/>
                </a:lnTo>
                <a:lnTo>
                  <a:pt x="1846748" y="1612582"/>
                </a:lnTo>
                <a:lnTo>
                  <a:pt x="1838813" y="1619250"/>
                </a:lnTo>
                <a:lnTo>
                  <a:pt x="1830878" y="1625917"/>
                </a:lnTo>
                <a:lnTo>
                  <a:pt x="1822625" y="1632585"/>
                </a:lnTo>
                <a:lnTo>
                  <a:pt x="1814372" y="1638935"/>
                </a:lnTo>
                <a:lnTo>
                  <a:pt x="1805802" y="1644967"/>
                </a:lnTo>
                <a:lnTo>
                  <a:pt x="1797232" y="1650682"/>
                </a:lnTo>
                <a:lnTo>
                  <a:pt x="1788345" y="1656715"/>
                </a:lnTo>
                <a:lnTo>
                  <a:pt x="1779140" y="1662112"/>
                </a:lnTo>
                <a:lnTo>
                  <a:pt x="1770252" y="1667510"/>
                </a:lnTo>
                <a:lnTo>
                  <a:pt x="1761047" y="1672272"/>
                </a:lnTo>
                <a:lnTo>
                  <a:pt x="1751525" y="1677035"/>
                </a:lnTo>
                <a:lnTo>
                  <a:pt x="1742003" y="1682115"/>
                </a:lnTo>
                <a:lnTo>
                  <a:pt x="1732480" y="1686242"/>
                </a:lnTo>
                <a:lnTo>
                  <a:pt x="1722958" y="1690687"/>
                </a:lnTo>
                <a:lnTo>
                  <a:pt x="1713118" y="1694497"/>
                </a:lnTo>
                <a:lnTo>
                  <a:pt x="1702961" y="1698307"/>
                </a:lnTo>
                <a:lnTo>
                  <a:pt x="1693121" y="1702117"/>
                </a:lnTo>
                <a:lnTo>
                  <a:pt x="1682964" y="1705610"/>
                </a:lnTo>
                <a:lnTo>
                  <a:pt x="1672807" y="1708467"/>
                </a:lnTo>
                <a:lnTo>
                  <a:pt x="1662333" y="1711325"/>
                </a:lnTo>
                <a:lnTo>
                  <a:pt x="1652493" y="1714500"/>
                </a:lnTo>
                <a:lnTo>
                  <a:pt x="1642018" y="1716722"/>
                </a:lnTo>
                <a:lnTo>
                  <a:pt x="1631544" y="1718945"/>
                </a:lnTo>
                <a:lnTo>
                  <a:pt x="1621069" y="1720850"/>
                </a:lnTo>
                <a:lnTo>
                  <a:pt x="1610277" y="1722755"/>
                </a:lnTo>
                <a:lnTo>
                  <a:pt x="1599803" y="1724342"/>
                </a:lnTo>
                <a:lnTo>
                  <a:pt x="1589328" y="1725930"/>
                </a:lnTo>
                <a:lnTo>
                  <a:pt x="1578536" y="1726882"/>
                </a:lnTo>
                <a:lnTo>
                  <a:pt x="1567744" y="1727835"/>
                </a:lnTo>
                <a:lnTo>
                  <a:pt x="1557587" y="1728470"/>
                </a:lnTo>
                <a:lnTo>
                  <a:pt x="1546795" y="1728787"/>
                </a:lnTo>
                <a:lnTo>
                  <a:pt x="1536320" y="1728787"/>
                </a:lnTo>
                <a:lnTo>
                  <a:pt x="1525528" y="1728787"/>
                </a:lnTo>
                <a:lnTo>
                  <a:pt x="1514736" y="1728470"/>
                </a:lnTo>
                <a:lnTo>
                  <a:pt x="1504262" y="1727835"/>
                </a:lnTo>
                <a:lnTo>
                  <a:pt x="1493470" y="1726882"/>
                </a:lnTo>
                <a:lnTo>
                  <a:pt x="1482995" y="1725930"/>
                </a:lnTo>
                <a:lnTo>
                  <a:pt x="1472521" y="1724342"/>
                </a:lnTo>
                <a:lnTo>
                  <a:pt x="1461729" y="1722755"/>
                </a:lnTo>
                <a:lnTo>
                  <a:pt x="1451254" y="1720850"/>
                </a:lnTo>
                <a:lnTo>
                  <a:pt x="1441414" y="1718945"/>
                </a:lnTo>
                <a:lnTo>
                  <a:pt x="1430940" y="1716722"/>
                </a:lnTo>
                <a:lnTo>
                  <a:pt x="1420465" y="1714182"/>
                </a:lnTo>
                <a:lnTo>
                  <a:pt x="1410308" y="1711007"/>
                </a:lnTo>
                <a:lnTo>
                  <a:pt x="1400151" y="1707832"/>
                </a:lnTo>
                <a:lnTo>
                  <a:pt x="1389994" y="1704657"/>
                </a:lnTo>
                <a:lnTo>
                  <a:pt x="1380154" y="1700530"/>
                </a:lnTo>
                <a:lnTo>
                  <a:pt x="1370632" y="1696720"/>
                </a:lnTo>
                <a:lnTo>
                  <a:pt x="1360792" y="1692592"/>
                </a:lnTo>
                <a:lnTo>
                  <a:pt x="1350952" y="1688147"/>
                </a:lnTo>
                <a:lnTo>
                  <a:pt x="1341430" y="1683385"/>
                </a:lnTo>
                <a:lnTo>
                  <a:pt x="1331908" y="1678622"/>
                </a:lnTo>
                <a:lnTo>
                  <a:pt x="1323020" y="1672907"/>
                </a:lnTo>
                <a:lnTo>
                  <a:pt x="1320481" y="1671637"/>
                </a:lnTo>
                <a:lnTo>
                  <a:pt x="1314450" y="1667192"/>
                </a:lnTo>
                <a:lnTo>
                  <a:pt x="1320798" y="1652270"/>
                </a:lnTo>
                <a:lnTo>
                  <a:pt x="1328416" y="1636712"/>
                </a:lnTo>
                <a:lnTo>
                  <a:pt x="1336034" y="1621155"/>
                </a:lnTo>
                <a:lnTo>
                  <a:pt x="1343652" y="1605280"/>
                </a:lnTo>
                <a:lnTo>
                  <a:pt x="1351905" y="1589722"/>
                </a:lnTo>
                <a:lnTo>
                  <a:pt x="1360475" y="1574482"/>
                </a:lnTo>
                <a:lnTo>
                  <a:pt x="1368727" y="1558925"/>
                </a:lnTo>
                <a:lnTo>
                  <a:pt x="1377615" y="1543685"/>
                </a:lnTo>
                <a:lnTo>
                  <a:pt x="1386502" y="1528762"/>
                </a:lnTo>
                <a:lnTo>
                  <a:pt x="1396025" y="1513522"/>
                </a:lnTo>
                <a:lnTo>
                  <a:pt x="1405230" y="1498600"/>
                </a:lnTo>
                <a:lnTo>
                  <a:pt x="1414752" y="1483995"/>
                </a:lnTo>
                <a:lnTo>
                  <a:pt x="1424274" y="1469390"/>
                </a:lnTo>
                <a:lnTo>
                  <a:pt x="1434431" y="1454467"/>
                </a:lnTo>
                <a:lnTo>
                  <a:pt x="1444589" y="1440180"/>
                </a:lnTo>
                <a:lnTo>
                  <a:pt x="1455063" y="1425892"/>
                </a:lnTo>
                <a:lnTo>
                  <a:pt x="1465538" y="1411922"/>
                </a:lnTo>
                <a:lnTo>
                  <a:pt x="1476330" y="1397952"/>
                </a:lnTo>
                <a:lnTo>
                  <a:pt x="1487439" y="1383982"/>
                </a:lnTo>
                <a:lnTo>
                  <a:pt x="1498231" y="1370330"/>
                </a:lnTo>
                <a:lnTo>
                  <a:pt x="1509658" y="1356995"/>
                </a:lnTo>
                <a:lnTo>
                  <a:pt x="1521402" y="1343660"/>
                </a:lnTo>
                <a:lnTo>
                  <a:pt x="1533146" y="1330642"/>
                </a:lnTo>
                <a:lnTo>
                  <a:pt x="1545208" y="1317625"/>
                </a:lnTo>
                <a:lnTo>
                  <a:pt x="1557587" y="1304925"/>
                </a:lnTo>
                <a:lnTo>
                  <a:pt x="1570283" y="1292542"/>
                </a:lnTo>
                <a:lnTo>
                  <a:pt x="1582662" y="1280160"/>
                </a:lnTo>
                <a:lnTo>
                  <a:pt x="1595676" y="1268095"/>
                </a:lnTo>
                <a:lnTo>
                  <a:pt x="1608690" y="1256347"/>
                </a:lnTo>
                <a:lnTo>
                  <a:pt x="1622021" y="1244600"/>
                </a:lnTo>
                <a:lnTo>
                  <a:pt x="1635670" y="1233170"/>
                </a:lnTo>
                <a:lnTo>
                  <a:pt x="1649319" y="1222057"/>
                </a:lnTo>
                <a:lnTo>
                  <a:pt x="1663602" y="1211262"/>
                </a:lnTo>
                <a:lnTo>
                  <a:pt x="1677568" y="1200467"/>
                </a:lnTo>
                <a:lnTo>
                  <a:pt x="1692169" y="1190307"/>
                </a:lnTo>
                <a:lnTo>
                  <a:pt x="1706770" y="1180147"/>
                </a:lnTo>
                <a:lnTo>
                  <a:pt x="1721371" y="1170622"/>
                </a:lnTo>
                <a:lnTo>
                  <a:pt x="1736924" y="1161097"/>
                </a:lnTo>
                <a:lnTo>
                  <a:pt x="1752160" y="1152207"/>
                </a:lnTo>
                <a:lnTo>
                  <a:pt x="1767396" y="1143317"/>
                </a:lnTo>
                <a:lnTo>
                  <a:pt x="1783266" y="1135062"/>
                </a:lnTo>
                <a:lnTo>
                  <a:pt x="1799137" y="1127125"/>
                </a:lnTo>
                <a:lnTo>
                  <a:pt x="1815325" y="1119505"/>
                </a:lnTo>
                <a:lnTo>
                  <a:pt x="1831830" y="1111885"/>
                </a:lnTo>
                <a:lnTo>
                  <a:pt x="1848335" y="1105217"/>
                </a:lnTo>
                <a:lnTo>
                  <a:pt x="1865158" y="1098550"/>
                </a:lnTo>
                <a:lnTo>
                  <a:pt x="1881663" y="1092835"/>
                </a:lnTo>
                <a:lnTo>
                  <a:pt x="1899121" y="1086802"/>
                </a:lnTo>
                <a:lnTo>
                  <a:pt x="1915944" y="1081722"/>
                </a:lnTo>
                <a:lnTo>
                  <a:pt x="1933719" y="1076642"/>
                </a:lnTo>
                <a:lnTo>
                  <a:pt x="1950859" y="1072197"/>
                </a:lnTo>
                <a:lnTo>
                  <a:pt x="1968634" y="1068387"/>
                </a:lnTo>
                <a:lnTo>
                  <a:pt x="1986092" y="1064577"/>
                </a:lnTo>
                <a:lnTo>
                  <a:pt x="2004184" y="1061402"/>
                </a:lnTo>
                <a:lnTo>
                  <a:pt x="2021959" y="1058545"/>
                </a:lnTo>
                <a:lnTo>
                  <a:pt x="2040051" y="1056322"/>
                </a:lnTo>
                <a:lnTo>
                  <a:pt x="2058144" y="1054100"/>
                </a:lnTo>
                <a:lnTo>
                  <a:pt x="2076554" y="1052830"/>
                </a:lnTo>
                <a:lnTo>
                  <a:pt x="2094329" y="1051560"/>
                </a:lnTo>
                <a:lnTo>
                  <a:pt x="2112738" y="1050925"/>
                </a:lnTo>
                <a:lnTo>
                  <a:pt x="2131148" y="1050925"/>
                </a:lnTo>
                <a:lnTo>
                  <a:pt x="2113056" y="1049020"/>
                </a:lnTo>
                <a:lnTo>
                  <a:pt x="2094646" y="1047432"/>
                </a:lnTo>
                <a:lnTo>
                  <a:pt x="2076236" y="1046480"/>
                </a:lnTo>
                <a:lnTo>
                  <a:pt x="2057826" y="1045845"/>
                </a:lnTo>
                <a:lnTo>
                  <a:pt x="2039417" y="1045527"/>
                </a:lnTo>
                <a:lnTo>
                  <a:pt x="2021007" y="1045845"/>
                </a:lnTo>
                <a:lnTo>
                  <a:pt x="2002280" y="1046480"/>
                </a:lnTo>
                <a:lnTo>
                  <a:pt x="1984187" y="1047432"/>
                </a:lnTo>
                <a:lnTo>
                  <a:pt x="1965460" y="1049020"/>
                </a:lnTo>
                <a:lnTo>
                  <a:pt x="1947050" y="1050925"/>
                </a:lnTo>
                <a:lnTo>
                  <a:pt x="1928640" y="1053147"/>
                </a:lnTo>
                <a:lnTo>
                  <a:pt x="1910230" y="1056322"/>
                </a:lnTo>
                <a:lnTo>
                  <a:pt x="1891821" y="1059497"/>
                </a:lnTo>
                <a:lnTo>
                  <a:pt x="1873411" y="1063307"/>
                </a:lnTo>
                <a:lnTo>
                  <a:pt x="1855318" y="1067752"/>
                </a:lnTo>
                <a:lnTo>
                  <a:pt x="1837226" y="1072515"/>
                </a:lnTo>
                <a:lnTo>
                  <a:pt x="1819133" y="1077277"/>
                </a:lnTo>
                <a:lnTo>
                  <a:pt x="1801041" y="1082992"/>
                </a:lnTo>
                <a:lnTo>
                  <a:pt x="1783583" y="1089025"/>
                </a:lnTo>
                <a:lnTo>
                  <a:pt x="1765808" y="1095375"/>
                </a:lnTo>
                <a:lnTo>
                  <a:pt x="1748351" y="1102042"/>
                </a:lnTo>
                <a:lnTo>
                  <a:pt x="1730893" y="1109345"/>
                </a:lnTo>
                <a:lnTo>
                  <a:pt x="1713753" y="1117282"/>
                </a:lnTo>
                <a:lnTo>
                  <a:pt x="1696295" y="1124902"/>
                </a:lnTo>
                <a:lnTo>
                  <a:pt x="1679473" y="1133475"/>
                </a:lnTo>
                <a:lnTo>
                  <a:pt x="1662650" y="1142365"/>
                </a:lnTo>
                <a:lnTo>
                  <a:pt x="1646145" y="1151255"/>
                </a:lnTo>
                <a:lnTo>
                  <a:pt x="1629957" y="1160462"/>
                </a:lnTo>
                <a:lnTo>
                  <a:pt x="1613451" y="1170305"/>
                </a:lnTo>
                <a:lnTo>
                  <a:pt x="1597581" y="1180465"/>
                </a:lnTo>
                <a:lnTo>
                  <a:pt x="1581710" y="1190942"/>
                </a:lnTo>
                <a:lnTo>
                  <a:pt x="1565840" y="1201737"/>
                </a:lnTo>
                <a:lnTo>
                  <a:pt x="1544891" y="1216660"/>
                </a:lnTo>
                <a:lnTo>
                  <a:pt x="1524576" y="1232217"/>
                </a:lnTo>
                <a:lnTo>
                  <a:pt x="1504262" y="1248092"/>
                </a:lnTo>
                <a:lnTo>
                  <a:pt x="1484265" y="1264602"/>
                </a:lnTo>
                <a:lnTo>
                  <a:pt x="1464903" y="1281430"/>
                </a:lnTo>
                <a:lnTo>
                  <a:pt x="1445541" y="1298575"/>
                </a:lnTo>
                <a:lnTo>
                  <a:pt x="1426496" y="1316672"/>
                </a:lnTo>
                <a:lnTo>
                  <a:pt x="1408404" y="1334452"/>
                </a:lnTo>
                <a:lnTo>
                  <a:pt x="1409991" y="1315085"/>
                </a:lnTo>
                <a:lnTo>
                  <a:pt x="1411578" y="1295400"/>
                </a:lnTo>
                <a:lnTo>
                  <a:pt x="1412530" y="1275715"/>
                </a:lnTo>
                <a:lnTo>
                  <a:pt x="1413482" y="1256347"/>
                </a:lnTo>
                <a:lnTo>
                  <a:pt x="1413800" y="1236980"/>
                </a:lnTo>
                <a:lnTo>
                  <a:pt x="1414117" y="1217612"/>
                </a:lnTo>
                <a:lnTo>
                  <a:pt x="1414435" y="1198880"/>
                </a:lnTo>
                <a:lnTo>
                  <a:pt x="1414117" y="1179512"/>
                </a:lnTo>
                <a:lnTo>
                  <a:pt x="1413482" y="1160462"/>
                </a:lnTo>
                <a:lnTo>
                  <a:pt x="1412847" y="1142047"/>
                </a:lnTo>
                <a:lnTo>
                  <a:pt x="1411578" y="1122997"/>
                </a:lnTo>
                <a:lnTo>
                  <a:pt x="1410308" y="1104582"/>
                </a:lnTo>
                <a:lnTo>
                  <a:pt x="1408721" y="1086167"/>
                </a:lnTo>
                <a:lnTo>
                  <a:pt x="1406817" y="1067752"/>
                </a:lnTo>
                <a:lnTo>
                  <a:pt x="1404912" y="1049655"/>
                </a:lnTo>
                <a:lnTo>
                  <a:pt x="1402056" y="1031240"/>
                </a:lnTo>
                <a:lnTo>
                  <a:pt x="1411895" y="1023302"/>
                </a:lnTo>
                <a:lnTo>
                  <a:pt x="1422052" y="1015365"/>
                </a:lnTo>
                <a:lnTo>
                  <a:pt x="1431892" y="1007427"/>
                </a:lnTo>
                <a:lnTo>
                  <a:pt x="1442049" y="1000442"/>
                </a:lnTo>
                <a:lnTo>
                  <a:pt x="1452206" y="993140"/>
                </a:lnTo>
                <a:lnTo>
                  <a:pt x="1462046" y="986472"/>
                </a:lnTo>
                <a:lnTo>
                  <a:pt x="1472203" y="979487"/>
                </a:lnTo>
                <a:lnTo>
                  <a:pt x="1482678" y="973137"/>
                </a:lnTo>
                <a:lnTo>
                  <a:pt x="1493152" y="967105"/>
                </a:lnTo>
                <a:lnTo>
                  <a:pt x="1503627" y="961072"/>
                </a:lnTo>
                <a:lnTo>
                  <a:pt x="1514102" y="955357"/>
                </a:lnTo>
                <a:lnTo>
                  <a:pt x="1524576" y="949960"/>
                </a:lnTo>
                <a:lnTo>
                  <a:pt x="1535051" y="944562"/>
                </a:lnTo>
                <a:lnTo>
                  <a:pt x="1545843" y="939800"/>
                </a:lnTo>
                <a:lnTo>
                  <a:pt x="1556000" y="935037"/>
                </a:lnTo>
                <a:lnTo>
                  <a:pt x="1566792" y="930592"/>
                </a:lnTo>
                <a:lnTo>
                  <a:pt x="1577584" y="925830"/>
                </a:lnTo>
                <a:lnTo>
                  <a:pt x="1588376" y="922020"/>
                </a:lnTo>
                <a:lnTo>
                  <a:pt x="1599168" y="917892"/>
                </a:lnTo>
                <a:lnTo>
                  <a:pt x="1609960" y="914082"/>
                </a:lnTo>
                <a:lnTo>
                  <a:pt x="1620752" y="910590"/>
                </a:lnTo>
                <a:lnTo>
                  <a:pt x="1631544" y="907415"/>
                </a:lnTo>
                <a:lnTo>
                  <a:pt x="1653445" y="901382"/>
                </a:lnTo>
                <a:lnTo>
                  <a:pt x="1675346" y="895985"/>
                </a:lnTo>
                <a:lnTo>
                  <a:pt x="1697248" y="891222"/>
                </a:lnTo>
                <a:lnTo>
                  <a:pt x="1719149" y="887730"/>
                </a:lnTo>
                <a:lnTo>
                  <a:pt x="1741050" y="884555"/>
                </a:lnTo>
                <a:lnTo>
                  <a:pt x="1763269" y="882015"/>
                </a:lnTo>
                <a:lnTo>
                  <a:pt x="1785171" y="880110"/>
                </a:lnTo>
                <a:lnTo>
                  <a:pt x="1807072" y="878840"/>
                </a:lnTo>
                <a:lnTo>
                  <a:pt x="1828973" y="878205"/>
                </a:lnTo>
                <a:lnTo>
                  <a:pt x="1850557" y="877887"/>
                </a:lnTo>
                <a:close/>
                <a:moveTo>
                  <a:pt x="0" y="0"/>
                </a:moveTo>
                <a:lnTo>
                  <a:pt x="16200" y="2222"/>
                </a:lnTo>
                <a:lnTo>
                  <a:pt x="35895" y="5079"/>
                </a:lnTo>
                <a:lnTo>
                  <a:pt x="62578" y="9841"/>
                </a:lnTo>
                <a:lnTo>
                  <a:pt x="95296" y="16190"/>
                </a:lnTo>
                <a:lnTo>
                  <a:pt x="133732" y="24443"/>
                </a:lnTo>
                <a:lnTo>
                  <a:pt x="155332" y="28888"/>
                </a:lnTo>
                <a:lnTo>
                  <a:pt x="177885" y="34284"/>
                </a:lnTo>
                <a:lnTo>
                  <a:pt x="201391" y="39998"/>
                </a:lnTo>
                <a:lnTo>
                  <a:pt x="226168" y="46665"/>
                </a:lnTo>
                <a:lnTo>
                  <a:pt x="251898" y="53331"/>
                </a:lnTo>
                <a:lnTo>
                  <a:pt x="278899" y="60950"/>
                </a:lnTo>
                <a:lnTo>
                  <a:pt x="306217" y="68886"/>
                </a:lnTo>
                <a:lnTo>
                  <a:pt x="334488" y="77457"/>
                </a:lnTo>
                <a:lnTo>
                  <a:pt x="364029" y="86980"/>
                </a:lnTo>
                <a:lnTo>
                  <a:pt x="393571" y="97138"/>
                </a:lnTo>
                <a:lnTo>
                  <a:pt x="424066" y="107932"/>
                </a:lnTo>
                <a:lnTo>
                  <a:pt x="455195" y="119360"/>
                </a:lnTo>
                <a:lnTo>
                  <a:pt x="486325" y="131422"/>
                </a:lnTo>
                <a:lnTo>
                  <a:pt x="518091" y="144120"/>
                </a:lnTo>
                <a:lnTo>
                  <a:pt x="550491" y="157770"/>
                </a:lnTo>
                <a:lnTo>
                  <a:pt x="582892" y="172055"/>
                </a:lnTo>
                <a:lnTo>
                  <a:pt x="614974" y="187610"/>
                </a:lnTo>
                <a:lnTo>
                  <a:pt x="647693" y="203483"/>
                </a:lnTo>
                <a:lnTo>
                  <a:pt x="680411" y="219990"/>
                </a:lnTo>
                <a:lnTo>
                  <a:pt x="696611" y="228878"/>
                </a:lnTo>
                <a:lnTo>
                  <a:pt x="713129" y="238084"/>
                </a:lnTo>
                <a:lnTo>
                  <a:pt x="729329" y="247290"/>
                </a:lnTo>
                <a:lnTo>
                  <a:pt x="745529" y="256178"/>
                </a:lnTo>
                <a:lnTo>
                  <a:pt x="761730" y="266019"/>
                </a:lnTo>
                <a:lnTo>
                  <a:pt x="777930" y="275860"/>
                </a:lnTo>
                <a:lnTo>
                  <a:pt x="794130" y="286018"/>
                </a:lnTo>
                <a:lnTo>
                  <a:pt x="810013" y="296177"/>
                </a:lnTo>
                <a:lnTo>
                  <a:pt x="825895" y="306970"/>
                </a:lnTo>
                <a:lnTo>
                  <a:pt x="841778" y="317763"/>
                </a:lnTo>
                <a:lnTo>
                  <a:pt x="857343" y="328556"/>
                </a:lnTo>
                <a:lnTo>
                  <a:pt x="872908" y="339984"/>
                </a:lnTo>
                <a:lnTo>
                  <a:pt x="888790" y="351412"/>
                </a:lnTo>
                <a:lnTo>
                  <a:pt x="904038" y="363158"/>
                </a:lnTo>
                <a:lnTo>
                  <a:pt x="919285" y="374903"/>
                </a:lnTo>
                <a:lnTo>
                  <a:pt x="934215" y="387283"/>
                </a:lnTo>
                <a:lnTo>
                  <a:pt x="949462" y="399664"/>
                </a:lnTo>
                <a:lnTo>
                  <a:pt x="964074" y="412362"/>
                </a:lnTo>
                <a:lnTo>
                  <a:pt x="978686" y="425377"/>
                </a:lnTo>
                <a:lnTo>
                  <a:pt x="993298" y="438392"/>
                </a:lnTo>
                <a:lnTo>
                  <a:pt x="1007592" y="452042"/>
                </a:lnTo>
                <a:lnTo>
                  <a:pt x="1021887" y="465692"/>
                </a:lnTo>
                <a:lnTo>
                  <a:pt x="1035546" y="479660"/>
                </a:lnTo>
                <a:lnTo>
                  <a:pt x="1049205" y="493945"/>
                </a:lnTo>
                <a:lnTo>
                  <a:pt x="1062546" y="508548"/>
                </a:lnTo>
                <a:lnTo>
                  <a:pt x="1076205" y="523150"/>
                </a:lnTo>
                <a:lnTo>
                  <a:pt x="1089229" y="538387"/>
                </a:lnTo>
                <a:lnTo>
                  <a:pt x="1101935" y="553942"/>
                </a:lnTo>
                <a:lnTo>
                  <a:pt x="1114323" y="569497"/>
                </a:lnTo>
                <a:lnTo>
                  <a:pt x="1126394" y="585369"/>
                </a:lnTo>
                <a:lnTo>
                  <a:pt x="1138465" y="601559"/>
                </a:lnTo>
                <a:lnTo>
                  <a:pt x="1150218" y="618066"/>
                </a:lnTo>
                <a:lnTo>
                  <a:pt x="1161654" y="634891"/>
                </a:lnTo>
                <a:lnTo>
                  <a:pt x="1172771" y="652033"/>
                </a:lnTo>
                <a:lnTo>
                  <a:pt x="1183571" y="669492"/>
                </a:lnTo>
                <a:lnTo>
                  <a:pt x="1194054" y="686952"/>
                </a:lnTo>
                <a:lnTo>
                  <a:pt x="1203901" y="705046"/>
                </a:lnTo>
                <a:lnTo>
                  <a:pt x="1213748" y="723141"/>
                </a:lnTo>
                <a:lnTo>
                  <a:pt x="1223278" y="741870"/>
                </a:lnTo>
                <a:lnTo>
                  <a:pt x="1232490" y="760599"/>
                </a:lnTo>
                <a:lnTo>
                  <a:pt x="1241066" y="779963"/>
                </a:lnTo>
                <a:lnTo>
                  <a:pt x="1249325" y="799327"/>
                </a:lnTo>
                <a:lnTo>
                  <a:pt x="1257267" y="819009"/>
                </a:lnTo>
                <a:lnTo>
                  <a:pt x="1265208" y="839326"/>
                </a:lnTo>
                <a:lnTo>
                  <a:pt x="1272196" y="859642"/>
                </a:lnTo>
                <a:lnTo>
                  <a:pt x="1279185" y="880593"/>
                </a:lnTo>
                <a:lnTo>
                  <a:pt x="1285220" y="901545"/>
                </a:lnTo>
                <a:lnTo>
                  <a:pt x="1291573" y="922814"/>
                </a:lnTo>
                <a:lnTo>
                  <a:pt x="1296973" y="944717"/>
                </a:lnTo>
                <a:lnTo>
                  <a:pt x="1302056" y="966621"/>
                </a:lnTo>
                <a:lnTo>
                  <a:pt x="1306820" y="989160"/>
                </a:lnTo>
                <a:lnTo>
                  <a:pt x="1310632" y="1012016"/>
                </a:lnTo>
                <a:lnTo>
                  <a:pt x="1314762" y="1034872"/>
                </a:lnTo>
                <a:lnTo>
                  <a:pt x="1317938" y="1058363"/>
                </a:lnTo>
                <a:lnTo>
                  <a:pt x="1320479" y="1082171"/>
                </a:lnTo>
                <a:lnTo>
                  <a:pt x="1323021" y="1106297"/>
                </a:lnTo>
                <a:lnTo>
                  <a:pt x="1324927" y="1130423"/>
                </a:lnTo>
                <a:lnTo>
                  <a:pt x="1326197" y="1155184"/>
                </a:lnTo>
                <a:lnTo>
                  <a:pt x="1326833" y="1180262"/>
                </a:lnTo>
                <a:lnTo>
                  <a:pt x="1327150" y="1205657"/>
                </a:lnTo>
                <a:lnTo>
                  <a:pt x="1326833" y="1232005"/>
                </a:lnTo>
                <a:lnTo>
                  <a:pt x="1325880" y="1258036"/>
                </a:lnTo>
                <a:lnTo>
                  <a:pt x="1324609" y="1284384"/>
                </a:lnTo>
                <a:lnTo>
                  <a:pt x="1322385" y="1311367"/>
                </a:lnTo>
                <a:lnTo>
                  <a:pt x="1319844" y="1338667"/>
                </a:lnTo>
                <a:lnTo>
                  <a:pt x="1316668" y="1366285"/>
                </a:lnTo>
                <a:lnTo>
                  <a:pt x="1313491" y="1390411"/>
                </a:lnTo>
                <a:lnTo>
                  <a:pt x="1309362" y="1413902"/>
                </a:lnTo>
                <a:lnTo>
                  <a:pt x="1304915" y="1436440"/>
                </a:lnTo>
                <a:lnTo>
                  <a:pt x="1299832" y="1458344"/>
                </a:lnTo>
                <a:lnTo>
                  <a:pt x="1294114" y="1479613"/>
                </a:lnTo>
                <a:lnTo>
                  <a:pt x="1288079" y="1499294"/>
                </a:lnTo>
                <a:lnTo>
                  <a:pt x="1281408" y="1518976"/>
                </a:lnTo>
                <a:lnTo>
                  <a:pt x="1274102" y="1537705"/>
                </a:lnTo>
                <a:lnTo>
                  <a:pt x="1266796" y="1555482"/>
                </a:lnTo>
                <a:lnTo>
                  <a:pt x="1258537" y="1572942"/>
                </a:lnTo>
                <a:lnTo>
                  <a:pt x="1250278" y="1589449"/>
                </a:lnTo>
                <a:lnTo>
                  <a:pt x="1241702" y="1605004"/>
                </a:lnTo>
                <a:lnTo>
                  <a:pt x="1232490" y="1620558"/>
                </a:lnTo>
                <a:lnTo>
                  <a:pt x="1222960" y="1634844"/>
                </a:lnTo>
                <a:lnTo>
                  <a:pt x="1212795" y="1648811"/>
                </a:lnTo>
                <a:lnTo>
                  <a:pt x="1202631" y="1661826"/>
                </a:lnTo>
                <a:lnTo>
                  <a:pt x="1192148" y="1674524"/>
                </a:lnTo>
                <a:lnTo>
                  <a:pt x="1181983" y="1686587"/>
                </a:lnTo>
                <a:lnTo>
                  <a:pt x="1170865" y="1698015"/>
                </a:lnTo>
                <a:lnTo>
                  <a:pt x="1159748" y="1708808"/>
                </a:lnTo>
                <a:lnTo>
                  <a:pt x="1148630" y="1718967"/>
                </a:lnTo>
                <a:lnTo>
                  <a:pt x="1137194" y="1728807"/>
                </a:lnTo>
                <a:lnTo>
                  <a:pt x="1125441" y="1738013"/>
                </a:lnTo>
                <a:lnTo>
                  <a:pt x="1113688" y="1746584"/>
                </a:lnTo>
                <a:lnTo>
                  <a:pt x="1101935" y="1754838"/>
                </a:lnTo>
                <a:lnTo>
                  <a:pt x="1089864" y="1762457"/>
                </a:lnTo>
                <a:lnTo>
                  <a:pt x="1078111" y="1769758"/>
                </a:lnTo>
                <a:lnTo>
                  <a:pt x="1066040" y="1776424"/>
                </a:lnTo>
                <a:lnTo>
                  <a:pt x="1053969" y="1782773"/>
                </a:lnTo>
                <a:lnTo>
                  <a:pt x="1041899" y="1788804"/>
                </a:lnTo>
                <a:lnTo>
                  <a:pt x="1029828" y="1793884"/>
                </a:lnTo>
                <a:lnTo>
                  <a:pt x="1018075" y="1799280"/>
                </a:lnTo>
                <a:lnTo>
                  <a:pt x="1019981" y="1770393"/>
                </a:lnTo>
                <a:lnTo>
                  <a:pt x="1021569" y="1741505"/>
                </a:lnTo>
                <a:lnTo>
                  <a:pt x="1022840" y="1711665"/>
                </a:lnTo>
                <a:lnTo>
                  <a:pt x="1023793" y="1682143"/>
                </a:lnTo>
                <a:lnTo>
                  <a:pt x="1024110" y="1652303"/>
                </a:lnTo>
                <a:lnTo>
                  <a:pt x="1024110" y="1622781"/>
                </a:lnTo>
                <a:lnTo>
                  <a:pt x="1024110" y="1592941"/>
                </a:lnTo>
                <a:lnTo>
                  <a:pt x="1023475" y="1563418"/>
                </a:lnTo>
                <a:lnTo>
                  <a:pt x="1022204" y="1533578"/>
                </a:lnTo>
                <a:lnTo>
                  <a:pt x="1020934" y="1504056"/>
                </a:lnTo>
                <a:lnTo>
                  <a:pt x="1019028" y="1474534"/>
                </a:lnTo>
                <a:lnTo>
                  <a:pt x="1016487" y="1445011"/>
                </a:lnTo>
                <a:lnTo>
                  <a:pt x="1013945" y="1415489"/>
                </a:lnTo>
                <a:lnTo>
                  <a:pt x="1011086" y="1385966"/>
                </a:lnTo>
                <a:lnTo>
                  <a:pt x="1007592" y="1356444"/>
                </a:lnTo>
                <a:lnTo>
                  <a:pt x="1003463" y="1327239"/>
                </a:lnTo>
                <a:lnTo>
                  <a:pt x="999016" y="1297717"/>
                </a:lnTo>
                <a:lnTo>
                  <a:pt x="994569" y="1268829"/>
                </a:lnTo>
                <a:lnTo>
                  <a:pt x="989168" y="1239307"/>
                </a:lnTo>
                <a:lnTo>
                  <a:pt x="983451" y="1210419"/>
                </a:lnTo>
                <a:lnTo>
                  <a:pt x="977098" y="1181532"/>
                </a:lnTo>
                <a:lnTo>
                  <a:pt x="970427" y="1152644"/>
                </a:lnTo>
                <a:lnTo>
                  <a:pt x="963439" y="1124074"/>
                </a:lnTo>
                <a:lnTo>
                  <a:pt x="955497" y="1095504"/>
                </a:lnTo>
                <a:lnTo>
                  <a:pt x="947556" y="1067251"/>
                </a:lnTo>
                <a:lnTo>
                  <a:pt x="938979" y="1038681"/>
                </a:lnTo>
                <a:lnTo>
                  <a:pt x="929450" y="1010746"/>
                </a:lnTo>
                <a:lnTo>
                  <a:pt x="919920" y="982811"/>
                </a:lnTo>
                <a:lnTo>
                  <a:pt x="909438" y="955193"/>
                </a:lnTo>
                <a:lnTo>
                  <a:pt x="898638" y="927893"/>
                </a:lnTo>
                <a:lnTo>
                  <a:pt x="887520" y="900275"/>
                </a:lnTo>
                <a:lnTo>
                  <a:pt x="875449" y="873292"/>
                </a:lnTo>
                <a:lnTo>
                  <a:pt x="863061" y="846944"/>
                </a:lnTo>
                <a:lnTo>
                  <a:pt x="850355" y="820279"/>
                </a:lnTo>
                <a:lnTo>
                  <a:pt x="836695" y="793931"/>
                </a:lnTo>
                <a:lnTo>
                  <a:pt x="822719" y="768218"/>
                </a:lnTo>
                <a:lnTo>
                  <a:pt x="808107" y="742822"/>
                </a:lnTo>
                <a:lnTo>
                  <a:pt x="792860" y="717744"/>
                </a:lnTo>
                <a:lnTo>
                  <a:pt x="777295" y="693301"/>
                </a:lnTo>
                <a:lnTo>
                  <a:pt x="761094" y="668857"/>
                </a:lnTo>
                <a:lnTo>
                  <a:pt x="743941" y="645049"/>
                </a:lnTo>
                <a:lnTo>
                  <a:pt x="726788" y="621558"/>
                </a:lnTo>
                <a:lnTo>
                  <a:pt x="708682" y="598385"/>
                </a:lnTo>
                <a:lnTo>
                  <a:pt x="690258" y="575846"/>
                </a:lnTo>
                <a:lnTo>
                  <a:pt x="671199" y="553625"/>
                </a:lnTo>
                <a:lnTo>
                  <a:pt x="651822" y="532038"/>
                </a:lnTo>
                <a:lnTo>
                  <a:pt x="631810" y="510770"/>
                </a:lnTo>
                <a:lnTo>
                  <a:pt x="611480" y="490136"/>
                </a:lnTo>
                <a:lnTo>
                  <a:pt x="590515" y="470454"/>
                </a:lnTo>
                <a:lnTo>
                  <a:pt x="568915" y="450772"/>
                </a:lnTo>
                <a:lnTo>
                  <a:pt x="547632" y="431726"/>
                </a:lnTo>
                <a:lnTo>
                  <a:pt x="525397" y="413631"/>
                </a:lnTo>
                <a:lnTo>
                  <a:pt x="502526" y="395537"/>
                </a:lnTo>
                <a:lnTo>
                  <a:pt x="479655" y="378395"/>
                </a:lnTo>
                <a:lnTo>
                  <a:pt x="456148" y="361570"/>
                </a:lnTo>
                <a:lnTo>
                  <a:pt x="432642" y="345381"/>
                </a:lnTo>
                <a:lnTo>
                  <a:pt x="408501" y="330143"/>
                </a:lnTo>
                <a:lnTo>
                  <a:pt x="384359" y="314906"/>
                </a:lnTo>
                <a:lnTo>
                  <a:pt x="406595" y="332683"/>
                </a:lnTo>
                <a:lnTo>
                  <a:pt x="428513" y="351095"/>
                </a:lnTo>
                <a:lnTo>
                  <a:pt x="449795" y="369506"/>
                </a:lnTo>
                <a:lnTo>
                  <a:pt x="471078" y="388871"/>
                </a:lnTo>
                <a:lnTo>
                  <a:pt x="491725" y="408235"/>
                </a:lnTo>
                <a:lnTo>
                  <a:pt x="511737" y="428551"/>
                </a:lnTo>
                <a:lnTo>
                  <a:pt x="531114" y="448868"/>
                </a:lnTo>
                <a:lnTo>
                  <a:pt x="550173" y="470137"/>
                </a:lnTo>
                <a:lnTo>
                  <a:pt x="568280" y="491088"/>
                </a:lnTo>
                <a:lnTo>
                  <a:pt x="586386" y="512992"/>
                </a:lnTo>
                <a:lnTo>
                  <a:pt x="603539" y="535213"/>
                </a:lnTo>
                <a:lnTo>
                  <a:pt x="620692" y="557752"/>
                </a:lnTo>
                <a:lnTo>
                  <a:pt x="636575" y="580608"/>
                </a:lnTo>
                <a:lnTo>
                  <a:pt x="652140" y="603781"/>
                </a:lnTo>
                <a:lnTo>
                  <a:pt x="667387" y="627272"/>
                </a:lnTo>
                <a:lnTo>
                  <a:pt x="681681" y="651398"/>
                </a:lnTo>
                <a:lnTo>
                  <a:pt x="695658" y="675524"/>
                </a:lnTo>
                <a:lnTo>
                  <a:pt x="708682" y="699967"/>
                </a:lnTo>
                <a:lnTo>
                  <a:pt x="721388" y="724728"/>
                </a:lnTo>
                <a:lnTo>
                  <a:pt x="733459" y="749806"/>
                </a:lnTo>
                <a:lnTo>
                  <a:pt x="744894" y="775519"/>
                </a:lnTo>
                <a:lnTo>
                  <a:pt x="755694" y="800915"/>
                </a:lnTo>
                <a:lnTo>
                  <a:pt x="766177" y="826628"/>
                </a:lnTo>
                <a:lnTo>
                  <a:pt x="776024" y="852341"/>
                </a:lnTo>
                <a:lnTo>
                  <a:pt x="785236" y="878371"/>
                </a:lnTo>
                <a:lnTo>
                  <a:pt x="793495" y="905037"/>
                </a:lnTo>
                <a:lnTo>
                  <a:pt x="801754" y="931385"/>
                </a:lnTo>
                <a:lnTo>
                  <a:pt x="809377" y="957733"/>
                </a:lnTo>
                <a:lnTo>
                  <a:pt x="816048" y="984398"/>
                </a:lnTo>
                <a:lnTo>
                  <a:pt x="822719" y="1011381"/>
                </a:lnTo>
                <a:lnTo>
                  <a:pt x="828437" y="1038364"/>
                </a:lnTo>
                <a:lnTo>
                  <a:pt x="834154" y="1065347"/>
                </a:lnTo>
                <a:lnTo>
                  <a:pt x="838919" y="1092647"/>
                </a:lnTo>
                <a:lnTo>
                  <a:pt x="843366" y="1119630"/>
                </a:lnTo>
                <a:lnTo>
                  <a:pt x="847178" y="1146930"/>
                </a:lnTo>
                <a:lnTo>
                  <a:pt x="850672" y="1174548"/>
                </a:lnTo>
                <a:lnTo>
                  <a:pt x="853849" y="1201848"/>
                </a:lnTo>
                <a:lnTo>
                  <a:pt x="856390" y="1229148"/>
                </a:lnTo>
                <a:lnTo>
                  <a:pt x="858613" y="1256766"/>
                </a:lnTo>
                <a:lnTo>
                  <a:pt x="860202" y="1284066"/>
                </a:lnTo>
                <a:lnTo>
                  <a:pt x="861155" y="1311367"/>
                </a:lnTo>
                <a:lnTo>
                  <a:pt x="862108" y="1338984"/>
                </a:lnTo>
                <a:lnTo>
                  <a:pt x="862425" y="1366602"/>
                </a:lnTo>
                <a:lnTo>
                  <a:pt x="862425" y="1393903"/>
                </a:lnTo>
                <a:lnTo>
                  <a:pt x="862108" y="1421520"/>
                </a:lnTo>
                <a:lnTo>
                  <a:pt x="861472" y="1448821"/>
                </a:lnTo>
                <a:lnTo>
                  <a:pt x="860202" y="1476438"/>
                </a:lnTo>
                <a:lnTo>
                  <a:pt x="858613" y="1504056"/>
                </a:lnTo>
                <a:lnTo>
                  <a:pt x="857025" y="1531356"/>
                </a:lnTo>
                <a:lnTo>
                  <a:pt x="854802" y="1558339"/>
                </a:lnTo>
                <a:lnTo>
                  <a:pt x="851943" y="1585957"/>
                </a:lnTo>
                <a:lnTo>
                  <a:pt x="848766" y="1613257"/>
                </a:lnTo>
                <a:lnTo>
                  <a:pt x="845590" y="1640240"/>
                </a:lnTo>
                <a:lnTo>
                  <a:pt x="842096" y="1667540"/>
                </a:lnTo>
                <a:lnTo>
                  <a:pt x="837648" y="1694523"/>
                </a:lnTo>
                <a:lnTo>
                  <a:pt x="833519" y="1721506"/>
                </a:lnTo>
                <a:lnTo>
                  <a:pt x="828754" y="1748489"/>
                </a:lnTo>
                <a:lnTo>
                  <a:pt x="823672" y="1775472"/>
                </a:lnTo>
                <a:lnTo>
                  <a:pt x="818272" y="1801820"/>
                </a:lnTo>
                <a:lnTo>
                  <a:pt x="812554" y="1828485"/>
                </a:lnTo>
                <a:lnTo>
                  <a:pt x="809695" y="1839913"/>
                </a:lnTo>
                <a:lnTo>
                  <a:pt x="795401" y="1839596"/>
                </a:lnTo>
                <a:lnTo>
                  <a:pt x="790318" y="1839278"/>
                </a:lnTo>
                <a:lnTo>
                  <a:pt x="773800" y="1837056"/>
                </a:lnTo>
                <a:lnTo>
                  <a:pt x="757282" y="1834517"/>
                </a:lnTo>
                <a:lnTo>
                  <a:pt x="741082" y="1831342"/>
                </a:lnTo>
                <a:lnTo>
                  <a:pt x="725200" y="1827533"/>
                </a:lnTo>
                <a:lnTo>
                  <a:pt x="708682" y="1823406"/>
                </a:lnTo>
                <a:lnTo>
                  <a:pt x="693117" y="1819279"/>
                </a:lnTo>
                <a:lnTo>
                  <a:pt x="677234" y="1814200"/>
                </a:lnTo>
                <a:lnTo>
                  <a:pt x="661352" y="1808804"/>
                </a:lnTo>
                <a:lnTo>
                  <a:pt x="646104" y="1803090"/>
                </a:lnTo>
                <a:lnTo>
                  <a:pt x="630857" y="1797058"/>
                </a:lnTo>
                <a:lnTo>
                  <a:pt x="615292" y="1790392"/>
                </a:lnTo>
                <a:lnTo>
                  <a:pt x="600680" y="1783725"/>
                </a:lnTo>
                <a:lnTo>
                  <a:pt x="585750" y="1776107"/>
                </a:lnTo>
                <a:lnTo>
                  <a:pt x="571138" y="1768488"/>
                </a:lnTo>
                <a:lnTo>
                  <a:pt x="556526" y="1760552"/>
                </a:lnTo>
                <a:lnTo>
                  <a:pt x="542232" y="1752298"/>
                </a:lnTo>
                <a:lnTo>
                  <a:pt x="528255" y="1743410"/>
                </a:lnTo>
                <a:lnTo>
                  <a:pt x="514279" y="1734204"/>
                </a:lnTo>
                <a:lnTo>
                  <a:pt x="500620" y="1725315"/>
                </a:lnTo>
                <a:lnTo>
                  <a:pt x="486961" y="1715475"/>
                </a:lnTo>
                <a:lnTo>
                  <a:pt x="473937" y="1705316"/>
                </a:lnTo>
                <a:lnTo>
                  <a:pt x="460913" y="1695158"/>
                </a:lnTo>
                <a:lnTo>
                  <a:pt x="448207" y="1684365"/>
                </a:lnTo>
                <a:lnTo>
                  <a:pt x="435501" y="1673572"/>
                </a:lnTo>
                <a:lnTo>
                  <a:pt x="423113" y="1662144"/>
                </a:lnTo>
                <a:lnTo>
                  <a:pt x="411042" y="1650716"/>
                </a:lnTo>
                <a:lnTo>
                  <a:pt x="399289" y="1638970"/>
                </a:lnTo>
                <a:lnTo>
                  <a:pt x="387853" y="1627225"/>
                </a:lnTo>
                <a:lnTo>
                  <a:pt x="376418" y="1614844"/>
                </a:lnTo>
                <a:lnTo>
                  <a:pt x="365618" y="1602464"/>
                </a:lnTo>
                <a:lnTo>
                  <a:pt x="354817" y="1589766"/>
                </a:lnTo>
                <a:lnTo>
                  <a:pt x="344335" y="1576751"/>
                </a:lnTo>
                <a:lnTo>
                  <a:pt x="334170" y="1563736"/>
                </a:lnTo>
                <a:lnTo>
                  <a:pt x="324323" y="1550403"/>
                </a:lnTo>
                <a:lnTo>
                  <a:pt x="314793" y="1536435"/>
                </a:lnTo>
                <a:lnTo>
                  <a:pt x="305581" y="1522785"/>
                </a:lnTo>
                <a:lnTo>
                  <a:pt x="296369" y="1508818"/>
                </a:lnTo>
                <a:lnTo>
                  <a:pt x="287793" y="1494850"/>
                </a:lnTo>
                <a:lnTo>
                  <a:pt x="279534" y="1480565"/>
                </a:lnTo>
                <a:lnTo>
                  <a:pt x="271593" y="1465963"/>
                </a:lnTo>
                <a:lnTo>
                  <a:pt x="263969" y="1451360"/>
                </a:lnTo>
                <a:lnTo>
                  <a:pt x="256663" y="1436758"/>
                </a:lnTo>
                <a:lnTo>
                  <a:pt x="249675" y="1421838"/>
                </a:lnTo>
                <a:lnTo>
                  <a:pt x="243322" y="1406600"/>
                </a:lnTo>
                <a:lnTo>
                  <a:pt x="236969" y="1391363"/>
                </a:lnTo>
                <a:lnTo>
                  <a:pt x="231251" y="1376126"/>
                </a:lnTo>
                <a:lnTo>
                  <a:pt x="225533" y="1360888"/>
                </a:lnTo>
                <a:lnTo>
                  <a:pt x="220451" y="1345016"/>
                </a:lnTo>
                <a:lnTo>
                  <a:pt x="215686" y="1329461"/>
                </a:lnTo>
                <a:lnTo>
                  <a:pt x="211556" y="1313906"/>
                </a:lnTo>
                <a:lnTo>
                  <a:pt x="207745" y="1298034"/>
                </a:lnTo>
                <a:lnTo>
                  <a:pt x="203933" y="1282162"/>
                </a:lnTo>
                <a:lnTo>
                  <a:pt x="200756" y="1266290"/>
                </a:lnTo>
                <a:lnTo>
                  <a:pt x="198215" y="1250417"/>
                </a:lnTo>
                <a:lnTo>
                  <a:pt x="195991" y="1234545"/>
                </a:lnTo>
                <a:lnTo>
                  <a:pt x="193768" y="1218038"/>
                </a:lnTo>
                <a:lnTo>
                  <a:pt x="192497" y="1202166"/>
                </a:lnTo>
                <a:lnTo>
                  <a:pt x="191544" y="1186293"/>
                </a:lnTo>
                <a:lnTo>
                  <a:pt x="190909" y="1169786"/>
                </a:lnTo>
                <a:lnTo>
                  <a:pt x="190591" y="1153914"/>
                </a:lnTo>
                <a:lnTo>
                  <a:pt x="190909" y="1137724"/>
                </a:lnTo>
                <a:lnTo>
                  <a:pt x="191862" y="1121534"/>
                </a:lnTo>
                <a:lnTo>
                  <a:pt x="193133" y="1105345"/>
                </a:lnTo>
                <a:lnTo>
                  <a:pt x="195038" y="1089155"/>
                </a:lnTo>
                <a:lnTo>
                  <a:pt x="198850" y="1056776"/>
                </a:lnTo>
                <a:lnTo>
                  <a:pt x="202344" y="1023444"/>
                </a:lnTo>
                <a:lnTo>
                  <a:pt x="206156" y="989477"/>
                </a:lnTo>
                <a:lnTo>
                  <a:pt x="209333" y="954876"/>
                </a:lnTo>
                <a:lnTo>
                  <a:pt x="212192" y="919957"/>
                </a:lnTo>
                <a:lnTo>
                  <a:pt x="214415" y="884403"/>
                </a:lnTo>
                <a:lnTo>
                  <a:pt x="216639" y="848531"/>
                </a:lnTo>
                <a:lnTo>
                  <a:pt x="218545" y="812343"/>
                </a:lnTo>
                <a:lnTo>
                  <a:pt x="219498" y="775836"/>
                </a:lnTo>
                <a:lnTo>
                  <a:pt x="220133" y="739013"/>
                </a:lnTo>
                <a:lnTo>
                  <a:pt x="220133" y="701872"/>
                </a:lnTo>
                <a:lnTo>
                  <a:pt x="219498" y="664731"/>
                </a:lnTo>
                <a:lnTo>
                  <a:pt x="217909" y="627907"/>
                </a:lnTo>
                <a:lnTo>
                  <a:pt x="215686" y="590766"/>
                </a:lnTo>
                <a:lnTo>
                  <a:pt x="214415" y="572354"/>
                </a:lnTo>
                <a:lnTo>
                  <a:pt x="212827" y="553942"/>
                </a:lnTo>
                <a:lnTo>
                  <a:pt x="211239" y="535530"/>
                </a:lnTo>
                <a:lnTo>
                  <a:pt x="209333" y="517119"/>
                </a:lnTo>
                <a:lnTo>
                  <a:pt x="207109" y="498707"/>
                </a:lnTo>
                <a:lnTo>
                  <a:pt x="204568" y="480612"/>
                </a:lnTo>
                <a:lnTo>
                  <a:pt x="202027" y="462518"/>
                </a:lnTo>
                <a:lnTo>
                  <a:pt x="199168" y="444106"/>
                </a:lnTo>
                <a:lnTo>
                  <a:pt x="195991" y="426329"/>
                </a:lnTo>
                <a:lnTo>
                  <a:pt x="192497" y="408235"/>
                </a:lnTo>
                <a:lnTo>
                  <a:pt x="189003" y="390458"/>
                </a:lnTo>
                <a:lnTo>
                  <a:pt x="185191" y="372681"/>
                </a:lnTo>
                <a:lnTo>
                  <a:pt x="181062" y="355221"/>
                </a:lnTo>
                <a:lnTo>
                  <a:pt x="176615" y="337445"/>
                </a:lnTo>
                <a:lnTo>
                  <a:pt x="172168" y="320302"/>
                </a:lnTo>
                <a:lnTo>
                  <a:pt x="167085" y="302843"/>
                </a:lnTo>
                <a:lnTo>
                  <a:pt x="162003" y="286018"/>
                </a:lnTo>
                <a:lnTo>
                  <a:pt x="156285" y="269194"/>
                </a:lnTo>
                <a:lnTo>
                  <a:pt x="150567" y="252369"/>
                </a:lnTo>
                <a:lnTo>
                  <a:pt x="144214" y="235862"/>
                </a:lnTo>
                <a:lnTo>
                  <a:pt x="137861" y="219355"/>
                </a:lnTo>
                <a:lnTo>
                  <a:pt x="130873" y="203165"/>
                </a:lnTo>
                <a:lnTo>
                  <a:pt x="124202" y="187293"/>
                </a:lnTo>
                <a:lnTo>
                  <a:pt x="116578" y="171103"/>
                </a:lnTo>
                <a:lnTo>
                  <a:pt x="108637" y="155866"/>
                </a:lnTo>
                <a:lnTo>
                  <a:pt x="100696" y="140311"/>
                </a:lnTo>
                <a:lnTo>
                  <a:pt x="92437" y="125074"/>
                </a:lnTo>
                <a:lnTo>
                  <a:pt x="83543" y="110154"/>
                </a:lnTo>
                <a:lnTo>
                  <a:pt x="74331" y="95551"/>
                </a:lnTo>
                <a:lnTo>
                  <a:pt x="65119" y="81266"/>
                </a:lnTo>
                <a:lnTo>
                  <a:pt x="54954" y="66664"/>
                </a:lnTo>
                <a:lnTo>
                  <a:pt x="44789" y="52696"/>
                </a:lnTo>
                <a:lnTo>
                  <a:pt x="34307" y="39046"/>
                </a:lnTo>
                <a:lnTo>
                  <a:pt x="23189" y="25713"/>
                </a:lnTo>
                <a:lnTo>
                  <a:pt x="11753" y="12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46" name="KSO_Shape"/>
          <p:cNvSpPr/>
          <p:nvPr/>
        </p:nvSpPr>
        <p:spPr>
          <a:xfrm>
            <a:off x="6102757" y="3154124"/>
            <a:ext cx="272151" cy="408226"/>
          </a:xfrm>
          <a:custGeom>
            <a:avLst/>
            <a:gdLst>
              <a:gd name="connsiteX0" fmla="*/ 306323 w 328394"/>
              <a:gd name="connsiteY0" fmla="*/ 0 h 431419"/>
              <a:gd name="connsiteX1" fmla="*/ 306331 w 328394"/>
              <a:gd name="connsiteY1" fmla="*/ 36 h 431419"/>
              <a:gd name="connsiteX2" fmla="*/ 325544 w 328394"/>
              <a:gd name="connsiteY2" fmla="*/ 36 h 431419"/>
              <a:gd name="connsiteX3" fmla="*/ 325544 w 328394"/>
              <a:gd name="connsiteY3" fmla="*/ 317821 h 431419"/>
              <a:gd name="connsiteX4" fmla="*/ 328111 w 328394"/>
              <a:gd name="connsiteY4" fmla="*/ 323780 h 431419"/>
              <a:gd name="connsiteX5" fmla="*/ 325545 w 328394"/>
              <a:gd name="connsiteY5" fmla="*/ 340266 h 431419"/>
              <a:gd name="connsiteX6" fmla="*/ 325544 w 328394"/>
              <a:gd name="connsiteY6" fmla="*/ 346202 h 431419"/>
              <a:gd name="connsiteX7" fmla="*/ 321479 w 328394"/>
              <a:gd name="connsiteY7" fmla="*/ 346202 h 431419"/>
              <a:gd name="connsiteX8" fmla="*/ 281040 w 328394"/>
              <a:gd name="connsiteY8" fmla="*/ 369925 h 431419"/>
              <a:gd name="connsiteX9" fmla="*/ 223073 w 328394"/>
              <a:gd name="connsiteY9" fmla="*/ 338542 h 431419"/>
              <a:gd name="connsiteX10" fmla="*/ 270144 w 328394"/>
              <a:gd name="connsiteY10" fmla="*/ 292398 h 431419"/>
              <a:gd name="connsiteX11" fmla="*/ 299582 w 328394"/>
              <a:gd name="connsiteY11" fmla="*/ 295430 h 431419"/>
              <a:gd name="connsiteX12" fmla="*/ 299582 w 328394"/>
              <a:gd name="connsiteY12" fmla="*/ 87758 h 431419"/>
              <a:gd name="connsiteX13" fmla="*/ 128591 w 328394"/>
              <a:gd name="connsiteY13" fmla="*/ 125907 h 431419"/>
              <a:gd name="connsiteX14" fmla="*/ 128590 w 328394"/>
              <a:gd name="connsiteY14" fmla="*/ 398933 h 431419"/>
              <a:gd name="connsiteX15" fmla="*/ 121924 w 328394"/>
              <a:gd name="connsiteY15" fmla="*/ 398933 h 431419"/>
              <a:gd name="connsiteX16" fmla="*/ 70841 w 328394"/>
              <a:gd name="connsiteY16" fmla="*/ 430564 h 431419"/>
              <a:gd name="connsiteX17" fmla="*/ 348 w 328394"/>
              <a:gd name="connsiteY17" fmla="*/ 392399 h 431419"/>
              <a:gd name="connsiteX18" fmla="*/ 57591 w 328394"/>
              <a:gd name="connsiteY18" fmla="*/ 336282 h 431419"/>
              <a:gd name="connsiteX19" fmla="*/ 93974 w 328394"/>
              <a:gd name="connsiteY19" fmla="*/ 340165 h 431419"/>
              <a:gd name="connsiteX20" fmla="*/ 93974 w 328394"/>
              <a:gd name="connsiteY20" fmla="*/ 48639 h 431419"/>
              <a:gd name="connsiteX21" fmla="*/ 104368 w 328394"/>
              <a:gd name="connsiteY21" fmla="*/ 48639 h 431419"/>
              <a:gd name="connsiteX22" fmla="*/ 103607 w 328394"/>
              <a:gd name="connsiteY22" fmla="*/ 45227 h 431419"/>
              <a:gd name="connsiteX23" fmla="*/ 299582 w 328394"/>
              <a:gd name="connsiteY23" fmla="*/ 1504 h 431419"/>
              <a:gd name="connsiteX24" fmla="*/ 299582 w 328394"/>
              <a:gd name="connsiteY24" fmla="*/ 36 h 431419"/>
              <a:gd name="connsiteX25" fmla="*/ 306163 w 328394"/>
              <a:gd name="connsiteY25" fmla="*/ 36 h 43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8394" h="431419">
                <a:moveTo>
                  <a:pt x="306323" y="0"/>
                </a:moveTo>
                <a:lnTo>
                  <a:pt x="306331" y="36"/>
                </a:lnTo>
                <a:lnTo>
                  <a:pt x="325544" y="36"/>
                </a:lnTo>
                <a:lnTo>
                  <a:pt x="325544" y="317821"/>
                </a:lnTo>
                <a:cubicBezTo>
                  <a:pt x="327257" y="319484"/>
                  <a:pt x="327803" y="321594"/>
                  <a:pt x="328111" y="323780"/>
                </a:cubicBezTo>
                <a:cubicBezTo>
                  <a:pt x="328908" y="329453"/>
                  <a:pt x="328014" y="335074"/>
                  <a:pt x="325545" y="340266"/>
                </a:cubicBezTo>
                <a:lnTo>
                  <a:pt x="325544" y="346202"/>
                </a:lnTo>
                <a:lnTo>
                  <a:pt x="321479" y="346202"/>
                </a:lnTo>
                <a:cubicBezTo>
                  <a:pt x="314214" y="358342"/>
                  <a:pt x="299178" y="367376"/>
                  <a:pt x="281040" y="369925"/>
                </a:cubicBezTo>
                <a:cubicBezTo>
                  <a:pt x="252034" y="374002"/>
                  <a:pt x="226082" y="359951"/>
                  <a:pt x="223073" y="338542"/>
                </a:cubicBezTo>
                <a:cubicBezTo>
                  <a:pt x="220064" y="317134"/>
                  <a:pt x="241139" y="296474"/>
                  <a:pt x="270144" y="292398"/>
                </a:cubicBezTo>
                <a:cubicBezTo>
                  <a:pt x="280773" y="290904"/>
                  <a:pt x="290991" y="291844"/>
                  <a:pt x="299582" y="295430"/>
                </a:cubicBezTo>
                <a:lnTo>
                  <a:pt x="299582" y="87758"/>
                </a:lnTo>
                <a:lnTo>
                  <a:pt x="128591" y="125907"/>
                </a:lnTo>
                <a:lnTo>
                  <a:pt x="128590" y="398933"/>
                </a:lnTo>
                <a:lnTo>
                  <a:pt x="121924" y="398933"/>
                </a:lnTo>
                <a:cubicBezTo>
                  <a:pt x="113631" y="414962"/>
                  <a:pt x="94384" y="427255"/>
                  <a:pt x="70841" y="430564"/>
                </a:cubicBezTo>
                <a:cubicBezTo>
                  <a:pt x="35568" y="435521"/>
                  <a:pt x="4007" y="418434"/>
                  <a:pt x="348" y="392399"/>
                </a:cubicBezTo>
                <a:cubicBezTo>
                  <a:pt x="-3311" y="366364"/>
                  <a:pt x="22318" y="341240"/>
                  <a:pt x="57591" y="336282"/>
                </a:cubicBezTo>
                <a:cubicBezTo>
                  <a:pt x="70754" y="334432"/>
                  <a:pt x="83402" y="335653"/>
                  <a:pt x="93974" y="340165"/>
                </a:cubicBezTo>
                <a:lnTo>
                  <a:pt x="93974" y="48639"/>
                </a:lnTo>
                <a:lnTo>
                  <a:pt x="104368" y="48639"/>
                </a:lnTo>
                <a:lnTo>
                  <a:pt x="103607" y="45227"/>
                </a:lnTo>
                <a:lnTo>
                  <a:pt x="299582" y="1504"/>
                </a:lnTo>
                <a:lnTo>
                  <a:pt x="299582" y="36"/>
                </a:lnTo>
                <a:lnTo>
                  <a:pt x="306163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18440" y="3003550"/>
            <a:ext cx="1803400" cy="65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1840" y="1554480"/>
            <a:ext cx="1803400" cy="65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649345" y="3032125"/>
            <a:ext cx="1803400" cy="65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37175" y="1671955"/>
            <a:ext cx="1803400" cy="65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80250" y="2909570"/>
            <a:ext cx="1803400" cy="65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90620" y="1241425"/>
            <a:ext cx="5453380" cy="39027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179035" y="1230630"/>
            <a:ext cx="584610" cy="3901440"/>
            <a:chOff x="7808390" y="0"/>
            <a:chExt cx="1601083" cy="12801600"/>
          </a:xfrm>
        </p:grpSpPr>
        <p:sp>
          <p:nvSpPr>
            <p:cNvPr id="21" name="矩形 20"/>
            <p:cNvSpPr/>
            <p:nvPr/>
          </p:nvSpPr>
          <p:spPr>
            <a:xfrm>
              <a:off x="7943850" y="0"/>
              <a:ext cx="1465623" cy="12801600"/>
            </a:xfrm>
            <a:prstGeom prst="rect">
              <a:avLst/>
            </a:prstGeom>
            <a:solidFill>
              <a:srgbClr val="323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65300"/>
              <a:endParaRPr lang="zh-CN" altLang="en-US" sz="139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10800000">
              <a:off x="7808390" y="2130425"/>
              <a:ext cx="1099103" cy="61853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en-US" altLang="zh-CN" sz="72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PHOTO FROM PIXABAY</a:t>
              </a:r>
              <a:endParaRPr lang="zh-CN" altLang="en-US" sz="72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180975" y="1043305"/>
            <a:ext cx="3152140" cy="3558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19"/>
          <p:cNvSpPr/>
          <p:nvPr/>
        </p:nvSpPr>
        <p:spPr>
          <a:xfrm>
            <a:off x="4145756" y="0"/>
            <a:ext cx="4998244" cy="5143500"/>
          </a:xfrm>
          <a:custGeom>
            <a:avLst/>
            <a:gdLst>
              <a:gd name="txL" fmla="*/ 0 w 6664986"/>
              <a:gd name="txT" fmla="*/ 0 h 6857999"/>
              <a:gd name="txR" fmla="*/ 6664986 w 6664986"/>
              <a:gd name="txB" fmla="*/ 6857999 h 6857999"/>
            </a:gdLst>
            <a:ahLst/>
            <a:cxnLst>
              <a:cxn ang="0">
                <a:pos x="0" y="0"/>
              </a:cxn>
              <a:cxn ang="0">
                <a:pos x="6663003" y="0"/>
              </a:cxn>
              <a:cxn ang="0">
                <a:pos x="6663003" y="6858002"/>
              </a:cxn>
              <a:cxn ang="0">
                <a:pos x="3479158" y="6858002"/>
              </a:cxn>
            </a:cxnLst>
            <a:rect l="txL" t="txT" r="txR" b="txB"/>
            <a:pathLst>
              <a:path w="6664986" h="6857999">
                <a:moveTo>
                  <a:pt x="0" y="0"/>
                </a:moveTo>
                <a:lnTo>
                  <a:pt x="6664986" y="0"/>
                </a:lnTo>
                <a:lnTo>
                  <a:pt x="6664986" y="6857999"/>
                </a:lnTo>
                <a:lnTo>
                  <a:pt x="3480192" y="6857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/>
            <a:stretch>
              <a:fillRect/>
            </a:stretch>
          </a:blip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2" name="等腰三角形 2"/>
          <p:cNvSpPr/>
          <p:nvPr/>
        </p:nvSpPr>
        <p:spPr>
          <a:xfrm rot="-3658493">
            <a:off x="420211" y="1247855"/>
            <a:ext cx="778669" cy="457200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216329" y="1"/>
              </a:cxn>
              <a:cxn ang="0">
                <a:pos x="329523" y="193067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3" name="等腰三角形 2"/>
          <p:cNvSpPr/>
          <p:nvPr/>
        </p:nvSpPr>
        <p:spPr>
          <a:xfrm rot="10800000">
            <a:off x="-1100137" y="3215720"/>
            <a:ext cx="3278981" cy="1927622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16153697" y="12"/>
              </a:cxn>
              <a:cxn ang="0">
                <a:pos x="24606201" y="14469509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4" name="等腰三角形 2"/>
          <p:cNvSpPr/>
          <p:nvPr/>
        </p:nvSpPr>
        <p:spPr>
          <a:xfrm rot="-10800000" flipV="1">
            <a:off x="5865019" y="0"/>
            <a:ext cx="3278981" cy="1927622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16153697" y="12"/>
              </a:cxn>
              <a:cxn ang="0">
                <a:pos x="24606201" y="14469526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5" name="等腰三角形 2"/>
          <p:cNvSpPr/>
          <p:nvPr/>
        </p:nvSpPr>
        <p:spPr>
          <a:xfrm rot="10800000">
            <a:off x="6394371" y="3816985"/>
            <a:ext cx="2256234" cy="1326356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5262687" y="5"/>
              </a:cxn>
              <a:cxn ang="0">
                <a:pos x="8016415" y="4713777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6" name="等腰三角形 2"/>
          <p:cNvSpPr/>
          <p:nvPr/>
        </p:nvSpPr>
        <p:spPr>
          <a:xfrm rot="-5760518">
            <a:off x="4798933" y="1158002"/>
            <a:ext cx="663178" cy="389334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133643" y="0"/>
              </a:cxn>
              <a:cxn ang="0">
                <a:pos x="203573" y="119223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7" name="等腰三角形 2"/>
          <p:cNvSpPr/>
          <p:nvPr/>
        </p:nvSpPr>
        <p:spPr>
          <a:xfrm rot="-3760302">
            <a:off x="7731919" y="2468166"/>
            <a:ext cx="566738" cy="333375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83407" y="0"/>
              </a:cxn>
              <a:cxn ang="0">
                <a:pos x="127050" y="74849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8" name="等腰三角形 2"/>
          <p:cNvSpPr/>
          <p:nvPr/>
        </p:nvSpPr>
        <p:spPr>
          <a:xfrm rot="8246250">
            <a:off x="8679656" y="2780110"/>
            <a:ext cx="435769" cy="255984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37916" y="0"/>
              </a:cxn>
              <a:cxn ang="0">
                <a:pos x="57756" y="33887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59" name="等腰三角形 2"/>
          <p:cNvSpPr/>
          <p:nvPr/>
        </p:nvSpPr>
        <p:spPr>
          <a:xfrm rot="-2480136">
            <a:off x="5753100" y="2147888"/>
            <a:ext cx="310754" cy="183356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13750" y="0"/>
              </a:cxn>
              <a:cxn ang="0">
                <a:pos x="20945" y="12453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660" name="等腰三角形 2"/>
          <p:cNvSpPr/>
          <p:nvPr/>
        </p:nvSpPr>
        <p:spPr>
          <a:xfrm rot="-9879067">
            <a:off x="5691188" y="546497"/>
            <a:ext cx="433388" cy="254794"/>
          </a:xfrm>
          <a:custGeom>
            <a:avLst/>
            <a:gdLst>
              <a:gd name="txL" fmla="*/ 0 w 1842868"/>
              <a:gd name="txT" fmla="*/ 0 h 1083213"/>
              <a:gd name="txR" fmla="*/ 1842868 w 1842868"/>
              <a:gd name="txB" fmla="*/ 1083213 h 1083213"/>
            </a:gdLst>
            <a:ahLst/>
            <a:cxnLst>
              <a:cxn ang="0">
                <a:pos x="0" y="0"/>
              </a:cxn>
              <a:cxn ang="0">
                <a:pos x="37298" y="0"/>
              </a:cxn>
              <a:cxn ang="0">
                <a:pos x="56814" y="33416"/>
              </a:cxn>
              <a:cxn ang="0">
                <a:pos x="0" y="0"/>
              </a:cxn>
            </a:cxnLst>
            <a:rect l="txL" t="txT" r="txR" b="txB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>
                  <a:alpha val="100000"/>
                </a:srgbClr>
              </a:gs>
              <a:gs pos="100000">
                <a:srgbClr val="D3A02D">
                  <a:alpha val="100000"/>
                </a:srgbClr>
              </a:gs>
            </a:gsLst>
            <a:lin ang="36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" name="文本框 13"/>
          <p:cNvSpPr txBox="1"/>
          <p:nvPr/>
        </p:nvSpPr>
        <p:spPr>
          <a:xfrm>
            <a:off x="421311" y="2862587"/>
            <a:ext cx="153543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Add text message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311" y="49313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311" y="1817999"/>
            <a:ext cx="5175250" cy="1070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ritannic Bold" panose="020B0903060703020204" pitchFamily="34" charset="0"/>
              </a:rPr>
              <a:t>THANK  YOU</a:t>
            </a:r>
            <a:endParaRPr kumimoji="1" lang="zh-CN" altLang="en-US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4605" y="1905000"/>
            <a:ext cx="4685030" cy="1343660"/>
          </a:xfrm>
          <a:prstGeom prst="rect">
            <a:avLst/>
          </a:prstGeom>
          <a:solidFill>
            <a:srgbClr val="F5E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05660" y="1905000"/>
            <a:ext cx="4685030" cy="134366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009" y="215604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5195" y="2155825"/>
            <a:ext cx="3609975" cy="8743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HERE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2-28_CopacabanaBoats_PT-BR13265001951_1920x1080 2.jpg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9144000" cy="21413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609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31"/>
          <p:cNvSpPr txBox="1"/>
          <p:nvPr/>
        </p:nvSpPr>
        <p:spPr>
          <a:xfrm>
            <a:off x="597852" y="2355437"/>
            <a:ext cx="1847068" cy="417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TITLE  HERE</a:t>
            </a:r>
          </a:p>
        </p:txBody>
      </p:sp>
      <p:sp>
        <p:nvSpPr>
          <p:cNvPr id="4" name="矩形 3"/>
          <p:cNvSpPr/>
          <p:nvPr/>
        </p:nvSpPr>
        <p:spPr>
          <a:xfrm>
            <a:off x="513715" y="2791460"/>
            <a:ext cx="6992620" cy="21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text messageAdd text message </a:t>
            </a:r>
            <a:r>
              <a:rPr lang="zh-CN" altLang="en-US" sz="12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</a:p>
          <a:p>
            <a:pPr marL="8255" indent="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en-US" altLang="zh-CN" sz="1200" dirty="0" smtClean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 Add text messageAdd text message</a:t>
            </a:r>
          </a:p>
          <a:p>
            <a:pPr marL="8255" indent="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zh-CN" altLang="en-US" sz="1200" dirty="0" smtClean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200" dirty="0" smtClean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6" name="矩形 5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 7"/>
          <p:cNvGrpSpPr/>
          <p:nvPr/>
        </p:nvGrpSpPr>
        <p:grpSpPr>
          <a:xfrm>
            <a:off x="6217285" y="2884805"/>
            <a:ext cx="78105" cy="131064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123825" y="1532255"/>
            <a:ext cx="3488690" cy="925830"/>
            <a:chOff x="3675967" y="-1"/>
            <a:chExt cx="5468033" cy="1364603"/>
          </a:xfrm>
        </p:grpSpPr>
        <p:pic>
          <p:nvPicPr>
            <p:cNvPr id="3" name="图片 2" descr="2015-02-28_CopacabanaBoats_PT-BR13265001951_1920x1080 2.jpg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3675967" y="-1"/>
              <a:ext cx="2697283" cy="1364603"/>
            </a:xfrm>
            <a:prstGeom prst="rect">
              <a:avLst/>
            </a:prstGeom>
          </p:spPr>
        </p:pic>
        <p:pic>
          <p:nvPicPr>
            <p:cNvPr id="4" name="图片 3" descr="2015-02-28_CopacabanaBoats_PT-BR13265001951_1920x1080 2.jpg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6446717" y="-1"/>
              <a:ext cx="2697283" cy="1364603"/>
            </a:xfrm>
            <a:prstGeom prst="rect">
              <a:avLst/>
            </a:prstGeom>
          </p:spPr>
        </p:pic>
      </p:grpSp>
      <p:pic>
        <p:nvPicPr>
          <p:cNvPr id="5" name="图片 4" descr="2015-02-28_CopacabanaBoats_PT-BR13265001951_1920x1080 2.jpg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75967" y="1532553"/>
            <a:ext cx="5468033" cy="361094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4" name="矩形 1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123825" y="2591435"/>
            <a:ext cx="3683000" cy="2278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9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矩形 68"/>
          <p:cNvSpPr/>
          <p:nvPr/>
        </p:nvSpPr>
        <p:spPr>
          <a:xfrm>
            <a:off x="822722" y="1472804"/>
            <a:ext cx="3644503" cy="2247900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4" name="矩形 69"/>
          <p:cNvSpPr/>
          <p:nvPr/>
        </p:nvSpPr>
        <p:spPr>
          <a:xfrm>
            <a:off x="4514850" y="1472804"/>
            <a:ext cx="3644504" cy="2247900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5" name="矩形 70"/>
          <p:cNvSpPr/>
          <p:nvPr/>
        </p:nvSpPr>
        <p:spPr>
          <a:xfrm>
            <a:off x="822722" y="3771900"/>
            <a:ext cx="3644503" cy="91440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6" name="矩形 71"/>
          <p:cNvSpPr/>
          <p:nvPr/>
        </p:nvSpPr>
        <p:spPr>
          <a:xfrm>
            <a:off x="4514850" y="3771900"/>
            <a:ext cx="3644504" cy="914400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1" name="矩形 10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971550" y="3846195"/>
            <a:ext cx="364426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229"/>
          <p:cNvSpPr/>
          <p:nvPr/>
        </p:nvSpPr>
        <p:spPr>
          <a:xfrm>
            <a:off x="4615815" y="3846195"/>
            <a:ext cx="364426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2971119" y="989253"/>
            <a:ext cx="1644650" cy="2794000"/>
            <a:chOff x="2797237" y="952670"/>
            <a:chExt cx="1644650" cy="2794000"/>
          </a:xfrm>
        </p:grpSpPr>
        <p:sp>
          <p:nvSpPr>
            <p:cNvPr id="7" name="矩形 6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2797237" y="952670"/>
              <a:ext cx="1644650" cy="1511300"/>
              <a:chOff x="1219200" y="1651000"/>
              <a:chExt cx="1644650" cy="1511300"/>
            </a:xfrm>
            <a:blipFill dpi="0" rotWithShape="1">
              <a:blip r:embed="rId4"/>
              <a:srcRect/>
              <a:stretch>
                <a:fillRect l="-65000" t="-34000" r="-10000" b="-3000"/>
              </a:stretch>
            </a:blipFill>
          </p:grpSpPr>
          <p:sp>
            <p:nvSpPr>
              <p:cNvPr id="9" name="矩形 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 25"/>
          <p:cNvGrpSpPr/>
          <p:nvPr/>
        </p:nvGrpSpPr>
        <p:grpSpPr>
          <a:xfrm>
            <a:off x="5038679" y="989253"/>
            <a:ext cx="1644650" cy="2794000"/>
            <a:chOff x="5156264" y="952670"/>
            <a:chExt cx="1644650" cy="2794000"/>
          </a:xfrm>
        </p:grpSpPr>
        <p:sp>
          <p:nvSpPr>
            <p:cNvPr id="12" name="矩形 11"/>
            <p:cNvSpPr/>
            <p:nvPr/>
          </p:nvSpPr>
          <p:spPr>
            <a:xfrm>
              <a:off x="5156264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3" name="组合 67"/>
            <p:cNvGrpSpPr/>
            <p:nvPr/>
          </p:nvGrpSpPr>
          <p:grpSpPr>
            <a:xfrm>
              <a:off x="5156264" y="952670"/>
              <a:ext cx="1644650" cy="1511300"/>
              <a:chOff x="1219200" y="1651000"/>
              <a:chExt cx="1644650" cy="1511300"/>
            </a:xfrm>
            <a:blipFill dpi="0" rotWithShape="1">
              <a:blip r:embed="rId5"/>
              <a:srcRect/>
              <a:stretch>
                <a:fillRect t="-48000" r="-108000" b="-8000"/>
              </a:stretch>
            </a:blipFill>
          </p:grpSpPr>
          <p:sp>
            <p:nvSpPr>
              <p:cNvPr id="14" name="矩形 13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106239" y="989253"/>
            <a:ext cx="1644650" cy="2857500"/>
            <a:chOff x="11192" y="1458"/>
            <a:chExt cx="2590" cy="4500"/>
          </a:xfrm>
        </p:grpSpPr>
        <p:sp>
          <p:nvSpPr>
            <p:cNvPr id="17" name="矩形 16"/>
            <p:cNvSpPr/>
            <p:nvPr/>
          </p:nvSpPr>
          <p:spPr>
            <a:xfrm>
              <a:off x="11192" y="1558"/>
              <a:ext cx="2590" cy="44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8" name="组合 73"/>
            <p:cNvGrpSpPr/>
            <p:nvPr/>
          </p:nvGrpSpPr>
          <p:grpSpPr>
            <a:xfrm>
              <a:off x="11192" y="1458"/>
              <a:ext cx="2590" cy="2380"/>
              <a:chOff x="1219200" y="1651000"/>
              <a:chExt cx="1644650" cy="1511300"/>
            </a:xfrm>
            <a:blipFill dpi="0" rotWithShape="1">
              <a:blip r:embed="rId6"/>
              <a:srcRect/>
              <a:stretch>
                <a:fillRect l="-3000" t="-47000" r="-38000" b="-7000"/>
              </a:stretch>
            </a:blipFill>
          </p:grpSpPr>
          <p:sp>
            <p:nvSpPr>
              <p:cNvPr id="19" name="矩形 1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105484" y="4260215"/>
            <a:ext cx="6947535" cy="32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text messageAdd text message </a:t>
            </a:r>
            <a:r>
              <a:rPr lang="zh-CN" altLang="en-US" sz="12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kumimoji="1"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5484" y="3909053"/>
            <a:ext cx="169799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5E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TITLE  HERE</a:t>
            </a:r>
          </a:p>
        </p:txBody>
      </p:sp>
      <p:sp>
        <p:nvSpPr>
          <p:cNvPr id="30" name="矩形 29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4" name="矩形 3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7" name="组 24"/>
          <p:cNvGrpSpPr/>
          <p:nvPr/>
        </p:nvGrpSpPr>
        <p:grpSpPr>
          <a:xfrm>
            <a:off x="847679" y="989253"/>
            <a:ext cx="1802765" cy="3024505"/>
            <a:chOff x="2741357" y="952670"/>
            <a:chExt cx="1802765" cy="3024505"/>
          </a:xfrm>
        </p:grpSpPr>
        <p:sp>
          <p:nvSpPr>
            <p:cNvPr id="38" name="矩形 37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797237" y="952670"/>
              <a:ext cx="1644650" cy="1531620"/>
            </a:xfrm>
            <a:custGeom>
              <a:avLst/>
              <a:gdLst>
                <a:gd name="connsiteX0" fmla="*/ 0 w 2590"/>
                <a:gd name="connsiteY0" fmla="*/ 0 h 2412"/>
                <a:gd name="connsiteX1" fmla="*/ 2590 w 2590"/>
                <a:gd name="connsiteY1" fmla="*/ 0 h 2412"/>
                <a:gd name="connsiteX2" fmla="*/ 2549 w 2590"/>
                <a:gd name="connsiteY2" fmla="*/ 2412 h 2412"/>
                <a:gd name="connsiteX3" fmla="*/ 0 w 2590"/>
                <a:gd name="connsiteY3" fmla="*/ 1620 h 2412"/>
                <a:gd name="connsiteX4" fmla="*/ 0 w 25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" h="2412">
                  <a:moveTo>
                    <a:pt x="0" y="0"/>
                  </a:moveTo>
                  <a:lnTo>
                    <a:pt x="2590" y="0"/>
                  </a:lnTo>
                  <a:cubicBezTo>
                    <a:pt x="2576" y="804"/>
                    <a:pt x="2617" y="1480"/>
                    <a:pt x="2549" y="2412"/>
                  </a:cubicBez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3" name="文本框 6"/>
            <p:cNvSpPr txBox="1"/>
            <p:nvPr/>
          </p:nvSpPr>
          <p:spPr>
            <a:xfrm>
              <a:off x="2741357" y="2698285"/>
              <a:ext cx="1802765" cy="127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Add text messageAdd text message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messageAdd text message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3" name="文本框 6"/>
          <p:cNvSpPr txBox="1"/>
          <p:nvPr/>
        </p:nvSpPr>
        <p:spPr>
          <a:xfrm>
            <a:off x="2901315" y="2734945"/>
            <a:ext cx="1931035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4" name="文本框 6"/>
          <p:cNvSpPr txBox="1"/>
          <p:nvPr/>
        </p:nvSpPr>
        <p:spPr>
          <a:xfrm>
            <a:off x="4970145" y="2734945"/>
            <a:ext cx="2032000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文本框 6"/>
          <p:cNvSpPr txBox="1"/>
          <p:nvPr/>
        </p:nvSpPr>
        <p:spPr>
          <a:xfrm>
            <a:off x="7036435" y="2734945"/>
            <a:ext cx="1988820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4605" y="1905000"/>
            <a:ext cx="4685030" cy="1343660"/>
          </a:xfrm>
          <a:prstGeom prst="rect">
            <a:avLst/>
          </a:prstGeom>
          <a:solidFill>
            <a:srgbClr val="F5E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05660" y="1905000"/>
            <a:ext cx="4685030" cy="134366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121" y="2156048"/>
            <a:ext cx="934720" cy="874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5195" y="2155825"/>
            <a:ext cx="3609975" cy="8743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HERE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24815" y="44450"/>
            <a:ext cx="2248535" cy="6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</a:t>
            </a:r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kumimoji="1"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733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255" y="0"/>
            <a:ext cx="4685030" cy="7740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584450" y="71755"/>
            <a:ext cx="2182495" cy="645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TITLE  HERE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kumimoji="1"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0028" y="871385"/>
            <a:ext cx="339634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2694705" y="1294952"/>
            <a:ext cx="1730828" cy="1325507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18466" y="1294952"/>
            <a:ext cx="1730828" cy="1325507"/>
          </a:xfrm>
          <a:prstGeom prst="roundRect">
            <a:avLst>
              <a:gd name="adj" fmla="val 13382"/>
            </a:avLst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18466" y="2844172"/>
            <a:ext cx="1730828" cy="1325507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94705" y="2844172"/>
            <a:ext cx="1730828" cy="1325507"/>
          </a:xfrm>
          <a:prstGeom prst="roundRect">
            <a:avLst>
              <a:gd name="adj" fmla="val 13382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40628" y="2117705"/>
            <a:ext cx="1262743" cy="1262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689" y="2397970"/>
            <a:ext cx="486623" cy="455190"/>
            <a:chOff x="406401" y="500063"/>
            <a:chExt cx="663575" cy="620712"/>
          </a:xfrm>
        </p:grpSpPr>
        <p:sp>
          <p:nvSpPr>
            <p:cNvPr id="16" name="Freeform 5"/>
            <p:cNvSpPr/>
            <p:nvPr/>
          </p:nvSpPr>
          <p:spPr bwMode="auto">
            <a:xfrm>
              <a:off x="819151" y="528638"/>
              <a:ext cx="163513" cy="222250"/>
            </a:xfrm>
            <a:custGeom>
              <a:avLst/>
              <a:gdLst>
                <a:gd name="T0" fmla="*/ 73 w 123"/>
                <a:gd name="T1" fmla="*/ 2 h 166"/>
                <a:gd name="T2" fmla="*/ 4 w 123"/>
                <a:gd name="T3" fmla="*/ 29 h 166"/>
                <a:gd name="T4" fmla="*/ 1 w 123"/>
                <a:gd name="T5" fmla="*/ 35 h 166"/>
                <a:gd name="T6" fmla="*/ 34 w 123"/>
                <a:gd name="T7" fmla="*/ 161 h 166"/>
                <a:gd name="T8" fmla="*/ 40 w 123"/>
                <a:gd name="T9" fmla="*/ 165 h 166"/>
                <a:gd name="T10" fmla="*/ 115 w 123"/>
                <a:gd name="T11" fmla="*/ 149 h 166"/>
                <a:gd name="T12" fmla="*/ 120 w 123"/>
                <a:gd name="T13" fmla="*/ 137 h 166"/>
                <a:gd name="T14" fmla="*/ 93 w 123"/>
                <a:gd name="T15" fmla="*/ 75 h 166"/>
                <a:gd name="T16" fmla="*/ 84 w 123"/>
                <a:gd name="T17" fmla="*/ 10 h 166"/>
                <a:gd name="T18" fmla="*/ 73 w 123"/>
                <a:gd name="T1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6">
                  <a:moveTo>
                    <a:pt x="73" y="2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" y="30"/>
                    <a:pt x="0" y="33"/>
                    <a:pt x="1" y="35"/>
                  </a:cubicBezTo>
                  <a:cubicBezTo>
                    <a:pt x="7" y="56"/>
                    <a:pt x="29" y="140"/>
                    <a:pt x="34" y="161"/>
                  </a:cubicBezTo>
                  <a:cubicBezTo>
                    <a:pt x="35" y="164"/>
                    <a:pt x="37" y="166"/>
                    <a:pt x="40" y="16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21" y="148"/>
                    <a:pt x="123" y="142"/>
                    <a:pt x="120" y="137"/>
                  </a:cubicBezTo>
                  <a:cubicBezTo>
                    <a:pt x="108" y="119"/>
                    <a:pt x="99" y="97"/>
                    <a:pt x="93" y="75"/>
                  </a:cubicBezTo>
                  <a:cubicBezTo>
                    <a:pt x="85" y="50"/>
                    <a:pt x="84" y="24"/>
                    <a:pt x="84" y="10"/>
                  </a:cubicBezTo>
                  <a:cubicBezTo>
                    <a:pt x="85" y="4"/>
                    <a:pt x="79" y="0"/>
                    <a:pt x="7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63613" y="500063"/>
              <a:ext cx="106363" cy="228600"/>
            </a:xfrm>
            <a:custGeom>
              <a:avLst/>
              <a:gdLst>
                <a:gd name="T0" fmla="*/ 33 w 79"/>
                <a:gd name="T1" fmla="*/ 7 h 171"/>
                <a:gd name="T2" fmla="*/ 14 w 79"/>
                <a:gd name="T3" fmla="*/ 6 h 171"/>
                <a:gd name="T4" fmla="*/ 11 w 79"/>
                <a:gd name="T5" fmla="*/ 90 h 171"/>
                <a:gd name="T6" fmla="*/ 34 w 79"/>
                <a:gd name="T7" fmla="*/ 141 h 171"/>
                <a:gd name="T8" fmla="*/ 73 w 79"/>
                <a:gd name="T9" fmla="*/ 148 h 171"/>
                <a:gd name="T10" fmla="*/ 70 w 79"/>
                <a:gd name="T11" fmla="*/ 73 h 171"/>
                <a:gd name="T12" fmla="*/ 33 w 79"/>
                <a:gd name="T13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71">
                  <a:moveTo>
                    <a:pt x="33" y="7"/>
                  </a:moveTo>
                  <a:cubicBezTo>
                    <a:pt x="28" y="3"/>
                    <a:pt x="20" y="0"/>
                    <a:pt x="14" y="6"/>
                  </a:cubicBezTo>
                  <a:cubicBezTo>
                    <a:pt x="2" y="16"/>
                    <a:pt x="0" y="51"/>
                    <a:pt x="11" y="90"/>
                  </a:cubicBezTo>
                  <a:cubicBezTo>
                    <a:pt x="16" y="108"/>
                    <a:pt x="23" y="126"/>
                    <a:pt x="34" y="141"/>
                  </a:cubicBezTo>
                  <a:cubicBezTo>
                    <a:pt x="43" y="154"/>
                    <a:pt x="64" y="171"/>
                    <a:pt x="73" y="148"/>
                  </a:cubicBezTo>
                  <a:cubicBezTo>
                    <a:pt x="79" y="132"/>
                    <a:pt x="78" y="104"/>
                    <a:pt x="70" y="73"/>
                  </a:cubicBezTo>
                  <a:cubicBezTo>
                    <a:pt x="61" y="42"/>
                    <a:pt x="47" y="17"/>
                    <a:pt x="3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06401" y="665163"/>
              <a:ext cx="198438" cy="171450"/>
            </a:xfrm>
            <a:custGeom>
              <a:avLst/>
              <a:gdLst>
                <a:gd name="T0" fmla="*/ 37 w 149"/>
                <a:gd name="T1" fmla="*/ 125 h 128"/>
                <a:gd name="T2" fmla="*/ 145 w 149"/>
                <a:gd name="T3" fmla="*/ 103 h 128"/>
                <a:gd name="T4" fmla="*/ 148 w 149"/>
                <a:gd name="T5" fmla="*/ 98 h 128"/>
                <a:gd name="T6" fmla="*/ 124 w 149"/>
                <a:gd name="T7" fmla="*/ 4 h 128"/>
                <a:gd name="T8" fmla="*/ 118 w 149"/>
                <a:gd name="T9" fmla="*/ 1 h 128"/>
                <a:gd name="T10" fmla="*/ 13 w 149"/>
                <a:gd name="T11" fmla="*/ 41 h 128"/>
                <a:gd name="T12" fmla="*/ 6 w 149"/>
                <a:gd name="T13" fmla="*/ 88 h 128"/>
                <a:gd name="T14" fmla="*/ 37 w 149"/>
                <a:gd name="T15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28">
                  <a:moveTo>
                    <a:pt x="37" y="125"/>
                  </a:moveTo>
                  <a:cubicBezTo>
                    <a:pt x="145" y="103"/>
                    <a:pt x="145" y="103"/>
                    <a:pt x="145" y="103"/>
                  </a:cubicBezTo>
                  <a:cubicBezTo>
                    <a:pt x="148" y="102"/>
                    <a:pt x="149" y="100"/>
                    <a:pt x="148" y="98"/>
                  </a:cubicBezTo>
                  <a:cubicBezTo>
                    <a:pt x="144" y="81"/>
                    <a:pt x="129" y="21"/>
                    <a:pt x="124" y="4"/>
                  </a:cubicBezTo>
                  <a:cubicBezTo>
                    <a:pt x="124" y="2"/>
                    <a:pt x="121" y="0"/>
                    <a:pt x="118" y="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" y="44"/>
                    <a:pt x="0" y="65"/>
                    <a:pt x="6" y="88"/>
                  </a:cubicBezTo>
                  <a:cubicBezTo>
                    <a:pt x="12" y="112"/>
                    <a:pt x="27" y="128"/>
                    <a:pt x="37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15938" y="568325"/>
              <a:ext cx="427038" cy="552450"/>
            </a:xfrm>
            <a:custGeom>
              <a:avLst/>
              <a:gdLst>
                <a:gd name="T0" fmla="*/ 282 w 319"/>
                <a:gd name="T1" fmla="*/ 404 h 413"/>
                <a:gd name="T2" fmla="*/ 311 w 319"/>
                <a:gd name="T3" fmla="*/ 404 h 413"/>
                <a:gd name="T4" fmla="*/ 311 w 319"/>
                <a:gd name="T5" fmla="*/ 375 h 413"/>
                <a:gd name="T6" fmla="*/ 189 w 319"/>
                <a:gd name="T7" fmla="*/ 254 h 413"/>
                <a:gd name="T8" fmla="*/ 177 w 319"/>
                <a:gd name="T9" fmla="*/ 225 h 413"/>
                <a:gd name="T10" fmla="*/ 177 w 319"/>
                <a:gd name="T11" fmla="*/ 185 h 413"/>
                <a:gd name="T12" fmla="*/ 187 w 319"/>
                <a:gd name="T13" fmla="*/ 173 h 413"/>
                <a:gd name="T14" fmla="*/ 210 w 319"/>
                <a:gd name="T15" fmla="*/ 169 h 413"/>
                <a:gd name="T16" fmla="*/ 229 w 319"/>
                <a:gd name="T17" fmla="*/ 139 h 413"/>
                <a:gd name="T18" fmla="*/ 198 w 319"/>
                <a:gd name="T19" fmla="*/ 20 h 413"/>
                <a:gd name="T20" fmla="*/ 195 w 319"/>
                <a:gd name="T21" fmla="*/ 13 h 413"/>
                <a:gd name="T22" fmla="*/ 166 w 319"/>
                <a:gd name="T23" fmla="*/ 4 h 413"/>
                <a:gd name="T24" fmla="*/ 78 w 319"/>
                <a:gd name="T25" fmla="*/ 39 h 413"/>
                <a:gd name="T26" fmla="*/ 64 w 319"/>
                <a:gd name="T27" fmla="*/ 67 h 413"/>
                <a:gd name="T28" fmla="*/ 89 w 319"/>
                <a:gd name="T29" fmla="*/ 167 h 413"/>
                <a:gd name="T30" fmla="*/ 113 w 319"/>
                <a:gd name="T31" fmla="*/ 186 h 413"/>
                <a:gd name="T32" fmla="*/ 127 w 319"/>
                <a:gd name="T33" fmla="*/ 184 h 413"/>
                <a:gd name="T34" fmla="*/ 141 w 319"/>
                <a:gd name="T35" fmla="*/ 196 h 413"/>
                <a:gd name="T36" fmla="*/ 141 w 319"/>
                <a:gd name="T37" fmla="*/ 226 h 413"/>
                <a:gd name="T38" fmla="*/ 129 w 319"/>
                <a:gd name="T39" fmla="*/ 255 h 413"/>
                <a:gd name="T40" fmla="*/ 8 w 319"/>
                <a:gd name="T41" fmla="*/ 376 h 413"/>
                <a:gd name="T42" fmla="*/ 8 w 319"/>
                <a:gd name="T43" fmla="*/ 405 h 413"/>
                <a:gd name="T44" fmla="*/ 37 w 319"/>
                <a:gd name="T45" fmla="*/ 405 h 413"/>
                <a:gd name="T46" fmla="*/ 121 w 319"/>
                <a:gd name="T47" fmla="*/ 321 h 413"/>
                <a:gd name="T48" fmla="*/ 141 w 319"/>
                <a:gd name="T49" fmla="*/ 329 h 413"/>
                <a:gd name="T50" fmla="*/ 141 w 319"/>
                <a:gd name="T51" fmla="*/ 389 h 413"/>
                <a:gd name="T52" fmla="*/ 142 w 319"/>
                <a:gd name="T53" fmla="*/ 394 h 413"/>
                <a:gd name="T54" fmla="*/ 177 w 319"/>
                <a:gd name="T55" fmla="*/ 394 h 413"/>
                <a:gd name="T56" fmla="*/ 178 w 319"/>
                <a:gd name="T57" fmla="*/ 389 h 413"/>
                <a:gd name="T58" fmla="*/ 178 w 319"/>
                <a:gd name="T59" fmla="*/ 329 h 413"/>
                <a:gd name="T60" fmla="*/ 199 w 319"/>
                <a:gd name="T61" fmla="*/ 321 h 413"/>
                <a:gd name="T62" fmla="*/ 282 w 319"/>
                <a:gd name="T63" fmla="*/ 4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413">
                  <a:moveTo>
                    <a:pt x="282" y="404"/>
                  </a:moveTo>
                  <a:cubicBezTo>
                    <a:pt x="289" y="411"/>
                    <a:pt x="303" y="411"/>
                    <a:pt x="311" y="404"/>
                  </a:cubicBezTo>
                  <a:cubicBezTo>
                    <a:pt x="319" y="396"/>
                    <a:pt x="319" y="383"/>
                    <a:pt x="311" y="375"/>
                  </a:cubicBezTo>
                  <a:cubicBezTo>
                    <a:pt x="189" y="254"/>
                    <a:pt x="189" y="254"/>
                    <a:pt x="189" y="254"/>
                  </a:cubicBezTo>
                  <a:cubicBezTo>
                    <a:pt x="181" y="246"/>
                    <a:pt x="177" y="236"/>
                    <a:pt x="177" y="225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7" y="179"/>
                    <a:pt x="182" y="174"/>
                    <a:pt x="187" y="173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23" y="167"/>
                    <a:pt x="233" y="152"/>
                    <a:pt x="229" y="139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18"/>
                    <a:pt x="197" y="15"/>
                    <a:pt x="195" y="13"/>
                  </a:cubicBezTo>
                  <a:cubicBezTo>
                    <a:pt x="189" y="4"/>
                    <a:pt x="176" y="0"/>
                    <a:pt x="166" y="4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67" y="43"/>
                    <a:pt x="61" y="56"/>
                    <a:pt x="64" y="67"/>
                  </a:cubicBezTo>
                  <a:cubicBezTo>
                    <a:pt x="89" y="167"/>
                    <a:pt x="89" y="167"/>
                    <a:pt x="89" y="167"/>
                  </a:cubicBezTo>
                  <a:cubicBezTo>
                    <a:pt x="92" y="178"/>
                    <a:pt x="102" y="186"/>
                    <a:pt x="113" y="186"/>
                  </a:cubicBezTo>
                  <a:cubicBezTo>
                    <a:pt x="114" y="186"/>
                    <a:pt x="120" y="185"/>
                    <a:pt x="127" y="184"/>
                  </a:cubicBezTo>
                  <a:cubicBezTo>
                    <a:pt x="134" y="183"/>
                    <a:pt x="141" y="188"/>
                    <a:pt x="141" y="19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1" y="237"/>
                    <a:pt x="137" y="247"/>
                    <a:pt x="129" y="255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0" y="384"/>
                    <a:pt x="0" y="397"/>
                    <a:pt x="8" y="405"/>
                  </a:cubicBezTo>
                  <a:cubicBezTo>
                    <a:pt x="16" y="412"/>
                    <a:pt x="29" y="413"/>
                    <a:pt x="37" y="405"/>
                  </a:cubicBezTo>
                  <a:cubicBezTo>
                    <a:pt x="121" y="321"/>
                    <a:pt x="121" y="321"/>
                    <a:pt x="121" y="321"/>
                  </a:cubicBezTo>
                  <a:cubicBezTo>
                    <a:pt x="128" y="313"/>
                    <a:pt x="141" y="319"/>
                    <a:pt x="141" y="329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91"/>
                    <a:pt x="141" y="392"/>
                    <a:pt x="142" y="394"/>
                  </a:cubicBezTo>
                  <a:cubicBezTo>
                    <a:pt x="146" y="412"/>
                    <a:pt x="173" y="412"/>
                    <a:pt x="177" y="394"/>
                  </a:cubicBezTo>
                  <a:cubicBezTo>
                    <a:pt x="178" y="392"/>
                    <a:pt x="178" y="391"/>
                    <a:pt x="178" y="389"/>
                  </a:cubicBezTo>
                  <a:cubicBezTo>
                    <a:pt x="178" y="329"/>
                    <a:pt x="178" y="329"/>
                    <a:pt x="178" y="329"/>
                  </a:cubicBezTo>
                  <a:cubicBezTo>
                    <a:pt x="178" y="319"/>
                    <a:pt x="191" y="313"/>
                    <a:pt x="199" y="321"/>
                  </a:cubicBezTo>
                  <a:cubicBezTo>
                    <a:pt x="198" y="320"/>
                    <a:pt x="282" y="404"/>
                    <a:pt x="282" y="4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305552" y="2911836"/>
            <a:ext cx="697230" cy="297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SWOT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04948" y="1576832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lang="zh-CN" altLang="en-US" sz="4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28709" y="1576832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</a:t>
            </a:r>
            <a:endParaRPr lang="zh-CN" altLang="en-US" sz="45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04948" y="3126052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zh-CN" altLang="en-US" sz="45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28709" y="3126052"/>
            <a:ext cx="1110343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endParaRPr lang="zh-CN" altLang="en-US" sz="4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7510" y="2719705"/>
            <a:ext cx="2185035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7510" y="1102360"/>
            <a:ext cx="2185035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650355" y="2719705"/>
            <a:ext cx="2185035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50355" y="1102360"/>
            <a:ext cx="2185035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trike="noStrike" spc="300" noProof="1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spc="3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4162434"/>
  <p:tag name="MH_LIBRARY" val="GRAPHIC"/>
  <p:tag name="MH_TYPE" val="Other"/>
  <p:tag name="MH_ORDER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heme/theme1.xml><?xml version="1.0" encoding="utf-8"?>
<a:theme xmlns:a="http://schemas.openxmlformats.org/drawingml/2006/main" name="www.2ppt.com">
  <a:themeElements>
    <a:clrScheme name="106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全屏显示(16:9)</PresentationFormat>
  <Paragraphs>279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Levenim MT</vt:lpstr>
      <vt:lpstr>方正姚体</vt:lpstr>
      <vt:lpstr>方正姚体简体</vt:lpstr>
      <vt:lpstr>黑体</vt:lpstr>
      <vt:lpstr>宋体</vt:lpstr>
      <vt:lpstr>微软雅黑</vt:lpstr>
      <vt:lpstr>微软雅黑 Light</vt:lpstr>
      <vt:lpstr>幼圆</vt:lpstr>
      <vt:lpstr>Agency FB</vt:lpstr>
      <vt:lpstr>Arial</vt:lpstr>
      <vt:lpstr>Britannic Bold</vt:lpstr>
      <vt:lpstr>Calibri</vt:lpstr>
      <vt:lpstr>Impact</vt:lpstr>
      <vt:lpstr>Microsoft Tai Le</vt:lpstr>
      <vt:lpstr>Wingdings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2021-07-12T00:35:48Z</dcterms:created>
  <dcterms:modified xsi:type="dcterms:W3CDTF">2023-01-10T06:24:31Z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2052-11.1.0.10495</vt:lpwstr>
  </property>
  <property fmtid="{D5CDD505-2E9C-101B-9397-08002B2CF9AE}" pid="4" name="ICV">
    <vt:lpwstr>E11274A36CF94426BE855C090373595F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