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79" r:id="rId3"/>
    <p:sldId id="276" r:id="rId4"/>
    <p:sldId id="258" r:id="rId5"/>
    <p:sldId id="259" r:id="rId6"/>
    <p:sldId id="256" r:id="rId7"/>
    <p:sldId id="261" r:id="rId8"/>
    <p:sldId id="264" r:id="rId9"/>
    <p:sldId id="265" r:id="rId10"/>
    <p:sldId id="266" r:id="rId11"/>
    <p:sldId id="267" r:id="rId12"/>
    <p:sldId id="280" r:id="rId13"/>
    <p:sldId id="281" r:id="rId14"/>
    <p:sldId id="282" r:id="rId15"/>
    <p:sldId id="283" r:id="rId16"/>
    <p:sldId id="284" r:id="rId17"/>
    <p:sldId id="269" r:id="rId18"/>
    <p:sldId id="268" r:id="rId19"/>
    <p:sldId id="260" r:id="rId20"/>
    <p:sldId id="270" r:id="rId21"/>
    <p:sldId id="275" r:id="rId22"/>
    <p:sldId id="273" r:id="rId23"/>
    <p:sldId id="285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808" autoAdjust="0"/>
  </p:normalViewPr>
  <p:slideViewPr>
    <p:cSldViewPr>
      <p:cViewPr>
        <p:scale>
          <a:sx n="90" d="100"/>
          <a:sy n="90" d="100"/>
        </p:scale>
        <p:origin x="-60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DE8219B-CB6B-4116-8E42-0E1CED42FE0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7E00835-5194-4300-9CF8-04CACC8516A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884590-0580-4E58-AF53-0623DDE94AFE}" type="slidenum">
              <a:rPr lang="zh-CN" altLang="en-US" smtClean="0"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5A943D-F0C8-4C18-9720-30658741030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6CC8C4-780A-4059-92AC-C3E000AD255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513488-17C3-4B6B-9B39-ABCEF00375E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9E3117-91A3-449A-944F-E13331D7B68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>
              <a:defRPr/>
            </a:pPr>
            <a:fld id="{0AF15F97-F866-47B6-AE54-277653AA0C9D}" type="slidenum">
              <a:rPr lang="zh-CN" altLang="en-US" smtClean="0"/>
              <a:t>23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8249CE-E55B-4719-80D6-091B2E96FFB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0537A6-3230-4B42-B7DC-42CAABF2D2C8}" type="slidenum">
              <a:rPr lang="zh-CN" altLang="en-US" smtClean="0"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1EF631-A154-4340-8757-5DD510CBBC83}" type="slidenum">
              <a:rPr lang="zh-CN" altLang="en-US" smtClean="0"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C28698-B836-49B6-8F78-5CB85945A82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2D925-53EA-4B2A-9A8D-5F7E26B0B81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682904-F2B9-4688-8E91-5484412D2B7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A0B1F5-AD78-4C24-ABE5-8DC7BD00D5F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3C410C-AF08-4F85-A637-C894EE08CD5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3F3D-3351-44F4-8AD2-7E0AFB354C3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913D9-E25D-44FF-B90D-01BA2899FC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83010-B77D-4324-979D-5305E19BF46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A96C-3AD1-407C-B0DB-ABDF754773D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F10FF-E5AB-4A11-A905-D4DEAE50E9A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C98BA-9875-4BD9-B1E2-29E530D584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4EEE6-4FE4-454F-99B6-A3CDBAAB50B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89175-5E70-4011-A2E9-A4B528C27B7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65C93-0E6A-493D-973F-EE9C283E206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4937-0526-4A6D-832F-A72B889FD2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CF7C5-A5D3-4D0F-8C8D-787535EB149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3172E-2CC6-44D2-A907-9E442BAEA4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AEAC6-D42E-48CF-A2C8-8E5800FFA95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82C8A-ED1B-421D-90B2-C541429C95F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4421B-DD75-4856-B5CE-0D63E01AB69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2B361-4530-43C0-B1B4-04D71F8974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7820F-E7DD-47F2-9037-780BAB78BC5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2F22-8A3E-4CB7-A840-47D2E44FE3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BB20-16D4-482B-A87A-39EF0108839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F4B31-41F0-4EA4-AA58-433D15B40B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311BC-3E57-456A-9069-561DC3B2000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DE326-9798-4329-A4D0-4FBCF4FA45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563FE6C-05ED-4D83-BAA1-619E6966C83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4857770-45A1-417D-B611-B34B92815C5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jpeg"/><Relationship Id="rId12" Type="http://schemas.openxmlformats.org/officeDocument/2006/relationships/image" Target="../media/image15.png"/><Relationship Id="rId2" Type="http://schemas.openxmlformats.org/officeDocument/2006/relationships/audio" Target="file:///C:\Users\MeBiuS\Desktop\&#33521;&#35821;%20&#19977;&#24180;&#32423;&#19979;&#20876;%20&#25945;&#23398;&#35838;&#20214;\Module%201\Unit%202\&#38899;&#39057;\Look%20and%20read%20-%204.mp3" TargetMode="External"/><Relationship Id="rId1" Type="http://schemas.microsoft.com/office/2007/relationships/media" Target="file:///C:\Users\MeBiuS\Desktop\&#33521;&#35821;%20&#19977;&#24180;&#32423;&#19979;&#20876;%20&#25945;&#23398;&#35838;&#20214;\Module%201\Unit%202\&#38899;&#39057;\Look%20and%20read%20-%204.mp3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30.png"/><Relationship Id="rId5" Type="http://schemas.openxmlformats.org/officeDocument/2006/relationships/image" Target="../media/image4.png"/><Relationship Id="rId10" Type="http://schemas.openxmlformats.org/officeDocument/2006/relationships/image" Target="../media/image29.png"/><Relationship Id="rId4" Type="http://schemas.openxmlformats.org/officeDocument/2006/relationships/audio" Target="../media/audio1.wav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12" Type="http://schemas.openxmlformats.org/officeDocument/2006/relationships/image" Target="../media/image33.jpeg"/><Relationship Id="rId2" Type="http://schemas.openxmlformats.org/officeDocument/2006/relationships/audio" Target="file:///C:\Users\MeBiuS\Desktop\&#33521;&#35821;%20&#19977;&#24180;&#32423;&#19979;&#20876;%20&#25945;&#23398;&#35838;&#20214;\Module%201\Unit%202\&#38899;&#39057;\Look%20and%20read.mp3" TargetMode="External"/><Relationship Id="rId1" Type="http://schemas.microsoft.com/office/2007/relationships/media" Target="file:///C:\Users\MeBiuS\Desktop\&#33521;&#35821;%20&#19977;&#24180;&#32423;&#19979;&#20876;%20&#25945;&#23398;&#35838;&#20214;\Module%201\Unit%202\&#38899;&#39057;\Look%20and%20read.mp3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5.jpe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32.jpeg"/><Relationship Id="rId10" Type="http://schemas.openxmlformats.org/officeDocument/2006/relationships/image" Target="../media/image26.png"/><Relationship Id="rId4" Type="http://schemas.openxmlformats.org/officeDocument/2006/relationships/image" Target="../media/image31.pn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2.jpeg"/><Relationship Id="rId7" Type="http://schemas.openxmlformats.org/officeDocument/2006/relationships/image" Target="../media/image33.jpeg"/><Relationship Id="rId12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4.png"/><Relationship Id="rId5" Type="http://schemas.openxmlformats.org/officeDocument/2006/relationships/image" Target="../media/image22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2.jpeg"/><Relationship Id="rId7" Type="http://schemas.openxmlformats.org/officeDocument/2006/relationships/image" Target="../media/image33.jpeg"/><Relationship Id="rId12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4.png"/><Relationship Id="rId5" Type="http://schemas.openxmlformats.org/officeDocument/2006/relationships/image" Target="../media/image22.png"/><Relationship Id="rId10" Type="http://schemas.openxmlformats.org/officeDocument/2006/relationships/image" Target="../media/image37.jpe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2.jpeg"/><Relationship Id="rId7" Type="http://schemas.openxmlformats.org/officeDocument/2006/relationships/image" Target="../media/image3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5.png"/><Relationship Id="rId5" Type="http://schemas.openxmlformats.org/officeDocument/2006/relationships/image" Target="../media/image22.png"/><Relationship Id="rId10" Type="http://schemas.openxmlformats.org/officeDocument/2006/relationships/image" Target="../media/image4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1.png"/><Relationship Id="rId7" Type="http://schemas.openxmlformats.org/officeDocument/2006/relationships/image" Target="../media/image28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4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32.jpe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12" Type="http://schemas.openxmlformats.org/officeDocument/2006/relationships/slide" Target="slide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slide" Target="slide18.xml"/><Relationship Id="rId10" Type="http://schemas.openxmlformats.org/officeDocument/2006/relationships/image" Target="../media/image40.jpeg"/><Relationship Id="rId4" Type="http://schemas.openxmlformats.org/officeDocument/2006/relationships/image" Target="../media/image5.png"/><Relationship Id="rId9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5.png"/><Relationship Id="rId7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slide" Target="slide17.xml"/><Relationship Id="rId4" Type="http://schemas.openxmlformats.org/officeDocument/2006/relationships/image" Target="../media/image42.jpeg"/><Relationship Id="rId9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.png"/><Relationship Id="rId7" Type="http://schemas.openxmlformats.org/officeDocument/2006/relationships/image" Target="../media/image4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46.jpeg"/><Relationship Id="rId4" Type="http://schemas.openxmlformats.org/officeDocument/2006/relationships/slide" Target="slide17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1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5.jpe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5" Type="http://schemas.openxmlformats.org/officeDocument/2006/relationships/image" Target="../media/image57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2.png"/><Relationship Id="rId1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1.jpeg"/><Relationship Id="rId2" Type="http://schemas.openxmlformats.org/officeDocument/2006/relationships/audio" Target="file:///C:\Users\MeBiuS\Desktop\&#33521;&#35821;%20&#19977;&#24180;&#32423;&#19979;&#20876;%20&#25945;&#23398;&#35838;&#20214;\Module%201\Unit%202\&#38899;&#39057;\Learn%20the%20sounds.mp3" TargetMode="External"/><Relationship Id="rId1" Type="http://schemas.microsoft.com/office/2007/relationships/media" Target="file:///C:\Users\MeBiuS\Desktop\&#33521;&#35821;%20&#19977;&#24180;&#32423;&#19979;&#20876;%20&#25945;&#23398;&#35838;&#20214;\Module%201\Unit%202\&#38899;&#39057;\Learn%20the%20sounds.mp3" TargetMode="External"/><Relationship Id="rId6" Type="http://schemas.openxmlformats.org/officeDocument/2006/relationships/image" Target="../media/image60.jpeg"/><Relationship Id="rId11" Type="http://schemas.openxmlformats.org/officeDocument/2006/relationships/image" Target="../media/image15.png"/><Relationship Id="rId5" Type="http://schemas.openxmlformats.org/officeDocument/2006/relationships/image" Target="../media/image59.jpeg"/><Relationship Id="rId10" Type="http://schemas.openxmlformats.org/officeDocument/2006/relationships/image" Target="../media/image62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file:///C:\Users\MeBiuS\Desktop\&#33521;&#35821;%20&#19977;&#24180;&#32423;&#19979;&#20876;%20&#25945;&#23398;&#35838;&#20214;\Module%201\Unit%202\&#38899;&#39057;\Sing%20a%20song.mp3" TargetMode="External"/><Relationship Id="rId1" Type="http://schemas.microsoft.com/office/2007/relationships/media" Target="file:///C:\Users\MeBiuS\Desktop\&#33521;&#35821;%20&#19977;&#24180;&#32423;&#19979;&#20876;%20&#25945;&#23398;&#35838;&#20214;\Module%201\Unit%202\&#38899;&#39057;\Sing%20a%20song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25.png"/><Relationship Id="rId2" Type="http://schemas.openxmlformats.org/officeDocument/2006/relationships/audio" Target="file:///C:\Users\MeBiuS\Desktop\&#33521;&#35821;%20&#19977;&#24180;&#32423;&#19979;&#20876;%20&#25945;&#23398;&#35838;&#20214;\Module%201\Unit%202\&#38899;&#39057;\Look%20and%20read%20-%201.mp3" TargetMode="External"/><Relationship Id="rId1" Type="http://schemas.microsoft.com/office/2007/relationships/media" Target="file:///C:\Users\MeBiuS\Desktop\&#33521;&#35821;%20&#19977;&#24180;&#32423;&#19979;&#20876;%20&#25945;&#23398;&#35838;&#20214;\Module%201\Unit%202\&#38899;&#39057;\Look%20and%20read%20-%201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24.png"/><Relationship Id="rId5" Type="http://schemas.openxmlformats.org/officeDocument/2006/relationships/audio" Target="../media/audio1.wav"/><Relationship Id="rId10" Type="http://schemas.openxmlformats.org/officeDocument/2006/relationships/image" Target="../media/image23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image" Target="../media/image5.png"/><Relationship Id="rId2" Type="http://schemas.openxmlformats.org/officeDocument/2006/relationships/audio" Target="file:///C:\Users\MeBiuS\Desktop\&#33521;&#35821;%20&#19977;&#24180;&#32423;&#19979;&#20876;%20&#25945;&#23398;&#35838;&#20214;\Module%201\Unit%202\&#38899;&#39057;\Look%20and%20read%20-%202.mp3" TargetMode="External"/><Relationship Id="rId1" Type="http://schemas.microsoft.com/office/2007/relationships/media" Target="file:///C:\Users\MeBiuS\Desktop\&#33521;&#35821;%20&#19977;&#24180;&#32423;&#19979;&#20876;%20&#25945;&#23398;&#35838;&#20214;\Module%201\Unit%202\&#38899;&#39057;\Look%20and%20read%20-%202.mp3" TargetMode="External"/><Relationship Id="rId6" Type="http://schemas.openxmlformats.org/officeDocument/2006/relationships/image" Target="../media/image21.jpeg"/><Relationship Id="rId11" Type="http://schemas.openxmlformats.org/officeDocument/2006/relationships/image" Target="../media/image4.png"/><Relationship Id="rId5" Type="http://schemas.openxmlformats.org/officeDocument/2006/relationships/audio" Target="../media/audio1.wav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28.png"/><Relationship Id="rId2" Type="http://schemas.openxmlformats.org/officeDocument/2006/relationships/audio" Target="file:///C:\Users\MeBiuS\Desktop\&#33521;&#35821;%20&#19977;&#24180;&#32423;&#19979;&#20876;%20&#25945;&#23398;&#35838;&#20214;\Module%201\Unit%202\&#38899;&#39057;\Look%20and%20read%20-%203.mp3" TargetMode="External"/><Relationship Id="rId1" Type="http://schemas.microsoft.com/office/2007/relationships/media" Target="file:///C:\Users\MeBiuS\Desktop\&#33521;&#35821;%20&#19977;&#24180;&#32423;&#19979;&#20876;%20&#25945;&#23398;&#35838;&#20214;\Module%201\Unit%202\&#38899;&#39057;\Look%20and%20read%20-%203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audio" Target="../media/audio1.wav"/><Relationship Id="rId10" Type="http://schemas.openxmlformats.org/officeDocument/2006/relationships/image" Target="../media/image23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Administrator\Desktop\M3 unit icon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92150"/>
            <a:ext cx="2438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227763" y="3860800"/>
            <a:ext cx="187325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第三课时</a:t>
            </a:r>
            <a:endParaRPr lang="zh-CN" alt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052" name="标题 1"/>
          <p:cNvSpPr>
            <a:spLocks noGrp="1"/>
          </p:cNvSpPr>
          <p:nvPr>
            <p:ph type="title"/>
          </p:nvPr>
        </p:nvSpPr>
        <p:spPr>
          <a:xfrm>
            <a:off x="2771800" y="1340768"/>
            <a:ext cx="3322638" cy="1143000"/>
          </a:xfrm>
        </p:spPr>
        <p:txBody>
          <a:bodyPr/>
          <a:lstStyle/>
          <a:p>
            <a:pPr algn="l" eaLnBrk="1" hangingPunct="1"/>
            <a:r>
              <a:rPr lang="en-US" altLang="zh-CN" sz="11500" i="1" dirty="0" smtClean="0">
                <a:solidFill>
                  <a:srgbClr val="CC0066"/>
                </a:solidFill>
                <a:latin typeface="Broadway" panose="04040905080B02020502" pitchFamily="82" charset="0"/>
              </a:rPr>
              <a:t>Tastes</a:t>
            </a:r>
            <a:endParaRPr lang="zh-CN" altLang="en-US" sz="11500" i="1" dirty="0" smtClean="0">
              <a:solidFill>
                <a:srgbClr val="CC0066"/>
              </a:solidFill>
              <a:latin typeface="Broadway" panose="04040905080B02020502" pitchFamily="82" charset="0"/>
            </a:endParaRPr>
          </a:p>
        </p:txBody>
      </p:sp>
      <p:sp>
        <p:nvSpPr>
          <p:cNvPr id="2053" name="标题 1"/>
          <p:cNvSpPr txBox="1"/>
          <p:nvPr/>
        </p:nvSpPr>
        <p:spPr bwMode="auto">
          <a:xfrm>
            <a:off x="179388" y="1638300"/>
            <a:ext cx="1439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>
                <a:solidFill>
                  <a:schemeClr val="bg1"/>
                </a:solidFill>
                <a:latin typeface="Jokerman" panose="04090605060D06020702" pitchFamily="82" charset="0"/>
              </a:rPr>
              <a:t>2</a:t>
            </a:r>
            <a:endParaRPr lang="zh-CN" altLang="en-US" sz="880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pic>
        <p:nvPicPr>
          <p:cNvPr id="2054" name="图片 11" descr="back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38400" y="2653580"/>
            <a:ext cx="35496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059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矩形 12"/>
          <p:cNvSpPr/>
          <p:nvPr/>
        </p:nvSpPr>
        <p:spPr>
          <a:xfrm>
            <a:off x="-12024" y="6021288"/>
            <a:ext cx="9156024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2298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1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 descr="D:\课件制作\Unit1-3\u2\u2\素材\fruits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8F7F5"/>
              </a:clrFrom>
              <a:clrTo>
                <a:srgbClr val="F8F7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603250"/>
            <a:ext cx="1944687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6548">
            <a:off x="4799013" y="4402138"/>
            <a:ext cx="1393825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6" descr="fuirt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4770438"/>
            <a:ext cx="20161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2565400"/>
            <a:ext cx="2043112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27935">
            <a:off x="985838" y="1187450"/>
            <a:ext cx="4854575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guess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" name="Look and read - 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373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9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3329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1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5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1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aloud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13316" name="组合 13"/>
          <p:cNvGrpSpPr/>
          <p:nvPr/>
        </p:nvGrpSpPr>
        <p:grpSpPr bwMode="auto">
          <a:xfrm>
            <a:off x="250825" y="1439863"/>
            <a:ext cx="3771900" cy="2447925"/>
            <a:chOff x="467544" y="1124744"/>
            <a:chExt cx="3773323" cy="2448272"/>
          </a:xfrm>
        </p:grpSpPr>
        <p:pic>
          <p:nvPicPr>
            <p:cNvPr id="13327" name="Picture 2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67544" y="1124744"/>
              <a:ext cx="3773323" cy="244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8" name="Picture 4" descr="D:\课件制作\Unit1-3\u2\u2\素材\fruits3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8F7F5"/>
                </a:clrFrom>
                <a:clrTo>
                  <a:srgbClr val="F8F7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52752" y="2060848"/>
              <a:ext cx="1027159" cy="1183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7" name="组合 16"/>
          <p:cNvGrpSpPr/>
          <p:nvPr/>
        </p:nvGrpSpPr>
        <p:grpSpPr bwMode="auto">
          <a:xfrm rot="-397732">
            <a:off x="4976813" y="3883025"/>
            <a:ext cx="3810000" cy="2647950"/>
            <a:chOff x="5004048" y="3284984"/>
            <a:chExt cx="3810000" cy="2647950"/>
          </a:xfrm>
        </p:grpSpPr>
        <p:pic>
          <p:nvPicPr>
            <p:cNvPr id="13325" name="Picture 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04048" y="3284984"/>
              <a:ext cx="3810000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0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916548">
              <a:off x="7181275" y="4418072"/>
              <a:ext cx="1085667" cy="119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8" name="组合 15"/>
          <p:cNvGrpSpPr/>
          <p:nvPr/>
        </p:nvGrpSpPr>
        <p:grpSpPr bwMode="auto">
          <a:xfrm>
            <a:off x="538163" y="3814763"/>
            <a:ext cx="3943350" cy="2771775"/>
            <a:chOff x="395536" y="3573016"/>
            <a:chExt cx="3943350" cy="2771775"/>
          </a:xfrm>
        </p:grpSpPr>
        <p:pic>
          <p:nvPicPr>
            <p:cNvPr id="13323" name="Picture 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95536" y="3573016"/>
              <a:ext cx="3943350" cy="277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图片 16" descr="fuirt.jpg"/>
            <p:cNvPicPr>
              <a:picLocks noChangeAspect="1"/>
            </p:cNvPicPr>
            <p:nvPr/>
          </p:nvPicPr>
          <p:blipFill>
            <a:blip r:embed="rId12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15816" y="5013176"/>
              <a:ext cx="1087413" cy="112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9" name="组合 14"/>
          <p:cNvGrpSpPr/>
          <p:nvPr/>
        </p:nvGrpSpPr>
        <p:grpSpPr bwMode="auto">
          <a:xfrm rot="441754">
            <a:off x="4295775" y="1096963"/>
            <a:ext cx="3816350" cy="2692400"/>
            <a:chOff x="4644008" y="764704"/>
            <a:chExt cx="3816424" cy="2692898"/>
          </a:xfrm>
        </p:grpSpPr>
        <p:pic>
          <p:nvPicPr>
            <p:cNvPr id="13321" name="Picture 4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4008" y="764704"/>
              <a:ext cx="3816424" cy="269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4"/>
            <p:cNvPicPr>
              <a:picLocks noChangeAspect="1" noChangeArrowheads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2240" y="1988840"/>
              <a:ext cx="1152128" cy="1055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Look and read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266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4355" name="Picture 1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Picture 1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3"/>
          <p:cNvGrpSpPr/>
          <p:nvPr/>
        </p:nvGrpSpPr>
        <p:grpSpPr bwMode="auto">
          <a:xfrm>
            <a:off x="468313" y="1125538"/>
            <a:ext cx="3771900" cy="2447925"/>
            <a:chOff x="467544" y="1124744"/>
            <a:chExt cx="3773323" cy="2448272"/>
          </a:xfrm>
        </p:grpSpPr>
        <p:pic>
          <p:nvPicPr>
            <p:cNvPr id="14353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67544" y="1124744"/>
              <a:ext cx="3773323" cy="244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4" descr="D:\课件制作\Unit1-3\u2\u2\素材\fruits3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8F7F5"/>
                </a:clrFrom>
                <a:clrTo>
                  <a:srgbClr val="F8F7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52752" y="2060848"/>
              <a:ext cx="1027159" cy="1183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16"/>
          <p:cNvGrpSpPr/>
          <p:nvPr/>
        </p:nvGrpSpPr>
        <p:grpSpPr bwMode="auto">
          <a:xfrm rot="-397732">
            <a:off x="5194300" y="3568700"/>
            <a:ext cx="3810000" cy="2647950"/>
            <a:chOff x="5004048" y="3284984"/>
            <a:chExt cx="3810000" cy="2647950"/>
          </a:xfrm>
        </p:grpSpPr>
        <p:pic>
          <p:nvPicPr>
            <p:cNvPr id="14351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04048" y="3284984"/>
              <a:ext cx="3810000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10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916548">
              <a:off x="7181275" y="4418072"/>
              <a:ext cx="1085667" cy="119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15"/>
          <p:cNvGrpSpPr/>
          <p:nvPr/>
        </p:nvGrpSpPr>
        <p:grpSpPr bwMode="auto">
          <a:xfrm>
            <a:off x="755650" y="3500438"/>
            <a:ext cx="3943350" cy="2771775"/>
            <a:chOff x="395536" y="3573016"/>
            <a:chExt cx="3943350" cy="2771775"/>
          </a:xfrm>
        </p:grpSpPr>
        <p:pic>
          <p:nvPicPr>
            <p:cNvPr id="14349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5536" y="3573016"/>
              <a:ext cx="3943350" cy="277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图片 16" descr="fuirt.jpg"/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15816" y="5013176"/>
              <a:ext cx="1087413" cy="112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14"/>
          <p:cNvGrpSpPr/>
          <p:nvPr/>
        </p:nvGrpSpPr>
        <p:grpSpPr bwMode="auto">
          <a:xfrm rot="441754">
            <a:off x="4513263" y="782638"/>
            <a:ext cx="3816350" cy="2692400"/>
            <a:chOff x="4644008" y="764704"/>
            <a:chExt cx="3816424" cy="2692898"/>
          </a:xfrm>
        </p:grpSpPr>
        <p:pic>
          <p:nvPicPr>
            <p:cNvPr id="14347" name="Picture 4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4008" y="764704"/>
              <a:ext cx="3816424" cy="269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4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2240" y="1988840"/>
              <a:ext cx="1152128" cy="1055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13"/>
          <p:cNvGrpSpPr/>
          <p:nvPr/>
        </p:nvGrpSpPr>
        <p:grpSpPr bwMode="auto">
          <a:xfrm>
            <a:off x="2051050" y="1700213"/>
            <a:ext cx="5329238" cy="3673475"/>
            <a:chOff x="467544" y="1124744"/>
            <a:chExt cx="3773323" cy="2448272"/>
          </a:xfrm>
        </p:grpSpPr>
        <p:pic>
          <p:nvPicPr>
            <p:cNvPr id="14345" name="Picture 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67544" y="1124744"/>
              <a:ext cx="3773323" cy="244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 descr="D:\课件制作\Unit1-3\u2\u2\素材\fruits3.jpg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8F7F5"/>
                </a:clrFrom>
                <a:clrTo>
                  <a:srgbClr val="F8F7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52752" y="2060848"/>
              <a:ext cx="1027159" cy="1183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4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1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aloud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 bwMode="auto">
          <a:xfrm>
            <a:off x="468313" y="1125538"/>
            <a:ext cx="3771900" cy="2447925"/>
            <a:chOff x="467544" y="1124744"/>
            <a:chExt cx="3773323" cy="2448272"/>
          </a:xfrm>
        </p:grpSpPr>
        <p:pic>
          <p:nvPicPr>
            <p:cNvPr id="15379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7544" y="1124744"/>
              <a:ext cx="3773323" cy="244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4" descr="D:\课件制作\Unit1-3\u2\u2\素材\fruits3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8F7F5"/>
                </a:clrFrom>
                <a:clrTo>
                  <a:srgbClr val="F8F7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52752" y="2060848"/>
              <a:ext cx="1027159" cy="1183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6"/>
          <p:cNvGrpSpPr/>
          <p:nvPr/>
        </p:nvGrpSpPr>
        <p:grpSpPr bwMode="auto">
          <a:xfrm rot="-397732">
            <a:off x="5194300" y="3568700"/>
            <a:ext cx="3810000" cy="2647950"/>
            <a:chOff x="5004048" y="3284984"/>
            <a:chExt cx="3810000" cy="2647950"/>
          </a:xfrm>
        </p:grpSpPr>
        <p:pic>
          <p:nvPicPr>
            <p:cNvPr id="1537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4048" y="3284984"/>
              <a:ext cx="3810000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10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916548">
              <a:off x="7181275" y="4418072"/>
              <a:ext cx="1085667" cy="119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15"/>
          <p:cNvGrpSpPr/>
          <p:nvPr/>
        </p:nvGrpSpPr>
        <p:grpSpPr bwMode="auto">
          <a:xfrm>
            <a:off x="755650" y="3500438"/>
            <a:ext cx="3943350" cy="2771775"/>
            <a:chOff x="395536" y="3573016"/>
            <a:chExt cx="3943350" cy="2771775"/>
          </a:xfrm>
        </p:grpSpPr>
        <p:pic>
          <p:nvPicPr>
            <p:cNvPr id="15375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5536" y="3573016"/>
              <a:ext cx="3943350" cy="277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图片 16" descr="fuirt.jpg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15816" y="5013176"/>
              <a:ext cx="1087413" cy="112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14"/>
          <p:cNvGrpSpPr/>
          <p:nvPr/>
        </p:nvGrpSpPr>
        <p:grpSpPr bwMode="auto">
          <a:xfrm rot="441754">
            <a:off x="4513263" y="782638"/>
            <a:ext cx="3816350" cy="2692400"/>
            <a:chOff x="4644008" y="764704"/>
            <a:chExt cx="3816424" cy="2692898"/>
          </a:xfrm>
        </p:grpSpPr>
        <p:pic>
          <p:nvPicPr>
            <p:cNvPr id="15373" name="Picture 4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4008" y="764704"/>
              <a:ext cx="3816424" cy="269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4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2240" y="1988840"/>
              <a:ext cx="1152128" cy="1055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19"/>
          <p:cNvGrpSpPr/>
          <p:nvPr/>
        </p:nvGrpSpPr>
        <p:grpSpPr bwMode="auto">
          <a:xfrm>
            <a:off x="1908175" y="1484313"/>
            <a:ext cx="5470525" cy="4100512"/>
            <a:chOff x="4644008" y="764704"/>
            <a:chExt cx="3816424" cy="2692898"/>
          </a:xfrm>
        </p:grpSpPr>
        <p:pic>
          <p:nvPicPr>
            <p:cNvPr id="15371" name="Picture 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4008" y="764704"/>
              <a:ext cx="3816424" cy="269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4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2240" y="1988840"/>
              <a:ext cx="1152128" cy="1055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7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5369" name="Picture 13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14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8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1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aloud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 bwMode="auto">
          <a:xfrm>
            <a:off x="468313" y="1125538"/>
            <a:ext cx="3771900" cy="2447925"/>
            <a:chOff x="467544" y="1124744"/>
            <a:chExt cx="3773323" cy="2448272"/>
          </a:xfrm>
        </p:grpSpPr>
        <p:pic>
          <p:nvPicPr>
            <p:cNvPr id="1640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7544" y="1124744"/>
              <a:ext cx="3773323" cy="244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4" name="Picture 4" descr="D:\课件制作\Unit1-3\u2\u2\素材\fruits3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8F7F5"/>
                </a:clrFrom>
                <a:clrTo>
                  <a:srgbClr val="F8F7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52752" y="2060848"/>
              <a:ext cx="1027159" cy="1183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6"/>
          <p:cNvGrpSpPr/>
          <p:nvPr/>
        </p:nvGrpSpPr>
        <p:grpSpPr bwMode="auto">
          <a:xfrm rot="-397732">
            <a:off x="5194300" y="3568700"/>
            <a:ext cx="3810000" cy="2647950"/>
            <a:chOff x="5004048" y="3284984"/>
            <a:chExt cx="3810000" cy="2647950"/>
          </a:xfrm>
        </p:grpSpPr>
        <p:pic>
          <p:nvPicPr>
            <p:cNvPr id="16401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4048" y="3284984"/>
              <a:ext cx="3810000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2" name="Picture 10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916548">
              <a:off x="7181275" y="4418072"/>
              <a:ext cx="1085667" cy="119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15"/>
          <p:cNvGrpSpPr/>
          <p:nvPr/>
        </p:nvGrpSpPr>
        <p:grpSpPr bwMode="auto">
          <a:xfrm>
            <a:off x="755650" y="3500438"/>
            <a:ext cx="3943350" cy="2771775"/>
            <a:chOff x="395536" y="3573016"/>
            <a:chExt cx="3943350" cy="2771775"/>
          </a:xfrm>
        </p:grpSpPr>
        <p:pic>
          <p:nvPicPr>
            <p:cNvPr id="16399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5536" y="3573016"/>
              <a:ext cx="3943350" cy="277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图片 16" descr="fuirt.jpg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15816" y="5013176"/>
              <a:ext cx="1087413" cy="112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14"/>
          <p:cNvGrpSpPr/>
          <p:nvPr/>
        </p:nvGrpSpPr>
        <p:grpSpPr bwMode="auto">
          <a:xfrm rot="441754">
            <a:off x="4513263" y="782638"/>
            <a:ext cx="3816350" cy="2692400"/>
            <a:chOff x="4644008" y="764704"/>
            <a:chExt cx="3816424" cy="2692898"/>
          </a:xfrm>
        </p:grpSpPr>
        <p:pic>
          <p:nvPicPr>
            <p:cNvPr id="16397" name="Picture 4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4008" y="764704"/>
              <a:ext cx="3816424" cy="269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4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2240" y="1988840"/>
              <a:ext cx="1152128" cy="1055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19"/>
          <p:cNvGrpSpPr/>
          <p:nvPr/>
        </p:nvGrpSpPr>
        <p:grpSpPr bwMode="auto">
          <a:xfrm>
            <a:off x="1763713" y="1844675"/>
            <a:ext cx="5824537" cy="4076700"/>
            <a:chOff x="395536" y="3573016"/>
            <a:chExt cx="3943350" cy="2771775"/>
          </a:xfrm>
        </p:grpSpPr>
        <p:pic>
          <p:nvPicPr>
            <p:cNvPr id="16395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5536" y="3573016"/>
              <a:ext cx="3943350" cy="277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图片 16" descr="fuirt.jpg"/>
            <p:cNvPicPr>
              <a:picLocks noChangeAspect="1"/>
            </p:cNvPicPr>
            <p:nvPr/>
          </p:nvPicPr>
          <p:blipFill>
            <a:blip r:embed="rId10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15816" y="5013176"/>
              <a:ext cx="1087413" cy="112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1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6393" name="Picture 13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14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2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1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aloud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 bwMode="auto">
          <a:xfrm>
            <a:off x="468313" y="1125538"/>
            <a:ext cx="3771900" cy="2447925"/>
            <a:chOff x="467544" y="1124744"/>
            <a:chExt cx="3773323" cy="2448272"/>
          </a:xfrm>
        </p:grpSpPr>
        <p:pic>
          <p:nvPicPr>
            <p:cNvPr id="17427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7544" y="1124744"/>
              <a:ext cx="3773323" cy="244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Picture 4" descr="D:\课件制作\Unit1-3\u2\u2\素材\fruits3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8F7F5"/>
                </a:clrFrom>
                <a:clrTo>
                  <a:srgbClr val="F8F7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52752" y="2060848"/>
              <a:ext cx="1027159" cy="1183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6"/>
          <p:cNvGrpSpPr/>
          <p:nvPr/>
        </p:nvGrpSpPr>
        <p:grpSpPr bwMode="auto">
          <a:xfrm rot="-397732">
            <a:off x="5194300" y="3568700"/>
            <a:ext cx="3810000" cy="2647950"/>
            <a:chOff x="5004048" y="3284984"/>
            <a:chExt cx="3810000" cy="2647950"/>
          </a:xfrm>
        </p:grpSpPr>
        <p:pic>
          <p:nvPicPr>
            <p:cNvPr id="1742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4048" y="3284984"/>
              <a:ext cx="3810000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Picture 10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916548">
              <a:off x="7181275" y="4418072"/>
              <a:ext cx="1085667" cy="119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15"/>
          <p:cNvGrpSpPr/>
          <p:nvPr/>
        </p:nvGrpSpPr>
        <p:grpSpPr bwMode="auto">
          <a:xfrm>
            <a:off x="755650" y="3500438"/>
            <a:ext cx="3943350" cy="2771775"/>
            <a:chOff x="395536" y="3573016"/>
            <a:chExt cx="3943350" cy="2771775"/>
          </a:xfrm>
        </p:grpSpPr>
        <p:pic>
          <p:nvPicPr>
            <p:cNvPr id="17423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5536" y="3573016"/>
              <a:ext cx="3943350" cy="277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图片 16" descr="fuirt.jpg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15816" y="5013176"/>
              <a:ext cx="1087413" cy="112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14"/>
          <p:cNvGrpSpPr/>
          <p:nvPr/>
        </p:nvGrpSpPr>
        <p:grpSpPr bwMode="auto">
          <a:xfrm rot="441754">
            <a:off x="4513263" y="782638"/>
            <a:ext cx="3816350" cy="2692400"/>
            <a:chOff x="4644008" y="764704"/>
            <a:chExt cx="3816424" cy="2692898"/>
          </a:xfrm>
        </p:grpSpPr>
        <p:pic>
          <p:nvPicPr>
            <p:cNvPr id="17421" name="Picture 4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4008" y="764704"/>
              <a:ext cx="3816424" cy="269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4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2240" y="1988840"/>
              <a:ext cx="1152128" cy="1055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19"/>
          <p:cNvGrpSpPr/>
          <p:nvPr/>
        </p:nvGrpSpPr>
        <p:grpSpPr bwMode="auto">
          <a:xfrm>
            <a:off x="1835150" y="1341438"/>
            <a:ext cx="6049963" cy="3959225"/>
            <a:chOff x="5004048" y="3284984"/>
            <a:chExt cx="3810000" cy="2647950"/>
          </a:xfrm>
        </p:grpSpPr>
        <p:pic>
          <p:nvPicPr>
            <p:cNvPr id="1741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4048" y="3284984"/>
              <a:ext cx="3810000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0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916548">
              <a:off x="7181275" y="4418072"/>
              <a:ext cx="1085667" cy="119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5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7417" name="Picture 1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14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6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1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aloud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3"/>
          <p:cNvGrpSpPr/>
          <p:nvPr/>
        </p:nvGrpSpPr>
        <p:grpSpPr bwMode="auto">
          <a:xfrm>
            <a:off x="468313" y="1125538"/>
            <a:ext cx="3771900" cy="2447925"/>
            <a:chOff x="467544" y="1124744"/>
            <a:chExt cx="3773323" cy="2448272"/>
          </a:xfrm>
        </p:grpSpPr>
        <p:pic>
          <p:nvPicPr>
            <p:cNvPr id="18448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67544" y="1124744"/>
              <a:ext cx="3773323" cy="244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Picture 4" descr="D:\课件制作\Unit1-3\u2\u2\素材\fruits3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8F7F5"/>
                </a:clrFrom>
                <a:clrTo>
                  <a:srgbClr val="F8F7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52752" y="2060848"/>
              <a:ext cx="1027159" cy="1183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5" name="组合 16"/>
          <p:cNvGrpSpPr/>
          <p:nvPr/>
        </p:nvGrpSpPr>
        <p:grpSpPr bwMode="auto">
          <a:xfrm rot="-397732">
            <a:off x="5194300" y="3568700"/>
            <a:ext cx="3810000" cy="2647950"/>
            <a:chOff x="5004048" y="3284984"/>
            <a:chExt cx="3810000" cy="2647950"/>
          </a:xfrm>
        </p:grpSpPr>
        <p:pic>
          <p:nvPicPr>
            <p:cNvPr id="18446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04048" y="3284984"/>
              <a:ext cx="3810000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0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916548">
              <a:off x="7181275" y="4418072"/>
              <a:ext cx="1085667" cy="119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6" name="组合 15"/>
          <p:cNvGrpSpPr/>
          <p:nvPr/>
        </p:nvGrpSpPr>
        <p:grpSpPr bwMode="auto">
          <a:xfrm>
            <a:off x="755650" y="3500438"/>
            <a:ext cx="3943350" cy="2771775"/>
            <a:chOff x="395536" y="3573016"/>
            <a:chExt cx="3943350" cy="2771775"/>
          </a:xfrm>
        </p:grpSpPr>
        <p:pic>
          <p:nvPicPr>
            <p:cNvPr id="18444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5536" y="3573016"/>
              <a:ext cx="3943350" cy="277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图片 16" descr="fuirt.jpg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15816" y="5013176"/>
              <a:ext cx="1087413" cy="112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7" name="组合 14"/>
          <p:cNvGrpSpPr/>
          <p:nvPr/>
        </p:nvGrpSpPr>
        <p:grpSpPr bwMode="auto">
          <a:xfrm rot="441754">
            <a:off x="4513263" y="782638"/>
            <a:ext cx="3816350" cy="2692400"/>
            <a:chOff x="4644008" y="764704"/>
            <a:chExt cx="3816424" cy="2692898"/>
          </a:xfrm>
        </p:grpSpPr>
        <p:pic>
          <p:nvPicPr>
            <p:cNvPr id="18442" name="Picture 4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4008" y="764704"/>
              <a:ext cx="3816424" cy="269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4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2240" y="1988840"/>
              <a:ext cx="1152128" cy="1055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8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8440" name="Picture 13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14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9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1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aloud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9472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guess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19460" name="组合 12"/>
          <p:cNvGrpSpPr/>
          <p:nvPr/>
        </p:nvGrpSpPr>
        <p:grpSpPr bwMode="auto">
          <a:xfrm>
            <a:off x="323850" y="908050"/>
            <a:ext cx="3390900" cy="2439988"/>
            <a:chOff x="323528" y="908720"/>
            <a:chExt cx="3391463" cy="2439746"/>
          </a:xfrm>
        </p:grpSpPr>
        <p:pic>
          <p:nvPicPr>
            <p:cNvPr id="19470" name="Picture 7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3528" y="908720"/>
              <a:ext cx="3391463" cy="2439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1" name="TextBox 9"/>
            <p:cNvSpPr txBox="1">
              <a:spLocks noChangeArrowheads="1"/>
            </p:cNvSpPr>
            <p:nvPr/>
          </p:nvSpPr>
          <p:spPr bwMode="auto">
            <a:xfrm>
              <a:off x="1331640" y="1340768"/>
              <a:ext cx="108012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8000" b="1">
                  <a:solidFill>
                    <a:srgbClr val="0000CC"/>
                  </a:solidFill>
                </a:rPr>
                <a:t>1</a:t>
              </a:r>
              <a:endParaRPr lang="zh-CN" altLang="en-US" sz="8000" b="1">
                <a:solidFill>
                  <a:srgbClr val="0000CC"/>
                </a:solidFill>
              </a:endParaRPr>
            </a:p>
          </p:txBody>
        </p:sp>
      </p:grpSp>
      <p:grpSp>
        <p:nvGrpSpPr>
          <p:cNvPr id="19461" name="组合 14"/>
          <p:cNvGrpSpPr/>
          <p:nvPr/>
        </p:nvGrpSpPr>
        <p:grpSpPr bwMode="auto">
          <a:xfrm>
            <a:off x="5630863" y="4775200"/>
            <a:ext cx="3513137" cy="2082800"/>
            <a:chOff x="5631637" y="4774762"/>
            <a:chExt cx="3512363" cy="2083238"/>
          </a:xfrm>
        </p:grpSpPr>
        <p:pic>
          <p:nvPicPr>
            <p:cNvPr id="19468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31637" y="4774762"/>
              <a:ext cx="3512363" cy="208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extBox 1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588224" y="5013176"/>
              <a:ext cx="108012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8000" b="1">
                  <a:solidFill>
                    <a:srgbClr val="0000CC"/>
                  </a:solidFill>
                </a:rPr>
                <a:t>3</a:t>
              </a:r>
              <a:endParaRPr lang="zh-CN" altLang="en-US" sz="8000" b="1">
                <a:solidFill>
                  <a:srgbClr val="0000CC"/>
                </a:solidFill>
              </a:endParaRPr>
            </a:p>
          </p:txBody>
        </p:sp>
      </p:grpSp>
      <p:grpSp>
        <p:nvGrpSpPr>
          <p:cNvPr id="19462" name="组合 13"/>
          <p:cNvGrpSpPr/>
          <p:nvPr/>
        </p:nvGrpSpPr>
        <p:grpSpPr bwMode="auto">
          <a:xfrm>
            <a:off x="3348038" y="2852738"/>
            <a:ext cx="3363912" cy="1743075"/>
            <a:chOff x="3347864" y="2852936"/>
            <a:chExt cx="3363561" cy="1742232"/>
          </a:xfrm>
        </p:grpSpPr>
        <p:pic>
          <p:nvPicPr>
            <p:cNvPr id="19466" name="Picture 2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347864" y="2852936"/>
              <a:ext cx="3363561" cy="1742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7" name="TextBox 11"/>
            <p:cNvSpPr txBox="1">
              <a:spLocks noChangeArrowheads="1"/>
            </p:cNvSpPr>
            <p:nvPr/>
          </p:nvSpPr>
          <p:spPr bwMode="auto">
            <a:xfrm>
              <a:off x="4355976" y="2996952"/>
              <a:ext cx="108012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8000" b="1">
                  <a:solidFill>
                    <a:srgbClr val="0000CC"/>
                  </a:solidFill>
                </a:rPr>
                <a:t>2</a:t>
              </a:r>
              <a:endParaRPr lang="zh-CN" altLang="en-US" sz="8000" b="1">
                <a:solidFill>
                  <a:srgbClr val="0000CC"/>
                </a:solidFill>
              </a:endParaRPr>
            </a:p>
          </p:txBody>
        </p:sp>
      </p:grpSp>
      <p:grpSp>
        <p:nvGrpSpPr>
          <p:cNvPr id="19463" name="组合 20"/>
          <p:cNvGrpSpPr/>
          <p:nvPr/>
        </p:nvGrpSpPr>
        <p:grpSpPr bwMode="auto">
          <a:xfrm>
            <a:off x="250825" y="5445125"/>
            <a:ext cx="2073275" cy="1236663"/>
            <a:chOff x="1475656" y="4999250"/>
            <a:chExt cx="2072829" cy="1236872"/>
          </a:xfrm>
        </p:grpSpPr>
        <p:pic>
          <p:nvPicPr>
            <p:cNvPr id="19464" name="Picture 5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1475656" y="4999250"/>
              <a:ext cx="2072829" cy="123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动作按钮: 结束 17">
              <a:hlinkClick r:id="rId12" action="ppaction://hlinksldjump" highlightClick="1"/>
            </p:cNvPr>
            <p:cNvSpPr/>
            <p:nvPr/>
          </p:nvSpPr>
          <p:spPr>
            <a:xfrm>
              <a:off x="1907363" y="5373963"/>
              <a:ext cx="1007846" cy="574772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0496" name="Picture 1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1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guess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3" name="组合 3"/>
          <p:cNvGrpSpPr/>
          <p:nvPr/>
        </p:nvGrpSpPr>
        <p:grpSpPr bwMode="auto">
          <a:xfrm>
            <a:off x="971550" y="1628775"/>
            <a:ext cx="5400675" cy="4200525"/>
            <a:chOff x="1619672" y="1484783"/>
            <a:chExt cx="5400600" cy="4200467"/>
          </a:xfrm>
        </p:grpSpPr>
        <p:pic>
          <p:nvPicPr>
            <p:cNvPr id="2049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19672" y="1484783"/>
              <a:ext cx="5400600" cy="420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5" name="TextBox 5"/>
            <p:cNvSpPr txBox="1">
              <a:spLocks noChangeArrowheads="1"/>
            </p:cNvSpPr>
            <p:nvPr/>
          </p:nvSpPr>
          <p:spPr bwMode="auto">
            <a:xfrm>
              <a:off x="2195736" y="2492896"/>
              <a:ext cx="3960440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/>
                <a:t>It is green. </a:t>
              </a:r>
            </a:p>
            <a:p>
              <a:pPr eaLnBrk="1" hangingPunct="1"/>
              <a:r>
                <a:rPr lang="en-US" altLang="zh-CN" sz="3600"/>
                <a:t>It is big and round.</a:t>
              </a:r>
            </a:p>
            <a:p>
              <a:pPr eaLnBrk="1" hangingPunct="1"/>
              <a:r>
                <a:rPr lang="en-US" altLang="zh-CN" sz="3600"/>
                <a:t>It is sweet.</a:t>
              </a:r>
            </a:p>
            <a:p>
              <a:pPr eaLnBrk="1" hangingPunct="1"/>
              <a:r>
                <a:rPr lang="en-US" altLang="zh-CN" sz="3600"/>
                <a:t>What is it?</a:t>
              </a:r>
              <a:endParaRPr lang="zh-CN" altLang="en-US" sz="3600"/>
            </a:p>
          </p:txBody>
        </p:sp>
      </p:grpSp>
      <p:grpSp>
        <p:nvGrpSpPr>
          <p:cNvPr id="20485" name="组合 6"/>
          <p:cNvGrpSpPr/>
          <p:nvPr/>
        </p:nvGrpSpPr>
        <p:grpSpPr bwMode="auto">
          <a:xfrm>
            <a:off x="6443663" y="692150"/>
            <a:ext cx="2305050" cy="1657350"/>
            <a:chOff x="323528" y="908720"/>
            <a:chExt cx="3391463" cy="2439746"/>
          </a:xfrm>
        </p:grpSpPr>
        <p:pic>
          <p:nvPicPr>
            <p:cNvPr id="20492" name="Picture 7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3528" y="908720"/>
              <a:ext cx="3391463" cy="2439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3" name="TextBox 8"/>
            <p:cNvSpPr txBox="1">
              <a:spLocks noChangeArrowheads="1"/>
            </p:cNvSpPr>
            <p:nvPr/>
          </p:nvSpPr>
          <p:spPr bwMode="auto">
            <a:xfrm>
              <a:off x="1331640" y="1340769"/>
              <a:ext cx="1080120" cy="1133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400" b="1">
                  <a:solidFill>
                    <a:srgbClr val="0000CC"/>
                  </a:solidFill>
                </a:rPr>
                <a:t>1</a:t>
              </a:r>
              <a:endParaRPr lang="zh-CN" altLang="en-US" sz="4400" b="1">
                <a:solidFill>
                  <a:srgbClr val="0000CC"/>
                </a:solidFill>
              </a:endParaRPr>
            </a:p>
          </p:txBody>
        </p:sp>
      </p:grpSp>
      <p:grpSp>
        <p:nvGrpSpPr>
          <p:cNvPr id="5" name="组合 13"/>
          <p:cNvGrpSpPr/>
          <p:nvPr/>
        </p:nvGrpSpPr>
        <p:grpSpPr bwMode="auto">
          <a:xfrm>
            <a:off x="971550" y="1628775"/>
            <a:ext cx="5400675" cy="4200525"/>
            <a:chOff x="-1836712" y="1484784"/>
            <a:chExt cx="5400600" cy="4200467"/>
          </a:xfrm>
        </p:grpSpPr>
        <p:pic>
          <p:nvPicPr>
            <p:cNvPr id="20490" name="Picture 4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96" t="7117" r="5063" b="13190"/>
            <a:stretch>
              <a:fillRect/>
            </a:stretch>
          </p:blipFill>
          <p:spPr bwMode="auto">
            <a:xfrm>
              <a:off x="-1836712" y="1484784"/>
              <a:ext cx="5400600" cy="420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图片 12" descr="fruit7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540568" y="1916832"/>
              <a:ext cx="2135014" cy="2499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14"/>
          <p:cNvGrpSpPr/>
          <p:nvPr/>
        </p:nvGrpSpPr>
        <p:grpSpPr bwMode="auto">
          <a:xfrm>
            <a:off x="6732588" y="5589588"/>
            <a:ext cx="2087562" cy="1268412"/>
            <a:chOff x="-1836712" y="1484784"/>
            <a:chExt cx="5400600" cy="4200467"/>
          </a:xfrm>
        </p:grpSpPr>
        <p:pic>
          <p:nvPicPr>
            <p:cNvPr id="20488" name="Picture 4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96" t="7117" r="5063" b="13190"/>
            <a:stretch>
              <a:fillRect/>
            </a:stretch>
          </p:blipFill>
          <p:spPr bwMode="auto">
            <a:xfrm>
              <a:off x="-1836712" y="1484784"/>
              <a:ext cx="5400600" cy="420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图片 16" descr="fruit7.jpg"/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540568" y="1916832"/>
              <a:ext cx="2135014" cy="2499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1520" name="Picture 1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1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guess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21508" name="组合 7"/>
          <p:cNvGrpSpPr/>
          <p:nvPr/>
        </p:nvGrpSpPr>
        <p:grpSpPr bwMode="auto">
          <a:xfrm>
            <a:off x="6588125" y="836613"/>
            <a:ext cx="2016125" cy="1093787"/>
            <a:chOff x="3347864" y="2852936"/>
            <a:chExt cx="3363561" cy="1742232"/>
          </a:xfrm>
        </p:grpSpPr>
        <p:pic>
          <p:nvPicPr>
            <p:cNvPr id="21518" name="Picture 2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347864" y="2852936"/>
              <a:ext cx="3363561" cy="1742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TextBox 9"/>
            <p:cNvSpPr txBox="1">
              <a:spLocks noChangeArrowheads="1"/>
            </p:cNvSpPr>
            <p:nvPr/>
          </p:nvSpPr>
          <p:spPr bwMode="auto">
            <a:xfrm>
              <a:off x="4355976" y="2996952"/>
              <a:ext cx="1080120" cy="1225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400" b="1">
                  <a:solidFill>
                    <a:srgbClr val="0000CC"/>
                  </a:solidFill>
                </a:rPr>
                <a:t>2</a:t>
              </a:r>
              <a:endParaRPr lang="zh-CN" altLang="en-US" sz="4400" b="1">
                <a:solidFill>
                  <a:srgbClr val="0000CC"/>
                </a:solidFill>
              </a:endParaRPr>
            </a:p>
          </p:txBody>
        </p:sp>
      </p:grpSp>
      <p:grpSp>
        <p:nvGrpSpPr>
          <p:cNvPr id="4" name="组合 16"/>
          <p:cNvGrpSpPr/>
          <p:nvPr/>
        </p:nvGrpSpPr>
        <p:grpSpPr bwMode="auto">
          <a:xfrm>
            <a:off x="323850" y="1844675"/>
            <a:ext cx="6777038" cy="4176713"/>
            <a:chOff x="251520" y="2060848"/>
            <a:chExt cx="6776904" cy="4176464"/>
          </a:xfrm>
        </p:grpSpPr>
        <p:pic>
          <p:nvPicPr>
            <p:cNvPr id="21516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1520" y="2060848"/>
              <a:ext cx="6776904" cy="417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TextBox 15"/>
            <p:cNvSpPr txBox="1">
              <a:spLocks noChangeArrowheads="1"/>
            </p:cNvSpPr>
            <p:nvPr/>
          </p:nvSpPr>
          <p:spPr bwMode="auto">
            <a:xfrm>
              <a:off x="1907704" y="2564904"/>
              <a:ext cx="3672408" cy="286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/>
                <a:t>It is brown.</a:t>
              </a:r>
            </a:p>
            <a:p>
              <a:pPr eaLnBrk="1" hangingPunct="1"/>
              <a:r>
                <a:rPr lang="en-US" altLang="zh-CN" sz="3600"/>
                <a:t>It is sweet.</a:t>
              </a:r>
            </a:p>
            <a:p>
              <a:pPr eaLnBrk="1" hangingPunct="1"/>
              <a:r>
                <a:rPr lang="en-US" altLang="zh-CN" sz="3600"/>
                <a:t>It is not cold.</a:t>
              </a:r>
            </a:p>
            <a:p>
              <a:pPr eaLnBrk="1" hangingPunct="1"/>
              <a:r>
                <a:rPr lang="en-US" altLang="zh-CN" sz="3600"/>
                <a:t>It is not hot.</a:t>
              </a:r>
            </a:p>
            <a:p>
              <a:pPr eaLnBrk="1" hangingPunct="1"/>
              <a:r>
                <a:rPr lang="en-US" altLang="zh-CN" sz="3600"/>
                <a:t>It is not a fruit.</a:t>
              </a:r>
              <a:endParaRPr lang="zh-CN" altLang="en-US" sz="3600"/>
            </a:p>
          </p:txBody>
        </p:sp>
      </p:grpSp>
      <p:grpSp>
        <p:nvGrpSpPr>
          <p:cNvPr id="5" name="组合 20"/>
          <p:cNvGrpSpPr/>
          <p:nvPr/>
        </p:nvGrpSpPr>
        <p:grpSpPr bwMode="auto">
          <a:xfrm>
            <a:off x="6875463" y="5300663"/>
            <a:ext cx="2017712" cy="1095375"/>
            <a:chOff x="6660232" y="5301208"/>
            <a:chExt cx="2016224" cy="1094160"/>
          </a:xfrm>
        </p:grpSpPr>
        <p:pic>
          <p:nvPicPr>
            <p:cNvPr id="21514" name="Picture 2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660232" y="5301208"/>
              <a:ext cx="2016224" cy="1094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12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709341">
              <a:off x="7086097" y="5511873"/>
              <a:ext cx="1019050" cy="534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18"/>
          <p:cNvGrpSpPr/>
          <p:nvPr/>
        </p:nvGrpSpPr>
        <p:grpSpPr bwMode="auto">
          <a:xfrm>
            <a:off x="395288" y="1773238"/>
            <a:ext cx="6777037" cy="4176712"/>
            <a:chOff x="-5941168" y="1484784"/>
            <a:chExt cx="6777038" cy="4176712"/>
          </a:xfrm>
        </p:grpSpPr>
        <p:pic>
          <p:nvPicPr>
            <p:cNvPr id="21512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5941168" y="1484784"/>
              <a:ext cx="6777038" cy="417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1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709341">
              <a:off x="-4511839" y="2306926"/>
              <a:ext cx="3677348" cy="209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3083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spell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0" name="图片 12" descr="fruit5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1557338"/>
            <a:ext cx="5894388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4" descr="fuirt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0738" y="1566863"/>
            <a:ext cx="5589587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5" descr="fruit5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0888" y="1809750"/>
            <a:ext cx="5005387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6" descr="fuirt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1700213"/>
            <a:ext cx="4425950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2060575"/>
            <a:ext cx="46386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37"/>
          <a:stretch>
            <a:fillRect/>
          </a:stretch>
        </p:blipFill>
        <p:spPr bwMode="auto">
          <a:xfrm>
            <a:off x="2627313" y="1773238"/>
            <a:ext cx="43259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527"/>
          <a:stretch>
            <a:fillRect/>
          </a:stretch>
        </p:blipFill>
        <p:spPr bwMode="auto">
          <a:xfrm>
            <a:off x="3136900" y="2205038"/>
            <a:ext cx="25146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2544" name="Picture 1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5" name="Picture 1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9"/>
          <p:cNvGrpSpPr/>
          <p:nvPr/>
        </p:nvGrpSpPr>
        <p:grpSpPr bwMode="auto">
          <a:xfrm>
            <a:off x="395288" y="1439863"/>
            <a:ext cx="6769100" cy="5157787"/>
            <a:chOff x="1115616" y="0"/>
            <a:chExt cx="6768752" cy="5157192"/>
          </a:xfrm>
        </p:grpSpPr>
        <p:pic>
          <p:nvPicPr>
            <p:cNvPr id="22542" name="Picture 4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4085"/>
            <a:stretch>
              <a:fillRect/>
            </a:stretch>
          </p:blipFill>
          <p:spPr bwMode="auto">
            <a:xfrm>
              <a:off x="1115616" y="0"/>
              <a:ext cx="6768752" cy="5157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3" name="TextBox 18"/>
            <p:cNvSpPr txBox="1">
              <a:spLocks noChangeArrowheads="1"/>
            </p:cNvSpPr>
            <p:nvPr/>
          </p:nvSpPr>
          <p:spPr bwMode="auto">
            <a:xfrm>
              <a:off x="2411760" y="1052736"/>
              <a:ext cx="4464496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/>
                <a:t>It is long.</a:t>
              </a:r>
            </a:p>
            <a:p>
              <a:pPr eaLnBrk="1" hangingPunct="1"/>
              <a:r>
                <a:rPr lang="en-US" altLang="zh-CN" sz="3600"/>
                <a:t>It is sweet.</a:t>
              </a:r>
            </a:p>
            <a:p>
              <a:pPr eaLnBrk="1" hangingPunct="1"/>
              <a:r>
                <a:rPr lang="en-US" altLang="zh-CN" sz="3600"/>
                <a:t>It is cold.</a:t>
              </a:r>
            </a:p>
            <a:p>
              <a:pPr eaLnBrk="1" hangingPunct="1"/>
              <a:r>
                <a:rPr lang="en-US" altLang="zh-CN" sz="3600"/>
                <a:t>We eat it in summer.</a:t>
              </a:r>
            </a:p>
          </p:txBody>
        </p:sp>
      </p:grpSp>
      <p:sp>
        <p:nvSpPr>
          <p:cNvPr id="22532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guess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22533" name="组合 3"/>
          <p:cNvGrpSpPr/>
          <p:nvPr/>
        </p:nvGrpSpPr>
        <p:grpSpPr bwMode="auto">
          <a:xfrm>
            <a:off x="6983413" y="908050"/>
            <a:ext cx="2160587" cy="1225550"/>
            <a:chOff x="5631637" y="4774762"/>
            <a:chExt cx="3512363" cy="2083238"/>
          </a:xfrm>
        </p:grpSpPr>
        <p:pic>
          <p:nvPicPr>
            <p:cNvPr id="22540" name="Picture 4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631637" y="4774762"/>
              <a:ext cx="3512363" cy="208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1" name="TextBox 5"/>
            <p:cNvSpPr txBox="1">
              <a:spLocks noChangeArrowheads="1"/>
            </p:cNvSpPr>
            <p:nvPr/>
          </p:nvSpPr>
          <p:spPr bwMode="auto">
            <a:xfrm>
              <a:off x="6588224" y="5013176"/>
              <a:ext cx="108012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400" b="1">
                  <a:solidFill>
                    <a:srgbClr val="0000CC"/>
                  </a:solidFill>
                </a:rPr>
                <a:t>3</a:t>
              </a:r>
              <a:endParaRPr lang="zh-CN" altLang="en-US" sz="4400" b="1">
                <a:solidFill>
                  <a:srgbClr val="0000CC"/>
                </a:solidFill>
              </a:endParaRPr>
            </a:p>
          </p:txBody>
        </p:sp>
      </p:grpSp>
      <p:grpSp>
        <p:nvGrpSpPr>
          <p:cNvPr id="5" name="组合 17"/>
          <p:cNvGrpSpPr/>
          <p:nvPr/>
        </p:nvGrpSpPr>
        <p:grpSpPr bwMode="auto">
          <a:xfrm>
            <a:off x="395288" y="1412875"/>
            <a:ext cx="6913562" cy="5445125"/>
            <a:chOff x="683568" y="1196752"/>
            <a:chExt cx="6696744" cy="5373216"/>
          </a:xfrm>
        </p:grpSpPr>
        <p:pic>
          <p:nvPicPr>
            <p:cNvPr id="22538" name="Picture 4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2457"/>
            <a:stretch>
              <a:fillRect/>
            </a:stretch>
          </p:blipFill>
          <p:spPr bwMode="auto">
            <a:xfrm>
              <a:off x="683568" y="1196752"/>
              <a:ext cx="6696744" cy="537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4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527"/>
            <a:stretch>
              <a:fillRect/>
            </a:stretch>
          </p:blipFill>
          <p:spPr bwMode="auto">
            <a:xfrm rot="535822">
              <a:off x="2765788" y="2059901"/>
              <a:ext cx="2034797" cy="2864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21"/>
          <p:cNvGrpSpPr/>
          <p:nvPr/>
        </p:nvGrpSpPr>
        <p:grpSpPr bwMode="auto">
          <a:xfrm>
            <a:off x="6983413" y="5634038"/>
            <a:ext cx="2160587" cy="1223962"/>
            <a:chOff x="6983760" y="5633864"/>
            <a:chExt cx="2160240" cy="1224136"/>
          </a:xfrm>
        </p:grpSpPr>
        <p:pic>
          <p:nvPicPr>
            <p:cNvPr id="22536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983760" y="5633864"/>
              <a:ext cx="2160240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4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62234">
              <a:off x="7660497" y="5808156"/>
              <a:ext cx="544127" cy="76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3573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57" t="12274" r="5714"/>
          <a:stretch>
            <a:fillRect/>
          </a:stretch>
        </p:blipFill>
        <p:spPr bwMode="auto">
          <a:xfrm>
            <a:off x="414338" y="1185863"/>
            <a:ext cx="8729662" cy="567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Make a riddle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4005263"/>
            <a:ext cx="16795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527"/>
          <a:stretch>
            <a:fillRect/>
          </a:stretch>
        </p:blipFill>
        <p:spPr bwMode="auto">
          <a:xfrm rot="2069922">
            <a:off x="6161088" y="2930525"/>
            <a:ext cx="94297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图片 16" descr="fuirt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3141663"/>
            <a:ext cx="1489075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0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83404">
            <a:off x="4529138" y="2909888"/>
            <a:ext cx="10350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5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37"/>
          <a:stretch>
            <a:fillRect/>
          </a:stretch>
        </p:blipFill>
        <p:spPr bwMode="auto">
          <a:xfrm>
            <a:off x="4859338" y="1412875"/>
            <a:ext cx="16510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1916113"/>
            <a:ext cx="935037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4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70" b="22275"/>
          <a:stretch>
            <a:fillRect/>
          </a:stretch>
        </p:blipFill>
        <p:spPr bwMode="auto">
          <a:xfrm rot="-4187590">
            <a:off x="3134519" y="1648619"/>
            <a:ext cx="17018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图片 12" descr="fruit5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12048">
            <a:off x="3162300" y="4298950"/>
            <a:ext cx="1512888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图片 15" descr="fruit5.jp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4292600"/>
            <a:ext cx="15113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图片 18" descr="fuirt.jpg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1484313"/>
            <a:ext cx="1079500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3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2492375"/>
            <a:ext cx="10017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4"/>
          <p:cNvGrpSpPr/>
          <p:nvPr/>
        </p:nvGrpSpPr>
        <p:grpSpPr bwMode="auto">
          <a:xfrm>
            <a:off x="450850" y="1141413"/>
            <a:ext cx="8729663" cy="5672137"/>
            <a:chOff x="451216" y="1141519"/>
            <a:chExt cx="8729296" cy="5671857"/>
          </a:xfrm>
        </p:grpSpPr>
        <p:grpSp>
          <p:nvGrpSpPr>
            <p:cNvPr id="23569" name="组合 20"/>
            <p:cNvGrpSpPr/>
            <p:nvPr/>
          </p:nvGrpSpPr>
          <p:grpSpPr bwMode="auto">
            <a:xfrm>
              <a:off x="451216" y="1141519"/>
              <a:ext cx="8729296" cy="5671857"/>
              <a:chOff x="414704" y="1186143"/>
              <a:chExt cx="8729296" cy="5671857"/>
            </a:xfrm>
          </p:grpSpPr>
          <p:pic>
            <p:nvPicPr>
              <p:cNvPr id="23571" name="Picture 5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857" t="12274" r="5714"/>
              <a:stretch>
                <a:fillRect/>
              </a:stretch>
            </p:blipFill>
            <p:spPr bwMode="auto">
              <a:xfrm>
                <a:off x="414704" y="1186143"/>
                <a:ext cx="8729296" cy="5671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72" name="TextBox 22"/>
              <p:cNvSpPr txBox="1">
                <a:spLocks noChangeArrowheads="1"/>
              </p:cNvSpPr>
              <p:nvPr/>
            </p:nvSpPr>
            <p:spPr bwMode="auto">
              <a:xfrm>
                <a:off x="1907704" y="2060848"/>
                <a:ext cx="4752528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5400">
                    <a:latin typeface="GCFrutiger" pitchFamily="50" charset="0"/>
                  </a:rPr>
                  <a:t>It is …</a:t>
                </a:r>
              </a:p>
              <a:p>
                <a:pPr eaLnBrk="1" hangingPunct="1"/>
                <a:r>
                  <a:rPr lang="en-US" altLang="zh-CN" sz="5400">
                    <a:latin typeface="GCFrutiger" pitchFamily="50" charset="0"/>
                  </a:rPr>
                  <a:t>It is …</a:t>
                </a:r>
              </a:p>
              <a:p>
                <a:pPr eaLnBrk="1" hangingPunct="1"/>
                <a:r>
                  <a:rPr lang="en-US" altLang="zh-CN" sz="5400">
                    <a:latin typeface="GCFrutiger" pitchFamily="50" charset="0"/>
                  </a:rPr>
                  <a:t>It is …</a:t>
                </a:r>
              </a:p>
              <a:p>
                <a:pPr eaLnBrk="1" hangingPunct="1"/>
                <a:r>
                  <a:rPr lang="en-US" altLang="zh-CN" sz="5400">
                    <a:latin typeface="GCFrutiger" pitchFamily="50" charset="0"/>
                  </a:rPr>
                  <a:t>What is it?</a:t>
                </a:r>
                <a:endParaRPr lang="zh-CN" altLang="en-US" sz="5400">
                  <a:latin typeface="GCFrutiger" pitchFamily="50" charset="0"/>
                </a:endParaRPr>
              </a:p>
            </p:txBody>
          </p:sp>
        </p:grpSp>
        <p:sp>
          <p:nvSpPr>
            <p:cNvPr id="24" name="圆角矩形 23"/>
            <p:cNvSpPr/>
            <p:nvPr/>
          </p:nvSpPr>
          <p:spPr>
            <a:xfrm>
              <a:off x="4500759" y="2132070"/>
              <a:ext cx="1439801" cy="11524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6525" y="1547813"/>
            <a:ext cx="89154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6288" y="1876425"/>
            <a:ext cx="3659187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14850" y="1951038"/>
            <a:ext cx="3814763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5608" name="Picture 13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Picture 14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6" name="Picture 1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3375"/>
            <a:ext cx="42116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arn the sound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5143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27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1516063" y="1484313"/>
            <a:ext cx="6624637" cy="43767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45000"/>
              </a:lnSpc>
              <a:buFontTx/>
              <a:buAutoNum type="arabicPlain"/>
              <a:defRPr/>
            </a:pPr>
            <a:r>
              <a:rPr lang="en-US" altLang="zh-CN" sz="2400" b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Read and act </a:t>
            </a:r>
            <a:r>
              <a:rPr lang="en-US" altLang="zh-CN" sz="2400" b="1" i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Look and read</a:t>
            </a:r>
            <a:r>
              <a:rPr lang="en-US" altLang="zh-CN" sz="2400" b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.</a:t>
            </a:r>
            <a:endParaRPr lang="en-US" altLang="zh-CN" sz="2400" b="1" i="1" dirty="0">
              <a:latin typeface="GCFrutiger" pitchFamily="50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45000"/>
              </a:lnSpc>
              <a:buFontTx/>
              <a:buAutoNum type="arabicPlain"/>
              <a:defRPr/>
            </a:pPr>
            <a:r>
              <a:rPr lang="en-US" altLang="zh-CN" sz="2400" b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Recite </a:t>
            </a:r>
            <a:r>
              <a:rPr lang="en-US" altLang="zh-CN" sz="2400" b="1" i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Listen and say</a:t>
            </a:r>
            <a:r>
              <a:rPr lang="en-US" altLang="zh-CN" sz="2400" b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45000"/>
              </a:lnSpc>
              <a:buFontTx/>
              <a:buAutoNum type="arabicPlain"/>
              <a:defRPr/>
            </a:pPr>
            <a:r>
              <a:rPr lang="en-US" altLang="zh-CN" sz="2400" b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Complete Workbook pages 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9, 12 and 13</a:t>
            </a:r>
            <a:r>
              <a:rPr lang="en-US" altLang="zh-CN" sz="2400" b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45000"/>
              </a:lnSpc>
              <a:buFontTx/>
              <a:buAutoNum type="arabicPlain"/>
              <a:defRPr/>
            </a:pPr>
            <a:endParaRPr lang="en-US" altLang="zh-CN" sz="2400" b="1" dirty="0">
              <a:latin typeface="GCFrutiger" pitchFamily="50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lnSpc>
                <a:spcPct val="145000"/>
              </a:lnSpc>
              <a:defRPr/>
            </a:pPr>
            <a:endParaRPr lang="en-US" altLang="zh-CN" sz="2400" b="1" dirty="0">
              <a:latin typeface="GCFrutiger" pitchFamily="50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lnSpc>
                <a:spcPct val="145000"/>
              </a:lnSpc>
              <a:defRPr/>
            </a:pPr>
            <a:endParaRPr lang="en-US" altLang="zh-CN" sz="2400" b="1" dirty="0">
              <a:latin typeface="GCFrutiger" pitchFamily="50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lnSpc>
                <a:spcPct val="145000"/>
              </a:lnSpc>
              <a:defRPr/>
            </a:pPr>
            <a:endParaRPr lang="en-US" altLang="zh-CN" sz="2400" b="1" dirty="0">
              <a:latin typeface="GCFrutiger" pitchFamily="50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lnSpc>
                <a:spcPct val="145000"/>
              </a:lnSpc>
              <a:defRPr/>
            </a:pPr>
            <a:r>
              <a:rPr lang="en-US" altLang="zh-CN" sz="2400" b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4   Make a riddle about food</a:t>
            </a:r>
            <a:r>
              <a:rPr lang="en-US" altLang="zh-CN" sz="2400" b="1" dirty="0" smtClean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. </a:t>
            </a:r>
            <a:endParaRPr lang="en-US" altLang="zh-CN" sz="2400" b="1" dirty="0">
              <a:latin typeface="GCFrutiger" pitchFamily="50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26628" name="图片 2" descr="pic1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37687">
            <a:off x="7470775" y="4829175"/>
            <a:ext cx="157162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5373688"/>
            <a:ext cx="145732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2484438" y="765175"/>
            <a:ext cx="4103687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527055">
            <a:off x="2238375" y="3141663"/>
            <a:ext cx="14732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43350" y="3079750"/>
            <a:ext cx="15748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460990">
            <a:off x="5662613" y="3240088"/>
            <a:ext cx="1458912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4102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1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9" name="Picture 2" descr="D:\课件制作\Unit1-3\素材库\2课本插图\2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88975"/>
            <a:ext cx="8839200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sing a so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409575"/>
            <a:ext cx="34210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ing a so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143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6153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4859338" y="1989138"/>
            <a:ext cx="3744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CC"/>
                </a:solidFill>
                <a:latin typeface="GCFrutiger" pitchFamily="50" charset="0"/>
                <a:cs typeface="Arial" panose="020B0604020202020204" pitchFamily="34" charset="0"/>
              </a:rPr>
              <a:t>It is an apple.</a:t>
            </a:r>
            <a:endParaRPr lang="zh-CN" altLang="en-US" sz="3600" dirty="0">
              <a:solidFill>
                <a:srgbClr val="0000CC"/>
              </a:solidFill>
              <a:latin typeface="GCFrutiger" pitchFamily="50" charset="0"/>
              <a:cs typeface="Arial" panose="020B0604020202020204" pitchFamily="34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140200" y="2997200"/>
            <a:ext cx="4464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GCFrutiger" pitchFamily="50" charset="0"/>
                <a:cs typeface="Arial" panose="020B0604020202020204" pitchFamily="34" charset="0"/>
              </a:rPr>
              <a:t>How is the apple?</a:t>
            </a:r>
            <a:endParaRPr lang="zh-CN" altLang="en-US" sz="3600" dirty="0">
              <a:latin typeface="GCFrutiger" pitchFamily="50" charset="0"/>
              <a:cs typeface="Arial" panose="020B0604020202020204" pitchFamily="34" charset="0"/>
            </a:endParaRPr>
          </a:p>
        </p:txBody>
      </p:sp>
      <p:pic>
        <p:nvPicPr>
          <p:cNvPr id="6150" name="Picture 4" descr="D:\课件制作\Unit1-3\u2\u2\素材\fruits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F7F5"/>
              </a:clrFrom>
              <a:clrTo>
                <a:srgbClr val="F8F7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1628775"/>
            <a:ext cx="25622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995738" y="1196975"/>
            <a:ext cx="2808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GCFrutiger" pitchFamily="50" charset="0"/>
                <a:cs typeface="Arial" panose="020B0604020202020204" pitchFamily="34" charset="0"/>
              </a:rPr>
              <a:t>What is it?</a:t>
            </a:r>
            <a:endParaRPr lang="zh-CN" altLang="en-US" sz="3600" dirty="0">
              <a:latin typeface="GCFrutiger" pitchFamily="50" charset="0"/>
              <a:cs typeface="Arial" panose="020B0604020202020204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5003800" y="4005263"/>
            <a:ext cx="28082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CC"/>
                </a:solidFill>
                <a:latin typeface="GCFrutiger" pitchFamily="50" charset="0"/>
                <a:cs typeface="Arial" panose="020B0604020202020204" pitchFamily="34" charset="0"/>
              </a:rPr>
              <a:t>It is red. </a:t>
            </a:r>
          </a:p>
          <a:p>
            <a:pPr eaLnBrk="1" hangingPunct="1"/>
            <a:r>
              <a:rPr lang="en-US" altLang="zh-CN" sz="3600" dirty="0">
                <a:solidFill>
                  <a:srgbClr val="0000CC"/>
                </a:solidFill>
                <a:latin typeface="GCFrutiger" pitchFamily="50" charset="0"/>
                <a:cs typeface="Arial" panose="020B0604020202020204" pitchFamily="34" charset="0"/>
              </a:rPr>
              <a:t>It is round.</a:t>
            </a:r>
          </a:p>
          <a:p>
            <a:pPr eaLnBrk="1" hangingPunct="1"/>
            <a:r>
              <a:rPr lang="en-US" altLang="zh-CN" sz="3600" dirty="0">
                <a:solidFill>
                  <a:srgbClr val="0000CC"/>
                </a:solidFill>
                <a:latin typeface="GCFrutiger" pitchFamily="50" charset="0"/>
                <a:cs typeface="Arial" panose="020B0604020202020204" pitchFamily="34" charset="0"/>
              </a:rPr>
              <a:t>It is sweet.</a:t>
            </a:r>
          </a:p>
          <a:p>
            <a:pPr eaLnBrk="1" hangingPunct="1"/>
            <a:r>
              <a:rPr lang="en-US" altLang="zh-CN" sz="3600" dirty="0">
                <a:solidFill>
                  <a:srgbClr val="0000CC"/>
                </a:solidFill>
                <a:latin typeface="GCFrutiger" pitchFamily="50" charset="0"/>
                <a:cs typeface="Arial" panose="020B0604020202020204" pitchFamily="34" charset="0"/>
              </a:rPr>
              <a:t>It is juicy.</a:t>
            </a:r>
            <a:endParaRPr lang="zh-CN" altLang="en-US" sz="3600" dirty="0">
              <a:solidFill>
                <a:srgbClr val="0000CC"/>
              </a:solidFill>
              <a:latin typeface="GCFrutiger" pitchFamily="50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7181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4572000" y="1052513"/>
            <a:ext cx="3671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GCFrutiger" pitchFamily="50" charset="0"/>
                <a:cs typeface="Arial" panose="020B0604020202020204" pitchFamily="34" charset="0"/>
              </a:rPr>
              <a:t>How is …?</a:t>
            </a:r>
            <a:endParaRPr lang="zh-CN" altLang="en-US" sz="3600">
              <a:latin typeface="GCFrutiger" pitchFamily="50" charset="0"/>
              <a:cs typeface="Arial" panose="020B0604020202020204" pitchFamily="34" charset="0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1116013" y="1052513"/>
            <a:ext cx="2808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GCFrutiger" pitchFamily="50" charset="0"/>
                <a:cs typeface="Arial" panose="020B0604020202020204" pitchFamily="34" charset="0"/>
              </a:rPr>
              <a:t>What is it?</a:t>
            </a:r>
            <a:endParaRPr lang="zh-CN" altLang="en-US" sz="3600">
              <a:latin typeface="GCFrutiger" pitchFamily="50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3390900"/>
            <a:ext cx="46386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37"/>
          <a:stretch>
            <a:fillRect/>
          </a:stretch>
        </p:blipFill>
        <p:spPr bwMode="auto">
          <a:xfrm>
            <a:off x="2268538" y="2205038"/>
            <a:ext cx="4324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fruit5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2133600"/>
            <a:ext cx="5894387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4" descr="fuirt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1484313"/>
            <a:ext cx="5589587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6" descr="fuirt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2205038"/>
            <a:ext cx="44259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09341">
            <a:off x="2068513" y="2533650"/>
            <a:ext cx="4722812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527"/>
          <a:stretch>
            <a:fillRect/>
          </a:stretch>
        </p:blipFill>
        <p:spPr bwMode="auto">
          <a:xfrm>
            <a:off x="3059113" y="2420938"/>
            <a:ext cx="25146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8198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5" name="图片 18" descr="1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6250"/>
            <a:ext cx="35639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981075"/>
            <a:ext cx="67945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492500"/>
            <a:ext cx="6837363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9226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guess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4" descr="D:\课件制作\Unit1-3\u2\u2\素材\fruits3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8F7F5"/>
              </a:clrFrom>
              <a:clrTo>
                <a:srgbClr val="F8F7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360363"/>
            <a:ext cx="1944687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6548">
            <a:off x="4654550" y="4833938"/>
            <a:ext cx="13938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6" descr="fuirt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4770438"/>
            <a:ext cx="20161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3950" y="2674938"/>
            <a:ext cx="204311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268413"/>
            <a:ext cx="5659437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ook and read - 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294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课件制作\Unit1-3\u2\u2\素材\fruits3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8F7F5"/>
              </a:clrFrom>
              <a:clrTo>
                <a:srgbClr val="F8F7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620713"/>
            <a:ext cx="1944688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6548">
            <a:off x="4583113" y="4905375"/>
            <a:ext cx="13938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6" descr="fuirt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4581525"/>
            <a:ext cx="20161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2493963"/>
            <a:ext cx="204311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74194">
            <a:off x="865188" y="1143000"/>
            <a:ext cx="4903787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0250" name="Picture 13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14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8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guess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" name="Look and read - 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53197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5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1274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 descr="D:\课件制作\Unit1-3\u2\u2\素材\fruits3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8F7F5"/>
              </a:clrFrom>
              <a:clrTo>
                <a:srgbClr val="F8F7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531813"/>
            <a:ext cx="1944687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6548">
            <a:off x="4654550" y="4860925"/>
            <a:ext cx="13938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6" descr="fuirt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4508500"/>
            <a:ext cx="20161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565400"/>
            <a:ext cx="20415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17864">
            <a:off x="715963" y="1066800"/>
            <a:ext cx="5275262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guess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" name="Look and read - 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321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全屏显示(4:3)</PresentationFormat>
  <Paragraphs>77</Paragraphs>
  <Slides>23</Slides>
  <Notes>14</Notes>
  <HiddenSlides>0</HiddenSlides>
  <MMClips>7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 Unicode MS</vt:lpstr>
      <vt:lpstr>GCFrutiger</vt:lpstr>
      <vt:lpstr>宋体</vt:lpstr>
      <vt:lpstr>微软雅黑</vt:lpstr>
      <vt:lpstr>Arial</vt:lpstr>
      <vt:lpstr>Arial Black</vt:lpstr>
      <vt:lpstr>Broadway</vt:lpstr>
      <vt:lpstr>Calibri</vt:lpstr>
      <vt:lpstr>Jokerman</vt:lpstr>
      <vt:lpstr>WWW.2PPT.COM
</vt:lpstr>
      <vt:lpstr>Tastes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2012-10-25T03:42:00Z</dcterms:created>
  <dcterms:modified xsi:type="dcterms:W3CDTF">2023-01-16T21:39:03Z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25E43E96F955495099D7D44725892B3A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