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1" r:id="rId3"/>
    <p:sldId id="262" r:id="rId4"/>
    <p:sldId id="279" r:id="rId5"/>
    <p:sldId id="271" r:id="rId6"/>
    <p:sldId id="281" r:id="rId7"/>
    <p:sldId id="273" r:id="rId8"/>
    <p:sldId id="282" r:id="rId9"/>
    <p:sldId id="269" r:id="rId10"/>
    <p:sldId id="270" r:id="rId11"/>
    <p:sldId id="257" r:id="rId12"/>
    <p:sldId id="265" r:id="rId13"/>
    <p:sldId id="283" r:id="rId14"/>
    <p:sldId id="263" r:id="rId15"/>
    <p:sldId id="280" r:id="rId16"/>
    <p:sldId id="268" r:id="rId17"/>
    <p:sldId id="272" r:id="rId18"/>
    <p:sldId id="275" r:id="rId19"/>
    <p:sldId id="284" r:id="rId20"/>
    <p:sldId id="264" r:id="rId21"/>
    <p:sldId id="277" r:id="rId22"/>
    <p:sldId id="278" r:id="rId23"/>
    <p:sldId id="259" r:id="rId24"/>
    <p:sldId id="276" r:id="rId25"/>
    <p:sldId id="285" r:id="rId26"/>
  </p:sldIdLst>
  <p:sldSz cx="9144000" cy="5145088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84" y="96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1984800000000002E-2"/>
          <c:y val="5.4327400000000602E-2"/>
          <c:w val="0.90603199999999995"/>
          <c:h val="0.85404200000000097"/>
        </c:manualLayout>
      </c:layout>
      <c:lineChart>
        <c:grouping val="standard"/>
        <c:varyColors val="0"/>
        <c:ser>
          <c:idx val="0"/>
          <c:order val="0"/>
          <c:spPr>
            <a:ln w="12700" cap="flat" cmpd="sng" algn="ctr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Sheet1!$B$2:$G$2</c:f>
              <c:numCache>
                <c:formatCode>General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  <c:pt idx="4">
                  <c:v>76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Area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9B06-46CC-90DA-CAFDAF39F216}"/>
            </c:ext>
          </c:extLst>
        </c:ser>
        <c:ser>
          <c:idx val="1"/>
          <c:order val="1"/>
          <c:spPr>
            <a:ln w="12700" cap="flat" cmpd="sng" algn="ctr">
              <a:solidFill>
                <a:schemeClr val="accent2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Sheet1!$B$3:$G$3</c:f>
              <c:numCache>
                <c:formatCode>General</c:formatCode>
                <c:ptCount val="6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  <c:pt idx="4">
                  <c:v>43</c:v>
                </c:pt>
                <c:pt idx="5">
                  <c:v>23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Area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9B06-46CC-90DA-CAFDAF39F216}"/>
            </c:ext>
          </c:extLst>
        </c:ser>
        <c:ser>
          <c:idx val="2"/>
          <c:order val="2"/>
          <c:spPr>
            <a:ln w="12700" cap="flat" cmpd="sng" algn="ctr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3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Sheet1!$B$4:$G$4</c:f>
              <c:numCache>
                <c:formatCode>General</c:formatCode>
                <c:ptCount val="6"/>
                <c:pt idx="0">
                  <c:v>45</c:v>
                </c:pt>
                <c:pt idx="1">
                  <c:v>87</c:v>
                </c:pt>
                <c:pt idx="2">
                  <c:v>43</c:v>
                </c:pt>
                <c:pt idx="3">
                  <c:v>56</c:v>
                </c:pt>
                <c:pt idx="4">
                  <c:v>89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Area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9B06-46CC-90DA-CAFDAF39F216}"/>
            </c:ext>
          </c:extLst>
        </c:ser>
        <c:ser>
          <c:idx val="3"/>
          <c:order val="3"/>
          <c:spPr>
            <a:ln w="12700" cap="flat" cmpd="sng" algn="ctr">
              <a:solidFill>
                <a:schemeClr val="accent4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4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Sheet1!$B$5:$G$5</c:f>
              <c:numCache>
                <c:formatCode>General</c:formatCode>
                <c:ptCount val="6"/>
                <c:pt idx="0">
                  <c:v>20</c:v>
                </c:pt>
                <c:pt idx="1">
                  <c:v>41</c:v>
                </c:pt>
                <c:pt idx="2">
                  <c:v>45</c:v>
                </c:pt>
                <c:pt idx="3">
                  <c:v>78</c:v>
                </c:pt>
                <c:pt idx="4">
                  <c:v>23</c:v>
                </c:pt>
                <c:pt idx="5">
                  <c:v>78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Area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9B06-46CC-90DA-CAFDAF39F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1881856"/>
        <c:axId val="1621882944"/>
      </c:lineChart>
      <c:catAx>
        <c:axId val="162188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621882944"/>
        <c:crosses val="autoZero"/>
        <c:auto val="1"/>
        <c:lblAlgn val="ctr"/>
        <c:lblOffset val="100"/>
        <c:noMultiLvlLbl val="1"/>
      </c:catAx>
      <c:valAx>
        <c:axId val="162188294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621881856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4A33-8CC6-4A9D-99BB-1801B6CFF54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7741-1FBC-46E9-B013-86EC6A7C2E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57741-1FBC-46E9-B013-86EC6A7C2E1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57741-1FBC-46E9-B013-86EC6A7C2E1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C319-592B-4604-8379-677AD2D98A7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57741-1FBC-46E9-B013-86EC6A7C2E1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>
                <a:solidFill>
                  <a:prstClr val="black"/>
                </a:solidFill>
              </a:rPr>
              <a:t>21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AE28C-3D3E-4DF5-86CA-388958D9FF29}" type="slidenum">
              <a:rPr lang="zh-CN" altLang="en-US" smtClean="0">
                <a:solidFill>
                  <a:prstClr val="black"/>
                </a:solidFill>
              </a:rPr>
              <a:t>22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57741-1FBC-46E9-B013-86EC6A7C2E1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20DF-609D-469D-AA65-D123F325B72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57741-1FBC-46E9-B013-86EC6A7C2E1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2"/>
          <p:cNvSpPr>
            <a:spLocks noGrp="1"/>
          </p:cNvSpPr>
          <p:nvPr>
            <p:ph type="pic" sz="quarter" idx="11"/>
          </p:nvPr>
        </p:nvSpPr>
        <p:spPr>
          <a:xfrm rot="19473986">
            <a:off x="111931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2" name="图片占位符 2"/>
          <p:cNvSpPr>
            <a:spLocks noGrp="1"/>
          </p:cNvSpPr>
          <p:nvPr>
            <p:ph type="pic" sz="quarter" idx="12"/>
          </p:nvPr>
        </p:nvSpPr>
        <p:spPr>
          <a:xfrm rot="19473986">
            <a:off x="197873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4" name="图片占位符 2"/>
          <p:cNvSpPr>
            <a:spLocks noGrp="1"/>
          </p:cNvSpPr>
          <p:nvPr>
            <p:ph type="pic" sz="quarter" idx="13"/>
          </p:nvPr>
        </p:nvSpPr>
        <p:spPr>
          <a:xfrm rot="19473986">
            <a:off x="3035374" y="1355884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6" name="图片占位符 2"/>
          <p:cNvSpPr>
            <a:spLocks noGrp="1"/>
          </p:cNvSpPr>
          <p:nvPr>
            <p:ph type="pic" sz="quarter" idx="14"/>
          </p:nvPr>
        </p:nvSpPr>
        <p:spPr>
          <a:xfrm rot="19473986">
            <a:off x="5178947" y="1356181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8" name="图片占位符 2"/>
          <p:cNvSpPr>
            <a:spLocks noGrp="1"/>
          </p:cNvSpPr>
          <p:nvPr>
            <p:ph type="pic" sz="quarter" idx="15"/>
          </p:nvPr>
        </p:nvSpPr>
        <p:spPr>
          <a:xfrm rot="19473986">
            <a:off x="6326275" y="1356477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13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-1285025" y="-1360794"/>
            <a:ext cx="2247901" cy="2065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lang="zh-CN" altLang="en-US" sz="600"/>
            </a:lvl1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2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0.00324 L -0.0681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2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200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54167E-6 -0.00325 L -0.0681 -0.003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200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2000" autoRev="1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7" name="文本框 38"/>
          <p:cNvSpPr txBox="1"/>
          <p:nvPr userDrawn="1"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86BA-5FC7-4C45-9AF2-D10BC1540A8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9.png"/><Relationship Id="rId2" Type="http://schemas.openxmlformats.org/officeDocument/2006/relationships/tags" Target="../tags/tag10.xml"/><Relationship Id="rId16" Type="http://schemas.openxmlformats.org/officeDocument/2006/relationships/image" Target="../media/image8.png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notesSlide" Target="../notesSlides/notesSlide11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1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8" cstate="screen"/>
          <a:srcRect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 cstate="screen"/>
          <a:srcRect/>
          <a:stretch>
            <a:fillRect/>
          </a:stretch>
        </p:blipFill>
        <p:spPr>
          <a:xfrm>
            <a:off x="2519772" y="1492424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1"/>
            </p:custDataLst>
          </p:nvPr>
        </p:nvSpPr>
        <p:spPr>
          <a:xfrm>
            <a:off x="1007604" y="2937970"/>
            <a:ext cx="4778872" cy="5872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accent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养生餐饮创业计划书</a:t>
            </a:r>
            <a:r>
              <a:rPr lang="en-US" altLang="zh-CN" sz="2800" dirty="0" err="1">
                <a:solidFill>
                  <a:schemeClr val="accent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ppt</a:t>
            </a:r>
            <a:r>
              <a:rPr lang="zh-CN" altLang="en-US" sz="2800" dirty="0">
                <a:solidFill>
                  <a:schemeClr val="accent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模板</a:t>
            </a:r>
          </a:p>
        </p:txBody>
      </p:sp>
      <p:sp>
        <p:nvSpPr>
          <p:cNvPr id="7" name="PA_半闭框 7"/>
          <p:cNvSpPr/>
          <p:nvPr>
            <p:custDataLst>
              <p:tags r:id="rId2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971537" y="3500409"/>
            <a:ext cx="2569934" cy="3139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汇报人：</a:t>
            </a:r>
            <a:r>
              <a:rPr lang="en-US" altLang="zh-CN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xxx   </a:t>
            </a:r>
            <a:r>
              <a:rPr lang="zh-CN" altLang="en-US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时间：</a:t>
            </a:r>
            <a:r>
              <a:rPr lang="en-US" altLang="zh-CN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xxx</a:t>
            </a:r>
            <a:endParaRPr lang="zh-CN" altLang="en-US" sz="1200" spc="300" dirty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3"/>
            </p:custDataLst>
          </p:nvPr>
        </p:nvSpPr>
        <p:spPr>
          <a:xfrm>
            <a:off x="1727684" y="1253924"/>
            <a:ext cx="869149" cy="147059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时尚中黑简体" panose="01010104010101010101" pitchFamily="2" charset="-122"/>
              </a:rPr>
              <a:t>2</a:t>
            </a:r>
            <a:endParaRPr lang="zh-CN" altLang="en-US" sz="80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时尚中黑简体" panose="01010104010101010101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4"/>
            </p:custDataLst>
          </p:nvPr>
        </p:nvSpPr>
        <p:spPr>
          <a:xfrm>
            <a:off x="3452656" y="1168993"/>
            <a:ext cx="1651000" cy="15684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时尚中黑简体" panose="01010104010101010101" pitchFamily="2" charset="-122"/>
              </a:rPr>
              <a:t>2X</a:t>
            </a:r>
            <a:endParaRPr lang="zh-CN" altLang="en-US" sz="80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时尚中黑简体" panose="01010104010101010101" pitchFamily="2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5"/>
            </p:custDataLst>
          </p:nvPr>
        </p:nvSpPr>
        <p:spPr>
          <a:xfrm flipH="1" flipV="1">
            <a:off x="400432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960987" y="1908764"/>
            <a:ext cx="1314378" cy="13148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5526035" y="1473655"/>
            <a:ext cx="2184281" cy="218507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4629147" y="584380"/>
            <a:ext cx="3963771" cy="396521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-7687" y="2520143"/>
            <a:ext cx="6678246" cy="46051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1044769" y="2283530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" name="组合 41"/>
          <p:cNvGrpSpPr/>
          <p:nvPr/>
        </p:nvGrpSpPr>
        <p:grpSpPr bwMode="auto">
          <a:xfrm>
            <a:off x="3308420" y="2283530"/>
            <a:ext cx="552419" cy="552620"/>
            <a:chOff x="2307521" y="2283162"/>
            <a:chExt cx="551398" cy="551398"/>
          </a:xfrm>
        </p:grpSpPr>
        <p:sp>
          <p:nvSpPr>
            <p:cNvPr id="43" name="矩形 4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4" name="五角星 43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5" name="组合 7"/>
          <p:cNvGrpSpPr/>
          <p:nvPr/>
        </p:nvGrpSpPr>
        <p:grpSpPr bwMode="auto">
          <a:xfrm>
            <a:off x="1041599" y="1011426"/>
            <a:ext cx="2816065" cy="1280451"/>
            <a:chOff x="2989865" y="602136"/>
            <a:chExt cx="2814868" cy="1280240"/>
          </a:xfrm>
        </p:grpSpPr>
        <p:sp>
          <p:nvSpPr>
            <p:cNvPr id="26645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</a:t>
              </a: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</a:t>
              </a: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6" name="文本框 13"/>
            <p:cNvSpPr txBox="1">
              <a:spLocks noChangeArrowheads="1"/>
            </p:cNvSpPr>
            <p:nvPr/>
          </p:nvSpPr>
          <p:spPr bwMode="auto">
            <a:xfrm>
              <a:off x="2992420" y="60213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48" name="文本框 66"/>
            <p:cNvSpPr txBox="1">
              <a:spLocks noChangeArrowheads="1"/>
            </p:cNvSpPr>
            <p:nvPr/>
          </p:nvSpPr>
          <p:spPr bwMode="auto">
            <a:xfrm>
              <a:off x="3000354" y="880114"/>
              <a:ext cx="1914762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3078717" y="1286572"/>
              <a:ext cx="287200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2324230" y="3052775"/>
            <a:ext cx="2816065" cy="1275561"/>
            <a:chOff x="2989865" y="607026"/>
            <a:chExt cx="2814868" cy="1275350"/>
          </a:xfrm>
        </p:grpSpPr>
        <p:sp>
          <p:nvSpPr>
            <p:cNvPr id="26641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2" name="文本框 13"/>
            <p:cNvSpPr txBox="1">
              <a:spLocks noChangeArrowheads="1"/>
            </p:cNvSpPr>
            <p:nvPr/>
          </p:nvSpPr>
          <p:spPr bwMode="auto">
            <a:xfrm>
              <a:off x="2990709" y="60702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53" name="文本框 66"/>
            <p:cNvSpPr txBox="1">
              <a:spLocks noChangeArrowheads="1"/>
            </p:cNvSpPr>
            <p:nvPr/>
          </p:nvSpPr>
          <p:spPr bwMode="auto">
            <a:xfrm>
              <a:off x="2989865" y="880115"/>
              <a:ext cx="1915095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3078717" y="1286573"/>
              <a:ext cx="287199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4"/>
          <p:cNvGrpSpPr/>
          <p:nvPr/>
        </p:nvGrpSpPr>
        <p:grpSpPr bwMode="auto">
          <a:xfrm>
            <a:off x="6341967" y="2283530"/>
            <a:ext cx="552419" cy="552620"/>
            <a:chOff x="2307521" y="2283162"/>
            <a:chExt cx="551398" cy="551398"/>
          </a:xfrm>
        </p:grpSpPr>
        <p:sp>
          <p:nvSpPr>
            <p:cNvPr id="56" name="矩形 55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7" name="五角星 56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65" name="十字形 64"/>
          <p:cNvSpPr/>
          <p:nvPr/>
        </p:nvSpPr>
        <p:spPr>
          <a:xfrm>
            <a:off x="6111791" y="3422120"/>
            <a:ext cx="276210" cy="276310"/>
          </a:xfrm>
          <a:prstGeom prst="plus">
            <a:avLst>
              <a:gd name="adj" fmla="val 413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3" grpId="0" animBg="1"/>
      <p:bldP spid="63" grpId="1" animBg="1"/>
      <p:bldP spid="64" grpId="0" animBg="1"/>
      <p:bldP spid="64" grpId="1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_矩形 17"/>
          <p:cNvSpPr/>
          <p:nvPr>
            <p:custDataLst>
              <p:tags r:id="rId1"/>
            </p:custDataLst>
          </p:nvPr>
        </p:nvSpPr>
        <p:spPr>
          <a:xfrm>
            <a:off x="1562156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sp>
        <p:nvSpPr>
          <p:cNvPr id="12" name="PA_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215962" y="1061019"/>
            <a:ext cx="685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cxnSp>
        <p:nvCxnSpPr>
          <p:cNvPr id="19" name="PA_直接连接符 18"/>
          <p:cNvCxnSpPr/>
          <p:nvPr>
            <p:custDataLst>
              <p:tags r:id="rId3"/>
            </p:custDataLst>
          </p:nvPr>
        </p:nvCxnSpPr>
        <p:spPr>
          <a:xfrm>
            <a:off x="1605000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PA_矩形 20"/>
          <p:cNvSpPr/>
          <p:nvPr>
            <p:custDataLst>
              <p:tags r:id="rId4"/>
            </p:custDataLst>
          </p:nvPr>
        </p:nvSpPr>
        <p:spPr>
          <a:xfrm>
            <a:off x="3627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2" name="PA_直接连接符 21"/>
          <p:cNvCxnSpPr/>
          <p:nvPr>
            <p:custDataLst>
              <p:tags r:id="rId5"/>
            </p:custDataLst>
          </p:nvPr>
        </p:nvCxnSpPr>
        <p:spPr>
          <a:xfrm>
            <a:off x="3670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4" name="PA_矩形 23"/>
          <p:cNvSpPr/>
          <p:nvPr>
            <p:custDataLst>
              <p:tags r:id="rId6"/>
            </p:custDataLst>
          </p:nvPr>
        </p:nvSpPr>
        <p:spPr>
          <a:xfrm>
            <a:off x="5979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5" name="PA_直接连接符 24"/>
          <p:cNvCxnSpPr/>
          <p:nvPr>
            <p:custDataLst>
              <p:tags r:id="rId7"/>
            </p:custDataLst>
          </p:nvPr>
        </p:nvCxnSpPr>
        <p:spPr>
          <a:xfrm>
            <a:off x="6022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pic>
        <p:nvPicPr>
          <p:cNvPr id="13" name="PA_图片 6" descr="image3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1861041" y="725138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A_图片 6" descr="image39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4535996" y="736340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A_图片 6" descr="image39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7068003" y="739437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A_文本框 42"/>
          <p:cNvSpPr txBox="1"/>
          <p:nvPr>
            <p:custDataLst>
              <p:tags r:id="rId11"/>
            </p:custDataLst>
          </p:nvPr>
        </p:nvSpPr>
        <p:spPr>
          <a:xfrm>
            <a:off x="1555310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3" name="PA_文本框 45"/>
          <p:cNvSpPr txBox="1"/>
          <p:nvPr>
            <p:custDataLst>
              <p:tags r:id="rId12"/>
            </p:custDataLst>
          </p:nvPr>
        </p:nvSpPr>
        <p:spPr>
          <a:xfrm>
            <a:off x="3621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6" name="PA_文本框 48"/>
          <p:cNvSpPr txBox="1"/>
          <p:nvPr>
            <p:custDataLst>
              <p:tags r:id="rId13"/>
            </p:custDataLst>
          </p:nvPr>
        </p:nvSpPr>
        <p:spPr>
          <a:xfrm>
            <a:off x="5973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5"/>
          </p:nvPr>
        </p:nvPicPr>
        <p:blipFill>
          <a:blip r:embed="rId17" cstate="screen"/>
          <a:stretch>
            <a:fillRect/>
          </a:stretch>
        </p:blipFill>
        <p:spPr>
          <a:xfrm rot="19473986">
            <a:off x="6521308" y="1305896"/>
            <a:ext cx="1214890" cy="1768680"/>
          </a:xfrm>
        </p:spPr>
      </p:pic>
      <p:pic>
        <p:nvPicPr>
          <p:cNvPr id="7" name="图片占位符 6"/>
          <p:cNvPicPr>
            <a:picLocks noGrp="1" noChangeAspect="1"/>
          </p:cNvPicPr>
          <p:nvPr>
            <p:ph type="pic" sz="quarter" idx="13"/>
          </p:nvPr>
        </p:nvPicPr>
        <p:blipFill>
          <a:blip r:embed="rId17" cstate="screen"/>
          <a:stretch>
            <a:fillRect/>
          </a:stretch>
        </p:blipFill>
        <p:spPr>
          <a:xfrm rot="19473986">
            <a:off x="3998353" y="1305303"/>
            <a:ext cx="1214890" cy="1768680"/>
          </a:xfrm>
        </p:spPr>
      </p:pic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7" cstate="screen"/>
          <a:stretch>
            <a:fillRect/>
          </a:stretch>
        </p:blipFill>
        <p:spPr>
          <a:xfrm rot="19473986">
            <a:off x="1314346" y="1291597"/>
            <a:ext cx="1214890" cy="1768680"/>
          </a:xfrm>
        </p:spPr>
      </p:pic>
      <p:sp>
        <p:nvSpPr>
          <p:cNvPr id="33" name="矩形 32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35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0.00324 L -0.0681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2000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29167E-6 -0.00324 L -0.0681 -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path" presetSubtype="0" repeatCount="2000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 animBg="1"/>
      <p:bldP spid="21" grpId="0"/>
      <p:bldP spid="24" grpId="0"/>
      <p:bldP spid="20" grpId="0"/>
      <p:bldP spid="2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2500298" y="1357723"/>
            <a:ext cx="5643602" cy="461808"/>
            <a:chOff x="2500298" y="1357304"/>
            <a:chExt cx="5643602" cy="461665"/>
          </a:xfrm>
        </p:grpSpPr>
        <p:sp>
          <p:nvSpPr>
            <p:cNvPr id="67" name="Rectangle 66"/>
            <p:cNvSpPr/>
            <p:nvPr/>
          </p:nvSpPr>
          <p:spPr>
            <a:xfrm>
              <a:off x="4000496" y="1428742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57818" y="1357304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71934" y="1428742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500298" y="1571618"/>
              <a:ext cx="1357322" cy="158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4"/>
          <p:cNvGrpSpPr/>
          <p:nvPr/>
        </p:nvGrpSpPr>
        <p:grpSpPr>
          <a:xfrm>
            <a:off x="2500298" y="2286704"/>
            <a:ext cx="5643602" cy="461808"/>
            <a:chOff x="2500298" y="2285998"/>
            <a:chExt cx="5643602" cy="461665"/>
          </a:xfrm>
        </p:grpSpPr>
        <p:sp>
          <p:nvSpPr>
            <p:cNvPr id="68" name="Rectangle 67"/>
            <p:cNvSpPr/>
            <p:nvPr/>
          </p:nvSpPr>
          <p:spPr>
            <a:xfrm>
              <a:off x="4000496" y="2285998"/>
              <a:ext cx="1071570" cy="2857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00298" y="2428874"/>
              <a:ext cx="1357322" cy="2011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357818" y="2285998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71934" y="2285998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1396397" y="1202406"/>
            <a:ext cx="1640290" cy="3517138"/>
            <a:chOff x="3753851" y="1202035"/>
            <a:chExt cx="1640290" cy="3516052"/>
          </a:xfrm>
        </p:grpSpPr>
        <p:sp>
          <p:nvSpPr>
            <p:cNvPr id="3" name="Freeform 21"/>
            <p:cNvSpPr/>
            <p:nvPr/>
          </p:nvSpPr>
          <p:spPr bwMode="auto">
            <a:xfrm>
              <a:off x="4300613" y="3341199"/>
              <a:ext cx="271386" cy="8381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3" y="18"/>
                </a:cxn>
                <a:cxn ang="0">
                  <a:pos x="5" y="21"/>
                </a:cxn>
                <a:cxn ang="0">
                  <a:pos x="68" y="21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68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68" y="2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52949" y="3425010"/>
              <a:ext cx="419054" cy="55075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47" y="1"/>
                </a:cxn>
                <a:cxn ang="0">
                  <a:pos x="43" y="18"/>
                </a:cxn>
                <a:cxn ang="0">
                  <a:pos x="39" y="34"/>
                </a:cxn>
                <a:cxn ang="0">
                  <a:pos x="28" y="68"/>
                </a:cxn>
                <a:cxn ang="0">
                  <a:pos x="15" y="103"/>
                </a:cxn>
                <a:cxn ang="0">
                  <a:pos x="0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71" y="94"/>
                </a:cxn>
                <a:cxn ang="0">
                  <a:pos x="77" y="65"/>
                </a:cxn>
                <a:cxn ang="0">
                  <a:pos x="80" y="53"/>
                </a:cxn>
                <a:cxn ang="0">
                  <a:pos x="81" y="44"/>
                </a:cxn>
                <a:cxn ang="0">
                  <a:pos x="105" y="44"/>
                </a:cxn>
                <a:cxn ang="0">
                  <a:pos x="105" y="44"/>
                </a:cxn>
                <a:cxn ang="0">
                  <a:pos x="105" y="0"/>
                </a:cxn>
                <a:cxn ang="0">
                  <a:pos x="42" y="0"/>
                </a:cxn>
              </a:cxnLst>
              <a:rect l="0" t="0" r="r" b="b"/>
              <a:pathLst>
                <a:path w="105" h="138">
                  <a:moveTo>
                    <a:pt x="42" y="0"/>
                  </a:moveTo>
                  <a:lnTo>
                    <a:pt x="42" y="0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3" y="18"/>
                  </a:lnTo>
                  <a:lnTo>
                    <a:pt x="39" y="34"/>
                  </a:lnTo>
                  <a:lnTo>
                    <a:pt x="28" y="68"/>
                  </a:lnTo>
                  <a:lnTo>
                    <a:pt x="15" y="103"/>
                  </a:lnTo>
                  <a:lnTo>
                    <a:pt x="0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71" y="94"/>
                  </a:lnTo>
                  <a:lnTo>
                    <a:pt x="77" y="65"/>
                  </a:lnTo>
                  <a:lnTo>
                    <a:pt x="80" y="53"/>
                  </a:lnTo>
                  <a:lnTo>
                    <a:pt x="81" y="44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05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23"/>
            <p:cNvSpPr/>
            <p:nvPr/>
          </p:nvSpPr>
          <p:spPr bwMode="auto">
            <a:xfrm>
              <a:off x="4472227" y="1202035"/>
              <a:ext cx="99776" cy="50286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3" y="35"/>
                </a:cxn>
                <a:cxn ang="0">
                  <a:pos x="21" y="37"/>
                </a:cxn>
                <a:cxn ang="0">
                  <a:pos x="21" y="69"/>
                </a:cxn>
                <a:cxn ang="0">
                  <a:pos x="19" y="69"/>
                </a:cxn>
                <a:cxn ang="0">
                  <a:pos x="19" y="69"/>
                </a:cxn>
                <a:cxn ang="0">
                  <a:pos x="17" y="69"/>
                </a:cxn>
                <a:cxn ang="0">
                  <a:pos x="16" y="70"/>
                </a:cxn>
                <a:cxn ang="0">
                  <a:pos x="14" y="72"/>
                </a:cxn>
                <a:cxn ang="0">
                  <a:pos x="14" y="73"/>
                </a:cxn>
                <a:cxn ang="0">
                  <a:pos x="14" y="73"/>
                </a:cxn>
                <a:cxn ang="0">
                  <a:pos x="15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8" y="77"/>
                </a:cxn>
                <a:cxn ang="0">
                  <a:pos x="6" y="78"/>
                </a:cxn>
                <a:cxn ang="0">
                  <a:pos x="5" y="80"/>
                </a:cxn>
                <a:cxn ang="0">
                  <a:pos x="4" y="83"/>
                </a:cxn>
                <a:cxn ang="0">
                  <a:pos x="4" y="88"/>
                </a:cxn>
                <a:cxn ang="0">
                  <a:pos x="4" y="8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3" y="92"/>
                </a:cxn>
                <a:cxn ang="0">
                  <a:pos x="1" y="93"/>
                </a:cxn>
                <a:cxn ang="0">
                  <a:pos x="0" y="95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2" y="111"/>
                </a:cxn>
                <a:cxn ang="0">
                  <a:pos x="4" y="120"/>
                </a:cxn>
                <a:cxn ang="0">
                  <a:pos x="5" y="124"/>
                </a:cxn>
                <a:cxn ang="0">
                  <a:pos x="7" y="126"/>
                </a:cxn>
                <a:cxn ang="0">
                  <a:pos x="25" y="126"/>
                </a:cxn>
                <a:cxn ang="0">
                  <a:pos x="25" y="0"/>
                </a:cxn>
              </a:cxnLst>
              <a:rect l="0" t="0" r="r" b="b"/>
              <a:pathLst>
                <a:path w="25" h="126">
                  <a:moveTo>
                    <a:pt x="25" y="0"/>
                  </a:moveTo>
                  <a:lnTo>
                    <a:pt x="25" y="0"/>
                  </a:lnTo>
                  <a:lnTo>
                    <a:pt x="24" y="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6" y="70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7"/>
                  </a:lnTo>
                  <a:lnTo>
                    <a:pt x="6" y="78"/>
                  </a:lnTo>
                  <a:lnTo>
                    <a:pt x="5" y="80"/>
                  </a:lnTo>
                  <a:lnTo>
                    <a:pt x="4" y="83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3" y="92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4" y="120"/>
                  </a:lnTo>
                  <a:lnTo>
                    <a:pt x="5" y="124"/>
                  </a:lnTo>
                  <a:lnTo>
                    <a:pt x="7" y="126"/>
                  </a:lnTo>
                  <a:lnTo>
                    <a:pt x="25" y="1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4356487" y="1704898"/>
              <a:ext cx="215513" cy="16363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30"/>
                </a:cxn>
                <a:cxn ang="0">
                  <a:pos x="36" y="59"/>
                </a:cxn>
                <a:cxn ang="0">
                  <a:pos x="33" y="122"/>
                </a:cxn>
                <a:cxn ang="0">
                  <a:pos x="29" y="183"/>
                </a:cxn>
                <a:cxn ang="0">
                  <a:pos x="22" y="243"/>
                </a:cxn>
                <a:cxn ang="0">
                  <a:pos x="15" y="297"/>
                </a:cxn>
                <a:cxn ang="0">
                  <a:pos x="9" y="346"/>
                </a:cxn>
                <a:cxn ang="0">
                  <a:pos x="0" y="410"/>
                </a:cxn>
                <a:cxn ang="0">
                  <a:pos x="54" y="410"/>
                </a:cxn>
                <a:cxn ang="0">
                  <a:pos x="54" y="0"/>
                </a:cxn>
                <a:cxn ang="0">
                  <a:pos x="36" y="0"/>
                </a:cxn>
              </a:cxnLst>
              <a:rect l="0" t="0" r="r" b="b"/>
              <a:pathLst>
                <a:path w="54" h="410">
                  <a:moveTo>
                    <a:pt x="36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30"/>
                  </a:lnTo>
                  <a:lnTo>
                    <a:pt x="36" y="59"/>
                  </a:lnTo>
                  <a:lnTo>
                    <a:pt x="33" y="122"/>
                  </a:lnTo>
                  <a:lnTo>
                    <a:pt x="29" y="183"/>
                  </a:lnTo>
                  <a:lnTo>
                    <a:pt x="22" y="243"/>
                  </a:lnTo>
                  <a:lnTo>
                    <a:pt x="15" y="297"/>
                  </a:lnTo>
                  <a:lnTo>
                    <a:pt x="9" y="346"/>
                  </a:lnTo>
                  <a:lnTo>
                    <a:pt x="0" y="410"/>
                  </a:lnTo>
                  <a:lnTo>
                    <a:pt x="54" y="410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3753851" y="4143386"/>
              <a:ext cx="818151" cy="57470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1" y="0"/>
                </a:cxn>
                <a:cxn ang="0">
                  <a:pos x="65" y="29"/>
                </a:cxn>
                <a:cxn ang="0">
                  <a:pos x="51" y="56"/>
                </a:cxn>
                <a:cxn ang="0">
                  <a:pos x="25" y="102"/>
                </a:cxn>
                <a:cxn ang="0">
                  <a:pos x="6" y="133"/>
                </a:cxn>
                <a:cxn ang="0">
                  <a:pos x="0" y="144"/>
                </a:cxn>
                <a:cxn ang="0">
                  <a:pos x="82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86" y="133"/>
                </a:cxn>
                <a:cxn ang="0">
                  <a:pos x="88" y="122"/>
                </a:cxn>
                <a:cxn ang="0">
                  <a:pos x="92" y="111"/>
                </a:cxn>
                <a:cxn ang="0">
                  <a:pos x="96" y="101"/>
                </a:cxn>
                <a:cxn ang="0">
                  <a:pos x="100" y="92"/>
                </a:cxn>
                <a:cxn ang="0">
                  <a:pos x="107" y="82"/>
                </a:cxn>
                <a:cxn ang="0">
                  <a:pos x="114" y="75"/>
                </a:cxn>
                <a:cxn ang="0">
                  <a:pos x="121" y="67"/>
                </a:cxn>
                <a:cxn ang="0">
                  <a:pos x="130" y="59"/>
                </a:cxn>
                <a:cxn ang="0">
                  <a:pos x="139" y="54"/>
                </a:cxn>
                <a:cxn ang="0">
                  <a:pos x="149" y="48"/>
                </a:cxn>
                <a:cxn ang="0">
                  <a:pos x="159" y="44"/>
                </a:cxn>
                <a:cxn ang="0">
                  <a:pos x="170" y="40"/>
                </a:cxn>
                <a:cxn ang="0">
                  <a:pos x="181" y="37"/>
                </a:cxn>
                <a:cxn ang="0">
                  <a:pos x="193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0"/>
                </a:cxn>
                <a:cxn ang="0">
                  <a:pos x="81" y="0"/>
                </a:cxn>
              </a:cxnLst>
              <a:rect l="0" t="0" r="r" b="b"/>
              <a:pathLst>
                <a:path w="205" h="144">
                  <a:moveTo>
                    <a:pt x="81" y="0"/>
                  </a:moveTo>
                  <a:lnTo>
                    <a:pt x="81" y="0"/>
                  </a:lnTo>
                  <a:lnTo>
                    <a:pt x="65" y="29"/>
                  </a:lnTo>
                  <a:lnTo>
                    <a:pt x="51" y="56"/>
                  </a:lnTo>
                  <a:lnTo>
                    <a:pt x="25" y="102"/>
                  </a:lnTo>
                  <a:lnTo>
                    <a:pt x="6" y="133"/>
                  </a:lnTo>
                  <a:lnTo>
                    <a:pt x="0" y="144"/>
                  </a:lnTo>
                  <a:lnTo>
                    <a:pt x="82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6" y="133"/>
                  </a:lnTo>
                  <a:lnTo>
                    <a:pt x="88" y="122"/>
                  </a:lnTo>
                  <a:lnTo>
                    <a:pt x="92" y="111"/>
                  </a:lnTo>
                  <a:lnTo>
                    <a:pt x="96" y="101"/>
                  </a:lnTo>
                  <a:lnTo>
                    <a:pt x="100" y="92"/>
                  </a:lnTo>
                  <a:lnTo>
                    <a:pt x="107" y="82"/>
                  </a:lnTo>
                  <a:lnTo>
                    <a:pt x="114" y="75"/>
                  </a:lnTo>
                  <a:lnTo>
                    <a:pt x="121" y="67"/>
                  </a:lnTo>
                  <a:lnTo>
                    <a:pt x="130" y="59"/>
                  </a:lnTo>
                  <a:lnTo>
                    <a:pt x="139" y="54"/>
                  </a:lnTo>
                  <a:lnTo>
                    <a:pt x="149" y="48"/>
                  </a:lnTo>
                  <a:lnTo>
                    <a:pt x="159" y="44"/>
                  </a:lnTo>
                  <a:lnTo>
                    <a:pt x="170" y="40"/>
                  </a:lnTo>
                  <a:lnTo>
                    <a:pt x="181" y="37"/>
                  </a:lnTo>
                  <a:lnTo>
                    <a:pt x="193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4077119" y="3975765"/>
              <a:ext cx="494881" cy="167621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24" y="3"/>
                </a:cxn>
                <a:cxn ang="0">
                  <a:pos x="79" y="3"/>
                </a:cxn>
                <a:cxn ang="0">
                  <a:pos x="79" y="3"/>
                </a:cxn>
                <a:cxn ang="0">
                  <a:pos x="7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8" y="2"/>
                </a:cxn>
                <a:cxn ang="0">
                  <a:pos x="0" y="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2"/>
                </a:cxn>
                <a:cxn ang="0">
                  <a:pos x="124" y="42"/>
                </a:cxn>
                <a:cxn ang="0">
                  <a:pos x="124" y="3"/>
                </a:cxn>
              </a:cxnLst>
              <a:rect l="0" t="0" r="r" b="b"/>
              <a:pathLst>
                <a:path w="124" h="42">
                  <a:moveTo>
                    <a:pt x="124" y="3"/>
                  </a:moveTo>
                  <a:lnTo>
                    <a:pt x="12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24" y="42"/>
                  </a:lnTo>
                  <a:lnTo>
                    <a:pt x="124" y="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4572000" y="3975765"/>
              <a:ext cx="498873" cy="167621"/>
            </a:xfrm>
            <a:custGeom>
              <a:avLst/>
              <a:gdLst/>
              <a:ahLst/>
              <a:cxnLst>
                <a:cxn ang="0">
                  <a:pos x="125" y="40"/>
                </a:cxn>
                <a:cxn ang="0">
                  <a:pos x="125" y="2"/>
                </a:cxn>
                <a:cxn ang="0">
                  <a:pos x="106" y="2"/>
                </a:cxn>
                <a:cxn ang="0">
                  <a:pos x="106" y="2"/>
                </a:cxn>
                <a:cxn ang="0">
                  <a:pos x="10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7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2"/>
                </a:cxn>
                <a:cxn ang="0">
                  <a:pos x="125" y="42"/>
                </a:cxn>
                <a:cxn ang="0">
                  <a:pos x="125" y="42"/>
                </a:cxn>
                <a:cxn ang="0">
                  <a:pos x="125" y="40"/>
                </a:cxn>
                <a:cxn ang="0">
                  <a:pos x="125" y="40"/>
                </a:cxn>
              </a:cxnLst>
              <a:rect l="0" t="0" r="r" b="b"/>
              <a:pathLst>
                <a:path w="125" h="42">
                  <a:moveTo>
                    <a:pt x="125" y="40"/>
                  </a:moveTo>
                  <a:lnTo>
                    <a:pt x="125" y="2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2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0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4572000" y="4143386"/>
              <a:ext cx="822141" cy="574701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3" y="35"/>
                </a:cxn>
                <a:cxn ang="0">
                  <a:pos x="24" y="37"/>
                </a:cxn>
                <a:cxn ang="0">
                  <a:pos x="36" y="40"/>
                </a:cxn>
                <a:cxn ang="0">
                  <a:pos x="46" y="43"/>
                </a:cxn>
                <a:cxn ang="0">
                  <a:pos x="57" y="48"/>
                </a:cxn>
                <a:cxn ang="0">
                  <a:pos x="67" y="54"/>
                </a:cxn>
                <a:cxn ang="0">
                  <a:pos x="75" y="59"/>
                </a:cxn>
                <a:cxn ang="0">
                  <a:pos x="84" y="67"/>
                </a:cxn>
                <a:cxn ang="0">
                  <a:pos x="92" y="75"/>
                </a:cxn>
                <a:cxn ang="0">
                  <a:pos x="99" y="82"/>
                </a:cxn>
                <a:cxn ang="0">
                  <a:pos x="105" y="92"/>
                </a:cxn>
                <a:cxn ang="0">
                  <a:pos x="109" y="101"/>
                </a:cxn>
                <a:cxn ang="0">
                  <a:pos x="114" y="111"/>
                </a:cxn>
                <a:cxn ang="0">
                  <a:pos x="117" y="122"/>
                </a:cxn>
                <a:cxn ang="0">
                  <a:pos x="119" y="133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199" y="133"/>
                </a:cxn>
                <a:cxn ang="0">
                  <a:pos x="181" y="102"/>
                </a:cxn>
                <a:cxn ang="0">
                  <a:pos x="154" y="56"/>
                </a:cxn>
                <a:cxn ang="0">
                  <a:pos x="140" y="29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206" h="144">
                  <a:moveTo>
                    <a:pt x="125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3" y="35"/>
                  </a:lnTo>
                  <a:lnTo>
                    <a:pt x="24" y="37"/>
                  </a:lnTo>
                  <a:lnTo>
                    <a:pt x="36" y="40"/>
                  </a:lnTo>
                  <a:lnTo>
                    <a:pt x="46" y="43"/>
                  </a:lnTo>
                  <a:lnTo>
                    <a:pt x="57" y="48"/>
                  </a:lnTo>
                  <a:lnTo>
                    <a:pt x="67" y="54"/>
                  </a:lnTo>
                  <a:lnTo>
                    <a:pt x="75" y="59"/>
                  </a:lnTo>
                  <a:lnTo>
                    <a:pt x="84" y="67"/>
                  </a:lnTo>
                  <a:lnTo>
                    <a:pt x="92" y="75"/>
                  </a:lnTo>
                  <a:lnTo>
                    <a:pt x="99" y="82"/>
                  </a:lnTo>
                  <a:lnTo>
                    <a:pt x="105" y="92"/>
                  </a:lnTo>
                  <a:lnTo>
                    <a:pt x="109" y="101"/>
                  </a:lnTo>
                  <a:lnTo>
                    <a:pt x="114" y="111"/>
                  </a:lnTo>
                  <a:lnTo>
                    <a:pt x="117" y="122"/>
                  </a:lnTo>
                  <a:lnTo>
                    <a:pt x="119" y="133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199" y="133"/>
                  </a:lnTo>
                  <a:lnTo>
                    <a:pt x="181" y="102"/>
                  </a:lnTo>
                  <a:lnTo>
                    <a:pt x="154" y="56"/>
                  </a:lnTo>
                  <a:lnTo>
                    <a:pt x="140" y="29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4572000" y="1202035"/>
              <a:ext cx="103765" cy="502863"/>
            </a:xfrm>
            <a:custGeom>
              <a:avLst/>
              <a:gdLst/>
              <a:ahLst/>
              <a:cxnLst>
                <a:cxn ang="0">
                  <a:pos x="26" y="98"/>
                </a:cxn>
                <a:cxn ang="0">
                  <a:pos x="26" y="98"/>
                </a:cxn>
                <a:cxn ang="0">
                  <a:pos x="26" y="95"/>
                </a:cxn>
                <a:cxn ang="0">
                  <a:pos x="25" y="93"/>
                </a:cxn>
                <a:cxn ang="0">
                  <a:pos x="23" y="92"/>
                </a:cxn>
                <a:cxn ang="0">
                  <a:pos x="21" y="91"/>
                </a:cxn>
                <a:cxn ang="0">
                  <a:pos x="21" y="91"/>
                </a:cxn>
                <a:cxn ang="0">
                  <a:pos x="22" y="88"/>
                </a:cxn>
                <a:cxn ang="0">
                  <a:pos x="22" y="83"/>
                </a:cxn>
                <a:cxn ang="0">
                  <a:pos x="22" y="83"/>
                </a:cxn>
                <a:cxn ang="0">
                  <a:pos x="22" y="80"/>
                </a:cxn>
                <a:cxn ang="0">
                  <a:pos x="19" y="78"/>
                </a:cxn>
                <a:cxn ang="0">
                  <a:pos x="17" y="77"/>
                </a:cxn>
                <a:cxn ang="0">
                  <a:pos x="14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12" y="73"/>
                </a:cxn>
                <a:cxn ang="0">
                  <a:pos x="12" y="73"/>
                </a:cxn>
                <a:cxn ang="0">
                  <a:pos x="12" y="72"/>
                </a:cxn>
                <a:cxn ang="0">
                  <a:pos x="11" y="70"/>
                </a:cxn>
                <a:cxn ang="0">
                  <a:pos x="9" y="69"/>
                </a:cxn>
                <a:cxn ang="0">
                  <a:pos x="6" y="69"/>
                </a:cxn>
                <a:cxn ang="0">
                  <a:pos x="4" y="69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6"/>
                </a:cxn>
                <a:cxn ang="0">
                  <a:pos x="19" y="126"/>
                </a:cxn>
                <a:cxn ang="0">
                  <a:pos x="19" y="126"/>
                </a:cxn>
                <a:cxn ang="0">
                  <a:pos x="21" y="124"/>
                </a:cxn>
                <a:cxn ang="0">
                  <a:pos x="22" y="120"/>
                </a:cxn>
                <a:cxn ang="0">
                  <a:pos x="24" y="111"/>
                </a:cxn>
                <a:cxn ang="0">
                  <a:pos x="26" y="98"/>
                </a:cxn>
                <a:cxn ang="0">
                  <a:pos x="26" y="98"/>
                </a:cxn>
              </a:cxnLst>
              <a:rect l="0" t="0" r="r" b="b"/>
              <a:pathLst>
                <a:path w="26" h="126">
                  <a:moveTo>
                    <a:pt x="26" y="98"/>
                  </a:moveTo>
                  <a:lnTo>
                    <a:pt x="26" y="98"/>
                  </a:lnTo>
                  <a:lnTo>
                    <a:pt x="26" y="95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2" y="88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7" y="77"/>
                  </a:lnTo>
                  <a:lnTo>
                    <a:pt x="14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9" y="69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" y="126"/>
                  </a:lnTo>
                  <a:lnTo>
                    <a:pt x="19" y="126"/>
                  </a:lnTo>
                  <a:lnTo>
                    <a:pt x="21" y="124"/>
                  </a:lnTo>
                  <a:lnTo>
                    <a:pt x="22" y="120"/>
                  </a:lnTo>
                  <a:lnTo>
                    <a:pt x="24" y="111"/>
                  </a:lnTo>
                  <a:lnTo>
                    <a:pt x="26" y="9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4572000" y="1704898"/>
              <a:ext cx="223495" cy="1636301"/>
            </a:xfrm>
            <a:custGeom>
              <a:avLst/>
              <a:gdLst/>
              <a:ahLst/>
              <a:cxnLst>
                <a:cxn ang="0">
                  <a:pos x="56" y="410"/>
                </a:cxn>
                <a:cxn ang="0">
                  <a:pos x="56" y="410"/>
                </a:cxn>
                <a:cxn ang="0">
                  <a:pos x="46" y="346"/>
                </a:cxn>
                <a:cxn ang="0">
                  <a:pos x="39" y="297"/>
                </a:cxn>
                <a:cxn ang="0">
                  <a:pos x="33" y="243"/>
                </a:cxn>
                <a:cxn ang="0">
                  <a:pos x="26" y="183"/>
                </a:cxn>
                <a:cxn ang="0">
                  <a:pos x="22" y="122"/>
                </a:cxn>
                <a:cxn ang="0">
                  <a:pos x="18" y="59"/>
                </a:cxn>
                <a:cxn ang="0">
                  <a:pos x="17" y="3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410"/>
                </a:cxn>
                <a:cxn ang="0">
                  <a:pos x="56" y="410"/>
                </a:cxn>
              </a:cxnLst>
              <a:rect l="0" t="0" r="r" b="b"/>
              <a:pathLst>
                <a:path w="56" h="410">
                  <a:moveTo>
                    <a:pt x="56" y="410"/>
                  </a:moveTo>
                  <a:lnTo>
                    <a:pt x="56" y="410"/>
                  </a:lnTo>
                  <a:lnTo>
                    <a:pt x="46" y="346"/>
                  </a:lnTo>
                  <a:lnTo>
                    <a:pt x="39" y="297"/>
                  </a:lnTo>
                  <a:lnTo>
                    <a:pt x="33" y="243"/>
                  </a:lnTo>
                  <a:lnTo>
                    <a:pt x="26" y="183"/>
                  </a:lnTo>
                  <a:lnTo>
                    <a:pt x="22" y="122"/>
                  </a:lnTo>
                  <a:lnTo>
                    <a:pt x="18" y="59"/>
                  </a:lnTo>
                  <a:lnTo>
                    <a:pt x="17" y="3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10"/>
                  </a:lnTo>
                  <a:lnTo>
                    <a:pt x="56" y="41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31"/>
            <p:cNvSpPr/>
            <p:nvPr/>
          </p:nvSpPr>
          <p:spPr bwMode="auto">
            <a:xfrm>
              <a:off x="4572000" y="3341199"/>
              <a:ext cx="279368" cy="83812"/>
            </a:xfrm>
            <a:custGeom>
              <a:avLst/>
              <a:gdLst/>
              <a:ahLst/>
              <a:cxnLst>
                <a:cxn ang="0">
                  <a:pos x="70" y="8"/>
                </a:cxn>
                <a:cxn ang="0">
                  <a:pos x="70" y="8"/>
                </a:cxn>
                <a:cxn ang="0">
                  <a:pos x="69" y="6"/>
                </a:cxn>
                <a:cxn ang="0">
                  <a:pos x="68" y="4"/>
                </a:cxn>
                <a:cxn ang="0">
                  <a:pos x="66" y="3"/>
                </a:cxn>
                <a:cxn ang="0">
                  <a:pos x="6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7" y="18"/>
                </a:cxn>
                <a:cxn ang="0">
                  <a:pos x="68" y="14"/>
                </a:cxn>
                <a:cxn ang="0">
                  <a:pos x="70" y="8"/>
                </a:cxn>
                <a:cxn ang="0">
                  <a:pos x="70" y="8"/>
                </a:cxn>
              </a:cxnLst>
              <a:rect l="0" t="0" r="r" b="b"/>
              <a:pathLst>
                <a:path w="70" h="21">
                  <a:moveTo>
                    <a:pt x="70" y="8"/>
                  </a:moveTo>
                  <a:lnTo>
                    <a:pt x="70" y="8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7" y="18"/>
                  </a:lnTo>
                  <a:lnTo>
                    <a:pt x="68" y="14"/>
                  </a:lnTo>
                  <a:lnTo>
                    <a:pt x="70" y="8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32"/>
            <p:cNvSpPr/>
            <p:nvPr/>
          </p:nvSpPr>
          <p:spPr bwMode="auto">
            <a:xfrm>
              <a:off x="4572000" y="3425010"/>
              <a:ext cx="423043" cy="550755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62" y="1"/>
                </a:cxn>
                <a:cxn ang="0">
                  <a:pos x="62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25" y="44"/>
                </a:cxn>
                <a:cxn ang="0">
                  <a:pos x="25" y="44"/>
                </a:cxn>
                <a:cxn ang="0">
                  <a:pos x="33" y="84"/>
                </a:cxn>
                <a:cxn ang="0">
                  <a:pos x="39" y="114"/>
                </a:cxn>
                <a:cxn ang="0">
                  <a:pos x="46" y="138"/>
                </a:cxn>
                <a:cxn ang="0">
                  <a:pos x="106" y="138"/>
                </a:cxn>
                <a:cxn ang="0">
                  <a:pos x="106" y="138"/>
                </a:cxn>
                <a:cxn ang="0">
                  <a:pos x="91" y="103"/>
                </a:cxn>
                <a:cxn ang="0">
                  <a:pos x="78" y="68"/>
                </a:cxn>
                <a:cxn ang="0">
                  <a:pos x="67" y="34"/>
                </a:cxn>
                <a:cxn ang="0">
                  <a:pos x="62" y="18"/>
                </a:cxn>
                <a:cxn ang="0">
                  <a:pos x="59" y="1"/>
                </a:cxn>
                <a:cxn ang="0">
                  <a:pos x="59" y="1"/>
                </a:cxn>
              </a:cxnLst>
              <a:rect l="0" t="0" r="r" b="b"/>
              <a:pathLst>
                <a:path w="106" h="138">
                  <a:moveTo>
                    <a:pt x="59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3" y="84"/>
                  </a:lnTo>
                  <a:lnTo>
                    <a:pt x="39" y="114"/>
                  </a:lnTo>
                  <a:lnTo>
                    <a:pt x="46" y="138"/>
                  </a:lnTo>
                  <a:lnTo>
                    <a:pt x="106" y="138"/>
                  </a:lnTo>
                  <a:lnTo>
                    <a:pt x="106" y="138"/>
                  </a:lnTo>
                  <a:lnTo>
                    <a:pt x="91" y="103"/>
                  </a:lnTo>
                  <a:lnTo>
                    <a:pt x="78" y="68"/>
                  </a:lnTo>
                  <a:lnTo>
                    <a:pt x="67" y="34"/>
                  </a:lnTo>
                  <a:lnTo>
                    <a:pt x="62" y="18"/>
                  </a:lnTo>
                  <a:lnTo>
                    <a:pt x="59" y="1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86"/>
          <p:cNvGrpSpPr/>
          <p:nvPr/>
        </p:nvGrpSpPr>
        <p:grpSpPr>
          <a:xfrm>
            <a:off x="3071802" y="4287586"/>
            <a:ext cx="5072098" cy="461808"/>
            <a:chOff x="3071802" y="4286262"/>
            <a:chExt cx="5072098" cy="461665"/>
          </a:xfrm>
        </p:grpSpPr>
        <p:sp>
          <p:nvSpPr>
            <p:cNvPr id="70" name="Rectangle 69"/>
            <p:cNvSpPr/>
            <p:nvPr/>
          </p:nvSpPr>
          <p:spPr>
            <a:xfrm>
              <a:off x="4000496" y="4334307"/>
              <a:ext cx="107157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71802" y="4500576"/>
              <a:ext cx="785818" cy="1588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357818" y="4286262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71934" y="4325223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4" name="Group 85"/>
          <p:cNvGrpSpPr/>
          <p:nvPr/>
        </p:nvGrpSpPr>
        <p:grpSpPr>
          <a:xfrm>
            <a:off x="2714612" y="3287145"/>
            <a:ext cx="5429288" cy="461808"/>
            <a:chOff x="2714612" y="3286130"/>
            <a:chExt cx="5429288" cy="461665"/>
          </a:xfrm>
        </p:grpSpPr>
        <p:sp>
          <p:nvSpPr>
            <p:cNvPr id="69" name="Rectangle 68"/>
            <p:cNvSpPr/>
            <p:nvPr/>
          </p:nvSpPr>
          <p:spPr>
            <a:xfrm>
              <a:off x="4000496" y="3328986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57818" y="3286130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71934" y="3325091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714612" y="3500444"/>
              <a:ext cx="1143008" cy="2011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3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1295636" y="1352968"/>
            <a:ext cx="236934" cy="237008"/>
            <a:chOff x="1066800" y="2209799"/>
            <a:chExt cx="315279" cy="315280"/>
          </a:xfrm>
        </p:grpSpPr>
        <p:sp>
          <p:nvSpPr>
            <p:cNvPr id="3" name="Shape 796"/>
            <p:cNvSpPr/>
            <p:nvPr/>
          </p:nvSpPr>
          <p:spPr>
            <a:xfrm>
              <a:off x="1066800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6" name="Shape 797"/>
            <p:cNvSpPr/>
            <p:nvPr/>
          </p:nvSpPr>
          <p:spPr bwMode="auto">
            <a:xfrm>
              <a:off x="1139147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4" name="Group 4"/>
          <p:cNvGrpSpPr/>
          <p:nvPr/>
        </p:nvGrpSpPr>
        <p:grpSpPr bwMode="auto">
          <a:xfrm>
            <a:off x="5372199" y="1352968"/>
            <a:ext cx="236934" cy="237008"/>
            <a:chOff x="4645616" y="2209799"/>
            <a:chExt cx="315279" cy="315280"/>
          </a:xfrm>
        </p:grpSpPr>
        <p:sp>
          <p:nvSpPr>
            <p:cNvPr id="6" name="Shape 801"/>
            <p:cNvSpPr/>
            <p:nvPr/>
          </p:nvSpPr>
          <p:spPr>
            <a:xfrm>
              <a:off x="4645616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4" name="Shape 802"/>
            <p:cNvSpPr/>
            <p:nvPr/>
          </p:nvSpPr>
          <p:spPr bwMode="auto">
            <a:xfrm>
              <a:off x="4717963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7" name="Group 10"/>
          <p:cNvGrpSpPr/>
          <p:nvPr/>
        </p:nvGrpSpPr>
        <p:grpSpPr bwMode="auto">
          <a:xfrm>
            <a:off x="1295636" y="2442728"/>
            <a:ext cx="236934" cy="237007"/>
            <a:chOff x="1066800" y="3675945"/>
            <a:chExt cx="315279" cy="315279"/>
          </a:xfrm>
        </p:grpSpPr>
        <p:sp>
          <p:nvSpPr>
            <p:cNvPr id="12" name="Shape 811"/>
            <p:cNvSpPr/>
            <p:nvPr/>
          </p:nvSpPr>
          <p:spPr>
            <a:xfrm>
              <a:off x="1066800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0" name="Shape 812"/>
            <p:cNvSpPr/>
            <p:nvPr/>
          </p:nvSpPr>
          <p:spPr bwMode="auto">
            <a:xfrm>
              <a:off x="1139147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" name="Group 13"/>
          <p:cNvGrpSpPr/>
          <p:nvPr/>
        </p:nvGrpSpPr>
        <p:grpSpPr bwMode="auto">
          <a:xfrm>
            <a:off x="5372199" y="2442728"/>
            <a:ext cx="236934" cy="237007"/>
            <a:chOff x="4645616" y="3675945"/>
            <a:chExt cx="315279" cy="315279"/>
          </a:xfrm>
        </p:grpSpPr>
        <p:sp>
          <p:nvSpPr>
            <p:cNvPr id="15" name="Shape 816"/>
            <p:cNvSpPr/>
            <p:nvPr/>
          </p:nvSpPr>
          <p:spPr>
            <a:xfrm>
              <a:off x="4645616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8" name="Shape 817"/>
            <p:cNvSpPr/>
            <p:nvPr/>
          </p:nvSpPr>
          <p:spPr bwMode="auto">
            <a:xfrm>
              <a:off x="4717963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1" name="Group 19"/>
          <p:cNvGrpSpPr/>
          <p:nvPr/>
        </p:nvGrpSpPr>
        <p:grpSpPr bwMode="auto">
          <a:xfrm>
            <a:off x="1295636" y="3589652"/>
            <a:ext cx="236934" cy="237008"/>
            <a:chOff x="1066800" y="5218290"/>
            <a:chExt cx="315279" cy="315280"/>
          </a:xfrm>
        </p:grpSpPr>
        <p:sp>
          <p:nvSpPr>
            <p:cNvPr id="21" name="Shape 826"/>
            <p:cNvSpPr/>
            <p:nvPr/>
          </p:nvSpPr>
          <p:spPr>
            <a:xfrm>
              <a:off x="1066800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4" name="Shape 827"/>
            <p:cNvSpPr/>
            <p:nvPr/>
          </p:nvSpPr>
          <p:spPr bwMode="auto">
            <a:xfrm>
              <a:off x="1139147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" name="Group 22"/>
          <p:cNvGrpSpPr/>
          <p:nvPr/>
        </p:nvGrpSpPr>
        <p:grpSpPr bwMode="auto">
          <a:xfrm>
            <a:off x="5372199" y="3589652"/>
            <a:ext cx="236934" cy="237008"/>
            <a:chOff x="4645616" y="5218290"/>
            <a:chExt cx="315279" cy="315280"/>
          </a:xfrm>
        </p:grpSpPr>
        <p:sp>
          <p:nvSpPr>
            <p:cNvPr id="24" name="Shape 831"/>
            <p:cNvSpPr/>
            <p:nvPr/>
          </p:nvSpPr>
          <p:spPr>
            <a:xfrm>
              <a:off x="4645616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2" name="Shape 832"/>
            <p:cNvSpPr/>
            <p:nvPr/>
          </p:nvSpPr>
          <p:spPr bwMode="auto">
            <a:xfrm>
              <a:off x="4717963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6" name="Group 46"/>
          <p:cNvGrpSpPr/>
          <p:nvPr/>
        </p:nvGrpSpPr>
        <p:grpSpPr bwMode="auto">
          <a:xfrm>
            <a:off x="1598054" y="1358923"/>
            <a:ext cx="2060972" cy="664574"/>
            <a:chOff x="1497673" y="1811884"/>
            <a:chExt cx="2746668" cy="884673"/>
          </a:xfrm>
        </p:grpSpPr>
        <p:sp>
          <p:nvSpPr>
            <p:cNvPr id="29" name="Text Placeholder 8"/>
            <p:cNvSpPr txBox="1"/>
            <p:nvPr/>
          </p:nvSpPr>
          <p:spPr>
            <a:xfrm>
              <a:off x="1497673" y="1811884"/>
              <a:ext cx="1891409" cy="271109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 Placeholder 1"/>
            <p:cNvSpPr txBox="1"/>
            <p:nvPr/>
          </p:nvSpPr>
          <p:spPr>
            <a:xfrm>
              <a:off x="1592878" y="2082993"/>
              <a:ext cx="2651463" cy="613564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17" name="Group 47"/>
          <p:cNvGrpSpPr/>
          <p:nvPr/>
        </p:nvGrpSpPr>
        <p:grpSpPr bwMode="auto">
          <a:xfrm>
            <a:off x="5674618" y="1358923"/>
            <a:ext cx="2059781" cy="664574"/>
            <a:chOff x="5075151" y="1811883"/>
            <a:chExt cx="2746667" cy="884674"/>
          </a:xfrm>
        </p:grpSpPr>
        <p:sp>
          <p:nvSpPr>
            <p:cNvPr id="31" name="Text Placeholder 8"/>
            <p:cNvSpPr txBox="1"/>
            <p:nvPr/>
          </p:nvSpPr>
          <p:spPr>
            <a:xfrm>
              <a:off x="5075151" y="1811883"/>
              <a:ext cx="1605133" cy="286964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 Placeholder 1"/>
            <p:cNvSpPr txBox="1"/>
            <p:nvPr/>
          </p:nvSpPr>
          <p:spPr>
            <a:xfrm>
              <a:off x="5170411" y="2082992"/>
              <a:ext cx="2651407" cy="613565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0" name="Group 56"/>
          <p:cNvGrpSpPr/>
          <p:nvPr/>
        </p:nvGrpSpPr>
        <p:grpSpPr bwMode="auto">
          <a:xfrm>
            <a:off x="1604008" y="2432007"/>
            <a:ext cx="2059781" cy="686012"/>
            <a:chOff x="1505293" y="3242448"/>
            <a:chExt cx="2746668" cy="913701"/>
          </a:xfrm>
        </p:grpSpPr>
        <p:sp>
          <p:nvSpPr>
            <p:cNvPr id="35" name="Text Placeholder 8"/>
            <p:cNvSpPr txBox="1"/>
            <p:nvPr/>
          </p:nvSpPr>
          <p:spPr>
            <a:xfrm>
              <a:off x="1505293" y="3242448"/>
              <a:ext cx="1868687" cy="345810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 Placeholder 1"/>
            <p:cNvSpPr txBox="1"/>
            <p:nvPr/>
          </p:nvSpPr>
          <p:spPr>
            <a:xfrm>
              <a:off x="1600553" y="3542257"/>
              <a:ext cx="2651408" cy="613892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2" name="Group 50"/>
          <p:cNvGrpSpPr/>
          <p:nvPr/>
        </p:nvGrpSpPr>
        <p:grpSpPr bwMode="auto">
          <a:xfrm>
            <a:off x="5680571" y="2421289"/>
            <a:ext cx="2059781" cy="696730"/>
            <a:chOff x="5082771" y="3227933"/>
            <a:chExt cx="2746667" cy="928216"/>
          </a:xfrm>
        </p:grpSpPr>
        <p:sp>
          <p:nvSpPr>
            <p:cNvPr id="37" name="Text Placeholder 8"/>
            <p:cNvSpPr txBox="1"/>
            <p:nvPr/>
          </p:nvSpPr>
          <p:spPr>
            <a:xfrm>
              <a:off x="5082771" y="3227933"/>
              <a:ext cx="1597195" cy="372873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1"/>
            <p:cNvSpPr txBox="1"/>
            <p:nvPr/>
          </p:nvSpPr>
          <p:spPr>
            <a:xfrm>
              <a:off x="5178031" y="3542099"/>
              <a:ext cx="2651407" cy="614050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5" name="Group 57"/>
          <p:cNvGrpSpPr/>
          <p:nvPr/>
        </p:nvGrpSpPr>
        <p:grpSpPr bwMode="auto">
          <a:xfrm>
            <a:off x="1584957" y="3605136"/>
            <a:ext cx="2066925" cy="663382"/>
            <a:chOff x="1479894" y="4804867"/>
            <a:chExt cx="2756192" cy="884673"/>
          </a:xfrm>
        </p:grpSpPr>
        <p:sp>
          <p:nvSpPr>
            <p:cNvPr id="41" name="Text Placeholder 8"/>
            <p:cNvSpPr txBox="1"/>
            <p:nvPr/>
          </p:nvSpPr>
          <p:spPr>
            <a:xfrm>
              <a:off x="1479894" y="4804867"/>
              <a:ext cx="1709919" cy="25253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 Placeholder 1"/>
            <p:cNvSpPr txBox="1"/>
            <p:nvPr/>
          </p:nvSpPr>
          <p:spPr>
            <a:xfrm>
              <a:off x="1584680" y="5076463"/>
              <a:ext cx="2651406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6" name="Group 58"/>
          <p:cNvGrpSpPr/>
          <p:nvPr/>
        </p:nvGrpSpPr>
        <p:grpSpPr bwMode="auto">
          <a:xfrm>
            <a:off x="5675807" y="3605136"/>
            <a:ext cx="2052638" cy="663382"/>
            <a:chOff x="5076421" y="4804867"/>
            <a:chExt cx="2737142" cy="884673"/>
          </a:xfrm>
        </p:grpSpPr>
        <p:sp>
          <p:nvSpPr>
            <p:cNvPr id="43" name="Text Placeholder 8"/>
            <p:cNvSpPr txBox="1"/>
            <p:nvPr/>
          </p:nvSpPr>
          <p:spPr>
            <a:xfrm>
              <a:off x="5076421" y="4804867"/>
              <a:ext cx="1613072" cy="24459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 Placeholder 1"/>
            <p:cNvSpPr txBox="1"/>
            <p:nvPr/>
          </p:nvSpPr>
          <p:spPr>
            <a:xfrm>
              <a:off x="5162155" y="5076463"/>
              <a:ext cx="2651408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1275160" y="1738849"/>
            <a:ext cx="1330282" cy="2175944"/>
            <a:chOff x="6678612" y="1308100"/>
            <a:chExt cx="549275" cy="779463"/>
          </a:xfrm>
        </p:grpSpPr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678612" y="1308100"/>
              <a:ext cx="549275" cy="779463"/>
            </a:xfrm>
            <a:custGeom>
              <a:avLst/>
              <a:gdLst>
                <a:gd name="T0" fmla="*/ 243 w 284"/>
                <a:gd name="T1" fmla="*/ 155 h 403"/>
                <a:gd name="T2" fmla="*/ 268 w 284"/>
                <a:gd name="T3" fmla="*/ 108 h 403"/>
                <a:gd name="T4" fmla="*/ 268 w 284"/>
                <a:gd name="T5" fmla="*/ 47 h 403"/>
                <a:gd name="T6" fmla="*/ 277 w 284"/>
                <a:gd name="T7" fmla="*/ 47 h 403"/>
                <a:gd name="T8" fmla="*/ 284 w 284"/>
                <a:gd name="T9" fmla="*/ 40 h 403"/>
                <a:gd name="T10" fmla="*/ 284 w 284"/>
                <a:gd name="T11" fmla="*/ 7 h 403"/>
                <a:gd name="T12" fmla="*/ 277 w 284"/>
                <a:gd name="T13" fmla="*/ 0 h 403"/>
                <a:gd name="T14" fmla="*/ 7 w 284"/>
                <a:gd name="T15" fmla="*/ 0 h 403"/>
                <a:gd name="T16" fmla="*/ 0 w 284"/>
                <a:gd name="T17" fmla="*/ 7 h 403"/>
                <a:gd name="T18" fmla="*/ 0 w 284"/>
                <a:gd name="T19" fmla="*/ 40 h 403"/>
                <a:gd name="T20" fmla="*/ 7 w 284"/>
                <a:gd name="T21" fmla="*/ 47 h 403"/>
                <a:gd name="T22" fmla="*/ 15 w 284"/>
                <a:gd name="T23" fmla="*/ 47 h 403"/>
                <a:gd name="T24" fmla="*/ 15 w 284"/>
                <a:gd name="T25" fmla="*/ 109 h 403"/>
                <a:gd name="T26" fmla="*/ 40 w 284"/>
                <a:gd name="T27" fmla="*/ 155 h 403"/>
                <a:gd name="T28" fmla="*/ 109 w 284"/>
                <a:gd name="T29" fmla="*/ 197 h 403"/>
                <a:gd name="T30" fmla="*/ 109 w 284"/>
                <a:gd name="T31" fmla="*/ 215 h 403"/>
                <a:gd name="T32" fmla="*/ 40 w 284"/>
                <a:gd name="T33" fmla="*/ 257 h 403"/>
                <a:gd name="T34" fmla="*/ 15 w 284"/>
                <a:gd name="T35" fmla="*/ 304 h 403"/>
                <a:gd name="T36" fmla="*/ 15 w 284"/>
                <a:gd name="T37" fmla="*/ 357 h 403"/>
                <a:gd name="T38" fmla="*/ 7 w 284"/>
                <a:gd name="T39" fmla="*/ 357 h 403"/>
                <a:gd name="T40" fmla="*/ 0 w 284"/>
                <a:gd name="T41" fmla="*/ 364 h 403"/>
                <a:gd name="T42" fmla="*/ 0 w 284"/>
                <a:gd name="T43" fmla="*/ 397 h 403"/>
                <a:gd name="T44" fmla="*/ 7 w 284"/>
                <a:gd name="T45" fmla="*/ 403 h 403"/>
                <a:gd name="T46" fmla="*/ 277 w 284"/>
                <a:gd name="T47" fmla="*/ 403 h 403"/>
                <a:gd name="T48" fmla="*/ 284 w 284"/>
                <a:gd name="T49" fmla="*/ 397 h 403"/>
                <a:gd name="T50" fmla="*/ 284 w 284"/>
                <a:gd name="T51" fmla="*/ 364 h 403"/>
                <a:gd name="T52" fmla="*/ 277 w 284"/>
                <a:gd name="T53" fmla="*/ 357 h 403"/>
                <a:gd name="T54" fmla="*/ 268 w 284"/>
                <a:gd name="T55" fmla="*/ 357 h 403"/>
                <a:gd name="T56" fmla="*/ 268 w 284"/>
                <a:gd name="T57" fmla="*/ 303 h 403"/>
                <a:gd name="T58" fmla="*/ 244 w 284"/>
                <a:gd name="T59" fmla="*/ 257 h 403"/>
                <a:gd name="T60" fmla="*/ 175 w 284"/>
                <a:gd name="T61" fmla="*/ 215 h 403"/>
                <a:gd name="T62" fmla="*/ 175 w 284"/>
                <a:gd name="T63" fmla="*/ 197 h 403"/>
                <a:gd name="T64" fmla="*/ 243 w 284"/>
                <a:gd name="T65" fmla="*/ 155 h 403"/>
                <a:gd name="T66" fmla="*/ 156 w 284"/>
                <a:gd name="T67" fmla="*/ 233 h 403"/>
                <a:gd name="T68" fmla="*/ 230 w 284"/>
                <a:gd name="T69" fmla="*/ 278 h 403"/>
                <a:gd name="T70" fmla="*/ 241 w 284"/>
                <a:gd name="T71" fmla="*/ 286 h 403"/>
                <a:gd name="T72" fmla="*/ 243 w 284"/>
                <a:gd name="T73" fmla="*/ 303 h 403"/>
                <a:gd name="T74" fmla="*/ 243 w 284"/>
                <a:gd name="T75" fmla="*/ 357 h 403"/>
                <a:gd name="T76" fmla="*/ 40 w 284"/>
                <a:gd name="T77" fmla="*/ 357 h 403"/>
                <a:gd name="T78" fmla="*/ 40 w 284"/>
                <a:gd name="T79" fmla="*/ 304 h 403"/>
                <a:gd name="T80" fmla="*/ 55 w 284"/>
                <a:gd name="T81" fmla="*/ 277 h 403"/>
                <a:gd name="T82" fmla="*/ 128 w 284"/>
                <a:gd name="T83" fmla="*/ 233 h 403"/>
                <a:gd name="T84" fmla="*/ 134 w 284"/>
                <a:gd name="T85" fmla="*/ 222 h 403"/>
                <a:gd name="T86" fmla="*/ 134 w 284"/>
                <a:gd name="T87" fmla="*/ 190 h 403"/>
                <a:gd name="T88" fmla="*/ 128 w 284"/>
                <a:gd name="T89" fmla="*/ 179 h 403"/>
                <a:gd name="T90" fmla="*/ 53 w 284"/>
                <a:gd name="T91" fmla="*/ 134 h 403"/>
                <a:gd name="T92" fmla="*/ 53 w 284"/>
                <a:gd name="T93" fmla="*/ 134 h 403"/>
                <a:gd name="T94" fmla="*/ 43 w 284"/>
                <a:gd name="T95" fmla="*/ 126 h 403"/>
                <a:gd name="T96" fmla="*/ 40 w 284"/>
                <a:gd name="T97" fmla="*/ 109 h 403"/>
                <a:gd name="T98" fmla="*/ 40 w 284"/>
                <a:gd name="T99" fmla="*/ 47 h 403"/>
                <a:gd name="T100" fmla="*/ 243 w 284"/>
                <a:gd name="T101" fmla="*/ 47 h 403"/>
                <a:gd name="T102" fmla="*/ 243 w 284"/>
                <a:gd name="T103" fmla="*/ 108 h 403"/>
                <a:gd name="T104" fmla="*/ 229 w 284"/>
                <a:gd name="T105" fmla="*/ 135 h 403"/>
                <a:gd name="T106" fmla="*/ 156 w 284"/>
                <a:gd name="T107" fmla="*/ 179 h 403"/>
                <a:gd name="T108" fmla="*/ 150 w 284"/>
                <a:gd name="T109" fmla="*/ 190 h 403"/>
                <a:gd name="T110" fmla="*/ 150 w 284"/>
                <a:gd name="T111" fmla="*/ 222 h 403"/>
                <a:gd name="T112" fmla="*/ 156 w 284"/>
                <a:gd name="T113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403">
                  <a:moveTo>
                    <a:pt x="243" y="155"/>
                  </a:moveTo>
                  <a:cubicBezTo>
                    <a:pt x="251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47"/>
                    <a:pt x="277" y="47"/>
                    <a:pt x="277" y="47"/>
                  </a:cubicBezTo>
                  <a:cubicBezTo>
                    <a:pt x="281" y="47"/>
                    <a:pt x="284" y="44"/>
                    <a:pt x="284" y="40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4" y="3"/>
                    <a:pt x="281" y="0"/>
                    <a:pt x="27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2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81" y="403"/>
                    <a:pt x="284" y="400"/>
                    <a:pt x="284" y="397"/>
                  </a:cubicBezTo>
                  <a:cubicBezTo>
                    <a:pt x="284" y="364"/>
                    <a:pt x="284" y="364"/>
                    <a:pt x="284" y="364"/>
                  </a:cubicBezTo>
                  <a:cubicBezTo>
                    <a:pt x="284" y="360"/>
                    <a:pt x="281" y="357"/>
                    <a:pt x="277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4" y="257"/>
                  </a:cubicBezTo>
                  <a:cubicBezTo>
                    <a:pt x="175" y="215"/>
                    <a:pt x="175" y="215"/>
                    <a:pt x="175" y="215"/>
                  </a:cubicBezTo>
                  <a:cubicBezTo>
                    <a:pt x="175" y="197"/>
                    <a:pt x="175" y="197"/>
                    <a:pt x="175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6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1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9" y="282"/>
                    <a:pt x="55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2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2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3" y="163"/>
                    <a:pt x="156" y="179"/>
                  </a:cubicBezTo>
                  <a:cubicBezTo>
                    <a:pt x="152" y="182"/>
                    <a:pt x="150" y="186"/>
                    <a:pt x="150" y="190"/>
                  </a:cubicBezTo>
                  <a:cubicBezTo>
                    <a:pt x="150" y="222"/>
                    <a:pt x="150" y="222"/>
                    <a:pt x="150" y="222"/>
                  </a:cubicBezTo>
                  <a:cubicBezTo>
                    <a:pt x="150" y="226"/>
                    <a:pt x="152" y="231"/>
                    <a:pt x="156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807244" y="1554269"/>
              <a:ext cx="309383" cy="93433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00960" y="1903257"/>
              <a:ext cx="307905" cy="78074"/>
            </a:xfrm>
            <a:custGeom>
              <a:avLst/>
              <a:gdLst>
                <a:gd name="T0" fmla="*/ 9 w 160"/>
                <a:gd name="T1" fmla="*/ 31 h 40"/>
                <a:gd name="T2" fmla="*/ 13 w 160"/>
                <a:gd name="T3" fmla="*/ 40 h 40"/>
                <a:gd name="T4" fmla="*/ 146 w 160"/>
                <a:gd name="T5" fmla="*/ 40 h 40"/>
                <a:gd name="T6" fmla="*/ 148 w 160"/>
                <a:gd name="T7" fmla="*/ 29 h 40"/>
                <a:gd name="T8" fmla="*/ 80 w 160"/>
                <a:gd name="T9" fmla="*/ 0 h 40"/>
                <a:gd name="T10" fmla="*/ 9 w 160"/>
                <a:gd name="T11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40">
                  <a:moveTo>
                    <a:pt x="9" y="31"/>
                  </a:moveTo>
                  <a:cubicBezTo>
                    <a:pt x="3" y="36"/>
                    <a:pt x="0" y="40"/>
                    <a:pt x="13" y="40"/>
                  </a:cubicBezTo>
                  <a:cubicBezTo>
                    <a:pt x="24" y="40"/>
                    <a:pt x="132" y="40"/>
                    <a:pt x="146" y="40"/>
                  </a:cubicBezTo>
                  <a:cubicBezTo>
                    <a:pt x="160" y="40"/>
                    <a:pt x="154" y="36"/>
                    <a:pt x="148" y="29"/>
                  </a:cubicBezTo>
                  <a:cubicBezTo>
                    <a:pt x="136" y="18"/>
                    <a:pt x="112" y="0"/>
                    <a:pt x="80" y="0"/>
                  </a:cubicBezTo>
                  <a:cubicBezTo>
                    <a:pt x="47" y="0"/>
                    <a:pt x="22" y="19"/>
                    <a:pt x="9" y="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945487" y="1669887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945487" y="1701885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945487" y="173686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945487" y="1770146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945487" y="1803424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945487" y="1838408"/>
              <a:ext cx="12568" cy="1407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945487" y="186997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</p:grpSp>
      <p:sp>
        <p:nvSpPr>
          <p:cNvPr id="28" name="Content Placeholder 2"/>
          <p:cNvSpPr txBox="1"/>
          <p:nvPr/>
        </p:nvSpPr>
        <p:spPr>
          <a:xfrm>
            <a:off x="1214797" y="1441853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9" name="Content Placeholder 2"/>
          <p:cNvSpPr txBox="1"/>
          <p:nvPr/>
        </p:nvSpPr>
        <p:spPr>
          <a:xfrm>
            <a:off x="6456760" y="1420416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0" name="Content Placeholder 2"/>
          <p:cNvSpPr txBox="1"/>
          <p:nvPr/>
        </p:nvSpPr>
        <p:spPr>
          <a:xfrm>
            <a:off x="3786188" y="1441853"/>
            <a:ext cx="1448990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3" name="组合 41"/>
          <p:cNvGrpSpPr/>
          <p:nvPr/>
        </p:nvGrpSpPr>
        <p:grpSpPr>
          <a:xfrm>
            <a:off x="3864420" y="1738422"/>
            <a:ext cx="1330860" cy="2176293"/>
            <a:chOff x="3864420" y="1738422"/>
            <a:chExt cx="1770039" cy="2176293"/>
          </a:xfrm>
        </p:grpSpPr>
        <p:grpSp>
          <p:nvGrpSpPr>
            <p:cNvPr id="4" name="Group 18"/>
            <p:cNvGrpSpPr/>
            <p:nvPr/>
          </p:nvGrpSpPr>
          <p:grpSpPr>
            <a:xfrm>
              <a:off x="3864420" y="1738422"/>
              <a:ext cx="1770039" cy="2176293"/>
              <a:chOff x="7424737" y="1308100"/>
              <a:chExt cx="549275" cy="779463"/>
            </a:xfrm>
            <a:solidFill>
              <a:schemeClr val="accent2"/>
            </a:solidFill>
          </p:grpSpPr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7424737" y="1308100"/>
                <a:ext cx="549275" cy="779463"/>
              </a:xfrm>
              <a:custGeom>
                <a:avLst/>
                <a:gdLst>
                  <a:gd name="T0" fmla="*/ 243 w 284"/>
                  <a:gd name="T1" fmla="*/ 155 h 403"/>
                  <a:gd name="T2" fmla="*/ 268 w 284"/>
                  <a:gd name="T3" fmla="*/ 108 h 403"/>
                  <a:gd name="T4" fmla="*/ 268 w 284"/>
                  <a:gd name="T5" fmla="*/ 47 h 403"/>
                  <a:gd name="T6" fmla="*/ 277 w 284"/>
                  <a:gd name="T7" fmla="*/ 47 h 403"/>
                  <a:gd name="T8" fmla="*/ 284 w 284"/>
                  <a:gd name="T9" fmla="*/ 40 h 403"/>
                  <a:gd name="T10" fmla="*/ 284 w 284"/>
                  <a:gd name="T11" fmla="*/ 7 h 403"/>
                  <a:gd name="T12" fmla="*/ 277 w 284"/>
                  <a:gd name="T13" fmla="*/ 0 h 403"/>
                  <a:gd name="T14" fmla="*/ 7 w 284"/>
                  <a:gd name="T15" fmla="*/ 0 h 403"/>
                  <a:gd name="T16" fmla="*/ 0 w 284"/>
                  <a:gd name="T17" fmla="*/ 7 h 403"/>
                  <a:gd name="T18" fmla="*/ 0 w 284"/>
                  <a:gd name="T19" fmla="*/ 40 h 403"/>
                  <a:gd name="T20" fmla="*/ 7 w 284"/>
                  <a:gd name="T21" fmla="*/ 47 h 403"/>
                  <a:gd name="T22" fmla="*/ 16 w 284"/>
                  <a:gd name="T23" fmla="*/ 47 h 403"/>
                  <a:gd name="T24" fmla="*/ 16 w 284"/>
                  <a:gd name="T25" fmla="*/ 109 h 403"/>
                  <a:gd name="T26" fmla="*/ 40 w 284"/>
                  <a:gd name="T27" fmla="*/ 155 h 403"/>
                  <a:gd name="T28" fmla="*/ 109 w 284"/>
                  <a:gd name="T29" fmla="*/ 197 h 403"/>
                  <a:gd name="T30" fmla="*/ 109 w 284"/>
                  <a:gd name="T31" fmla="*/ 215 h 403"/>
                  <a:gd name="T32" fmla="*/ 41 w 284"/>
                  <a:gd name="T33" fmla="*/ 257 h 403"/>
                  <a:gd name="T34" fmla="*/ 16 w 284"/>
                  <a:gd name="T35" fmla="*/ 304 h 403"/>
                  <a:gd name="T36" fmla="*/ 16 w 284"/>
                  <a:gd name="T37" fmla="*/ 357 h 403"/>
                  <a:gd name="T38" fmla="*/ 7 w 284"/>
                  <a:gd name="T39" fmla="*/ 357 h 403"/>
                  <a:gd name="T40" fmla="*/ 0 w 284"/>
                  <a:gd name="T41" fmla="*/ 364 h 403"/>
                  <a:gd name="T42" fmla="*/ 0 w 284"/>
                  <a:gd name="T43" fmla="*/ 397 h 403"/>
                  <a:gd name="T44" fmla="*/ 7 w 284"/>
                  <a:gd name="T45" fmla="*/ 403 h 403"/>
                  <a:gd name="T46" fmla="*/ 277 w 284"/>
                  <a:gd name="T47" fmla="*/ 403 h 403"/>
                  <a:gd name="T48" fmla="*/ 284 w 284"/>
                  <a:gd name="T49" fmla="*/ 397 h 403"/>
                  <a:gd name="T50" fmla="*/ 284 w 284"/>
                  <a:gd name="T51" fmla="*/ 364 h 403"/>
                  <a:gd name="T52" fmla="*/ 277 w 284"/>
                  <a:gd name="T53" fmla="*/ 357 h 403"/>
                  <a:gd name="T54" fmla="*/ 268 w 284"/>
                  <a:gd name="T55" fmla="*/ 357 h 403"/>
                  <a:gd name="T56" fmla="*/ 268 w 284"/>
                  <a:gd name="T57" fmla="*/ 303 h 403"/>
                  <a:gd name="T58" fmla="*/ 244 w 284"/>
                  <a:gd name="T59" fmla="*/ 257 h 403"/>
                  <a:gd name="T60" fmla="*/ 175 w 284"/>
                  <a:gd name="T61" fmla="*/ 215 h 403"/>
                  <a:gd name="T62" fmla="*/ 175 w 284"/>
                  <a:gd name="T63" fmla="*/ 197 h 403"/>
                  <a:gd name="T64" fmla="*/ 243 w 284"/>
                  <a:gd name="T65" fmla="*/ 155 h 403"/>
                  <a:gd name="T66" fmla="*/ 156 w 284"/>
                  <a:gd name="T67" fmla="*/ 233 h 403"/>
                  <a:gd name="T68" fmla="*/ 231 w 284"/>
                  <a:gd name="T69" fmla="*/ 278 h 403"/>
                  <a:gd name="T70" fmla="*/ 241 w 284"/>
                  <a:gd name="T71" fmla="*/ 286 h 403"/>
                  <a:gd name="T72" fmla="*/ 243 w 284"/>
                  <a:gd name="T73" fmla="*/ 303 h 403"/>
                  <a:gd name="T74" fmla="*/ 243 w 284"/>
                  <a:gd name="T75" fmla="*/ 357 h 403"/>
                  <a:gd name="T76" fmla="*/ 41 w 284"/>
                  <a:gd name="T77" fmla="*/ 357 h 403"/>
                  <a:gd name="T78" fmla="*/ 41 w 284"/>
                  <a:gd name="T79" fmla="*/ 304 h 403"/>
                  <a:gd name="T80" fmla="*/ 55 w 284"/>
                  <a:gd name="T81" fmla="*/ 277 h 403"/>
                  <a:gd name="T82" fmla="*/ 128 w 284"/>
                  <a:gd name="T83" fmla="*/ 233 h 403"/>
                  <a:gd name="T84" fmla="*/ 134 w 284"/>
                  <a:gd name="T85" fmla="*/ 222 h 403"/>
                  <a:gd name="T86" fmla="*/ 134 w 284"/>
                  <a:gd name="T87" fmla="*/ 190 h 403"/>
                  <a:gd name="T88" fmla="*/ 128 w 284"/>
                  <a:gd name="T89" fmla="*/ 179 h 403"/>
                  <a:gd name="T90" fmla="*/ 53 w 284"/>
                  <a:gd name="T91" fmla="*/ 134 h 403"/>
                  <a:gd name="T92" fmla="*/ 43 w 284"/>
                  <a:gd name="T93" fmla="*/ 126 h 403"/>
                  <a:gd name="T94" fmla="*/ 41 w 284"/>
                  <a:gd name="T95" fmla="*/ 109 h 403"/>
                  <a:gd name="T96" fmla="*/ 41 w 284"/>
                  <a:gd name="T97" fmla="*/ 47 h 403"/>
                  <a:gd name="T98" fmla="*/ 243 w 284"/>
                  <a:gd name="T99" fmla="*/ 47 h 403"/>
                  <a:gd name="T100" fmla="*/ 243 w 284"/>
                  <a:gd name="T101" fmla="*/ 108 h 403"/>
                  <a:gd name="T102" fmla="*/ 229 w 284"/>
                  <a:gd name="T103" fmla="*/ 135 h 403"/>
                  <a:gd name="T104" fmla="*/ 156 w 284"/>
                  <a:gd name="T105" fmla="*/ 179 h 403"/>
                  <a:gd name="T106" fmla="*/ 150 w 284"/>
                  <a:gd name="T107" fmla="*/ 190 h 403"/>
                  <a:gd name="T108" fmla="*/ 150 w 284"/>
                  <a:gd name="T109" fmla="*/ 222 h 403"/>
                  <a:gd name="T110" fmla="*/ 156 w 284"/>
                  <a:gd name="T111" fmla="*/ 23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403">
                    <a:moveTo>
                      <a:pt x="243" y="155"/>
                    </a:moveTo>
                    <a:cubicBezTo>
                      <a:pt x="251" y="150"/>
                      <a:pt x="268" y="138"/>
                      <a:pt x="268" y="108"/>
                    </a:cubicBezTo>
                    <a:cubicBezTo>
                      <a:pt x="268" y="47"/>
                      <a:pt x="268" y="47"/>
                      <a:pt x="268" y="47"/>
                    </a:cubicBezTo>
                    <a:cubicBezTo>
                      <a:pt x="277" y="47"/>
                      <a:pt x="277" y="47"/>
                      <a:pt x="277" y="47"/>
                    </a:cubicBezTo>
                    <a:cubicBezTo>
                      <a:pt x="281" y="47"/>
                      <a:pt x="284" y="44"/>
                      <a:pt x="284" y="40"/>
                    </a:cubicBezTo>
                    <a:cubicBezTo>
                      <a:pt x="284" y="7"/>
                      <a:pt x="284" y="7"/>
                      <a:pt x="284" y="7"/>
                    </a:cubicBezTo>
                    <a:cubicBezTo>
                      <a:pt x="284" y="3"/>
                      <a:pt x="281" y="0"/>
                      <a:pt x="27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4"/>
                      <a:pt x="3" y="47"/>
                      <a:pt x="7" y="47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6" y="139"/>
                      <a:pt x="24" y="146"/>
                      <a:pt x="40" y="155"/>
                    </a:cubicBezTo>
                    <a:cubicBezTo>
                      <a:pt x="109" y="197"/>
                      <a:pt x="109" y="197"/>
                      <a:pt x="109" y="197"/>
                    </a:cubicBezTo>
                    <a:cubicBezTo>
                      <a:pt x="109" y="215"/>
                      <a:pt x="109" y="215"/>
                      <a:pt x="109" y="215"/>
                    </a:cubicBezTo>
                    <a:cubicBezTo>
                      <a:pt x="92" y="225"/>
                      <a:pt x="47" y="253"/>
                      <a:pt x="41" y="257"/>
                    </a:cubicBezTo>
                    <a:cubicBezTo>
                      <a:pt x="33" y="262"/>
                      <a:pt x="16" y="274"/>
                      <a:pt x="16" y="304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7" y="357"/>
                      <a:pt x="7" y="357"/>
                      <a:pt x="7" y="357"/>
                    </a:cubicBezTo>
                    <a:cubicBezTo>
                      <a:pt x="3" y="357"/>
                      <a:pt x="0" y="360"/>
                      <a:pt x="0" y="364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0" y="400"/>
                      <a:pt x="3" y="403"/>
                      <a:pt x="7" y="403"/>
                    </a:cubicBezTo>
                    <a:cubicBezTo>
                      <a:pt x="277" y="403"/>
                      <a:pt x="277" y="403"/>
                      <a:pt x="277" y="403"/>
                    </a:cubicBezTo>
                    <a:cubicBezTo>
                      <a:pt x="281" y="403"/>
                      <a:pt x="284" y="400"/>
                      <a:pt x="284" y="397"/>
                    </a:cubicBezTo>
                    <a:cubicBezTo>
                      <a:pt x="284" y="364"/>
                      <a:pt x="284" y="364"/>
                      <a:pt x="284" y="364"/>
                    </a:cubicBezTo>
                    <a:cubicBezTo>
                      <a:pt x="284" y="360"/>
                      <a:pt x="281" y="357"/>
                      <a:pt x="277" y="357"/>
                    </a:cubicBezTo>
                    <a:cubicBezTo>
                      <a:pt x="268" y="357"/>
                      <a:pt x="268" y="357"/>
                      <a:pt x="268" y="357"/>
                    </a:cubicBezTo>
                    <a:cubicBezTo>
                      <a:pt x="268" y="303"/>
                      <a:pt x="268" y="303"/>
                      <a:pt x="268" y="303"/>
                    </a:cubicBezTo>
                    <a:cubicBezTo>
                      <a:pt x="268" y="274"/>
                      <a:pt x="260" y="267"/>
                      <a:pt x="244" y="257"/>
                    </a:cubicBezTo>
                    <a:cubicBezTo>
                      <a:pt x="175" y="215"/>
                      <a:pt x="175" y="215"/>
                      <a:pt x="175" y="215"/>
                    </a:cubicBezTo>
                    <a:cubicBezTo>
                      <a:pt x="175" y="197"/>
                      <a:pt x="175" y="197"/>
                      <a:pt x="175" y="197"/>
                    </a:cubicBezTo>
                    <a:cubicBezTo>
                      <a:pt x="192" y="187"/>
                      <a:pt x="237" y="159"/>
                      <a:pt x="243" y="155"/>
                    </a:cubicBezTo>
                    <a:close/>
                    <a:moveTo>
                      <a:pt x="156" y="233"/>
                    </a:moveTo>
                    <a:cubicBezTo>
                      <a:pt x="231" y="278"/>
                      <a:pt x="231" y="278"/>
                      <a:pt x="231" y="278"/>
                    </a:cubicBezTo>
                    <a:cubicBezTo>
                      <a:pt x="236" y="282"/>
                      <a:pt x="239" y="284"/>
                      <a:pt x="241" y="286"/>
                    </a:cubicBezTo>
                    <a:cubicBezTo>
                      <a:pt x="243" y="289"/>
                      <a:pt x="243" y="294"/>
                      <a:pt x="243" y="303"/>
                    </a:cubicBezTo>
                    <a:cubicBezTo>
                      <a:pt x="243" y="357"/>
                      <a:pt x="243" y="357"/>
                      <a:pt x="243" y="357"/>
                    </a:cubicBezTo>
                    <a:cubicBezTo>
                      <a:pt x="41" y="357"/>
                      <a:pt x="41" y="357"/>
                      <a:pt x="41" y="357"/>
                    </a:cubicBezTo>
                    <a:cubicBezTo>
                      <a:pt x="41" y="304"/>
                      <a:pt x="41" y="304"/>
                      <a:pt x="41" y="304"/>
                    </a:cubicBezTo>
                    <a:cubicBezTo>
                      <a:pt x="41" y="287"/>
                      <a:pt x="49" y="282"/>
                      <a:pt x="55" y="277"/>
                    </a:cubicBezTo>
                    <a:cubicBezTo>
                      <a:pt x="60" y="274"/>
                      <a:pt x="101" y="249"/>
                      <a:pt x="128" y="233"/>
                    </a:cubicBezTo>
                    <a:cubicBezTo>
                      <a:pt x="132" y="231"/>
                      <a:pt x="134" y="226"/>
                      <a:pt x="134" y="222"/>
                    </a:cubicBezTo>
                    <a:cubicBezTo>
                      <a:pt x="134" y="190"/>
                      <a:pt x="134" y="190"/>
                      <a:pt x="134" y="190"/>
                    </a:cubicBezTo>
                    <a:cubicBezTo>
                      <a:pt x="134" y="186"/>
                      <a:pt x="132" y="182"/>
                      <a:pt x="128" y="179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48" y="130"/>
                      <a:pt x="45" y="128"/>
                      <a:pt x="43" y="126"/>
                    </a:cubicBezTo>
                    <a:cubicBezTo>
                      <a:pt x="41" y="123"/>
                      <a:pt x="41" y="118"/>
                      <a:pt x="41" y="10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43" y="47"/>
                      <a:pt x="243" y="47"/>
                      <a:pt x="243" y="47"/>
                    </a:cubicBezTo>
                    <a:cubicBezTo>
                      <a:pt x="243" y="108"/>
                      <a:pt x="243" y="108"/>
                      <a:pt x="243" y="108"/>
                    </a:cubicBezTo>
                    <a:cubicBezTo>
                      <a:pt x="243" y="125"/>
                      <a:pt x="235" y="131"/>
                      <a:pt x="229" y="135"/>
                    </a:cubicBezTo>
                    <a:cubicBezTo>
                      <a:pt x="224" y="138"/>
                      <a:pt x="183" y="163"/>
                      <a:pt x="156" y="179"/>
                    </a:cubicBezTo>
                    <a:cubicBezTo>
                      <a:pt x="152" y="182"/>
                      <a:pt x="150" y="186"/>
                      <a:pt x="150" y="190"/>
                    </a:cubicBezTo>
                    <a:cubicBezTo>
                      <a:pt x="150" y="222"/>
                      <a:pt x="150" y="222"/>
                      <a:pt x="150" y="222"/>
                    </a:cubicBezTo>
                    <a:cubicBezTo>
                      <a:pt x="150" y="226"/>
                      <a:pt x="152" y="231"/>
                      <a:pt x="156" y="23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7521575" y="1826068"/>
                <a:ext cx="355600" cy="155131"/>
              </a:xfrm>
              <a:custGeom>
                <a:avLst/>
                <a:gdLst>
                  <a:gd name="T0" fmla="*/ 3 w 184"/>
                  <a:gd name="T1" fmla="*/ 52 h 93"/>
                  <a:gd name="T2" fmla="*/ 0 w 184"/>
                  <a:gd name="T3" fmla="*/ 57 h 93"/>
                  <a:gd name="T4" fmla="*/ 0 w 184"/>
                  <a:gd name="T5" fmla="*/ 89 h 93"/>
                  <a:gd name="T6" fmla="*/ 3 w 184"/>
                  <a:gd name="T7" fmla="*/ 92 h 93"/>
                  <a:gd name="T8" fmla="*/ 92 w 184"/>
                  <a:gd name="T9" fmla="*/ 93 h 93"/>
                  <a:gd name="T10" fmla="*/ 180 w 184"/>
                  <a:gd name="T11" fmla="*/ 92 h 93"/>
                  <a:gd name="T12" fmla="*/ 183 w 184"/>
                  <a:gd name="T13" fmla="*/ 89 h 93"/>
                  <a:gd name="T14" fmla="*/ 183 w 184"/>
                  <a:gd name="T15" fmla="*/ 57 h 93"/>
                  <a:gd name="T16" fmla="*/ 181 w 184"/>
                  <a:gd name="T17" fmla="*/ 52 h 93"/>
                  <a:gd name="T18" fmla="*/ 92 w 184"/>
                  <a:gd name="T19" fmla="*/ 0 h 93"/>
                  <a:gd name="T20" fmla="*/ 3 w 184"/>
                  <a:gd name="T21" fmla="*/ 5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4" h="93">
                    <a:moveTo>
                      <a:pt x="3" y="52"/>
                    </a:moveTo>
                    <a:cubicBezTo>
                      <a:pt x="1" y="53"/>
                      <a:pt x="0" y="54"/>
                      <a:pt x="0" y="57"/>
                    </a:cubicBezTo>
                    <a:cubicBezTo>
                      <a:pt x="0" y="60"/>
                      <a:pt x="0" y="89"/>
                      <a:pt x="0" y="89"/>
                    </a:cubicBezTo>
                    <a:cubicBezTo>
                      <a:pt x="0" y="89"/>
                      <a:pt x="0" y="92"/>
                      <a:pt x="3" y="92"/>
                    </a:cubicBezTo>
                    <a:cubicBezTo>
                      <a:pt x="5" y="92"/>
                      <a:pt x="48" y="93"/>
                      <a:pt x="92" y="93"/>
                    </a:cubicBezTo>
                    <a:cubicBezTo>
                      <a:pt x="136" y="93"/>
                      <a:pt x="179" y="92"/>
                      <a:pt x="180" y="92"/>
                    </a:cubicBezTo>
                    <a:cubicBezTo>
                      <a:pt x="184" y="92"/>
                      <a:pt x="183" y="89"/>
                      <a:pt x="183" y="89"/>
                    </a:cubicBezTo>
                    <a:cubicBezTo>
                      <a:pt x="183" y="89"/>
                      <a:pt x="183" y="60"/>
                      <a:pt x="183" y="57"/>
                    </a:cubicBezTo>
                    <a:cubicBezTo>
                      <a:pt x="183" y="54"/>
                      <a:pt x="183" y="53"/>
                      <a:pt x="181" y="52"/>
                    </a:cubicBezTo>
                    <a:cubicBezTo>
                      <a:pt x="169" y="43"/>
                      <a:pt x="115" y="0"/>
                      <a:pt x="92" y="0"/>
                    </a:cubicBezTo>
                    <a:cubicBezTo>
                      <a:pt x="68" y="0"/>
                      <a:pt x="15" y="43"/>
                      <a:pt x="3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31" name="Freeform 30"/>
            <p:cNvSpPr/>
            <p:nvPr/>
          </p:nvSpPr>
          <p:spPr bwMode="auto">
            <a:xfrm>
              <a:off x="4250532" y="2351020"/>
              <a:ext cx="997744" cy="260828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7" name="组合 42"/>
          <p:cNvGrpSpPr/>
          <p:nvPr/>
        </p:nvGrpSpPr>
        <p:grpSpPr>
          <a:xfrm>
            <a:off x="6556773" y="1738849"/>
            <a:ext cx="1327595" cy="2175944"/>
            <a:chOff x="6556773" y="1738849"/>
            <a:chExt cx="1765696" cy="2175944"/>
          </a:xfrm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556773" y="1738849"/>
              <a:ext cx="1765696" cy="2175944"/>
            </a:xfrm>
            <a:custGeom>
              <a:avLst/>
              <a:gdLst>
                <a:gd name="T0" fmla="*/ 243 w 283"/>
                <a:gd name="T1" fmla="*/ 155 h 403"/>
                <a:gd name="T2" fmla="*/ 268 w 283"/>
                <a:gd name="T3" fmla="*/ 108 h 403"/>
                <a:gd name="T4" fmla="*/ 268 w 283"/>
                <a:gd name="T5" fmla="*/ 47 h 403"/>
                <a:gd name="T6" fmla="*/ 276 w 283"/>
                <a:gd name="T7" fmla="*/ 47 h 403"/>
                <a:gd name="T8" fmla="*/ 283 w 283"/>
                <a:gd name="T9" fmla="*/ 40 h 403"/>
                <a:gd name="T10" fmla="*/ 283 w 283"/>
                <a:gd name="T11" fmla="*/ 7 h 403"/>
                <a:gd name="T12" fmla="*/ 276 w 283"/>
                <a:gd name="T13" fmla="*/ 0 h 403"/>
                <a:gd name="T14" fmla="*/ 7 w 283"/>
                <a:gd name="T15" fmla="*/ 0 h 403"/>
                <a:gd name="T16" fmla="*/ 0 w 283"/>
                <a:gd name="T17" fmla="*/ 7 h 403"/>
                <a:gd name="T18" fmla="*/ 0 w 283"/>
                <a:gd name="T19" fmla="*/ 40 h 403"/>
                <a:gd name="T20" fmla="*/ 7 w 283"/>
                <a:gd name="T21" fmla="*/ 47 h 403"/>
                <a:gd name="T22" fmla="*/ 15 w 283"/>
                <a:gd name="T23" fmla="*/ 47 h 403"/>
                <a:gd name="T24" fmla="*/ 15 w 283"/>
                <a:gd name="T25" fmla="*/ 109 h 403"/>
                <a:gd name="T26" fmla="*/ 40 w 283"/>
                <a:gd name="T27" fmla="*/ 155 h 403"/>
                <a:gd name="T28" fmla="*/ 109 w 283"/>
                <a:gd name="T29" fmla="*/ 197 h 403"/>
                <a:gd name="T30" fmla="*/ 109 w 283"/>
                <a:gd name="T31" fmla="*/ 215 h 403"/>
                <a:gd name="T32" fmla="*/ 40 w 283"/>
                <a:gd name="T33" fmla="*/ 257 h 403"/>
                <a:gd name="T34" fmla="*/ 15 w 283"/>
                <a:gd name="T35" fmla="*/ 304 h 403"/>
                <a:gd name="T36" fmla="*/ 15 w 283"/>
                <a:gd name="T37" fmla="*/ 357 h 403"/>
                <a:gd name="T38" fmla="*/ 7 w 283"/>
                <a:gd name="T39" fmla="*/ 357 h 403"/>
                <a:gd name="T40" fmla="*/ 0 w 283"/>
                <a:gd name="T41" fmla="*/ 364 h 403"/>
                <a:gd name="T42" fmla="*/ 0 w 283"/>
                <a:gd name="T43" fmla="*/ 397 h 403"/>
                <a:gd name="T44" fmla="*/ 7 w 283"/>
                <a:gd name="T45" fmla="*/ 403 h 403"/>
                <a:gd name="T46" fmla="*/ 276 w 283"/>
                <a:gd name="T47" fmla="*/ 403 h 403"/>
                <a:gd name="T48" fmla="*/ 283 w 283"/>
                <a:gd name="T49" fmla="*/ 397 h 403"/>
                <a:gd name="T50" fmla="*/ 283 w 283"/>
                <a:gd name="T51" fmla="*/ 364 h 403"/>
                <a:gd name="T52" fmla="*/ 276 w 283"/>
                <a:gd name="T53" fmla="*/ 357 h 403"/>
                <a:gd name="T54" fmla="*/ 268 w 283"/>
                <a:gd name="T55" fmla="*/ 357 h 403"/>
                <a:gd name="T56" fmla="*/ 268 w 283"/>
                <a:gd name="T57" fmla="*/ 303 h 403"/>
                <a:gd name="T58" fmla="*/ 243 w 283"/>
                <a:gd name="T59" fmla="*/ 257 h 403"/>
                <a:gd name="T60" fmla="*/ 174 w 283"/>
                <a:gd name="T61" fmla="*/ 215 h 403"/>
                <a:gd name="T62" fmla="*/ 174 w 283"/>
                <a:gd name="T63" fmla="*/ 197 h 403"/>
                <a:gd name="T64" fmla="*/ 243 w 283"/>
                <a:gd name="T65" fmla="*/ 155 h 403"/>
                <a:gd name="T66" fmla="*/ 155 w 283"/>
                <a:gd name="T67" fmla="*/ 233 h 403"/>
                <a:gd name="T68" fmla="*/ 230 w 283"/>
                <a:gd name="T69" fmla="*/ 278 h 403"/>
                <a:gd name="T70" fmla="*/ 240 w 283"/>
                <a:gd name="T71" fmla="*/ 286 h 403"/>
                <a:gd name="T72" fmla="*/ 243 w 283"/>
                <a:gd name="T73" fmla="*/ 303 h 403"/>
                <a:gd name="T74" fmla="*/ 243 w 283"/>
                <a:gd name="T75" fmla="*/ 357 h 403"/>
                <a:gd name="T76" fmla="*/ 40 w 283"/>
                <a:gd name="T77" fmla="*/ 357 h 403"/>
                <a:gd name="T78" fmla="*/ 40 w 283"/>
                <a:gd name="T79" fmla="*/ 304 h 403"/>
                <a:gd name="T80" fmla="*/ 54 w 283"/>
                <a:gd name="T81" fmla="*/ 277 h 403"/>
                <a:gd name="T82" fmla="*/ 128 w 283"/>
                <a:gd name="T83" fmla="*/ 233 h 403"/>
                <a:gd name="T84" fmla="*/ 134 w 283"/>
                <a:gd name="T85" fmla="*/ 222 h 403"/>
                <a:gd name="T86" fmla="*/ 134 w 283"/>
                <a:gd name="T87" fmla="*/ 190 h 403"/>
                <a:gd name="T88" fmla="*/ 128 w 283"/>
                <a:gd name="T89" fmla="*/ 179 h 403"/>
                <a:gd name="T90" fmla="*/ 53 w 283"/>
                <a:gd name="T91" fmla="*/ 134 h 403"/>
                <a:gd name="T92" fmla="*/ 43 w 283"/>
                <a:gd name="T93" fmla="*/ 126 h 403"/>
                <a:gd name="T94" fmla="*/ 40 w 283"/>
                <a:gd name="T95" fmla="*/ 109 h 403"/>
                <a:gd name="T96" fmla="*/ 40 w 283"/>
                <a:gd name="T97" fmla="*/ 47 h 403"/>
                <a:gd name="T98" fmla="*/ 243 w 283"/>
                <a:gd name="T99" fmla="*/ 47 h 403"/>
                <a:gd name="T100" fmla="*/ 243 w 283"/>
                <a:gd name="T101" fmla="*/ 108 h 403"/>
                <a:gd name="T102" fmla="*/ 229 w 283"/>
                <a:gd name="T103" fmla="*/ 135 h 403"/>
                <a:gd name="T104" fmla="*/ 155 w 283"/>
                <a:gd name="T105" fmla="*/ 179 h 403"/>
                <a:gd name="T106" fmla="*/ 149 w 283"/>
                <a:gd name="T107" fmla="*/ 190 h 403"/>
                <a:gd name="T108" fmla="*/ 149 w 283"/>
                <a:gd name="T109" fmla="*/ 222 h 403"/>
                <a:gd name="T110" fmla="*/ 155 w 283"/>
                <a:gd name="T111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" h="403">
                  <a:moveTo>
                    <a:pt x="243" y="155"/>
                  </a:moveTo>
                  <a:cubicBezTo>
                    <a:pt x="250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0" y="47"/>
                    <a:pt x="283" y="44"/>
                    <a:pt x="283" y="40"/>
                  </a:cubicBezTo>
                  <a:cubicBezTo>
                    <a:pt x="283" y="7"/>
                    <a:pt x="283" y="7"/>
                    <a:pt x="283" y="7"/>
                  </a:cubicBezTo>
                  <a:cubicBezTo>
                    <a:pt x="283" y="3"/>
                    <a:pt x="280" y="0"/>
                    <a:pt x="27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1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6" y="403"/>
                    <a:pt x="276" y="403"/>
                    <a:pt x="276" y="403"/>
                  </a:cubicBezTo>
                  <a:cubicBezTo>
                    <a:pt x="280" y="403"/>
                    <a:pt x="283" y="400"/>
                    <a:pt x="283" y="397"/>
                  </a:cubicBezTo>
                  <a:cubicBezTo>
                    <a:pt x="283" y="364"/>
                    <a:pt x="283" y="364"/>
                    <a:pt x="283" y="364"/>
                  </a:cubicBezTo>
                  <a:cubicBezTo>
                    <a:pt x="283" y="360"/>
                    <a:pt x="280" y="357"/>
                    <a:pt x="276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3" y="257"/>
                  </a:cubicBezTo>
                  <a:cubicBezTo>
                    <a:pt x="174" y="215"/>
                    <a:pt x="174" y="215"/>
                    <a:pt x="174" y="215"/>
                  </a:cubicBezTo>
                  <a:cubicBezTo>
                    <a:pt x="174" y="197"/>
                    <a:pt x="174" y="197"/>
                    <a:pt x="174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5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0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8" y="282"/>
                    <a:pt x="54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1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1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2" y="163"/>
                    <a:pt x="155" y="179"/>
                  </a:cubicBezTo>
                  <a:cubicBezTo>
                    <a:pt x="152" y="182"/>
                    <a:pt x="149" y="186"/>
                    <a:pt x="149" y="190"/>
                  </a:cubicBezTo>
                  <a:cubicBezTo>
                    <a:pt x="149" y="222"/>
                    <a:pt x="149" y="222"/>
                    <a:pt x="149" y="222"/>
                  </a:cubicBezTo>
                  <a:cubicBezTo>
                    <a:pt x="149" y="226"/>
                    <a:pt x="152" y="231"/>
                    <a:pt x="155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866335" y="3106110"/>
              <a:ext cx="1146572" cy="504981"/>
            </a:xfrm>
            <a:custGeom>
              <a:avLst/>
              <a:gdLst>
                <a:gd name="T0" fmla="*/ 3 w 184"/>
                <a:gd name="T1" fmla="*/ 52 h 93"/>
                <a:gd name="T2" fmla="*/ 0 w 184"/>
                <a:gd name="T3" fmla="*/ 57 h 93"/>
                <a:gd name="T4" fmla="*/ 0 w 184"/>
                <a:gd name="T5" fmla="*/ 89 h 93"/>
                <a:gd name="T6" fmla="*/ 3 w 184"/>
                <a:gd name="T7" fmla="*/ 92 h 93"/>
                <a:gd name="T8" fmla="*/ 92 w 184"/>
                <a:gd name="T9" fmla="*/ 93 h 93"/>
                <a:gd name="T10" fmla="*/ 180 w 184"/>
                <a:gd name="T11" fmla="*/ 92 h 93"/>
                <a:gd name="T12" fmla="*/ 183 w 184"/>
                <a:gd name="T13" fmla="*/ 89 h 93"/>
                <a:gd name="T14" fmla="*/ 183 w 184"/>
                <a:gd name="T15" fmla="*/ 57 h 93"/>
                <a:gd name="T16" fmla="*/ 181 w 184"/>
                <a:gd name="T17" fmla="*/ 52 h 93"/>
                <a:gd name="T18" fmla="*/ 92 w 184"/>
                <a:gd name="T19" fmla="*/ 0 h 93"/>
                <a:gd name="T20" fmla="*/ 3 w 184"/>
                <a:gd name="T21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93">
                  <a:moveTo>
                    <a:pt x="3" y="52"/>
                  </a:moveTo>
                  <a:cubicBezTo>
                    <a:pt x="1" y="53"/>
                    <a:pt x="0" y="54"/>
                    <a:pt x="0" y="57"/>
                  </a:cubicBezTo>
                  <a:cubicBezTo>
                    <a:pt x="0" y="60"/>
                    <a:pt x="0" y="89"/>
                    <a:pt x="0" y="89"/>
                  </a:cubicBezTo>
                  <a:cubicBezTo>
                    <a:pt x="0" y="89"/>
                    <a:pt x="0" y="92"/>
                    <a:pt x="3" y="92"/>
                  </a:cubicBezTo>
                  <a:cubicBezTo>
                    <a:pt x="5" y="92"/>
                    <a:pt x="48" y="93"/>
                    <a:pt x="92" y="93"/>
                  </a:cubicBezTo>
                  <a:cubicBezTo>
                    <a:pt x="136" y="93"/>
                    <a:pt x="179" y="92"/>
                    <a:pt x="180" y="92"/>
                  </a:cubicBezTo>
                  <a:cubicBezTo>
                    <a:pt x="184" y="92"/>
                    <a:pt x="183" y="89"/>
                    <a:pt x="183" y="89"/>
                  </a:cubicBezTo>
                  <a:cubicBezTo>
                    <a:pt x="183" y="89"/>
                    <a:pt x="183" y="60"/>
                    <a:pt x="183" y="57"/>
                  </a:cubicBezTo>
                  <a:cubicBezTo>
                    <a:pt x="183" y="54"/>
                    <a:pt x="183" y="53"/>
                    <a:pt x="181" y="52"/>
                  </a:cubicBezTo>
                  <a:cubicBezTo>
                    <a:pt x="169" y="43"/>
                    <a:pt x="115" y="0"/>
                    <a:pt x="92" y="0"/>
                  </a:cubicBezTo>
                  <a:cubicBezTo>
                    <a:pt x="68" y="0"/>
                    <a:pt x="15" y="43"/>
                    <a:pt x="3" y="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 bwMode="auto">
          <a:xfrm>
            <a:off x="467544" y="4064858"/>
            <a:ext cx="2101453" cy="461665"/>
            <a:chOff x="904932" y="5632364"/>
            <a:chExt cx="2802428" cy="615367"/>
          </a:xfrm>
        </p:grpSpPr>
        <p:sp>
          <p:nvSpPr>
            <p:cNvPr id="34" name="TextBox 33"/>
            <p:cNvSpPr txBox="1"/>
            <p:nvPr/>
          </p:nvSpPr>
          <p:spPr>
            <a:xfrm>
              <a:off x="1943339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04932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68%</a:t>
              </a:r>
            </a:p>
          </p:txBody>
        </p:sp>
      </p:grpSp>
      <p:grpSp>
        <p:nvGrpSpPr>
          <p:cNvPr id="22" name="Group 35"/>
          <p:cNvGrpSpPr/>
          <p:nvPr/>
        </p:nvGrpSpPr>
        <p:grpSpPr bwMode="auto">
          <a:xfrm>
            <a:off x="3142879" y="4064858"/>
            <a:ext cx="2102644" cy="461665"/>
            <a:chOff x="4472885" y="5632364"/>
            <a:chExt cx="2802428" cy="615367"/>
          </a:xfrm>
        </p:grpSpPr>
        <p:sp>
          <p:nvSpPr>
            <p:cNvPr id="37" name="TextBox 36"/>
            <p:cNvSpPr txBox="1"/>
            <p:nvPr/>
          </p:nvSpPr>
          <p:spPr>
            <a:xfrm>
              <a:off x="5510704" y="5632364"/>
              <a:ext cx="1764609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72885" y="5691105"/>
              <a:ext cx="842209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75%</a:t>
              </a:r>
            </a:p>
          </p:txBody>
        </p:sp>
      </p:grpSp>
      <p:grpSp>
        <p:nvGrpSpPr>
          <p:cNvPr id="23" name="Group 38"/>
          <p:cNvGrpSpPr/>
          <p:nvPr/>
        </p:nvGrpSpPr>
        <p:grpSpPr bwMode="auto">
          <a:xfrm>
            <a:off x="5819402" y="4064858"/>
            <a:ext cx="2101453" cy="461665"/>
            <a:chOff x="8040838" y="5632364"/>
            <a:chExt cx="2802428" cy="615367"/>
          </a:xfrm>
        </p:grpSpPr>
        <p:sp>
          <p:nvSpPr>
            <p:cNvPr id="40" name="TextBox 39"/>
            <p:cNvSpPr txBox="1"/>
            <p:nvPr/>
          </p:nvSpPr>
          <p:spPr>
            <a:xfrm>
              <a:off x="9079245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40838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88%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9"/>
          <p:cNvGrpSpPr/>
          <p:nvPr/>
        </p:nvGrpSpPr>
        <p:grpSpPr>
          <a:xfrm>
            <a:off x="4548190" y="1255459"/>
            <a:ext cx="4595811" cy="3287140"/>
            <a:chOff x="6395891" y="1299199"/>
            <a:chExt cx="6462859" cy="4620860"/>
          </a:xfrm>
        </p:grpSpPr>
        <p:pic>
          <p:nvPicPr>
            <p:cNvPr id="27665" name="图片 1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95891" y="1299199"/>
              <a:ext cx="6462141" cy="462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7293471" y="1528093"/>
              <a:ext cx="5565279" cy="3691023"/>
            </a:xfrm>
            <a:prstGeom prst="rect">
              <a:avLst/>
            </a:prstGeom>
            <a:blipFill dpi="0" rotWithShape="1">
              <a:blip r:embed="rId4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1185184" y="1483854"/>
            <a:ext cx="2321664" cy="636693"/>
            <a:chOff x="4267635" y="880115"/>
            <a:chExt cx="2320294" cy="636586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4267635" y="1101273"/>
              <a:ext cx="2320294" cy="4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grpSp>
        <p:nvGrpSpPr>
          <p:cNvPr id="7" name="组合 7"/>
          <p:cNvGrpSpPr/>
          <p:nvPr/>
        </p:nvGrpSpPr>
        <p:grpSpPr bwMode="auto">
          <a:xfrm>
            <a:off x="1185184" y="3423869"/>
            <a:ext cx="2321664" cy="683348"/>
            <a:chOff x="4267635" y="880115"/>
            <a:chExt cx="2320294" cy="683234"/>
          </a:xfrm>
        </p:grpSpPr>
        <p:sp>
          <p:nvSpPr>
            <p:cNvPr id="24" name="文本框 66"/>
            <p:cNvSpPr txBox="1">
              <a:spLocks noChangeArrowheads="1"/>
            </p:cNvSpPr>
            <p:nvPr/>
          </p:nvSpPr>
          <p:spPr bwMode="auto">
            <a:xfrm>
              <a:off x="4267635" y="1147920"/>
              <a:ext cx="2320294" cy="4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sp>
        <p:nvSpPr>
          <p:cNvPr id="18" name="TextBox 8"/>
          <p:cNvSpPr txBox="1"/>
          <p:nvPr/>
        </p:nvSpPr>
        <p:spPr>
          <a:xfrm>
            <a:off x="3750249" y="254105"/>
            <a:ext cx="1643503" cy="3185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2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3750249" y="585074"/>
            <a:ext cx="164350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5" name="Chart 2145"/>
          <p:cNvGraphicFramePr/>
          <p:nvPr/>
        </p:nvGraphicFramePr>
        <p:xfrm>
          <a:off x="819979" y="1668734"/>
          <a:ext cx="3687183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150"/>
          <p:cNvGrpSpPr/>
          <p:nvPr/>
        </p:nvGrpSpPr>
        <p:grpSpPr>
          <a:xfrm>
            <a:off x="4916142" y="2115613"/>
            <a:ext cx="1531402" cy="968722"/>
            <a:chOff x="-1" y="0"/>
            <a:chExt cx="4823912" cy="3050360"/>
          </a:xfrm>
        </p:grpSpPr>
        <p:sp>
          <p:nvSpPr>
            <p:cNvPr id="2146" name="Shape 2146"/>
            <p:cNvSpPr/>
            <p:nvPr/>
          </p:nvSpPr>
          <p:spPr>
            <a:xfrm>
              <a:off x="-1" y="235194"/>
              <a:ext cx="1269970" cy="1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7" name="Shape 2147"/>
            <p:cNvSpPr/>
            <p:nvPr/>
          </p:nvSpPr>
          <p:spPr>
            <a:xfrm>
              <a:off x="1371612" y="0"/>
              <a:ext cx="2262155" cy="8140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8" name="Shape 2148"/>
            <p:cNvSpPr/>
            <p:nvPr/>
          </p:nvSpPr>
          <p:spPr>
            <a:xfrm>
              <a:off x="1431096" y="724418"/>
              <a:ext cx="3392815" cy="2325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9" name="Shape 2149"/>
            <p:cNvSpPr/>
            <p:nvPr/>
          </p:nvSpPr>
          <p:spPr>
            <a:xfrm>
              <a:off x="400064" y="550397"/>
              <a:ext cx="494760" cy="6396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55"/>
          <p:cNvGrpSpPr/>
          <p:nvPr/>
        </p:nvGrpSpPr>
        <p:grpSpPr>
          <a:xfrm>
            <a:off x="4916145" y="3340909"/>
            <a:ext cx="1540843" cy="968722"/>
            <a:chOff x="-1" y="0"/>
            <a:chExt cx="4853654" cy="3050364"/>
          </a:xfrm>
        </p:grpSpPr>
        <p:sp>
          <p:nvSpPr>
            <p:cNvPr id="2151" name="Shape 2151"/>
            <p:cNvSpPr/>
            <p:nvPr/>
          </p:nvSpPr>
          <p:spPr>
            <a:xfrm>
              <a:off x="-1" y="235192"/>
              <a:ext cx="1269970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" name="Shape 2152"/>
            <p:cNvSpPr/>
            <p:nvPr/>
          </p:nvSpPr>
          <p:spPr>
            <a:xfrm>
              <a:off x="1401355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3" name="Shape 2153"/>
            <p:cNvSpPr/>
            <p:nvPr/>
          </p:nvSpPr>
          <p:spPr>
            <a:xfrm>
              <a:off x="1460836" y="724419"/>
              <a:ext cx="3392817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4" name="Shape 2154"/>
            <p:cNvSpPr/>
            <p:nvPr/>
          </p:nvSpPr>
          <p:spPr>
            <a:xfrm>
              <a:off x="400064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160"/>
          <p:cNvGrpSpPr/>
          <p:nvPr/>
        </p:nvGrpSpPr>
        <p:grpSpPr>
          <a:xfrm>
            <a:off x="6722640" y="2115614"/>
            <a:ext cx="1565214" cy="968722"/>
            <a:chOff x="0" y="0"/>
            <a:chExt cx="4930421" cy="3050364"/>
          </a:xfrm>
        </p:grpSpPr>
        <p:sp>
          <p:nvSpPr>
            <p:cNvPr id="2156" name="Shape 2156"/>
            <p:cNvSpPr/>
            <p:nvPr/>
          </p:nvSpPr>
          <p:spPr>
            <a:xfrm>
              <a:off x="0" y="235193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7" name="Shape 2157"/>
            <p:cNvSpPr/>
            <p:nvPr/>
          </p:nvSpPr>
          <p:spPr>
            <a:xfrm>
              <a:off x="1478121" y="0"/>
              <a:ext cx="2262155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8" name="Shape 2158"/>
            <p:cNvSpPr/>
            <p:nvPr/>
          </p:nvSpPr>
          <p:spPr>
            <a:xfrm>
              <a:off x="1537609" y="724419"/>
              <a:ext cx="3392812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9" name="Shape 2159"/>
            <p:cNvSpPr/>
            <p:nvPr/>
          </p:nvSpPr>
          <p:spPr>
            <a:xfrm>
              <a:off x="400068" y="550398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165"/>
          <p:cNvGrpSpPr/>
          <p:nvPr/>
        </p:nvGrpSpPr>
        <p:grpSpPr>
          <a:xfrm>
            <a:off x="6722642" y="3340909"/>
            <a:ext cx="1574656" cy="968722"/>
            <a:chOff x="0" y="0"/>
            <a:chExt cx="4960164" cy="3050364"/>
          </a:xfrm>
        </p:grpSpPr>
        <p:sp>
          <p:nvSpPr>
            <p:cNvPr id="2161" name="Shape 2161"/>
            <p:cNvSpPr/>
            <p:nvPr/>
          </p:nvSpPr>
          <p:spPr>
            <a:xfrm>
              <a:off x="0" y="235192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2" name="Shape 2162"/>
            <p:cNvSpPr/>
            <p:nvPr/>
          </p:nvSpPr>
          <p:spPr>
            <a:xfrm>
              <a:off x="1507863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3" name="Shape 2163"/>
            <p:cNvSpPr/>
            <p:nvPr/>
          </p:nvSpPr>
          <p:spPr>
            <a:xfrm>
              <a:off x="1567351" y="724419"/>
              <a:ext cx="3392813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4" name="Shape 2164"/>
            <p:cNvSpPr/>
            <p:nvPr/>
          </p:nvSpPr>
          <p:spPr>
            <a:xfrm>
              <a:off x="400065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" grpId="0" advAuto="0"/>
      <p:bldP spid="2" grpId="0" advAuto="0"/>
      <p:bldP spid="3" grpId="0" advAuto="0"/>
      <p:bldP spid="4" grpId="0" advAuto="0"/>
      <p:bldP spid="5" grpId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0" y="1456107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94260" y="221017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094260" y="4472373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094260" y="2964241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106616" y="371830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"/>
          <p:cNvGrpSpPr/>
          <p:nvPr/>
        </p:nvGrpSpPr>
        <p:grpSpPr>
          <a:xfrm>
            <a:off x="4218360" y="1372471"/>
            <a:ext cx="938706" cy="938996"/>
            <a:chOff x="4218359" y="1372047"/>
            <a:chExt cx="938706" cy="938706"/>
          </a:xfrm>
          <a:solidFill>
            <a:srgbClr val="FA60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5" name="椭圆 34"/>
            <p:cNvSpPr/>
            <p:nvPr/>
          </p:nvSpPr>
          <p:spPr>
            <a:xfrm>
              <a:off x="4218359" y="1372047"/>
              <a:ext cx="938706" cy="938706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415844" y="161056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617959" y="2126153"/>
            <a:ext cx="938706" cy="938996"/>
            <a:chOff x="617959" y="2125497"/>
            <a:chExt cx="938706" cy="938706"/>
          </a:xfrm>
          <a:solidFill>
            <a:srgbClr val="FAC9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7" name="椭圆 36"/>
            <p:cNvSpPr/>
            <p:nvPr/>
          </p:nvSpPr>
          <p:spPr>
            <a:xfrm>
              <a:off x="617959" y="2125497"/>
              <a:ext cx="938706" cy="93870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815443" y="236401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4" name="组合 4"/>
          <p:cNvGrpSpPr/>
          <p:nvPr/>
        </p:nvGrpSpPr>
        <p:grpSpPr>
          <a:xfrm>
            <a:off x="4218360" y="2896712"/>
            <a:ext cx="938706" cy="938996"/>
            <a:chOff x="4218359" y="2895818"/>
            <a:chExt cx="938706" cy="938706"/>
          </a:xfrm>
          <a:solidFill>
            <a:srgbClr val="35BC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9" name="椭圆 38"/>
            <p:cNvSpPr/>
            <p:nvPr/>
          </p:nvSpPr>
          <p:spPr>
            <a:xfrm>
              <a:off x="4218359" y="2895818"/>
              <a:ext cx="938706" cy="938706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4415843" y="313433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5" name="组合 5"/>
          <p:cNvGrpSpPr/>
          <p:nvPr/>
        </p:nvGrpSpPr>
        <p:grpSpPr>
          <a:xfrm>
            <a:off x="617959" y="3650395"/>
            <a:ext cx="938706" cy="938996"/>
            <a:chOff x="617959" y="3649268"/>
            <a:chExt cx="938706" cy="938706"/>
          </a:xfrm>
          <a:solidFill>
            <a:srgbClr val="92E2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1" name="椭圆 40"/>
            <p:cNvSpPr/>
            <p:nvPr/>
          </p:nvSpPr>
          <p:spPr>
            <a:xfrm>
              <a:off x="617959" y="3649268"/>
              <a:ext cx="938706" cy="938706"/>
            </a:xfrm>
            <a:prstGeom prst="ellipse">
              <a:avLst/>
            </a:prstGeom>
            <a:solidFill>
              <a:schemeClr val="accent4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15443" y="388778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1601670" y="2295476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4" name="矩形 43"/>
          <p:cNvSpPr/>
          <p:nvPr/>
        </p:nvSpPr>
        <p:spPr>
          <a:xfrm>
            <a:off x="1601670" y="3819717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5" name="矩形 44"/>
          <p:cNvSpPr/>
          <p:nvPr/>
        </p:nvSpPr>
        <p:spPr>
          <a:xfrm>
            <a:off x="1973938" y="3046555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6" name="矩形 45"/>
          <p:cNvSpPr/>
          <p:nvPr/>
        </p:nvSpPr>
        <p:spPr>
          <a:xfrm>
            <a:off x="1973938" y="1556739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3366210"/>
            <a:ext cx="2056973" cy="1200700"/>
          </a:xfrm>
          <a:prstGeom prst="rect">
            <a:avLst/>
          </a:prstGeom>
          <a:noFill/>
        </p:spPr>
        <p:txBody>
          <a:bodyPr wrap="none" lIns="91458" tIns="45729" rIns="91458" bIns="45729" rtlCol="0">
            <a:spAutoFit/>
          </a:bodyPr>
          <a:lstStyle/>
          <a:p>
            <a:r>
              <a:rPr lang="en-US" altLang="zh-CN" sz="7200" b="1" dirty="0" smtClean="0">
                <a:solidFill>
                  <a:schemeClr val="accent1"/>
                </a:solidFill>
              </a:rPr>
              <a:t>2018</a:t>
            </a:r>
            <a:endParaRPr lang="zh-CN" altLang="en-US" sz="7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4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/>
          <p:nvPr/>
        </p:nvSpPr>
        <p:spPr bwMode="auto">
          <a:xfrm>
            <a:off x="1655676" y="1240396"/>
            <a:ext cx="1644431" cy="1867696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499992" y="1954130"/>
            <a:ext cx="2977358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01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99993" y="2358822"/>
            <a:ext cx="244609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02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99993" y="2763514"/>
            <a:ext cx="272056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03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499992" y="3168206"/>
            <a:ext cx="2592287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04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1403648" y="1600436"/>
            <a:ext cx="1770860" cy="2011290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 flipH="1">
            <a:off x="1432433" y="2191554"/>
            <a:ext cx="1663403" cy="7617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700" b="1" kern="0" dirty="0" smtClean="0">
                <a:solidFill>
                  <a:schemeClr val="bg1"/>
                </a:solidFill>
                <a:latin typeface="方正兰亭超细黑简体" pitchFamily="2" charset="-122"/>
                <a:ea typeface="方正兰亭超细黑简体" pitchFamily="2" charset="-122"/>
              </a:rPr>
              <a:t>目录</a:t>
            </a:r>
            <a:endParaRPr lang="en-US" altLang="zh-CN" sz="2700" b="1" kern="0" dirty="0" smtClean="0">
              <a:solidFill>
                <a:schemeClr val="bg1"/>
              </a:solidFill>
              <a:latin typeface="方正兰亭超细黑简体" pitchFamily="2" charset="-122"/>
              <a:ea typeface="方正兰亭超细黑简体" pitchFamily="2" charset="-122"/>
            </a:endParaRPr>
          </a:p>
          <a:p>
            <a:pPr algn="ctr">
              <a:defRPr/>
            </a:pPr>
            <a:r>
              <a:rPr lang="en-US" altLang="zh-CN" b="1" kern="0" dirty="0" smtClean="0">
                <a:solidFill>
                  <a:schemeClr val="bg1"/>
                </a:solidFill>
                <a:latin typeface="方正兰亭超细黑简体" pitchFamily="2" charset="-122"/>
                <a:ea typeface="方正兰亭超细黑简体" pitchFamily="2" charset="-122"/>
              </a:rPr>
              <a:t>CONTENTS</a:t>
            </a:r>
            <a:endParaRPr lang="en-US" altLang="ko-KR" b="1" kern="0" dirty="0">
              <a:solidFill>
                <a:schemeClr val="bg1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19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4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59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50" grpId="0"/>
      <p:bldP spid="51" grpId="0"/>
      <p:bldP spid="52" grpId="0"/>
      <p:bldP spid="53" grpId="0"/>
      <p:bldP spid="15" grpId="0" animBg="1"/>
      <p:bldP spid="15" grpId="1" animBg="1"/>
      <p:bldP spid="15" grpId="2" animBg="1"/>
      <p:bldP spid="45" grpId="0"/>
      <p:bldP spid="45" grpId="1"/>
      <p:bldP spid="4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10"/>
          <p:cNvGrpSpPr/>
          <p:nvPr/>
        </p:nvGrpSpPr>
        <p:grpSpPr>
          <a:xfrm>
            <a:off x="424966" y="1345046"/>
            <a:ext cx="1303212" cy="3101130"/>
            <a:chOff x="-487554" y="-15"/>
            <a:chExt cx="3475418" cy="8267125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-180108" y="6593337"/>
              <a:ext cx="28722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487554" y="7085614"/>
              <a:ext cx="3475418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018"/>
          <p:cNvGrpSpPr/>
          <p:nvPr/>
        </p:nvGrpSpPr>
        <p:grpSpPr>
          <a:xfrm>
            <a:off x="1764176" y="1874098"/>
            <a:ext cx="1300944" cy="2592716"/>
            <a:chOff x="0" y="0"/>
            <a:chExt cx="3469372" cy="6911777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80" y="5182985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defTabSz="32512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30280"/>
              <a:ext cx="3469372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r>
                <a:rPr lang="en-US" altLang="zh-CN" sz="7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.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26"/>
          <p:cNvGrpSpPr/>
          <p:nvPr/>
        </p:nvGrpSpPr>
        <p:grpSpPr>
          <a:xfrm>
            <a:off x="3132090" y="1345047"/>
            <a:ext cx="1301510" cy="3121767"/>
            <a:chOff x="0" y="0"/>
            <a:chExt cx="3470881" cy="8322141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19292" y="6593353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40645"/>
              <a:ext cx="347088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034"/>
          <p:cNvGrpSpPr/>
          <p:nvPr/>
        </p:nvGrpSpPr>
        <p:grpSpPr>
          <a:xfrm>
            <a:off x="4500005" y="1874099"/>
            <a:ext cx="1374072" cy="2582337"/>
            <a:chOff x="-3" y="0"/>
            <a:chExt cx="3664391" cy="6884108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6619" y="5182987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-3" y="5702611"/>
              <a:ext cx="3664391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042"/>
          <p:cNvGrpSpPr/>
          <p:nvPr/>
        </p:nvGrpSpPr>
        <p:grpSpPr>
          <a:xfrm>
            <a:off x="5975912" y="1345047"/>
            <a:ext cx="1338641" cy="3121767"/>
            <a:chOff x="-3" y="0"/>
            <a:chExt cx="3569901" cy="8322141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19291" y="6593353"/>
              <a:ext cx="2872736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-3" y="7140645"/>
              <a:ext cx="356990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050"/>
          <p:cNvGrpSpPr/>
          <p:nvPr/>
        </p:nvGrpSpPr>
        <p:grpSpPr>
          <a:xfrm>
            <a:off x="7444529" y="1874098"/>
            <a:ext cx="1375206" cy="2572078"/>
            <a:chOff x="-3" y="0"/>
            <a:chExt cx="3667415" cy="6856756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122929" y="5182986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-3" y="5675260"/>
              <a:ext cx="3667415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/>
          <p:cNvSpPr txBox="1"/>
          <p:nvPr/>
        </p:nvSpPr>
        <p:spPr>
          <a:xfrm>
            <a:off x="4357856" y="158357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en-US" altLang="zh-CN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119212" y="1913927"/>
            <a:ext cx="2301590" cy="2074500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1745582" y="2508687"/>
            <a:ext cx="1048845" cy="861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3130">
              <a:defRPr/>
            </a:pPr>
            <a:r>
              <a:rPr lang="zh-CN" altLang="en-US" sz="2800" kern="0" dirty="0">
                <a:solidFill>
                  <a:sysClr val="window" lastClr="FFFFFF"/>
                </a:solidFill>
              </a:rPr>
              <a:t>个人优势</a:t>
            </a: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007445" y="1824968"/>
            <a:ext cx="2525117" cy="225241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01698" y="1720016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46294" y="2737208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701698" y="3748379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3129516" y="1756622"/>
            <a:ext cx="1051729" cy="354727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4886445" y="2622038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65"/>
          <p:cNvSpPr txBox="1"/>
          <p:nvPr/>
        </p:nvSpPr>
        <p:spPr>
          <a:xfrm>
            <a:off x="4380676" y="367575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组合 18"/>
          <p:cNvGrpSpPr/>
          <p:nvPr/>
        </p:nvGrpSpPr>
        <p:grpSpPr>
          <a:xfrm>
            <a:off x="3678687" y="2773813"/>
            <a:ext cx="1051729" cy="354727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组合 21"/>
          <p:cNvGrpSpPr/>
          <p:nvPr/>
        </p:nvGrpSpPr>
        <p:grpSpPr>
          <a:xfrm>
            <a:off x="3129516" y="3784984"/>
            <a:ext cx="1051729" cy="354727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65"/>
          <p:cNvSpPr>
            <a:spLocks noChangeArrowheads="1"/>
          </p:cNvSpPr>
          <p:nvPr/>
        </p:nvSpPr>
        <p:spPr bwMode="auto">
          <a:xfrm rot="10800000" flipV="1">
            <a:off x="945957" y="2123944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" name="Oval 65"/>
          <p:cNvSpPr>
            <a:spLocks noChangeArrowheads="1"/>
          </p:cNvSpPr>
          <p:nvPr/>
        </p:nvSpPr>
        <p:spPr bwMode="auto">
          <a:xfrm rot="10800000" flipV="1">
            <a:off x="977071" y="4529983"/>
            <a:ext cx="1454340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" name="Oval 65"/>
          <p:cNvSpPr>
            <a:spLocks noChangeArrowheads="1"/>
          </p:cNvSpPr>
          <p:nvPr/>
        </p:nvSpPr>
        <p:spPr bwMode="auto">
          <a:xfrm rot="10800000" flipV="1">
            <a:off x="6686355" y="3307558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47"/>
          <p:cNvGrpSpPr/>
          <p:nvPr/>
        </p:nvGrpSpPr>
        <p:grpSpPr>
          <a:xfrm>
            <a:off x="1211831" y="1117478"/>
            <a:ext cx="940088" cy="1001193"/>
            <a:chOff x="611306" y="1203674"/>
            <a:chExt cx="1328332" cy="1414234"/>
          </a:xfrm>
          <a:solidFill>
            <a:srgbClr val="325F0B"/>
          </a:solidFill>
        </p:grpSpPr>
        <p:sp>
          <p:nvSpPr>
            <p:cNvPr id="149" name="菱形 148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A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组合 150"/>
          <p:cNvGrpSpPr/>
          <p:nvPr/>
        </p:nvGrpSpPr>
        <p:grpSpPr>
          <a:xfrm>
            <a:off x="1234198" y="3512135"/>
            <a:ext cx="940088" cy="1016064"/>
            <a:chOff x="1951890" y="2794690"/>
            <a:chExt cx="1328332" cy="1435240"/>
          </a:xfrm>
          <a:solidFill>
            <a:srgbClr val="325F0B"/>
          </a:solidFill>
        </p:grpSpPr>
        <p:sp>
          <p:nvSpPr>
            <p:cNvPr id="152" name="菱形 151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solidFill>
              <a:schemeClr val="accent3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chemeClr val="accent3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C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" name="组合 153"/>
          <p:cNvGrpSpPr/>
          <p:nvPr/>
        </p:nvGrpSpPr>
        <p:grpSpPr>
          <a:xfrm>
            <a:off x="6943481" y="2314806"/>
            <a:ext cx="940090" cy="1001193"/>
            <a:chOff x="4056282" y="1203598"/>
            <a:chExt cx="1328333" cy="1414234"/>
          </a:xfrm>
          <a:solidFill>
            <a:srgbClr val="325F0B"/>
          </a:solidFill>
        </p:grpSpPr>
        <p:sp>
          <p:nvSpPr>
            <p:cNvPr id="155" name="菱形 154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6" name="菱形 155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solidFill>
              <a:schemeClr val="accent2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B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7" name="文本框 17"/>
          <p:cNvSpPr txBox="1"/>
          <p:nvPr/>
        </p:nvSpPr>
        <p:spPr>
          <a:xfrm>
            <a:off x="2202737" y="1253261"/>
            <a:ext cx="4455166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22"/>
          <p:cNvSpPr txBox="1"/>
          <p:nvPr/>
        </p:nvSpPr>
        <p:spPr>
          <a:xfrm>
            <a:off x="2308216" y="3726682"/>
            <a:ext cx="4244213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23"/>
          <p:cNvSpPr txBox="1"/>
          <p:nvPr/>
        </p:nvSpPr>
        <p:spPr>
          <a:xfrm>
            <a:off x="2209210" y="2489972"/>
            <a:ext cx="4442217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7" grpId="0"/>
      <p:bldP spid="158" grpId="0"/>
      <p:bldP spid="1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1572" y="3957246"/>
            <a:ext cx="310951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PA_文本框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87534" y="3957246"/>
            <a:ext cx="30688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PA_文本框 39"/>
          <p:cNvSpPr txBox="1"/>
          <p:nvPr>
            <p:custDataLst>
              <p:tags r:id="rId3"/>
            </p:custDataLst>
          </p:nvPr>
        </p:nvSpPr>
        <p:spPr>
          <a:xfrm>
            <a:off x="958426" y="1199083"/>
            <a:ext cx="72779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4294967295"/>
          </p:nvPr>
        </p:nvPicPr>
        <p:blipFill>
          <a:blip r:embed="rId6" cstate="screen"/>
          <a:stretch>
            <a:fillRect/>
          </a:stretch>
        </p:blipFill>
        <p:spPr>
          <a:xfrm>
            <a:off x="1835696" y="1708448"/>
            <a:ext cx="1548172" cy="2160240"/>
          </a:xfrm>
        </p:spPr>
      </p:pic>
      <p:pic>
        <p:nvPicPr>
          <p:cNvPr id="11" name="图片占位符 2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328084" y="1708448"/>
            <a:ext cx="1548172" cy="216024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4355976" y="1780456"/>
            <a:ext cx="0" cy="205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17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6787" y="2166268"/>
            <a:ext cx="1834116" cy="0"/>
          </a:xfrm>
          <a:prstGeom prst="line">
            <a:avLst/>
          </a:prstGeom>
          <a:ln w="5080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390903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32545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08303" y="2166268"/>
            <a:ext cx="1834116" cy="0"/>
          </a:xfrm>
          <a:prstGeom prst="line">
            <a:avLst/>
          </a:prstGeom>
          <a:ln w="508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4060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363811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3671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830962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588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2017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590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6940" y="1744745"/>
            <a:ext cx="593667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2016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6942" y="2401855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960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55963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5947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2014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55949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8" cstate="screen"/>
          <a:srcRect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 cstate="screen"/>
          <a:srcRect/>
          <a:stretch>
            <a:fillRect/>
          </a:stretch>
        </p:blipFill>
        <p:spPr>
          <a:xfrm>
            <a:off x="2545537" y="151900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1"/>
            </p:custDataLst>
          </p:nvPr>
        </p:nvSpPr>
        <p:spPr>
          <a:xfrm>
            <a:off x="1007604" y="2853012"/>
            <a:ext cx="5173211" cy="7571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accent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演讲完毕  谢谢您的观看</a:t>
            </a:r>
            <a:endParaRPr lang="zh-CN" altLang="en-US" sz="3600" b="1" dirty="0">
              <a:solidFill>
                <a:schemeClr val="accent1"/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7" name="PA_半闭框 7"/>
          <p:cNvSpPr/>
          <p:nvPr>
            <p:custDataLst>
              <p:tags r:id="rId2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994780" y="3500409"/>
            <a:ext cx="2523448" cy="3139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汇报人：</a:t>
            </a:r>
            <a:r>
              <a:rPr lang="en-US" altLang="zh-CN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xxx   </a:t>
            </a:r>
            <a:r>
              <a:rPr lang="zh-CN" altLang="en-US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时间：</a:t>
            </a:r>
            <a:r>
              <a:rPr lang="en-US" altLang="zh-CN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50000"/>
                  <a:lumOff val="50000"/>
                </a:schemeClr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3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itchFamily="2" charset="-122"/>
                <a:ea typeface="方正兰亭超细黑简体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4"/>
            </p:custDataLst>
          </p:nvPr>
        </p:nvSpPr>
        <p:spPr>
          <a:xfrm>
            <a:off x="3445637" y="1140624"/>
            <a:ext cx="1207770" cy="15684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itchFamily="2" charset="-122"/>
                <a:ea typeface="方正兰亭超细黑简体" pitchFamily="2" charset="-122"/>
              </a:rPr>
              <a:t>2X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5"/>
            </p:custDataLst>
          </p:nvPr>
        </p:nvSpPr>
        <p:spPr>
          <a:xfrm flipH="1" flipV="1">
            <a:off x="418434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1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泪滴形 23"/>
          <p:cNvSpPr/>
          <p:nvPr/>
        </p:nvSpPr>
        <p:spPr>
          <a:xfrm rot="18902711">
            <a:off x="4393585" y="919652"/>
            <a:ext cx="356830" cy="356941"/>
          </a:xfrm>
          <a:prstGeom prst="teardrop">
            <a:avLst>
              <a:gd name="adj" fmla="val 144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19972" y="728150"/>
            <a:ext cx="558437" cy="5586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621439" y="1963396"/>
            <a:ext cx="626211" cy="626404"/>
          </a:xfrm>
          <a:prstGeom prst="ellipse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258895" y="1963396"/>
            <a:ext cx="626211" cy="626404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896350" y="1963396"/>
            <a:ext cx="626211" cy="626404"/>
          </a:xfrm>
          <a:prstGeom prst="ellipse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151620" y="2873533"/>
            <a:ext cx="2024321" cy="835623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dirty="0" smtClean="0"/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55876" y="2873532"/>
            <a:ext cx="1980220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 smtClean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940152" y="2932584"/>
            <a:ext cx="2052228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169 0.5604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8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exit" presetSubtype="0" ac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34" grpId="0" animBg="1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209387" y="1279912"/>
            <a:ext cx="2731858" cy="2703002"/>
            <a:chOff x="4512406" y="1799221"/>
            <a:chExt cx="3841675" cy="3799715"/>
          </a:xfrm>
        </p:grpSpPr>
        <p:sp>
          <p:nvSpPr>
            <p:cNvPr id="2" name="任意多边形 1"/>
            <p:cNvSpPr/>
            <p:nvPr/>
          </p:nvSpPr>
          <p:spPr>
            <a:xfrm rot="9257143">
              <a:off x="6221113" y="5062780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" name="任意多边形 2"/>
            <p:cNvSpPr/>
            <p:nvPr/>
          </p:nvSpPr>
          <p:spPr>
            <a:xfrm rot="12342857">
              <a:off x="4750179" y="5062780"/>
              <a:ext cx="1895196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4" name="任意多边形 3"/>
            <p:cNvSpPr/>
            <p:nvPr/>
          </p:nvSpPr>
          <p:spPr>
            <a:xfrm rot="15428571">
              <a:off x="3832887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5" name="任意多边形 4"/>
            <p:cNvSpPr/>
            <p:nvPr/>
          </p:nvSpPr>
          <p:spPr>
            <a:xfrm rot="18514286">
              <a:off x="4160409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486811" y="1838852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7" name="任意多边形 6"/>
            <p:cNvSpPr/>
            <p:nvPr/>
          </p:nvSpPr>
          <p:spPr>
            <a:xfrm rot="3085714">
              <a:off x="6813215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8" name="任意多边形 7"/>
            <p:cNvSpPr/>
            <p:nvPr/>
          </p:nvSpPr>
          <p:spPr>
            <a:xfrm rot="6171428">
              <a:off x="7138406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3791696" y="2534711"/>
            <a:ext cx="1513463" cy="287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70"/>
          <p:cNvSpPr txBox="1"/>
          <p:nvPr/>
        </p:nvSpPr>
        <p:spPr>
          <a:xfrm>
            <a:off x="1169392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71"/>
          <p:cNvSpPr txBox="1"/>
          <p:nvPr/>
        </p:nvSpPr>
        <p:spPr>
          <a:xfrm>
            <a:off x="1090014" y="1700384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TextBox 170"/>
          <p:cNvSpPr txBox="1"/>
          <p:nvPr/>
        </p:nvSpPr>
        <p:spPr>
          <a:xfrm>
            <a:off x="1169392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71"/>
          <p:cNvSpPr txBox="1"/>
          <p:nvPr/>
        </p:nvSpPr>
        <p:spPr>
          <a:xfrm>
            <a:off x="1090014" y="2906913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TextBox 170"/>
          <p:cNvSpPr txBox="1"/>
          <p:nvPr/>
        </p:nvSpPr>
        <p:spPr>
          <a:xfrm>
            <a:off x="1169392" y="3834906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171"/>
          <p:cNvSpPr txBox="1"/>
          <p:nvPr/>
        </p:nvSpPr>
        <p:spPr>
          <a:xfrm>
            <a:off x="1090014" y="4040001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TextBox 170"/>
          <p:cNvSpPr txBox="1"/>
          <p:nvPr/>
        </p:nvSpPr>
        <p:spPr>
          <a:xfrm>
            <a:off x="6037242" y="3825043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171"/>
          <p:cNvSpPr txBox="1"/>
          <p:nvPr/>
        </p:nvSpPr>
        <p:spPr>
          <a:xfrm>
            <a:off x="6037243" y="4030138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TextBox 170"/>
          <p:cNvSpPr txBox="1"/>
          <p:nvPr/>
        </p:nvSpPr>
        <p:spPr>
          <a:xfrm>
            <a:off x="6215535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171"/>
          <p:cNvSpPr txBox="1"/>
          <p:nvPr/>
        </p:nvSpPr>
        <p:spPr>
          <a:xfrm>
            <a:off x="6215535" y="2906913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6079193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171"/>
          <p:cNvSpPr txBox="1"/>
          <p:nvPr/>
        </p:nvSpPr>
        <p:spPr>
          <a:xfrm>
            <a:off x="6079195" y="1700384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0"/>
          <p:cNvGrpSpPr/>
          <p:nvPr/>
        </p:nvGrpSpPr>
        <p:grpSpPr>
          <a:xfrm>
            <a:off x="-369916" y="2006497"/>
            <a:ext cx="3249728" cy="2294239"/>
            <a:chOff x="-485775" y="2006497"/>
            <a:chExt cx="3249728" cy="2294239"/>
          </a:xfrm>
        </p:grpSpPr>
        <p:sp>
          <p:nvSpPr>
            <p:cNvPr id="91179" name="Freeform 26"/>
            <p:cNvSpPr/>
            <p:nvPr/>
          </p:nvSpPr>
          <p:spPr bwMode="auto">
            <a:xfrm>
              <a:off x="620480" y="2849204"/>
              <a:ext cx="386151" cy="357070"/>
            </a:xfrm>
            <a:custGeom>
              <a:avLst/>
              <a:gdLst>
                <a:gd name="T0" fmla="*/ 0 w 291"/>
                <a:gd name="T1" fmla="*/ 465917 h 269"/>
                <a:gd name="T2" fmla="*/ 342058 w 291"/>
                <a:gd name="T3" fmla="*/ 139579 h 269"/>
                <a:gd name="T4" fmla="*/ 572063 w 291"/>
                <a:gd name="T5" fmla="*/ 139579 h 269"/>
                <a:gd name="T6" fmla="*/ 418727 w 291"/>
                <a:gd name="T7" fmla="*/ 444292 h 269"/>
                <a:gd name="T8" fmla="*/ 161200 w 291"/>
                <a:gd name="T9" fmla="*/ 528826 h 269"/>
                <a:gd name="T10" fmla="*/ 0 w 291"/>
                <a:gd name="T11" fmla="*/ 46591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69">
                  <a:moveTo>
                    <a:pt x="0" y="237"/>
                  </a:moveTo>
                  <a:cubicBezTo>
                    <a:pt x="0" y="237"/>
                    <a:pt x="147" y="142"/>
                    <a:pt x="174" y="71"/>
                  </a:cubicBezTo>
                  <a:cubicBezTo>
                    <a:pt x="201" y="0"/>
                    <a:pt x="291" y="55"/>
                    <a:pt x="291" y="71"/>
                  </a:cubicBezTo>
                  <a:cubicBezTo>
                    <a:pt x="291" y="87"/>
                    <a:pt x="235" y="206"/>
                    <a:pt x="213" y="226"/>
                  </a:cubicBezTo>
                  <a:cubicBezTo>
                    <a:pt x="191" y="245"/>
                    <a:pt x="82" y="269"/>
                    <a:pt x="82" y="269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1" name="Freeform 28"/>
            <p:cNvSpPr/>
            <p:nvPr/>
          </p:nvSpPr>
          <p:spPr bwMode="auto">
            <a:xfrm>
              <a:off x="1393342" y="2636983"/>
              <a:ext cx="546672" cy="359877"/>
            </a:xfrm>
            <a:custGeom>
              <a:avLst/>
              <a:gdLst>
                <a:gd name="T0" fmla="*/ 699789 w 412"/>
                <a:gd name="T1" fmla="*/ 302876 h 271"/>
                <a:gd name="T2" fmla="*/ 226055 w 412"/>
                <a:gd name="T3" fmla="*/ 501515 h 271"/>
                <a:gd name="T4" fmla="*/ 31451 w 412"/>
                <a:gd name="T5" fmla="*/ 422846 h 271"/>
                <a:gd name="T6" fmla="*/ 112045 w 412"/>
                <a:gd name="T7" fmla="*/ 230107 h 271"/>
                <a:gd name="T8" fmla="*/ 583813 w 412"/>
                <a:gd name="T9" fmla="*/ 31468 h 271"/>
                <a:gd name="T10" fmla="*/ 778417 w 412"/>
                <a:gd name="T11" fmla="*/ 110137 h 271"/>
                <a:gd name="T12" fmla="*/ 699789 w 412"/>
                <a:gd name="T13" fmla="*/ 302876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" h="271">
                  <a:moveTo>
                    <a:pt x="356" y="154"/>
                  </a:moveTo>
                  <a:cubicBezTo>
                    <a:pt x="115" y="255"/>
                    <a:pt x="115" y="255"/>
                    <a:pt x="115" y="255"/>
                  </a:cubicBezTo>
                  <a:cubicBezTo>
                    <a:pt x="77" y="271"/>
                    <a:pt x="32" y="253"/>
                    <a:pt x="16" y="215"/>
                  </a:cubicBezTo>
                  <a:cubicBezTo>
                    <a:pt x="0" y="177"/>
                    <a:pt x="19" y="133"/>
                    <a:pt x="57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80" y="18"/>
                    <a:pt x="396" y="56"/>
                  </a:cubicBezTo>
                  <a:cubicBezTo>
                    <a:pt x="412" y="94"/>
                    <a:pt x="394" y="138"/>
                    <a:pt x="356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2" name="Freeform 29"/>
            <p:cNvSpPr/>
            <p:nvPr/>
          </p:nvSpPr>
          <p:spPr bwMode="auto">
            <a:xfrm>
              <a:off x="1463501" y="2801482"/>
              <a:ext cx="545550" cy="361000"/>
            </a:xfrm>
            <a:custGeom>
              <a:avLst/>
              <a:gdLst>
                <a:gd name="T0" fmla="*/ 698085 w 411"/>
                <a:gd name="T1" fmla="*/ 304670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31942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467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5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4"/>
                    <a:pt x="56" y="118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9"/>
                    <a:pt x="355" y="155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3" name="Freeform 30"/>
            <p:cNvSpPr/>
            <p:nvPr/>
          </p:nvSpPr>
          <p:spPr bwMode="auto">
            <a:xfrm>
              <a:off x="1529730" y="2958121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29976 h 272"/>
                <a:gd name="T8" fmla="*/ 582065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3"/>
                    <a:pt x="56" y="117"/>
                  </a:cubicBezTo>
                  <a:cubicBezTo>
                    <a:pt x="296" y="16"/>
                    <a:pt x="296" y="16"/>
                    <a:pt x="296" y="16"/>
                  </a:cubicBezTo>
                  <a:cubicBezTo>
                    <a:pt x="334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4" name="Freeform 31"/>
            <p:cNvSpPr/>
            <p:nvPr/>
          </p:nvSpPr>
          <p:spPr bwMode="auto">
            <a:xfrm>
              <a:off x="1594837" y="3114760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2606 h 272"/>
                <a:gd name="T6" fmla="*/ 110120 w 411"/>
                <a:gd name="T7" fmla="*/ 229976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5"/>
                  </a:cubicBezTo>
                  <a:cubicBezTo>
                    <a:pt x="0" y="177"/>
                    <a:pt x="18" y="133"/>
                    <a:pt x="56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5" name="Freeform 32"/>
            <p:cNvSpPr/>
            <p:nvPr/>
          </p:nvSpPr>
          <p:spPr bwMode="auto">
            <a:xfrm>
              <a:off x="1111587" y="3175956"/>
              <a:ext cx="171186" cy="217273"/>
            </a:xfrm>
            <a:custGeom>
              <a:avLst/>
              <a:gdLst>
                <a:gd name="T0" fmla="*/ 200524 w 129"/>
                <a:gd name="T1" fmla="*/ 0 h 164"/>
                <a:gd name="T2" fmla="*/ 0 w 129"/>
                <a:gd name="T3" fmla="*/ 321785 h 164"/>
                <a:gd name="T4" fmla="*/ 253604 w 129"/>
                <a:gd name="T5" fmla="*/ 96143 h 164"/>
                <a:gd name="T6" fmla="*/ 200524 w 129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64">
                  <a:moveTo>
                    <a:pt x="102" y="0"/>
                  </a:moveTo>
                  <a:cubicBezTo>
                    <a:pt x="102" y="0"/>
                    <a:pt x="107" y="116"/>
                    <a:pt x="0" y="164"/>
                  </a:cubicBezTo>
                  <a:cubicBezTo>
                    <a:pt x="0" y="164"/>
                    <a:pt x="89" y="157"/>
                    <a:pt x="129" y="49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6" name="Freeform 33"/>
            <p:cNvSpPr/>
            <p:nvPr/>
          </p:nvSpPr>
          <p:spPr bwMode="auto">
            <a:xfrm>
              <a:off x="1272109" y="3219748"/>
              <a:ext cx="459115" cy="362123"/>
            </a:xfrm>
            <a:custGeom>
              <a:avLst/>
              <a:gdLst>
                <a:gd name="T0" fmla="*/ 0 w 346"/>
                <a:gd name="T1" fmla="*/ 68758 h 273"/>
                <a:gd name="T2" fmla="*/ 601525 w 346"/>
                <a:gd name="T3" fmla="*/ 536309 h 273"/>
                <a:gd name="T4" fmla="*/ 646738 w 346"/>
                <a:gd name="T5" fmla="*/ 516664 h 273"/>
                <a:gd name="T6" fmla="*/ 0 w 346"/>
                <a:gd name="T7" fmla="*/ 0 h 273"/>
                <a:gd name="T8" fmla="*/ 0 w 346"/>
                <a:gd name="T9" fmla="*/ 68758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" h="273">
                  <a:moveTo>
                    <a:pt x="0" y="35"/>
                  </a:moveTo>
                  <a:cubicBezTo>
                    <a:pt x="0" y="35"/>
                    <a:pt x="99" y="223"/>
                    <a:pt x="306" y="273"/>
                  </a:cubicBezTo>
                  <a:cubicBezTo>
                    <a:pt x="306" y="273"/>
                    <a:pt x="312" y="271"/>
                    <a:pt x="329" y="263"/>
                  </a:cubicBezTo>
                  <a:cubicBezTo>
                    <a:pt x="346" y="256"/>
                    <a:pt x="0" y="0"/>
                    <a:pt x="0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7" name="Freeform 34"/>
            <p:cNvSpPr/>
            <p:nvPr/>
          </p:nvSpPr>
          <p:spPr bwMode="auto">
            <a:xfrm>
              <a:off x="1094749" y="2006497"/>
              <a:ext cx="1008033" cy="1575374"/>
            </a:xfrm>
            <a:custGeom>
              <a:avLst/>
              <a:gdLst>
                <a:gd name="T0" fmla="*/ 1489421 w 760"/>
                <a:gd name="T1" fmla="*/ 141522 h 1187"/>
                <a:gd name="T2" fmla="*/ 139510 w 760"/>
                <a:gd name="T3" fmla="*/ 982794 h 1187"/>
                <a:gd name="T4" fmla="*/ 982468 w 760"/>
                <a:gd name="T5" fmla="*/ 2333153 h 1187"/>
                <a:gd name="T6" fmla="*/ 986398 w 760"/>
                <a:gd name="T7" fmla="*/ 2333153 h 1187"/>
                <a:gd name="T8" fmla="*/ 1493351 w 760"/>
                <a:gd name="T9" fmla="*/ 141522 h 1187"/>
                <a:gd name="T10" fmla="*/ 1489421 w 760"/>
                <a:gd name="T11" fmla="*/ 141522 h 1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1187">
                  <a:moveTo>
                    <a:pt x="758" y="72"/>
                  </a:moveTo>
                  <a:cubicBezTo>
                    <a:pt x="450" y="0"/>
                    <a:pt x="142" y="192"/>
                    <a:pt x="71" y="500"/>
                  </a:cubicBezTo>
                  <a:cubicBezTo>
                    <a:pt x="0" y="808"/>
                    <a:pt x="192" y="1116"/>
                    <a:pt x="500" y="1187"/>
                  </a:cubicBezTo>
                  <a:cubicBezTo>
                    <a:pt x="501" y="1187"/>
                    <a:pt x="501" y="1187"/>
                    <a:pt x="502" y="1187"/>
                  </a:cubicBezTo>
                  <a:cubicBezTo>
                    <a:pt x="760" y="72"/>
                    <a:pt x="760" y="72"/>
                    <a:pt x="760" y="72"/>
                  </a:cubicBezTo>
                  <a:cubicBezTo>
                    <a:pt x="759" y="72"/>
                    <a:pt x="759" y="72"/>
                    <a:pt x="758" y="7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8" name="Freeform 35"/>
            <p:cNvSpPr/>
            <p:nvPr/>
          </p:nvSpPr>
          <p:spPr bwMode="auto">
            <a:xfrm>
              <a:off x="1760410" y="2101940"/>
              <a:ext cx="1003543" cy="1573129"/>
            </a:xfrm>
            <a:custGeom>
              <a:avLst/>
              <a:gdLst>
                <a:gd name="T0" fmla="*/ 1347075 w 756"/>
                <a:gd name="T1" fmla="*/ 1348744 h 1185"/>
                <a:gd name="T2" fmla="*/ 507366 w 756"/>
                <a:gd name="T3" fmla="*/ 0 h 1185"/>
                <a:gd name="T4" fmla="*/ 0 w 756"/>
                <a:gd name="T5" fmla="*/ 2192200 h 1185"/>
                <a:gd name="T6" fmla="*/ 1347075 w 756"/>
                <a:gd name="T7" fmla="*/ 1348744 h 1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6" h="1185">
                  <a:moveTo>
                    <a:pt x="685" y="686"/>
                  </a:moveTo>
                  <a:cubicBezTo>
                    <a:pt x="756" y="379"/>
                    <a:pt x="565" y="72"/>
                    <a:pt x="258" y="0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308" y="1185"/>
                    <a:pt x="614" y="994"/>
                    <a:pt x="685" y="6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1844039" y="3219748"/>
              <a:ext cx="561" cy="561"/>
            </a:xfrm>
            <a:prstGeom prst="rect">
              <a:avLst/>
            </a:prstGeom>
            <a:solidFill>
              <a:srgbClr val="034346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91191" name="Freeform 38"/>
            <p:cNvSpPr/>
            <p:nvPr/>
          </p:nvSpPr>
          <p:spPr bwMode="auto">
            <a:xfrm>
              <a:off x="2012980" y="2429815"/>
              <a:ext cx="14593" cy="17404"/>
            </a:xfrm>
            <a:custGeom>
              <a:avLst/>
              <a:gdLst>
                <a:gd name="T0" fmla="*/ 0 w 26"/>
                <a:gd name="T1" fmla="*/ 1663 h 31"/>
                <a:gd name="T2" fmla="*/ 0 w 26"/>
                <a:gd name="T3" fmla="*/ 15798 h 31"/>
                <a:gd name="T4" fmla="*/ 15799 w 26"/>
                <a:gd name="T5" fmla="*/ 25776 h 31"/>
                <a:gd name="T6" fmla="*/ 21619 w 26"/>
                <a:gd name="T7" fmla="*/ 0 h 31"/>
                <a:gd name="T8" fmla="*/ 0 w 26"/>
                <a:gd name="T9" fmla="*/ 166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31">
                  <a:moveTo>
                    <a:pt x="0" y="2"/>
                  </a:moveTo>
                  <a:lnTo>
                    <a:pt x="0" y="19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7B4C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2" name="Freeform 39"/>
            <p:cNvSpPr>
              <a:spLocks noEditPoints="1"/>
            </p:cNvSpPr>
            <p:nvPr/>
          </p:nvSpPr>
          <p:spPr bwMode="auto">
            <a:xfrm>
              <a:off x="1154243" y="2306301"/>
              <a:ext cx="229557" cy="488445"/>
            </a:xfrm>
            <a:custGeom>
              <a:avLst/>
              <a:gdLst>
                <a:gd name="T0" fmla="*/ 29487 w 173"/>
                <a:gd name="T1" fmla="*/ 656559 h 368"/>
                <a:gd name="T2" fmla="*/ 0 w 173"/>
                <a:gd name="T3" fmla="*/ 723394 h 368"/>
                <a:gd name="T4" fmla="*/ 25555 w 173"/>
                <a:gd name="T5" fmla="*/ 707668 h 368"/>
                <a:gd name="T6" fmla="*/ 29487 w 173"/>
                <a:gd name="T7" fmla="*/ 656559 h 368"/>
                <a:gd name="T8" fmla="*/ 322386 w 173"/>
                <a:gd name="T9" fmla="*/ 0 h 368"/>
                <a:gd name="T10" fmla="*/ 300763 w 173"/>
                <a:gd name="T11" fmla="*/ 51109 h 368"/>
                <a:gd name="T12" fmla="*/ 340078 w 173"/>
                <a:gd name="T13" fmla="*/ 7863 h 368"/>
                <a:gd name="T14" fmla="*/ 322386 w 173"/>
                <a:gd name="T15" fmla="*/ 0 h 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" h="368">
                  <a:moveTo>
                    <a:pt x="15" y="334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4" y="365"/>
                    <a:pt x="8" y="363"/>
                    <a:pt x="13" y="360"/>
                  </a:cubicBezTo>
                  <a:cubicBezTo>
                    <a:pt x="13" y="351"/>
                    <a:pt x="14" y="343"/>
                    <a:pt x="15" y="334"/>
                  </a:cubicBezTo>
                  <a:moveTo>
                    <a:pt x="164" y="0"/>
                  </a:moveTo>
                  <a:cubicBezTo>
                    <a:pt x="153" y="26"/>
                    <a:pt x="153" y="26"/>
                    <a:pt x="153" y="26"/>
                  </a:cubicBezTo>
                  <a:cubicBezTo>
                    <a:pt x="159" y="19"/>
                    <a:pt x="166" y="12"/>
                    <a:pt x="173" y="4"/>
                  </a:cubicBezTo>
                  <a:cubicBezTo>
                    <a:pt x="168" y="2"/>
                    <a:pt x="164" y="0"/>
                    <a:pt x="164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3" name="Freeform 40"/>
            <p:cNvSpPr/>
            <p:nvPr/>
          </p:nvSpPr>
          <p:spPr bwMode="auto">
            <a:xfrm>
              <a:off x="1144702" y="2784078"/>
              <a:ext cx="26940" cy="124638"/>
            </a:xfrm>
            <a:custGeom>
              <a:avLst/>
              <a:gdLst>
                <a:gd name="T0" fmla="*/ 39911 w 20"/>
                <a:gd name="T1" fmla="*/ 0 h 94"/>
                <a:gd name="T2" fmla="*/ 13969 w 20"/>
                <a:gd name="T3" fmla="*/ 15710 h 94"/>
                <a:gd name="T4" fmla="*/ 0 w 20"/>
                <a:gd name="T5" fmla="*/ 45166 h 94"/>
                <a:gd name="T6" fmla="*/ 39911 w 20"/>
                <a:gd name="T7" fmla="*/ 184590 h 94"/>
                <a:gd name="T8" fmla="*/ 39911 w 2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94">
                  <a:moveTo>
                    <a:pt x="20" y="0"/>
                  </a:moveTo>
                  <a:cubicBezTo>
                    <a:pt x="15" y="3"/>
                    <a:pt x="11" y="5"/>
                    <a:pt x="7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17" y="63"/>
                    <a:pt x="17" y="32"/>
                    <a:pt x="20" y="0"/>
                  </a:cubicBezTo>
                </a:path>
              </a:pathLst>
            </a:custGeom>
            <a:solidFill>
              <a:srgbClr val="C2A98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4" name="Freeform 41"/>
            <p:cNvSpPr>
              <a:spLocks noEditPoints="1"/>
            </p:cNvSpPr>
            <p:nvPr/>
          </p:nvSpPr>
          <p:spPr bwMode="auto">
            <a:xfrm>
              <a:off x="1167714" y="2311915"/>
              <a:ext cx="324973" cy="601292"/>
            </a:xfrm>
            <a:custGeom>
              <a:avLst/>
              <a:gdLst>
                <a:gd name="T0" fmla="*/ 11790 w 245"/>
                <a:gd name="T1" fmla="*/ 646760 h 453"/>
                <a:gd name="T2" fmla="*/ 9825 w 245"/>
                <a:gd name="T3" fmla="*/ 648725 h 453"/>
                <a:gd name="T4" fmla="*/ 5895 w 245"/>
                <a:gd name="T5" fmla="*/ 699837 h 453"/>
                <a:gd name="T6" fmla="*/ 5895 w 245"/>
                <a:gd name="T7" fmla="*/ 884625 h 453"/>
                <a:gd name="T8" fmla="*/ 7860 w 245"/>
                <a:gd name="T9" fmla="*/ 890523 h 453"/>
                <a:gd name="T10" fmla="*/ 11790 w 245"/>
                <a:gd name="T11" fmla="*/ 646760 h 453"/>
                <a:gd name="T12" fmla="*/ 320299 w 245"/>
                <a:gd name="T13" fmla="*/ 0 h 453"/>
                <a:gd name="T14" fmla="*/ 280999 w 245"/>
                <a:gd name="T15" fmla="*/ 43248 h 453"/>
                <a:gd name="T16" fmla="*/ 214188 w 245"/>
                <a:gd name="T17" fmla="*/ 190686 h 453"/>
                <a:gd name="T18" fmla="*/ 245628 w 245"/>
                <a:gd name="T19" fmla="*/ 216242 h 453"/>
                <a:gd name="T20" fmla="*/ 224013 w 245"/>
                <a:gd name="T21" fmla="*/ 302739 h 453"/>
                <a:gd name="T22" fmla="*/ 251523 w 245"/>
                <a:gd name="T23" fmla="*/ 387269 h 453"/>
                <a:gd name="T24" fmla="*/ 284929 w 245"/>
                <a:gd name="T25" fmla="*/ 401030 h 453"/>
                <a:gd name="T26" fmla="*/ 296719 w 245"/>
                <a:gd name="T27" fmla="*/ 377440 h 453"/>
                <a:gd name="T28" fmla="*/ 269208 w 245"/>
                <a:gd name="T29" fmla="*/ 302739 h 453"/>
                <a:gd name="T30" fmla="*/ 275103 w 245"/>
                <a:gd name="T31" fmla="*/ 237866 h 453"/>
                <a:gd name="T32" fmla="*/ 300649 w 245"/>
                <a:gd name="T33" fmla="*/ 243763 h 453"/>
                <a:gd name="T34" fmla="*/ 294754 w 245"/>
                <a:gd name="T35" fmla="*/ 310602 h 453"/>
                <a:gd name="T36" fmla="*/ 336019 w 245"/>
                <a:gd name="T37" fmla="*/ 412825 h 453"/>
                <a:gd name="T38" fmla="*/ 312439 w 245"/>
                <a:gd name="T39" fmla="*/ 438381 h 453"/>
                <a:gd name="T40" fmla="*/ 328159 w 245"/>
                <a:gd name="T41" fmla="*/ 475732 h 453"/>
                <a:gd name="T42" fmla="*/ 391040 w 245"/>
                <a:gd name="T43" fmla="*/ 338124 h 453"/>
                <a:gd name="T44" fmla="*/ 320299 w 245"/>
                <a:gd name="T45" fmla="*/ 0 h 4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5" h="453">
                  <a:moveTo>
                    <a:pt x="6" y="329"/>
                  </a:moveTo>
                  <a:cubicBezTo>
                    <a:pt x="5" y="330"/>
                    <a:pt x="5" y="330"/>
                    <a:pt x="5" y="330"/>
                  </a:cubicBezTo>
                  <a:cubicBezTo>
                    <a:pt x="4" y="339"/>
                    <a:pt x="3" y="347"/>
                    <a:pt x="3" y="356"/>
                  </a:cubicBezTo>
                  <a:cubicBezTo>
                    <a:pt x="0" y="388"/>
                    <a:pt x="0" y="419"/>
                    <a:pt x="3" y="450"/>
                  </a:cubicBezTo>
                  <a:cubicBezTo>
                    <a:pt x="4" y="453"/>
                    <a:pt x="4" y="453"/>
                    <a:pt x="4" y="453"/>
                  </a:cubicBezTo>
                  <a:cubicBezTo>
                    <a:pt x="0" y="412"/>
                    <a:pt x="1" y="371"/>
                    <a:pt x="6" y="329"/>
                  </a:cubicBezTo>
                  <a:moveTo>
                    <a:pt x="163" y="0"/>
                  </a:moveTo>
                  <a:cubicBezTo>
                    <a:pt x="156" y="8"/>
                    <a:pt x="149" y="15"/>
                    <a:pt x="143" y="22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28" y="197"/>
                    <a:pt x="128" y="197"/>
                    <a:pt x="128" y="197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51" y="192"/>
                    <a:pt x="151" y="192"/>
                    <a:pt x="151" y="192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50" y="158"/>
                    <a:pt x="150" y="158"/>
                    <a:pt x="150" y="15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59" y="223"/>
                    <a:pt x="159" y="223"/>
                    <a:pt x="159" y="223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78" y="221"/>
                    <a:pt x="189" y="197"/>
                    <a:pt x="199" y="172"/>
                  </a:cubicBezTo>
                  <a:cubicBezTo>
                    <a:pt x="245" y="59"/>
                    <a:pt x="186" y="13"/>
                    <a:pt x="163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168003" y="2440345"/>
              <a:ext cx="226219" cy="736033"/>
            </a:xfrm>
            <a:custGeom>
              <a:avLst/>
              <a:gdLst>
                <a:gd name="T0" fmla="*/ 109 w 171"/>
                <a:gd name="T1" fmla="*/ 0 h 554"/>
                <a:gd name="T2" fmla="*/ 6 w 171"/>
                <a:gd name="T3" fmla="*/ 232 h 554"/>
                <a:gd name="T4" fmla="*/ 4 w 171"/>
                <a:gd name="T5" fmla="*/ 356 h 554"/>
                <a:gd name="T6" fmla="*/ 60 w 171"/>
                <a:gd name="T7" fmla="*/ 554 h 554"/>
                <a:gd name="T8" fmla="*/ 61 w 171"/>
                <a:gd name="T9" fmla="*/ 302 h 554"/>
                <a:gd name="T10" fmla="*/ 167 w 171"/>
                <a:gd name="T11" fmla="*/ 145 h 554"/>
                <a:gd name="T12" fmla="*/ 159 w 171"/>
                <a:gd name="T13" fmla="*/ 126 h 554"/>
                <a:gd name="T14" fmla="*/ 171 w 171"/>
                <a:gd name="T15" fmla="*/ 113 h 554"/>
                <a:gd name="T16" fmla="*/ 150 w 171"/>
                <a:gd name="T17" fmla="*/ 61 h 554"/>
                <a:gd name="T18" fmla="*/ 153 w 171"/>
                <a:gd name="T19" fmla="*/ 27 h 554"/>
                <a:gd name="T20" fmla="*/ 140 w 171"/>
                <a:gd name="T21" fmla="*/ 24 h 554"/>
                <a:gd name="T22" fmla="*/ 137 w 171"/>
                <a:gd name="T23" fmla="*/ 57 h 554"/>
                <a:gd name="T24" fmla="*/ 151 w 171"/>
                <a:gd name="T25" fmla="*/ 95 h 554"/>
                <a:gd name="T26" fmla="*/ 145 w 171"/>
                <a:gd name="T27" fmla="*/ 107 h 554"/>
                <a:gd name="T28" fmla="*/ 128 w 171"/>
                <a:gd name="T29" fmla="*/ 100 h 554"/>
                <a:gd name="T30" fmla="*/ 114 w 171"/>
                <a:gd name="T31" fmla="*/ 57 h 554"/>
                <a:gd name="T32" fmla="*/ 125 w 171"/>
                <a:gd name="T33" fmla="*/ 13 h 554"/>
                <a:gd name="T34" fmla="*/ 109 w 171"/>
                <a:gd name="T3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1" h="554">
                  <a:moveTo>
                    <a:pt x="109" y="0"/>
                  </a:moveTo>
                  <a:cubicBezTo>
                    <a:pt x="6" y="232"/>
                    <a:pt x="6" y="232"/>
                    <a:pt x="6" y="232"/>
                  </a:cubicBezTo>
                  <a:cubicBezTo>
                    <a:pt x="1" y="274"/>
                    <a:pt x="0" y="315"/>
                    <a:pt x="4" y="356"/>
                  </a:cubicBezTo>
                  <a:cubicBezTo>
                    <a:pt x="60" y="554"/>
                    <a:pt x="60" y="554"/>
                    <a:pt x="60" y="554"/>
                  </a:cubicBezTo>
                  <a:cubicBezTo>
                    <a:pt x="113" y="424"/>
                    <a:pt x="61" y="302"/>
                    <a:pt x="61" y="302"/>
                  </a:cubicBezTo>
                  <a:cubicBezTo>
                    <a:pt x="61" y="302"/>
                    <a:pt x="116" y="243"/>
                    <a:pt x="167" y="1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71" y="113"/>
                    <a:pt x="171" y="113"/>
                    <a:pt x="171" y="113"/>
                  </a:cubicBezTo>
                  <a:cubicBezTo>
                    <a:pt x="150" y="61"/>
                    <a:pt x="150" y="61"/>
                    <a:pt x="150" y="61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1" y="95"/>
                    <a:pt x="151" y="95"/>
                    <a:pt x="151" y="95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组合 139"/>
            <p:cNvGrpSpPr/>
            <p:nvPr/>
          </p:nvGrpSpPr>
          <p:grpSpPr>
            <a:xfrm>
              <a:off x="-485775" y="2073581"/>
              <a:ext cx="3175397" cy="2227155"/>
              <a:chOff x="-485775" y="2061610"/>
              <a:chExt cx="3175397" cy="222715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-485775" y="3184715"/>
                <a:ext cx="1215628" cy="1104050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78" name="Freeform 25"/>
              <p:cNvSpPr/>
              <p:nvPr/>
            </p:nvSpPr>
            <p:spPr bwMode="auto">
              <a:xfrm>
                <a:off x="441436" y="3147885"/>
                <a:ext cx="446206" cy="721999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180" name="Freeform 27"/>
              <p:cNvSpPr/>
              <p:nvPr/>
            </p:nvSpPr>
            <p:spPr bwMode="auto">
              <a:xfrm>
                <a:off x="620480" y="2513469"/>
                <a:ext cx="1477251" cy="1267710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7"/>
              <p:cNvSpPr>
                <a:spLocks noEditPoints="1"/>
              </p:cNvSpPr>
              <p:nvPr/>
            </p:nvSpPr>
            <p:spPr bwMode="auto">
              <a:xfrm>
                <a:off x="1094185" y="2061610"/>
                <a:ext cx="1595437" cy="1574492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96" name="Freeform 43"/>
              <p:cNvSpPr/>
              <p:nvPr/>
            </p:nvSpPr>
            <p:spPr bwMode="auto">
              <a:xfrm>
                <a:off x="818606" y="2306301"/>
                <a:ext cx="612902" cy="1228971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5"/>
          <p:cNvGrpSpPr/>
          <p:nvPr/>
        </p:nvGrpSpPr>
        <p:grpSpPr bwMode="auto">
          <a:xfrm>
            <a:off x="2446838" y="3911430"/>
            <a:ext cx="500088" cy="364930"/>
            <a:chOff x="5391335" y="5117672"/>
            <a:chExt cx="740855" cy="540467"/>
          </a:xfrm>
        </p:grpSpPr>
        <p:sp>
          <p:nvSpPr>
            <p:cNvPr id="91255" name="Freeform 71"/>
            <p:cNvSpPr/>
            <p:nvPr/>
          </p:nvSpPr>
          <p:spPr bwMode="auto">
            <a:xfrm>
              <a:off x="5764673" y="5117672"/>
              <a:ext cx="367517" cy="357539"/>
            </a:xfrm>
            <a:custGeom>
              <a:avLst/>
              <a:gdLst>
                <a:gd name="T0" fmla="*/ 204394 w 187"/>
                <a:gd name="T1" fmla="*/ 7858 h 182"/>
                <a:gd name="T2" fmla="*/ 159192 w 187"/>
                <a:gd name="T3" fmla="*/ 33397 h 182"/>
                <a:gd name="T4" fmla="*/ 125781 w 187"/>
                <a:gd name="T5" fmla="*/ 115906 h 182"/>
                <a:gd name="T6" fmla="*/ 39307 w 187"/>
                <a:gd name="T7" fmla="*/ 141444 h 182"/>
                <a:gd name="T8" fmla="*/ 11792 w 187"/>
                <a:gd name="T9" fmla="*/ 184663 h 182"/>
                <a:gd name="T10" fmla="*/ 33411 w 187"/>
                <a:gd name="T11" fmla="*/ 290746 h 182"/>
                <a:gd name="T12" fmla="*/ 58960 w 187"/>
                <a:gd name="T13" fmla="*/ 310391 h 182"/>
                <a:gd name="T14" fmla="*/ 316418 w 187"/>
                <a:gd name="T15" fmla="*/ 324143 h 182"/>
                <a:gd name="T16" fmla="*/ 326245 w 187"/>
                <a:gd name="T17" fmla="*/ 66793 h 182"/>
                <a:gd name="T18" fmla="*/ 306592 w 187"/>
                <a:gd name="T19" fmla="*/ 39290 h 182"/>
                <a:gd name="T20" fmla="*/ 204394 w 187"/>
                <a:gd name="T21" fmla="*/ 7858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2">
                  <a:moveTo>
                    <a:pt x="104" y="4"/>
                  </a:moveTo>
                  <a:cubicBezTo>
                    <a:pt x="96" y="6"/>
                    <a:pt x="88" y="10"/>
                    <a:pt x="81" y="17"/>
                  </a:cubicBezTo>
                  <a:cubicBezTo>
                    <a:pt x="69" y="28"/>
                    <a:pt x="63" y="43"/>
                    <a:pt x="64" y="59"/>
                  </a:cubicBezTo>
                  <a:cubicBezTo>
                    <a:pt x="48" y="57"/>
                    <a:pt x="32" y="61"/>
                    <a:pt x="20" y="72"/>
                  </a:cubicBezTo>
                  <a:cubicBezTo>
                    <a:pt x="13" y="78"/>
                    <a:pt x="9" y="86"/>
                    <a:pt x="6" y="94"/>
                  </a:cubicBezTo>
                  <a:cubicBezTo>
                    <a:pt x="0" y="112"/>
                    <a:pt x="3" y="133"/>
                    <a:pt x="17" y="148"/>
                  </a:cubicBezTo>
                  <a:cubicBezTo>
                    <a:pt x="21" y="152"/>
                    <a:pt x="25" y="155"/>
                    <a:pt x="30" y="158"/>
                  </a:cubicBezTo>
                  <a:cubicBezTo>
                    <a:pt x="65" y="182"/>
                    <a:pt x="161" y="165"/>
                    <a:pt x="161" y="165"/>
                  </a:cubicBezTo>
                  <a:cubicBezTo>
                    <a:pt x="161" y="165"/>
                    <a:pt x="187" y="70"/>
                    <a:pt x="166" y="34"/>
                  </a:cubicBezTo>
                  <a:cubicBezTo>
                    <a:pt x="163" y="29"/>
                    <a:pt x="160" y="24"/>
                    <a:pt x="156" y="20"/>
                  </a:cubicBezTo>
                  <a:cubicBezTo>
                    <a:pt x="143" y="5"/>
                    <a:pt x="123" y="0"/>
                    <a:pt x="104" y="4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6" name="Freeform 72"/>
            <p:cNvSpPr/>
            <p:nvPr/>
          </p:nvSpPr>
          <p:spPr bwMode="auto">
            <a:xfrm>
              <a:off x="5391335" y="5250710"/>
              <a:ext cx="223670" cy="218681"/>
            </a:xfrm>
            <a:custGeom>
              <a:avLst/>
              <a:gdLst>
                <a:gd name="T0" fmla="*/ 125569 w 114"/>
                <a:gd name="T1" fmla="*/ 5910 h 111"/>
                <a:gd name="T2" fmla="*/ 96139 w 114"/>
                <a:gd name="T3" fmla="*/ 19701 h 111"/>
                <a:gd name="T4" fmla="*/ 76519 w 114"/>
                <a:gd name="T5" fmla="*/ 70924 h 111"/>
                <a:gd name="T6" fmla="*/ 23544 w 114"/>
                <a:gd name="T7" fmla="*/ 86684 h 111"/>
                <a:gd name="T8" fmla="*/ 5886 w 114"/>
                <a:gd name="T9" fmla="*/ 114266 h 111"/>
                <a:gd name="T10" fmla="*/ 19620 w 114"/>
                <a:gd name="T11" fmla="*/ 177309 h 111"/>
                <a:gd name="T12" fmla="*/ 35316 w 114"/>
                <a:gd name="T13" fmla="*/ 191100 h 111"/>
                <a:gd name="T14" fmla="*/ 192278 w 114"/>
                <a:gd name="T15" fmla="*/ 198980 h 111"/>
                <a:gd name="T16" fmla="*/ 198164 w 114"/>
                <a:gd name="T17" fmla="*/ 41372 h 111"/>
                <a:gd name="T18" fmla="*/ 186392 w 114"/>
                <a:gd name="T19" fmla="*/ 23641 h 111"/>
                <a:gd name="T20" fmla="*/ 125569 w 114"/>
                <a:gd name="T21" fmla="*/ 591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11">
                  <a:moveTo>
                    <a:pt x="64" y="3"/>
                  </a:moveTo>
                  <a:cubicBezTo>
                    <a:pt x="58" y="4"/>
                    <a:pt x="53" y="6"/>
                    <a:pt x="49" y="10"/>
                  </a:cubicBezTo>
                  <a:cubicBezTo>
                    <a:pt x="42" y="17"/>
                    <a:pt x="38" y="26"/>
                    <a:pt x="39" y="36"/>
                  </a:cubicBezTo>
                  <a:cubicBezTo>
                    <a:pt x="29" y="35"/>
                    <a:pt x="20" y="37"/>
                    <a:pt x="12" y="44"/>
                  </a:cubicBezTo>
                  <a:cubicBezTo>
                    <a:pt x="8" y="48"/>
                    <a:pt x="5" y="53"/>
                    <a:pt x="3" y="58"/>
                  </a:cubicBezTo>
                  <a:cubicBezTo>
                    <a:pt x="0" y="69"/>
                    <a:pt x="2" y="81"/>
                    <a:pt x="10" y="90"/>
                  </a:cubicBezTo>
                  <a:cubicBezTo>
                    <a:pt x="13" y="93"/>
                    <a:pt x="15" y="95"/>
                    <a:pt x="18" y="97"/>
                  </a:cubicBezTo>
                  <a:cubicBezTo>
                    <a:pt x="39" y="111"/>
                    <a:pt x="98" y="101"/>
                    <a:pt x="98" y="101"/>
                  </a:cubicBezTo>
                  <a:cubicBezTo>
                    <a:pt x="98" y="101"/>
                    <a:pt x="114" y="43"/>
                    <a:pt x="101" y="21"/>
                  </a:cubicBezTo>
                  <a:cubicBezTo>
                    <a:pt x="99" y="18"/>
                    <a:pt x="98" y="15"/>
                    <a:pt x="95" y="12"/>
                  </a:cubicBezTo>
                  <a:cubicBezTo>
                    <a:pt x="87" y="3"/>
                    <a:pt x="75" y="0"/>
                    <a:pt x="64" y="3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7" name="Freeform 73"/>
            <p:cNvSpPr/>
            <p:nvPr/>
          </p:nvSpPr>
          <p:spPr bwMode="auto">
            <a:xfrm>
              <a:off x="5627477" y="5550046"/>
              <a:ext cx="109756" cy="108093"/>
            </a:xfrm>
            <a:custGeom>
              <a:avLst/>
              <a:gdLst>
                <a:gd name="T0" fmla="*/ 62718 w 56"/>
                <a:gd name="T1" fmla="*/ 1965 h 55"/>
                <a:gd name="T2" fmla="*/ 48998 w 56"/>
                <a:gd name="T3" fmla="*/ 9827 h 55"/>
                <a:gd name="T4" fmla="*/ 39199 w 56"/>
                <a:gd name="T5" fmla="*/ 35376 h 55"/>
                <a:gd name="T6" fmla="*/ 11760 w 56"/>
                <a:gd name="T7" fmla="*/ 43237 h 55"/>
                <a:gd name="T8" fmla="*/ 3920 w 56"/>
                <a:gd name="T9" fmla="*/ 55029 h 55"/>
                <a:gd name="T10" fmla="*/ 11760 w 56"/>
                <a:gd name="T11" fmla="*/ 86474 h 55"/>
                <a:gd name="T12" fmla="*/ 17639 w 56"/>
                <a:gd name="T13" fmla="*/ 92370 h 55"/>
                <a:gd name="T14" fmla="*/ 96037 w 56"/>
                <a:gd name="T15" fmla="*/ 96301 h 55"/>
                <a:gd name="T16" fmla="*/ 97996 w 56"/>
                <a:gd name="T17" fmla="*/ 19653 h 55"/>
                <a:gd name="T18" fmla="*/ 92117 w 56"/>
                <a:gd name="T19" fmla="*/ 11792 h 55"/>
                <a:gd name="T20" fmla="*/ 62718 w 56"/>
                <a:gd name="T21" fmla="*/ 1965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55">
                  <a:moveTo>
                    <a:pt x="32" y="1"/>
                  </a:moveTo>
                  <a:cubicBezTo>
                    <a:pt x="29" y="2"/>
                    <a:pt x="27" y="3"/>
                    <a:pt x="25" y="5"/>
                  </a:cubicBezTo>
                  <a:cubicBezTo>
                    <a:pt x="21" y="8"/>
                    <a:pt x="19" y="13"/>
                    <a:pt x="20" y="18"/>
                  </a:cubicBezTo>
                  <a:cubicBezTo>
                    <a:pt x="15" y="17"/>
                    <a:pt x="10" y="18"/>
                    <a:pt x="6" y="22"/>
                  </a:cubicBezTo>
                  <a:cubicBezTo>
                    <a:pt x="4" y="24"/>
                    <a:pt x="3" y="26"/>
                    <a:pt x="2" y="28"/>
                  </a:cubicBezTo>
                  <a:cubicBezTo>
                    <a:pt x="0" y="34"/>
                    <a:pt x="1" y="40"/>
                    <a:pt x="6" y="44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20" y="55"/>
                    <a:pt x="49" y="49"/>
                    <a:pt x="49" y="49"/>
                  </a:cubicBezTo>
                  <a:cubicBezTo>
                    <a:pt x="49" y="49"/>
                    <a:pt x="56" y="21"/>
                    <a:pt x="50" y="10"/>
                  </a:cubicBezTo>
                  <a:cubicBezTo>
                    <a:pt x="49" y="9"/>
                    <a:pt x="49" y="7"/>
                    <a:pt x="47" y="6"/>
                  </a:cubicBezTo>
                  <a:cubicBezTo>
                    <a:pt x="43" y="2"/>
                    <a:pt x="37" y="0"/>
                    <a:pt x="32" y="1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92"/>
          <p:cNvGrpSpPr/>
          <p:nvPr/>
        </p:nvGrpSpPr>
        <p:grpSpPr bwMode="auto">
          <a:xfrm>
            <a:off x="3326341" y="2534803"/>
            <a:ext cx="292420" cy="291944"/>
            <a:chOff x="6694275" y="3078866"/>
            <a:chExt cx="433205" cy="432373"/>
          </a:xfrm>
        </p:grpSpPr>
        <p:sp>
          <p:nvSpPr>
            <p:cNvPr id="91252" name="Freeform 128"/>
            <p:cNvSpPr/>
            <p:nvPr/>
          </p:nvSpPr>
          <p:spPr bwMode="auto">
            <a:xfrm>
              <a:off x="6908799" y="3275097"/>
              <a:ext cx="218681" cy="236142"/>
            </a:xfrm>
            <a:custGeom>
              <a:avLst/>
              <a:gdLst>
                <a:gd name="T0" fmla="*/ 191100 w 111"/>
                <a:gd name="T1" fmla="*/ 98393 h 120"/>
                <a:gd name="T2" fmla="*/ 120176 w 111"/>
                <a:gd name="T3" fmla="*/ 27550 h 120"/>
                <a:gd name="T4" fmla="*/ 21671 w 111"/>
                <a:gd name="T5" fmla="*/ 27550 h 120"/>
                <a:gd name="T6" fmla="*/ 0 w 111"/>
                <a:gd name="T7" fmla="*/ 49196 h 120"/>
                <a:gd name="T8" fmla="*/ 0 w 111"/>
                <a:gd name="T9" fmla="*/ 49196 h 120"/>
                <a:gd name="T10" fmla="*/ 31522 w 111"/>
                <a:gd name="T11" fmla="*/ 80682 h 120"/>
                <a:gd name="T12" fmla="*/ 31522 w 111"/>
                <a:gd name="T13" fmla="*/ 78714 h 120"/>
                <a:gd name="T14" fmla="*/ 53193 w 111"/>
                <a:gd name="T15" fmla="*/ 59036 h 120"/>
                <a:gd name="T16" fmla="*/ 90625 w 111"/>
                <a:gd name="T17" fmla="*/ 59036 h 120"/>
                <a:gd name="T18" fmla="*/ 161548 w 111"/>
                <a:gd name="T19" fmla="*/ 129878 h 120"/>
                <a:gd name="T20" fmla="*/ 161548 w 111"/>
                <a:gd name="T21" fmla="*/ 167267 h 120"/>
                <a:gd name="T22" fmla="*/ 149728 w 111"/>
                <a:gd name="T23" fmla="*/ 179074 h 120"/>
                <a:gd name="T24" fmla="*/ 112296 w 111"/>
                <a:gd name="T25" fmla="*/ 179074 h 120"/>
                <a:gd name="T26" fmla="*/ 80774 w 111"/>
                <a:gd name="T27" fmla="*/ 147589 h 120"/>
                <a:gd name="T28" fmla="*/ 31522 w 111"/>
                <a:gd name="T29" fmla="*/ 159396 h 120"/>
                <a:gd name="T30" fmla="*/ 80774 w 111"/>
                <a:gd name="T31" fmla="*/ 208592 h 120"/>
                <a:gd name="T32" fmla="*/ 181249 w 111"/>
                <a:gd name="T33" fmla="*/ 208592 h 120"/>
                <a:gd name="T34" fmla="*/ 191100 w 111"/>
                <a:gd name="T35" fmla="*/ 198753 h 120"/>
                <a:gd name="T36" fmla="*/ 191100 w 111"/>
                <a:gd name="T37" fmla="*/ 98393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20">
                  <a:moveTo>
                    <a:pt x="97" y="50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47" y="0"/>
                    <a:pt x="25" y="0"/>
                    <a:pt x="11" y="1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2" y="24"/>
                    <a:pt x="40" y="24"/>
                    <a:pt x="46" y="30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7" y="71"/>
                    <a:pt x="87" y="80"/>
                    <a:pt x="82" y="8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1" y="96"/>
                    <a:pt x="62" y="96"/>
                    <a:pt x="57" y="91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3" y="79"/>
                    <a:pt x="25" y="81"/>
                    <a:pt x="16" y="81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5" y="120"/>
                    <a:pt x="78" y="120"/>
                    <a:pt x="92" y="10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11" y="87"/>
                    <a:pt x="111" y="64"/>
                    <a:pt x="97" y="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3" name="Freeform 129"/>
            <p:cNvSpPr/>
            <p:nvPr/>
          </p:nvSpPr>
          <p:spPr bwMode="auto">
            <a:xfrm>
              <a:off x="6694275" y="3078866"/>
              <a:ext cx="236142" cy="217850"/>
            </a:xfrm>
            <a:custGeom>
              <a:avLst/>
              <a:gdLst>
                <a:gd name="T0" fmla="*/ 59036 w 120"/>
                <a:gd name="T1" fmla="*/ 68691 h 111"/>
                <a:gd name="T2" fmla="*/ 68875 w 120"/>
                <a:gd name="T3" fmla="*/ 58878 h 111"/>
                <a:gd name="T4" fmla="*/ 108232 w 120"/>
                <a:gd name="T5" fmla="*/ 58878 h 111"/>
                <a:gd name="T6" fmla="*/ 179074 w 120"/>
                <a:gd name="T7" fmla="*/ 129532 h 111"/>
                <a:gd name="T8" fmla="*/ 179074 w 120"/>
                <a:gd name="T9" fmla="*/ 166822 h 111"/>
                <a:gd name="T10" fmla="*/ 157428 w 120"/>
                <a:gd name="T11" fmla="*/ 186448 h 111"/>
                <a:gd name="T12" fmla="*/ 157428 w 120"/>
                <a:gd name="T13" fmla="*/ 188411 h 111"/>
                <a:gd name="T14" fmla="*/ 186946 w 120"/>
                <a:gd name="T15" fmla="*/ 217850 h 111"/>
                <a:gd name="T16" fmla="*/ 188914 w 120"/>
                <a:gd name="T17" fmla="*/ 217850 h 111"/>
                <a:gd name="T18" fmla="*/ 208592 w 120"/>
                <a:gd name="T19" fmla="*/ 196261 h 111"/>
                <a:gd name="T20" fmla="*/ 208592 w 120"/>
                <a:gd name="T21" fmla="*/ 98131 h 111"/>
                <a:gd name="T22" fmla="*/ 137750 w 120"/>
                <a:gd name="T23" fmla="*/ 27477 h 111"/>
                <a:gd name="T24" fmla="*/ 39357 w 120"/>
                <a:gd name="T25" fmla="*/ 27477 h 111"/>
                <a:gd name="T26" fmla="*/ 27550 w 120"/>
                <a:gd name="T27" fmla="*/ 39252 h 111"/>
                <a:gd name="T28" fmla="*/ 27550 w 120"/>
                <a:gd name="T29" fmla="*/ 137383 h 111"/>
                <a:gd name="T30" fmla="*/ 76746 w 120"/>
                <a:gd name="T31" fmla="*/ 186448 h 111"/>
                <a:gd name="T32" fmla="*/ 90521 w 120"/>
                <a:gd name="T33" fmla="*/ 139345 h 111"/>
                <a:gd name="T34" fmla="*/ 59036 w 120"/>
                <a:gd name="T35" fmla="*/ 107944 h 111"/>
                <a:gd name="T36" fmla="*/ 59036 w 120"/>
                <a:gd name="T37" fmla="*/ 68691 h 1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" h="111">
                  <a:moveTo>
                    <a:pt x="30" y="35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41" y="24"/>
                    <a:pt x="49" y="24"/>
                    <a:pt x="55" y="30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6" y="71"/>
                    <a:pt x="96" y="80"/>
                    <a:pt x="91" y="8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20" y="87"/>
                    <a:pt x="120" y="64"/>
                    <a:pt x="106" y="50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6" y="0"/>
                    <a:pt x="34" y="0"/>
                    <a:pt x="20" y="14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0" y="34"/>
                    <a:pt x="0" y="56"/>
                    <a:pt x="14" y="70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87"/>
                    <a:pt x="41" y="78"/>
                    <a:pt x="46" y="7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24" y="49"/>
                    <a:pt x="24" y="41"/>
                    <a:pt x="30" y="3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4" name="Freeform 130"/>
            <p:cNvSpPr/>
            <p:nvPr/>
          </p:nvSpPr>
          <p:spPr bwMode="auto">
            <a:xfrm>
              <a:off x="6784907" y="3198600"/>
              <a:ext cx="220344" cy="222007"/>
            </a:xfrm>
            <a:custGeom>
              <a:avLst/>
              <a:gdLst>
                <a:gd name="T0" fmla="*/ 220344 w 112"/>
                <a:gd name="T1" fmla="*/ 172890 h 113"/>
                <a:gd name="T2" fmla="*/ 188866 w 112"/>
                <a:gd name="T3" fmla="*/ 141456 h 113"/>
                <a:gd name="T4" fmla="*/ 167225 w 112"/>
                <a:gd name="T5" fmla="*/ 163067 h 113"/>
                <a:gd name="T6" fmla="*/ 129846 w 112"/>
                <a:gd name="T7" fmla="*/ 163067 h 113"/>
                <a:gd name="T8" fmla="*/ 59021 w 112"/>
                <a:gd name="T9" fmla="*/ 92339 h 113"/>
                <a:gd name="T10" fmla="*/ 59021 w 112"/>
                <a:gd name="T11" fmla="*/ 55011 h 113"/>
                <a:gd name="T12" fmla="*/ 82629 w 112"/>
                <a:gd name="T13" fmla="*/ 29470 h 113"/>
                <a:gd name="T14" fmla="*/ 53119 w 112"/>
                <a:gd name="T15" fmla="*/ 0 h 113"/>
                <a:gd name="T16" fmla="*/ 27543 w 112"/>
                <a:gd name="T17" fmla="*/ 23576 h 113"/>
                <a:gd name="T18" fmla="*/ 27543 w 112"/>
                <a:gd name="T19" fmla="*/ 123774 h 113"/>
                <a:gd name="T20" fmla="*/ 98368 w 112"/>
                <a:gd name="T21" fmla="*/ 194502 h 113"/>
                <a:gd name="T22" fmla="*/ 198703 w 112"/>
                <a:gd name="T23" fmla="*/ 194502 h 113"/>
                <a:gd name="T24" fmla="*/ 220344 w 112"/>
                <a:gd name="T25" fmla="*/ 17289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13">
                  <a:moveTo>
                    <a:pt x="112" y="88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0" y="88"/>
                    <a:pt x="71" y="88"/>
                    <a:pt x="66" y="8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42"/>
                    <a:pt x="25" y="33"/>
                    <a:pt x="30" y="28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0" y="26"/>
                    <a:pt x="0" y="49"/>
                    <a:pt x="14" y="63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64" y="113"/>
                    <a:pt x="87" y="113"/>
                    <a:pt x="101" y="99"/>
                  </a:cubicBezTo>
                  <a:lnTo>
                    <a:pt x="112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96"/>
          <p:cNvGrpSpPr/>
          <p:nvPr/>
        </p:nvGrpSpPr>
        <p:grpSpPr bwMode="auto">
          <a:xfrm>
            <a:off x="3079946" y="4324082"/>
            <a:ext cx="378293" cy="315524"/>
            <a:chOff x="6329253" y="5728815"/>
            <a:chExt cx="560422" cy="467296"/>
          </a:xfrm>
        </p:grpSpPr>
        <p:sp>
          <p:nvSpPr>
            <p:cNvPr id="91250" name="Freeform 134"/>
            <p:cNvSpPr/>
            <p:nvPr/>
          </p:nvSpPr>
          <p:spPr bwMode="auto">
            <a:xfrm>
              <a:off x="6329253" y="5728815"/>
              <a:ext cx="560422" cy="442351"/>
            </a:xfrm>
            <a:custGeom>
              <a:avLst/>
              <a:gdLst>
                <a:gd name="T0" fmla="*/ 0 w 674"/>
                <a:gd name="T1" fmla="*/ 275222 h 532"/>
                <a:gd name="T2" fmla="*/ 560422 w 674"/>
                <a:gd name="T3" fmla="*/ 0 h 532"/>
                <a:gd name="T4" fmla="*/ 271065 w 674"/>
                <a:gd name="T5" fmla="*/ 442351 h 532"/>
                <a:gd name="T6" fmla="*/ 194568 w 674"/>
                <a:gd name="T7" fmla="*/ 294346 h 532"/>
                <a:gd name="T8" fmla="*/ 523005 w 674"/>
                <a:gd name="T9" fmla="*/ 29102 h 532"/>
                <a:gd name="T10" fmla="*/ 178770 w 674"/>
                <a:gd name="T11" fmla="*/ 279380 h 532"/>
                <a:gd name="T12" fmla="*/ 0 w 674"/>
                <a:gd name="T13" fmla="*/ 275222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4" h="532">
                  <a:moveTo>
                    <a:pt x="0" y="331"/>
                  </a:moveTo>
                  <a:lnTo>
                    <a:pt x="674" y="0"/>
                  </a:lnTo>
                  <a:lnTo>
                    <a:pt x="326" y="532"/>
                  </a:lnTo>
                  <a:lnTo>
                    <a:pt x="234" y="354"/>
                  </a:lnTo>
                  <a:lnTo>
                    <a:pt x="629" y="35"/>
                  </a:lnTo>
                  <a:lnTo>
                    <a:pt x="215" y="336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1" name="Freeform 135"/>
            <p:cNvSpPr/>
            <p:nvPr/>
          </p:nvSpPr>
          <p:spPr bwMode="auto">
            <a:xfrm>
              <a:off x="6499707" y="6038960"/>
              <a:ext cx="57373" cy="157151"/>
            </a:xfrm>
            <a:custGeom>
              <a:avLst/>
              <a:gdLst>
                <a:gd name="T0" fmla="*/ 0 w 29"/>
                <a:gd name="T1" fmla="*/ 3929 h 80"/>
                <a:gd name="T2" fmla="*/ 35611 w 29"/>
                <a:gd name="T3" fmla="*/ 149293 h 80"/>
                <a:gd name="T4" fmla="*/ 57373 w 29"/>
                <a:gd name="T5" fmla="*/ 66789 h 80"/>
                <a:gd name="T6" fmla="*/ 19784 w 29"/>
                <a:gd name="T7" fmla="*/ 0 h 80"/>
                <a:gd name="T8" fmla="*/ 0 w 29"/>
                <a:gd name="T9" fmla="*/ 3929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80">
                  <a:moveTo>
                    <a:pt x="0" y="2"/>
                  </a:moveTo>
                  <a:cubicBezTo>
                    <a:pt x="0" y="2"/>
                    <a:pt x="18" y="80"/>
                    <a:pt x="18" y="76"/>
                  </a:cubicBezTo>
                  <a:cubicBezTo>
                    <a:pt x="18" y="71"/>
                    <a:pt x="29" y="34"/>
                    <a:pt x="29" y="34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18"/>
          <p:cNvGrpSpPr/>
          <p:nvPr/>
        </p:nvGrpSpPr>
        <p:grpSpPr bwMode="auto">
          <a:xfrm>
            <a:off x="3383868" y="1549913"/>
            <a:ext cx="2202557" cy="2784578"/>
            <a:chOff x="516588" y="2061639"/>
            <a:chExt cx="2936825" cy="3711492"/>
          </a:xfrm>
        </p:grpSpPr>
        <p:grpSp>
          <p:nvGrpSpPr>
            <p:cNvPr id="19" name="Group 119"/>
            <p:cNvGrpSpPr/>
            <p:nvPr/>
          </p:nvGrpSpPr>
          <p:grpSpPr bwMode="auto">
            <a:xfrm>
              <a:off x="529156" y="2532239"/>
              <a:ext cx="2924257" cy="3240892"/>
              <a:chOff x="529156" y="2532239"/>
              <a:chExt cx="2924257" cy="324089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29156" y="2532239"/>
                <a:ext cx="2924257" cy="20921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单击此处可编辑内容，根据您的需要自由拉伸文本框大小单击此处可编辑内容，根据您的需要自由拉伸文本框大小</a:t>
                </a:r>
                <a:endParaRPr lang="en-US" altLang="zh-CN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370289" y="5096256"/>
                <a:ext cx="1763762" cy="6768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9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5506" y="5154993"/>
                <a:ext cx="842562" cy="5332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68%</a:t>
                </a: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516588" y="2061639"/>
              <a:ext cx="1887750" cy="4512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</p:txBody>
        </p:sp>
      </p:grpSp>
      <p:grpSp>
        <p:nvGrpSpPr>
          <p:cNvPr id="20" name="Group 124"/>
          <p:cNvGrpSpPr/>
          <p:nvPr/>
        </p:nvGrpSpPr>
        <p:grpSpPr bwMode="auto">
          <a:xfrm>
            <a:off x="5884081" y="1665008"/>
            <a:ext cx="1994298" cy="2835754"/>
            <a:chOff x="8375770" y="2401463"/>
            <a:chExt cx="2659477" cy="3780430"/>
          </a:xfrm>
        </p:grpSpPr>
        <p:sp>
          <p:nvSpPr>
            <p:cNvPr id="126" name="Freeform 125"/>
            <p:cNvSpPr>
              <a:spLocks noEditPoints="1"/>
            </p:cNvSpPr>
            <p:nvPr/>
          </p:nvSpPr>
          <p:spPr bwMode="auto">
            <a:xfrm>
              <a:off x="8375770" y="2476088"/>
              <a:ext cx="558887" cy="536659"/>
            </a:xfrm>
            <a:custGeom>
              <a:avLst/>
              <a:gdLst>
                <a:gd name="T0" fmla="*/ 175 w 296"/>
                <a:gd name="T1" fmla="*/ 126 h 284"/>
                <a:gd name="T2" fmla="*/ 263 w 296"/>
                <a:gd name="T3" fmla="*/ 42 h 284"/>
                <a:gd name="T4" fmla="*/ 268 w 296"/>
                <a:gd name="T5" fmla="*/ 15 h 284"/>
                <a:gd name="T6" fmla="*/ 241 w 296"/>
                <a:gd name="T7" fmla="*/ 22 h 284"/>
                <a:gd name="T8" fmla="*/ 164 w 296"/>
                <a:gd name="T9" fmla="*/ 116 h 284"/>
                <a:gd name="T10" fmla="*/ 141 w 296"/>
                <a:gd name="T11" fmla="*/ 95 h 284"/>
                <a:gd name="T12" fmla="*/ 91 w 296"/>
                <a:gd name="T13" fmla="*/ 12 h 284"/>
                <a:gd name="T14" fmla="*/ 42 w 296"/>
                <a:gd name="T15" fmla="*/ 4 h 284"/>
                <a:gd name="T16" fmla="*/ 42 w 296"/>
                <a:gd name="T17" fmla="*/ 14 h 284"/>
                <a:gd name="T18" fmla="*/ 76 w 296"/>
                <a:gd name="T19" fmla="*/ 45 h 284"/>
                <a:gd name="T20" fmla="*/ 62 w 296"/>
                <a:gd name="T21" fmla="*/ 78 h 284"/>
                <a:gd name="T22" fmla="*/ 22 w 296"/>
                <a:gd name="T23" fmla="*/ 46 h 284"/>
                <a:gd name="T24" fmla="*/ 12 w 296"/>
                <a:gd name="T25" fmla="*/ 36 h 284"/>
                <a:gd name="T26" fmla="*/ 7 w 296"/>
                <a:gd name="T27" fmla="*/ 39 h 284"/>
                <a:gd name="T28" fmla="*/ 56 w 296"/>
                <a:gd name="T29" fmla="*/ 126 h 284"/>
                <a:gd name="T30" fmla="*/ 100 w 296"/>
                <a:gd name="T31" fmla="*/ 136 h 284"/>
                <a:gd name="T32" fmla="*/ 33 w 296"/>
                <a:gd name="T33" fmla="*/ 224 h 284"/>
                <a:gd name="T34" fmla="*/ 29 w 296"/>
                <a:gd name="T35" fmla="*/ 272 h 284"/>
                <a:gd name="T36" fmla="*/ 149 w 296"/>
                <a:gd name="T37" fmla="*/ 186 h 284"/>
                <a:gd name="T38" fmla="*/ 266 w 296"/>
                <a:gd name="T39" fmla="*/ 284 h 284"/>
                <a:gd name="T40" fmla="*/ 284 w 296"/>
                <a:gd name="T41" fmla="*/ 277 h 284"/>
                <a:gd name="T42" fmla="*/ 103 w 296"/>
                <a:gd name="T43" fmla="*/ 123 h 284"/>
                <a:gd name="T44" fmla="*/ 86 w 296"/>
                <a:gd name="T45" fmla="*/ 127 h 284"/>
                <a:gd name="T46" fmla="*/ 25 w 296"/>
                <a:gd name="T47" fmla="*/ 80 h 284"/>
                <a:gd name="T48" fmla="*/ 41 w 296"/>
                <a:gd name="T49" fmla="*/ 80 h 284"/>
                <a:gd name="T50" fmla="*/ 84 w 296"/>
                <a:gd name="T51" fmla="*/ 80 h 284"/>
                <a:gd name="T52" fmla="*/ 58 w 296"/>
                <a:gd name="T53" fmla="*/ 11 h 284"/>
                <a:gd name="T54" fmla="*/ 122 w 296"/>
                <a:gd name="T55" fmla="*/ 59 h 284"/>
                <a:gd name="T56" fmla="*/ 128 w 296"/>
                <a:gd name="T57" fmla="*/ 100 h 284"/>
                <a:gd name="T58" fmla="*/ 144 w 296"/>
                <a:gd name="T59" fmla="*/ 112 h 284"/>
                <a:gd name="T60" fmla="*/ 152 w 296"/>
                <a:gd name="T61" fmla="*/ 129 h 284"/>
                <a:gd name="T62" fmla="*/ 108 w 296"/>
                <a:gd name="T63" fmla="*/ 127 h 284"/>
                <a:gd name="T64" fmla="*/ 103 w 296"/>
                <a:gd name="T65" fmla="*/ 123 h 284"/>
                <a:gd name="T66" fmla="*/ 36 w 296"/>
                <a:gd name="T67" fmla="*/ 264 h 284"/>
                <a:gd name="T68" fmla="*/ 42 w 296"/>
                <a:gd name="T69" fmla="*/ 232 h 284"/>
                <a:gd name="T70" fmla="*/ 150 w 296"/>
                <a:gd name="T71" fmla="*/ 141 h 284"/>
                <a:gd name="T72" fmla="*/ 145 w 296"/>
                <a:gd name="T73" fmla="*/ 173 h 284"/>
                <a:gd name="T74" fmla="*/ 276 w 296"/>
                <a:gd name="T75" fmla="*/ 269 h 284"/>
                <a:gd name="T76" fmla="*/ 241 w 296"/>
                <a:gd name="T77" fmla="*/ 261 h 284"/>
                <a:gd name="T78" fmla="*/ 162 w 296"/>
                <a:gd name="T79" fmla="*/ 139 h 284"/>
                <a:gd name="T80" fmla="*/ 268 w 296"/>
                <a:gd name="T81" fmla="*/ 23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284">
                  <a:moveTo>
                    <a:pt x="276" y="226"/>
                  </a:moveTo>
                  <a:cubicBezTo>
                    <a:pt x="175" y="126"/>
                    <a:pt x="175" y="126"/>
                    <a:pt x="175" y="126"/>
                  </a:cubicBezTo>
                  <a:cubicBezTo>
                    <a:pt x="246" y="49"/>
                    <a:pt x="246" y="49"/>
                    <a:pt x="246" y="49"/>
                  </a:cubicBezTo>
                  <a:cubicBezTo>
                    <a:pt x="252" y="49"/>
                    <a:pt x="258" y="47"/>
                    <a:pt x="263" y="42"/>
                  </a:cubicBezTo>
                  <a:cubicBezTo>
                    <a:pt x="271" y="34"/>
                    <a:pt x="271" y="34"/>
                    <a:pt x="271" y="34"/>
                  </a:cubicBezTo>
                  <a:cubicBezTo>
                    <a:pt x="278" y="26"/>
                    <a:pt x="274" y="20"/>
                    <a:pt x="268" y="15"/>
                  </a:cubicBezTo>
                  <a:cubicBezTo>
                    <a:pt x="262" y="9"/>
                    <a:pt x="256" y="6"/>
                    <a:pt x="249" y="13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37" y="27"/>
                    <a:pt x="235" y="33"/>
                    <a:pt x="236" y="39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49" y="100"/>
                    <a:pt x="145" y="97"/>
                    <a:pt x="141" y="95"/>
                  </a:cubicBezTo>
                  <a:cubicBezTo>
                    <a:pt x="146" y="80"/>
                    <a:pt x="142" y="62"/>
                    <a:pt x="130" y="51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4"/>
                    <a:pt x="72" y="0"/>
                    <a:pt x="60" y="0"/>
                  </a:cubicBezTo>
                  <a:cubicBezTo>
                    <a:pt x="54" y="0"/>
                    <a:pt x="48" y="1"/>
                    <a:pt x="42" y="4"/>
                  </a:cubicBezTo>
                  <a:cubicBezTo>
                    <a:pt x="40" y="4"/>
                    <a:pt x="39" y="7"/>
                    <a:pt x="39" y="9"/>
                  </a:cubicBezTo>
                  <a:cubicBezTo>
                    <a:pt x="39" y="11"/>
                    <a:pt x="40" y="13"/>
                    <a:pt x="42" y="14"/>
                  </a:cubicBezTo>
                  <a:cubicBezTo>
                    <a:pt x="45" y="15"/>
                    <a:pt x="47" y="16"/>
                    <a:pt x="49" y="18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83" y="52"/>
                    <a:pt x="84" y="64"/>
                    <a:pt x="76" y="72"/>
                  </a:cubicBezTo>
                  <a:cubicBezTo>
                    <a:pt x="72" y="76"/>
                    <a:pt x="68" y="78"/>
                    <a:pt x="62" y="78"/>
                  </a:cubicBezTo>
                  <a:cubicBezTo>
                    <a:pt x="57" y="78"/>
                    <a:pt x="53" y="76"/>
                    <a:pt x="49" y="72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0" y="44"/>
                    <a:pt x="19" y="42"/>
                    <a:pt x="18" y="39"/>
                  </a:cubicBezTo>
                  <a:cubicBezTo>
                    <a:pt x="17" y="37"/>
                    <a:pt x="1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7"/>
                    <a:pt x="7" y="39"/>
                  </a:cubicBezTo>
                  <a:cubicBezTo>
                    <a:pt x="0" y="56"/>
                    <a:pt x="4" y="75"/>
                    <a:pt x="17" y="88"/>
                  </a:cubicBezTo>
                  <a:cubicBezTo>
                    <a:pt x="56" y="126"/>
                    <a:pt x="56" y="126"/>
                    <a:pt x="56" y="126"/>
                  </a:cubicBezTo>
                  <a:cubicBezTo>
                    <a:pt x="64" y="134"/>
                    <a:pt x="75" y="139"/>
                    <a:pt x="86" y="139"/>
                  </a:cubicBezTo>
                  <a:cubicBezTo>
                    <a:pt x="91" y="139"/>
                    <a:pt x="96" y="138"/>
                    <a:pt x="100" y="136"/>
                  </a:cubicBezTo>
                  <a:cubicBezTo>
                    <a:pt x="102" y="139"/>
                    <a:pt x="104" y="142"/>
                    <a:pt x="107" y="145"/>
                  </a:cubicBezTo>
                  <a:cubicBezTo>
                    <a:pt x="33" y="224"/>
                    <a:pt x="33" y="224"/>
                    <a:pt x="33" y="224"/>
                  </a:cubicBezTo>
                  <a:cubicBezTo>
                    <a:pt x="19" y="239"/>
                    <a:pt x="17" y="261"/>
                    <a:pt x="28" y="272"/>
                  </a:cubicBezTo>
                  <a:cubicBezTo>
                    <a:pt x="29" y="272"/>
                    <a:pt x="29" y="272"/>
                    <a:pt x="29" y="272"/>
                  </a:cubicBezTo>
                  <a:cubicBezTo>
                    <a:pt x="40" y="283"/>
                    <a:pt x="62" y="279"/>
                    <a:pt x="76" y="264"/>
                  </a:cubicBezTo>
                  <a:cubicBezTo>
                    <a:pt x="149" y="186"/>
                    <a:pt x="149" y="186"/>
                    <a:pt x="149" y="186"/>
                  </a:cubicBezTo>
                  <a:cubicBezTo>
                    <a:pt x="233" y="269"/>
                    <a:pt x="233" y="269"/>
                    <a:pt x="233" y="269"/>
                  </a:cubicBezTo>
                  <a:cubicBezTo>
                    <a:pt x="243" y="279"/>
                    <a:pt x="255" y="284"/>
                    <a:pt x="266" y="284"/>
                  </a:cubicBezTo>
                  <a:cubicBezTo>
                    <a:pt x="266" y="284"/>
                    <a:pt x="266" y="284"/>
                    <a:pt x="266" y="284"/>
                  </a:cubicBezTo>
                  <a:cubicBezTo>
                    <a:pt x="273" y="284"/>
                    <a:pt x="280" y="281"/>
                    <a:pt x="284" y="277"/>
                  </a:cubicBezTo>
                  <a:cubicBezTo>
                    <a:pt x="296" y="264"/>
                    <a:pt x="293" y="242"/>
                    <a:pt x="276" y="226"/>
                  </a:cubicBezTo>
                  <a:close/>
                  <a:moveTo>
                    <a:pt x="103" y="123"/>
                  </a:moveTo>
                  <a:cubicBezTo>
                    <a:pt x="102" y="123"/>
                    <a:pt x="101" y="123"/>
                    <a:pt x="101" y="124"/>
                  </a:cubicBezTo>
                  <a:cubicBezTo>
                    <a:pt x="96" y="126"/>
                    <a:pt x="91" y="127"/>
                    <a:pt x="86" y="127"/>
                  </a:cubicBezTo>
                  <a:cubicBezTo>
                    <a:pt x="78" y="127"/>
                    <a:pt x="70" y="124"/>
                    <a:pt x="64" y="118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18" y="73"/>
                    <a:pt x="15" y="64"/>
                    <a:pt x="15" y="55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7" y="86"/>
                    <a:pt x="54" y="89"/>
                    <a:pt x="62" y="89"/>
                  </a:cubicBezTo>
                  <a:cubicBezTo>
                    <a:pt x="71" y="89"/>
                    <a:pt x="78" y="86"/>
                    <a:pt x="84" y="80"/>
                  </a:cubicBezTo>
                  <a:cubicBezTo>
                    <a:pt x="96" y="68"/>
                    <a:pt x="96" y="49"/>
                    <a:pt x="84" y="37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7" y="11"/>
                    <a:pt x="76" y="14"/>
                    <a:pt x="83" y="21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31" y="68"/>
                    <a:pt x="134" y="83"/>
                    <a:pt x="128" y="96"/>
                  </a:cubicBezTo>
                  <a:cubicBezTo>
                    <a:pt x="128" y="97"/>
                    <a:pt x="128" y="99"/>
                    <a:pt x="128" y="100"/>
                  </a:cubicBezTo>
                  <a:cubicBezTo>
                    <a:pt x="129" y="101"/>
                    <a:pt x="130" y="103"/>
                    <a:pt x="131" y="103"/>
                  </a:cubicBezTo>
                  <a:cubicBezTo>
                    <a:pt x="136" y="105"/>
                    <a:pt x="140" y="108"/>
                    <a:pt x="144" y="112"/>
                  </a:cubicBezTo>
                  <a:cubicBezTo>
                    <a:pt x="156" y="124"/>
                    <a:pt x="156" y="124"/>
                    <a:pt x="156" y="124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1" y="124"/>
                    <a:pt x="127" y="127"/>
                    <a:pt x="115" y="137"/>
                  </a:cubicBezTo>
                  <a:cubicBezTo>
                    <a:pt x="112" y="134"/>
                    <a:pt x="110" y="130"/>
                    <a:pt x="108" y="127"/>
                  </a:cubicBezTo>
                  <a:cubicBezTo>
                    <a:pt x="108" y="125"/>
                    <a:pt x="107" y="124"/>
                    <a:pt x="105" y="124"/>
                  </a:cubicBezTo>
                  <a:cubicBezTo>
                    <a:pt x="104" y="123"/>
                    <a:pt x="104" y="123"/>
                    <a:pt x="103" y="123"/>
                  </a:cubicBezTo>
                  <a:close/>
                  <a:moveTo>
                    <a:pt x="68" y="256"/>
                  </a:moveTo>
                  <a:cubicBezTo>
                    <a:pt x="58" y="267"/>
                    <a:pt x="43" y="270"/>
                    <a:pt x="36" y="264"/>
                  </a:cubicBezTo>
                  <a:cubicBezTo>
                    <a:pt x="36" y="263"/>
                    <a:pt x="36" y="263"/>
                    <a:pt x="36" y="263"/>
                  </a:cubicBezTo>
                  <a:cubicBezTo>
                    <a:pt x="29" y="257"/>
                    <a:pt x="32" y="242"/>
                    <a:pt x="42" y="232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8" y="138"/>
                    <a:pt x="143" y="135"/>
                    <a:pt x="150" y="141"/>
                  </a:cubicBezTo>
                  <a:cubicBezTo>
                    <a:pt x="150" y="142"/>
                    <a:pt x="150" y="142"/>
                    <a:pt x="150" y="142"/>
                  </a:cubicBezTo>
                  <a:cubicBezTo>
                    <a:pt x="157" y="148"/>
                    <a:pt x="155" y="163"/>
                    <a:pt x="145" y="173"/>
                  </a:cubicBezTo>
                  <a:lnTo>
                    <a:pt x="68" y="256"/>
                  </a:lnTo>
                  <a:close/>
                  <a:moveTo>
                    <a:pt x="276" y="269"/>
                  </a:moveTo>
                  <a:cubicBezTo>
                    <a:pt x="273" y="272"/>
                    <a:pt x="269" y="273"/>
                    <a:pt x="266" y="273"/>
                  </a:cubicBezTo>
                  <a:cubicBezTo>
                    <a:pt x="258" y="273"/>
                    <a:pt x="249" y="268"/>
                    <a:pt x="241" y="261"/>
                  </a:cubicBezTo>
                  <a:cubicBezTo>
                    <a:pt x="156" y="178"/>
                    <a:pt x="156" y="178"/>
                    <a:pt x="156" y="178"/>
                  </a:cubicBezTo>
                  <a:cubicBezTo>
                    <a:pt x="166" y="165"/>
                    <a:pt x="168" y="150"/>
                    <a:pt x="162" y="139"/>
                  </a:cubicBezTo>
                  <a:cubicBezTo>
                    <a:pt x="167" y="134"/>
                    <a:pt x="167" y="134"/>
                    <a:pt x="167" y="134"/>
                  </a:cubicBezTo>
                  <a:cubicBezTo>
                    <a:pt x="268" y="234"/>
                    <a:pt x="268" y="234"/>
                    <a:pt x="268" y="234"/>
                  </a:cubicBezTo>
                  <a:cubicBezTo>
                    <a:pt x="280" y="245"/>
                    <a:pt x="284" y="261"/>
                    <a:pt x="276" y="2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1" name="Group 126"/>
            <p:cNvGrpSpPr/>
            <p:nvPr/>
          </p:nvGrpSpPr>
          <p:grpSpPr>
            <a:xfrm>
              <a:off x="8383125" y="3429478"/>
              <a:ext cx="568325" cy="530225"/>
              <a:chOff x="4775200" y="5180013"/>
              <a:chExt cx="568325" cy="530225"/>
            </a:xfrm>
            <a:solidFill>
              <a:schemeClr val="accent2"/>
            </a:solidFill>
          </p:grpSpPr>
          <p:sp>
            <p:nvSpPr>
              <p:cNvPr id="136" name="Freeform 61"/>
              <p:cNvSpPr>
                <a:spLocks noEditPoints="1"/>
              </p:cNvSpPr>
              <p:nvPr/>
            </p:nvSpPr>
            <p:spPr bwMode="auto">
              <a:xfrm>
                <a:off x="4775200" y="5180013"/>
                <a:ext cx="568325" cy="530225"/>
              </a:xfrm>
              <a:custGeom>
                <a:avLst/>
                <a:gdLst>
                  <a:gd name="T0" fmla="*/ 215 w 301"/>
                  <a:gd name="T1" fmla="*/ 0 h 281"/>
                  <a:gd name="T2" fmla="*/ 129 w 301"/>
                  <a:gd name="T3" fmla="*/ 86 h 281"/>
                  <a:gd name="T4" fmla="*/ 134 w 301"/>
                  <a:gd name="T5" fmla="*/ 115 h 281"/>
                  <a:gd name="T6" fmla="*/ 1 w 301"/>
                  <a:gd name="T7" fmla="*/ 248 h 281"/>
                  <a:gd name="T8" fmla="*/ 0 w 301"/>
                  <a:gd name="T9" fmla="*/ 252 h 281"/>
                  <a:gd name="T10" fmla="*/ 1 w 301"/>
                  <a:gd name="T11" fmla="*/ 275 h 281"/>
                  <a:gd name="T12" fmla="*/ 7 w 301"/>
                  <a:gd name="T13" fmla="*/ 281 h 281"/>
                  <a:gd name="T14" fmla="*/ 7 w 301"/>
                  <a:gd name="T15" fmla="*/ 281 h 281"/>
                  <a:gd name="T16" fmla="*/ 55 w 301"/>
                  <a:gd name="T17" fmla="*/ 279 h 281"/>
                  <a:gd name="T18" fmla="*/ 60 w 301"/>
                  <a:gd name="T19" fmla="*/ 275 h 281"/>
                  <a:gd name="T20" fmla="*/ 66 w 301"/>
                  <a:gd name="T21" fmla="*/ 255 h 281"/>
                  <a:gd name="T22" fmla="*/ 87 w 301"/>
                  <a:gd name="T23" fmla="*/ 250 h 281"/>
                  <a:gd name="T24" fmla="*/ 92 w 301"/>
                  <a:gd name="T25" fmla="*/ 246 h 281"/>
                  <a:gd name="T26" fmla="*/ 95 w 301"/>
                  <a:gd name="T27" fmla="*/ 227 h 281"/>
                  <a:gd name="T28" fmla="*/ 115 w 301"/>
                  <a:gd name="T29" fmla="*/ 222 h 281"/>
                  <a:gd name="T30" fmla="*/ 120 w 301"/>
                  <a:gd name="T31" fmla="*/ 217 h 281"/>
                  <a:gd name="T32" fmla="*/ 121 w 301"/>
                  <a:gd name="T33" fmla="*/ 196 h 281"/>
                  <a:gd name="T34" fmla="*/ 137 w 301"/>
                  <a:gd name="T35" fmla="*/ 195 h 281"/>
                  <a:gd name="T36" fmla="*/ 142 w 301"/>
                  <a:gd name="T37" fmla="*/ 190 h 281"/>
                  <a:gd name="T38" fmla="*/ 147 w 301"/>
                  <a:gd name="T39" fmla="*/ 170 h 281"/>
                  <a:gd name="T40" fmla="*/ 149 w 301"/>
                  <a:gd name="T41" fmla="*/ 170 h 281"/>
                  <a:gd name="T42" fmla="*/ 174 w 301"/>
                  <a:gd name="T43" fmla="*/ 162 h 281"/>
                  <a:gd name="T44" fmla="*/ 215 w 301"/>
                  <a:gd name="T45" fmla="*/ 172 h 281"/>
                  <a:gd name="T46" fmla="*/ 301 w 301"/>
                  <a:gd name="T47" fmla="*/ 86 h 281"/>
                  <a:gd name="T48" fmla="*/ 215 w 301"/>
                  <a:gd name="T49" fmla="*/ 0 h 281"/>
                  <a:gd name="T50" fmla="*/ 215 w 301"/>
                  <a:gd name="T51" fmla="*/ 160 h 281"/>
                  <a:gd name="T52" fmla="*/ 177 w 301"/>
                  <a:gd name="T53" fmla="*/ 150 h 281"/>
                  <a:gd name="T54" fmla="*/ 171 w 301"/>
                  <a:gd name="T55" fmla="*/ 150 h 281"/>
                  <a:gd name="T56" fmla="*/ 149 w 301"/>
                  <a:gd name="T57" fmla="*/ 158 h 281"/>
                  <a:gd name="T58" fmla="*/ 144 w 301"/>
                  <a:gd name="T59" fmla="*/ 158 h 281"/>
                  <a:gd name="T60" fmla="*/ 144 w 301"/>
                  <a:gd name="T61" fmla="*/ 158 h 281"/>
                  <a:gd name="T62" fmla="*/ 140 w 301"/>
                  <a:gd name="T63" fmla="*/ 158 h 281"/>
                  <a:gd name="T64" fmla="*/ 137 w 301"/>
                  <a:gd name="T65" fmla="*/ 162 h 281"/>
                  <a:gd name="T66" fmla="*/ 132 w 301"/>
                  <a:gd name="T67" fmla="*/ 184 h 281"/>
                  <a:gd name="T68" fmla="*/ 115 w 301"/>
                  <a:gd name="T69" fmla="*/ 186 h 281"/>
                  <a:gd name="T70" fmla="*/ 110 w 301"/>
                  <a:gd name="T71" fmla="*/ 191 h 281"/>
                  <a:gd name="T72" fmla="*/ 108 w 301"/>
                  <a:gd name="T73" fmla="*/ 212 h 281"/>
                  <a:gd name="T74" fmla="*/ 89 w 301"/>
                  <a:gd name="T75" fmla="*/ 217 h 281"/>
                  <a:gd name="T76" fmla="*/ 85 w 301"/>
                  <a:gd name="T77" fmla="*/ 221 h 281"/>
                  <a:gd name="T78" fmla="*/ 81 w 301"/>
                  <a:gd name="T79" fmla="*/ 240 h 281"/>
                  <a:gd name="T80" fmla="*/ 60 w 301"/>
                  <a:gd name="T81" fmla="*/ 244 h 281"/>
                  <a:gd name="T82" fmla="*/ 55 w 301"/>
                  <a:gd name="T83" fmla="*/ 248 h 281"/>
                  <a:gd name="T84" fmla="*/ 50 w 301"/>
                  <a:gd name="T85" fmla="*/ 268 h 281"/>
                  <a:gd name="T86" fmla="*/ 12 w 301"/>
                  <a:gd name="T87" fmla="*/ 269 h 281"/>
                  <a:gd name="T88" fmla="*/ 11 w 301"/>
                  <a:gd name="T89" fmla="*/ 254 h 281"/>
                  <a:gd name="T90" fmla="*/ 145 w 301"/>
                  <a:gd name="T91" fmla="*/ 120 h 281"/>
                  <a:gd name="T92" fmla="*/ 146 w 301"/>
                  <a:gd name="T93" fmla="*/ 114 h 281"/>
                  <a:gd name="T94" fmla="*/ 141 w 301"/>
                  <a:gd name="T95" fmla="*/ 86 h 281"/>
                  <a:gd name="T96" fmla="*/ 215 w 301"/>
                  <a:gd name="T97" fmla="*/ 12 h 281"/>
                  <a:gd name="T98" fmla="*/ 289 w 301"/>
                  <a:gd name="T99" fmla="*/ 86 h 281"/>
                  <a:gd name="T100" fmla="*/ 215 w 301"/>
                  <a:gd name="T101" fmla="*/ 16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281">
                    <a:moveTo>
                      <a:pt x="215" y="0"/>
                    </a:moveTo>
                    <a:cubicBezTo>
                      <a:pt x="168" y="0"/>
                      <a:pt x="129" y="39"/>
                      <a:pt x="129" y="86"/>
                    </a:cubicBezTo>
                    <a:cubicBezTo>
                      <a:pt x="129" y="96"/>
                      <a:pt x="131" y="106"/>
                      <a:pt x="134" y="115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0" y="249"/>
                      <a:pt x="0" y="250"/>
                      <a:pt x="0" y="252"/>
                    </a:cubicBezTo>
                    <a:cubicBezTo>
                      <a:pt x="1" y="275"/>
                      <a:pt x="1" y="275"/>
                      <a:pt x="1" y="275"/>
                    </a:cubicBezTo>
                    <a:cubicBezTo>
                      <a:pt x="1" y="278"/>
                      <a:pt x="4" y="281"/>
                      <a:pt x="7" y="281"/>
                    </a:cubicBezTo>
                    <a:cubicBezTo>
                      <a:pt x="7" y="281"/>
                      <a:pt x="7" y="281"/>
                      <a:pt x="7" y="281"/>
                    </a:cubicBezTo>
                    <a:cubicBezTo>
                      <a:pt x="55" y="279"/>
                      <a:pt x="55" y="279"/>
                      <a:pt x="55" y="279"/>
                    </a:cubicBezTo>
                    <a:cubicBezTo>
                      <a:pt x="57" y="279"/>
                      <a:pt x="59" y="277"/>
                      <a:pt x="60" y="27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87" y="250"/>
                      <a:pt x="87" y="250"/>
                      <a:pt x="87" y="250"/>
                    </a:cubicBezTo>
                    <a:cubicBezTo>
                      <a:pt x="90" y="250"/>
                      <a:pt x="91" y="248"/>
                      <a:pt x="92" y="246"/>
                    </a:cubicBezTo>
                    <a:cubicBezTo>
                      <a:pt x="95" y="227"/>
                      <a:pt x="95" y="227"/>
                      <a:pt x="95" y="227"/>
                    </a:cubicBezTo>
                    <a:cubicBezTo>
                      <a:pt x="115" y="222"/>
                      <a:pt x="115" y="222"/>
                      <a:pt x="115" y="222"/>
                    </a:cubicBezTo>
                    <a:cubicBezTo>
                      <a:pt x="118" y="221"/>
                      <a:pt x="119" y="219"/>
                      <a:pt x="120" y="217"/>
                    </a:cubicBezTo>
                    <a:cubicBezTo>
                      <a:pt x="121" y="196"/>
                      <a:pt x="121" y="196"/>
                      <a:pt x="121" y="196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40" y="194"/>
                      <a:pt x="142" y="192"/>
                      <a:pt x="142" y="190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47" y="170"/>
                      <a:pt x="148" y="170"/>
                      <a:pt x="149" y="170"/>
                    </a:cubicBezTo>
                    <a:cubicBezTo>
                      <a:pt x="155" y="170"/>
                      <a:pt x="164" y="168"/>
                      <a:pt x="174" y="162"/>
                    </a:cubicBezTo>
                    <a:cubicBezTo>
                      <a:pt x="187" y="168"/>
                      <a:pt x="201" y="172"/>
                      <a:pt x="215" y="172"/>
                    </a:cubicBezTo>
                    <a:cubicBezTo>
                      <a:pt x="262" y="172"/>
                      <a:pt x="301" y="133"/>
                      <a:pt x="301" y="86"/>
                    </a:cubicBezTo>
                    <a:cubicBezTo>
                      <a:pt x="301" y="39"/>
                      <a:pt x="262" y="0"/>
                      <a:pt x="215" y="0"/>
                    </a:cubicBezTo>
                    <a:close/>
                    <a:moveTo>
                      <a:pt x="215" y="160"/>
                    </a:moveTo>
                    <a:cubicBezTo>
                      <a:pt x="202" y="160"/>
                      <a:pt x="188" y="157"/>
                      <a:pt x="177" y="150"/>
                    </a:cubicBezTo>
                    <a:cubicBezTo>
                      <a:pt x="175" y="149"/>
                      <a:pt x="173" y="149"/>
                      <a:pt x="171" y="150"/>
                    </a:cubicBezTo>
                    <a:cubicBezTo>
                      <a:pt x="161" y="157"/>
                      <a:pt x="154" y="158"/>
                      <a:pt x="149" y="158"/>
                    </a:cubicBezTo>
                    <a:cubicBezTo>
                      <a:pt x="146" y="158"/>
                      <a:pt x="144" y="158"/>
                      <a:pt x="144" y="158"/>
                    </a:cubicBezTo>
                    <a:cubicBezTo>
                      <a:pt x="144" y="158"/>
                      <a:pt x="144" y="158"/>
                      <a:pt x="144" y="158"/>
                    </a:cubicBezTo>
                    <a:cubicBezTo>
                      <a:pt x="143" y="157"/>
                      <a:pt x="141" y="157"/>
                      <a:pt x="140" y="158"/>
                    </a:cubicBezTo>
                    <a:cubicBezTo>
                      <a:pt x="138" y="158"/>
                      <a:pt x="137" y="160"/>
                      <a:pt x="137" y="162"/>
                    </a:cubicBezTo>
                    <a:cubicBezTo>
                      <a:pt x="132" y="184"/>
                      <a:pt x="132" y="184"/>
                      <a:pt x="132" y="184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12" y="186"/>
                      <a:pt x="110" y="188"/>
                      <a:pt x="110" y="191"/>
                    </a:cubicBezTo>
                    <a:cubicBezTo>
                      <a:pt x="108" y="212"/>
                      <a:pt x="108" y="212"/>
                      <a:pt x="108" y="212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87" y="217"/>
                      <a:pt x="85" y="219"/>
                      <a:pt x="85" y="221"/>
                    </a:cubicBezTo>
                    <a:cubicBezTo>
                      <a:pt x="81" y="240"/>
                      <a:pt x="81" y="240"/>
                      <a:pt x="81" y="240"/>
                    </a:cubicBezTo>
                    <a:cubicBezTo>
                      <a:pt x="60" y="244"/>
                      <a:pt x="60" y="244"/>
                      <a:pt x="60" y="244"/>
                    </a:cubicBezTo>
                    <a:cubicBezTo>
                      <a:pt x="58" y="244"/>
                      <a:pt x="56" y="246"/>
                      <a:pt x="55" y="248"/>
                    </a:cubicBezTo>
                    <a:cubicBezTo>
                      <a:pt x="50" y="268"/>
                      <a:pt x="50" y="268"/>
                      <a:pt x="50" y="268"/>
                    </a:cubicBezTo>
                    <a:cubicBezTo>
                      <a:pt x="12" y="269"/>
                      <a:pt x="12" y="269"/>
                      <a:pt x="12" y="269"/>
                    </a:cubicBezTo>
                    <a:cubicBezTo>
                      <a:pt x="11" y="254"/>
                      <a:pt x="11" y="254"/>
                      <a:pt x="11" y="254"/>
                    </a:cubicBezTo>
                    <a:cubicBezTo>
                      <a:pt x="145" y="120"/>
                      <a:pt x="145" y="120"/>
                      <a:pt x="145" y="120"/>
                    </a:cubicBezTo>
                    <a:cubicBezTo>
                      <a:pt x="147" y="119"/>
                      <a:pt x="147" y="116"/>
                      <a:pt x="146" y="114"/>
                    </a:cubicBezTo>
                    <a:cubicBezTo>
                      <a:pt x="142" y="105"/>
                      <a:pt x="141" y="96"/>
                      <a:pt x="141" y="86"/>
                    </a:cubicBezTo>
                    <a:cubicBezTo>
                      <a:pt x="141" y="45"/>
                      <a:pt x="174" y="12"/>
                      <a:pt x="215" y="12"/>
                    </a:cubicBezTo>
                    <a:cubicBezTo>
                      <a:pt x="256" y="12"/>
                      <a:pt x="289" y="45"/>
                      <a:pt x="289" y="86"/>
                    </a:cubicBezTo>
                    <a:cubicBezTo>
                      <a:pt x="289" y="127"/>
                      <a:pt x="256" y="160"/>
                      <a:pt x="215" y="16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7" name="Freeform 62"/>
              <p:cNvSpPr>
                <a:spLocks noEditPoints="1"/>
              </p:cNvSpPr>
              <p:nvPr/>
            </p:nvSpPr>
            <p:spPr bwMode="auto">
              <a:xfrm>
                <a:off x="5119688" y="5253038"/>
                <a:ext cx="96838" cy="98425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2 h 52"/>
                  <a:gd name="T12" fmla="*/ 10 w 52"/>
                  <a:gd name="T13" fmla="*/ 26 h 52"/>
                  <a:gd name="T14" fmla="*/ 26 w 52"/>
                  <a:gd name="T15" fmla="*/ 10 h 52"/>
                  <a:gd name="T16" fmla="*/ 42 w 52"/>
                  <a:gd name="T17" fmla="*/ 26 h 52"/>
                  <a:gd name="T18" fmla="*/ 26 w 52"/>
                  <a:gd name="T19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2"/>
                    </a:moveTo>
                    <a:cubicBezTo>
                      <a:pt x="17" y="42"/>
                      <a:pt x="10" y="34"/>
                      <a:pt x="10" y="26"/>
                    </a:cubicBezTo>
                    <a:cubicBezTo>
                      <a:pt x="10" y="17"/>
                      <a:pt x="17" y="10"/>
                      <a:pt x="26" y="10"/>
                    </a:cubicBezTo>
                    <a:cubicBezTo>
                      <a:pt x="35" y="10"/>
                      <a:pt x="42" y="17"/>
                      <a:pt x="42" y="26"/>
                    </a:cubicBezTo>
                    <a:cubicBezTo>
                      <a:pt x="42" y="34"/>
                      <a:pt x="35" y="42"/>
                      <a:pt x="26" y="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28" name="Freeform 159"/>
            <p:cNvSpPr>
              <a:spLocks noEditPoints="1"/>
            </p:cNvSpPr>
            <p:nvPr/>
          </p:nvSpPr>
          <p:spPr bwMode="auto">
            <a:xfrm>
              <a:off x="8410700" y="4416317"/>
              <a:ext cx="535071" cy="571590"/>
            </a:xfrm>
            <a:custGeom>
              <a:avLst/>
              <a:gdLst>
                <a:gd name="T0" fmla="*/ 196 w 283"/>
                <a:gd name="T1" fmla="*/ 190 h 303"/>
                <a:gd name="T2" fmla="*/ 240 w 283"/>
                <a:gd name="T3" fmla="*/ 123 h 303"/>
                <a:gd name="T4" fmla="*/ 184 w 283"/>
                <a:gd name="T5" fmla="*/ 16 h 303"/>
                <a:gd name="T6" fmla="*/ 69 w 283"/>
                <a:gd name="T7" fmla="*/ 63 h 303"/>
                <a:gd name="T8" fmla="*/ 83 w 283"/>
                <a:gd name="T9" fmla="*/ 109 h 303"/>
                <a:gd name="T10" fmla="*/ 87 w 283"/>
                <a:gd name="T11" fmla="*/ 190 h 303"/>
                <a:gd name="T12" fmla="*/ 0 w 283"/>
                <a:gd name="T13" fmla="*/ 192 h 303"/>
                <a:gd name="T14" fmla="*/ 98 w 283"/>
                <a:gd name="T15" fmla="*/ 303 h 303"/>
                <a:gd name="T16" fmla="*/ 283 w 283"/>
                <a:gd name="T17" fmla="*/ 198 h 303"/>
                <a:gd name="T18" fmla="*/ 196 w 283"/>
                <a:gd name="T19" fmla="*/ 192 h 303"/>
                <a:gd name="T20" fmla="*/ 234 w 283"/>
                <a:gd name="T21" fmla="*/ 99 h 303"/>
                <a:gd name="T22" fmla="*/ 96 w 283"/>
                <a:gd name="T23" fmla="*/ 45 h 303"/>
                <a:gd name="T24" fmla="*/ 91 w 283"/>
                <a:gd name="T25" fmla="*/ 100 h 303"/>
                <a:gd name="T26" fmla="*/ 119 w 283"/>
                <a:gd name="T27" fmla="*/ 54 h 303"/>
                <a:gd name="T28" fmla="*/ 216 w 283"/>
                <a:gd name="T29" fmla="*/ 91 h 303"/>
                <a:gd name="T30" fmla="*/ 188 w 283"/>
                <a:gd name="T31" fmla="*/ 137 h 303"/>
                <a:gd name="T32" fmla="*/ 149 w 283"/>
                <a:gd name="T33" fmla="*/ 88 h 303"/>
                <a:gd name="T34" fmla="*/ 142 w 283"/>
                <a:gd name="T35" fmla="*/ 87 h 303"/>
                <a:gd name="T36" fmla="*/ 141 w 283"/>
                <a:gd name="T37" fmla="*/ 87 h 303"/>
                <a:gd name="T38" fmla="*/ 91 w 283"/>
                <a:gd name="T39" fmla="*/ 100 h 303"/>
                <a:gd name="T40" fmla="*/ 184 w 283"/>
                <a:gd name="T41" fmla="*/ 192 h 303"/>
                <a:gd name="T42" fmla="*/ 164 w 283"/>
                <a:gd name="T43" fmla="*/ 115 h 303"/>
                <a:gd name="T44" fmla="*/ 163 w 283"/>
                <a:gd name="T45" fmla="*/ 192 h 303"/>
                <a:gd name="T46" fmla="*/ 126 w 283"/>
                <a:gd name="T47" fmla="*/ 166 h 303"/>
                <a:gd name="T48" fmla="*/ 144 w 283"/>
                <a:gd name="T49" fmla="*/ 99 h 303"/>
                <a:gd name="T50" fmla="*/ 162 w 283"/>
                <a:gd name="T51" fmla="*/ 166 h 303"/>
                <a:gd name="T52" fmla="*/ 128 w 283"/>
                <a:gd name="T53" fmla="*/ 104 h 303"/>
                <a:gd name="T54" fmla="*/ 99 w 283"/>
                <a:gd name="T55" fmla="*/ 192 h 303"/>
                <a:gd name="T56" fmla="*/ 128 w 283"/>
                <a:gd name="T57" fmla="*/ 104 h 303"/>
                <a:gd name="T58" fmla="*/ 98 w 283"/>
                <a:gd name="T59" fmla="*/ 292 h 303"/>
                <a:gd name="T60" fmla="*/ 168 w 283"/>
                <a:gd name="T61" fmla="*/ 204 h 303"/>
                <a:gd name="T62" fmla="*/ 169 w 283"/>
                <a:gd name="T63" fmla="*/ 204 h 303"/>
                <a:gd name="T64" fmla="*/ 271 w 283"/>
                <a:gd name="T65" fmla="*/ 20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3" h="303">
                  <a:moveTo>
                    <a:pt x="196" y="192"/>
                  </a:moveTo>
                  <a:cubicBezTo>
                    <a:pt x="196" y="192"/>
                    <a:pt x="196" y="191"/>
                    <a:pt x="196" y="190"/>
                  </a:cubicBezTo>
                  <a:cubicBezTo>
                    <a:pt x="196" y="176"/>
                    <a:pt x="194" y="162"/>
                    <a:pt x="190" y="148"/>
                  </a:cubicBezTo>
                  <a:cubicBezTo>
                    <a:pt x="217" y="148"/>
                    <a:pt x="235" y="138"/>
                    <a:pt x="240" y="123"/>
                  </a:cubicBezTo>
                  <a:cubicBezTo>
                    <a:pt x="241" y="120"/>
                    <a:pt x="241" y="116"/>
                    <a:pt x="241" y="112"/>
                  </a:cubicBezTo>
                  <a:cubicBezTo>
                    <a:pt x="250" y="42"/>
                    <a:pt x="184" y="16"/>
                    <a:pt x="184" y="16"/>
                  </a:cubicBezTo>
                  <a:cubicBezTo>
                    <a:pt x="100" y="0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4"/>
                    <a:pt x="68" y="66"/>
                    <a:pt x="67" y="67"/>
                  </a:cubicBezTo>
                  <a:cubicBezTo>
                    <a:pt x="63" y="80"/>
                    <a:pt x="69" y="95"/>
                    <a:pt x="83" y="109"/>
                  </a:cubicBezTo>
                  <a:cubicBezTo>
                    <a:pt x="89" y="113"/>
                    <a:pt x="95" y="118"/>
                    <a:pt x="101" y="122"/>
                  </a:cubicBezTo>
                  <a:cubicBezTo>
                    <a:pt x="92" y="142"/>
                    <a:pt x="87" y="167"/>
                    <a:pt x="87" y="190"/>
                  </a:cubicBezTo>
                  <a:cubicBezTo>
                    <a:pt x="87" y="191"/>
                    <a:pt x="87" y="192"/>
                    <a:pt x="87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" y="257"/>
                    <a:pt x="47" y="303"/>
                    <a:pt x="98" y="303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236" y="303"/>
                    <a:pt x="279" y="257"/>
                    <a:pt x="283" y="198"/>
                  </a:cubicBezTo>
                  <a:cubicBezTo>
                    <a:pt x="283" y="192"/>
                    <a:pt x="283" y="192"/>
                    <a:pt x="283" y="192"/>
                  </a:cubicBezTo>
                  <a:lnTo>
                    <a:pt x="196" y="192"/>
                  </a:lnTo>
                  <a:close/>
                  <a:moveTo>
                    <a:pt x="182" y="27"/>
                  </a:moveTo>
                  <a:cubicBezTo>
                    <a:pt x="207" y="38"/>
                    <a:pt x="231" y="64"/>
                    <a:pt x="234" y="99"/>
                  </a:cubicBezTo>
                  <a:cubicBezTo>
                    <a:pt x="224" y="77"/>
                    <a:pt x="195" y="60"/>
                    <a:pt x="173" y="53"/>
                  </a:cubicBezTo>
                  <a:cubicBezTo>
                    <a:pt x="157" y="48"/>
                    <a:pt x="118" y="40"/>
                    <a:pt x="96" y="45"/>
                  </a:cubicBezTo>
                  <a:cubicBezTo>
                    <a:pt x="93" y="46"/>
                    <a:pt x="130" y="13"/>
                    <a:pt x="182" y="27"/>
                  </a:cubicBezTo>
                  <a:close/>
                  <a:moveTo>
                    <a:pt x="91" y="100"/>
                  </a:moveTo>
                  <a:cubicBezTo>
                    <a:pt x="80" y="90"/>
                    <a:pt x="76" y="79"/>
                    <a:pt x="78" y="71"/>
                  </a:cubicBezTo>
                  <a:cubicBezTo>
                    <a:pt x="82" y="61"/>
                    <a:pt x="97" y="54"/>
                    <a:pt x="119" y="54"/>
                  </a:cubicBezTo>
                  <a:cubicBezTo>
                    <a:pt x="133" y="54"/>
                    <a:pt x="149" y="57"/>
                    <a:pt x="164" y="62"/>
                  </a:cubicBezTo>
                  <a:cubicBezTo>
                    <a:pt x="185" y="69"/>
                    <a:pt x="203" y="79"/>
                    <a:pt x="216" y="91"/>
                  </a:cubicBezTo>
                  <a:cubicBezTo>
                    <a:pt x="227" y="101"/>
                    <a:pt x="231" y="112"/>
                    <a:pt x="229" y="120"/>
                  </a:cubicBezTo>
                  <a:cubicBezTo>
                    <a:pt x="225" y="130"/>
                    <a:pt x="210" y="137"/>
                    <a:pt x="188" y="137"/>
                  </a:cubicBezTo>
                  <a:cubicBezTo>
                    <a:pt x="188" y="137"/>
                    <a:pt x="187" y="137"/>
                    <a:pt x="187" y="137"/>
                  </a:cubicBezTo>
                  <a:cubicBezTo>
                    <a:pt x="179" y="112"/>
                    <a:pt x="165" y="92"/>
                    <a:pt x="149" y="88"/>
                  </a:cubicBezTo>
                  <a:cubicBezTo>
                    <a:pt x="148" y="88"/>
                    <a:pt x="148" y="87"/>
                    <a:pt x="148" y="87"/>
                  </a:cubicBezTo>
                  <a:cubicBezTo>
                    <a:pt x="146" y="87"/>
                    <a:pt x="144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42" y="87"/>
                    <a:pt x="141" y="87"/>
                    <a:pt x="141" y="87"/>
                  </a:cubicBezTo>
                  <a:cubicBezTo>
                    <a:pt x="128" y="87"/>
                    <a:pt x="116" y="97"/>
                    <a:pt x="107" y="112"/>
                  </a:cubicBezTo>
                  <a:cubicBezTo>
                    <a:pt x="101" y="108"/>
                    <a:pt x="96" y="104"/>
                    <a:pt x="91" y="100"/>
                  </a:cubicBezTo>
                  <a:close/>
                  <a:moveTo>
                    <a:pt x="184" y="190"/>
                  </a:moveTo>
                  <a:cubicBezTo>
                    <a:pt x="184" y="191"/>
                    <a:pt x="184" y="192"/>
                    <a:pt x="184" y="192"/>
                  </a:cubicBezTo>
                  <a:cubicBezTo>
                    <a:pt x="175" y="192"/>
                    <a:pt x="175" y="192"/>
                    <a:pt x="175" y="192"/>
                  </a:cubicBezTo>
                  <a:cubicBezTo>
                    <a:pt x="175" y="155"/>
                    <a:pt x="170" y="131"/>
                    <a:pt x="164" y="115"/>
                  </a:cubicBezTo>
                  <a:cubicBezTo>
                    <a:pt x="176" y="132"/>
                    <a:pt x="184" y="161"/>
                    <a:pt x="184" y="190"/>
                  </a:cubicBezTo>
                  <a:close/>
                  <a:moveTo>
                    <a:pt x="163" y="192"/>
                  </a:moveTo>
                  <a:cubicBezTo>
                    <a:pt x="125" y="192"/>
                    <a:pt x="125" y="192"/>
                    <a:pt x="125" y="192"/>
                  </a:cubicBezTo>
                  <a:cubicBezTo>
                    <a:pt x="125" y="182"/>
                    <a:pt x="125" y="174"/>
                    <a:pt x="126" y="166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40" y="105"/>
                    <a:pt x="142" y="101"/>
                    <a:pt x="144" y="99"/>
                  </a:cubicBezTo>
                  <a:cubicBezTo>
                    <a:pt x="145" y="101"/>
                    <a:pt x="148" y="105"/>
                    <a:pt x="150" y="111"/>
                  </a:cubicBezTo>
                  <a:cubicBezTo>
                    <a:pt x="162" y="166"/>
                    <a:pt x="162" y="166"/>
                    <a:pt x="162" y="166"/>
                  </a:cubicBezTo>
                  <a:cubicBezTo>
                    <a:pt x="163" y="174"/>
                    <a:pt x="163" y="183"/>
                    <a:pt x="163" y="192"/>
                  </a:cubicBezTo>
                  <a:close/>
                  <a:moveTo>
                    <a:pt x="128" y="104"/>
                  </a:moveTo>
                  <a:cubicBezTo>
                    <a:pt x="121" y="119"/>
                    <a:pt x="113" y="146"/>
                    <a:pt x="113" y="192"/>
                  </a:cubicBezTo>
                  <a:cubicBezTo>
                    <a:pt x="99" y="192"/>
                    <a:pt x="99" y="192"/>
                    <a:pt x="99" y="192"/>
                  </a:cubicBezTo>
                  <a:cubicBezTo>
                    <a:pt x="99" y="192"/>
                    <a:pt x="99" y="191"/>
                    <a:pt x="99" y="190"/>
                  </a:cubicBezTo>
                  <a:cubicBezTo>
                    <a:pt x="99" y="154"/>
                    <a:pt x="112" y="118"/>
                    <a:pt x="128" y="104"/>
                  </a:cubicBezTo>
                  <a:close/>
                  <a:moveTo>
                    <a:pt x="185" y="292"/>
                  </a:moveTo>
                  <a:cubicBezTo>
                    <a:pt x="98" y="292"/>
                    <a:pt x="98" y="292"/>
                    <a:pt x="98" y="292"/>
                  </a:cubicBezTo>
                  <a:cubicBezTo>
                    <a:pt x="54" y="292"/>
                    <a:pt x="18" y="254"/>
                    <a:pt x="12" y="204"/>
                  </a:cubicBezTo>
                  <a:cubicBezTo>
                    <a:pt x="168" y="204"/>
                    <a:pt x="168" y="204"/>
                    <a:pt x="168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70" y="204"/>
                    <a:pt x="170" y="204"/>
                  </a:cubicBezTo>
                  <a:cubicBezTo>
                    <a:pt x="271" y="204"/>
                    <a:pt x="271" y="204"/>
                    <a:pt x="271" y="204"/>
                  </a:cubicBezTo>
                  <a:cubicBezTo>
                    <a:pt x="265" y="254"/>
                    <a:pt x="229" y="292"/>
                    <a:pt x="185" y="29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2" name="Group 128"/>
            <p:cNvGrpSpPr/>
            <p:nvPr/>
          </p:nvGrpSpPr>
          <p:grpSpPr bwMode="auto">
            <a:xfrm>
              <a:off x="8469909" y="5308748"/>
              <a:ext cx="415925" cy="666750"/>
              <a:chOff x="8031163" y="1177925"/>
              <a:chExt cx="415925" cy="666750"/>
            </a:xfrm>
          </p:grpSpPr>
          <p:sp>
            <p:nvSpPr>
              <p:cNvPr id="134" name="Freeform 193"/>
              <p:cNvSpPr/>
              <p:nvPr/>
            </p:nvSpPr>
            <p:spPr bwMode="auto">
              <a:xfrm>
                <a:off x="8030702" y="1708116"/>
                <a:ext cx="115905" cy="136546"/>
              </a:xfrm>
              <a:custGeom>
                <a:avLst/>
                <a:gdLst>
                  <a:gd name="T0" fmla="*/ 35 w 62"/>
                  <a:gd name="T1" fmla="*/ 0 h 72"/>
                  <a:gd name="T2" fmla="*/ 26 w 62"/>
                  <a:gd name="T3" fmla="*/ 16 h 72"/>
                  <a:gd name="T4" fmla="*/ 20 w 62"/>
                  <a:gd name="T5" fmla="*/ 63 h 72"/>
                  <a:gd name="T6" fmla="*/ 52 w 62"/>
                  <a:gd name="T7" fmla="*/ 61 h 72"/>
                  <a:gd name="T8" fmla="*/ 44 w 62"/>
                  <a:gd name="T9" fmla="*/ 17 h 72"/>
                  <a:gd name="T10" fmla="*/ 35 w 62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72">
                    <a:moveTo>
                      <a:pt x="35" y="0"/>
                    </a:moveTo>
                    <a:cubicBezTo>
                      <a:pt x="35" y="0"/>
                      <a:pt x="31" y="10"/>
                      <a:pt x="26" y="16"/>
                    </a:cubicBezTo>
                    <a:cubicBezTo>
                      <a:pt x="21" y="22"/>
                      <a:pt x="0" y="45"/>
                      <a:pt x="20" y="63"/>
                    </a:cubicBezTo>
                    <a:cubicBezTo>
                      <a:pt x="30" y="72"/>
                      <a:pt x="45" y="71"/>
                      <a:pt x="52" y="61"/>
                    </a:cubicBezTo>
                    <a:cubicBezTo>
                      <a:pt x="60" y="52"/>
                      <a:pt x="62" y="36"/>
                      <a:pt x="44" y="17"/>
                    </a:cubicBezTo>
                    <a:cubicBezTo>
                      <a:pt x="38" y="10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5" name="Freeform 194"/>
              <p:cNvSpPr>
                <a:spLocks noEditPoints="1"/>
              </p:cNvSpPr>
              <p:nvPr/>
            </p:nvSpPr>
            <p:spPr bwMode="auto">
              <a:xfrm>
                <a:off x="8030702" y="1177808"/>
                <a:ext cx="415990" cy="503316"/>
              </a:xfrm>
              <a:custGeom>
                <a:avLst/>
                <a:gdLst>
                  <a:gd name="T0" fmla="*/ 206 w 220"/>
                  <a:gd name="T1" fmla="*/ 86 h 266"/>
                  <a:gd name="T2" fmla="*/ 158 w 220"/>
                  <a:gd name="T3" fmla="*/ 86 h 266"/>
                  <a:gd name="T4" fmla="*/ 126 w 220"/>
                  <a:gd name="T5" fmla="*/ 55 h 266"/>
                  <a:gd name="T6" fmla="*/ 126 w 220"/>
                  <a:gd name="T7" fmla="*/ 49 h 266"/>
                  <a:gd name="T8" fmla="*/ 137 w 220"/>
                  <a:gd name="T9" fmla="*/ 49 h 266"/>
                  <a:gd name="T10" fmla="*/ 156 w 220"/>
                  <a:gd name="T11" fmla="*/ 30 h 266"/>
                  <a:gd name="T12" fmla="*/ 137 w 220"/>
                  <a:gd name="T13" fmla="*/ 11 h 266"/>
                  <a:gd name="T14" fmla="*/ 125 w 220"/>
                  <a:gd name="T15" fmla="*/ 11 h 266"/>
                  <a:gd name="T16" fmla="*/ 109 w 220"/>
                  <a:gd name="T17" fmla="*/ 0 h 266"/>
                  <a:gd name="T18" fmla="*/ 93 w 220"/>
                  <a:gd name="T19" fmla="*/ 11 h 266"/>
                  <a:gd name="T20" fmla="*/ 81 w 220"/>
                  <a:gd name="T21" fmla="*/ 11 h 266"/>
                  <a:gd name="T22" fmla="*/ 62 w 220"/>
                  <a:gd name="T23" fmla="*/ 30 h 266"/>
                  <a:gd name="T24" fmla="*/ 81 w 220"/>
                  <a:gd name="T25" fmla="*/ 49 h 266"/>
                  <a:gd name="T26" fmla="*/ 92 w 220"/>
                  <a:gd name="T27" fmla="*/ 49 h 266"/>
                  <a:gd name="T28" fmla="*/ 92 w 220"/>
                  <a:gd name="T29" fmla="*/ 55 h 266"/>
                  <a:gd name="T30" fmla="*/ 58 w 220"/>
                  <a:gd name="T31" fmla="*/ 92 h 266"/>
                  <a:gd name="T32" fmla="*/ 0 w 220"/>
                  <a:gd name="T33" fmla="*/ 160 h 266"/>
                  <a:gd name="T34" fmla="*/ 0 w 220"/>
                  <a:gd name="T35" fmla="*/ 167 h 266"/>
                  <a:gd name="T36" fmla="*/ 0 w 220"/>
                  <a:gd name="T37" fmla="*/ 246 h 266"/>
                  <a:gd name="T38" fmla="*/ 20 w 220"/>
                  <a:gd name="T39" fmla="*/ 266 h 266"/>
                  <a:gd name="T40" fmla="*/ 50 w 220"/>
                  <a:gd name="T41" fmla="*/ 266 h 266"/>
                  <a:gd name="T42" fmla="*/ 70 w 220"/>
                  <a:gd name="T43" fmla="*/ 246 h 266"/>
                  <a:gd name="T44" fmla="*/ 70 w 220"/>
                  <a:gd name="T45" fmla="*/ 190 h 266"/>
                  <a:gd name="T46" fmla="*/ 70 w 220"/>
                  <a:gd name="T47" fmla="*/ 189 h 266"/>
                  <a:gd name="T48" fmla="*/ 102 w 220"/>
                  <a:gd name="T49" fmla="*/ 177 h 266"/>
                  <a:gd name="T50" fmla="*/ 206 w 220"/>
                  <a:gd name="T51" fmla="*/ 177 h 266"/>
                  <a:gd name="T52" fmla="*/ 220 w 220"/>
                  <a:gd name="T53" fmla="*/ 157 h 266"/>
                  <a:gd name="T54" fmla="*/ 220 w 220"/>
                  <a:gd name="T55" fmla="*/ 105 h 266"/>
                  <a:gd name="T56" fmla="*/ 206 w 220"/>
                  <a:gd name="T57" fmla="*/ 86 h 266"/>
                  <a:gd name="T58" fmla="*/ 82 w 220"/>
                  <a:gd name="T59" fmla="*/ 39 h 266"/>
                  <a:gd name="T60" fmla="*/ 72 w 220"/>
                  <a:gd name="T61" fmla="*/ 30 h 266"/>
                  <a:gd name="T62" fmla="*/ 82 w 220"/>
                  <a:gd name="T63" fmla="*/ 20 h 266"/>
                  <a:gd name="T64" fmla="*/ 136 w 220"/>
                  <a:gd name="T65" fmla="*/ 20 h 266"/>
                  <a:gd name="T66" fmla="*/ 146 w 220"/>
                  <a:gd name="T67" fmla="*/ 30 h 266"/>
                  <a:gd name="T68" fmla="*/ 136 w 220"/>
                  <a:gd name="T69" fmla="*/ 39 h 266"/>
                  <a:gd name="T70" fmla="*/ 82 w 220"/>
                  <a:gd name="T71" fmla="*/ 39 h 266"/>
                  <a:gd name="T72" fmla="*/ 100 w 220"/>
                  <a:gd name="T73" fmla="*/ 67 h 266"/>
                  <a:gd name="T74" fmla="*/ 106 w 220"/>
                  <a:gd name="T75" fmla="*/ 65 h 266"/>
                  <a:gd name="T76" fmla="*/ 106 w 220"/>
                  <a:gd name="T77" fmla="*/ 49 h 266"/>
                  <a:gd name="T78" fmla="*/ 113 w 220"/>
                  <a:gd name="T79" fmla="*/ 49 h 266"/>
                  <a:gd name="T80" fmla="*/ 113 w 220"/>
                  <a:gd name="T81" fmla="*/ 65 h 266"/>
                  <a:gd name="T82" fmla="*/ 118 w 220"/>
                  <a:gd name="T83" fmla="*/ 67 h 266"/>
                  <a:gd name="T84" fmla="*/ 146 w 220"/>
                  <a:gd name="T85" fmla="*/ 92 h 266"/>
                  <a:gd name="T86" fmla="*/ 108 w 220"/>
                  <a:gd name="T87" fmla="*/ 96 h 266"/>
                  <a:gd name="T88" fmla="*/ 72 w 220"/>
                  <a:gd name="T89" fmla="*/ 93 h 266"/>
                  <a:gd name="T90" fmla="*/ 100 w 220"/>
                  <a:gd name="T91" fmla="*/ 67 h 266"/>
                  <a:gd name="T92" fmla="*/ 206 w 220"/>
                  <a:gd name="T93" fmla="*/ 157 h 266"/>
                  <a:gd name="T94" fmla="*/ 205 w 220"/>
                  <a:gd name="T95" fmla="*/ 163 h 266"/>
                  <a:gd name="T96" fmla="*/ 102 w 220"/>
                  <a:gd name="T97" fmla="*/ 163 h 266"/>
                  <a:gd name="T98" fmla="*/ 57 w 220"/>
                  <a:gd name="T99" fmla="*/ 182 h 266"/>
                  <a:gd name="T100" fmla="*/ 56 w 220"/>
                  <a:gd name="T101" fmla="*/ 183 h 266"/>
                  <a:gd name="T102" fmla="*/ 56 w 220"/>
                  <a:gd name="T103" fmla="*/ 246 h 266"/>
                  <a:gd name="T104" fmla="*/ 50 w 220"/>
                  <a:gd name="T105" fmla="*/ 253 h 266"/>
                  <a:gd name="T106" fmla="*/ 20 w 220"/>
                  <a:gd name="T107" fmla="*/ 253 h 266"/>
                  <a:gd name="T108" fmla="*/ 14 w 220"/>
                  <a:gd name="T109" fmla="*/ 246 h 266"/>
                  <a:gd name="T110" fmla="*/ 14 w 220"/>
                  <a:gd name="T111" fmla="*/ 160 h 266"/>
                  <a:gd name="T112" fmla="*/ 66 w 220"/>
                  <a:gd name="T113" fmla="*/ 104 h 266"/>
                  <a:gd name="T114" fmla="*/ 67 w 220"/>
                  <a:gd name="T115" fmla="*/ 103 h 266"/>
                  <a:gd name="T116" fmla="*/ 110 w 220"/>
                  <a:gd name="T117" fmla="*/ 108 h 266"/>
                  <a:gd name="T118" fmla="*/ 159 w 220"/>
                  <a:gd name="T119" fmla="*/ 99 h 266"/>
                  <a:gd name="T120" fmla="*/ 205 w 220"/>
                  <a:gd name="T121" fmla="*/ 99 h 266"/>
                  <a:gd name="T122" fmla="*/ 206 w 220"/>
                  <a:gd name="T123" fmla="*/ 105 h 266"/>
                  <a:gd name="T124" fmla="*/ 206 w 220"/>
                  <a:gd name="T125" fmla="*/ 15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" h="266">
                    <a:moveTo>
                      <a:pt x="206" y="86"/>
                    </a:moveTo>
                    <a:cubicBezTo>
                      <a:pt x="158" y="86"/>
                      <a:pt x="158" y="86"/>
                      <a:pt x="158" y="86"/>
                    </a:cubicBezTo>
                    <a:cubicBezTo>
                      <a:pt x="153" y="71"/>
                      <a:pt x="141" y="60"/>
                      <a:pt x="126" y="55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48" y="49"/>
                      <a:pt x="156" y="41"/>
                      <a:pt x="156" y="30"/>
                    </a:cubicBezTo>
                    <a:cubicBezTo>
                      <a:pt x="156" y="20"/>
                      <a:pt x="148" y="11"/>
                      <a:pt x="137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3" y="5"/>
                      <a:pt x="116" y="0"/>
                      <a:pt x="109" y="0"/>
                    </a:cubicBezTo>
                    <a:cubicBezTo>
                      <a:pt x="102" y="0"/>
                      <a:pt x="96" y="5"/>
                      <a:pt x="93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71" y="11"/>
                      <a:pt x="62" y="20"/>
                      <a:pt x="62" y="30"/>
                    </a:cubicBezTo>
                    <a:cubicBezTo>
                      <a:pt x="62" y="41"/>
                      <a:pt x="71" y="49"/>
                      <a:pt x="81" y="49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75" y="61"/>
                      <a:pt x="63" y="74"/>
                      <a:pt x="58" y="92"/>
                    </a:cubicBezTo>
                    <a:cubicBezTo>
                      <a:pt x="32" y="99"/>
                      <a:pt x="1" y="117"/>
                      <a:pt x="0" y="160"/>
                    </a:cubicBezTo>
                    <a:cubicBezTo>
                      <a:pt x="0" y="162"/>
                      <a:pt x="0" y="165"/>
                      <a:pt x="0" y="167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7"/>
                      <a:pt x="9" y="266"/>
                      <a:pt x="20" y="266"/>
                    </a:cubicBezTo>
                    <a:cubicBezTo>
                      <a:pt x="50" y="266"/>
                      <a:pt x="50" y="266"/>
                      <a:pt x="50" y="266"/>
                    </a:cubicBezTo>
                    <a:cubicBezTo>
                      <a:pt x="61" y="266"/>
                      <a:pt x="70" y="257"/>
                      <a:pt x="70" y="246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71" y="189"/>
                      <a:pt x="81" y="177"/>
                      <a:pt x="102" y="177"/>
                    </a:cubicBezTo>
                    <a:cubicBezTo>
                      <a:pt x="206" y="177"/>
                      <a:pt x="206" y="177"/>
                      <a:pt x="206" y="177"/>
                    </a:cubicBezTo>
                    <a:cubicBezTo>
                      <a:pt x="214" y="177"/>
                      <a:pt x="220" y="168"/>
                      <a:pt x="220" y="157"/>
                    </a:cubicBezTo>
                    <a:cubicBezTo>
                      <a:pt x="220" y="105"/>
                      <a:pt x="220" y="105"/>
                      <a:pt x="220" y="105"/>
                    </a:cubicBezTo>
                    <a:cubicBezTo>
                      <a:pt x="220" y="94"/>
                      <a:pt x="214" y="86"/>
                      <a:pt x="206" y="86"/>
                    </a:cubicBezTo>
                    <a:close/>
                    <a:moveTo>
                      <a:pt x="82" y="39"/>
                    </a:moveTo>
                    <a:cubicBezTo>
                      <a:pt x="77" y="39"/>
                      <a:pt x="72" y="35"/>
                      <a:pt x="72" y="30"/>
                    </a:cubicBezTo>
                    <a:cubicBezTo>
                      <a:pt x="72" y="24"/>
                      <a:pt x="77" y="20"/>
                      <a:pt x="8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42" y="20"/>
                      <a:pt x="146" y="24"/>
                      <a:pt x="146" y="30"/>
                    </a:cubicBezTo>
                    <a:cubicBezTo>
                      <a:pt x="146" y="35"/>
                      <a:pt x="142" y="39"/>
                      <a:pt x="136" y="39"/>
                    </a:cubicBezTo>
                    <a:lnTo>
                      <a:pt x="82" y="39"/>
                    </a:lnTo>
                    <a:close/>
                    <a:moveTo>
                      <a:pt x="100" y="67"/>
                    </a:moveTo>
                    <a:cubicBezTo>
                      <a:pt x="106" y="65"/>
                      <a:pt x="106" y="65"/>
                      <a:pt x="106" y="65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31" y="70"/>
                      <a:pt x="141" y="79"/>
                      <a:pt x="146" y="92"/>
                    </a:cubicBezTo>
                    <a:cubicBezTo>
                      <a:pt x="134" y="95"/>
                      <a:pt x="122" y="96"/>
                      <a:pt x="108" y="96"/>
                    </a:cubicBezTo>
                    <a:cubicBezTo>
                      <a:pt x="92" y="96"/>
                      <a:pt x="79" y="94"/>
                      <a:pt x="72" y="93"/>
                    </a:cubicBezTo>
                    <a:cubicBezTo>
                      <a:pt x="76" y="80"/>
                      <a:pt x="87" y="70"/>
                      <a:pt x="100" y="67"/>
                    </a:cubicBezTo>
                    <a:close/>
                    <a:moveTo>
                      <a:pt x="206" y="157"/>
                    </a:moveTo>
                    <a:cubicBezTo>
                      <a:pt x="206" y="160"/>
                      <a:pt x="205" y="162"/>
                      <a:pt x="205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73" y="163"/>
                      <a:pt x="58" y="181"/>
                      <a:pt x="57" y="182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246"/>
                      <a:pt x="56" y="246"/>
                      <a:pt x="56" y="246"/>
                    </a:cubicBezTo>
                    <a:cubicBezTo>
                      <a:pt x="56" y="250"/>
                      <a:pt x="54" y="253"/>
                      <a:pt x="50" y="253"/>
                    </a:cubicBezTo>
                    <a:cubicBezTo>
                      <a:pt x="20" y="253"/>
                      <a:pt x="20" y="253"/>
                      <a:pt x="20" y="253"/>
                    </a:cubicBezTo>
                    <a:cubicBezTo>
                      <a:pt x="17" y="253"/>
                      <a:pt x="14" y="250"/>
                      <a:pt x="14" y="246"/>
                    </a:cubicBezTo>
                    <a:cubicBezTo>
                      <a:pt x="14" y="217"/>
                      <a:pt x="14" y="162"/>
                      <a:pt x="14" y="160"/>
                    </a:cubicBezTo>
                    <a:cubicBezTo>
                      <a:pt x="15" y="131"/>
                      <a:pt x="32" y="112"/>
                      <a:pt x="66" y="104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82" y="106"/>
                      <a:pt x="97" y="108"/>
                      <a:pt x="110" y="108"/>
                    </a:cubicBezTo>
                    <a:cubicBezTo>
                      <a:pt x="138" y="108"/>
                      <a:pt x="155" y="101"/>
                      <a:pt x="159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100"/>
                      <a:pt x="206" y="102"/>
                      <a:pt x="206" y="105"/>
                    </a:cubicBezTo>
                    <a:lnTo>
                      <a:pt x="206" y="15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30" name="Content Placeholder 2"/>
            <p:cNvSpPr txBox="1"/>
            <p:nvPr/>
          </p:nvSpPr>
          <p:spPr>
            <a:xfrm>
              <a:off x="9083905" y="2401463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Content Placeholder 2"/>
            <p:cNvSpPr txBox="1"/>
            <p:nvPr/>
          </p:nvSpPr>
          <p:spPr>
            <a:xfrm>
              <a:off x="9083905" y="3393806"/>
              <a:ext cx="1932289" cy="849445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Content Placeholder 2"/>
            <p:cNvSpPr txBox="1"/>
            <p:nvPr/>
          </p:nvSpPr>
          <p:spPr>
            <a:xfrm>
              <a:off x="9082318" y="4384562"/>
              <a:ext cx="1932288" cy="847858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Content Placeholder 2"/>
            <p:cNvSpPr txBox="1"/>
            <p:nvPr/>
          </p:nvSpPr>
          <p:spPr>
            <a:xfrm>
              <a:off x="9102958" y="5332447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6118623" y="2367695"/>
            <a:ext cx="1912144" cy="215571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5" y="2599940"/>
            <a:ext cx="1913335" cy="214379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702945" y="1842466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418261" y="1837702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5"/>
          <p:cNvGrpSpPr/>
          <p:nvPr/>
        </p:nvGrpSpPr>
        <p:grpSpPr>
          <a:xfrm>
            <a:off x="2915817" y="2429626"/>
            <a:ext cx="771525" cy="781291"/>
            <a:chOff x="3137297" y="2428875"/>
            <a:chExt cx="771525" cy="781050"/>
          </a:xfrm>
        </p:grpSpPr>
        <p:sp>
          <p:nvSpPr>
            <p:cNvPr id="5" name="Freeform 19"/>
            <p:cNvSpPr/>
            <p:nvPr/>
          </p:nvSpPr>
          <p:spPr bwMode="auto">
            <a:xfrm>
              <a:off x="3137297" y="2428875"/>
              <a:ext cx="771525" cy="781050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3469482" y="2717006"/>
              <a:ext cx="170260" cy="180975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 smtClean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9"/>
          <p:cNvGrpSpPr/>
          <p:nvPr/>
        </p:nvGrpSpPr>
        <p:grpSpPr>
          <a:xfrm>
            <a:off x="4895824" y="2066375"/>
            <a:ext cx="1453754" cy="1431573"/>
            <a:chOff x="5117306" y="2065735"/>
            <a:chExt cx="1453754" cy="1431131"/>
          </a:xfrm>
        </p:grpSpPr>
        <p:sp>
          <p:nvSpPr>
            <p:cNvPr id="2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6"/>
            <p:cNvSpPr>
              <a:spLocks noChangeAspect="1"/>
            </p:cNvSpPr>
            <p:nvPr/>
          </p:nvSpPr>
          <p:spPr bwMode="auto">
            <a:xfrm>
              <a:off x="5865019" y="2717007"/>
              <a:ext cx="182166" cy="189310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 smtClean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7"/>
          <p:cNvGrpSpPr/>
          <p:nvPr/>
        </p:nvGrpSpPr>
        <p:grpSpPr>
          <a:xfrm>
            <a:off x="3457549" y="2335539"/>
            <a:ext cx="971550" cy="949221"/>
            <a:chOff x="3679031" y="2334816"/>
            <a:chExt cx="971550" cy="948928"/>
          </a:xfrm>
        </p:grpSpPr>
        <p:sp>
          <p:nvSpPr>
            <p:cNvPr id="4" name="Freeform 18"/>
            <p:cNvSpPr/>
            <p:nvPr/>
          </p:nvSpPr>
          <p:spPr bwMode="auto">
            <a:xfrm>
              <a:off x="3679031" y="2334816"/>
              <a:ext cx="971550" cy="94892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42"/>
            <p:cNvSpPr>
              <a:spLocks noEditPoints="1"/>
            </p:cNvSpPr>
            <p:nvPr/>
          </p:nvSpPr>
          <p:spPr bwMode="auto">
            <a:xfrm>
              <a:off x="4106466" y="2730103"/>
              <a:ext cx="194072" cy="166688"/>
            </a:xfrm>
            <a:custGeom>
              <a:avLst/>
              <a:gdLst>
                <a:gd name="T0" fmla="*/ 278 w 288"/>
                <a:gd name="T1" fmla="*/ 0 h 246"/>
                <a:gd name="T2" fmla="*/ 52 w 288"/>
                <a:gd name="T3" fmla="*/ 0 h 246"/>
                <a:gd name="T4" fmla="*/ 42 w 288"/>
                <a:gd name="T5" fmla="*/ 10 h 246"/>
                <a:gd name="T6" fmla="*/ 42 w 288"/>
                <a:gd name="T7" fmla="*/ 43 h 246"/>
                <a:gd name="T8" fmla="*/ 10 w 288"/>
                <a:gd name="T9" fmla="*/ 43 h 246"/>
                <a:gd name="T10" fmla="*/ 0 w 288"/>
                <a:gd name="T11" fmla="*/ 53 h 246"/>
                <a:gd name="T12" fmla="*/ 0 w 288"/>
                <a:gd name="T13" fmla="*/ 219 h 246"/>
                <a:gd name="T14" fmla="*/ 27 w 288"/>
                <a:gd name="T15" fmla="*/ 246 h 246"/>
                <a:gd name="T16" fmla="*/ 52 w 288"/>
                <a:gd name="T17" fmla="*/ 246 h 246"/>
                <a:gd name="T18" fmla="*/ 241 w 288"/>
                <a:gd name="T19" fmla="*/ 246 h 246"/>
                <a:gd name="T20" fmla="*/ 278 w 288"/>
                <a:gd name="T21" fmla="*/ 246 h 246"/>
                <a:gd name="T22" fmla="*/ 288 w 288"/>
                <a:gd name="T23" fmla="*/ 236 h 246"/>
                <a:gd name="T24" fmla="*/ 288 w 288"/>
                <a:gd name="T25" fmla="*/ 10 h 246"/>
                <a:gd name="T26" fmla="*/ 278 w 288"/>
                <a:gd name="T27" fmla="*/ 0 h 246"/>
                <a:gd name="T28" fmla="*/ 271 w 288"/>
                <a:gd name="T29" fmla="*/ 229 h 246"/>
                <a:gd name="T30" fmla="*/ 241 w 288"/>
                <a:gd name="T31" fmla="*/ 229 h 246"/>
                <a:gd name="T32" fmla="*/ 52 w 288"/>
                <a:gd name="T33" fmla="*/ 229 h 246"/>
                <a:gd name="T34" fmla="*/ 27 w 288"/>
                <a:gd name="T35" fmla="*/ 229 h 246"/>
                <a:gd name="T36" fmla="*/ 17 w 288"/>
                <a:gd name="T37" fmla="*/ 219 h 246"/>
                <a:gd name="T38" fmla="*/ 17 w 288"/>
                <a:gd name="T39" fmla="*/ 60 h 246"/>
                <a:gd name="T40" fmla="*/ 42 w 288"/>
                <a:gd name="T41" fmla="*/ 60 h 246"/>
                <a:gd name="T42" fmla="*/ 42 w 288"/>
                <a:gd name="T43" fmla="*/ 214 h 246"/>
                <a:gd name="T44" fmla="*/ 59 w 288"/>
                <a:gd name="T45" fmla="*/ 214 h 246"/>
                <a:gd name="T46" fmla="*/ 59 w 288"/>
                <a:gd name="T47" fmla="*/ 60 h 246"/>
                <a:gd name="T48" fmla="*/ 59 w 288"/>
                <a:gd name="T49" fmla="*/ 60 h 246"/>
                <a:gd name="T50" fmla="*/ 59 w 288"/>
                <a:gd name="T51" fmla="*/ 43 h 246"/>
                <a:gd name="T52" fmla="*/ 59 w 288"/>
                <a:gd name="T53" fmla="*/ 17 h 246"/>
                <a:gd name="T54" fmla="*/ 271 w 288"/>
                <a:gd name="T55" fmla="*/ 17 h 246"/>
                <a:gd name="T56" fmla="*/ 271 w 288"/>
                <a:gd name="T57" fmla="*/ 22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246">
                  <a:moveTo>
                    <a:pt x="278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2" y="2"/>
                    <a:pt x="42" y="10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2" y="43"/>
                    <a:pt x="0" y="45"/>
                    <a:pt x="0" y="53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31"/>
                    <a:pt x="14" y="246"/>
                    <a:pt x="27" y="246"/>
                  </a:cubicBezTo>
                  <a:cubicBezTo>
                    <a:pt x="52" y="246"/>
                    <a:pt x="52" y="246"/>
                    <a:pt x="52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86" y="246"/>
                    <a:pt x="288" y="244"/>
                    <a:pt x="288" y="236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2"/>
                    <a:pt x="286" y="0"/>
                    <a:pt x="278" y="0"/>
                  </a:cubicBezTo>
                  <a:close/>
                  <a:moveTo>
                    <a:pt x="271" y="229"/>
                  </a:moveTo>
                  <a:cubicBezTo>
                    <a:pt x="241" y="229"/>
                    <a:pt x="241" y="229"/>
                    <a:pt x="241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4" y="229"/>
                    <a:pt x="17" y="222"/>
                    <a:pt x="17" y="21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271" y="17"/>
                    <a:pt x="271" y="17"/>
                    <a:pt x="271" y="17"/>
                  </a:cubicBezTo>
                  <a:lnTo>
                    <a:pt x="271" y="229"/>
                  </a:ln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443"/>
            <p:cNvSpPr>
              <a:spLocks noChangeArrowheads="1"/>
            </p:cNvSpPr>
            <p:nvPr/>
          </p:nvSpPr>
          <p:spPr bwMode="auto">
            <a:xfrm>
              <a:off x="4161235" y="2757488"/>
              <a:ext cx="51197" cy="51197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444"/>
            <p:cNvSpPr>
              <a:spLocks noChangeArrowheads="1"/>
            </p:cNvSpPr>
            <p:nvPr/>
          </p:nvSpPr>
          <p:spPr bwMode="auto">
            <a:xfrm>
              <a:off x="4229100" y="2764632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445"/>
            <p:cNvSpPr>
              <a:spLocks noChangeArrowheads="1"/>
            </p:cNvSpPr>
            <p:nvPr/>
          </p:nvSpPr>
          <p:spPr bwMode="auto">
            <a:xfrm>
              <a:off x="4229100" y="2790825"/>
              <a:ext cx="42863" cy="8335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446"/>
            <p:cNvSpPr>
              <a:spLocks noChangeArrowheads="1"/>
            </p:cNvSpPr>
            <p:nvPr/>
          </p:nvSpPr>
          <p:spPr bwMode="auto">
            <a:xfrm>
              <a:off x="4161235" y="2826544"/>
              <a:ext cx="110728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447"/>
            <p:cNvSpPr>
              <a:spLocks noChangeArrowheads="1"/>
            </p:cNvSpPr>
            <p:nvPr/>
          </p:nvSpPr>
          <p:spPr bwMode="auto">
            <a:xfrm>
              <a:off x="4161235" y="2853928"/>
              <a:ext cx="110728" cy="8334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8"/>
          <p:cNvGrpSpPr/>
          <p:nvPr/>
        </p:nvGrpSpPr>
        <p:grpSpPr>
          <a:xfrm>
            <a:off x="4146924" y="2246215"/>
            <a:ext cx="1110853" cy="1093331"/>
            <a:chOff x="4368404" y="2245519"/>
            <a:chExt cx="1110853" cy="1092994"/>
          </a:xfrm>
        </p:grpSpPr>
        <p:sp>
          <p:nvSpPr>
            <p:cNvPr id="3" name="Freeform 17"/>
            <p:cNvSpPr/>
            <p:nvPr/>
          </p:nvSpPr>
          <p:spPr bwMode="auto">
            <a:xfrm>
              <a:off x="4368404" y="2245519"/>
              <a:ext cx="1110853" cy="1092994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auto">
            <a:xfrm>
              <a:off x="4924425" y="2700338"/>
              <a:ext cx="226219" cy="226219"/>
            </a:xfrm>
            <a:prstGeom prst="ellipse">
              <a:avLst/>
            </a:pr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4958954" y="2730104"/>
              <a:ext cx="116681" cy="105965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5020866" y="2812257"/>
              <a:ext cx="89297" cy="103585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5068492" y="2706292"/>
              <a:ext cx="78581" cy="145256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303371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7" y="1612604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60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876256" y="2547535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879830" y="2827417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96628" y="269998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000199" y="297986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07295" y="3837380"/>
            <a:ext cx="7147322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1000" b="0" spc="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</a:t>
            </a:r>
            <a:r>
              <a:rPr lang="zh-CN" altLang="en-US" sz="1000" b="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品内所有图片和文字仅供参考使用，所有带网格的形状是为了给图片占位的，具体替换的方法请参考文档底部的教程，文档不能解决您的所有问题，遇到不明白的问题，不要忘记有百度搜索哦，相信你一定能找到解决方法的。</a:t>
            </a:r>
            <a:endParaRPr lang="en-US" altLang="zh-CN" sz="1000" b="0" spc="7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 2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等腰三角形 38"/>
          <p:cNvSpPr/>
          <p:nvPr/>
        </p:nvSpPr>
        <p:spPr bwMode="auto">
          <a:xfrm rot="5400000">
            <a:off x="-255556" y="2188393"/>
            <a:ext cx="1279920" cy="76830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sp>
        <p:nvSpPr>
          <p:cNvPr id="2" name="任意多边形 1"/>
          <p:cNvSpPr/>
          <p:nvPr/>
        </p:nvSpPr>
        <p:spPr>
          <a:xfrm>
            <a:off x="762209" y="2566192"/>
            <a:ext cx="8368841" cy="0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rgbClr val="D5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814666" y="2283530"/>
            <a:ext cx="550831" cy="552620"/>
            <a:chOff x="2307521" y="2283162"/>
            <a:chExt cx="551398" cy="551398"/>
          </a:xfrm>
        </p:grpSpPr>
        <p:sp>
          <p:nvSpPr>
            <p:cNvPr id="3" name="矩形 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五角星 3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42"/>
          <p:cNvGrpSpPr/>
          <p:nvPr/>
        </p:nvGrpSpPr>
        <p:grpSpPr bwMode="auto">
          <a:xfrm>
            <a:off x="4035456" y="2283530"/>
            <a:ext cx="550833" cy="552620"/>
            <a:chOff x="2307521" y="2283162"/>
            <a:chExt cx="551398" cy="551398"/>
          </a:xfrm>
        </p:grpSpPr>
        <p:sp>
          <p:nvSpPr>
            <p:cNvPr id="44" name="矩形 43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5" name="五角星 44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5"/>
          <p:cNvGrpSpPr/>
          <p:nvPr/>
        </p:nvGrpSpPr>
        <p:grpSpPr bwMode="auto">
          <a:xfrm>
            <a:off x="6356254" y="2283530"/>
            <a:ext cx="552419" cy="552620"/>
            <a:chOff x="2307521" y="2283162"/>
            <a:chExt cx="551398" cy="551398"/>
          </a:xfrm>
        </p:grpSpPr>
        <p:sp>
          <p:nvSpPr>
            <p:cNvPr id="57" name="矩形 56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8" name="五角星 57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783659" y="1239749"/>
            <a:ext cx="2321664" cy="863929"/>
            <a:chOff x="4267635" y="880115"/>
            <a:chExt cx="2320294" cy="863785"/>
          </a:xfrm>
        </p:grpSpPr>
        <p:sp>
          <p:nvSpPr>
            <p:cNvPr id="3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9" name="组合 7"/>
          <p:cNvGrpSpPr/>
          <p:nvPr/>
        </p:nvGrpSpPr>
        <p:grpSpPr bwMode="auto">
          <a:xfrm>
            <a:off x="3627638" y="3092622"/>
            <a:ext cx="2321664" cy="863929"/>
            <a:chOff x="4267635" y="880115"/>
            <a:chExt cx="2320294" cy="863785"/>
          </a:xfrm>
        </p:grpSpPr>
        <p:sp>
          <p:nvSpPr>
            <p:cNvPr id="36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8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10" name="组合 7"/>
          <p:cNvGrpSpPr/>
          <p:nvPr/>
        </p:nvGrpSpPr>
        <p:grpSpPr bwMode="auto">
          <a:xfrm>
            <a:off x="5663744" y="1220038"/>
            <a:ext cx="2321664" cy="863929"/>
            <a:chOff x="4267635" y="880115"/>
            <a:chExt cx="2320294" cy="863785"/>
          </a:xfrm>
        </p:grpSpPr>
        <p:sp>
          <p:nvSpPr>
            <p:cNvPr id="4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3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约现代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www.2ppt.com">
  <a:themeElements>
    <a:clrScheme name="自定义 5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5251"/>
      </a:accent1>
      <a:accent2>
        <a:srgbClr val="EEE895"/>
      </a:accent2>
      <a:accent3>
        <a:srgbClr val="585251"/>
      </a:accent3>
      <a:accent4>
        <a:srgbClr val="EEE895"/>
      </a:accent4>
      <a:accent5>
        <a:srgbClr val="585251"/>
      </a:accent5>
      <a:accent6>
        <a:srgbClr val="EEE89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2045</Words>
  <Application>Microsoft Office PowerPoint</Application>
  <PresentationFormat>自定义</PresentationFormat>
  <Paragraphs>218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8" baseType="lpstr">
      <vt:lpstr>AgencyFB</vt:lpstr>
      <vt:lpstr>Arial Unicode MS</vt:lpstr>
      <vt:lpstr>FontAwesome</vt:lpstr>
      <vt:lpstr>Open Sans</vt:lpstr>
      <vt:lpstr>Open Sans Light</vt:lpstr>
      <vt:lpstr>Simply City Light</vt:lpstr>
      <vt:lpstr>SimSun-ExtB</vt:lpstr>
      <vt:lpstr>Sosa</vt:lpstr>
      <vt:lpstr>STIXGeneral-Bold</vt:lpstr>
      <vt:lpstr>STIXGeneral-Regular</vt:lpstr>
      <vt:lpstr>方正兰亭超细黑简体</vt:lpstr>
      <vt:lpstr>方正姚体</vt:lpstr>
      <vt:lpstr>黑体</vt:lpstr>
      <vt:lpstr>时尚中黑简体</vt:lpstr>
      <vt:lpstr>宋体</vt:lpstr>
      <vt:lpstr>微软雅黑</vt:lpstr>
      <vt:lpstr>Arial</vt:lpstr>
      <vt:lpstr>Arial Black</vt:lpstr>
      <vt:lpstr>Calibri</vt:lpstr>
      <vt:lpstr>Elephant</vt:lpstr>
      <vt:lpstr>Roboto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2017-06-09T15:26:00Z</dcterms:created>
  <dcterms:modified xsi:type="dcterms:W3CDTF">2023-01-10T06:24:39Z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E504DE4507D647B8A258CE532F594B3E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