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FandolFang R" panose="02010600030101010101" charset="-122"/>
      <p:regular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1EF6EDAE-D76A-4FA0-982E-2EFA5EC8E9E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9B4BE83C-E0A7-45DB-94E0-FB03C2F27D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BE83C-E0A7-45DB-94E0-FB03C2F27D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5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gkh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拼读例子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791529" y="2576613"/>
            <a:ext cx="5786438" cy="2217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ɡā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ɡuā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kā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kuā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hā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ɡū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ɡuō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hú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huó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kù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kuò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33" y="3319235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拼读例子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7555" y="1612680"/>
            <a:ext cx="1852822" cy="146253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2857" y="1630590"/>
            <a:ext cx="1338263" cy="13382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8795" y="4075342"/>
            <a:ext cx="1657350" cy="12239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190" y="4146781"/>
            <a:ext cx="1439863" cy="1141412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06710" y="4075343"/>
            <a:ext cx="1584325" cy="1293812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049032" y="2999015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857320" y="3070453"/>
            <a:ext cx="12811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09170" y="5518378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guǒ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272995" y="5518378"/>
            <a:ext cx="1511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huǒ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421007" y="5504090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你会拼读么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910035" y="1882476"/>
            <a:ext cx="3794629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355600"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ɡā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ɡā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hā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hā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>
              <a:buFont typeface="Arial" panose="020B0604020202020204" pitchFamily="34" charset="0"/>
              <a:buNone/>
              <a:defRPr/>
            </a:pP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ɡū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ɡū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</a:p>
          <a:p>
            <a:pPr indent="355600"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huā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ɡuā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ɡuā</a:t>
            </a: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>
              <a:buFont typeface="Arial" panose="020B0604020202020204" pitchFamily="34" charset="0"/>
              <a:buNone/>
              <a:defRPr/>
            </a:pPr>
            <a:r>
              <a:rPr lang="zh-CN" altLang="en-US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ɡuō</a:t>
            </a:r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ɡuō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33" y="3319235"/>
            <a:ext cx="3152775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你会拼读么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3931" y="1901371"/>
            <a:ext cx="6026790" cy="39138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33" y="3319235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做一做：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62101" y="2046369"/>
            <a:ext cx="7429500" cy="19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儿歌中一共介绍了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种声音，分别是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　　</a:t>
            </a: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的声音。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8" y="3319235"/>
            <a:ext cx="315277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3" name="Picture 5" descr="W02008082540385804515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37" y="1148693"/>
            <a:ext cx="6048375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 descr="未命名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1ECFF"/>
              </a:clrFrom>
              <a:clrTo>
                <a:srgbClr val="D1E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5586" r="69688" b="16655"/>
          <a:stretch>
            <a:fillRect/>
          </a:stretch>
        </p:blipFill>
        <p:spPr bwMode="auto">
          <a:xfrm>
            <a:off x="7806887" y="2515531"/>
            <a:ext cx="2136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顺口溜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250545" y="2765653"/>
            <a:ext cx="4572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一群白鸽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鸽子花环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字加钩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6" name="Picture 185" descr="图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74" y="2578328"/>
            <a:ext cx="2362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06535" y="2229077"/>
            <a:ext cx="106952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3800">
                <a:solidFill>
                  <a:srgbClr val="CC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095" y="1657564"/>
            <a:ext cx="2760662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30360" y="5172302"/>
            <a:ext cx="557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一群蝌蚪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 k k</a:t>
            </a: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，像挺机枪</a:t>
            </a: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 k k</a:t>
            </a: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58977" y="2818493"/>
            <a:ext cx="135485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6400">
                <a:solidFill>
                  <a:srgbClr val="CC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5818" y="1780722"/>
            <a:ext cx="3386138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1" descr="未命名2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47395" r="19531"/>
          <a:stretch>
            <a:fillRect/>
          </a:stretch>
        </p:blipFill>
        <p:spPr bwMode="auto">
          <a:xfrm>
            <a:off x="4082142" y="2227943"/>
            <a:ext cx="6705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6" y="2107179"/>
            <a:ext cx="4297225" cy="475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11675" y="2107179"/>
            <a:ext cx="76803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g——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——g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  </a:t>
            </a:r>
            <a:r>
              <a:rPr lang="zh-CN" altLang="en-US" sz="5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嘎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g——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</a:t>
            </a: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——g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è  </a:t>
            </a:r>
            <a:r>
              <a:rPr lang="zh-CN" altLang="en-US" sz="5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g——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</a:t>
            </a:r>
            <a:r>
              <a:rPr lang="en-US" altLang="zh-CN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——g</a:t>
            </a:r>
            <a:r>
              <a:rPr lang="zh-CN" altLang="en-US" sz="5400" b="1" dirty="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ù   </a:t>
            </a:r>
            <a:r>
              <a:rPr lang="zh-CN" altLang="en-US" sz="5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4400" b="1" dirty="0">
              <a:solidFill>
                <a:srgbClr val="FF0066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9" y="2107179"/>
            <a:ext cx="4297225" cy="475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拼读例子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36783" y="2444370"/>
            <a:ext cx="48228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96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guā</a:t>
            </a:r>
            <a:endParaRPr lang="en-US" altLang="zh-CN" sz="96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945666" y="4012820"/>
            <a:ext cx="15843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瓜</a:t>
            </a: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17" y="2023456"/>
            <a:ext cx="5048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拼读例子</a:t>
            </a:r>
          </a:p>
        </p:txBody>
      </p:sp>
      <p:pic>
        <p:nvPicPr>
          <p:cNvPr id="10" name="Picture 4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4385"/>
            <a:ext cx="91440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63975" y="480014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声母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016500" y="4835072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介母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235700" y="4800147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韵母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566025" y="4800147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三拼音节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宽屏</PresentationFormat>
  <Paragraphs>66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Calibri</vt:lpstr>
      <vt:lpstr>思源黑体 CN Regular</vt:lpstr>
      <vt:lpstr>Arial</vt:lpstr>
      <vt:lpstr>微软雅黑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2020-09-29T03:39:00Z</dcterms:created>
  <dcterms:modified xsi:type="dcterms:W3CDTF">2023-01-13T21:31:31Z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23213FE08F7A4B73B3ADE1E1B7348B91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