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2" r:id="rId4"/>
    <p:sldId id="278" r:id="rId5"/>
    <p:sldId id="294" r:id="rId6"/>
    <p:sldId id="295" r:id="rId7"/>
    <p:sldId id="296" r:id="rId8"/>
    <p:sldId id="297" r:id="rId9"/>
    <p:sldId id="298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74" autoAdjust="0"/>
  </p:normalViewPr>
  <p:slideViewPr>
    <p:cSldViewPr snapToGrid="0">
      <p:cViewPr varScale="1">
        <p:scale>
          <a:sx n="110" d="100"/>
          <a:sy n="110" d="100"/>
        </p:scale>
        <p:origin x="-1644" y="-96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2AA21F36-EE6E-4272-83F1-0CB120F0B0B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891C904-6BF0-4140-B7F8-258EDA286554}" type="slidenum">
              <a:rPr lang="zh-CN" altLang="en-US"/>
              <a:t>1</a:t>
            </a:fld>
            <a:endParaRPr lang="en-US" altLang="zh-CN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47FC1-2480-4063-85AF-2431C118B2E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A5FEC-C781-4B54-A3D0-F4B6B6F9916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BFFCA-345D-43F9-A23F-8A0A446095D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6422C-530C-4BBF-94BC-FFD031800D5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2B7F8-F26D-4BFC-BE62-7917070E4F1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77427-E097-43C0-A7F2-67BED4A7421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17C43-62E0-4749-9A77-0B512471628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A7C8D-9EDB-47B2-9D6D-4CCAECB0923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AD0FF-33A7-4526-BC46-E1794B5BFB2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69ECA-928F-42A2-BFF8-CAF8643BE3F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29886-83E0-4CCC-A95B-53828851529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2FC58B2-B062-4870-899F-4EB3A18B65CB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979489" y="687383"/>
            <a:ext cx="7351712" cy="275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>
              <a:lnSpc>
                <a:spcPct val="150000"/>
              </a:lnSpc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you doing when the rainstorm came?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725971" y="3971011"/>
            <a:ext cx="38587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B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(第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课时)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5631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3" name="Rectangle 489"/>
          <p:cNvSpPr>
            <a:spLocks noChangeArrowheads="1"/>
          </p:cNvSpPr>
          <p:nvPr/>
        </p:nvSpPr>
        <p:spPr bwMode="auto">
          <a:xfrm>
            <a:off x="669925" y="2001838"/>
            <a:ext cx="8188325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本单元以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谈论过去正在发生的事情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为话题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讲述了大事件发生时人们正在进行的各种活动。具体到书面表达中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要求同学们会对过去正在发生的事情进行描述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在写这类短文时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要运用相应的过去时态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如一般过去时或过去进行时等。在写作时要注意以下几点：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①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明确中心思想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无论是看图写作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还是情景描写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都要围绕文章中心展开；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②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要注意记叙文的几个要素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即把时间、地点、人物、事件、起因、经过、结果等交代清楚；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③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要合理安排好写作的顺序；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④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叙述事件时语言简洁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把文章写得生动、详实。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1" name="Rectangle 241"/>
          <p:cNvSpPr>
            <a:spLocks noChangeArrowheads="1"/>
          </p:cNvSpPr>
          <p:nvPr/>
        </p:nvSpPr>
        <p:spPr bwMode="auto">
          <a:xfrm>
            <a:off x="657225" y="1187450"/>
            <a:ext cx="8196263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教材中出现的相关句型：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When you called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was in the kitchen helping my mom.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当你打电话时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我正在厨房帮助我的母亲。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When you called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was having a shower.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当你打电话时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我正在洗澡。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While you were sleeping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called Jenny and she helped me.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当你睡觉的时候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我给詹妮打了电话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她帮助了我。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④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was sleeping at that time.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那时我正在睡觉。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⑤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He was reading in the library when the rainstorm came.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当暴风雨来的时候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他正在图书馆看书。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While Linda was sleeping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Jenny was helping Mary with her homework.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当琳达睡觉的时候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詹妮正在帮助玛丽做家庭作业。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7" name="Rectangle 407"/>
          <p:cNvSpPr>
            <a:spLocks noChangeArrowheads="1"/>
          </p:cNvSpPr>
          <p:nvPr/>
        </p:nvSpPr>
        <p:spPr bwMode="auto">
          <a:xfrm>
            <a:off x="576144" y="703682"/>
            <a:ext cx="8075612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⑦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An important event that I remember well was...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我记忆最深的一件重大事情是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……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⑧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event happened in/on...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这件事情发生在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When the event happened/When I heard the news of this event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was...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当这件事发生时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当我听到有关这件事的新闻时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我正在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⑩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remember this event well because...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我把这件事记得很清楚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是因为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句型拓展：</a:t>
            </a: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time of the typhoon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so scared that I stayed in bed without moving.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②I had trouble walking home because it rained heavily.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③While my dad was closing the windows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mom was sweeping the floor.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997" name="Object 413"/>
          <p:cNvGraphicFramePr>
            <a:graphicFrameLocks noChangeAspect="1"/>
          </p:cNvGraphicFramePr>
          <p:nvPr/>
        </p:nvGraphicFramePr>
        <p:xfrm>
          <a:off x="722313" y="1317625"/>
          <a:ext cx="8027987" cy="490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004" name="文档" r:id="rId3" imgW="10845800" imgH="6616700" progId="Word.Document.8">
                  <p:embed/>
                </p:oleObj>
              </mc:Choice>
              <mc:Fallback>
                <p:oleObj name="文档" r:id="rId3" imgW="10845800" imgH="6616700" progId="Word.Document.8">
                  <p:embed/>
                  <p:pic>
                    <p:nvPicPr>
                      <p:cNvPr id="0" name="Object 4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1317625"/>
                        <a:ext cx="8027987" cy="490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34" name="Rectangle 66"/>
          <p:cNvSpPr>
            <a:spLocks noChangeArrowheads="1"/>
          </p:cNvSpPr>
          <p:nvPr/>
        </p:nvSpPr>
        <p:spPr bwMode="auto">
          <a:xfrm>
            <a:off x="652463" y="1458913"/>
            <a:ext cx="7942262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  <a:r>
              <a:rPr lang="zh-CN" altLang="en-US" sz="2000" u="sng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buying breakfast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saw a girl in front of me buying some bread and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milk.When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girl was about to leave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found there was a poor beggar under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tree.He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looked so cold and hungry that the girl wanted to help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him.So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girl went close to the beggar and offered her food to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him.The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beggar thanked her happily and the girl went away with a beautiful smile on her face.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that moment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moved.I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felt the touch of something bright and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friendly.We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learn from her and help the people in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80" name="Rectangle 28"/>
          <p:cNvSpPr>
            <a:spLocks noChangeArrowheads="1"/>
          </p:cNvSpPr>
          <p:nvPr/>
        </p:nvSpPr>
        <p:spPr bwMode="auto">
          <a:xfrm>
            <a:off x="679450" y="2136236"/>
            <a:ext cx="8305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①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语言简练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清楚地交代了活动的时间、地点和活动内容。②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when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while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at that moment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的使用使故事情节连贯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逻辑清晰。③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found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so...that...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offer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thanked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smile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等词或短语的使用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使文章增色不少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给人以身临其境感受。④表达作者自己的观点。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楷体_GB231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640" name="Object 16"/>
          <p:cNvGraphicFramePr>
            <a:graphicFrameLocks noChangeAspect="1"/>
          </p:cNvGraphicFramePr>
          <p:nvPr/>
        </p:nvGraphicFramePr>
        <p:xfrm>
          <a:off x="693738" y="1219200"/>
          <a:ext cx="81184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65" name="文档" r:id="rId3" imgW="10934700" imgH="1333500" progId="Word.Document.8">
                  <p:embed/>
                </p:oleObj>
              </mc:Choice>
              <mc:Fallback>
                <p:oleObj name="文档" r:id="rId3" imgW="10934700" imgH="1333500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1219200"/>
                        <a:ext cx="811847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758" name="Group 134"/>
          <p:cNvGraphicFramePr>
            <a:graphicFrameLocks noGrp="1"/>
          </p:cNvGraphicFramePr>
          <p:nvPr/>
        </p:nvGraphicFramePr>
        <p:xfrm>
          <a:off x="798873" y="2802148"/>
          <a:ext cx="7646987" cy="2377440"/>
        </p:xfrm>
        <a:graphic>
          <a:graphicData uri="http://schemas.openxmlformats.org/drawingml/2006/table">
            <a:tbl>
              <a:tblPr/>
              <a:tblGrid>
                <a:gridCol w="2300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Last Sunday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Mary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read English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listen to the English tapes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 math homework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watch TV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have lunch with Dad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have lunch with Dad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have a piano lesson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have a piano lesson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00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visit her friends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 homework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774700" y="1609725"/>
            <a:ext cx="7723188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Sunday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busy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so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I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Mary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reading English at 9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listening to the English </a:t>
            </a:r>
            <a:r>
              <a:rPr lang="en-US" altLang="zh-CN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tapes.At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hile she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doing math home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ork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atching TV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my fa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orite program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on at that </a:t>
            </a:r>
            <a:r>
              <a:rPr lang="en-US" altLang="zh-CN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time.After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had lunch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ith our </a:t>
            </a:r>
            <a:r>
              <a:rPr lang="en-US" altLang="zh-CN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dad.From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 to 3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p</a:t>
            </a:r>
            <a:r>
              <a:rPr lang="zh-CN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and I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ere ha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 a piano lesson </a:t>
            </a:r>
            <a:r>
              <a:rPr lang="en-US" altLang="zh-CN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together.Both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us like playing the </a:t>
            </a:r>
            <a:r>
              <a:rPr lang="en-US" altLang="zh-CN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piano.But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4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 last Sunday afternoon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hile Mary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isiting her friends</a:t>
            </a:r>
            <a:r>
              <a:rPr lang="zh-CN" altLang="en-US" sz="2000" dirty="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doing my home</a:t>
            </a:r>
            <a:r>
              <a:rPr lang="en-US" altLang="zh-CN" sz="20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822</Words>
  <Application>Microsoft Office PowerPoint</Application>
  <PresentationFormat>全屏显示(4:3)</PresentationFormat>
  <Paragraphs>47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MingLiU_HKSCS</vt:lpstr>
      <vt:lpstr>楷体_GB2312</vt:lpstr>
      <vt:lpstr>宋体</vt:lpstr>
      <vt:lpstr>微软雅黑</vt:lpstr>
      <vt:lpstr>Arial</vt:lpstr>
      <vt:lpstr>Book Antiqua</vt:lpstr>
      <vt:lpstr>Courier New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2023-01-16T21:39:57Z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20A2375DCAD14D8E85DB79EF38DE32E8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