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30" r:id="rId2"/>
    <p:sldId id="276" r:id="rId3"/>
    <p:sldId id="314" r:id="rId4"/>
    <p:sldId id="275" r:id="rId5"/>
    <p:sldId id="320" r:id="rId6"/>
    <p:sldId id="259" r:id="rId7"/>
    <p:sldId id="321" r:id="rId8"/>
    <p:sldId id="322" r:id="rId9"/>
    <p:sldId id="260" r:id="rId10"/>
    <p:sldId id="261" r:id="rId11"/>
    <p:sldId id="310" r:id="rId12"/>
    <p:sldId id="315" r:id="rId13"/>
    <p:sldId id="301" r:id="rId14"/>
    <p:sldId id="304" r:id="rId15"/>
    <p:sldId id="316" r:id="rId16"/>
    <p:sldId id="317" r:id="rId17"/>
    <p:sldId id="318" r:id="rId18"/>
    <p:sldId id="319" r:id="rId19"/>
    <p:sldId id="323" r:id="rId20"/>
    <p:sldId id="324" r:id="rId21"/>
    <p:sldId id="289" r:id="rId22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C450"/>
    <a:srgbClr val="9F5F86"/>
    <a:srgbClr val="ADC70C"/>
    <a:srgbClr val="323232"/>
    <a:srgbClr val="CC0000"/>
    <a:srgbClr val="00923F"/>
    <a:srgbClr val="202020"/>
    <a:srgbClr val="CC3300"/>
    <a:srgbClr val="FF33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40" autoAdjust="0"/>
    <p:restoredTop sz="94660"/>
  </p:normalViewPr>
  <p:slideViewPr>
    <p:cSldViewPr snapToGrid="0">
      <p:cViewPr>
        <p:scale>
          <a:sx n="110" d="100"/>
          <a:sy n="110" d="100"/>
        </p:scale>
        <p:origin x="-456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ags" Target="../tags/tag2.xml"/><Relationship Id="rId30" Type="http://schemas.openxmlformats.org/officeDocument/2006/relationships/tags" Target="../tags/tag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6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7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8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9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30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3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-2" y="1915794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7200" b="1" dirty="0" smtClean="0">
                <a:solidFill>
                  <a:prstClr val="white"/>
                </a:solidFill>
              </a:rPr>
              <a:t>认识周长</a:t>
            </a:r>
            <a:endParaRPr lang="zh-CN" altLang="en-US" sz="7200" b="1" dirty="0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947286" y="3753186"/>
            <a:ext cx="22974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400" dirty="0">
                <a:solidFill>
                  <a:prstClr val="white"/>
                </a:solidFill>
              </a:rPr>
              <a:t>苏教</a:t>
            </a:r>
            <a:r>
              <a:rPr lang="zh-CN" altLang="en-US" sz="1400" dirty="0" smtClean="0">
                <a:solidFill>
                  <a:prstClr val="white"/>
                </a:solidFill>
              </a:rPr>
              <a:t>版  </a:t>
            </a:r>
            <a:r>
              <a:rPr lang="zh-CN" altLang="en-US" sz="1400" dirty="0">
                <a:solidFill>
                  <a:prstClr val="white"/>
                </a:solidFill>
              </a:rPr>
              <a:t>数学  </a:t>
            </a:r>
            <a:r>
              <a:rPr lang="zh-CN" altLang="en-US" sz="1400" dirty="0" smtClean="0">
                <a:solidFill>
                  <a:prstClr val="white"/>
                </a:solidFill>
              </a:rPr>
              <a:t>三年级  </a:t>
            </a:r>
            <a:r>
              <a:rPr lang="zh-CN" altLang="en-US" sz="1400" dirty="0">
                <a:solidFill>
                  <a:prstClr val="white"/>
                </a:solidFill>
              </a:rPr>
              <a:t>上册</a:t>
            </a:r>
          </a:p>
        </p:txBody>
      </p:sp>
      <p:sp>
        <p:nvSpPr>
          <p:cNvPr id="6" name="矩形 5"/>
          <p:cNvSpPr/>
          <p:nvPr/>
        </p:nvSpPr>
        <p:spPr>
          <a:xfrm>
            <a:off x="0" y="5842902"/>
            <a:ext cx="12191998" cy="902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619086" y="5244495"/>
            <a:ext cx="5788390" cy="95410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像这样从某一点出发绕平面图形一 周的长度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叫作周长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58346" y="3062614"/>
            <a:ext cx="2717507" cy="52322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你发现了什么？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548" y="2205037"/>
            <a:ext cx="4791075" cy="2238375"/>
          </a:xfrm>
          <a:prstGeom prst="rect">
            <a:avLst/>
          </a:prstGeom>
        </p:spPr>
      </p:pic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415203" y="665976"/>
            <a:ext cx="1548679" cy="584775"/>
          </a:xfrm>
          <a:prstGeom prst="rect">
            <a:avLst/>
          </a:prstGeom>
          <a:solidFill>
            <a:srgbClr val="A1C4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描一</a:t>
            </a:r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6"/>
          <p:cNvSpPr txBox="1">
            <a:spLocks noChangeArrowheads="1"/>
          </p:cNvSpPr>
          <p:nvPr/>
        </p:nvSpPr>
        <p:spPr bwMode="auto">
          <a:xfrm>
            <a:off x="3189818" y="497205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 sz="2400"/>
          </a:p>
        </p:txBody>
      </p:sp>
      <p:pic>
        <p:nvPicPr>
          <p:cNvPr id="5124" name="Picture 6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1801" y="836084"/>
            <a:ext cx="480484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 Box 14"/>
          <p:cNvSpPr txBox="1">
            <a:spLocks noChangeArrowheads="1"/>
          </p:cNvSpPr>
          <p:nvPr/>
        </p:nvSpPr>
        <p:spPr bwMode="auto">
          <a:xfrm>
            <a:off x="457200" y="867833"/>
            <a:ext cx="344966" cy="420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135" b="1">
                <a:solidFill>
                  <a:srgbClr val="6600FF"/>
                </a:solidFill>
              </a:rPr>
              <a:t>2</a:t>
            </a:r>
          </a:p>
        </p:txBody>
      </p:sp>
      <p:pic>
        <p:nvPicPr>
          <p:cNvPr id="5126" name="Picture 1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871133" y="1989668"/>
            <a:ext cx="6146800" cy="1934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17"/>
          <p:cNvSpPr txBox="1">
            <a:spLocks noChangeArrowheads="1"/>
          </p:cNvSpPr>
          <p:nvPr/>
        </p:nvSpPr>
        <p:spPr bwMode="auto">
          <a:xfrm>
            <a:off x="289985" y="776818"/>
            <a:ext cx="67794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下面每个图形的周长各是多少？</a:t>
            </a:r>
            <a:endParaRPr lang="en-US" altLang="zh-CN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141" name="Group 22"/>
          <p:cNvGrpSpPr/>
          <p:nvPr/>
        </p:nvGrpSpPr>
        <p:grpSpPr bwMode="auto">
          <a:xfrm>
            <a:off x="2832100" y="5062855"/>
            <a:ext cx="5186045" cy="573405"/>
            <a:chOff x="1292" y="2074"/>
            <a:chExt cx="2450" cy="271"/>
          </a:xfrm>
        </p:grpSpPr>
        <p:sp>
          <p:nvSpPr>
            <p:cNvPr id="5142" name="AutoShape 20"/>
            <p:cNvSpPr>
              <a:spLocks noChangeArrowheads="1"/>
            </p:cNvSpPr>
            <p:nvPr/>
          </p:nvSpPr>
          <p:spPr bwMode="auto">
            <a:xfrm>
              <a:off x="1292" y="2074"/>
              <a:ext cx="2373" cy="271"/>
            </a:xfrm>
            <a:prstGeom prst="wedgeRoundRectCallout">
              <a:avLst>
                <a:gd name="adj1" fmla="val 56171"/>
                <a:gd name="adj2" fmla="val 38644"/>
                <a:gd name="adj3" fmla="val 16667"/>
              </a:avLst>
            </a:prstGeom>
            <a:solidFill>
              <a:srgbClr val="ADC70C"/>
            </a:solidFill>
            <a:ln w="9525">
              <a:solidFill>
                <a:srgbClr val="FF99FF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zh-CN" altLang="en-US" sz="2400"/>
            </a:p>
          </p:txBody>
        </p:sp>
        <p:sp>
          <p:nvSpPr>
            <p:cNvPr id="5143" name="Text Box 21"/>
            <p:cNvSpPr txBox="1">
              <a:spLocks noChangeArrowheads="1"/>
            </p:cNvSpPr>
            <p:nvPr/>
          </p:nvSpPr>
          <p:spPr bwMode="auto">
            <a:xfrm>
              <a:off x="1338" y="2074"/>
              <a:ext cx="2404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你是怎样知道的？和同学交流。</a:t>
              </a:r>
            </a:p>
          </p:txBody>
        </p:sp>
      </p:grpSp>
      <p:grpSp>
        <p:nvGrpSpPr>
          <p:cNvPr id="70690" name="Group 34"/>
          <p:cNvGrpSpPr/>
          <p:nvPr/>
        </p:nvGrpSpPr>
        <p:grpSpPr bwMode="auto">
          <a:xfrm>
            <a:off x="2364317" y="2061634"/>
            <a:ext cx="2662766" cy="1869018"/>
            <a:chOff x="1117" y="974"/>
            <a:chExt cx="1258" cy="883"/>
          </a:xfrm>
        </p:grpSpPr>
        <p:sp>
          <p:nvSpPr>
            <p:cNvPr id="5137" name="Text Box 24"/>
            <p:cNvSpPr txBox="1">
              <a:spLocks noChangeArrowheads="1"/>
            </p:cNvSpPr>
            <p:nvPr/>
          </p:nvSpPr>
          <p:spPr bwMode="auto">
            <a:xfrm rot="2251135">
              <a:off x="1882" y="974"/>
              <a:ext cx="493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200" b="1">
                  <a:latin typeface="楷体_GB2312" pitchFamily="49" charset="-122"/>
                  <a:ea typeface="楷体_GB2312" pitchFamily="49" charset="-122"/>
                </a:rPr>
                <a:t>3cm</a:t>
              </a:r>
            </a:p>
          </p:txBody>
        </p:sp>
        <p:sp>
          <p:nvSpPr>
            <p:cNvPr id="5138" name="Text Box 26"/>
            <p:cNvSpPr txBox="1">
              <a:spLocks noChangeArrowheads="1"/>
            </p:cNvSpPr>
            <p:nvPr/>
          </p:nvSpPr>
          <p:spPr bwMode="auto">
            <a:xfrm rot="18430392">
              <a:off x="1008" y="1139"/>
              <a:ext cx="493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200" b="1">
                  <a:latin typeface="楷体_GB2312" pitchFamily="49" charset="-122"/>
                  <a:ea typeface="楷体_GB2312" pitchFamily="49" charset="-122"/>
                </a:rPr>
                <a:t>4cm</a:t>
              </a:r>
            </a:p>
          </p:txBody>
        </p:sp>
        <p:sp>
          <p:nvSpPr>
            <p:cNvPr id="5139" name="Text Box 27"/>
            <p:cNvSpPr txBox="1">
              <a:spLocks noChangeArrowheads="1"/>
            </p:cNvSpPr>
            <p:nvPr/>
          </p:nvSpPr>
          <p:spPr bwMode="auto">
            <a:xfrm rot="20496422">
              <a:off x="1519" y="1581"/>
              <a:ext cx="493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200" b="1">
                  <a:latin typeface="楷体_GB2312" pitchFamily="49" charset="-122"/>
                  <a:ea typeface="楷体_GB2312" pitchFamily="49" charset="-122"/>
                </a:rPr>
                <a:t>5cm</a:t>
              </a:r>
            </a:p>
          </p:txBody>
        </p:sp>
      </p:grpSp>
      <p:grpSp>
        <p:nvGrpSpPr>
          <p:cNvPr id="70691" name="Group 35"/>
          <p:cNvGrpSpPr/>
          <p:nvPr/>
        </p:nvGrpSpPr>
        <p:grpSpPr bwMode="auto">
          <a:xfrm>
            <a:off x="5435601" y="2002368"/>
            <a:ext cx="2696634" cy="1830918"/>
            <a:chOff x="2568" y="946"/>
            <a:chExt cx="1274" cy="865"/>
          </a:xfrm>
        </p:grpSpPr>
        <p:sp>
          <p:nvSpPr>
            <p:cNvPr id="5133" name="Text Box 28"/>
            <p:cNvSpPr txBox="1">
              <a:spLocks noChangeArrowheads="1"/>
            </p:cNvSpPr>
            <p:nvPr/>
          </p:nvSpPr>
          <p:spPr bwMode="auto">
            <a:xfrm rot="789994">
              <a:off x="3107" y="946"/>
              <a:ext cx="493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200" b="1">
                  <a:latin typeface="楷体_GB2312" pitchFamily="49" charset="-122"/>
                  <a:ea typeface="楷体_GB2312" pitchFamily="49" charset="-122"/>
                </a:rPr>
                <a:t>3cm</a:t>
              </a:r>
            </a:p>
          </p:txBody>
        </p:sp>
        <p:sp>
          <p:nvSpPr>
            <p:cNvPr id="5134" name="Text Box 29"/>
            <p:cNvSpPr txBox="1">
              <a:spLocks noChangeArrowheads="1"/>
            </p:cNvSpPr>
            <p:nvPr/>
          </p:nvSpPr>
          <p:spPr bwMode="auto">
            <a:xfrm rot="17905335">
              <a:off x="3457" y="1275"/>
              <a:ext cx="493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200" b="1">
                  <a:latin typeface="楷体_GB2312" pitchFamily="49" charset="-122"/>
                  <a:ea typeface="楷体_GB2312" pitchFamily="49" charset="-122"/>
                </a:rPr>
                <a:t>1cm</a:t>
              </a:r>
            </a:p>
          </p:txBody>
        </p:sp>
        <p:sp>
          <p:nvSpPr>
            <p:cNvPr id="5135" name="Text Box 30"/>
            <p:cNvSpPr txBox="1">
              <a:spLocks noChangeArrowheads="1"/>
            </p:cNvSpPr>
            <p:nvPr/>
          </p:nvSpPr>
          <p:spPr bwMode="auto">
            <a:xfrm rot="20930926">
              <a:off x="2971" y="1535"/>
              <a:ext cx="493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200" b="1">
                  <a:latin typeface="楷体_GB2312" pitchFamily="49" charset="-122"/>
                  <a:ea typeface="楷体_GB2312" pitchFamily="49" charset="-122"/>
                </a:rPr>
                <a:t>3cm</a:t>
              </a:r>
            </a:p>
          </p:txBody>
        </p:sp>
        <p:sp>
          <p:nvSpPr>
            <p:cNvPr id="5136" name="Text Box 31"/>
            <p:cNvSpPr txBox="1">
              <a:spLocks noChangeArrowheads="1"/>
            </p:cNvSpPr>
            <p:nvPr/>
          </p:nvSpPr>
          <p:spPr bwMode="auto">
            <a:xfrm rot="17883135">
              <a:off x="2459" y="1185"/>
              <a:ext cx="493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200" b="1">
                  <a:latin typeface="楷体_GB2312" pitchFamily="49" charset="-122"/>
                  <a:ea typeface="楷体_GB2312" pitchFamily="49" charset="-122"/>
                </a:rPr>
                <a:t>2cm</a:t>
              </a:r>
            </a:p>
          </p:txBody>
        </p:sp>
      </p:grpSp>
      <p:sp>
        <p:nvSpPr>
          <p:cNvPr id="70688" name="Text Box 32"/>
          <p:cNvSpPr txBox="1">
            <a:spLocks noChangeArrowheads="1"/>
          </p:cNvSpPr>
          <p:nvPr/>
        </p:nvSpPr>
        <p:spPr bwMode="auto">
          <a:xfrm>
            <a:off x="1752600" y="4102100"/>
            <a:ext cx="364701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3+4+5=12(cm)</a:t>
            </a:r>
          </a:p>
        </p:txBody>
      </p:sp>
      <p:sp>
        <p:nvSpPr>
          <p:cNvPr id="70689" name="Text Box 33"/>
          <p:cNvSpPr txBox="1">
            <a:spLocks noChangeArrowheads="1"/>
          </p:cNvSpPr>
          <p:nvPr/>
        </p:nvSpPr>
        <p:spPr bwMode="auto">
          <a:xfrm>
            <a:off x="5520267" y="4102100"/>
            <a:ext cx="37422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3+2+3+1=9(cm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88" grpId="0"/>
      <p:bldP spid="7068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27051" y="1411818"/>
            <a:ext cx="84273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小组合作，想办法测量一片树叶的周长。</a:t>
            </a:r>
            <a:endParaRPr lang="en-US" altLang="zh-CN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312585" y="1892301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 sz="2400"/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5218" y="3200400"/>
            <a:ext cx="30099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5790" name="Group 14"/>
          <p:cNvGrpSpPr/>
          <p:nvPr/>
        </p:nvGrpSpPr>
        <p:grpSpPr bwMode="auto">
          <a:xfrm>
            <a:off x="2927351" y="4580467"/>
            <a:ext cx="4512734" cy="960967"/>
            <a:chOff x="1383" y="2164"/>
            <a:chExt cx="2132" cy="454"/>
          </a:xfrm>
        </p:grpSpPr>
        <p:sp>
          <p:nvSpPr>
            <p:cNvPr id="6153" name="AutoShape 13"/>
            <p:cNvSpPr>
              <a:spLocks noChangeArrowheads="1"/>
            </p:cNvSpPr>
            <p:nvPr/>
          </p:nvSpPr>
          <p:spPr bwMode="auto">
            <a:xfrm>
              <a:off x="1383" y="2164"/>
              <a:ext cx="2132" cy="454"/>
            </a:xfrm>
            <a:prstGeom prst="wedgeRoundRectCallout">
              <a:avLst>
                <a:gd name="adj1" fmla="val -59417"/>
                <a:gd name="adj2" fmla="val 28634"/>
                <a:gd name="adj3" fmla="val 16667"/>
              </a:avLst>
            </a:prstGeom>
            <a:gradFill rotWithShape="1">
              <a:gsLst>
                <a:gs pos="0">
                  <a:srgbClr val="CCCCF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rgbClr val="9966FF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zh-CN" altLang="en-US" sz="2400"/>
            </a:p>
          </p:txBody>
        </p:sp>
        <p:sp>
          <p:nvSpPr>
            <p:cNvPr id="6154" name="Text Box 12"/>
            <p:cNvSpPr txBox="1">
              <a:spLocks noChangeArrowheads="1"/>
            </p:cNvSpPr>
            <p:nvPr/>
          </p:nvSpPr>
          <p:spPr bwMode="auto">
            <a:xfrm>
              <a:off x="1449" y="2167"/>
              <a:ext cx="1999" cy="4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99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你是怎样测量的？测量</a:t>
              </a:r>
            </a:p>
            <a:p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时要注意什么？</a:t>
              </a:r>
            </a:p>
          </p:txBody>
        </p:sp>
      </p:grp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415203" y="665976"/>
            <a:ext cx="1548679" cy="584775"/>
          </a:xfrm>
          <a:prstGeom prst="rect">
            <a:avLst/>
          </a:prstGeom>
          <a:solidFill>
            <a:srgbClr val="A1C4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试</a:t>
            </a:r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一试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0"/>
          <p:cNvSpPr txBox="1">
            <a:spLocks noChangeArrowheads="1"/>
          </p:cNvSpPr>
          <p:nvPr/>
        </p:nvSpPr>
        <p:spPr bwMode="auto">
          <a:xfrm>
            <a:off x="527051" y="1411818"/>
            <a:ext cx="84273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小组合作，想办法测量一片树叶的周长。</a:t>
            </a:r>
            <a:endParaRPr lang="en-US" altLang="zh-CN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72" name="Text Box 22"/>
          <p:cNvSpPr txBox="1">
            <a:spLocks noChangeArrowheads="1"/>
          </p:cNvSpPr>
          <p:nvPr/>
        </p:nvSpPr>
        <p:spPr bwMode="auto">
          <a:xfrm>
            <a:off x="3312585" y="1892301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 sz="2400"/>
          </a:p>
        </p:txBody>
      </p:sp>
      <p:pic>
        <p:nvPicPr>
          <p:cNvPr id="7174" name="Picture 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5218" y="3200400"/>
            <a:ext cx="30099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5" name="Picture 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94051" y="1972734"/>
            <a:ext cx="5778500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6" name="Picture 3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59000" y="4580467"/>
            <a:ext cx="6578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7" name="Picture 3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36800" y="4823884"/>
            <a:ext cx="8722784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8" name="Line 38"/>
          <p:cNvSpPr>
            <a:spLocks noChangeShapeType="1"/>
          </p:cNvSpPr>
          <p:nvPr/>
        </p:nvSpPr>
        <p:spPr bwMode="auto">
          <a:xfrm>
            <a:off x="4656667" y="4292601"/>
            <a:ext cx="0" cy="38523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1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27051" y="1701801"/>
            <a:ext cx="958307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分别指出数学封面、课桌面和三角尺一周的边线。</a:t>
            </a:r>
          </a:p>
        </p:txBody>
      </p:sp>
      <p:sp>
        <p:nvSpPr>
          <p:cNvPr id="8197" name="Rectangle 8"/>
          <p:cNvSpPr>
            <a:spLocks noChangeArrowheads="1"/>
          </p:cNvSpPr>
          <p:nvPr/>
        </p:nvSpPr>
        <p:spPr bwMode="auto">
          <a:xfrm>
            <a:off x="3054351" y="3185585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 sz="2400"/>
          </a:p>
        </p:txBody>
      </p:sp>
      <p:pic>
        <p:nvPicPr>
          <p:cNvPr id="8198" name="Picture 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0151" y="2277534"/>
            <a:ext cx="8642349" cy="3445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4535" name="Group 23"/>
          <p:cNvGrpSpPr/>
          <p:nvPr/>
        </p:nvGrpSpPr>
        <p:grpSpPr bwMode="auto">
          <a:xfrm>
            <a:off x="1390651" y="2660651"/>
            <a:ext cx="1824567" cy="2688167"/>
            <a:chOff x="657" y="1257"/>
            <a:chExt cx="862" cy="1270"/>
          </a:xfrm>
        </p:grpSpPr>
        <p:sp>
          <p:nvSpPr>
            <p:cNvPr id="8209" name="Line 19"/>
            <p:cNvSpPr>
              <a:spLocks noChangeShapeType="1"/>
            </p:cNvSpPr>
            <p:nvPr/>
          </p:nvSpPr>
          <p:spPr bwMode="auto">
            <a:xfrm>
              <a:off x="657" y="1257"/>
              <a:ext cx="0" cy="127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8210" name="Line 20"/>
            <p:cNvSpPr>
              <a:spLocks noChangeShapeType="1"/>
            </p:cNvSpPr>
            <p:nvPr/>
          </p:nvSpPr>
          <p:spPr bwMode="auto">
            <a:xfrm>
              <a:off x="657" y="2520"/>
              <a:ext cx="862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8211" name="Line 21"/>
            <p:cNvSpPr>
              <a:spLocks noChangeShapeType="1"/>
            </p:cNvSpPr>
            <p:nvPr/>
          </p:nvSpPr>
          <p:spPr bwMode="auto">
            <a:xfrm flipV="1">
              <a:off x="1512" y="1257"/>
              <a:ext cx="0" cy="127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8212" name="Line 22"/>
            <p:cNvSpPr>
              <a:spLocks noChangeShapeType="1"/>
            </p:cNvSpPr>
            <p:nvPr/>
          </p:nvSpPr>
          <p:spPr bwMode="auto">
            <a:xfrm>
              <a:off x="657" y="1257"/>
              <a:ext cx="862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</p:grpSp>
      <p:grpSp>
        <p:nvGrpSpPr>
          <p:cNvPr id="64541" name="Group 29"/>
          <p:cNvGrpSpPr/>
          <p:nvPr/>
        </p:nvGrpSpPr>
        <p:grpSpPr bwMode="auto">
          <a:xfrm>
            <a:off x="3790951" y="2853267"/>
            <a:ext cx="2978149" cy="620184"/>
            <a:chOff x="1791" y="1348"/>
            <a:chExt cx="1407" cy="293"/>
          </a:xfrm>
        </p:grpSpPr>
        <p:sp>
          <p:nvSpPr>
            <p:cNvPr id="8205" name="Line 25"/>
            <p:cNvSpPr>
              <a:spLocks noChangeShapeType="1"/>
            </p:cNvSpPr>
            <p:nvPr/>
          </p:nvSpPr>
          <p:spPr bwMode="auto">
            <a:xfrm>
              <a:off x="1791" y="1641"/>
              <a:ext cx="1407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8206" name="Line 26"/>
            <p:cNvSpPr>
              <a:spLocks noChangeShapeType="1"/>
            </p:cNvSpPr>
            <p:nvPr/>
          </p:nvSpPr>
          <p:spPr bwMode="auto">
            <a:xfrm flipV="1">
              <a:off x="1812" y="1348"/>
              <a:ext cx="161" cy="28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8207" name="Line 27"/>
            <p:cNvSpPr>
              <a:spLocks noChangeShapeType="1"/>
            </p:cNvSpPr>
            <p:nvPr/>
          </p:nvSpPr>
          <p:spPr bwMode="auto">
            <a:xfrm>
              <a:off x="1973" y="1362"/>
              <a:ext cx="1043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8208" name="Line 28"/>
            <p:cNvSpPr>
              <a:spLocks noChangeShapeType="1"/>
            </p:cNvSpPr>
            <p:nvPr/>
          </p:nvSpPr>
          <p:spPr bwMode="auto">
            <a:xfrm flipH="1" flipV="1">
              <a:off x="3016" y="1348"/>
              <a:ext cx="182" cy="27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</p:grpSp>
      <p:grpSp>
        <p:nvGrpSpPr>
          <p:cNvPr id="64547" name="Group 35"/>
          <p:cNvGrpSpPr/>
          <p:nvPr/>
        </p:nvGrpSpPr>
        <p:grpSpPr bwMode="auto">
          <a:xfrm>
            <a:off x="7315201" y="4049184"/>
            <a:ext cx="2400300" cy="1166283"/>
            <a:chOff x="3456" y="1913"/>
            <a:chExt cx="1134" cy="551"/>
          </a:xfrm>
        </p:grpSpPr>
        <p:sp>
          <p:nvSpPr>
            <p:cNvPr id="8202" name="Line 30"/>
            <p:cNvSpPr>
              <a:spLocks noChangeShapeType="1"/>
            </p:cNvSpPr>
            <p:nvPr/>
          </p:nvSpPr>
          <p:spPr bwMode="auto">
            <a:xfrm>
              <a:off x="3470" y="1920"/>
              <a:ext cx="544" cy="5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8203" name="Line 33"/>
            <p:cNvSpPr>
              <a:spLocks noChangeShapeType="1"/>
            </p:cNvSpPr>
            <p:nvPr/>
          </p:nvSpPr>
          <p:spPr bwMode="auto">
            <a:xfrm>
              <a:off x="3456" y="1913"/>
              <a:ext cx="1134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8204" name="Line 34"/>
            <p:cNvSpPr>
              <a:spLocks noChangeShapeType="1"/>
            </p:cNvSpPr>
            <p:nvPr/>
          </p:nvSpPr>
          <p:spPr bwMode="auto">
            <a:xfrm flipH="1">
              <a:off x="4021" y="1920"/>
              <a:ext cx="544" cy="5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27051" y="1701801"/>
            <a:ext cx="63658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描出下面每个图形一周的边线。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054351" y="3185585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 sz="2400"/>
          </a:p>
        </p:txBody>
      </p:sp>
      <p:pic>
        <p:nvPicPr>
          <p:cNvPr id="9222" name="Picture 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800" y="2372784"/>
            <a:ext cx="11389784" cy="231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22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7051" y="2755901"/>
            <a:ext cx="23114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23" name="Picture 2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23684" y="2853267"/>
            <a:ext cx="246380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24" name="Picture 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04467" y="2616201"/>
            <a:ext cx="314960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25" name="Picture 2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935634" y="2565401"/>
            <a:ext cx="173990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27051" y="1604434"/>
            <a:ext cx="79415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计算下面各图形的周长。</a:t>
            </a: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（单位：厘米）</a:t>
            </a:r>
            <a:endParaRPr lang="en-US" altLang="zh-CN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054351" y="3185585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 sz="2400"/>
          </a:p>
        </p:txBody>
      </p:sp>
      <p:pic>
        <p:nvPicPr>
          <p:cNvPr id="10246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6517" y="2178051"/>
            <a:ext cx="10361083" cy="250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36" name="Text Box 12"/>
          <p:cNvSpPr txBox="1">
            <a:spLocks noChangeArrowheads="1"/>
          </p:cNvSpPr>
          <p:nvPr/>
        </p:nvSpPr>
        <p:spPr bwMode="auto">
          <a:xfrm>
            <a:off x="1488017" y="4580467"/>
            <a:ext cx="3048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5+5+7=17(cm)</a:t>
            </a:r>
          </a:p>
        </p:txBody>
      </p:sp>
      <p:sp>
        <p:nvSpPr>
          <p:cNvPr id="77837" name="Text Box 13"/>
          <p:cNvSpPr txBox="1">
            <a:spLocks noChangeArrowheads="1"/>
          </p:cNvSpPr>
          <p:nvPr/>
        </p:nvSpPr>
        <p:spPr bwMode="auto">
          <a:xfrm>
            <a:off x="5327651" y="4580467"/>
            <a:ext cx="3048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3×4=12(cm)</a:t>
            </a:r>
          </a:p>
        </p:txBody>
      </p:sp>
      <p:sp>
        <p:nvSpPr>
          <p:cNvPr id="77838" name="Text Box 14"/>
          <p:cNvSpPr txBox="1">
            <a:spLocks noChangeArrowheads="1"/>
          </p:cNvSpPr>
          <p:nvPr/>
        </p:nvSpPr>
        <p:spPr bwMode="auto">
          <a:xfrm>
            <a:off x="8303684" y="4580467"/>
            <a:ext cx="336338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5+3+4+6=18(cm)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6" grpId="0"/>
      <p:bldP spid="77837" grpId="0"/>
      <p:bldP spid="7783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527051" y="1701801"/>
            <a:ext cx="5549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054351" y="3185585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 sz="2400"/>
          </a:p>
        </p:txBody>
      </p:sp>
      <p:pic>
        <p:nvPicPr>
          <p:cNvPr id="11270" name="Picture 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95400" y="1411818"/>
            <a:ext cx="1263651" cy="1377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AutoShape 12"/>
          <p:cNvSpPr>
            <a:spLocks noChangeArrowheads="1"/>
          </p:cNvSpPr>
          <p:nvPr/>
        </p:nvSpPr>
        <p:spPr bwMode="auto">
          <a:xfrm>
            <a:off x="3024717" y="1701800"/>
            <a:ext cx="6929774" cy="575733"/>
          </a:xfrm>
          <a:prstGeom prst="wedgeRoundRectCallout">
            <a:avLst>
              <a:gd name="adj1" fmla="val -56236"/>
              <a:gd name="adj2" fmla="val 9190"/>
              <a:gd name="adj3" fmla="val 16667"/>
            </a:avLst>
          </a:prstGeom>
          <a:solidFill>
            <a:srgbClr val="9F5F86"/>
          </a:solidFill>
          <a:ln w="9525">
            <a:solidFill>
              <a:srgbClr val="6699FF"/>
            </a:solidFill>
            <a:miter lim="800000"/>
          </a:ln>
          <a:effectLst/>
        </p:spPr>
        <p:txBody>
          <a:bodyPr/>
          <a:lstStyle/>
          <a:p>
            <a:pPr algn="ctr"/>
            <a:endParaRPr lang="zh-CN" altLang="en-US" sz="2400"/>
          </a:p>
        </p:txBody>
      </p:sp>
      <p:sp>
        <p:nvSpPr>
          <p:cNvPr id="11272" name="Text Box 13"/>
          <p:cNvSpPr txBox="1">
            <a:spLocks noChangeArrowheads="1"/>
          </p:cNvSpPr>
          <p:nvPr/>
        </p:nvSpPr>
        <p:spPr bwMode="auto">
          <a:xfrm>
            <a:off x="3024718" y="1701801"/>
            <a:ext cx="700704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你能说出下面图形的周长各是多少厘米吗？</a:t>
            </a:r>
          </a:p>
        </p:txBody>
      </p:sp>
      <p:pic>
        <p:nvPicPr>
          <p:cNvPr id="11273" name="Picture 1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03085" y="2277534"/>
            <a:ext cx="5084233" cy="3729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63" name="Text Box 15"/>
          <p:cNvSpPr txBox="1">
            <a:spLocks noChangeArrowheads="1"/>
          </p:cNvSpPr>
          <p:nvPr/>
        </p:nvSpPr>
        <p:spPr bwMode="auto">
          <a:xfrm>
            <a:off x="4271433" y="3045884"/>
            <a:ext cx="11514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16cm</a:t>
            </a:r>
          </a:p>
        </p:txBody>
      </p:sp>
      <p:sp>
        <p:nvSpPr>
          <p:cNvPr id="78864" name="Text Box 16"/>
          <p:cNvSpPr txBox="1">
            <a:spLocks noChangeArrowheads="1"/>
          </p:cNvSpPr>
          <p:nvPr/>
        </p:nvSpPr>
        <p:spPr bwMode="auto">
          <a:xfrm>
            <a:off x="6576484" y="3236384"/>
            <a:ext cx="11514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24cm</a:t>
            </a:r>
          </a:p>
        </p:txBody>
      </p:sp>
      <p:sp>
        <p:nvSpPr>
          <p:cNvPr id="78865" name="Text Box 17"/>
          <p:cNvSpPr txBox="1">
            <a:spLocks noChangeArrowheads="1"/>
          </p:cNvSpPr>
          <p:nvPr/>
        </p:nvSpPr>
        <p:spPr bwMode="auto">
          <a:xfrm>
            <a:off x="4368800" y="4773084"/>
            <a:ext cx="11514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16cm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8866" name="Text Box 18"/>
          <p:cNvSpPr txBox="1">
            <a:spLocks noChangeArrowheads="1"/>
          </p:cNvSpPr>
          <p:nvPr/>
        </p:nvSpPr>
        <p:spPr bwMode="auto">
          <a:xfrm>
            <a:off x="6959600" y="4868333"/>
            <a:ext cx="11514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16cm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63" grpId="0"/>
      <p:bldP spid="78864" grpId="0"/>
      <p:bldP spid="78865" grpId="0"/>
      <p:bldP spid="7886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27051" y="1604434"/>
            <a:ext cx="958307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5.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选择合适的工具，量出家里桌面或板凳面的周长。</a:t>
            </a:r>
            <a:endParaRPr lang="en-US" altLang="zh-CN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3054351" y="3185585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419350" y="2476500"/>
            <a:ext cx="6648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腰部的周长大约是脖子周长的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419350" y="3615065"/>
            <a:ext cx="6648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脖子的周长大约是手腕周长的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419350" y="4753630"/>
            <a:ext cx="66484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握紧拳头后，拳头一周的长度和你的脚几乎是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一样长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的。</a:t>
            </a: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415203" y="665976"/>
            <a:ext cx="2317606" cy="584775"/>
          </a:xfrm>
          <a:prstGeom prst="rect">
            <a:avLst/>
          </a:prstGeom>
          <a:solidFill>
            <a:srgbClr val="A1C4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神奇</a:t>
            </a:r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的周长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1295400" y="1459488"/>
            <a:ext cx="9956800" cy="3784600"/>
          </a:xfrm>
          <a:prstGeom prst="roundRect">
            <a:avLst/>
          </a:prstGeom>
          <a:ln>
            <a:solidFill>
              <a:srgbClr val="A1C4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538288" y="1740289"/>
            <a:ext cx="9744075" cy="3222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通过观察、操作、计算等活动理解周长的含义，能指出并测量平面图形的周长，初步学会通过测量简单平面图形的边长来计算周长。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经历由具体操作到建立周长概念的过程，积累数学活动经验，培养观察、综合、抽象等思维能力，发展空间观念。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038385" y="1239865"/>
            <a:ext cx="8001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求出下列图形的周长。（单位：厘米）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3912" y="1905000"/>
            <a:ext cx="2562225" cy="234315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4254283" y="4495800"/>
            <a:ext cx="47852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10+10+10+10=40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（厘米）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179293" y="813062"/>
            <a:ext cx="10410825" cy="551794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01883" y="526997"/>
            <a:ext cx="1171576" cy="1494686"/>
          </a:xfrm>
          <a:prstGeom prst="rect">
            <a:avLst/>
          </a:prstGeom>
        </p:spPr>
      </p:pic>
      <p:sp>
        <p:nvSpPr>
          <p:cNvPr id="5" name="文本框 6"/>
          <p:cNvSpPr txBox="1"/>
          <p:nvPr/>
        </p:nvSpPr>
        <p:spPr>
          <a:xfrm>
            <a:off x="2022255" y="689565"/>
            <a:ext cx="47148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这节课你有什么收获？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757444" y="3146608"/>
            <a:ext cx="5959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围成图形的所有边线的总和叫周长。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6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1801" y="836084"/>
            <a:ext cx="480484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57200" y="867833"/>
            <a:ext cx="344966" cy="420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135" b="1">
                <a:solidFill>
                  <a:srgbClr val="6600FF"/>
                </a:solidFill>
              </a:rPr>
              <a:t>2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189818" y="497205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 sz="240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3267" y="1585384"/>
            <a:ext cx="8064500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27052" y="836085"/>
            <a:ext cx="75777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你能指一指每张书签一周的边线吗？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6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1801" y="836084"/>
            <a:ext cx="480484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57200" y="867833"/>
            <a:ext cx="344966" cy="420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135" b="1">
                <a:solidFill>
                  <a:srgbClr val="6600FF"/>
                </a:solidFill>
              </a:rPr>
              <a:t>2</a:t>
            </a:r>
          </a:p>
        </p:txBody>
      </p:sp>
      <p:sp>
        <p:nvSpPr>
          <p:cNvPr id="4101" name="Text Box 39"/>
          <p:cNvSpPr txBox="1">
            <a:spLocks noChangeArrowheads="1"/>
          </p:cNvSpPr>
          <p:nvPr/>
        </p:nvSpPr>
        <p:spPr bwMode="auto">
          <a:xfrm>
            <a:off x="3189818" y="497205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 sz="2400"/>
          </a:p>
        </p:txBody>
      </p:sp>
      <p:pic>
        <p:nvPicPr>
          <p:cNvPr id="4102" name="Picture 4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3267" y="1733551"/>
            <a:ext cx="8064500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Text Box 42"/>
          <p:cNvSpPr txBox="1">
            <a:spLocks noChangeArrowheads="1"/>
          </p:cNvSpPr>
          <p:nvPr/>
        </p:nvSpPr>
        <p:spPr bwMode="auto">
          <a:xfrm>
            <a:off x="527052" y="836085"/>
            <a:ext cx="76033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你能指一指每张书签一周的边线吗？</a:t>
            </a:r>
          </a:p>
        </p:txBody>
      </p:sp>
      <p:pic>
        <p:nvPicPr>
          <p:cNvPr id="4104" name="Picture 4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26685" y="1826685"/>
            <a:ext cx="7393516" cy="3177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8" name="Text Box 48"/>
          <p:cNvSpPr txBox="1">
            <a:spLocks noChangeArrowheads="1"/>
          </p:cNvSpPr>
          <p:nvPr/>
        </p:nvSpPr>
        <p:spPr bwMode="auto">
          <a:xfrm>
            <a:off x="3259130" y="5391715"/>
            <a:ext cx="55689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书签一周边线的长就是它的周长。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2937521" y="1459874"/>
            <a:ext cx="3740080" cy="363918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TextBox 4"/>
          <p:cNvSpPr txBox="1"/>
          <p:nvPr/>
        </p:nvSpPr>
        <p:spPr>
          <a:xfrm>
            <a:off x="7595459" y="3429000"/>
            <a:ext cx="4229429" cy="95410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像这样树叶一周的边线长度就是这片树叶的周长。</a:t>
            </a:r>
          </a:p>
        </p:txBody>
      </p:sp>
      <p:sp>
        <p:nvSpPr>
          <p:cNvPr id="2" name="任意多边形: 形状 1"/>
          <p:cNvSpPr/>
          <p:nvPr/>
        </p:nvSpPr>
        <p:spPr>
          <a:xfrm>
            <a:off x="2914429" y="1457325"/>
            <a:ext cx="3753071" cy="3394313"/>
          </a:xfrm>
          <a:custGeom>
            <a:avLst/>
            <a:gdLst>
              <a:gd name="connsiteX0" fmla="*/ 1533746 w 3753071"/>
              <a:gd name="connsiteY0" fmla="*/ 3124200 h 3394313"/>
              <a:gd name="connsiteX1" fmla="*/ 1448021 w 3753071"/>
              <a:gd name="connsiteY1" fmla="*/ 3190875 h 3394313"/>
              <a:gd name="connsiteX2" fmla="*/ 1428971 w 3753071"/>
              <a:gd name="connsiteY2" fmla="*/ 3219450 h 3394313"/>
              <a:gd name="connsiteX3" fmla="*/ 1371821 w 3753071"/>
              <a:gd name="connsiteY3" fmla="*/ 3238500 h 3394313"/>
              <a:gd name="connsiteX4" fmla="*/ 1343246 w 3753071"/>
              <a:gd name="connsiteY4" fmla="*/ 3248025 h 3394313"/>
              <a:gd name="connsiteX5" fmla="*/ 1314671 w 3753071"/>
              <a:gd name="connsiteY5" fmla="*/ 3181350 h 3394313"/>
              <a:gd name="connsiteX6" fmla="*/ 1362296 w 3753071"/>
              <a:gd name="connsiteY6" fmla="*/ 3152775 h 3394313"/>
              <a:gd name="connsiteX7" fmla="*/ 1181321 w 3753071"/>
              <a:gd name="connsiteY7" fmla="*/ 3162300 h 3394313"/>
              <a:gd name="connsiteX8" fmla="*/ 1086071 w 3753071"/>
              <a:gd name="connsiteY8" fmla="*/ 3219450 h 3394313"/>
              <a:gd name="connsiteX9" fmla="*/ 1019396 w 3753071"/>
              <a:gd name="connsiteY9" fmla="*/ 3209925 h 3394313"/>
              <a:gd name="connsiteX10" fmla="*/ 952721 w 3753071"/>
              <a:gd name="connsiteY10" fmla="*/ 3190875 h 3394313"/>
              <a:gd name="connsiteX11" fmla="*/ 971771 w 3753071"/>
              <a:gd name="connsiteY11" fmla="*/ 3076575 h 3394313"/>
              <a:gd name="connsiteX12" fmla="*/ 990821 w 3753071"/>
              <a:gd name="connsiteY12" fmla="*/ 3048000 h 3394313"/>
              <a:gd name="connsiteX13" fmla="*/ 857471 w 3753071"/>
              <a:gd name="connsiteY13" fmla="*/ 3057525 h 3394313"/>
              <a:gd name="connsiteX14" fmla="*/ 828896 w 3753071"/>
              <a:gd name="connsiteY14" fmla="*/ 3067050 h 3394313"/>
              <a:gd name="connsiteX15" fmla="*/ 790796 w 3753071"/>
              <a:gd name="connsiteY15" fmla="*/ 3086100 h 3394313"/>
              <a:gd name="connsiteX16" fmla="*/ 752696 w 3753071"/>
              <a:gd name="connsiteY16" fmla="*/ 3095625 h 3394313"/>
              <a:gd name="connsiteX17" fmla="*/ 609821 w 3753071"/>
              <a:gd name="connsiteY17" fmla="*/ 3086100 h 3394313"/>
              <a:gd name="connsiteX18" fmla="*/ 600296 w 3753071"/>
              <a:gd name="connsiteY18" fmla="*/ 3048000 h 3394313"/>
              <a:gd name="connsiteX19" fmla="*/ 628871 w 3753071"/>
              <a:gd name="connsiteY19" fmla="*/ 3028950 h 3394313"/>
              <a:gd name="connsiteX20" fmla="*/ 666971 w 3753071"/>
              <a:gd name="connsiteY20" fmla="*/ 2971800 h 3394313"/>
              <a:gd name="connsiteX21" fmla="*/ 676496 w 3753071"/>
              <a:gd name="connsiteY21" fmla="*/ 2924175 h 3394313"/>
              <a:gd name="connsiteX22" fmla="*/ 600296 w 3753071"/>
              <a:gd name="connsiteY22" fmla="*/ 2933700 h 3394313"/>
              <a:gd name="connsiteX23" fmla="*/ 571721 w 3753071"/>
              <a:gd name="connsiteY23" fmla="*/ 2952750 h 3394313"/>
              <a:gd name="connsiteX24" fmla="*/ 476471 w 3753071"/>
              <a:gd name="connsiteY24" fmla="*/ 2981325 h 3394313"/>
              <a:gd name="connsiteX25" fmla="*/ 438371 w 3753071"/>
              <a:gd name="connsiteY25" fmla="*/ 3000375 h 3394313"/>
              <a:gd name="connsiteX26" fmla="*/ 371696 w 3753071"/>
              <a:gd name="connsiteY26" fmla="*/ 2981325 h 3394313"/>
              <a:gd name="connsiteX27" fmla="*/ 343121 w 3753071"/>
              <a:gd name="connsiteY27" fmla="*/ 2962275 h 3394313"/>
              <a:gd name="connsiteX28" fmla="*/ 419321 w 3753071"/>
              <a:gd name="connsiteY28" fmla="*/ 2933700 h 3394313"/>
              <a:gd name="connsiteX29" fmla="*/ 476471 w 3753071"/>
              <a:gd name="connsiteY29" fmla="*/ 2914650 h 3394313"/>
              <a:gd name="connsiteX30" fmla="*/ 381221 w 3753071"/>
              <a:gd name="connsiteY30" fmla="*/ 2886075 h 3394313"/>
              <a:gd name="connsiteX31" fmla="*/ 143096 w 3753071"/>
              <a:gd name="connsiteY31" fmla="*/ 2838450 h 3394313"/>
              <a:gd name="connsiteX32" fmla="*/ 124046 w 3753071"/>
              <a:gd name="connsiteY32" fmla="*/ 2781300 h 3394313"/>
              <a:gd name="connsiteX33" fmla="*/ 143096 w 3753071"/>
              <a:gd name="connsiteY33" fmla="*/ 2752725 h 3394313"/>
              <a:gd name="connsiteX34" fmla="*/ 209771 w 3753071"/>
              <a:gd name="connsiteY34" fmla="*/ 2733675 h 3394313"/>
              <a:gd name="connsiteX35" fmla="*/ 238346 w 3753071"/>
              <a:gd name="connsiteY35" fmla="*/ 2724150 h 3394313"/>
              <a:gd name="connsiteX36" fmla="*/ 343121 w 3753071"/>
              <a:gd name="connsiteY36" fmla="*/ 2695575 h 3394313"/>
              <a:gd name="connsiteX37" fmla="*/ 362171 w 3753071"/>
              <a:gd name="connsiteY37" fmla="*/ 2667000 h 3394313"/>
              <a:gd name="connsiteX38" fmla="*/ 266921 w 3753071"/>
              <a:gd name="connsiteY38" fmla="*/ 2638425 h 3394313"/>
              <a:gd name="connsiteX39" fmla="*/ 285971 w 3753071"/>
              <a:gd name="connsiteY39" fmla="*/ 2609850 h 3394313"/>
              <a:gd name="connsiteX40" fmla="*/ 362171 w 3753071"/>
              <a:gd name="connsiteY40" fmla="*/ 2581275 h 3394313"/>
              <a:gd name="connsiteX41" fmla="*/ 457421 w 3753071"/>
              <a:gd name="connsiteY41" fmla="*/ 2533650 h 3394313"/>
              <a:gd name="connsiteX42" fmla="*/ 457421 w 3753071"/>
              <a:gd name="connsiteY42" fmla="*/ 2438400 h 3394313"/>
              <a:gd name="connsiteX43" fmla="*/ 400271 w 3753071"/>
              <a:gd name="connsiteY43" fmla="*/ 2428875 h 3394313"/>
              <a:gd name="connsiteX44" fmla="*/ 371696 w 3753071"/>
              <a:gd name="connsiteY44" fmla="*/ 2409825 h 3394313"/>
              <a:gd name="connsiteX45" fmla="*/ 343121 w 3753071"/>
              <a:gd name="connsiteY45" fmla="*/ 2352675 h 3394313"/>
              <a:gd name="connsiteX46" fmla="*/ 324071 w 3753071"/>
              <a:gd name="connsiteY46" fmla="*/ 2324100 h 3394313"/>
              <a:gd name="connsiteX47" fmla="*/ 314546 w 3753071"/>
              <a:gd name="connsiteY47" fmla="*/ 2295525 h 3394313"/>
              <a:gd name="connsiteX48" fmla="*/ 247871 w 3753071"/>
              <a:gd name="connsiteY48" fmla="*/ 2228850 h 3394313"/>
              <a:gd name="connsiteX49" fmla="*/ 238346 w 3753071"/>
              <a:gd name="connsiteY49" fmla="*/ 2200275 h 3394313"/>
              <a:gd name="connsiteX50" fmla="*/ 276446 w 3753071"/>
              <a:gd name="connsiteY50" fmla="*/ 2209800 h 3394313"/>
              <a:gd name="connsiteX51" fmla="*/ 247871 w 3753071"/>
              <a:gd name="connsiteY51" fmla="*/ 2219325 h 3394313"/>
              <a:gd name="connsiteX52" fmla="*/ 219296 w 3753071"/>
              <a:gd name="connsiteY52" fmla="*/ 2209800 h 3394313"/>
              <a:gd name="connsiteX53" fmla="*/ 190721 w 3753071"/>
              <a:gd name="connsiteY53" fmla="*/ 2190750 h 3394313"/>
              <a:gd name="connsiteX54" fmla="*/ 152621 w 3753071"/>
              <a:gd name="connsiteY54" fmla="*/ 2181225 h 3394313"/>
              <a:gd name="connsiteX55" fmla="*/ 95471 w 3753071"/>
              <a:gd name="connsiteY55" fmla="*/ 2133600 h 3394313"/>
              <a:gd name="connsiteX56" fmla="*/ 57371 w 3753071"/>
              <a:gd name="connsiteY56" fmla="*/ 2076450 h 3394313"/>
              <a:gd name="connsiteX57" fmla="*/ 85946 w 3753071"/>
              <a:gd name="connsiteY57" fmla="*/ 2066925 h 3394313"/>
              <a:gd name="connsiteX58" fmla="*/ 124046 w 3753071"/>
              <a:gd name="connsiteY58" fmla="*/ 2057400 h 3394313"/>
              <a:gd name="connsiteX59" fmla="*/ 114521 w 3753071"/>
              <a:gd name="connsiteY59" fmla="*/ 2028825 h 3394313"/>
              <a:gd name="connsiteX60" fmla="*/ 57371 w 3753071"/>
              <a:gd name="connsiteY60" fmla="*/ 1981200 h 3394313"/>
              <a:gd name="connsiteX61" fmla="*/ 28796 w 3753071"/>
              <a:gd name="connsiteY61" fmla="*/ 1971675 h 3394313"/>
              <a:gd name="connsiteX62" fmla="*/ 221 w 3753071"/>
              <a:gd name="connsiteY62" fmla="*/ 1943100 h 3394313"/>
              <a:gd name="connsiteX63" fmla="*/ 38321 w 3753071"/>
              <a:gd name="connsiteY63" fmla="*/ 1924050 h 3394313"/>
              <a:gd name="connsiteX64" fmla="*/ 152621 w 3753071"/>
              <a:gd name="connsiteY64" fmla="*/ 1914525 h 3394313"/>
              <a:gd name="connsiteX65" fmla="*/ 171671 w 3753071"/>
              <a:gd name="connsiteY65" fmla="*/ 1733550 h 3394313"/>
              <a:gd name="connsiteX66" fmla="*/ 143096 w 3753071"/>
              <a:gd name="connsiteY66" fmla="*/ 1695450 h 3394313"/>
              <a:gd name="connsiteX67" fmla="*/ 124046 w 3753071"/>
              <a:gd name="connsiteY67" fmla="*/ 1647825 h 3394313"/>
              <a:gd name="connsiteX68" fmla="*/ 95471 w 3753071"/>
              <a:gd name="connsiteY68" fmla="*/ 1504950 h 3394313"/>
              <a:gd name="connsiteX69" fmla="*/ 143096 w 3753071"/>
              <a:gd name="connsiteY69" fmla="*/ 1485900 h 3394313"/>
              <a:gd name="connsiteX70" fmla="*/ 190721 w 3753071"/>
              <a:gd name="connsiteY70" fmla="*/ 1466850 h 3394313"/>
              <a:gd name="connsiteX71" fmla="*/ 152621 w 3753071"/>
              <a:gd name="connsiteY71" fmla="*/ 1400175 h 3394313"/>
              <a:gd name="connsiteX72" fmla="*/ 143096 w 3753071"/>
              <a:gd name="connsiteY72" fmla="*/ 1371600 h 3394313"/>
              <a:gd name="connsiteX73" fmla="*/ 95471 w 3753071"/>
              <a:gd name="connsiteY73" fmla="*/ 1352550 h 3394313"/>
              <a:gd name="connsiteX74" fmla="*/ 95471 w 3753071"/>
              <a:gd name="connsiteY74" fmla="*/ 1333500 h 3394313"/>
              <a:gd name="connsiteX75" fmla="*/ 104996 w 3753071"/>
              <a:gd name="connsiteY75" fmla="*/ 1304925 h 3394313"/>
              <a:gd name="connsiteX76" fmla="*/ 85946 w 3753071"/>
              <a:gd name="connsiteY76" fmla="*/ 1219200 h 3394313"/>
              <a:gd name="connsiteX77" fmla="*/ 66896 w 3753071"/>
              <a:gd name="connsiteY77" fmla="*/ 1190625 h 3394313"/>
              <a:gd name="connsiteX78" fmla="*/ 57371 w 3753071"/>
              <a:gd name="connsiteY78" fmla="*/ 1152525 h 3394313"/>
              <a:gd name="connsiteX79" fmla="*/ 28796 w 3753071"/>
              <a:gd name="connsiteY79" fmla="*/ 1123950 h 3394313"/>
              <a:gd name="connsiteX80" fmla="*/ 95471 w 3753071"/>
              <a:gd name="connsiteY80" fmla="*/ 1133475 h 3394313"/>
              <a:gd name="connsiteX81" fmla="*/ 181196 w 3753071"/>
              <a:gd name="connsiteY81" fmla="*/ 1152525 h 3394313"/>
              <a:gd name="connsiteX82" fmla="*/ 238346 w 3753071"/>
              <a:gd name="connsiteY82" fmla="*/ 1181100 h 3394313"/>
              <a:gd name="connsiteX83" fmla="*/ 305021 w 3753071"/>
              <a:gd name="connsiteY83" fmla="*/ 1219200 h 3394313"/>
              <a:gd name="connsiteX84" fmla="*/ 314546 w 3753071"/>
              <a:gd name="connsiteY84" fmla="*/ 1181100 h 3394313"/>
              <a:gd name="connsiteX85" fmla="*/ 343121 w 3753071"/>
              <a:gd name="connsiteY85" fmla="*/ 1190625 h 3394313"/>
              <a:gd name="connsiteX86" fmla="*/ 362171 w 3753071"/>
              <a:gd name="connsiteY86" fmla="*/ 1219200 h 3394313"/>
              <a:gd name="connsiteX87" fmla="*/ 428846 w 3753071"/>
              <a:gd name="connsiteY87" fmla="*/ 1266825 h 3394313"/>
              <a:gd name="connsiteX88" fmla="*/ 447896 w 3753071"/>
              <a:gd name="connsiteY88" fmla="*/ 1295400 h 3394313"/>
              <a:gd name="connsiteX89" fmla="*/ 524096 w 3753071"/>
              <a:gd name="connsiteY89" fmla="*/ 1285875 h 3394313"/>
              <a:gd name="connsiteX90" fmla="*/ 514571 w 3753071"/>
              <a:gd name="connsiteY90" fmla="*/ 1200150 h 3394313"/>
              <a:gd name="connsiteX91" fmla="*/ 543146 w 3753071"/>
              <a:gd name="connsiteY91" fmla="*/ 1228725 h 3394313"/>
              <a:gd name="connsiteX92" fmla="*/ 590771 w 3753071"/>
              <a:gd name="connsiteY92" fmla="*/ 1238250 h 3394313"/>
              <a:gd name="connsiteX93" fmla="*/ 657446 w 3753071"/>
              <a:gd name="connsiteY93" fmla="*/ 1266825 h 3394313"/>
              <a:gd name="connsiteX94" fmla="*/ 686021 w 3753071"/>
              <a:gd name="connsiteY94" fmla="*/ 1276350 h 3394313"/>
              <a:gd name="connsiteX95" fmla="*/ 714596 w 3753071"/>
              <a:gd name="connsiteY95" fmla="*/ 1257300 h 3394313"/>
              <a:gd name="connsiteX96" fmla="*/ 886046 w 3753071"/>
              <a:gd name="connsiteY96" fmla="*/ 1247775 h 3394313"/>
              <a:gd name="connsiteX97" fmla="*/ 914621 w 3753071"/>
              <a:gd name="connsiteY97" fmla="*/ 1257300 h 3394313"/>
              <a:gd name="connsiteX98" fmla="*/ 952721 w 3753071"/>
              <a:gd name="connsiteY98" fmla="*/ 1266825 h 3394313"/>
              <a:gd name="connsiteX99" fmla="*/ 981296 w 3753071"/>
              <a:gd name="connsiteY99" fmla="*/ 1285875 h 3394313"/>
              <a:gd name="connsiteX100" fmla="*/ 971771 w 3753071"/>
              <a:gd name="connsiteY100" fmla="*/ 1238250 h 3394313"/>
              <a:gd name="connsiteX101" fmla="*/ 952721 w 3753071"/>
              <a:gd name="connsiteY101" fmla="*/ 1162050 h 3394313"/>
              <a:gd name="connsiteX102" fmla="*/ 962246 w 3753071"/>
              <a:gd name="connsiteY102" fmla="*/ 1047750 h 3394313"/>
              <a:gd name="connsiteX103" fmla="*/ 981296 w 3753071"/>
              <a:gd name="connsiteY103" fmla="*/ 1019175 h 3394313"/>
              <a:gd name="connsiteX104" fmla="*/ 1057496 w 3753071"/>
              <a:gd name="connsiteY104" fmla="*/ 1009650 h 3394313"/>
              <a:gd name="connsiteX105" fmla="*/ 1076546 w 3753071"/>
              <a:gd name="connsiteY105" fmla="*/ 847725 h 3394313"/>
              <a:gd name="connsiteX106" fmla="*/ 1086071 w 3753071"/>
              <a:gd name="connsiteY106" fmla="*/ 800100 h 3394313"/>
              <a:gd name="connsiteX107" fmla="*/ 1114646 w 3753071"/>
              <a:gd name="connsiteY107" fmla="*/ 819150 h 3394313"/>
              <a:gd name="connsiteX108" fmla="*/ 1124171 w 3753071"/>
              <a:gd name="connsiteY108" fmla="*/ 781050 h 3394313"/>
              <a:gd name="connsiteX109" fmla="*/ 1114646 w 3753071"/>
              <a:gd name="connsiteY109" fmla="*/ 676275 h 3394313"/>
              <a:gd name="connsiteX110" fmla="*/ 1200371 w 3753071"/>
              <a:gd name="connsiteY110" fmla="*/ 666750 h 3394313"/>
              <a:gd name="connsiteX111" fmla="*/ 1267046 w 3753071"/>
              <a:gd name="connsiteY111" fmla="*/ 647700 h 3394313"/>
              <a:gd name="connsiteX112" fmla="*/ 1381346 w 3753071"/>
              <a:gd name="connsiteY112" fmla="*/ 638175 h 3394313"/>
              <a:gd name="connsiteX113" fmla="*/ 1400396 w 3753071"/>
              <a:gd name="connsiteY113" fmla="*/ 609600 h 3394313"/>
              <a:gd name="connsiteX114" fmla="*/ 1409921 w 3753071"/>
              <a:gd name="connsiteY114" fmla="*/ 581025 h 3394313"/>
              <a:gd name="connsiteX115" fmla="*/ 1448021 w 3753071"/>
              <a:gd name="connsiteY115" fmla="*/ 561975 h 3394313"/>
              <a:gd name="connsiteX116" fmla="*/ 1524221 w 3753071"/>
              <a:gd name="connsiteY116" fmla="*/ 571500 h 3394313"/>
              <a:gd name="connsiteX117" fmla="*/ 1562321 w 3753071"/>
              <a:gd name="connsiteY117" fmla="*/ 600075 h 3394313"/>
              <a:gd name="connsiteX118" fmla="*/ 1590896 w 3753071"/>
              <a:gd name="connsiteY118" fmla="*/ 619125 h 3394313"/>
              <a:gd name="connsiteX119" fmla="*/ 1562321 w 3753071"/>
              <a:gd name="connsiteY119" fmla="*/ 514350 h 3394313"/>
              <a:gd name="connsiteX120" fmla="*/ 1543271 w 3753071"/>
              <a:gd name="connsiteY120" fmla="*/ 485775 h 3394313"/>
              <a:gd name="connsiteX121" fmla="*/ 1562321 w 3753071"/>
              <a:gd name="connsiteY121" fmla="*/ 304800 h 3394313"/>
              <a:gd name="connsiteX122" fmla="*/ 1571846 w 3753071"/>
              <a:gd name="connsiteY122" fmla="*/ 276225 h 3394313"/>
              <a:gd name="connsiteX123" fmla="*/ 1609946 w 3753071"/>
              <a:gd name="connsiteY123" fmla="*/ 209550 h 3394313"/>
              <a:gd name="connsiteX124" fmla="*/ 1628996 w 3753071"/>
              <a:gd name="connsiteY124" fmla="*/ 142875 h 3394313"/>
              <a:gd name="connsiteX125" fmla="*/ 1667096 w 3753071"/>
              <a:gd name="connsiteY125" fmla="*/ 85725 h 3394313"/>
              <a:gd name="connsiteX126" fmla="*/ 1676621 w 3753071"/>
              <a:gd name="connsiteY126" fmla="*/ 57150 h 3394313"/>
              <a:gd name="connsiteX127" fmla="*/ 1733771 w 3753071"/>
              <a:gd name="connsiteY127" fmla="*/ 0 h 3394313"/>
              <a:gd name="connsiteX128" fmla="*/ 1724246 w 3753071"/>
              <a:gd name="connsiteY128" fmla="*/ 47625 h 3394313"/>
              <a:gd name="connsiteX129" fmla="*/ 1714721 w 3753071"/>
              <a:gd name="connsiteY129" fmla="*/ 85725 h 3394313"/>
              <a:gd name="connsiteX130" fmla="*/ 1724246 w 3753071"/>
              <a:gd name="connsiteY130" fmla="*/ 190500 h 3394313"/>
              <a:gd name="connsiteX131" fmla="*/ 1790921 w 3753071"/>
              <a:gd name="connsiteY131" fmla="*/ 276225 h 3394313"/>
              <a:gd name="connsiteX132" fmla="*/ 1819496 w 3753071"/>
              <a:gd name="connsiteY132" fmla="*/ 381000 h 3394313"/>
              <a:gd name="connsiteX133" fmla="*/ 1848071 w 3753071"/>
              <a:gd name="connsiteY133" fmla="*/ 409575 h 3394313"/>
              <a:gd name="connsiteX134" fmla="*/ 1895696 w 3753071"/>
              <a:gd name="connsiteY134" fmla="*/ 457200 h 3394313"/>
              <a:gd name="connsiteX135" fmla="*/ 1905221 w 3753071"/>
              <a:gd name="connsiteY135" fmla="*/ 400050 h 3394313"/>
              <a:gd name="connsiteX136" fmla="*/ 1924271 w 3753071"/>
              <a:gd name="connsiteY136" fmla="*/ 371475 h 3394313"/>
              <a:gd name="connsiteX137" fmla="*/ 1943321 w 3753071"/>
              <a:gd name="connsiteY137" fmla="*/ 400050 h 3394313"/>
              <a:gd name="connsiteX138" fmla="*/ 1962371 w 3753071"/>
              <a:gd name="connsiteY138" fmla="*/ 457200 h 3394313"/>
              <a:gd name="connsiteX139" fmla="*/ 2009996 w 3753071"/>
              <a:gd name="connsiteY139" fmla="*/ 514350 h 3394313"/>
              <a:gd name="connsiteX140" fmla="*/ 2067146 w 3753071"/>
              <a:gd name="connsiteY140" fmla="*/ 590550 h 3394313"/>
              <a:gd name="connsiteX141" fmla="*/ 2333846 w 3753071"/>
              <a:gd name="connsiteY141" fmla="*/ 581025 h 3394313"/>
              <a:gd name="connsiteX142" fmla="*/ 2343371 w 3753071"/>
              <a:gd name="connsiteY142" fmla="*/ 542925 h 3394313"/>
              <a:gd name="connsiteX143" fmla="*/ 2362421 w 3753071"/>
              <a:gd name="connsiteY143" fmla="*/ 600075 h 3394313"/>
              <a:gd name="connsiteX144" fmla="*/ 2371946 w 3753071"/>
              <a:gd name="connsiteY144" fmla="*/ 628650 h 3394313"/>
              <a:gd name="connsiteX145" fmla="*/ 2410046 w 3753071"/>
              <a:gd name="connsiteY145" fmla="*/ 619125 h 3394313"/>
              <a:gd name="connsiteX146" fmla="*/ 2419571 w 3753071"/>
              <a:gd name="connsiteY146" fmla="*/ 647700 h 3394313"/>
              <a:gd name="connsiteX147" fmla="*/ 2410046 w 3753071"/>
              <a:gd name="connsiteY147" fmla="*/ 752475 h 3394313"/>
              <a:gd name="connsiteX148" fmla="*/ 2419571 w 3753071"/>
              <a:gd name="connsiteY148" fmla="*/ 847725 h 3394313"/>
              <a:gd name="connsiteX149" fmla="*/ 2438621 w 3753071"/>
              <a:gd name="connsiteY149" fmla="*/ 790575 h 3394313"/>
              <a:gd name="connsiteX150" fmla="*/ 2495771 w 3753071"/>
              <a:gd name="connsiteY150" fmla="*/ 809625 h 3394313"/>
              <a:gd name="connsiteX151" fmla="*/ 2505296 w 3753071"/>
              <a:gd name="connsiteY151" fmla="*/ 838200 h 3394313"/>
              <a:gd name="connsiteX152" fmla="*/ 2514821 w 3753071"/>
              <a:gd name="connsiteY152" fmla="*/ 885825 h 3394313"/>
              <a:gd name="connsiteX153" fmla="*/ 2533871 w 3753071"/>
              <a:gd name="connsiteY153" fmla="*/ 952500 h 3394313"/>
              <a:gd name="connsiteX154" fmla="*/ 2552921 w 3753071"/>
              <a:gd name="connsiteY154" fmla="*/ 1028700 h 3394313"/>
              <a:gd name="connsiteX155" fmla="*/ 2562446 w 3753071"/>
              <a:gd name="connsiteY155" fmla="*/ 1114425 h 3394313"/>
              <a:gd name="connsiteX156" fmla="*/ 2619596 w 3753071"/>
              <a:gd name="connsiteY156" fmla="*/ 1076325 h 3394313"/>
              <a:gd name="connsiteX157" fmla="*/ 2638646 w 3753071"/>
              <a:gd name="connsiteY157" fmla="*/ 1047750 h 3394313"/>
              <a:gd name="connsiteX158" fmla="*/ 2724371 w 3753071"/>
              <a:gd name="connsiteY158" fmla="*/ 1066800 h 3394313"/>
              <a:gd name="connsiteX159" fmla="*/ 2705321 w 3753071"/>
              <a:gd name="connsiteY159" fmla="*/ 1095375 h 3394313"/>
              <a:gd name="connsiteX160" fmla="*/ 2733896 w 3753071"/>
              <a:gd name="connsiteY160" fmla="*/ 1076325 h 3394313"/>
              <a:gd name="connsiteX161" fmla="*/ 2791046 w 3753071"/>
              <a:gd name="connsiteY161" fmla="*/ 1038225 h 3394313"/>
              <a:gd name="connsiteX162" fmla="*/ 2819621 w 3753071"/>
              <a:gd name="connsiteY162" fmla="*/ 1009650 h 3394313"/>
              <a:gd name="connsiteX163" fmla="*/ 2857721 w 3753071"/>
              <a:gd name="connsiteY163" fmla="*/ 990600 h 3394313"/>
              <a:gd name="connsiteX164" fmla="*/ 2914871 w 3753071"/>
              <a:gd name="connsiteY164" fmla="*/ 962025 h 3394313"/>
              <a:gd name="connsiteX165" fmla="*/ 2924396 w 3753071"/>
              <a:gd name="connsiteY165" fmla="*/ 1000125 h 3394313"/>
              <a:gd name="connsiteX166" fmla="*/ 2933921 w 3753071"/>
              <a:gd name="connsiteY166" fmla="*/ 1114425 h 3394313"/>
              <a:gd name="connsiteX167" fmla="*/ 3000596 w 3753071"/>
              <a:gd name="connsiteY167" fmla="*/ 1104900 h 3394313"/>
              <a:gd name="connsiteX168" fmla="*/ 3029171 w 3753071"/>
              <a:gd name="connsiteY168" fmla="*/ 1066800 h 3394313"/>
              <a:gd name="connsiteX169" fmla="*/ 3105371 w 3753071"/>
              <a:gd name="connsiteY169" fmla="*/ 1028700 h 3394313"/>
              <a:gd name="connsiteX170" fmla="*/ 3143471 w 3753071"/>
              <a:gd name="connsiteY170" fmla="*/ 1019175 h 3394313"/>
              <a:gd name="connsiteX171" fmla="*/ 3162521 w 3753071"/>
              <a:gd name="connsiteY171" fmla="*/ 1047750 h 3394313"/>
              <a:gd name="connsiteX172" fmla="*/ 3229196 w 3753071"/>
              <a:gd name="connsiteY172" fmla="*/ 1009650 h 3394313"/>
              <a:gd name="connsiteX173" fmla="*/ 3257771 w 3753071"/>
              <a:gd name="connsiteY173" fmla="*/ 1000125 h 3394313"/>
              <a:gd name="connsiteX174" fmla="*/ 3286346 w 3753071"/>
              <a:gd name="connsiteY174" fmla="*/ 981075 h 3394313"/>
              <a:gd name="connsiteX175" fmla="*/ 3314921 w 3753071"/>
              <a:gd name="connsiteY175" fmla="*/ 971550 h 3394313"/>
              <a:gd name="connsiteX176" fmla="*/ 3381596 w 3753071"/>
              <a:gd name="connsiteY176" fmla="*/ 942975 h 3394313"/>
              <a:gd name="connsiteX177" fmla="*/ 3410171 w 3753071"/>
              <a:gd name="connsiteY177" fmla="*/ 1028700 h 3394313"/>
              <a:gd name="connsiteX178" fmla="*/ 3333971 w 3753071"/>
              <a:gd name="connsiteY178" fmla="*/ 1038225 h 3394313"/>
              <a:gd name="connsiteX179" fmla="*/ 3305396 w 3753071"/>
              <a:gd name="connsiteY179" fmla="*/ 1047750 h 3394313"/>
              <a:gd name="connsiteX180" fmla="*/ 3267296 w 3753071"/>
              <a:gd name="connsiteY180" fmla="*/ 1057275 h 3394313"/>
              <a:gd name="connsiteX181" fmla="*/ 3276821 w 3753071"/>
              <a:gd name="connsiteY181" fmla="*/ 1123950 h 3394313"/>
              <a:gd name="connsiteX182" fmla="*/ 3314921 w 3753071"/>
              <a:gd name="connsiteY182" fmla="*/ 1190625 h 3394313"/>
              <a:gd name="connsiteX183" fmla="*/ 3324446 w 3753071"/>
              <a:gd name="connsiteY183" fmla="*/ 1504950 h 3394313"/>
              <a:gd name="connsiteX184" fmla="*/ 3333971 w 3753071"/>
              <a:gd name="connsiteY184" fmla="*/ 1543050 h 3394313"/>
              <a:gd name="connsiteX185" fmla="*/ 3314921 w 3753071"/>
              <a:gd name="connsiteY185" fmla="*/ 1590675 h 3394313"/>
              <a:gd name="connsiteX186" fmla="*/ 3353021 w 3753071"/>
              <a:gd name="connsiteY186" fmla="*/ 1600200 h 3394313"/>
              <a:gd name="connsiteX187" fmla="*/ 3581621 w 3753071"/>
              <a:gd name="connsiteY187" fmla="*/ 1600200 h 3394313"/>
              <a:gd name="connsiteX188" fmla="*/ 3533996 w 3753071"/>
              <a:gd name="connsiteY188" fmla="*/ 1657350 h 3394313"/>
              <a:gd name="connsiteX189" fmla="*/ 3486371 w 3753071"/>
              <a:gd name="connsiteY189" fmla="*/ 1685925 h 3394313"/>
              <a:gd name="connsiteX190" fmla="*/ 3429221 w 3753071"/>
              <a:gd name="connsiteY190" fmla="*/ 1752600 h 3394313"/>
              <a:gd name="connsiteX191" fmla="*/ 3419696 w 3753071"/>
              <a:gd name="connsiteY191" fmla="*/ 1790700 h 3394313"/>
              <a:gd name="connsiteX192" fmla="*/ 3381596 w 3753071"/>
              <a:gd name="connsiteY192" fmla="*/ 1914525 h 3394313"/>
              <a:gd name="connsiteX193" fmla="*/ 3353021 w 3753071"/>
              <a:gd name="connsiteY193" fmla="*/ 1933575 h 3394313"/>
              <a:gd name="connsiteX194" fmla="*/ 3381596 w 3753071"/>
              <a:gd name="connsiteY194" fmla="*/ 1943100 h 3394313"/>
              <a:gd name="connsiteX195" fmla="*/ 3457796 w 3753071"/>
              <a:gd name="connsiteY195" fmla="*/ 1933575 h 3394313"/>
              <a:gd name="connsiteX196" fmla="*/ 3410171 w 3753071"/>
              <a:gd name="connsiteY196" fmla="*/ 2009775 h 3394313"/>
              <a:gd name="connsiteX197" fmla="*/ 3400646 w 3753071"/>
              <a:gd name="connsiteY197" fmla="*/ 2038350 h 3394313"/>
              <a:gd name="connsiteX198" fmla="*/ 3381596 w 3753071"/>
              <a:gd name="connsiteY198" fmla="*/ 2066925 h 3394313"/>
              <a:gd name="connsiteX199" fmla="*/ 3372071 w 3753071"/>
              <a:gd name="connsiteY199" fmla="*/ 2105025 h 3394313"/>
              <a:gd name="connsiteX200" fmla="*/ 3324446 w 3753071"/>
              <a:gd name="connsiteY200" fmla="*/ 2181225 h 3394313"/>
              <a:gd name="connsiteX201" fmla="*/ 3314921 w 3753071"/>
              <a:gd name="connsiteY201" fmla="*/ 2247900 h 3394313"/>
              <a:gd name="connsiteX202" fmla="*/ 3353021 w 3753071"/>
              <a:gd name="connsiteY202" fmla="*/ 2238375 h 3394313"/>
              <a:gd name="connsiteX203" fmla="*/ 3467321 w 3753071"/>
              <a:gd name="connsiteY203" fmla="*/ 2247900 h 3394313"/>
              <a:gd name="connsiteX204" fmla="*/ 3505421 w 3753071"/>
              <a:gd name="connsiteY204" fmla="*/ 2257425 h 3394313"/>
              <a:gd name="connsiteX205" fmla="*/ 3553046 w 3753071"/>
              <a:gd name="connsiteY205" fmla="*/ 2314575 h 3394313"/>
              <a:gd name="connsiteX206" fmla="*/ 3629246 w 3753071"/>
              <a:gd name="connsiteY206" fmla="*/ 2324100 h 3394313"/>
              <a:gd name="connsiteX207" fmla="*/ 3686396 w 3753071"/>
              <a:gd name="connsiteY207" fmla="*/ 2381250 h 3394313"/>
              <a:gd name="connsiteX208" fmla="*/ 3705446 w 3753071"/>
              <a:gd name="connsiteY208" fmla="*/ 2409825 h 3394313"/>
              <a:gd name="connsiteX209" fmla="*/ 3753071 w 3753071"/>
              <a:gd name="connsiteY209" fmla="*/ 2476500 h 3394313"/>
              <a:gd name="connsiteX210" fmla="*/ 3657821 w 3753071"/>
              <a:gd name="connsiteY210" fmla="*/ 2524125 h 3394313"/>
              <a:gd name="connsiteX211" fmla="*/ 3591146 w 3753071"/>
              <a:gd name="connsiteY211" fmla="*/ 2533650 h 3394313"/>
              <a:gd name="connsiteX212" fmla="*/ 3533996 w 3753071"/>
              <a:gd name="connsiteY212" fmla="*/ 2552700 h 3394313"/>
              <a:gd name="connsiteX213" fmla="*/ 3514946 w 3753071"/>
              <a:gd name="connsiteY213" fmla="*/ 2581275 h 3394313"/>
              <a:gd name="connsiteX214" fmla="*/ 3495896 w 3753071"/>
              <a:gd name="connsiteY214" fmla="*/ 2619375 h 3394313"/>
              <a:gd name="connsiteX215" fmla="*/ 3467321 w 3753071"/>
              <a:gd name="connsiteY215" fmla="*/ 2638425 h 3394313"/>
              <a:gd name="connsiteX216" fmla="*/ 3476846 w 3753071"/>
              <a:gd name="connsiteY216" fmla="*/ 2686050 h 3394313"/>
              <a:gd name="connsiteX217" fmla="*/ 3514946 w 3753071"/>
              <a:gd name="connsiteY217" fmla="*/ 2695575 h 3394313"/>
              <a:gd name="connsiteX218" fmla="*/ 3591146 w 3753071"/>
              <a:gd name="connsiteY218" fmla="*/ 2724150 h 3394313"/>
              <a:gd name="connsiteX219" fmla="*/ 3457796 w 3753071"/>
              <a:gd name="connsiteY219" fmla="*/ 2752725 h 3394313"/>
              <a:gd name="connsiteX220" fmla="*/ 3429221 w 3753071"/>
              <a:gd name="connsiteY220" fmla="*/ 2771775 h 3394313"/>
              <a:gd name="connsiteX221" fmla="*/ 3400646 w 3753071"/>
              <a:gd name="connsiteY221" fmla="*/ 2800350 h 3394313"/>
              <a:gd name="connsiteX222" fmla="*/ 3362546 w 3753071"/>
              <a:gd name="connsiteY222" fmla="*/ 2819400 h 3394313"/>
              <a:gd name="connsiteX223" fmla="*/ 3333971 w 3753071"/>
              <a:gd name="connsiteY223" fmla="*/ 2876550 h 3394313"/>
              <a:gd name="connsiteX224" fmla="*/ 3343496 w 3753071"/>
              <a:gd name="connsiteY224" fmla="*/ 2914650 h 3394313"/>
              <a:gd name="connsiteX225" fmla="*/ 3400646 w 3753071"/>
              <a:gd name="connsiteY225" fmla="*/ 2962275 h 3394313"/>
              <a:gd name="connsiteX226" fmla="*/ 3314921 w 3753071"/>
              <a:gd name="connsiteY226" fmla="*/ 3009900 h 3394313"/>
              <a:gd name="connsiteX227" fmla="*/ 3276821 w 3753071"/>
              <a:gd name="connsiteY227" fmla="*/ 3019425 h 3394313"/>
              <a:gd name="connsiteX228" fmla="*/ 3219671 w 3753071"/>
              <a:gd name="connsiteY228" fmla="*/ 3048000 h 3394313"/>
              <a:gd name="connsiteX229" fmla="*/ 3172046 w 3753071"/>
              <a:gd name="connsiteY229" fmla="*/ 3076575 h 3394313"/>
              <a:gd name="connsiteX230" fmla="*/ 3143471 w 3753071"/>
              <a:gd name="connsiteY230" fmla="*/ 3095625 h 3394313"/>
              <a:gd name="connsiteX231" fmla="*/ 3114896 w 3753071"/>
              <a:gd name="connsiteY231" fmla="*/ 3105150 h 3394313"/>
              <a:gd name="connsiteX232" fmla="*/ 3105371 w 3753071"/>
              <a:gd name="connsiteY232" fmla="*/ 3133725 h 3394313"/>
              <a:gd name="connsiteX233" fmla="*/ 3133946 w 3753071"/>
              <a:gd name="connsiteY233" fmla="*/ 3143250 h 3394313"/>
              <a:gd name="connsiteX234" fmla="*/ 3162521 w 3753071"/>
              <a:gd name="connsiteY234" fmla="*/ 3162300 h 3394313"/>
              <a:gd name="connsiteX235" fmla="*/ 3124421 w 3753071"/>
              <a:gd name="connsiteY235" fmla="*/ 3181350 h 3394313"/>
              <a:gd name="connsiteX236" fmla="*/ 2952971 w 3753071"/>
              <a:gd name="connsiteY236" fmla="*/ 3200400 h 3394313"/>
              <a:gd name="connsiteX237" fmla="*/ 2914871 w 3753071"/>
              <a:gd name="connsiteY237" fmla="*/ 3209925 h 3394313"/>
              <a:gd name="connsiteX238" fmla="*/ 2762471 w 3753071"/>
              <a:gd name="connsiteY238" fmla="*/ 3219450 h 3394313"/>
              <a:gd name="connsiteX239" fmla="*/ 2800571 w 3753071"/>
              <a:gd name="connsiteY239" fmla="*/ 3276600 h 3394313"/>
              <a:gd name="connsiteX240" fmla="*/ 2810096 w 3753071"/>
              <a:gd name="connsiteY240" fmla="*/ 3305175 h 3394313"/>
              <a:gd name="connsiteX241" fmla="*/ 2876771 w 3753071"/>
              <a:gd name="connsiteY241" fmla="*/ 3352800 h 3394313"/>
              <a:gd name="connsiteX242" fmla="*/ 2952971 w 3753071"/>
              <a:gd name="connsiteY242" fmla="*/ 3381375 h 3394313"/>
              <a:gd name="connsiteX243" fmla="*/ 2791046 w 3753071"/>
              <a:gd name="connsiteY243" fmla="*/ 3371850 h 3394313"/>
              <a:gd name="connsiteX244" fmla="*/ 2733896 w 3753071"/>
              <a:gd name="connsiteY244" fmla="*/ 3362325 h 3394313"/>
              <a:gd name="connsiteX245" fmla="*/ 2667221 w 3753071"/>
              <a:gd name="connsiteY245" fmla="*/ 3343275 h 3394313"/>
              <a:gd name="connsiteX246" fmla="*/ 2629121 w 3753071"/>
              <a:gd name="connsiteY246" fmla="*/ 3333750 h 3394313"/>
              <a:gd name="connsiteX247" fmla="*/ 2210021 w 3753071"/>
              <a:gd name="connsiteY247" fmla="*/ 3333750 h 3394313"/>
              <a:gd name="connsiteX248" fmla="*/ 2200496 w 3753071"/>
              <a:gd name="connsiteY248" fmla="*/ 3295650 h 3394313"/>
              <a:gd name="connsiteX249" fmla="*/ 2009996 w 3753071"/>
              <a:gd name="connsiteY249" fmla="*/ 3286125 h 3394313"/>
              <a:gd name="connsiteX250" fmla="*/ 1981421 w 3753071"/>
              <a:gd name="connsiteY250" fmla="*/ 3228975 h 3394313"/>
              <a:gd name="connsiteX251" fmla="*/ 1962371 w 3753071"/>
              <a:gd name="connsiteY251" fmla="*/ 3200400 h 3394313"/>
              <a:gd name="connsiteX252" fmla="*/ 1943321 w 3753071"/>
              <a:gd name="connsiteY252" fmla="*/ 3133725 h 3394313"/>
              <a:gd name="connsiteX253" fmla="*/ 1924271 w 3753071"/>
              <a:gd name="connsiteY253" fmla="*/ 3105150 h 3394313"/>
              <a:gd name="connsiteX254" fmla="*/ 1905221 w 3753071"/>
              <a:gd name="connsiteY254" fmla="*/ 3067050 h 3394313"/>
              <a:gd name="connsiteX255" fmla="*/ 1876646 w 3753071"/>
              <a:gd name="connsiteY255" fmla="*/ 3048000 h 3394313"/>
              <a:gd name="connsiteX256" fmla="*/ 1848071 w 3753071"/>
              <a:gd name="connsiteY256" fmla="*/ 3009900 h 3394313"/>
              <a:gd name="connsiteX257" fmla="*/ 1809971 w 3753071"/>
              <a:gd name="connsiteY257" fmla="*/ 2952750 h 3394313"/>
              <a:gd name="connsiteX258" fmla="*/ 1771871 w 3753071"/>
              <a:gd name="connsiteY258" fmla="*/ 2981325 h 3394313"/>
              <a:gd name="connsiteX259" fmla="*/ 1743296 w 3753071"/>
              <a:gd name="connsiteY259" fmla="*/ 3009900 h 3394313"/>
              <a:gd name="connsiteX260" fmla="*/ 1705196 w 3753071"/>
              <a:gd name="connsiteY260" fmla="*/ 3028950 h 3394313"/>
              <a:gd name="connsiteX261" fmla="*/ 1676621 w 3753071"/>
              <a:gd name="connsiteY261" fmla="*/ 3048000 h 3394313"/>
              <a:gd name="connsiteX262" fmla="*/ 1590896 w 3753071"/>
              <a:gd name="connsiteY262" fmla="*/ 3114675 h 3394313"/>
              <a:gd name="connsiteX263" fmla="*/ 1562321 w 3753071"/>
              <a:gd name="connsiteY263" fmla="*/ 3143250 h 3394313"/>
              <a:gd name="connsiteX264" fmla="*/ 1514696 w 3753071"/>
              <a:gd name="connsiteY264" fmla="*/ 3171825 h 3394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</a:cxnLst>
            <a:rect l="l" t="t" r="r" b="b"/>
            <a:pathLst>
              <a:path w="3753071" h="3394313">
                <a:moveTo>
                  <a:pt x="1533746" y="3124200"/>
                </a:moveTo>
                <a:cubicBezTo>
                  <a:pt x="1486239" y="3152704"/>
                  <a:pt x="1484156" y="3148718"/>
                  <a:pt x="1448021" y="3190875"/>
                </a:cubicBezTo>
                <a:cubicBezTo>
                  <a:pt x="1440571" y="3199567"/>
                  <a:pt x="1438679" y="3213383"/>
                  <a:pt x="1428971" y="3219450"/>
                </a:cubicBezTo>
                <a:cubicBezTo>
                  <a:pt x="1411943" y="3230093"/>
                  <a:pt x="1390871" y="3232150"/>
                  <a:pt x="1371821" y="3238500"/>
                </a:cubicBezTo>
                <a:lnTo>
                  <a:pt x="1343246" y="3248025"/>
                </a:lnTo>
                <a:cubicBezTo>
                  <a:pt x="1306763" y="3238904"/>
                  <a:pt x="1272967" y="3243906"/>
                  <a:pt x="1314671" y="3181350"/>
                </a:cubicBezTo>
                <a:cubicBezTo>
                  <a:pt x="1324940" y="3165946"/>
                  <a:pt x="1380623" y="3155393"/>
                  <a:pt x="1362296" y="3152775"/>
                </a:cubicBezTo>
                <a:cubicBezTo>
                  <a:pt x="1302495" y="3144232"/>
                  <a:pt x="1241646" y="3159125"/>
                  <a:pt x="1181321" y="3162300"/>
                </a:cubicBezTo>
                <a:cubicBezTo>
                  <a:pt x="1112357" y="3208276"/>
                  <a:pt x="1144649" y="3190161"/>
                  <a:pt x="1086071" y="3219450"/>
                </a:cubicBezTo>
                <a:cubicBezTo>
                  <a:pt x="1063846" y="3216275"/>
                  <a:pt x="1041485" y="3213941"/>
                  <a:pt x="1019396" y="3209925"/>
                </a:cubicBezTo>
                <a:cubicBezTo>
                  <a:pt x="993084" y="3205141"/>
                  <a:pt x="977204" y="3199036"/>
                  <a:pt x="952721" y="3190875"/>
                </a:cubicBezTo>
                <a:cubicBezTo>
                  <a:pt x="954135" y="3180974"/>
                  <a:pt x="965343" y="3093717"/>
                  <a:pt x="971771" y="3076575"/>
                </a:cubicBezTo>
                <a:cubicBezTo>
                  <a:pt x="975791" y="3065856"/>
                  <a:pt x="1002113" y="3049882"/>
                  <a:pt x="990821" y="3048000"/>
                </a:cubicBezTo>
                <a:cubicBezTo>
                  <a:pt x="946864" y="3040674"/>
                  <a:pt x="901921" y="3054350"/>
                  <a:pt x="857471" y="3057525"/>
                </a:cubicBezTo>
                <a:cubicBezTo>
                  <a:pt x="847946" y="3060700"/>
                  <a:pt x="838124" y="3063095"/>
                  <a:pt x="828896" y="3067050"/>
                </a:cubicBezTo>
                <a:cubicBezTo>
                  <a:pt x="815845" y="3072643"/>
                  <a:pt x="804091" y="3081114"/>
                  <a:pt x="790796" y="3086100"/>
                </a:cubicBezTo>
                <a:cubicBezTo>
                  <a:pt x="778539" y="3090697"/>
                  <a:pt x="765396" y="3092450"/>
                  <a:pt x="752696" y="3095625"/>
                </a:cubicBezTo>
                <a:cubicBezTo>
                  <a:pt x="705071" y="3092450"/>
                  <a:pt x="655379" y="3100337"/>
                  <a:pt x="609821" y="3086100"/>
                </a:cubicBezTo>
                <a:cubicBezTo>
                  <a:pt x="597326" y="3082195"/>
                  <a:pt x="596156" y="3060419"/>
                  <a:pt x="600296" y="3048000"/>
                </a:cubicBezTo>
                <a:cubicBezTo>
                  <a:pt x="603916" y="3037140"/>
                  <a:pt x="619346" y="3035300"/>
                  <a:pt x="628871" y="3028950"/>
                </a:cubicBezTo>
                <a:cubicBezTo>
                  <a:pt x="641571" y="3009900"/>
                  <a:pt x="662481" y="2994251"/>
                  <a:pt x="666971" y="2971800"/>
                </a:cubicBezTo>
                <a:cubicBezTo>
                  <a:pt x="670146" y="2955925"/>
                  <a:pt x="690552" y="2932207"/>
                  <a:pt x="676496" y="2924175"/>
                </a:cubicBezTo>
                <a:cubicBezTo>
                  <a:pt x="654271" y="2911475"/>
                  <a:pt x="625696" y="2930525"/>
                  <a:pt x="600296" y="2933700"/>
                </a:cubicBezTo>
                <a:cubicBezTo>
                  <a:pt x="590771" y="2940050"/>
                  <a:pt x="582182" y="2948101"/>
                  <a:pt x="571721" y="2952750"/>
                </a:cubicBezTo>
                <a:cubicBezTo>
                  <a:pt x="454477" y="3004858"/>
                  <a:pt x="565132" y="2948077"/>
                  <a:pt x="476471" y="2981325"/>
                </a:cubicBezTo>
                <a:cubicBezTo>
                  <a:pt x="463176" y="2986311"/>
                  <a:pt x="451071" y="2994025"/>
                  <a:pt x="438371" y="3000375"/>
                </a:cubicBezTo>
                <a:cubicBezTo>
                  <a:pt x="426164" y="2997323"/>
                  <a:pt x="385361" y="2988157"/>
                  <a:pt x="371696" y="2981325"/>
                </a:cubicBezTo>
                <a:cubicBezTo>
                  <a:pt x="361457" y="2976205"/>
                  <a:pt x="352646" y="2968625"/>
                  <a:pt x="343121" y="2962275"/>
                </a:cubicBezTo>
                <a:cubicBezTo>
                  <a:pt x="428045" y="2933967"/>
                  <a:pt x="294037" y="2979258"/>
                  <a:pt x="419321" y="2933700"/>
                </a:cubicBezTo>
                <a:cubicBezTo>
                  <a:pt x="438192" y="2926838"/>
                  <a:pt x="476471" y="2914650"/>
                  <a:pt x="476471" y="2914650"/>
                </a:cubicBezTo>
                <a:cubicBezTo>
                  <a:pt x="406902" y="2891460"/>
                  <a:pt x="438802" y="2900470"/>
                  <a:pt x="381221" y="2886075"/>
                </a:cubicBezTo>
                <a:cubicBezTo>
                  <a:pt x="273808" y="2814466"/>
                  <a:pt x="346935" y="2849178"/>
                  <a:pt x="143096" y="2838450"/>
                </a:cubicBezTo>
                <a:cubicBezTo>
                  <a:pt x="136746" y="2819400"/>
                  <a:pt x="112907" y="2798008"/>
                  <a:pt x="124046" y="2781300"/>
                </a:cubicBezTo>
                <a:cubicBezTo>
                  <a:pt x="130396" y="2771775"/>
                  <a:pt x="134157" y="2759876"/>
                  <a:pt x="143096" y="2752725"/>
                </a:cubicBezTo>
                <a:cubicBezTo>
                  <a:pt x="149440" y="2747650"/>
                  <a:pt x="207109" y="2734436"/>
                  <a:pt x="209771" y="2733675"/>
                </a:cubicBezTo>
                <a:cubicBezTo>
                  <a:pt x="219425" y="2730917"/>
                  <a:pt x="228660" y="2726792"/>
                  <a:pt x="238346" y="2724150"/>
                </a:cubicBezTo>
                <a:cubicBezTo>
                  <a:pt x="356514" y="2691922"/>
                  <a:pt x="277349" y="2717499"/>
                  <a:pt x="343121" y="2695575"/>
                </a:cubicBezTo>
                <a:cubicBezTo>
                  <a:pt x="349471" y="2686050"/>
                  <a:pt x="366423" y="2677629"/>
                  <a:pt x="362171" y="2667000"/>
                </a:cubicBezTo>
                <a:cubicBezTo>
                  <a:pt x="354260" y="2647224"/>
                  <a:pt x="273520" y="2639525"/>
                  <a:pt x="266921" y="2638425"/>
                </a:cubicBezTo>
                <a:cubicBezTo>
                  <a:pt x="273271" y="2628900"/>
                  <a:pt x="277876" y="2617945"/>
                  <a:pt x="285971" y="2609850"/>
                </a:cubicBezTo>
                <a:cubicBezTo>
                  <a:pt x="310497" y="2585324"/>
                  <a:pt x="328096" y="2588090"/>
                  <a:pt x="362171" y="2581275"/>
                </a:cubicBezTo>
                <a:cubicBezTo>
                  <a:pt x="430213" y="2535913"/>
                  <a:pt x="397109" y="2548728"/>
                  <a:pt x="457421" y="2533650"/>
                </a:cubicBezTo>
                <a:cubicBezTo>
                  <a:pt x="465925" y="2508138"/>
                  <a:pt x="496083" y="2462564"/>
                  <a:pt x="457421" y="2438400"/>
                </a:cubicBezTo>
                <a:cubicBezTo>
                  <a:pt x="441044" y="2428164"/>
                  <a:pt x="419321" y="2432050"/>
                  <a:pt x="400271" y="2428875"/>
                </a:cubicBezTo>
                <a:cubicBezTo>
                  <a:pt x="390746" y="2422525"/>
                  <a:pt x="379791" y="2417920"/>
                  <a:pt x="371696" y="2409825"/>
                </a:cubicBezTo>
                <a:cubicBezTo>
                  <a:pt x="344399" y="2382528"/>
                  <a:pt x="358615" y="2383663"/>
                  <a:pt x="343121" y="2352675"/>
                </a:cubicBezTo>
                <a:cubicBezTo>
                  <a:pt x="338001" y="2342436"/>
                  <a:pt x="329191" y="2334339"/>
                  <a:pt x="324071" y="2324100"/>
                </a:cubicBezTo>
                <a:cubicBezTo>
                  <a:pt x="319581" y="2315120"/>
                  <a:pt x="320818" y="2303365"/>
                  <a:pt x="314546" y="2295525"/>
                </a:cubicBezTo>
                <a:cubicBezTo>
                  <a:pt x="294911" y="2270982"/>
                  <a:pt x="247871" y="2228850"/>
                  <a:pt x="247871" y="2228850"/>
                </a:cubicBezTo>
                <a:cubicBezTo>
                  <a:pt x="244696" y="2219325"/>
                  <a:pt x="229992" y="2205844"/>
                  <a:pt x="238346" y="2200275"/>
                </a:cubicBezTo>
                <a:cubicBezTo>
                  <a:pt x="249238" y="2193013"/>
                  <a:pt x="270592" y="2198091"/>
                  <a:pt x="276446" y="2209800"/>
                </a:cubicBezTo>
                <a:cubicBezTo>
                  <a:pt x="280936" y="2218780"/>
                  <a:pt x="257396" y="2216150"/>
                  <a:pt x="247871" y="2219325"/>
                </a:cubicBezTo>
                <a:cubicBezTo>
                  <a:pt x="238346" y="2216150"/>
                  <a:pt x="228276" y="2214290"/>
                  <a:pt x="219296" y="2209800"/>
                </a:cubicBezTo>
                <a:cubicBezTo>
                  <a:pt x="209057" y="2204680"/>
                  <a:pt x="201243" y="2195259"/>
                  <a:pt x="190721" y="2190750"/>
                </a:cubicBezTo>
                <a:cubicBezTo>
                  <a:pt x="178689" y="2185593"/>
                  <a:pt x="165321" y="2184400"/>
                  <a:pt x="152621" y="2181225"/>
                </a:cubicBezTo>
                <a:cubicBezTo>
                  <a:pt x="127221" y="2164292"/>
                  <a:pt x="115216" y="2158987"/>
                  <a:pt x="95471" y="2133600"/>
                </a:cubicBezTo>
                <a:cubicBezTo>
                  <a:pt x="81415" y="2115528"/>
                  <a:pt x="57371" y="2076450"/>
                  <a:pt x="57371" y="2076450"/>
                </a:cubicBezTo>
                <a:cubicBezTo>
                  <a:pt x="66896" y="2073275"/>
                  <a:pt x="76292" y="2069683"/>
                  <a:pt x="85946" y="2066925"/>
                </a:cubicBezTo>
                <a:cubicBezTo>
                  <a:pt x="98533" y="2063329"/>
                  <a:pt x="116191" y="2067873"/>
                  <a:pt x="124046" y="2057400"/>
                </a:cubicBezTo>
                <a:cubicBezTo>
                  <a:pt x="130070" y="2049368"/>
                  <a:pt x="120090" y="2037179"/>
                  <a:pt x="114521" y="2028825"/>
                </a:cubicBezTo>
                <a:cubicBezTo>
                  <a:pt x="103988" y="2013026"/>
                  <a:pt x="74942" y="1989985"/>
                  <a:pt x="57371" y="1981200"/>
                </a:cubicBezTo>
                <a:cubicBezTo>
                  <a:pt x="48391" y="1976710"/>
                  <a:pt x="38321" y="1974850"/>
                  <a:pt x="28796" y="1971675"/>
                </a:cubicBezTo>
                <a:cubicBezTo>
                  <a:pt x="19271" y="1962150"/>
                  <a:pt x="-2421" y="1956309"/>
                  <a:pt x="221" y="1943100"/>
                </a:cubicBezTo>
                <a:cubicBezTo>
                  <a:pt x="3006" y="1929177"/>
                  <a:pt x="24365" y="1926667"/>
                  <a:pt x="38321" y="1924050"/>
                </a:cubicBezTo>
                <a:cubicBezTo>
                  <a:pt x="75898" y="1917004"/>
                  <a:pt x="114521" y="1917700"/>
                  <a:pt x="152621" y="1914525"/>
                </a:cubicBezTo>
                <a:cubicBezTo>
                  <a:pt x="212158" y="1854988"/>
                  <a:pt x="201039" y="1880391"/>
                  <a:pt x="171671" y="1733550"/>
                </a:cubicBezTo>
                <a:cubicBezTo>
                  <a:pt x="168558" y="1717983"/>
                  <a:pt x="150806" y="1709327"/>
                  <a:pt x="143096" y="1695450"/>
                </a:cubicBezTo>
                <a:cubicBezTo>
                  <a:pt x="134793" y="1680504"/>
                  <a:pt x="129074" y="1664167"/>
                  <a:pt x="124046" y="1647825"/>
                </a:cubicBezTo>
                <a:cubicBezTo>
                  <a:pt x="104450" y="1584138"/>
                  <a:pt x="104498" y="1568137"/>
                  <a:pt x="95471" y="1504950"/>
                </a:cubicBezTo>
                <a:cubicBezTo>
                  <a:pt x="113722" y="1450196"/>
                  <a:pt x="89275" y="1491880"/>
                  <a:pt x="143096" y="1485900"/>
                </a:cubicBezTo>
                <a:cubicBezTo>
                  <a:pt x="160089" y="1484012"/>
                  <a:pt x="174846" y="1473200"/>
                  <a:pt x="190721" y="1466850"/>
                </a:cubicBezTo>
                <a:cubicBezTo>
                  <a:pt x="168882" y="1401332"/>
                  <a:pt x="198753" y="1480906"/>
                  <a:pt x="152621" y="1400175"/>
                </a:cubicBezTo>
                <a:cubicBezTo>
                  <a:pt x="147640" y="1391458"/>
                  <a:pt x="150809" y="1378028"/>
                  <a:pt x="143096" y="1371600"/>
                </a:cubicBezTo>
                <a:cubicBezTo>
                  <a:pt x="129961" y="1360654"/>
                  <a:pt x="111346" y="1358900"/>
                  <a:pt x="95471" y="1352550"/>
                </a:cubicBezTo>
                <a:cubicBezTo>
                  <a:pt x="28973" y="1286052"/>
                  <a:pt x="77091" y="1342690"/>
                  <a:pt x="95471" y="1333500"/>
                </a:cubicBezTo>
                <a:cubicBezTo>
                  <a:pt x="104451" y="1329010"/>
                  <a:pt x="101821" y="1314450"/>
                  <a:pt x="104996" y="1304925"/>
                </a:cubicBezTo>
                <a:cubicBezTo>
                  <a:pt x="101338" y="1282975"/>
                  <a:pt x="97670" y="1242648"/>
                  <a:pt x="85946" y="1219200"/>
                </a:cubicBezTo>
                <a:cubicBezTo>
                  <a:pt x="80826" y="1208961"/>
                  <a:pt x="73246" y="1200150"/>
                  <a:pt x="66896" y="1190625"/>
                </a:cubicBezTo>
                <a:cubicBezTo>
                  <a:pt x="63721" y="1177925"/>
                  <a:pt x="63866" y="1163891"/>
                  <a:pt x="57371" y="1152525"/>
                </a:cubicBezTo>
                <a:cubicBezTo>
                  <a:pt x="50688" y="1140829"/>
                  <a:pt x="16748" y="1129974"/>
                  <a:pt x="28796" y="1123950"/>
                </a:cubicBezTo>
                <a:cubicBezTo>
                  <a:pt x="48876" y="1113910"/>
                  <a:pt x="73326" y="1129784"/>
                  <a:pt x="95471" y="1133475"/>
                </a:cubicBezTo>
                <a:cubicBezTo>
                  <a:pt x="131748" y="1139521"/>
                  <a:pt x="146946" y="1143962"/>
                  <a:pt x="181196" y="1152525"/>
                </a:cubicBezTo>
                <a:cubicBezTo>
                  <a:pt x="236110" y="1189134"/>
                  <a:pt x="183137" y="1157439"/>
                  <a:pt x="238346" y="1181100"/>
                </a:cubicBezTo>
                <a:cubicBezTo>
                  <a:pt x="272183" y="1195602"/>
                  <a:pt x="276323" y="1200068"/>
                  <a:pt x="305021" y="1219200"/>
                </a:cubicBezTo>
                <a:cubicBezTo>
                  <a:pt x="308196" y="1206500"/>
                  <a:pt x="304073" y="1188955"/>
                  <a:pt x="314546" y="1181100"/>
                </a:cubicBezTo>
                <a:cubicBezTo>
                  <a:pt x="322578" y="1175076"/>
                  <a:pt x="335281" y="1184353"/>
                  <a:pt x="343121" y="1190625"/>
                </a:cubicBezTo>
                <a:cubicBezTo>
                  <a:pt x="352060" y="1197776"/>
                  <a:pt x="354842" y="1210406"/>
                  <a:pt x="362171" y="1219200"/>
                </a:cubicBezTo>
                <a:cubicBezTo>
                  <a:pt x="389753" y="1252299"/>
                  <a:pt x="390327" y="1247566"/>
                  <a:pt x="428846" y="1266825"/>
                </a:cubicBezTo>
                <a:cubicBezTo>
                  <a:pt x="435196" y="1276350"/>
                  <a:pt x="438371" y="1289050"/>
                  <a:pt x="447896" y="1295400"/>
                </a:cubicBezTo>
                <a:cubicBezTo>
                  <a:pt x="481244" y="1317632"/>
                  <a:pt x="494382" y="1300732"/>
                  <a:pt x="524096" y="1285875"/>
                </a:cubicBezTo>
                <a:cubicBezTo>
                  <a:pt x="520921" y="1257300"/>
                  <a:pt x="505479" y="1227425"/>
                  <a:pt x="514571" y="1200150"/>
                </a:cubicBezTo>
                <a:cubicBezTo>
                  <a:pt x="518831" y="1187371"/>
                  <a:pt x="531098" y="1222701"/>
                  <a:pt x="543146" y="1228725"/>
                </a:cubicBezTo>
                <a:cubicBezTo>
                  <a:pt x="557626" y="1235965"/>
                  <a:pt x="575065" y="1234323"/>
                  <a:pt x="590771" y="1238250"/>
                </a:cubicBezTo>
                <a:cubicBezTo>
                  <a:pt x="626512" y="1247185"/>
                  <a:pt x="619282" y="1250469"/>
                  <a:pt x="657446" y="1266825"/>
                </a:cubicBezTo>
                <a:cubicBezTo>
                  <a:pt x="666674" y="1270780"/>
                  <a:pt x="676496" y="1273175"/>
                  <a:pt x="686021" y="1276350"/>
                </a:cubicBezTo>
                <a:cubicBezTo>
                  <a:pt x="695546" y="1270000"/>
                  <a:pt x="706501" y="1265395"/>
                  <a:pt x="714596" y="1257300"/>
                </a:cubicBezTo>
                <a:cubicBezTo>
                  <a:pt x="783132" y="1188764"/>
                  <a:pt x="627978" y="1215517"/>
                  <a:pt x="886046" y="1247775"/>
                </a:cubicBezTo>
                <a:cubicBezTo>
                  <a:pt x="895571" y="1250950"/>
                  <a:pt x="904967" y="1254542"/>
                  <a:pt x="914621" y="1257300"/>
                </a:cubicBezTo>
                <a:cubicBezTo>
                  <a:pt x="927208" y="1260896"/>
                  <a:pt x="940689" y="1261668"/>
                  <a:pt x="952721" y="1266825"/>
                </a:cubicBezTo>
                <a:cubicBezTo>
                  <a:pt x="963243" y="1271334"/>
                  <a:pt x="971771" y="1279525"/>
                  <a:pt x="981296" y="1285875"/>
                </a:cubicBezTo>
                <a:cubicBezTo>
                  <a:pt x="1021210" y="1226004"/>
                  <a:pt x="995357" y="1285421"/>
                  <a:pt x="971771" y="1238250"/>
                </a:cubicBezTo>
                <a:cubicBezTo>
                  <a:pt x="960062" y="1214832"/>
                  <a:pt x="952721" y="1162050"/>
                  <a:pt x="952721" y="1162050"/>
                </a:cubicBezTo>
                <a:cubicBezTo>
                  <a:pt x="955896" y="1123950"/>
                  <a:pt x="954748" y="1085240"/>
                  <a:pt x="962246" y="1047750"/>
                </a:cubicBezTo>
                <a:cubicBezTo>
                  <a:pt x="964491" y="1036525"/>
                  <a:pt x="970667" y="1023427"/>
                  <a:pt x="981296" y="1019175"/>
                </a:cubicBezTo>
                <a:cubicBezTo>
                  <a:pt x="1005063" y="1009668"/>
                  <a:pt x="1032096" y="1012825"/>
                  <a:pt x="1057496" y="1009650"/>
                </a:cubicBezTo>
                <a:cubicBezTo>
                  <a:pt x="1128252" y="962479"/>
                  <a:pt x="1076546" y="1008880"/>
                  <a:pt x="1076546" y="847725"/>
                </a:cubicBezTo>
                <a:cubicBezTo>
                  <a:pt x="1076546" y="831536"/>
                  <a:pt x="1082896" y="815975"/>
                  <a:pt x="1086071" y="800100"/>
                </a:cubicBezTo>
                <a:cubicBezTo>
                  <a:pt x="1095596" y="806450"/>
                  <a:pt x="1104407" y="824270"/>
                  <a:pt x="1114646" y="819150"/>
                </a:cubicBezTo>
                <a:cubicBezTo>
                  <a:pt x="1126355" y="813296"/>
                  <a:pt x="1124171" y="794141"/>
                  <a:pt x="1124171" y="781050"/>
                </a:cubicBezTo>
                <a:cubicBezTo>
                  <a:pt x="1124171" y="745981"/>
                  <a:pt x="1117821" y="711200"/>
                  <a:pt x="1114646" y="676275"/>
                </a:cubicBezTo>
                <a:cubicBezTo>
                  <a:pt x="1143221" y="673100"/>
                  <a:pt x="1172011" y="671477"/>
                  <a:pt x="1200371" y="666750"/>
                </a:cubicBezTo>
                <a:cubicBezTo>
                  <a:pt x="1295266" y="650934"/>
                  <a:pt x="1148928" y="662465"/>
                  <a:pt x="1267046" y="647700"/>
                </a:cubicBezTo>
                <a:cubicBezTo>
                  <a:pt x="1304983" y="642958"/>
                  <a:pt x="1343246" y="641350"/>
                  <a:pt x="1381346" y="638175"/>
                </a:cubicBezTo>
                <a:cubicBezTo>
                  <a:pt x="1387696" y="628650"/>
                  <a:pt x="1395276" y="619839"/>
                  <a:pt x="1400396" y="609600"/>
                </a:cubicBezTo>
                <a:cubicBezTo>
                  <a:pt x="1404886" y="600620"/>
                  <a:pt x="1402821" y="588125"/>
                  <a:pt x="1409921" y="581025"/>
                </a:cubicBezTo>
                <a:cubicBezTo>
                  <a:pt x="1419961" y="570985"/>
                  <a:pt x="1435321" y="568325"/>
                  <a:pt x="1448021" y="561975"/>
                </a:cubicBezTo>
                <a:cubicBezTo>
                  <a:pt x="1473421" y="565150"/>
                  <a:pt x="1499937" y="563405"/>
                  <a:pt x="1524221" y="571500"/>
                </a:cubicBezTo>
                <a:cubicBezTo>
                  <a:pt x="1539281" y="576520"/>
                  <a:pt x="1549403" y="590848"/>
                  <a:pt x="1562321" y="600075"/>
                </a:cubicBezTo>
                <a:cubicBezTo>
                  <a:pt x="1571636" y="606729"/>
                  <a:pt x="1581371" y="612775"/>
                  <a:pt x="1590896" y="619125"/>
                </a:cubicBezTo>
                <a:cubicBezTo>
                  <a:pt x="1585784" y="593565"/>
                  <a:pt x="1576132" y="535067"/>
                  <a:pt x="1562321" y="514350"/>
                </a:cubicBezTo>
                <a:lnTo>
                  <a:pt x="1543271" y="485775"/>
                </a:lnTo>
                <a:cubicBezTo>
                  <a:pt x="1550322" y="380015"/>
                  <a:pt x="1542137" y="375444"/>
                  <a:pt x="1562321" y="304800"/>
                </a:cubicBezTo>
                <a:cubicBezTo>
                  <a:pt x="1565079" y="295146"/>
                  <a:pt x="1567356" y="285205"/>
                  <a:pt x="1571846" y="276225"/>
                </a:cubicBezTo>
                <a:cubicBezTo>
                  <a:pt x="1599481" y="220955"/>
                  <a:pt x="1584898" y="276346"/>
                  <a:pt x="1609946" y="209550"/>
                </a:cubicBezTo>
                <a:cubicBezTo>
                  <a:pt x="1615637" y="194374"/>
                  <a:pt x="1620139" y="158817"/>
                  <a:pt x="1628996" y="142875"/>
                </a:cubicBezTo>
                <a:cubicBezTo>
                  <a:pt x="1640115" y="122861"/>
                  <a:pt x="1659856" y="107445"/>
                  <a:pt x="1667096" y="85725"/>
                </a:cubicBezTo>
                <a:cubicBezTo>
                  <a:pt x="1670271" y="76200"/>
                  <a:pt x="1670457" y="65075"/>
                  <a:pt x="1676621" y="57150"/>
                </a:cubicBezTo>
                <a:cubicBezTo>
                  <a:pt x="1693161" y="35884"/>
                  <a:pt x="1733771" y="0"/>
                  <a:pt x="1733771" y="0"/>
                </a:cubicBezTo>
                <a:cubicBezTo>
                  <a:pt x="1730596" y="15875"/>
                  <a:pt x="1727758" y="31821"/>
                  <a:pt x="1724246" y="47625"/>
                </a:cubicBezTo>
                <a:cubicBezTo>
                  <a:pt x="1721406" y="60404"/>
                  <a:pt x="1714721" y="72634"/>
                  <a:pt x="1714721" y="85725"/>
                </a:cubicBezTo>
                <a:cubicBezTo>
                  <a:pt x="1714721" y="120794"/>
                  <a:pt x="1714351" y="156856"/>
                  <a:pt x="1724246" y="190500"/>
                </a:cubicBezTo>
                <a:cubicBezTo>
                  <a:pt x="1733740" y="222780"/>
                  <a:pt x="1767383" y="252687"/>
                  <a:pt x="1790921" y="276225"/>
                </a:cubicBezTo>
                <a:cubicBezTo>
                  <a:pt x="1797198" y="313889"/>
                  <a:pt x="1798637" y="347626"/>
                  <a:pt x="1819496" y="381000"/>
                </a:cubicBezTo>
                <a:cubicBezTo>
                  <a:pt x="1826635" y="392423"/>
                  <a:pt x="1840241" y="398614"/>
                  <a:pt x="1848071" y="409575"/>
                </a:cubicBezTo>
                <a:cubicBezTo>
                  <a:pt x="1884852" y="461069"/>
                  <a:pt x="1844288" y="440064"/>
                  <a:pt x="1895696" y="457200"/>
                </a:cubicBezTo>
                <a:cubicBezTo>
                  <a:pt x="1898871" y="438150"/>
                  <a:pt x="1899114" y="418372"/>
                  <a:pt x="1905221" y="400050"/>
                </a:cubicBezTo>
                <a:cubicBezTo>
                  <a:pt x="1908841" y="389190"/>
                  <a:pt x="1912823" y="371475"/>
                  <a:pt x="1924271" y="371475"/>
                </a:cubicBezTo>
                <a:cubicBezTo>
                  <a:pt x="1935719" y="371475"/>
                  <a:pt x="1938672" y="389589"/>
                  <a:pt x="1943321" y="400050"/>
                </a:cubicBezTo>
                <a:cubicBezTo>
                  <a:pt x="1951476" y="418400"/>
                  <a:pt x="1951232" y="440492"/>
                  <a:pt x="1962371" y="457200"/>
                </a:cubicBezTo>
                <a:cubicBezTo>
                  <a:pt x="2013824" y="534379"/>
                  <a:pt x="1943991" y="433677"/>
                  <a:pt x="2009996" y="514350"/>
                </a:cubicBezTo>
                <a:cubicBezTo>
                  <a:pt x="2030101" y="538923"/>
                  <a:pt x="2067146" y="590550"/>
                  <a:pt x="2067146" y="590550"/>
                </a:cubicBezTo>
                <a:lnTo>
                  <a:pt x="2333846" y="581025"/>
                </a:lnTo>
                <a:cubicBezTo>
                  <a:pt x="2346747" y="578801"/>
                  <a:pt x="2332479" y="535663"/>
                  <a:pt x="2343371" y="542925"/>
                </a:cubicBezTo>
                <a:cubicBezTo>
                  <a:pt x="2360079" y="554064"/>
                  <a:pt x="2356071" y="581025"/>
                  <a:pt x="2362421" y="600075"/>
                </a:cubicBezTo>
                <a:lnTo>
                  <a:pt x="2371946" y="628650"/>
                </a:lnTo>
                <a:cubicBezTo>
                  <a:pt x="2384646" y="625475"/>
                  <a:pt x="2397891" y="614263"/>
                  <a:pt x="2410046" y="619125"/>
                </a:cubicBezTo>
                <a:cubicBezTo>
                  <a:pt x="2419368" y="622854"/>
                  <a:pt x="2419571" y="637660"/>
                  <a:pt x="2419571" y="647700"/>
                </a:cubicBezTo>
                <a:cubicBezTo>
                  <a:pt x="2419571" y="682769"/>
                  <a:pt x="2413221" y="717550"/>
                  <a:pt x="2410046" y="752475"/>
                </a:cubicBezTo>
                <a:cubicBezTo>
                  <a:pt x="2413221" y="784225"/>
                  <a:pt x="2400426" y="822198"/>
                  <a:pt x="2419571" y="847725"/>
                </a:cubicBezTo>
                <a:cubicBezTo>
                  <a:pt x="2431619" y="863789"/>
                  <a:pt x="2438621" y="790575"/>
                  <a:pt x="2438621" y="790575"/>
                </a:cubicBezTo>
                <a:cubicBezTo>
                  <a:pt x="2457671" y="796925"/>
                  <a:pt x="2479431" y="797953"/>
                  <a:pt x="2495771" y="809625"/>
                </a:cubicBezTo>
                <a:cubicBezTo>
                  <a:pt x="2503941" y="815461"/>
                  <a:pt x="2502861" y="828460"/>
                  <a:pt x="2505296" y="838200"/>
                </a:cubicBezTo>
                <a:cubicBezTo>
                  <a:pt x="2509223" y="853906"/>
                  <a:pt x="2511309" y="870021"/>
                  <a:pt x="2514821" y="885825"/>
                </a:cubicBezTo>
                <a:cubicBezTo>
                  <a:pt x="2533858" y="971493"/>
                  <a:pt x="2514778" y="882494"/>
                  <a:pt x="2533871" y="952500"/>
                </a:cubicBezTo>
                <a:cubicBezTo>
                  <a:pt x="2540760" y="977759"/>
                  <a:pt x="2546571" y="1003300"/>
                  <a:pt x="2552921" y="1028700"/>
                </a:cubicBezTo>
                <a:cubicBezTo>
                  <a:pt x="2556096" y="1057275"/>
                  <a:pt x="2539050" y="1097714"/>
                  <a:pt x="2562446" y="1114425"/>
                </a:cubicBezTo>
                <a:cubicBezTo>
                  <a:pt x="2581077" y="1127733"/>
                  <a:pt x="2619596" y="1076325"/>
                  <a:pt x="2619596" y="1076325"/>
                </a:cubicBezTo>
                <a:cubicBezTo>
                  <a:pt x="2625946" y="1066800"/>
                  <a:pt x="2629121" y="1054100"/>
                  <a:pt x="2638646" y="1047750"/>
                </a:cubicBezTo>
                <a:cubicBezTo>
                  <a:pt x="2676266" y="1022670"/>
                  <a:pt x="2691600" y="1047137"/>
                  <a:pt x="2724371" y="1066800"/>
                </a:cubicBezTo>
                <a:cubicBezTo>
                  <a:pt x="2718021" y="1076325"/>
                  <a:pt x="2697226" y="1087280"/>
                  <a:pt x="2705321" y="1095375"/>
                </a:cubicBezTo>
                <a:cubicBezTo>
                  <a:pt x="2713416" y="1103470"/>
                  <a:pt x="2725102" y="1083654"/>
                  <a:pt x="2733896" y="1076325"/>
                </a:cubicBezTo>
                <a:cubicBezTo>
                  <a:pt x="2781462" y="1036687"/>
                  <a:pt x="2740828" y="1054964"/>
                  <a:pt x="2791046" y="1038225"/>
                </a:cubicBezTo>
                <a:cubicBezTo>
                  <a:pt x="2800571" y="1028700"/>
                  <a:pt x="2808660" y="1017480"/>
                  <a:pt x="2819621" y="1009650"/>
                </a:cubicBezTo>
                <a:cubicBezTo>
                  <a:pt x="2831175" y="1001397"/>
                  <a:pt x="2845393" y="997645"/>
                  <a:pt x="2857721" y="990600"/>
                </a:cubicBezTo>
                <a:cubicBezTo>
                  <a:pt x="2909422" y="961057"/>
                  <a:pt x="2862480" y="979489"/>
                  <a:pt x="2914871" y="962025"/>
                </a:cubicBezTo>
                <a:cubicBezTo>
                  <a:pt x="2918046" y="974725"/>
                  <a:pt x="2922772" y="987135"/>
                  <a:pt x="2924396" y="1000125"/>
                </a:cubicBezTo>
                <a:cubicBezTo>
                  <a:pt x="2929138" y="1038062"/>
                  <a:pt x="2911434" y="1083505"/>
                  <a:pt x="2933921" y="1114425"/>
                </a:cubicBezTo>
                <a:cubicBezTo>
                  <a:pt x="2947126" y="1132582"/>
                  <a:pt x="2978371" y="1108075"/>
                  <a:pt x="3000596" y="1104900"/>
                </a:cubicBezTo>
                <a:cubicBezTo>
                  <a:pt x="3010121" y="1092200"/>
                  <a:pt x="3017224" y="1077254"/>
                  <a:pt x="3029171" y="1066800"/>
                </a:cubicBezTo>
                <a:cubicBezTo>
                  <a:pt x="3052288" y="1046573"/>
                  <a:pt x="3077193" y="1036751"/>
                  <a:pt x="3105371" y="1028700"/>
                </a:cubicBezTo>
                <a:cubicBezTo>
                  <a:pt x="3117958" y="1025104"/>
                  <a:pt x="3130771" y="1022350"/>
                  <a:pt x="3143471" y="1019175"/>
                </a:cubicBezTo>
                <a:cubicBezTo>
                  <a:pt x="3149821" y="1028700"/>
                  <a:pt x="3151892" y="1043498"/>
                  <a:pt x="3162521" y="1047750"/>
                </a:cubicBezTo>
                <a:cubicBezTo>
                  <a:pt x="3178579" y="1054173"/>
                  <a:pt x="3226667" y="1011095"/>
                  <a:pt x="3229196" y="1009650"/>
                </a:cubicBezTo>
                <a:cubicBezTo>
                  <a:pt x="3237913" y="1004669"/>
                  <a:pt x="3248791" y="1004615"/>
                  <a:pt x="3257771" y="1000125"/>
                </a:cubicBezTo>
                <a:cubicBezTo>
                  <a:pt x="3268010" y="995005"/>
                  <a:pt x="3276107" y="986195"/>
                  <a:pt x="3286346" y="981075"/>
                </a:cubicBezTo>
                <a:cubicBezTo>
                  <a:pt x="3295326" y="976585"/>
                  <a:pt x="3305693" y="975505"/>
                  <a:pt x="3314921" y="971550"/>
                </a:cubicBezTo>
                <a:cubicBezTo>
                  <a:pt x="3397311" y="936240"/>
                  <a:pt x="3314583" y="965313"/>
                  <a:pt x="3381596" y="942975"/>
                </a:cubicBezTo>
                <a:cubicBezTo>
                  <a:pt x="3412601" y="950726"/>
                  <a:pt x="3483753" y="955118"/>
                  <a:pt x="3410171" y="1028700"/>
                </a:cubicBezTo>
                <a:cubicBezTo>
                  <a:pt x="3392071" y="1046800"/>
                  <a:pt x="3359371" y="1035050"/>
                  <a:pt x="3333971" y="1038225"/>
                </a:cubicBezTo>
                <a:cubicBezTo>
                  <a:pt x="3324446" y="1041400"/>
                  <a:pt x="3315050" y="1044992"/>
                  <a:pt x="3305396" y="1047750"/>
                </a:cubicBezTo>
                <a:cubicBezTo>
                  <a:pt x="3292809" y="1051346"/>
                  <a:pt x="3271893" y="1045018"/>
                  <a:pt x="3267296" y="1057275"/>
                </a:cubicBezTo>
                <a:cubicBezTo>
                  <a:pt x="3259413" y="1078296"/>
                  <a:pt x="3270914" y="1102290"/>
                  <a:pt x="3276821" y="1123950"/>
                </a:cubicBezTo>
                <a:cubicBezTo>
                  <a:pt x="3282399" y="1144401"/>
                  <a:pt x="3302984" y="1172720"/>
                  <a:pt x="3314921" y="1190625"/>
                </a:cubicBezTo>
                <a:cubicBezTo>
                  <a:pt x="3318096" y="1295400"/>
                  <a:pt x="3318788" y="1400280"/>
                  <a:pt x="3324446" y="1504950"/>
                </a:cubicBezTo>
                <a:cubicBezTo>
                  <a:pt x="3325153" y="1518022"/>
                  <a:pt x="3335417" y="1530039"/>
                  <a:pt x="3333971" y="1543050"/>
                </a:cubicBezTo>
                <a:cubicBezTo>
                  <a:pt x="3332083" y="1560043"/>
                  <a:pt x="3321271" y="1574800"/>
                  <a:pt x="3314921" y="1590675"/>
                </a:cubicBezTo>
                <a:cubicBezTo>
                  <a:pt x="3327621" y="1593850"/>
                  <a:pt x="3339930" y="1600200"/>
                  <a:pt x="3353021" y="1600200"/>
                </a:cubicBezTo>
                <a:cubicBezTo>
                  <a:pt x="3593083" y="1600200"/>
                  <a:pt x="3485207" y="1568062"/>
                  <a:pt x="3581621" y="1600200"/>
                </a:cubicBezTo>
                <a:cubicBezTo>
                  <a:pt x="3565487" y="1624401"/>
                  <a:pt x="3558442" y="1639015"/>
                  <a:pt x="3533996" y="1657350"/>
                </a:cubicBezTo>
                <a:cubicBezTo>
                  <a:pt x="3519185" y="1668458"/>
                  <a:pt x="3500984" y="1674559"/>
                  <a:pt x="3486371" y="1685925"/>
                </a:cubicBezTo>
                <a:cubicBezTo>
                  <a:pt x="3454390" y="1710799"/>
                  <a:pt x="3449174" y="1722670"/>
                  <a:pt x="3429221" y="1752600"/>
                </a:cubicBezTo>
                <a:cubicBezTo>
                  <a:pt x="3426046" y="1765300"/>
                  <a:pt x="3422439" y="1777900"/>
                  <a:pt x="3419696" y="1790700"/>
                </a:cubicBezTo>
                <a:cubicBezTo>
                  <a:pt x="3410740" y="1832496"/>
                  <a:pt x="3414244" y="1881877"/>
                  <a:pt x="3381596" y="1914525"/>
                </a:cubicBezTo>
                <a:cubicBezTo>
                  <a:pt x="3373501" y="1922620"/>
                  <a:pt x="3362546" y="1927225"/>
                  <a:pt x="3353021" y="1933575"/>
                </a:cubicBezTo>
                <a:cubicBezTo>
                  <a:pt x="3362546" y="1936750"/>
                  <a:pt x="3371556" y="1943100"/>
                  <a:pt x="3381596" y="1943100"/>
                </a:cubicBezTo>
                <a:cubicBezTo>
                  <a:pt x="3407194" y="1943100"/>
                  <a:pt x="3438131" y="1917188"/>
                  <a:pt x="3457796" y="1933575"/>
                </a:cubicBezTo>
                <a:cubicBezTo>
                  <a:pt x="3493061" y="1962962"/>
                  <a:pt x="3422426" y="2001605"/>
                  <a:pt x="3410171" y="2009775"/>
                </a:cubicBezTo>
                <a:cubicBezTo>
                  <a:pt x="3406996" y="2019300"/>
                  <a:pt x="3405136" y="2029370"/>
                  <a:pt x="3400646" y="2038350"/>
                </a:cubicBezTo>
                <a:cubicBezTo>
                  <a:pt x="3395526" y="2048589"/>
                  <a:pt x="3386105" y="2056403"/>
                  <a:pt x="3381596" y="2066925"/>
                </a:cubicBezTo>
                <a:cubicBezTo>
                  <a:pt x="3376439" y="2078957"/>
                  <a:pt x="3377388" y="2093062"/>
                  <a:pt x="3372071" y="2105025"/>
                </a:cubicBezTo>
                <a:cubicBezTo>
                  <a:pt x="3364412" y="2122257"/>
                  <a:pt x="3337190" y="2162109"/>
                  <a:pt x="3324446" y="2181225"/>
                </a:cubicBezTo>
                <a:cubicBezTo>
                  <a:pt x="3321271" y="2203450"/>
                  <a:pt x="3304881" y="2227820"/>
                  <a:pt x="3314921" y="2247900"/>
                </a:cubicBezTo>
                <a:cubicBezTo>
                  <a:pt x="3320775" y="2259609"/>
                  <a:pt x="3339930" y="2238375"/>
                  <a:pt x="3353021" y="2238375"/>
                </a:cubicBezTo>
                <a:cubicBezTo>
                  <a:pt x="3391253" y="2238375"/>
                  <a:pt x="3429221" y="2244725"/>
                  <a:pt x="3467321" y="2247900"/>
                </a:cubicBezTo>
                <a:cubicBezTo>
                  <a:pt x="3480021" y="2251075"/>
                  <a:pt x="3494529" y="2250163"/>
                  <a:pt x="3505421" y="2257425"/>
                </a:cubicBezTo>
                <a:cubicBezTo>
                  <a:pt x="3539436" y="2280102"/>
                  <a:pt x="3507560" y="2298034"/>
                  <a:pt x="3553046" y="2314575"/>
                </a:cubicBezTo>
                <a:cubicBezTo>
                  <a:pt x="3577103" y="2323323"/>
                  <a:pt x="3603846" y="2320925"/>
                  <a:pt x="3629246" y="2324100"/>
                </a:cubicBezTo>
                <a:cubicBezTo>
                  <a:pt x="3674141" y="2391443"/>
                  <a:pt x="3615509" y="2310363"/>
                  <a:pt x="3686396" y="2381250"/>
                </a:cubicBezTo>
                <a:cubicBezTo>
                  <a:pt x="3694491" y="2389345"/>
                  <a:pt x="3698792" y="2400510"/>
                  <a:pt x="3705446" y="2409825"/>
                </a:cubicBezTo>
                <a:cubicBezTo>
                  <a:pt x="3764519" y="2492527"/>
                  <a:pt x="3708176" y="2409157"/>
                  <a:pt x="3753071" y="2476500"/>
                </a:cubicBezTo>
                <a:cubicBezTo>
                  <a:pt x="3718082" y="2499826"/>
                  <a:pt x="3706069" y="2510340"/>
                  <a:pt x="3657821" y="2524125"/>
                </a:cubicBezTo>
                <a:cubicBezTo>
                  <a:pt x="3636234" y="2530293"/>
                  <a:pt x="3613371" y="2530475"/>
                  <a:pt x="3591146" y="2533650"/>
                </a:cubicBezTo>
                <a:cubicBezTo>
                  <a:pt x="3572096" y="2540000"/>
                  <a:pt x="3545135" y="2535992"/>
                  <a:pt x="3533996" y="2552700"/>
                </a:cubicBezTo>
                <a:cubicBezTo>
                  <a:pt x="3527646" y="2562225"/>
                  <a:pt x="3520626" y="2571336"/>
                  <a:pt x="3514946" y="2581275"/>
                </a:cubicBezTo>
                <a:cubicBezTo>
                  <a:pt x="3507901" y="2593603"/>
                  <a:pt x="3504986" y="2608467"/>
                  <a:pt x="3495896" y="2619375"/>
                </a:cubicBezTo>
                <a:cubicBezTo>
                  <a:pt x="3488567" y="2628169"/>
                  <a:pt x="3476846" y="2632075"/>
                  <a:pt x="3467321" y="2638425"/>
                </a:cubicBezTo>
                <a:cubicBezTo>
                  <a:pt x="3470496" y="2654300"/>
                  <a:pt x="3466482" y="2673613"/>
                  <a:pt x="3476846" y="2686050"/>
                </a:cubicBezTo>
                <a:cubicBezTo>
                  <a:pt x="3485227" y="2696107"/>
                  <a:pt x="3502527" y="2691435"/>
                  <a:pt x="3514946" y="2695575"/>
                </a:cubicBezTo>
                <a:cubicBezTo>
                  <a:pt x="3540681" y="2704153"/>
                  <a:pt x="3565746" y="2714625"/>
                  <a:pt x="3591146" y="2724150"/>
                </a:cubicBezTo>
                <a:cubicBezTo>
                  <a:pt x="3558903" y="2728180"/>
                  <a:pt x="3489117" y="2731844"/>
                  <a:pt x="3457796" y="2752725"/>
                </a:cubicBezTo>
                <a:cubicBezTo>
                  <a:pt x="3448271" y="2759075"/>
                  <a:pt x="3438015" y="2764446"/>
                  <a:pt x="3429221" y="2771775"/>
                </a:cubicBezTo>
                <a:cubicBezTo>
                  <a:pt x="3418873" y="2780399"/>
                  <a:pt x="3411607" y="2792520"/>
                  <a:pt x="3400646" y="2800350"/>
                </a:cubicBezTo>
                <a:cubicBezTo>
                  <a:pt x="3389092" y="2808603"/>
                  <a:pt x="3375246" y="2813050"/>
                  <a:pt x="3362546" y="2819400"/>
                </a:cubicBezTo>
                <a:cubicBezTo>
                  <a:pt x="3352914" y="2833847"/>
                  <a:pt x="3333971" y="2856832"/>
                  <a:pt x="3333971" y="2876550"/>
                </a:cubicBezTo>
                <a:cubicBezTo>
                  <a:pt x="3333971" y="2889641"/>
                  <a:pt x="3337001" y="2903284"/>
                  <a:pt x="3343496" y="2914650"/>
                </a:cubicBezTo>
                <a:cubicBezTo>
                  <a:pt x="3354779" y="2934395"/>
                  <a:pt x="3382438" y="2950136"/>
                  <a:pt x="3400646" y="2962275"/>
                </a:cubicBezTo>
                <a:cubicBezTo>
                  <a:pt x="3349478" y="2996387"/>
                  <a:pt x="3358929" y="2997326"/>
                  <a:pt x="3314921" y="3009900"/>
                </a:cubicBezTo>
                <a:cubicBezTo>
                  <a:pt x="3302334" y="3013496"/>
                  <a:pt x="3289521" y="3016250"/>
                  <a:pt x="3276821" y="3019425"/>
                </a:cubicBezTo>
                <a:cubicBezTo>
                  <a:pt x="3194929" y="3074020"/>
                  <a:pt x="3298541" y="3008565"/>
                  <a:pt x="3219671" y="3048000"/>
                </a:cubicBezTo>
                <a:cubicBezTo>
                  <a:pt x="3203112" y="3056279"/>
                  <a:pt x="3187745" y="3066763"/>
                  <a:pt x="3172046" y="3076575"/>
                </a:cubicBezTo>
                <a:cubicBezTo>
                  <a:pt x="3162338" y="3082642"/>
                  <a:pt x="3153710" y="3090505"/>
                  <a:pt x="3143471" y="3095625"/>
                </a:cubicBezTo>
                <a:cubicBezTo>
                  <a:pt x="3134491" y="3100115"/>
                  <a:pt x="3124421" y="3101975"/>
                  <a:pt x="3114896" y="3105150"/>
                </a:cubicBezTo>
                <a:cubicBezTo>
                  <a:pt x="3111721" y="3114675"/>
                  <a:pt x="3100881" y="3124745"/>
                  <a:pt x="3105371" y="3133725"/>
                </a:cubicBezTo>
                <a:cubicBezTo>
                  <a:pt x="3109861" y="3142705"/>
                  <a:pt x="3124966" y="3138760"/>
                  <a:pt x="3133946" y="3143250"/>
                </a:cubicBezTo>
                <a:cubicBezTo>
                  <a:pt x="3144185" y="3148370"/>
                  <a:pt x="3152996" y="3155950"/>
                  <a:pt x="3162521" y="3162300"/>
                </a:cubicBezTo>
                <a:cubicBezTo>
                  <a:pt x="3149821" y="3168650"/>
                  <a:pt x="3137891" y="3176860"/>
                  <a:pt x="3124421" y="3181350"/>
                </a:cubicBezTo>
                <a:cubicBezTo>
                  <a:pt x="3082076" y="3195465"/>
                  <a:pt x="2975638" y="3198656"/>
                  <a:pt x="2952971" y="3200400"/>
                </a:cubicBezTo>
                <a:cubicBezTo>
                  <a:pt x="2940271" y="3203575"/>
                  <a:pt x="2927962" y="3209925"/>
                  <a:pt x="2914871" y="3209925"/>
                </a:cubicBezTo>
                <a:cubicBezTo>
                  <a:pt x="2737654" y="3209925"/>
                  <a:pt x="2680755" y="3164972"/>
                  <a:pt x="2762471" y="3219450"/>
                </a:cubicBezTo>
                <a:cubicBezTo>
                  <a:pt x="2775171" y="3238500"/>
                  <a:pt x="2793331" y="3254880"/>
                  <a:pt x="2800571" y="3276600"/>
                </a:cubicBezTo>
                <a:cubicBezTo>
                  <a:pt x="2803746" y="3286125"/>
                  <a:pt x="2804527" y="3296821"/>
                  <a:pt x="2810096" y="3305175"/>
                </a:cubicBezTo>
                <a:cubicBezTo>
                  <a:pt x="2827916" y="3331905"/>
                  <a:pt x="2848543" y="3340254"/>
                  <a:pt x="2876771" y="3352800"/>
                </a:cubicBezTo>
                <a:cubicBezTo>
                  <a:pt x="2910939" y="3367986"/>
                  <a:pt x="2921552" y="3370902"/>
                  <a:pt x="2952971" y="3381375"/>
                </a:cubicBezTo>
                <a:cubicBezTo>
                  <a:pt x="2882272" y="3404941"/>
                  <a:pt x="2932218" y="3393026"/>
                  <a:pt x="2791046" y="3371850"/>
                </a:cubicBezTo>
                <a:cubicBezTo>
                  <a:pt x="2771947" y="3368985"/>
                  <a:pt x="2752714" y="3366668"/>
                  <a:pt x="2733896" y="3362325"/>
                </a:cubicBezTo>
                <a:cubicBezTo>
                  <a:pt x="2711374" y="3357128"/>
                  <a:pt x="2689521" y="3349357"/>
                  <a:pt x="2667221" y="3343275"/>
                </a:cubicBezTo>
                <a:cubicBezTo>
                  <a:pt x="2654591" y="3339831"/>
                  <a:pt x="2641821" y="3336925"/>
                  <a:pt x="2629121" y="3333750"/>
                </a:cubicBezTo>
                <a:cubicBezTo>
                  <a:pt x="2503917" y="3340706"/>
                  <a:pt x="2329073" y="3355797"/>
                  <a:pt x="2210021" y="3333750"/>
                </a:cubicBezTo>
                <a:cubicBezTo>
                  <a:pt x="2197149" y="3331366"/>
                  <a:pt x="2213231" y="3298682"/>
                  <a:pt x="2200496" y="3295650"/>
                </a:cubicBezTo>
                <a:cubicBezTo>
                  <a:pt x="2138646" y="3280924"/>
                  <a:pt x="2073496" y="3289300"/>
                  <a:pt x="2009996" y="3286125"/>
                </a:cubicBezTo>
                <a:cubicBezTo>
                  <a:pt x="1955401" y="3204233"/>
                  <a:pt x="2020856" y="3307845"/>
                  <a:pt x="1981421" y="3228975"/>
                </a:cubicBezTo>
                <a:cubicBezTo>
                  <a:pt x="1976301" y="3218736"/>
                  <a:pt x="1967491" y="3210639"/>
                  <a:pt x="1962371" y="3200400"/>
                </a:cubicBezTo>
                <a:cubicBezTo>
                  <a:pt x="1943835" y="3163329"/>
                  <a:pt x="1961632" y="3176451"/>
                  <a:pt x="1943321" y="3133725"/>
                </a:cubicBezTo>
                <a:cubicBezTo>
                  <a:pt x="1938812" y="3123203"/>
                  <a:pt x="1929951" y="3115089"/>
                  <a:pt x="1924271" y="3105150"/>
                </a:cubicBezTo>
                <a:cubicBezTo>
                  <a:pt x="1917226" y="3092822"/>
                  <a:pt x="1914311" y="3077958"/>
                  <a:pt x="1905221" y="3067050"/>
                </a:cubicBezTo>
                <a:cubicBezTo>
                  <a:pt x="1897892" y="3058256"/>
                  <a:pt x="1884741" y="3056095"/>
                  <a:pt x="1876646" y="3048000"/>
                </a:cubicBezTo>
                <a:cubicBezTo>
                  <a:pt x="1865421" y="3036775"/>
                  <a:pt x="1857175" y="3022905"/>
                  <a:pt x="1848071" y="3009900"/>
                </a:cubicBezTo>
                <a:cubicBezTo>
                  <a:pt x="1834941" y="2991143"/>
                  <a:pt x="1809971" y="2952750"/>
                  <a:pt x="1809971" y="2952750"/>
                </a:cubicBezTo>
                <a:cubicBezTo>
                  <a:pt x="1797271" y="2962275"/>
                  <a:pt x="1783924" y="2970994"/>
                  <a:pt x="1771871" y="2981325"/>
                </a:cubicBezTo>
                <a:cubicBezTo>
                  <a:pt x="1761644" y="2990091"/>
                  <a:pt x="1754257" y="3002070"/>
                  <a:pt x="1743296" y="3009900"/>
                </a:cubicBezTo>
                <a:cubicBezTo>
                  <a:pt x="1731742" y="3018153"/>
                  <a:pt x="1717524" y="3021905"/>
                  <a:pt x="1705196" y="3028950"/>
                </a:cubicBezTo>
                <a:cubicBezTo>
                  <a:pt x="1695257" y="3034630"/>
                  <a:pt x="1685779" y="3041131"/>
                  <a:pt x="1676621" y="3048000"/>
                </a:cubicBezTo>
                <a:cubicBezTo>
                  <a:pt x="1647661" y="3069720"/>
                  <a:pt x="1616494" y="3089077"/>
                  <a:pt x="1590896" y="3114675"/>
                </a:cubicBezTo>
                <a:cubicBezTo>
                  <a:pt x="1581371" y="3124200"/>
                  <a:pt x="1572669" y="3134626"/>
                  <a:pt x="1562321" y="3143250"/>
                </a:cubicBezTo>
                <a:cubicBezTo>
                  <a:pt x="1545080" y="3157618"/>
                  <a:pt x="1533293" y="3162527"/>
                  <a:pt x="1514696" y="3171825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6612" y="752682"/>
            <a:ext cx="10508533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学习物品中有很多物体，你能找出一个并指出它的周长吗？</a:t>
            </a:r>
          </a:p>
        </p:txBody>
      </p:sp>
      <p:pic>
        <p:nvPicPr>
          <p:cNvPr id="5" name="图片 4"/>
          <p:cNvPicPr/>
          <p:nvPr/>
        </p:nvPicPr>
        <p:blipFill>
          <a:blip r:embed="rId2"/>
          <a:stretch>
            <a:fillRect/>
          </a:stretch>
        </p:blipFill>
        <p:spPr>
          <a:xfrm>
            <a:off x="5142403" y="2591005"/>
            <a:ext cx="1511923" cy="220365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7" name="图片 6"/>
          <p:cNvPicPr/>
          <p:nvPr/>
        </p:nvPicPr>
        <p:blipFill>
          <a:blip r:embed="rId3"/>
          <a:stretch>
            <a:fillRect/>
          </a:stretch>
        </p:blipFill>
        <p:spPr>
          <a:xfrm>
            <a:off x="3168889" y="5098102"/>
            <a:ext cx="6120584" cy="54955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cxnSp>
        <p:nvCxnSpPr>
          <p:cNvPr id="4" name="直接连接符 3"/>
          <p:cNvCxnSpPr/>
          <p:nvPr/>
        </p:nvCxnSpPr>
        <p:spPr>
          <a:xfrm flipV="1">
            <a:off x="5142403" y="2591005"/>
            <a:ext cx="0" cy="220365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5142403" y="2591005"/>
            <a:ext cx="151192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6654326" y="2591005"/>
            <a:ext cx="0" cy="220365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5142403" y="4794656"/>
            <a:ext cx="151192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4635630" y="1412299"/>
            <a:ext cx="2370853" cy="251819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3" name="图片 12"/>
          <p:cNvPicPr/>
          <p:nvPr/>
        </p:nvPicPr>
        <p:blipFill>
          <a:blip r:embed="rId3"/>
          <a:stretch>
            <a:fillRect/>
          </a:stretch>
        </p:blipFill>
        <p:spPr>
          <a:xfrm>
            <a:off x="2446990" y="4223756"/>
            <a:ext cx="7905476" cy="52255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cxnSp>
        <p:nvCxnSpPr>
          <p:cNvPr id="4" name="直接连接符 3"/>
          <p:cNvCxnSpPr/>
          <p:nvPr/>
        </p:nvCxnSpPr>
        <p:spPr>
          <a:xfrm>
            <a:off x="4635630" y="1933575"/>
            <a:ext cx="237085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V="1">
            <a:off x="4635630" y="1412299"/>
            <a:ext cx="279270" cy="5212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4914900" y="1412299"/>
            <a:ext cx="192405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6838950" y="1412299"/>
            <a:ext cx="167533" cy="5212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2"/>
          <p:cNvSpPr txBox="1"/>
          <p:nvPr/>
        </p:nvSpPr>
        <p:spPr>
          <a:xfrm>
            <a:off x="526612" y="752682"/>
            <a:ext cx="10508533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学习物品中有很多物体，你能找出一个并指出它的周长吗？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4823586" y="1951231"/>
            <a:ext cx="1737030" cy="282591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9" name="图片 18"/>
          <p:cNvPicPr/>
          <p:nvPr/>
        </p:nvPicPr>
        <p:blipFill>
          <a:blip r:embed="rId3"/>
          <a:stretch>
            <a:fillRect/>
          </a:stretch>
        </p:blipFill>
        <p:spPr>
          <a:xfrm>
            <a:off x="2519323" y="5119165"/>
            <a:ext cx="7747366" cy="54350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cxnSp>
        <p:nvCxnSpPr>
          <p:cNvPr id="4" name="直接连接符 3"/>
          <p:cNvCxnSpPr/>
          <p:nvPr/>
        </p:nvCxnSpPr>
        <p:spPr>
          <a:xfrm>
            <a:off x="4823586" y="4777142"/>
            <a:ext cx="166293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6486525" y="1951231"/>
            <a:ext cx="74091" cy="282591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V="1">
            <a:off x="4823586" y="1951231"/>
            <a:ext cx="1737030" cy="282591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2"/>
          <p:cNvSpPr txBox="1"/>
          <p:nvPr/>
        </p:nvSpPr>
        <p:spPr>
          <a:xfrm>
            <a:off x="526612" y="752682"/>
            <a:ext cx="10508533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学习物品中有很多物体，你能找出一个并指出它的周长吗？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3487193" y="3517093"/>
            <a:ext cx="1438817" cy="1381290"/>
          </a:xfrm>
          <a:custGeom>
            <a:avLst/>
            <a:gdLst/>
            <a:ahLst/>
            <a:cxnLst/>
            <a:rect l="0" t="0" r="0" b="0"/>
            <a:pathLst>
              <a:path w="1849146" h="1775213">
                <a:moveTo>
                  <a:pt x="1849145" y="677951"/>
                </a:moveTo>
                <a:lnTo>
                  <a:pt x="1496169" y="1775212"/>
                </a:lnTo>
                <a:lnTo>
                  <a:pt x="351805" y="1775212"/>
                </a:lnTo>
                <a:lnTo>
                  <a:pt x="0" y="677951"/>
                </a:lnTo>
                <a:lnTo>
                  <a:pt x="924573" y="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/>
          </a:p>
        </p:txBody>
      </p:sp>
      <p:sp>
        <p:nvSpPr>
          <p:cNvPr id="4" name="任意多边形 3"/>
          <p:cNvSpPr/>
          <p:nvPr/>
        </p:nvSpPr>
        <p:spPr>
          <a:xfrm>
            <a:off x="3444196" y="1965448"/>
            <a:ext cx="1481814" cy="814998"/>
          </a:xfrm>
          <a:custGeom>
            <a:avLst/>
            <a:gdLst/>
            <a:ahLst/>
            <a:cxnLst/>
            <a:rect l="0" t="0" r="0" b="0"/>
            <a:pathLst>
              <a:path w="1904405" h="1047423">
                <a:moveTo>
                  <a:pt x="0" y="1047422"/>
                </a:moveTo>
                <a:lnTo>
                  <a:pt x="9404" y="899749"/>
                </a:lnTo>
                <a:lnTo>
                  <a:pt x="19043" y="838972"/>
                </a:lnTo>
                <a:lnTo>
                  <a:pt x="28448" y="792679"/>
                </a:lnTo>
                <a:lnTo>
                  <a:pt x="38087" y="754145"/>
                </a:lnTo>
                <a:lnTo>
                  <a:pt x="47491" y="720265"/>
                </a:lnTo>
                <a:lnTo>
                  <a:pt x="95219" y="590954"/>
                </a:lnTo>
                <a:lnTo>
                  <a:pt x="142947" y="495522"/>
                </a:lnTo>
                <a:lnTo>
                  <a:pt x="190440" y="418969"/>
                </a:lnTo>
                <a:lnTo>
                  <a:pt x="238168" y="354572"/>
                </a:lnTo>
                <a:lnTo>
                  <a:pt x="285660" y="299485"/>
                </a:lnTo>
                <a:lnTo>
                  <a:pt x="333152" y="251381"/>
                </a:lnTo>
                <a:lnTo>
                  <a:pt x="380880" y="209485"/>
                </a:lnTo>
                <a:lnTo>
                  <a:pt x="428608" y="172759"/>
                </a:lnTo>
                <a:lnTo>
                  <a:pt x="476100" y="140174"/>
                </a:lnTo>
                <a:lnTo>
                  <a:pt x="523593" y="111983"/>
                </a:lnTo>
                <a:lnTo>
                  <a:pt x="571321" y="87415"/>
                </a:lnTo>
                <a:lnTo>
                  <a:pt x="619049" y="66208"/>
                </a:lnTo>
                <a:lnTo>
                  <a:pt x="666541" y="48363"/>
                </a:lnTo>
                <a:lnTo>
                  <a:pt x="714268" y="33361"/>
                </a:lnTo>
                <a:lnTo>
                  <a:pt x="761761" y="21208"/>
                </a:lnTo>
                <a:lnTo>
                  <a:pt x="809254" y="11897"/>
                </a:lnTo>
                <a:lnTo>
                  <a:pt x="856982" y="5173"/>
                </a:lnTo>
                <a:lnTo>
                  <a:pt x="904710" y="1293"/>
                </a:lnTo>
                <a:lnTo>
                  <a:pt x="952201" y="0"/>
                </a:lnTo>
                <a:lnTo>
                  <a:pt x="999694" y="1293"/>
                </a:lnTo>
                <a:lnTo>
                  <a:pt x="1047422" y="5173"/>
                </a:lnTo>
                <a:lnTo>
                  <a:pt x="1095149" y="11897"/>
                </a:lnTo>
                <a:lnTo>
                  <a:pt x="1142642" y="21208"/>
                </a:lnTo>
                <a:lnTo>
                  <a:pt x="1190370" y="33361"/>
                </a:lnTo>
                <a:lnTo>
                  <a:pt x="1237862" y="48363"/>
                </a:lnTo>
                <a:lnTo>
                  <a:pt x="1285355" y="66208"/>
                </a:lnTo>
                <a:lnTo>
                  <a:pt x="1333083" y="87415"/>
                </a:lnTo>
                <a:lnTo>
                  <a:pt x="1380811" y="111983"/>
                </a:lnTo>
                <a:lnTo>
                  <a:pt x="1428303" y="140174"/>
                </a:lnTo>
                <a:lnTo>
                  <a:pt x="1475796" y="172759"/>
                </a:lnTo>
                <a:lnTo>
                  <a:pt x="1523522" y="209485"/>
                </a:lnTo>
                <a:lnTo>
                  <a:pt x="1571250" y="251381"/>
                </a:lnTo>
                <a:lnTo>
                  <a:pt x="1618743" y="299485"/>
                </a:lnTo>
                <a:lnTo>
                  <a:pt x="1666471" y="354572"/>
                </a:lnTo>
                <a:lnTo>
                  <a:pt x="1713964" y="418969"/>
                </a:lnTo>
                <a:lnTo>
                  <a:pt x="1761457" y="495522"/>
                </a:lnTo>
                <a:lnTo>
                  <a:pt x="1809184" y="590954"/>
                </a:lnTo>
                <a:lnTo>
                  <a:pt x="1856911" y="720265"/>
                </a:lnTo>
                <a:lnTo>
                  <a:pt x="1866315" y="754145"/>
                </a:lnTo>
                <a:lnTo>
                  <a:pt x="1875956" y="792679"/>
                </a:lnTo>
                <a:lnTo>
                  <a:pt x="1885360" y="838972"/>
                </a:lnTo>
                <a:lnTo>
                  <a:pt x="1895000" y="899749"/>
                </a:lnTo>
                <a:lnTo>
                  <a:pt x="1904404" y="1047422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/>
          </a:p>
        </p:txBody>
      </p:sp>
      <p:sp>
        <p:nvSpPr>
          <p:cNvPr id="5" name="任意多边形 4"/>
          <p:cNvSpPr/>
          <p:nvPr/>
        </p:nvSpPr>
        <p:spPr>
          <a:xfrm>
            <a:off x="5667974" y="3809250"/>
            <a:ext cx="1533678" cy="1089133"/>
          </a:xfrm>
          <a:custGeom>
            <a:avLst/>
            <a:gdLst/>
            <a:ahLst/>
            <a:cxnLst/>
            <a:rect l="0" t="0" r="0" b="0"/>
            <a:pathLst>
              <a:path w="1971060" h="1399738">
                <a:moveTo>
                  <a:pt x="1971059" y="582928"/>
                </a:moveTo>
                <a:lnTo>
                  <a:pt x="1478294" y="582928"/>
                </a:lnTo>
                <a:lnTo>
                  <a:pt x="1478294" y="1399737"/>
                </a:lnTo>
                <a:lnTo>
                  <a:pt x="492764" y="1399737"/>
                </a:lnTo>
                <a:lnTo>
                  <a:pt x="492764" y="582928"/>
                </a:lnTo>
                <a:lnTo>
                  <a:pt x="0" y="582928"/>
                </a:lnTo>
                <a:lnTo>
                  <a:pt x="985529" y="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/>
          </a:p>
        </p:txBody>
      </p:sp>
      <p:sp>
        <p:nvSpPr>
          <p:cNvPr id="6" name="TextBox 5"/>
          <p:cNvSpPr txBox="1"/>
          <p:nvPr/>
        </p:nvSpPr>
        <p:spPr>
          <a:xfrm>
            <a:off x="527453" y="693489"/>
            <a:ext cx="9634856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数学中有很多图形，你会画出这些图形的周长吗？</a:t>
            </a:r>
          </a:p>
        </p:txBody>
      </p:sp>
      <p:sp>
        <p:nvSpPr>
          <p:cNvPr id="7" name="任意多边形 6"/>
          <p:cNvSpPr/>
          <p:nvPr/>
        </p:nvSpPr>
        <p:spPr>
          <a:xfrm>
            <a:off x="5703432" y="1709141"/>
            <a:ext cx="1511451" cy="1052089"/>
          </a:xfrm>
          <a:custGeom>
            <a:avLst/>
            <a:gdLst/>
            <a:ahLst/>
            <a:cxnLst/>
            <a:rect l="0" t="0" r="0" b="0"/>
            <a:pathLst>
              <a:path w="1942495" h="1352129">
                <a:moveTo>
                  <a:pt x="0" y="1352128"/>
                </a:moveTo>
                <a:lnTo>
                  <a:pt x="437190" y="0"/>
                </a:lnTo>
                <a:lnTo>
                  <a:pt x="1942494" y="0"/>
                </a:lnTo>
                <a:lnTo>
                  <a:pt x="1505304" y="1352128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447</Words>
  <Application>Microsoft Office PowerPoint</Application>
  <PresentationFormat>宽屏</PresentationFormat>
  <Paragraphs>56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8" baseType="lpstr">
      <vt:lpstr>楷体</vt:lpstr>
      <vt:lpstr>楷体_GB2312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2017-08-03T09:01:00Z</dcterms:created>
  <dcterms:modified xsi:type="dcterms:W3CDTF">2023-01-16T21:40:09Z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BEA32A48A8284F8C91E5CCEB4F5BEBA3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