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blipFill dpi="0" rotWithShape="1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5914575"/>
            <a:ext cx="12192000" cy="208639"/>
          </a:xfrm>
          <a:prstGeom prst="rect">
            <a:avLst/>
          </a:prstGeom>
          <a:solidFill>
            <a:srgbClr val="FFF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 userDrawn="1"/>
        </p:nvSpPr>
        <p:spPr>
          <a:xfrm>
            <a:off x="8907672" y="5514752"/>
            <a:ext cx="2073728" cy="9616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7" animBg="1"/>
      <p:bldP spid="4" grpId="0" animBg="1"/>
      <p:bldP spid="4" grpId="5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music that I can dance to.</a:t>
            </a:r>
            <a:endParaRPr lang="zh-CN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标题 1"/>
          <p:cNvSpPr txBox="1"/>
          <p:nvPr/>
        </p:nvSpPr>
        <p:spPr>
          <a:xfrm>
            <a:off x="0" y="4482370"/>
            <a:ext cx="12192000" cy="59835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 </a:t>
            </a:r>
            <a:r>
              <a:rPr lang="zh-C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一课</a:t>
            </a:r>
            <a:r>
              <a:rPr lang="zh-C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endParaRPr lang="en-US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110734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CN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7733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96607" y="1033900"/>
            <a:ext cx="11655845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用方框中所给词的适当形式完成短文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experience,without,active,idea,enjoy,tired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beautiful,prefer,full,feel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is music important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people?Because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life 1.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 wouldn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exciting.Different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kinds of music express different feelings and life 2.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.So when we listen to different kinds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music,they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bring us different 3.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feelings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example,rock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music can make you 4.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;classical music can make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relaxed;and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music can make you think of the 5.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life.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different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ages,people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different 6.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music.Young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today 7.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 music while their parents 8.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listen to classical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music.Perhaps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is because young people are 9.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energy and faster music can let their energy come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out.Their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parents have worked very hard during the day and they have got 10.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tired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they come back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would listen to classical music to make them relaxed.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36582" y="2277319"/>
            <a:ext cx="119667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431034" y="2684033"/>
            <a:ext cx="1600862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487480" y="3081161"/>
            <a:ext cx="119667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348286" y="3494970"/>
            <a:ext cx="119667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49504" y="3882275"/>
            <a:ext cx="119667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457147" y="4302241"/>
            <a:ext cx="891407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564634" y="4302241"/>
            <a:ext cx="119667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153859" y="4695703"/>
            <a:ext cx="1087882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030234" y="5089165"/>
            <a:ext cx="712966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681747" y="5509131"/>
            <a:ext cx="805733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606115" y="1230543"/>
            <a:ext cx="10030564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1.Using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电子的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products too often is bad for our eyes.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 go with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spare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抽出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time tomorrow.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3.Most Chinese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更喜欢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tea to coffee.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smooth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悦耳的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music makes me relaxed after a day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hard 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old man lost two sons in the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战争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1.After working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finally became a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musician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music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the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noisy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noise  ) music.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3.Do you think that movie is so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funny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fun  )?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4.Hua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Chenyu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one of the most popular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singers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sing  ) in China.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like pop music that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help  ) me to be energetic.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99923" y="1677522"/>
            <a:ext cx="1567547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196082" y="2070984"/>
            <a:ext cx="949743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587365" y="2478207"/>
            <a:ext cx="1011139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475529" y="2884921"/>
            <a:ext cx="1164781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753100" y="3284518"/>
            <a:ext cx="674204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427304" y="4090187"/>
            <a:ext cx="1378226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868243" y="4496901"/>
            <a:ext cx="902539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370443" y="4890363"/>
            <a:ext cx="884583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446495" y="5297586"/>
            <a:ext cx="1040984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332764" y="5700509"/>
            <a:ext cx="87534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581425" y="1356138"/>
            <a:ext cx="9775687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1.She likes classical music better than rock music.(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prefers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music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 music.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girl with long hair is Lucy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sister.(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girl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who/that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hair is Lucy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sister.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suppose he will come to the party.(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suppose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the party.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4.He likes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musicians.They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 different kinds of music.(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likes musicians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who/that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kinds of music.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like music 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that is too loud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对划线部分提问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like?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42877" y="2197806"/>
            <a:ext cx="1143661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296896" y="2197806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714706" y="3012970"/>
            <a:ext cx="2188597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99976" y="3823158"/>
            <a:ext cx="2785275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125445" y="3823158"/>
            <a:ext cx="612745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984930" y="4633346"/>
            <a:ext cx="22966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232369" y="5031784"/>
            <a:ext cx="171069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799976" y="5425246"/>
            <a:ext cx="4296024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448904" y="1029386"/>
            <a:ext cx="10067235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露西喜欢能使她高兴起来的电影。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Lucy likes movies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cheer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迈克更喜欢有好歌词的音乐。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prefers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 that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lyrics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丽莎喜欢可以跟着一起唱的音乐。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 likes music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sing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托尼经常在他空闲时间去野餐。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Tony often go for a picnic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spare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周二我很忙。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既然那样的话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我们只能改天见了。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busy on Tuesday.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,we will have to meet another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99401" y="1853249"/>
            <a:ext cx="4814512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248896" y="2674883"/>
            <a:ext cx="1090652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644107" y="2674883"/>
            <a:ext cx="991502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206657" y="2674883"/>
            <a:ext cx="1090652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456500" y="3487875"/>
            <a:ext cx="6310351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591098" y="4278428"/>
            <a:ext cx="3877041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905995" y="5895162"/>
            <a:ext cx="2738111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925982" y="1027858"/>
            <a:ext cx="9709426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)1.I like this kind of music that I can dance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	B.in	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D.along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)2.—What are you looking for?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looking for the music CD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lent me yesterday.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B.who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 woman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to see John yesterday is his aunt.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B.whom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C.whose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)4.I like to listen to music that can make 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A.happy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B.relaxing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D.sad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)5.They like music that isn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too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A.loud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B.aloud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C.loudly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D.nosily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56131" y="1535198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156131" y="2369740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156131" y="3551146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56131" y="4405350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56131" y="5566311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)6.You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your job?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,why not look for another one?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In that case	B.As for 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D.Just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keep on 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not sure whether I can hold a party in the open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air,because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weather.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A.looks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B.depends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C.lives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D.agrees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)8.—A new 3D movie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on.Shall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go to the movies this weekend?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 have to go now.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welcome.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not?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time.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4933" y="1044867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288653" y="2595372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8653" y="4246970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496"/>
            <a:ext cx="8128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)9.—Do you often watch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TV?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interesting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A.prefer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B.want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C.know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D.review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)10.When people want to relax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themselves,they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prefer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or listen to music rather than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watch;read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B.watching;read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watch;reading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D.watch;reading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31139" y="1443784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288654" y="3408363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14401" y="980930"/>
            <a:ext cx="10561981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A:Hi,Tom.I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starting a band.1.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B:Sure,John.I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love to be in a band.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A:OK,good!2.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want to play an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I can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music that has great lyrics.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B:Well,there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Dave.He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plays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prefers quiet music.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A:What about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Henry?He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plays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guitar,doesn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B:Yes.4.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play loud music and quiet music.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B:What kind of music do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like,John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A:Oh,I like music that I can dance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just one problem for our band.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sing well.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52339" y="1402675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765731" y="2224309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92305" y="3032691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54473" y="4238640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65801" y="5842154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5026"/>
            <a:ext cx="8128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 like music that I can sing along with.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to join the band?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else can join our band?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Henry loves music 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loud.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want to play?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sing aloud?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212</Words>
  <Application>Microsoft Office PowerPoint</Application>
  <PresentationFormat>宽屏</PresentationFormat>
  <Paragraphs>98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 like music that I can dance to.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2017-05-09T08:35:00Z</dcterms:created>
  <dcterms:modified xsi:type="dcterms:W3CDTF">2023-01-16T21:40:15Z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87A2944AD96D4C8D9A8DC83998A26B8C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