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91" r:id="rId4"/>
    <p:sldId id="279" r:id="rId5"/>
    <p:sldId id="280" r:id="rId6"/>
    <p:sldId id="293" r:id="rId7"/>
    <p:sldId id="294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5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909"/>
    <a:srgbClr val="F5A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EE506FAD-1A4A-4216-A1B0-2F582F237FC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883DF928-65E1-4C49-A730-C0ECC76C70B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孩子，书本，男孩，学习，孤立，教育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1787" r="-217719" b="1785"/>
          <a:stretch>
            <a:fillRect/>
          </a:stretch>
        </p:blipFill>
        <p:spPr bwMode="auto">
          <a:xfrm>
            <a:off x="0" y="217714"/>
            <a:ext cx="3904343" cy="783772"/>
          </a:xfrm>
          <a:prstGeom prst="rect">
            <a:avLst/>
          </a:prstGeom>
          <a:noFill/>
          <a:ln>
            <a:solidFill>
              <a:srgbClr val="F5A11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884239" y="397234"/>
            <a:ext cx="265537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1" dirty="0" smtClean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  <a:lvl2pPr>
              <a:defRPr lang="zh-CN" altLang="en-US" sz="1800" dirty="0" smtClean="0"/>
            </a:lvl2pPr>
            <a:lvl3pPr>
              <a:defRPr lang="zh-CN" altLang="en-US" sz="1800" dirty="0" smtClean="0"/>
            </a:lvl3pPr>
            <a:lvl4pPr>
              <a:defRPr lang="zh-CN" altLang="en-US" dirty="0" smtClean="0"/>
            </a:lvl4pPr>
            <a:lvl5pPr marL="1600200" indent="0">
              <a:buNone/>
              <a:defRPr lang="zh-CN" altLang="en-US" dirty="0"/>
            </a:lvl5pPr>
          </a:lstStyle>
          <a:p>
            <a:pPr marL="0" lvl="0"/>
            <a:r>
              <a:rPr lang="en-US" altLang="zh-CN" dirty="0"/>
              <a:t>01 </a:t>
            </a:r>
            <a:r>
              <a:rPr lang="zh-CN" altLang="en-US" dirty="0"/>
              <a:t>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1026" name="Picture 2" descr="孩子，书本，男孩，学习，孤立，教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69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131616" y="0"/>
            <a:ext cx="11060384" cy="6858000"/>
          </a:xfrm>
          <a:prstGeom prst="rect">
            <a:avLst/>
          </a:prstGeom>
          <a:gradFill flip="none" rotWithShape="1">
            <a:gsLst>
              <a:gs pos="74000">
                <a:schemeClr val="bg1"/>
              </a:gs>
              <a:gs pos="29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quotation-right-mark_32194"/>
          <p:cNvSpPr>
            <a:spLocks noChangeAspect="1"/>
          </p:cNvSpPr>
          <p:nvPr/>
        </p:nvSpPr>
        <p:spPr bwMode="auto">
          <a:xfrm>
            <a:off x="11030061" y="1289955"/>
            <a:ext cx="609685" cy="565862"/>
          </a:xfrm>
          <a:custGeom>
            <a:avLst/>
            <a:gdLst>
              <a:gd name="T0" fmla="*/ 2650 w 4654"/>
              <a:gd name="T1" fmla="*/ 4135 h 4326"/>
              <a:gd name="T2" fmla="*/ 2650 w 4654"/>
              <a:gd name="T3" fmla="*/ 3359 h 4326"/>
              <a:gd name="T4" fmla="*/ 2841 w 4654"/>
              <a:gd name="T5" fmla="*/ 3168 h 4326"/>
              <a:gd name="T6" fmla="*/ 3450 w 4654"/>
              <a:gd name="T7" fmla="*/ 2022 h 4326"/>
              <a:gd name="T8" fmla="*/ 2841 w 4654"/>
              <a:gd name="T9" fmla="*/ 2022 h 4326"/>
              <a:gd name="T10" fmla="*/ 2650 w 4654"/>
              <a:gd name="T11" fmla="*/ 1831 h 4326"/>
              <a:gd name="T12" fmla="*/ 2650 w 4654"/>
              <a:gd name="T13" fmla="*/ 191 h 4326"/>
              <a:gd name="T14" fmla="*/ 2841 w 4654"/>
              <a:gd name="T15" fmla="*/ 1 h 4326"/>
              <a:gd name="T16" fmla="*/ 4464 w 4654"/>
              <a:gd name="T17" fmla="*/ 1 h 4326"/>
              <a:gd name="T18" fmla="*/ 4654 w 4654"/>
              <a:gd name="T19" fmla="*/ 191 h 4326"/>
              <a:gd name="T20" fmla="*/ 4654 w 4654"/>
              <a:gd name="T21" fmla="*/ 1831 h 4326"/>
              <a:gd name="T22" fmla="*/ 4545 w 4654"/>
              <a:gd name="T23" fmla="*/ 2826 h 4326"/>
              <a:gd name="T24" fmla="*/ 4207 w 4654"/>
              <a:gd name="T25" fmla="*/ 3613 h 4326"/>
              <a:gd name="T26" fmla="*/ 3631 w 4654"/>
              <a:gd name="T27" fmla="*/ 4139 h 4326"/>
              <a:gd name="T28" fmla="*/ 2841 w 4654"/>
              <a:gd name="T29" fmla="*/ 4326 h 4326"/>
              <a:gd name="T30" fmla="*/ 2650 w 4654"/>
              <a:gd name="T31" fmla="*/ 4135 h 4326"/>
              <a:gd name="T32" fmla="*/ 191 w 4654"/>
              <a:gd name="T33" fmla="*/ 3168 h 4326"/>
              <a:gd name="T34" fmla="*/ 0 w 4654"/>
              <a:gd name="T35" fmla="*/ 3358 h 4326"/>
              <a:gd name="T36" fmla="*/ 0 w 4654"/>
              <a:gd name="T37" fmla="*/ 4135 h 4326"/>
              <a:gd name="T38" fmla="*/ 191 w 4654"/>
              <a:gd name="T39" fmla="*/ 4326 h 4326"/>
              <a:gd name="T40" fmla="*/ 981 w 4654"/>
              <a:gd name="T41" fmla="*/ 4139 h 4326"/>
              <a:gd name="T42" fmla="*/ 1556 w 4654"/>
              <a:gd name="T43" fmla="*/ 3613 h 4326"/>
              <a:gd name="T44" fmla="*/ 1895 w 4654"/>
              <a:gd name="T45" fmla="*/ 2826 h 4326"/>
              <a:gd name="T46" fmla="*/ 2004 w 4654"/>
              <a:gd name="T47" fmla="*/ 1831 h 4326"/>
              <a:gd name="T48" fmla="*/ 2004 w 4654"/>
              <a:gd name="T49" fmla="*/ 191 h 4326"/>
              <a:gd name="T50" fmla="*/ 1813 w 4654"/>
              <a:gd name="T51" fmla="*/ 0 h 4326"/>
              <a:gd name="T52" fmla="*/ 191 w 4654"/>
              <a:gd name="T53" fmla="*/ 0 h 4326"/>
              <a:gd name="T54" fmla="*/ 0 w 4654"/>
              <a:gd name="T55" fmla="*/ 191 h 4326"/>
              <a:gd name="T56" fmla="*/ 0 w 4654"/>
              <a:gd name="T57" fmla="*/ 1831 h 4326"/>
              <a:gd name="T58" fmla="*/ 191 w 4654"/>
              <a:gd name="T59" fmla="*/ 2022 h 4326"/>
              <a:gd name="T60" fmla="*/ 791 w 4654"/>
              <a:gd name="T61" fmla="*/ 2022 h 4326"/>
              <a:gd name="T62" fmla="*/ 191 w 4654"/>
              <a:gd name="T63" fmla="*/ 3168 h 4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54" h="4326">
                <a:moveTo>
                  <a:pt x="2650" y="4135"/>
                </a:moveTo>
                <a:lnTo>
                  <a:pt x="2650" y="3359"/>
                </a:lnTo>
                <a:cubicBezTo>
                  <a:pt x="2650" y="3253"/>
                  <a:pt x="2736" y="3168"/>
                  <a:pt x="2841" y="3168"/>
                </a:cubicBezTo>
                <a:cubicBezTo>
                  <a:pt x="3217" y="3168"/>
                  <a:pt x="3421" y="2783"/>
                  <a:pt x="3450" y="2022"/>
                </a:cubicBezTo>
                <a:lnTo>
                  <a:pt x="2841" y="2022"/>
                </a:lnTo>
                <a:cubicBezTo>
                  <a:pt x="2736" y="2022"/>
                  <a:pt x="2650" y="1936"/>
                  <a:pt x="2650" y="1831"/>
                </a:cubicBezTo>
                <a:lnTo>
                  <a:pt x="2650" y="191"/>
                </a:lnTo>
                <a:cubicBezTo>
                  <a:pt x="2650" y="86"/>
                  <a:pt x="2736" y="1"/>
                  <a:pt x="2841" y="1"/>
                </a:cubicBezTo>
                <a:lnTo>
                  <a:pt x="4464" y="1"/>
                </a:lnTo>
                <a:cubicBezTo>
                  <a:pt x="4569" y="1"/>
                  <a:pt x="4654" y="86"/>
                  <a:pt x="4654" y="191"/>
                </a:cubicBezTo>
                <a:lnTo>
                  <a:pt x="4654" y="1831"/>
                </a:lnTo>
                <a:cubicBezTo>
                  <a:pt x="4654" y="2196"/>
                  <a:pt x="4618" y="2530"/>
                  <a:pt x="4545" y="2826"/>
                </a:cubicBezTo>
                <a:cubicBezTo>
                  <a:pt x="4471" y="3129"/>
                  <a:pt x="4357" y="3394"/>
                  <a:pt x="4207" y="3613"/>
                </a:cubicBezTo>
                <a:cubicBezTo>
                  <a:pt x="4052" y="3839"/>
                  <a:pt x="3858" y="4016"/>
                  <a:pt x="3631" y="4139"/>
                </a:cubicBezTo>
                <a:cubicBezTo>
                  <a:pt x="3403" y="4263"/>
                  <a:pt x="3137" y="4326"/>
                  <a:pt x="2841" y="4326"/>
                </a:cubicBezTo>
                <a:cubicBezTo>
                  <a:pt x="2736" y="4326"/>
                  <a:pt x="2650" y="4241"/>
                  <a:pt x="2650" y="4135"/>
                </a:cubicBezTo>
                <a:close/>
                <a:moveTo>
                  <a:pt x="191" y="3168"/>
                </a:moveTo>
                <a:cubicBezTo>
                  <a:pt x="85" y="3168"/>
                  <a:pt x="0" y="3253"/>
                  <a:pt x="0" y="3358"/>
                </a:cubicBezTo>
                <a:lnTo>
                  <a:pt x="0" y="4135"/>
                </a:lnTo>
                <a:cubicBezTo>
                  <a:pt x="0" y="4241"/>
                  <a:pt x="85" y="4326"/>
                  <a:pt x="191" y="4326"/>
                </a:cubicBezTo>
                <a:cubicBezTo>
                  <a:pt x="486" y="4326"/>
                  <a:pt x="752" y="4263"/>
                  <a:pt x="981" y="4139"/>
                </a:cubicBezTo>
                <a:cubicBezTo>
                  <a:pt x="1208" y="4016"/>
                  <a:pt x="1402" y="3839"/>
                  <a:pt x="1556" y="3613"/>
                </a:cubicBezTo>
                <a:cubicBezTo>
                  <a:pt x="1707" y="3394"/>
                  <a:pt x="1821" y="3129"/>
                  <a:pt x="1895" y="2826"/>
                </a:cubicBezTo>
                <a:cubicBezTo>
                  <a:pt x="1967" y="2530"/>
                  <a:pt x="2004" y="2195"/>
                  <a:pt x="2004" y="1831"/>
                </a:cubicBezTo>
                <a:lnTo>
                  <a:pt x="2004" y="191"/>
                </a:lnTo>
                <a:cubicBezTo>
                  <a:pt x="2004" y="86"/>
                  <a:pt x="1919" y="0"/>
                  <a:pt x="1813" y="0"/>
                </a:cubicBezTo>
                <a:lnTo>
                  <a:pt x="191" y="0"/>
                </a:lnTo>
                <a:cubicBezTo>
                  <a:pt x="85" y="0"/>
                  <a:pt x="0" y="86"/>
                  <a:pt x="0" y="191"/>
                </a:cubicBezTo>
                <a:lnTo>
                  <a:pt x="0" y="1831"/>
                </a:lnTo>
                <a:cubicBezTo>
                  <a:pt x="0" y="1936"/>
                  <a:pt x="85" y="2022"/>
                  <a:pt x="191" y="2022"/>
                </a:cubicBezTo>
                <a:lnTo>
                  <a:pt x="791" y="2022"/>
                </a:lnTo>
                <a:cubicBezTo>
                  <a:pt x="763" y="2782"/>
                  <a:pt x="561" y="3168"/>
                  <a:pt x="191" y="3168"/>
                </a:cubicBezTo>
                <a:close/>
              </a:path>
            </a:pathLst>
          </a:custGeom>
          <a:gradFill flip="none" rotWithShape="1">
            <a:gsLst>
              <a:gs pos="0">
                <a:srgbClr val="F5AD14"/>
              </a:gs>
              <a:gs pos="100000">
                <a:srgbClr val="F01D0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1334903" y="2257284"/>
            <a:ext cx="0" cy="1307970"/>
          </a:xfrm>
          <a:prstGeom prst="line">
            <a:avLst/>
          </a:prstGeom>
          <a:noFill/>
          <a:ln w="19050" cap="flat" cmpd="sng" algn="ctr">
            <a:solidFill>
              <a:srgbClr val="2F4D49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 rot="5400000">
            <a:off x="10635919" y="4373696"/>
            <a:ext cx="1397966" cy="18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CN" sz="500" dirty="0">
                <a:solidFill>
                  <a:srgbClr val="FFFFFF">
                    <a:lumMod val="65000"/>
                  </a:srgbClr>
                </a:solidFill>
                <a:latin typeface="思源黑体 CN Light" panose="020B0300000000000000" pitchFamily="34" charset="-122"/>
                <a:ea typeface="思源黑体 CN Bold" panose="020B0800000000000000" pitchFamily="34" charset="-122"/>
              </a:rPr>
              <a:t>FASHION TEMPLATE</a:t>
            </a:r>
            <a:endParaRPr lang="zh-CN" altLang="en-US" sz="500" dirty="0">
              <a:solidFill>
                <a:srgbClr val="FFFFFF">
                  <a:lumMod val="65000"/>
                </a:srgbClr>
              </a:solidFill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13284" y="1790579"/>
            <a:ext cx="330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六年级数学下册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26547" y="2427808"/>
            <a:ext cx="4633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负数的实际应用</a:t>
            </a:r>
            <a:endParaRPr lang="en-US" altLang="zh-CN" sz="48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596184" y="4941412"/>
            <a:ext cx="2077916" cy="396000"/>
            <a:chOff x="955752" y="5775327"/>
            <a:chExt cx="1332000" cy="396000"/>
          </a:xfrm>
        </p:grpSpPr>
        <p:sp>
          <p:nvSpPr>
            <p:cNvPr id="12" name="矩形 11"/>
            <p:cNvSpPr/>
            <p:nvPr/>
          </p:nvSpPr>
          <p:spPr>
            <a:xfrm>
              <a:off x="955752" y="5775327"/>
              <a:ext cx="1332000" cy="396000"/>
            </a:xfrm>
            <a:prstGeom prst="rect">
              <a:avLst/>
            </a:prstGeom>
            <a:gradFill flip="none" rotWithShape="1">
              <a:gsLst>
                <a:gs pos="0">
                  <a:srgbClr val="F5A112"/>
                </a:gs>
                <a:gs pos="100000">
                  <a:srgbClr val="F1390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Light" panose="020B03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55752" y="5804050"/>
              <a:ext cx="13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60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98390" y="3362844"/>
            <a:ext cx="4122559" cy="741633"/>
            <a:chOff x="857958" y="3839216"/>
            <a:chExt cx="4122559" cy="741633"/>
          </a:xfrm>
        </p:grpSpPr>
        <p:sp>
          <p:nvSpPr>
            <p:cNvPr id="15" name="文本框 14"/>
            <p:cNvSpPr txBox="1"/>
            <p:nvPr/>
          </p:nvSpPr>
          <p:spPr>
            <a:xfrm>
              <a:off x="857958" y="3927156"/>
              <a:ext cx="41207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b="1" dirty="0">
                  <a:solidFill>
                    <a:srgbClr val="2E2E2E">
                      <a:lumMod val="75000"/>
                      <a:lumOff val="25000"/>
                    </a:srgb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UNDERSTANDING OF NEGATIVE NUMBERS</a:t>
              </a:r>
              <a:endParaRPr lang="zh-CN" altLang="en-US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55753" y="4303850"/>
              <a:ext cx="1589574" cy="275590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774579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某某实验小学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959397" y="3839216"/>
              <a:ext cx="4021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9904213" y="1790579"/>
            <a:ext cx="85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1.2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564084" y="1335133"/>
            <a:ext cx="43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8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SIXTH GRADE MATHEMATICS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38"/>
          <p:cNvSpPr>
            <a:spLocks noChangeArrowheads="1"/>
          </p:cNvSpPr>
          <p:nvPr/>
        </p:nvSpPr>
        <p:spPr bwMode="auto">
          <a:xfrm>
            <a:off x="4934719" y="328971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" name="Oval 40"/>
          <p:cNvSpPr>
            <a:spLocks noChangeArrowheads="1"/>
          </p:cNvSpPr>
          <p:nvPr/>
        </p:nvSpPr>
        <p:spPr bwMode="auto">
          <a:xfrm>
            <a:off x="6792107" y="328971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720141" y="3146835"/>
            <a:ext cx="6357982" cy="684371"/>
            <a:chOff x="1714480" y="2857496"/>
            <a:chExt cx="5357850" cy="684371"/>
          </a:xfrm>
        </p:grpSpPr>
        <p:grpSp>
          <p:nvGrpSpPr>
            <p:cNvPr id="9" name="Group 28"/>
            <p:cNvGrpSpPr/>
            <p:nvPr/>
          </p:nvGrpSpPr>
          <p:grpSpPr bwMode="auto">
            <a:xfrm>
              <a:off x="1714480" y="2857496"/>
              <a:ext cx="5357850" cy="219076"/>
              <a:chOff x="839" y="1976"/>
              <a:chExt cx="2813" cy="48"/>
            </a:xfrm>
          </p:grpSpPr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214810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4784709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312017" y="2976710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801634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319705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620904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1802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571736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026799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9" name="右箭头 28"/>
          <p:cNvSpPr/>
          <p:nvPr/>
        </p:nvSpPr>
        <p:spPr>
          <a:xfrm>
            <a:off x="5884088" y="2877773"/>
            <a:ext cx="928694" cy="214314"/>
          </a:xfrm>
          <a:prstGeom prst="rightArrow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左箭头 29"/>
          <p:cNvSpPr/>
          <p:nvPr/>
        </p:nvSpPr>
        <p:spPr>
          <a:xfrm>
            <a:off x="4883956" y="2877773"/>
            <a:ext cx="928694" cy="214314"/>
          </a:xfrm>
          <a:prstGeom prst="leftArrow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434653" y="4004091"/>
            <a:ext cx="1000132" cy="541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-1.5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 rot="5400000">
            <a:off x="4648499" y="3674086"/>
            <a:ext cx="643736" cy="794"/>
          </a:xfrm>
          <a:prstGeom prst="straightConnector1">
            <a:avLst/>
          </a:prstGeom>
          <a:ln w="2222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363479" y="4004091"/>
            <a:ext cx="1000132" cy="541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1.5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 rot="5400000">
            <a:off x="6520437" y="3682619"/>
            <a:ext cx="643736" cy="794"/>
          </a:xfrm>
          <a:prstGeom prst="straightConnector1">
            <a:avLst/>
          </a:prstGeom>
          <a:ln w="2222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1401229" y="1564210"/>
            <a:ext cx="9569051" cy="621305"/>
            <a:chOff x="1500165" y="1357298"/>
            <a:chExt cx="9593429" cy="621305"/>
          </a:xfrm>
        </p:grpSpPr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1500165" y="1357298"/>
              <a:ext cx="9194842" cy="621305"/>
            </a:xfrm>
            <a:prstGeom prst="wedgeRoundRectCallout">
              <a:avLst>
                <a:gd name="adj1" fmla="val -10540"/>
                <a:gd name="adj2" fmla="val 108231"/>
                <a:gd name="adj3" fmla="val 16667"/>
              </a:avLst>
            </a:prstGeom>
            <a:noFill/>
            <a:ln w="19050">
              <a:solidFill>
                <a:srgbClr val="F13909"/>
              </a:solidFill>
              <a:miter lim="800000"/>
            </a:ln>
          </p:spPr>
          <p:txBody>
            <a:bodyPr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1500165" y="1360134"/>
              <a:ext cx="9593429" cy="499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在直线上表示出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-1.5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。如果你想从起点到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-1.5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处，应如何运动呢？</a:t>
              </a:r>
            </a:p>
          </p:txBody>
        </p:sp>
      </p:grp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2060013" y="5295731"/>
            <a:ext cx="4523995" cy="47057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从起点到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-1.5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处，应向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米。</a:t>
            </a:r>
          </a:p>
        </p:txBody>
      </p:sp>
      <p:sp>
        <p:nvSpPr>
          <p:cNvPr id="41" name="KSO_Shape"/>
          <p:cNvSpPr/>
          <p:nvPr/>
        </p:nvSpPr>
        <p:spPr bwMode="auto">
          <a:xfrm>
            <a:off x="6758964" y="4849675"/>
            <a:ext cx="3657516" cy="1453721"/>
          </a:xfrm>
          <a:custGeom>
            <a:avLst/>
            <a:gdLst>
              <a:gd name="connsiteX0" fmla="*/ 1265535 w 1905000"/>
              <a:gd name="connsiteY0" fmla="*/ 0 h 1050925"/>
              <a:gd name="connsiteX1" fmla="*/ 1282981 w 1905000"/>
              <a:gd name="connsiteY1" fmla="*/ 0 h 1050925"/>
              <a:gd name="connsiteX2" fmla="*/ 1300097 w 1905000"/>
              <a:gd name="connsiteY2" fmla="*/ 83 h 1050925"/>
              <a:gd name="connsiteX3" fmla="*/ 1316881 w 1905000"/>
              <a:gd name="connsiteY3" fmla="*/ 331 h 1050925"/>
              <a:gd name="connsiteX4" fmla="*/ 1333335 w 1905000"/>
              <a:gd name="connsiteY4" fmla="*/ 662 h 1050925"/>
              <a:gd name="connsiteX5" fmla="*/ 1349541 w 1905000"/>
              <a:gd name="connsiteY5" fmla="*/ 911 h 1050925"/>
              <a:gd name="connsiteX6" fmla="*/ 1365416 w 1905000"/>
              <a:gd name="connsiteY6" fmla="*/ 1490 h 1050925"/>
              <a:gd name="connsiteX7" fmla="*/ 1380960 w 1905000"/>
              <a:gd name="connsiteY7" fmla="*/ 1987 h 1050925"/>
              <a:gd name="connsiteX8" fmla="*/ 1396256 w 1905000"/>
              <a:gd name="connsiteY8" fmla="*/ 2649 h 1050925"/>
              <a:gd name="connsiteX9" fmla="*/ 1411304 w 1905000"/>
              <a:gd name="connsiteY9" fmla="*/ 3477 h 1050925"/>
              <a:gd name="connsiteX10" fmla="*/ 1426022 w 1905000"/>
              <a:gd name="connsiteY10" fmla="*/ 4222 h 1050925"/>
              <a:gd name="connsiteX11" fmla="*/ 1440408 w 1905000"/>
              <a:gd name="connsiteY11" fmla="*/ 5132 h 1050925"/>
              <a:gd name="connsiteX12" fmla="*/ 1454547 w 1905000"/>
              <a:gd name="connsiteY12" fmla="*/ 6208 h 1050925"/>
              <a:gd name="connsiteX13" fmla="*/ 1468438 w 1905000"/>
              <a:gd name="connsiteY13" fmla="*/ 7284 h 1050925"/>
              <a:gd name="connsiteX14" fmla="*/ 1481998 w 1905000"/>
              <a:gd name="connsiteY14" fmla="*/ 8443 h 1050925"/>
              <a:gd name="connsiteX15" fmla="*/ 1495392 w 1905000"/>
              <a:gd name="connsiteY15" fmla="*/ 9685 h 1050925"/>
              <a:gd name="connsiteX16" fmla="*/ 1508291 w 1905000"/>
              <a:gd name="connsiteY16" fmla="*/ 11092 h 1050925"/>
              <a:gd name="connsiteX17" fmla="*/ 1521106 w 1905000"/>
              <a:gd name="connsiteY17" fmla="*/ 12499 h 1050925"/>
              <a:gd name="connsiteX18" fmla="*/ 1533674 w 1905000"/>
              <a:gd name="connsiteY18" fmla="*/ 13989 h 1050925"/>
              <a:gd name="connsiteX19" fmla="*/ 1545828 w 1905000"/>
              <a:gd name="connsiteY19" fmla="*/ 15562 h 1050925"/>
              <a:gd name="connsiteX20" fmla="*/ 1557900 w 1905000"/>
              <a:gd name="connsiteY20" fmla="*/ 17300 h 1050925"/>
              <a:gd name="connsiteX21" fmla="*/ 1569558 w 1905000"/>
              <a:gd name="connsiteY21" fmla="*/ 18956 h 1050925"/>
              <a:gd name="connsiteX22" fmla="*/ 1581051 w 1905000"/>
              <a:gd name="connsiteY22" fmla="*/ 20777 h 1050925"/>
              <a:gd name="connsiteX23" fmla="*/ 1592130 w 1905000"/>
              <a:gd name="connsiteY23" fmla="*/ 22681 h 1050925"/>
              <a:gd name="connsiteX24" fmla="*/ 1603210 w 1905000"/>
              <a:gd name="connsiteY24" fmla="*/ 24667 h 1050925"/>
              <a:gd name="connsiteX25" fmla="*/ 1613876 w 1905000"/>
              <a:gd name="connsiteY25" fmla="*/ 26654 h 1050925"/>
              <a:gd name="connsiteX26" fmla="*/ 1624376 w 1905000"/>
              <a:gd name="connsiteY26" fmla="*/ 28806 h 1050925"/>
              <a:gd name="connsiteX27" fmla="*/ 1634546 w 1905000"/>
              <a:gd name="connsiteY27" fmla="*/ 30876 h 1050925"/>
              <a:gd name="connsiteX28" fmla="*/ 1644551 w 1905000"/>
              <a:gd name="connsiteY28" fmla="*/ 33111 h 1050925"/>
              <a:gd name="connsiteX29" fmla="*/ 1654225 w 1905000"/>
              <a:gd name="connsiteY29" fmla="*/ 35428 h 1050925"/>
              <a:gd name="connsiteX30" fmla="*/ 1663816 w 1905000"/>
              <a:gd name="connsiteY30" fmla="*/ 37746 h 1050925"/>
              <a:gd name="connsiteX31" fmla="*/ 1673076 w 1905000"/>
              <a:gd name="connsiteY31" fmla="*/ 40147 h 1050925"/>
              <a:gd name="connsiteX32" fmla="*/ 1682171 w 1905000"/>
              <a:gd name="connsiteY32" fmla="*/ 42713 h 1050925"/>
              <a:gd name="connsiteX33" fmla="*/ 1690853 w 1905000"/>
              <a:gd name="connsiteY33" fmla="*/ 45196 h 1050925"/>
              <a:gd name="connsiteX34" fmla="*/ 1699535 w 1905000"/>
              <a:gd name="connsiteY34" fmla="*/ 47845 h 1050925"/>
              <a:gd name="connsiteX35" fmla="*/ 1707886 w 1905000"/>
              <a:gd name="connsiteY35" fmla="*/ 50494 h 1050925"/>
              <a:gd name="connsiteX36" fmla="*/ 1715988 w 1905000"/>
              <a:gd name="connsiteY36" fmla="*/ 53225 h 1050925"/>
              <a:gd name="connsiteX37" fmla="*/ 1723926 w 1905000"/>
              <a:gd name="connsiteY37" fmla="*/ 55957 h 1050925"/>
              <a:gd name="connsiteX38" fmla="*/ 1731698 w 1905000"/>
              <a:gd name="connsiteY38" fmla="*/ 58771 h 1050925"/>
              <a:gd name="connsiteX39" fmla="*/ 1739140 w 1905000"/>
              <a:gd name="connsiteY39" fmla="*/ 61668 h 1050925"/>
              <a:gd name="connsiteX40" fmla="*/ 1746498 w 1905000"/>
              <a:gd name="connsiteY40" fmla="*/ 64565 h 1050925"/>
              <a:gd name="connsiteX41" fmla="*/ 1753609 w 1905000"/>
              <a:gd name="connsiteY41" fmla="*/ 67545 h 1050925"/>
              <a:gd name="connsiteX42" fmla="*/ 1760389 w 1905000"/>
              <a:gd name="connsiteY42" fmla="*/ 70608 h 1050925"/>
              <a:gd name="connsiteX43" fmla="*/ 1767169 w 1905000"/>
              <a:gd name="connsiteY43" fmla="*/ 73671 h 1050925"/>
              <a:gd name="connsiteX44" fmla="*/ 1773701 w 1905000"/>
              <a:gd name="connsiteY44" fmla="*/ 76816 h 1050925"/>
              <a:gd name="connsiteX45" fmla="*/ 1779985 w 1905000"/>
              <a:gd name="connsiteY45" fmla="*/ 79962 h 1050925"/>
              <a:gd name="connsiteX46" fmla="*/ 1786103 w 1905000"/>
              <a:gd name="connsiteY46" fmla="*/ 83273 h 1050925"/>
              <a:gd name="connsiteX47" fmla="*/ 1791973 w 1905000"/>
              <a:gd name="connsiteY47" fmla="*/ 86501 h 1050925"/>
              <a:gd name="connsiteX48" fmla="*/ 1797679 w 1905000"/>
              <a:gd name="connsiteY48" fmla="*/ 89812 h 1050925"/>
              <a:gd name="connsiteX49" fmla="*/ 1803218 w 1905000"/>
              <a:gd name="connsiteY49" fmla="*/ 93123 h 1050925"/>
              <a:gd name="connsiteX50" fmla="*/ 1808593 w 1905000"/>
              <a:gd name="connsiteY50" fmla="*/ 96517 h 1050925"/>
              <a:gd name="connsiteX51" fmla="*/ 1813802 w 1905000"/>
              <a:gd name="connsiteY51" fmla="*/ 99994 h 1050925"/>
              <a:gd name="connsiteX52" fmla="*/ 1818845 w 1905000"/>
              <a:gd name="connsiteY52" fmla="*/ 103470 h 1050925"/>
              <a:gd name="connsiteX53" fmla="*/ 1823641 w 1905000"/>
              <a:gd name="connsiteY53" fmla="*/ 106947 h 1050925"/>
              <a:gd name="connsiteX54" fmla="*/ 1828271 w 1905000"/>
              <a:gd name="connsiteY54" fmla="*/ 110506 h 1050925"/>
              <a:gd name="connsiteX55" fmla="*/ 1832819 w 1905000"/>
              <a:gd name="connsiteY55" fmla="*/ 114148 h 1050925"/>
              <a:gd name="connsiteX56" fmla="*/ 1837118 w 1905000"/>
              <a:gd name="connsiteY56" fmla="*/ 117708 h 1050925"/>
              <a:gd name="connsiteX57" fmla="*/ 1841252 w 1905000"/>
              <a:gd name="connsiteY57" fmla="*/ 121267 h 1050925"/>
              <a:gd name="connsiteX58" fmla="*/ 1845221 w 1905000"/>
              <a:gd name="connsiteY58" fmla="*/ 124992 h 1050925"/>
              <a:gd name="connsiteX59" fmla="*/ 1849107 w 1905000"/>
              <a:gd name="connsiteY59" fmla="*/ 128634 h 1050925"/>
              <a:gd name="connsiteX60" fmla="*/ 1852828 w 1905000"/>
              <a:gd name="connsiteY60" fmla="*/ 132442 h 1050925"/>
              <a:gd name="connsiteX61" fmla="*/ 1856383 w 1905000"/>
              <a:gd name="connsiteY61" fmla="*/ 136250 h 1050925"/>
              <a:gd name="connsiteX62" fmla="*/ 1859773 w 1905000"/>
              <a:gd name="connsiteY62" fmla="*/ 139892 h 1050925"/>
              <a:gd name="connsiteX63" fmla="*/ 1862998 w 1905000"/>
              <a:gd name="connsiteY63" fmla="*/ 143865 h 1050925"/>
              <a:gd name="connsiteX64" fmla="*/ 1866057 w 1905000"/>
              <a:gd name="connsiteY64" fmla="*/ 147590 h 1050925"/>
              <a:gd name="connsiteX65" fmla="*/ 1869033 w 1905000"/>
              <a:gd name="connsiteY65" fmla="*/ 151480 h 1050925"/>
              <a:gd name="connsiteX66" fmla="*/ 1871845 w 1905000"/>
              <a:gd name="connsiteY66" fmla="*/ 155288 h 1050925"/>
              <a:gd name="connsiteX67" fmla="*/ 1874490 w 1905000"/>
              <a:gd name="connsiteY67" fmla="*/ 159179 h 1050925"/>
              <a:gd name="connsiteX68" fmla="*/ 1877136 w 1905000"/>
              <a:gd name="connsiteY68" fmla="*/ 163235 h 1050925"/>
              <a:gd name="connsiteX69" fmla="*/ 1879534 w 1905000"/>
              <a:gd name="connsiteY69" fmla="*/ 167125 h 1050925"/>
              <a:gd name="connsiteX70" fmla="*/ 1881766 w 1905000"/>
              <a:gd name="connsiteY70" fmla="*/ 171015 h 1050925"/>
              <a:gd name="connsiteX71" fmla="*/ 1883916 w 1905000"/>
              <a:gd name="connsiteY71" fmla="*/ 174989 h 1050925"/>
              <a:gd name="connsiteX72" fmla="*/ 1885983 w 1905000"/>
              <a:gd name="connsiteY72" fmla="*/ 179045 h 1050925"/>
              <a:gd name="connsiteX73" fmla="*/ 1887885 w 1905000"/>
              <a:gd name="connsiteY73" fmla="*/ 183018 h 1050925"/>
              <a:gd name="connsiteX74" fmla="*/ 1889704 w 1905000"/>
              <a:gd name="connsiteY74" fmla="*/ 186991 h 1050925"/>
              <a:gd name="connsiteX75" fmla="*/ 1891440 w 1905000"/>
              <a:gd name="connsiteY75" fmla="*/ 191047 h 1050925"/>
              <a:gd name="connsiteX76" fmla="*/ 1892929 w 1905000"/>
              <a:gd name="connsiteY76" fmla="*/ 195021 h 1050925"/>
              <a:gd name="connsiteX77" fmla="*/ 1894334 w 1905000"/>
              <a:gd name="connsiteY77" fmla="*/ 199077 h 1050925"/>
              <a:gd name="connsiteX78" fmla="*/ 1895740 w 1905000"/>
              <a:gd name="connsiteY78" fmla="*/ 203133 h 1050925"/>
              <a:gd name="connsiteX79" fmla="*/ 1896980 w 1905000"/>
              <a:gd name="connsiteY79" fmla="*/ 207189 h 1050925"/>
              <a:gd name="connsiteX80" fmla="*/ 1898138 w 1905000"/>
              <a:gd name="connsiteY80" fmla="*/ 211245 h 1050925"/>
              <a:gd name="connsiteX81" fmla="*/ 1899212 w 1905000"/>
              <a:gd name="connsiteY81" fmla="*/ 215301 h 1050925"/>
              <a:gd name="connsiteX82" fmla="*/ 1900122 w 1905000"/>
              <a:gd name="connsiteY82" fmla="*/ 219357 h 1050925"/>
              <a:gd name="connsiteX83" fmla="*/ 1901031 w 1905000"/>
              <a:gd name="connsiteY83" fmla="*/ 223413 h 1050925"/>
              <a:gd name="connsiteX84" fmla="*/ 1901776 w 1905000"/>
              <a:gd name="connsiteY84" fmla="*/ 227469 h 1050925"/>
              <a:gd name="connsiteX85" fmla="*/ 1902437 w 1905000"/>
              <a:gd name="connsiteY85" fmla="*/ 231525 h 1050925"/>
              <a:gd name="connsiteX86" fmla="*/ 1903016 w 1905000"/>
              <a:gd name="connsiteY86" fmla="*/ 235581 h 1050925"/>
              <a:gd name="connsiteX87" fmla="*/ 1903512 w 1905000"/>
              <a:gd name="connsiteY87" fmla="*/ 239637 h 1050925"/>
              <a:gd name="connsiteX88" fmla="*/ 1903925 w 1905000"/>
              <a:gd name="connsiteY88" fmla="*/ 243610 h 1050925"/>
              <a:gd name="connsiteX89" fmla="*/ 1904339 w 1905000"/>
              <a:gd name="connsiteY89" fmla="*/ 247749 h 1050925"/>
              <a:gd name="connsiteX90" fmla="*/ 1904587 w 1905000"/>
              <a:gd name="connsiteY90" fmla="*/ 251722 h 1050925"/>
              <a:gd name="connsiteX91" fmla="*/ 1904752 w 1905000"/>
              <a:gd name="connsiteY91" fmla="*/ 255695 h 1050925"/>
              <a:gd name="connsiteX92" fmla="*/ 1904918 w 1905000"/>
              <a:gd name="connsiteY92" fmla="*/ 259751 h 1050925"/>
              <a:gd name="connsiteX93" fmla="*/ 1905000 w 1905000"/>
              <a:gd name="connsiteY93" fmla="*/ 263725 h 1050925"/>
              <a:gd name="connsiteX94" fmla="*/ 1904918 w 1905000"/>
              <a:gd name="connsiteY94" fmla="*/ 271754 h 1050925"/>
              <a:gd name="connsiteX95" fmla="*/ 1904669 w 1905000"/>
              <a:gd name="connsiteY95" fmla="*/ 279618 h 1050925"/>
              <a:gd name="connsiteX96" fmla="*/ 1904173 w 1905000"/>
              <a:gd name="connsiteY96" fmla="*/ 287399 h 1050925"/>
              <a:gd name="connsiteX97" fmla="*/ 1903429 w 1905000"/>
              <a:gd name="connsiteY97" fmla="*/ 295262 h 1050925"/>
              <a:gd name="connsiteX98" fmla="*/ 1902602 w 1905000"/>
              <a:gd name="connsiteY98" fmla="*/ 302961 h 1050925"/>
              <a:gd name="connsiteX99" fmla="*/ 1901528 w 1905000"/>
              <a:gd name="connsiteY99" fmla="*/ 310493 h 1050925"/>
              <a:gd name="connsiteX100" fmla="*/ 1900370 w 1905000"/>
              <a:gd name="connsiteY100" fmla="*/ 318026 h 1050925"/>
              <a:gd name="connsiteX101" fmla="*/ 1899130 w 1905000"/>
              <a:gd name="connsiteY101" fmla="*/ 325227 h 1050925"/>
              <a:gd name="connsiteX102" fmla="*/ 1897724 w 1905000"/>
              <a:gd name="connsiteY102" fmla="*/ 332512 h 1050925"/>
              <a:gd name="connsiteX103" fmla="*/ 1894913 w 1905000"/>
              <a:gd name="connsiteY103" fmla="*/ 346584 h 1050925"/>
              <a:gd name="connsiteX104" fmla="*/ 1891771 w 1905000"/>
              <a:gd name="connsiteY104" fmla="*/ 360655 h 1050925"/>
              <a:gd name="connsiteX105" fmla="*/ 1888464 w 1905000"/>
              <a:gd name="connsiteY105" fmla="*/ 374893 h 1050925"/>
              <a:gd name="connsiteX106" fmla="*/ 1884991 w 1905000"/>
              <a:gd name="connsiteY106" fmla="*/ 389213 h 1050925"/>
              <a:gd name="connsiteX107" fmla="*/ 1881188 w 1905000"/>
              <a:gd name="connsiteY107" fmla="*/ 403699 h 1050925"/>
              <a:gd name="connsiteX108" fmla="*/ 1877302 w 1905000"/>
              <a:gd name="connsiteY108" fmla="*/ 418102 h 1050925"/>
              <a:gd name="connsiteX109" fmla="*/ 1873333 w 1905000"/>
              <a:gd name="connsiteY109" fmla="*/ 432671 h 1050925"/>
              <a:gd name="connsiteX110" fmla="*/ 1869116 w 1905000"/>
              <a:gd name="connsiteY110" fmla="*/ 447156 h 1050925"/>
              <a:gd name="connsiteX111" fmla="*/ 1864734 w 1905000"/>
              <a:gd name="connsiteY111" fmla="*/ 461725 h 1050925"/>
              <a:gd name="connsiteX112" fmla="*/ 1860269 w 1905000"/>
              <a:gd name="connsiteY112" fmla="*/ 476128 h 1050925"/>
              <a:gd name="connsiteX113" fmla="*/ 1855639 w 1905000"/>
              <a:gd name="connsiteY113" fmla="*/ 490614 h 1050925"/>
              <a:gd name="connsiteX114" fmla="*/ 1851009 w 1905000"/>
              <a:gd name="connsiteY114" fmla="*/ 504934 h 1050925"/>
              <a:gd name="connsiteX115" fmla="*/ 1846296 w 1905000"/>
              <a:gd name="connsiteY115" fmla="*/ 519254 h 1050925"/>
              <a:gd name="connsiteX116" fmla="*/ 1841418 w 1905000"/>
              <a:gd name="connsiteY116" fmla="*/ 533492 h 1050925"/>
              <a:gd name="connsiteX117" fmla="*/ 1836622 w 1905000"/>
              <a:gd name="connsiteY117" fmla="*/ 547481 h 1050925"/>
              <a:gd name="connsiteX118" fmla="*/ 1831661 w 1905000"/>
              <a:gd name="connsiteY118" fmla="*/ 561387 h 1050925"/>
              <a:gd name="connsiteX119" fmla="*/ 1826783 w 1905000"/>
              <a:gd name="connsiteY119" fmla="*/ 575211 h 1050925"/>
              <a:gd name="connsiteX120" fmla="*/ 1821904 w 1905000"/>
              <a:gd name="connsiteY120" fmla="*/ 588704 h 1050925"/>
              <a:gd name="connsiteX121" fmla="*/ 1812065 w 1905000"/>
              <a:gd name="connsiteY121" fmla="*/ 615275 h 1050925"/>
              <a:gd name="connsiteX122" fmla="*/ 1802391 w 1905000"/>
              <a:gd name="connsiteY122" fmla="*/ 640852 h 1050925"/>
              <a:gd name="connsiteX123" fmla="*/ 1793048 w 1905000"/>
              <a:gd name="connsiteY123" fmla="*/ 665189 h 1050925"/>
              <a:gd name="connsiteX124" fmla="*/ 1775685 w 1905000"/>
              <a:gd name="connsiteY124" fmla="*/ 710053 h 1050925"/>
              <a:gd name="connsiteX125" fmla="*/ 1767913 w 1905000"/>
              <a:gd name="connsiteY125" fmla="*/ 730085 h 1050925"/>
              <a:gd name="connsiteX126" fmla="*/ 1760802 w 1905000"/>
              <a:gd name="connsiteY126" fmla="*/ 748379 h 1050925"/>
              <a:gd name="connsiteX127" fmla="*/ 1758487 w 1905000"/>
              <a:gd name="connsiteY127" fmla="*/ 754090 h 1050925"/>
              <a:gd name="connsiteX128" fmla="*/ 1756172 w 1905000"/>
              <a:gd name="connsiteY128" fmla="*/ 759388 h 1050925"/>
              <a:gd name="connsiteX129" fmla="*/ 1753774 w 1905000"/>
              <a:gd name="connsiteY129" fmla="*/ 764437 h 1050925"/>
              <a:gd name="connsiteX130" fmla="*/ 1751128 w 1905000"/>
              <a:gd name="connsiteY130" fmla="*/ 769321 h 1050925"/>
              <a:gd name="connsiteX131" fmla="*/ 1748565 w 1905000"/>
              <a:gd name="connsiteY131" fmla="*/ 773791 h 1050925"/>
              <a:gd name="connsiteX132" fmla="*/ 1745754 w 1905000"/>
              <a:gd name="connsiteY132" fmla="*/ 778095 h 1050925"/>
              <a:gd name="connsiteX133" fmla="*/ 1742860 w 1905000"/>
              <a:gd name="connsiteY133" fmla="*/ 782151 h 1050925"/>
              <a:gd name="connsiteX134" fmla="*/ 1741372 w 1905000"/>
              <a:gd name="connsiteY134" fmla="*/ 784138 h 1050925"/>
              <a:gd name="connsiteX135" fmla="*/ 1739801 w 1905000"/>
              <a:gd name="connsiteY135" fmla="*/ 786042 h 1050925"/>
              <a:gd name="connsiteX136" fmla="*/ 1738313 w 1905000"/>
              <a:gd name="connsiteY136" fmla="*/ 787863 h 1050925"/>
              <a:gd name="connsiteX137" fmla="*/ 1736659 w 1905000"/>
              <a:gd name="connsiteY137" fmla="*/ 789518 h 1050925"/>
              <a:gd name="connsiteX138" fmla="*/ 1735088 w 1905000"/>
              <a:gd name="connsiteY138" fmla="*/ 791174 h 1050925"/>
              <a:gd name="connsiteX139" fmla="*/ 1733352 w 1905000"/>
              <a:gd name="connsiteY139" fmla="*/ 792912 h 1050925"/>
              <a:gd name="connsiteX140" fmla="*/ 1731698 w 1905000"/>
              <a:gd name="connsiteY140" fmla="*/ 794485 h 1050925"/>
              <a:gd name="connsiteX141" fmla="*/ 1729879 w 1905000"/>
              <a:gd name="connsiteY141" fmla="*/ 795975 h 1050925"/>
              <a:gd name="connsiteX142" fmla="*/ 1728143 w 1905000"/>
              <a:gd name="connsiteY142" fmla="*/ 797382 h 1050925"/>
              <a:gd name="connsiteX143" fmla="*/ 1726324 w 1905000"/>
              <a:gd name="connsiteY143" fmla="*/ 798872 h 1050925"/>
              <a:gd name="connsiteX144" fmla="*/ 1724422 w 1905000"/>
              <a:gd name="connsiteY144" fmla="*/ 800279 h 1050925"/>
              <a:gd name="connsiteX145" fmla="*/ 1722520 w 1905000"/>
              <a:gd name="connsiteY145" fmla="*/ 801521 h 1050925"/>
              <a:gd name="connsiteX146" fmla="*/ 1720619 w 1905000"/>
              <a:gd name="connsiteY146" fmla="*/ 802762 h 1050925"/>
              <a:gd name="connsiteX147" fmla="*/ 1718634 w 1905000"/>
              <a:gd name="connsiteY147" fmla="*/ 803921 h 1050925"/>
              <a:gd name="connsiteX148" fmla="*/ 1716650 w 1905000"/>
              <a:gd name="connsiteY148" fmla="*/ 805080 h 1050925"/>
              <a:gd name="connsiteX149" fmla="*/ 1714583 w 1905000"/>
              <a:gd name="connsiteY149" fmla="*/ 806239 h 1050925"/>
              <a:gd name="connsiteX150" fmla="*/ 1712433 w 1905000"/>
              <a:gd name="connsiteY150" fmla="*/ 807315 h 1050925"/>
              <a:gd name="connsiteX151" fmla="*/ 1710201 w 1905000"/>
              <a:gd name="connsiteY151" fmla="*/ 808226 h 1050925"/>
              <a:gd name="connsiteX152" fmla="*/ 1705819 w 1905000"/>
              <a:gd name="connsiteY152" fmla="*/ 810130 h 1050925"/>
              <a:gd name="connsiteX153" fmla="*/ 1701188 w 1905000"/>
              <a:gd name="connsiteY153" fmla="*/ 811868 h 1050925"/>
              <a:gd name="connsiteX154" fmla="*/ 1696310 w 1905000"/>
              <a:gd name="connsiteY154" fmla="*/ 813358 h 1050925"/>
              <a:gd name="connsiteX155" fmla="*/ 1691266 w 1905000"/>
              <a:gd name="connsiteY155" fmla="*/ 814682 h 1050925"/>
              <a:gd name="connsiteX156" fmla="*/ 1686140 w 1905000"/>
              <a:gd name="connsiteY156" fmla="*/ 815758 h 1050925"/>
              <a:gd name="connsiteX157" fmla="*/ 1680683 w 1905000"/>
              <a:gd name="connsiteY157" fmla="*/ 816834 h 1050925"/>
              <a:gd name="connsiteX158" fmla="*/ 1674978 w 1905000"/>
              <a:gd name="connsiteY158" fmla="*/ 817579 h 1050925"/>
              <a:gd name="connsiteX159" fmla="*/ 1669108 w 1905000"/>
              <a:gd name="connsiteY159" fmla="*/ 818242 h 1050925"/>
              <a:gd name="connsiteX160" fmla="*/ 1662989 w 1905000"/>
              <a:gd name="connsiteY160" fmla="*/ 818821 h 1050925"/>
              <a:gd name="connsiteX161" fmla="*/ 1656705 w 1905000"/>
              <a:gd name="connsiteY161" fmla="*/ 819152 h 1050925"/>
              <a:gd name="connsiteX162" fmla="*/ 1650008 w 1905000"/>
              <a:gd name="connsiteY162" fmla="*/ 819318 h 1050925"/>
              <a:gd name="connsiteX163" fmla="*/ 1643311 w 1905000"/>
              <a:gd name="connsiteY163" fmla="*/ 819400 h 1050925"/>
              <a:gd name="connsiteX164" fmla="*/ 1636117 w 1905000"/>
              <a:gd name="connsiteY164" fmla="*/ 819400 h 1050925"/>
              <a:gd name="connsiteX165" fmla="*/ 1628924 w 1905000"/>
              <a:gd name="connsiteY165" fmla="*/ 819318 h 1050925"/>
              <a:gd name="connsiteX166" fmla="*/ 1621235 w 1905000"/>
              <a:gd name="connsiteY166" fmla="*/ 818987 h 1050925"/>
              <a:gd name="connsiteX167" fmla="*/ 1613380 w 1905000"/>
              <a:gd name="connsiteY167" fmla="*/ 818738 h 1050925"/>
              <a:gd name="connsiteX168" fmla="*/ 1605194 w 1905000"/>
              <a:gd name="connsiteY168" fmla="*/ 818159 h 1050925"/>
              <a:gd name="connsiteX169" fmla="*/ 1596761 w 1905000"/>
              <a:gd name="connsiteY169" fmla="*/ 817662 h 1050925"/>
              <a:gd name="connsiteX170" fmla="*/ 1588162 w 1905000"/>
              <a:gd name="connsiteY170" fmla="*/ 816917 h 1050925"/>
              <a:gd name="connsiteX171" fmla="*/ 1579149 w 1905000"/>
              <a:gd name="connsiteY171" fmla="*/ 816172 h 1050925"/>
              <a:gd name="connsiteX172" fmla="*/ 1560298 w 1905000"/>
              <a:gd name="connsiteY172" fmla="*/ 814351 h 1050925"/>
              <a:gd name="connsiteX173" fmla="*/ 1540041 w 1905000"/>
              <a:gd name="connsiteY173" fmla="*/ 812365 h 1050925"/>
              <a:gd name="connsiteX174" fmla="*/ 1518709 w 1905000"/>
              <a:gd name="connsiteY174" fmla="*/ 810047 h 1050925"/>
              <a:gd name="connsiteX175" fmla="*/ 1495971 w 1905000"/>
              <a:gd name="connsiteY175" fmla="*/ 807646 h 1050925"/>
              <a:gd name="connsiteX176" fmla="*/ 1471828 w 1905000"/>
              <a:gd name="connsiteY176" fmla="*/ 804997 h 1050925"/>
              <a:gd name="connsiteX177" fmla="*/ 1446362 w 1905000"/>
              <a:gd name="connsiteY177" fmla="*/ 802266 h 1050925"/>
              <a:gd name="connsiteX178" fmla="*/ 1419242 w 1905000"/>
              <a:gd name="connsiteY178" fmla="*/ 799534 h 1050925"/>
              <a:gd name="connsiteX179" fmla="*/ 1390799 w 1905000"/>
              <a:gd name="connsiteY179" fmla="*/ 796637 h 1050925"/>
              <a:gd name="connsiteX180" fmla="*/ 1360703 w 1905000"/>
              <a:gd name="connsiteY180" fmla="*/ 793905 h 1050925"/>
              <a:gd name="connsiteX181" fmla="*/ 1329035 w 1905000"/>
              <a:gd name="connsiteY181" fmla="*/ 791174 h 1050925"/>
              <a:gd name="connsiteX182" fmla="*/ 1312499 w 1905000"/>
              <a:gd name="connsiteY182" fmla="*/ 789932 h 1050925"/>
              <a:gd name="connsiteX183" fmla="*/ 1295632 w 1905000"/>
              <a:gd name="connsiteY183" fmla="*/ 788691 h 1050925"/>
              <a:gd name="connsiteX184" fmla="*/ 1278268 w 1905000"/>
              <a:gd name="connsiteY184" fmla="*/ 787366 h 1050925"/>
              <a:gd name="connsiteX185" fmla="*/ 1260574 w 1905000"/>
              <a:gd name="connsiteY185" fmla="*/ 786207 h 1050925"/>
              <a:gd name="connsiteX186" fmla="*/ 1242384 w 1905000"/>
              <a:gd name="connsiteY186" fmla="*/ 785048 h 1050925"/>
              <a:gd name="connsiteX187" fmla="*/ 1223781 w 1905000"/>
              <a:gd name="connsiteY187" fmla="*/ 784055 h 1050925"/>
              <a:gd name="connsiteX188" fmla="*/ 1204764 w 1905000"/>
              <a:gd name="connsiteY188" fmla="*/ 782979 h 1050925"/>
              <a:gd name="connsiteX189" fmla="*/ 1185168 w 1905000"/>
              <a:gd name="connsiteY189" fmla="*/ 782068 h 1050925"/>
              <a:gd name="connsiteX190" fmla="*/ 1174750 w 1905000"/>
              <a:gd name="connsiteY190" fmla="*/ 781572 h 1050925"/>
              <a:gd name="connsiteX191" fmla="*/ 1163919 w 1905000"/>
              <a:gd name="connsiteY191" fmla="*/ 781323 h 1050925"/>
              <a:gd name="connsiteX192" fmla="*/ 1152509 w 1905000"/>
              <a:gd name="connsiteY192" fmla="*/ 780992 h 1050925"/>
              <a:gd name="connsiteX193" fmla="*/ 1140602 w 1905000"/>
              <a:gd name="connsiteY193" fmla="*/ 780661 h 1050925"/>
              <a:gd name="connsiteX194" fmla="*/ 1115798 w 1905000"/>
              <a:gd name="connsiteY194" fmla="*/ 780330 h 1050925"/>
              <a:gd name="connsiteX195" fmla="*/ 1089422 w 1905000"/>
              <a:gd name="connsiteY195" fmla="*/ 780247 h 1050925"/>
              <a:gd name="connsiteX196" fmla="*/ 1061641 w 1905000"/>
              <a:gd name="connsiteY196" fmla="*/ 780330 h 1050925"/>
              <a:gd name="connsiteX197" fmla="*/ 1032537 w 1905000"/>
              <a:gd name="connsiteY197" fmla="*/ 780579 h 1050925"/>
              <a:gd name="connsiteX198" fmla="*/ 1002275 w 1905000"/>
              <a:gd name="connsiteY198" fmla="*/ 780992 h 1050925"/>
              <a:gd name="connsiteX199" fmla="*/ 971104 w 1905000"/>
              <a:gd name="connsiteY199" fmla="*/ 781572 h 1050925"/>
              <a:gd name="connsiteX200" fmla="*/ 939023 w 1905000"/>
              <a:gd name="connsiteY200" fmla="*/ 782234 h 1050925"/>
              <a:gd name="connsiteX201" fmla="*/ 906281 w 1905000"/>
              <a:gd name="connsiteY201" fmla="*/ 783062 h 1050925"/>
              <a:gd name="connsiteX202" fmla="*/ 873043 w 1905000"/>
              <a:gd name="connsiteY202" fmla="*/ 784055 h 1050925"/>
              <a:gd name="connsiteX203" fmla="*/ 839308 w 1905000"/>
              <a:gd name="connsiteY203" fmla="*/ 785048 h 1050925"/>
              <a:gd name="connsiteX204" fmla="*/ 771095 w 1905000"/>
              <a:gd name="connsiteY204" fmla="*/ 787366 h 1050925"/>
              <a:gd name="connsiteX205" fmla="*/ 702882 w 1905000"/>
              <a:gd name="connsiteY205" fmla="*/ 789849 h 1050925"/>
              <a:gd name="connsiteX206" fmla="*/ 702552 w 1905000"/>
              <a:gd name="connsiteY206" fmla="*/ 790594 h 1050925"/>
              <a:gd name="connsiteX207" fmla="*/ 701559 w 1905000"/>
              <a:gd name="connsiteY207" fmla="*/ 792912 h 1050925"/>
              <a:gd name="connsiteX208" fmla="*/ 699575 w 1905000"/>
              <a:gd name="connsiteY208" fmla="*/ 796472 h 1050925"/>
              <a:gd name="connsiteX209" fmla="*/ 696516 w 1905000"/>
              <a:gd name="connsiteY209" fmla="*/ 801438 h 1050925"/>
              <a:gd name="connsiteX210" fmla="*/ 694614 w 1905000"/>
              <a:gd name="connsiteY210" fmla="*/ 804501 h 1050925"/>
              <a:gd name="connsiteX211" fmla="*/ 692464 w 1905000"/>
              <a:gd name="connsiteY211" fmla="*/ 807729 h 1050925"/>
              <a:gd name="connsiteX212" fmla="*/ 689984 w 1905000"/>
              <a:gd name="connsiteY212" fmla="*/ 811454 h 1050925"/>
              <a:gd name="connsiteX213" fmla="*/ 687090 w 1905000"/>
              <a:gd name="connsiteY213" fmla="*/ 815344 h 1050925"/>
              <a:gd name="connsiteX214" fmla="*/ 684031 w 1905000"/>
              <a:gd name="connsiteY214" fmla="*/ 819566 h 1050925"/>
              <a:gd name="connsiteX215" fmla="*/ 680475 w 1905000"/>
              <a:gd name="connsiteY215" fmla="*/ 823953 h 1050925"/>
              <a:gd name="connsiteX216" fmla="*/ 676672 w 1905000"/>
              <a:gd name="connsiteY216" fmla="*/ 828837 h 1050925"/>
              <a:gd name="connsiteX217" fmla="*/ 672455 w 1905000"/>
              <a:gd name="connsiteY217" fmla="*/ 833886 h 1050925"/>
              <a:gd name="connsiteX218" fmla="*/ 667825 w 1905000"/>
              <a:gd name="connsiteY218" fmla="*/ 839101 h 1050925"/>
              <a:gd name="connsiteX219" fmla="*/ 662781 w 1905000"/>
              <a:gd name="connsiteY219" fmla="*/ 844730 h 1050925"/>
              <a:gd name="connsiteX220" fmla="*/ 657407 w 1905000"/>
              <a:gd name="connsiteY220" fmla="*/ 850607 h 1050925"/>
              <a:gd name="connsiteX221" fmla="*/ 651537 w 1905000"/>
              <a:gd name="connsiteY221" fmla="*/ 856650 h 1050925"/>
              <a:gd name="connsiteX222" fmla="*/ 645253 w 1905000"/>
              <a:gd name="connsiteY222" fmla="*/ 862941 h 1050925"/>
              <a:gd name="connsiteX223" fmla="*/ 638473 w 1905000"/>
              <a:gd name="connsiteY223" fmla="*/ 869480 h 1050925"/>
              <a:gd name="connsiteX224" fmla="*/ 631280 w 1905000"/>
              <a:gd name="connsiteY224" fmla="*/ 876350 h 1050925"/>
              <a:gd name="connsiteX225" fmla="*/ 623425 w 1905000"/>
              <a:gd name="connsiteY225" fmla="*/ 883304 h 1050925"/>
              <a:gd name="connsiteX226" fmla="*/ 615239 w 1905000"/>
              <a:gd name="connsiteY226" fmla="*/ 890422 h 1050925"/>
              <a:gd name="connsiteX227" fmla="*/ 606558 w 1905000"/>
              <a:gd name="connsiteY227" fmla="*/ 897789 h 1050925"/>
              <a:gd name="connsiteX228" fmla="*/ 597297 w 1905000"/>
              <a:gd name="connsiteY228" fmla="*/ 905405 h 1050925"/>
              <a:gd name="connsiteX229" fmla="*/ 587458 w 1905000"/>
              <a:gd name="connsiteY229" fmla="*/ 913186 h 1050925"/>
              <a:gd name="connsiteX230" fmla="*/ 577040 w 1905000"/>
              <a:gd name="connsiteY230" fmla="*/ 921215 h 1050925"/>
              <a:gd name="connsiteX231" fmla="*/ 566126 w 1905000"/>
              <a:gd name="connsiteY231" fmla="*/ 929327 h 1050925"/>
              <a:gd name="connsiteX232" fmla="*/ 554550 w 1905000"/>
              <a:gd name="connsiteY232" fmla="*/ 937522 h 1050925"/>
              <a:gd name="connsiteX233" fmla="*/ 542396 w 1905000"/>
              <a:gd name="connsiteY233" fmla="*/ 946048 h 1050925"/>
              <a:gd name="connsiteX234" fmla="*/ 537104 w 1905000"/>
              <a:gd name="connsiteY234" fmla="*/ 949690 h 1050925"/>
              <a:gd name="connsiteX235" fmla="*/ 531730 w 1905000"/>
              <a:gd name="connsiteY235" fmla="*/ 953167 h 1050925"/>
              <a:gd name="connsiteX236" fmla="*/ 526273 w 1905000"/>
              <a:gd name="connsiteY236" fmla="*/ 956643 h 1050925"/>
              <a:gd name="connsiteX237" fmla="*/ 520651 w 1905000"/>
              <a:gd name="connsiteY237" fmla="*/ 959954 h 1050925"/>
              <a:gd name="connsiteX238" fmla="*/ 515111 w 1905000"/>
              <a:gd name="connsiteY238" fmla="*/ 963265 h 1050925"/>
              <a:gd name="connsiteX239" fmla="*/ 509406 w 1905000"/>
              <a:gd name="connsiteY239" fmla="*/ 966494 h 1050925"/>
              <a:gd name="connsiteX240" fmla="*/ 503701 w 1905000"/>
              <a:gd name="connsiteY240" fmla="*/ 969722 h 1050925"/>
              <a:gd name="connsiteX241" fmla="*/ 497913 w 1905000"/>
              <a:gd name="connsiteY241" fmla="*/ 972785 h 1050925"/>
              <a:gd name="connsiteX242" fmla="*/ 492125 w 1905000"/>
              <a:gd name="connsiteY242" fmla="*/ 975764 h 1050925"/>
              <a:gd name="connsiteX243" fmla="*/ 486255 w 1905000"/>
              <a:gd name="connsiteY243" fmla="*/ 978744 h 1050925"/>
              <a:gd name="connsiteX244" fmla="*/ 480467 w 1905000"/>
              <a:gd name="connsiteY244" fmla="*/ 981559 h 1050925"/>
              <a:gd name="connsiteX245" fmla="*/ 474596 w 1905000"/>
              <a:gd name="connsiteY245" fmla="*/ 984456 h 1050925"/>
              <a:gd name="connsiteX246" fmla="*/ 468561 w 1905000"/>
              <a:gd name="connsiteY246" fmla="*/ 987188 h 1050925"/>
              <a:gd name="connsiteX247" fmla="*/ 462690 w 1905000"/>
              <a:gd name="connsiteY247" fmla="*/ 989919 h 1050925"/>
              <a:gd name="connsiteX248" fmla="*/ 450784 w 1905000"/>
              <a:gd name="connsiteY248" fmla="*/ 995051 h 1050925"/>
              <a:gd name="connsiteX249" fmla="*/ 438878 w 1905000"/>
              <a:gd name="connsiteY249" fmla="*/ 999935 h 1050925"/>
              <a:gd name="connsiteX250" fmla="*/ 427137 w 1905000"/>
              <a:gd name="connsiteY250" fmla="*/ 1004653 h 1050925"/>
              <a:gd name="connsiteX251" fmla="*/ 415313 w 1905000"/>
              <a:gd name="connsiteY251" fmla="*/ 1009123 h 1050925"/>
              <a:gd name="connsiteX252" fmla="*/ 403655 w 1905000"/>
              <a:gd name="connsiteY252" fmla="*/ 1013179 h 1050925"/>
              <a:gd name="connsiteX253" fmla="*/ 392162 w 1905000"/>
              <a:gd name="connsiteY253" fmla="*/ 1017070 h 1050925"/>
              <a:gd name="connsiteX254" fmla="*/ 380917 w 1905000"/>
              <a:gd name="connsiteY254" fmla="*/ 1020795 h 1050925"/>
              <a:gd name="connsiteX255" fmla="*/ 370003 w 1905000"/>
              <a:gd name="connsiteY255" fmla="*/ 1024271 h 1050925"/>
              <a:gd name="connsiteX256" fmla="*/ 359255 w 1905000"/>
              <a:gd name="connsiteY256" fmla="*/ 1027500 h 1050925"/>
              <a:gd name="connsiteX257" fmla="*/ 348837 w 1905000"/>
              <a:gd name="connsiteY257" fmla="*/ 1030479 h 1050925"/>
              <a:gd name="connsiteX258" fmla="*/ 338832 w 1905000"/>
              <a:gd name="connsiteY258" fmla="*/ 1033211 h 1050925"/>
              <a:gd name="connsiteX259" fmla="*/ 329241 w 1905000"/>
              <a:gd name="connsiteY259" fmla="*/ 1035860 h 1050925"/>
              <a:gd name="connsiteX260" fmla="*/ 320063 w 1905000"/>
              <a:gd name="connsiteY260" fmla="*/ 1038178 h 1050925"/>
              <a:gd name="connsiteX261" fmla="*/ 311382 w 1905000"/>
              <a:gd name="connsiteY261" fmla="*/ 1040247 h 1050925"/>
              <a:gd name="connsiteX262" fmla="*/ 303279 w 1905000"/>
              <a:gd name="connsiteY262" fmla="*/ 1042151 h 1050925"/>
              <a:gd name="connsiteX263" fmla="*/ 288809 w 1905000"/>
              <a:gd name="connsiteY263" fmla="*/ 1045462 h 1050925"/>
              <a:gd name="connsiteX264" fmla="*/ 277069 w 1905000"/>
              <a:gd name="connsiteY264" fmla="*/ 1047862 h 1050925"/>
              <a:gd name="connsiteX265" fmla="*/ 268139 w 1905000"/>
              <a:gd name="connsiteY265" fmla="*/ 1049684 h 1050925"/>
              <a:gd name="connsiteX266" fmla="*/ 260615 w 1905000"/>
              <a:gd name="connsiteY266" fmla="*/ 1050925 h 1050925"/>
              <a:gd name="connsiteX267" fmla="*/ 265410 w 1905000"/>
              <a:gd name="connsiteY267" fmla="*/ 1048607 h 1050925"/>
              <a:gd name="connsiteX268" fmla="*/ 271033 w 1905000"/>
              <a:gd name="connsiteY268" fmla="*/ 1045627 h 1050925"/>
              <a:gd name="connsiteX269" fmla="*/ 278557 w 1905000"/>
              <a:gd name="connsiteY269" fmla="*/ 1041737 h 1050925"/>
              <a:gd name="connsiteX270" fmla="*/ 287569 w 1905000"/>
              <a:gd name="connsiteY270" fmla="*/ 1036688 h 1050925"/>
              <a:gd name="connsiteX271" fmla="*/ 298070 w 1905000"/>
              <a:gd name="connsiteY271" fmla="*/ 1030728 h 1050925"/>
              <a:gd name="connsiteX272" fmla="*/ 309893 w 1905000"/>
              <a:gd name="connsiteY272" fmla="*/ 1023857 h 1050925"/>
              <a:gd name="connsiteX273" fmla="*/ 316095 w 1905000"/>
              <a:gd name="connsiteY273" fmla="*/ 1019967 h 1050925"/>
              <a:gd name="connsiteX274" fmla="*/ 322544 w 1905000"/>
              <a:gd name="connsiteY274" fmla="*/ 1015911 h 1050925"/>
              <a:gd name="connsiteX275" fmla="*/ 329158 w 1905000"/>
              <a:gd name="connsiteY275" fmla="*/ 1011689 h 1050925"/>
              <a:gd name="connsiteX276" fmla="*/ 336021 w 1905000"/>
              <a:gd name="connsiteY276" fmla="*/ 1007302 h 1050925"/>
              <a:gd name="connsiteX277" fmla="*/ 342966 w 1905000"/>
              <a:gd name="connsiteY277" fmla="*/ 1002749 h 1050925"/>
              <a:gd name="connsiteX278" fmla="*/ 349994 w 1905000"/>
              <a:gd name="connsiteY278" fmla="*/ 997948 h 1050925"/>
              <a:gd name="connsiteX279" fmla="*/ 357105 w 1905000"/>
              <a:gd name="connsiteY279" fmla="*/ 992899 h 1050925"/>
              <a:gd name="connsiteX280" fmla="*/ 364298 w 1905000"/>
              <a:gd name="connsiteY280" fmla="*/ 987684 h 1050925"/>
              <a:gd name="connsiteX281" fmla="*/ 371574 w 1905000"/>
              <a:gd name="connsiteY281" fmla="*/ 982304 h 1050925"/>
              <a:gd name="connsiteX282" fmla="*/ 378685 w 1905000"/>
              <a:gd name="connsiteY282" fmla="*/ 976841 h 1050925"/>
              <a:gd name="connsiteX283" fmla="*/ 385961 w 1905000"/>
              <a:gd name="connsiteY283" fmla="*/ 971129 h 1050925"/>
              <a:gd name="connsiteX284" fmla="*/ 392989 w 1905000"/>
              <a:gd name="connsiteY284" fmla="*/ 965335 h 1050925"/>
              <a:gd name="connsiteX285" fmla="*/ 400100 w 1905000"/>
              <a:gd name="connsiteY285" fmla="*/ 959375 h 1050925"/>
              <a:gd name="connsiteX286" fmla="*/ 407045 w 1905000"/>
              <a:gd name="connsiteY286" fmla="*/ 953249 h 1050925"/>
              <a:gd name="connsiteX287" fmla="*/ 413742 w 1905000"/>
              <a:gd name="connsiteY287" fmla="*/ 946958 h 1050925"/>
              <a:gd name="connsiteX288" fmla="*/ 420357 w 1905000"/>
              <a:gd name="connsiteY288" fmla="*/ 940585 h 1050925"/>
              <a:gd name="connsiteX289" fmla="*/ 426806 w 1905000"/>
              <a:gd name="connsiteY289" fmla="*/ 934045 h 1050925"/>
              <a:gd name="connsiteX290" fmla="*/ 429948 w 1905000"/>
              <a:gd name="connsiteY290" fmla="*/ 930734 h 1050925"/>
              <a:gd name="connsiteX291" fmla="*/ 433007 w 1905000"/>
              <a:gd name="connsiteY291" fmla="*/ 927423 h 1050925"/>
              <a:gd name="connsiteX292" fmla="*/ 437389 w 1905000"/>
              <a:gd name="connsiteY292" fmla="*/ 922374 h 1050925"/>
              <a:gd name="connsiteX293" fmla="*/ 441441 w 1905000"/>
              <a:gd name="connsiteY293" fmla="*/ 917490 h 1050925"/>
              <a:gd name="connsiteX294" fmla="*/ 445244 w 1905000"/>
              <a:gd name="connsiteY294" fmla="*/ 912772 h 1050925"/>
              <a:gd name="connsiteX295" fmla="*/ 448552 w 1905000"/>
              <a:gd name="connsiteY295" fmla="*/ 908136 h 1050925"/>
              <a:gd name="connsiteX296" fmla="*/ 451611 w 1905000"/>
              <a:gd name="connsiteY296" fmla="*/ 903749 h 1050925"/>
              <a:gd name="connsiteX297" fmla="*/ 454505 w 1905000"/>
              <a:gd name="connsiteY297" fmla="*/ 899279 h 1050925"/>
              <a:gd name="connsiteX298" fmla="*/ 456902 w 1905000"/>
              <a:gd name="connsiteY298" fmla="*/ 895058 h 1050925"/>
              <a:gd name="connsiteX299" fmla="*/ 459135 w 1905000"/>
              <a:gd name="connsiteY299" fmla="*/ 891002 h 1050925"/>
              <a:gd name="connsiteX300" fmla="*/ 460954 w 1905000"/>
              <a:gd name="connsiteY300" fmla="*/ 886946 h 1050925"/>
              <a:gd name="connsiteX301" fmla="*/ 462608 w 1905000"/>
              <a:gd name="connsiteY301" fmla="*/ 883055 h 1050925"/>
              <a:gd name="connsiteX302" fmla="*/ 463930 w 1905000"/>
              <a:gd name="connsiteY302" fmla="*/ 879248 h 1050925"/>
              <a:gd name="connsiteX303" fmla="*/ 465005 w 1905000"/>
              <a:gd name="connsiteY303" fmla="*/ 875688 h 1050925"/>
              <a:gd name="connsiteX304" fmla="*/ 465832 w 1905000"/>
              <a:gd name="connsiteY304" fmla="*/ 872129 h 1050925"/>
              <a:gd name="connsiteX305" fmla="*/ 466494 w 1905000"/>
              <a:gd name="connsiteY305" fmla="*/ 868652 h 1050925"/>
              <a:gd name="connsiteX306" fmla="*/ 466742 w 1905000"/>
              <a:gd name="connsiteY306" fmla="*/ 865341 h 1050925"/>
              <a:gd name="connsiteX307" fmla="*/ 466990 w 1905000"/>
              <a:gd name="connsiteY307" fmla="*/ 862113 h 1050925"/>
              <a:gd name="connsiteX308" fmla="*/ 466907 w 1905000"/>
              <a:gd name="connsiteY308" fmla="*/ 858967 h 1050925"/>
              <a:gd name="connsiteX309" fmla="*/ 466659 w 1905000"/>
              <a:gd name="connsiteY309" fmla="*/ 855988 h 1050925"/>
              <a:gd name="connsiteX310" fmla="*/ 466163 w 1905000"/>
              <a:gd name="connsiteY310" fmla="*/ 853008 h 1050925"/>
              <a:gd name="connsiteX311" fmla="*/ 465501 w 1905000"/>
              <a:gd name="connsiteY311" fmla="*/ 850276 h 1050925"/>
              <a:gd name="connsiteX312" fmla="*/ 464675 w 1905000"/>
              <a:gd name="connsiteY312" fmla="*/ 847544 h 1050925"/>
              <a:gd name="connsiteX313" fmla="*/ 463765 w 1905000"/>
              <a:gd name="connsiteY313" fmla="*/ 844896 h 1050925"/>
              <a:gd name="connsiteX314" fmla="*/ 462608 w 1905000"/>
              <a:gd name="connsiteY314" fmla="*/ 842412 h 1050925"/>
              <a:gd name="connsiteX315" fmla="*/ 461202 w 1905000"/>
              <a:gd name="connsiteY315" fmla="*/ 840012 h 1050925"/>
              <a:gd name="connsiteX316" fmla="*/ 459714 w 1905000"/>
              <a:gd name="connsiteY316" fmla="*/ 837694 h 1050925"/>
              <a:gd name="connsiteX317" fmla="*/ 458143 w 1905000"/>
              <a:gd name="connsiteY317" fmla="*/ 835376 h 1050925"/>
              <a:gd name="connsiteX318" fmla="*/ 456489 w 1905000"/>
              <a:gd name="connsiteY318" fmla="*/ 833224 h 1050925"/>
              <a:gd name="connsiteX319" fmla="*/ 454670 w 1905000"/>
              <a:gd name="connsiteY319" fmla="*/ 831155 h 1050925"/>
              <a:gd name="connsiteX320" fmla="*/ 452686 w 1905000"/>
              <a:gd name="connsiteY320" fmla="*/ 829251 h 1050925"/>
              <a:gd name="connsiteX321" fmla="*/ 450701 w 1905000"/>
              <a:gd name="connsiteY321" fmla="*/ 827264 h 1050925"/>
              <a:gd name="connsiteX322" fmla="*/ 448552 w 1905000"/>
              <a:gd name="connsiteY322" fmla="*/ 825443 h 1050925"/>
              <a:gd name="connsiteX323" fmla="*/ 446402 w 1905000"/>
              <a:gd name="connsiteY323" fmla="*/ 823788 h 1050925"/>
              <a:gd name="connsiteX324" fmla="*/ 444087 w 1905000"/>
              <a:gd name="connsiteY324" fmla="*/ 822049 h 1050925"/>
              <a:gd name="connsiteX325" fmla="*/ 441772 w 1905000"/>
              <a:gd name="connsiteY325" fmla="*/ 820477 h 1050925"/>
              <a:gd name="connsiteX326" fmla="*/ 439291 w 1905000"/>
              <a:gd name="connsiteY326" fmla="*/ 818987 h 1050925"/>
              <a:gd name="connsiteX327" fmla="*/ 436893 w 1905000"/>
              <a:gd name="connsiteY327" fmla="*/ 817579 h 1050925"/>
              <a:gd name="connsiteX328" fmla="*/ 434496 w 1905000"/>
              <a:gd name="connsiteY328" fmla="*/ 816172 h 1050925"/>
              <a:gd name="connsiteX329" fmla="*/ 431932 w 1905000"/>
              <a:gd name="connsiteY329" fmla="*/ 814931 h 1050925"/>
              <a:gd name="connsiteX330" fmla="*/ 429452 w 1905000"/>
              <a:gd name="connsiteY330" fmla="*/ 813606 h 1050925"/>
              <a:gd name="connsiteX331" fmla="*/ 426889 w 1905000"/>
              <a:gd name="connsiteY331" fmla="*/ 812613 h 1050925"/>
              <a:gd name="connsiteX332" fmla="*/ 421845 w 1905000"/>
              <a:gd name="connsiteY332" fmla="*/ 810461 h 1050925"/>
              <a:gd name="connsiteX333" fmla="*/ 416884 w 1905000"/>
              <a:gd name="connsiteY333" fmla="*/ 808557 h 1050925"/>
              <a:gd name="connsiteX334" fmla="*/ 412089 w 1905000"/>
              <a:gd name="connsiteY334" fmla="*/ 806984 h 1050925"/>
              <a:gd name="connsiteX335" fmla="*/ 407458 w 1905000"/>
              <a:gd name="connsiteY335" fmla="*/ 805660 h 1050925"/>
              <a:gd name="connsiteX336" fmla="*/ 402994 w 1905000"/>
              <a:gd name="connsiteY336" fmla="*/ 804335 h 1050925"/>
              <a:gd name="connsiteX337" fmla="*/ 399025 w 1905000"/>
              <a:gd name="connsiteY337" fmla="*/ 803425 h 1050925"/>
              <a:gd name="connsiteX338" fmla="*/ 395470 w 1905000"/>
              <a:gd name="connsiteY338" fmla="*/ 802680 h 1050925"/>
              <a:gd name="connsiteX339" fmla="*/ 392410 w 1905000"/>
              <a:gd name="connsiteY339" fmla="*/ 802018 h 1050925"/>
              <a:gd name="connsiteX340" fmla="*/ 387945 w 1905000"/>
              <a:gd name="connsiteY340" fmla="*/ 801190 h 1050925"/>
              <a:gd name="connsiteX341" fmla="*/ 386374 w 1905000"/>
              <a:gd name="connsiteY341" fmla="*/ 801024 h 1050925"/>
              <a:gd name="connsiteX342" fmla="*/ 362314 w 1905000"/>
              <a:gd name="connsiteY342" fmla="*/ 801521 h 1050925"/>
              <a:gd name="connsiteX343" fmla="*/ 340651 w 1905000"/>
              <a:gd name="connsiteY343" fmla="*/ 801852 h 1050925"/>
              <a:gd name="connsiteX344" fmla="*/ 321469 w 1905000"/>
              <a:gd name="connsiteY344" fmla="*/ 801935 h 1050925"/>
              <a:gd name="connsiteX345" fmla="*/ 312870 w 1905000"/>
              <a:gd name="connsiteY345" fmla="*/ 801852 h 1050925"/>
              <a:gd name="connsiteX346" fmla="*/ 305015 w 1905000"/>
              <a:gd name="connsiteY346" fmla="*/ 801769 h 1050925"/>
              <a:gd name="connsiteX347" fmla="*/ 299806 w 1905000"/>
              <a:gd name="connsiteY347" fmla="*/ 801604 h 1050925"/>
              <a:gd name="connsiteX348" fmla="*/ 294763 w 1905000"/>
              <a:gd name="connsiteY348" fmla="*/ 801438 h 1050925"/>
              <a:gd name="connsiteX349" fmla="*/ 289802 w 1905000"/>
              <a:gd name="connsiteY349" fmla="*/ 801107 h 1050925"/>
              <a:gd name="connsiteX350" fmla="*/ 284841 w 1905000"/>
              <a:gd name="connsiteY350" fmla="*/ 800776 h 1050925"/>
              <a:gd name="connsiteX351" fmla="*/ 280128 w 1905000"/>
              <a:gd name="connsiteY351" fmla="*/ 800362 h 1050925"/>
              <a:gd name="connsiteX352" fmla="*/ 275415 w 1905000"/>
              <a:gd name="connsiteY352" fmla="*/ 799865 h 1050925"/>
              <a:gd name="connsiteX353" fmla="*/ 270785 w 1905000"/>
              <a:gd name="connsiteY353" fmla="*/ 799203 h 1050925"/>
              <a:gd name="connsiteX354" fmla="*/ 266320 w 1905000"/>
              <a:gd name="connsiteY354" fmla="*/ 798541 h 1050925"/>
              <a:gd name="connsiteX355" fmla="*/ 261938 w 1905000"/>
              <a:gd name="connsiteY355" fmla="*/ 797796 h 1050925"/>
              <a:gd name="connsiteX356" fmla="*/ 257473 w 1905000"/>
              <a:gd name="connsiteY356" fmla="*/ 797134 h 1050925"/>
              <a:gd name="connsiteX357" fmla="*/ 253256 w 1905000"/>
              <a:gd name="connsiteY357" fmla="*/ 796223 h 1050925"/>
              <a:gd name="connsiteX358" fmla="*/ 249039 w 1905000"/>
              <a:gd name="connsiteY358" fmla="*/ 795313 h 1050925"/>
              <a:gd name="connsiteX359" fmla="*/ 245070 w 1905000"/>
              <a:gd name="connsiteY359" fmla="*/ 794319 h 1050925"/>
              <a:gd name="connsiteX360" fmla="*/ 241102 w 1905000"/>
              <a:gd name="connsiteY360" fmla="*/ 793160 h 1050925"/>
              <a:gd name="connsiteX361" fmla="*/ 237050 w 1905000"/>
              <a:gd name="connsiteY361" fmla="*/ 792167 h 1050925"/>
              <a:gd name="connsiteX362" fmla="*/ 233247 w 1905000"/>
              <a:gd name="connsiteY362" fmla="*/ 791008 h 1050925"/>
              <a:gd name="connsiteX363" fmla="*/ 229526 w 1905000"/>
              <a:gd name="connsiteY363" fmla="*/ 789684 h 1050925"/>
              <a:gd name="connsiteX364" fmla="*/ 225805 w 1905000"/>
              <a:gd name="connsiteY364" fmla="*/ 788359 h 1050925"/>
              <a:gd name="connsiteX365" fmla="*/ 222250 w 1905000"/>
              <a:gd name="connsiteY365" fmla="*/ 787118 h 1050925"/>
              <a:gd name="connsiteX366" fmla="*/ 218695 w 1905000"/>
              <a:gd name="connsiteY366" fmla="*/ 785628 h 1050925"/>
              <a:gd name="connsiteX367" fmla="*/ 215222 w 1905000"/>
              <a:gd name="connsiteY367" fmla="*/ 784138 h 1050925"/>
              <a:gd name="connsiteX368" fmla="*/ 211832 w 1905000"/>
              <a:gd name="connsiteY368" fmla="*/ 782565 h 1050925"/>
              <a:gd name="connsiteX369" fmla="*/ 208525 w 1905000"/>
              <a:gd name="connsiteY369" fmla="*/ 780992 h 1050925"/>
              <a:gd name="connsiteX370" fmla="*/ 205300 w 1905000"/>
              <a:gd name="connsiteY370" fmla="*/ 779420 h 1050925"/>
              <a:gd name="connsiteX371" fmla="*/ 202158 w 1905000"/>
              <a:gd name="connsiteY371" fmla="*/ 777599 h 1050925"/>
              <a:gd name="connsiteX372" fmla="*/ 199016 w 1905000"/>
              <a:gd name="connsiteY372" fmla="*/ 775943 h 1050925"/>
              <a:gd name="connsiteX373" fmla="*/ 195957 w 1905000"/>
              <a:gd name="connsiteY373" fmla="*/ 774039 h 1050925"/>
              <a:gd name="connsiteX374" fmla="*/ 192981 w 1905000"/>
              <a:gd name="connsiteY374" fmla="*/ 772218 h 1050925"/>
              <a:gd name="connsiteX375" fmla="*/ 190004 w 1905000"/>
              <a:gd name="connsiteY375" fmla="*/ 770314 h 1050925"/>
              <a:gd name="connsiteX376" fmla="*/ 187193 w 1905000"/>
              <a:gd name="connsiteY376" fmla="*/ 768328 h 1050925"/>
              <a:gd name="connsiteX377" fmla="*/ 184464 w 1905000"/>
              <a:gd name="connsiteY377" fmla="*/ 766341 h 1050925"/>
              <a:gd name="connsiteX378" fmla="*/ 181736 w 1905000"/>
              <a:gd name="connsiteY378" fmla="*/ 764189 h 1050925"/>
              <a:gd name="connsiteX379" fmla="*/ 178429 w 1905000"/>
              <a:gd name="connsiteY379" fmla="*/ 761706 h 1050925"/>
              <a:gd name="connsiteX380" fmla="*/ 175452 w 1905000"/>
              <a:gd name="connsiteY380" fmla="*/ 759140 h 1050925"/>
              <a:gd name="connsiteX381" fmla="*/ 171731 w 1905000"/>
              <a:gd name="connsiteY381" fmla="*/ 755994 h 1050925"/>
              <a:gd name="connsiteX382" fmla="*/ 168259 w 1905000"/>
              <a:gd name="connsiteY382" fmla="*/ 752600 h 1050925"/>
              <a:gd name="connsiteX383" fmla="*/ 164786 w 1905000"/>
              <a:gd name="connsiteY383" fmla="*/ 749372 h 1050925"/>
              <a:gd name="connsiteX384" fmla="*/ 161561 w 1905000"/>
              <a:gd name="connsiteY384" fmla="*/ 745895 h 1050925"/>
              <a:gd name="connsiteX385" fmla="*/ 158337 w 1905000"/>
              <a:gd name="connsiteY385" fmla="*/ 742419 h 1050925"/>
              <a:gd name="connsiteX386" fmla="*/ 155195 w 1905000"/>
              <a:gd name="connsiteY386" fmla="*/ 738694 h 1050925"/>
              <a:gd name="connsiteX387" fmla="*/ 152136 w 1905000"/>
              <a:gd name="connsiteY387" fmla="*/ 735134 h 1050925"/>
              <a:gd name="connsiteX388" fmla="*/ 149242 w 1905000"/>
              <a:gd name="connsiteY388" fmla="*/ 731327 h 1050925"/>
              <a:gd name="connsiteX389" fmla="*/ 146348 w 1905000"/>
              <a:gd name="connsiteY389" fmla="*/ 727519 h 1050925"/>
              <a:gd name="connsiteX390" fmla="*/ 143619 w 1905000"/>
              <a:gd name="connsiteY390" fmla="*/ 723629 h 1050925"/>
              <a:gd name="connsiteX391" fmla="*/ 140891 w 1905000"/>
              <a:gd name="connsiteY391" fmla="*/ 719738 h 1050925"/>
              <a:gd name="connsiteX392" fmla="*/ 138245 w 1905000"/>
              <a:gd name="connsiteY392" fmla="*/ 715765 h 1050925"/>
              <a:gd name="connsiteX393" fmla="*/ 135764 w 1905000"/>
              <a:gd name="connsiteY393" fmla="*/ 711626 h 1050925"/>
              <a:gd name="connsiteX394" fmla="*/ 133201 w 1905000"/>
              <a:gd name="connsiteY394" fmla="*/ 707570 h 1050925"/>
              <a:gd name="connsiteX395" fmla="*/ 130804 w 1905000"/>
              <a:gd name="connsiteY395" fmla="*/ 703431 h 1050925"/>
              <a:gd name="connsiteX396" fmla="*/ 128488 w 1905000"/>
              <a:gd name="connsiteY396" fmla="*/ 699210 h 1050925"/>
              <a:gd name="connsiteX397" fmla="*/ 126173 w 1905000"/>
              <a:gd name="connsiteY397" fmla="*/ 694905 h 1050925"/>
              <a:gd name="connsiteX398" fmla="*/ 123858 w 1905000"/>
              <a:gd name="connsiteY398" fmla="*/ 690601 h 1050925"/>
              <a:gd name="connsiteX399" fmla="*/ 119393 w 1905000"/>
              <a:gd name="connsiteY399" fmla="*/ 681909 h 1050925"/>
              <a:gd name="connsiteX400" fmla="*/ 115259 w 1905000"/>
              <a:gd name="connsiteY400" fmla="*/ 672970 h 1050925"/>
              <a:gd name="connsiteX401" fmla="*/ 111125 w 1905000"/>
              <a:gd name="connsiteY401" fmla="*/ 664030 h 1050925"/>
              <a:gd name="connsiteX402" fmla="*/ 106991 w 1905000"/>
              <a:gd name="connsiteY402" fmla="*/ 654924 h 1050925"/>
              <a:gd name="connsiteX403" fmla="*/ 103105 w 1905000"/>
              <a:gd name="connsiteY403" fmla="*/ 645819 h 1050925"/>
              <a:gd name="connsiteX404" fmla="*/ 95250 w 1905000"/>
              <a:gd name="connsiteY404" fmla="*/ 627360 h 1050925"/>
              <a:gd name="connsiteX405" fmla="*/ 86899 w 1905000"/>
              <a:gd name="connsiteY405" fmla="*/ 607742 h 1050925"/>
              <a:gd name="connsiteX406" fmla="*/ 79044 w 1905000"/>
              <a:gd name="connsiteY406" fmla="*/ 588869 h 1050925"/>
              <a:gd name="connsiteX407" fmla="*/ 71686 w 1905000"/>
              <a:gd name="connsiteY407" fmla="*/ 570658 h 1050925"/>
              <a:gd name="connsiteX408" fmla="*/ 64575 w 1905000"/>
              <a:gd name="connsiteY408" fmla="*/ 552944 h 1050925"/>
              <a:gd name="connsiteX409" fmla="*/ 57960 w 1905000"/>
              <a:gd name="connsiteY409" fmla="*/ 535561 h 1050925"/>
              <a:gd name="connsiteX410" fmla="*/ 51759 w 1905000"/>
              <a:gd name="connsiteY410" fmla="*/ 518509 h 1050925"/>
              <a:gd name="connsiteX411" fmla="*/ 48700 w 1905000"/>
              <a:gd name="connsiteY411" fmla="*/ 510066 h 1050925"/>
              <a:gd name="connsiteX412" fmla="*/ 45806 w 1905000"/>
              <a:gd name="connsiteY412" fmla="*/ 501540 h 1050925"/>
              <a:gd name="connsiteX413" fmla="*/ 42912 w 1905000"/>
              <a:gd name="connsiteY413" fmla="*/ 493097 h 1050925"/>
              <a:gd name="connsiteX414" fmla="*/ 40101 w 1905000"/>
              <a:gd name="connsiteY414" fmla="*/ 484571 h 1050925"/>
              <a:gd name="connsiteX415" fmla="*/ 37373 w 1905000"/>
              <a:gd name="connsiteY415" fmla="*/ 476045 h 1050925"/>
              <a:gd name="connsiteX416" fmla="*/ 34727 w 1905000"/>
              <a:gd name="connsiteY416" fmla="*/ 467437 h 1050925"/>
              <a:gd name="connsiteX417" fmla="*/ 32081 w 1905000"/>
              <a:gd name="connsiteY417" fmla="*/ 458745 h 1050925"/>
              <a:gd name="connsiteX418" fmla="*/ 29435 w 1905000"/>
              <a:gd name="connsiteY418" fmla="*/ 450054 h 1050925"/>
              <a:gd name="connsiteX419" fmla="*/ 26955 w 1905000"/>
              <a:gd name="connsiteY419" fmla="*/ 441197 h 1050925"/>
              <a:gd name="connsiteX420" fmla="*/ 24557 w 1905000"/>
              <a:gd name="connsiteY420" fmla="*/ 432174 h 1050925"/>
              <a:gd name="connsiteX421" fmla="*/ 21994 w 1905000"/>
              <a:gd name="connsiteY421" fmla="*/ 423151 h 1050925"/>
              <a:gd name="connsiteX422" fmla="*/ 19596 w 1905000"/>
              <a:gd name="connsiteY422" fmla="*/ 413880 h 1050925"/>
              <a:gd name="connsiteX423" fmla="*/ 17281 w 1905000"/>
              <a:gd name="connsiteY423" fmla="*/ 404527 h 1050925"/>
              <a:gd name="connsiteX424" fmla="*/ 14966 w 1905000"/>
              <a:gd name="connsiteY424" fmla="*/ 394925 h 1050925"/>
              <a:gd name="connsiteX425" fmla="*/ 12651 w 1905000"/>
              <a:gd name="connsiteY425" fmla="*/ 385074 h 1050925"/>
              <a:gd name="connsiteX426" fmla="*/ 10335 w 1905000"/>
              <a:gd name="connsiteY426" fmla="*/ 375141 h 1050925"/>
              <a:gd name="connsiteX427" fmla="*/ 8020 w 1905000"/>
              <a:gd name="connsiteY427" fmla="*/ 364877 h 1050925"/>
              <a:gd name="connsiteX428" fmla="*/ 5705 w 1905000"/>
              <a:gd name="connsiteY428" fmla="*/ 354365 h 1050925"/>
              <a:gd name="connsiteX429" fmla="*/ 1158 w 1905000"/>
              <a:gd name="connsiteY429" fmla="*/ 332512 h 1050925"/>
              <a:gd name="connsiteX430" fmla="*/ 827 w 1905000"/>
              <a:gd name="connsiteY430" fmla="*/ 330442 h 1050925"/>
              <a:gd name="connsiteX431" fmla="*/ 496 w 1905000"/>
              <a:gd name="connsiteY431" fmla="*/ 328290 h 1050925"/>
              <a:gd name="connsiteX432" fmla="*/ 331 w 1905000"/>
              <a:gd name="connsiteY432" fmla="*/ 326221 h 1050925"/>
              <a:gd name="connsiteX433" fmla="*/ 83 w 1905000"/>
              <a:gd name="connsiteY433" fmla="*/ 323986 h 1050925"/>
              <a:gd name="connsiteX434" fmla="*/ 0 w 1905000"/>
              <a:gd name="connsiteY434" fmla="*/ 321916 h 1050925"/>
              <a:gd name="connsiteX435" fmla="*/ 0 w 1905000"/>
              <a:gd name="connsiteY435" fmla="*/ 319681 h 1050925"/>
              <a:gd name="connsiteX436" fmla="*/ 0 w 1905000"/>
              <a:gd name="connsiteY436" fmla="*/ 317364 h 1050925"/>
              <a:gd name="connsiteX437" fmla="*/ 248 w 1905000"/>
              <a:gd name="connsiteY437" fmla="*/ 315129 h 1050925"/>
              <a:gd name="connsiteX438" fmla="*/ 414 w 1905000"/>
              <a:gd name="connsiteY438" fmla="*/ 312811 h 1050925"/>
              <a:gd name="connsiteX439" fmla="*/ 744 w 1905000"/>
              <a:gd name="connsiteY439" fmla="*/ 310493 h 1050925"/>
              <a:gd name="connsiteX440" fmla="*/ 1075 w 1905000"/>
              <a:gd name="connsiteY440" fmla="*/ 308175 h 1050925"/>
              <a:gd name="connsiteX441" fmla="*/ 1571 w 1905000"/>
              <a:gd name="connsiteY441" fmla="*/ 305858 h 1050925"/>
              <a:gd name="connsiteX442" fmla="*/ 2067 w 1905000"/>
              <a:gd name="connsiteY442" fmla="*/ 303457 h 1050925"/>
              <a:gd name="connsiteX443" fmla="*/ 2729 w 1905000"/>
              <a:gd name="connsiteY443" fmla="*/ 301057 h 1050925"/>
              <a:gd name="connsiteX444" fmla="*/ 3390 w 1905000"/>
              <a:gd name="connsiteY444" fmla="*/ 298573 h 1050925"/>
              <a:gd name="connsiteX445" fmla="*/ 4217 w 1905000"/>
              <a:gd name="connsiteY445" fmla="*/ 296173 h 1050925"/>
              <a:gd name="connsiteX446" fmla="*/ 5044 w 1905000"/>
              <a:gd name="connsiteY446" fmla="*/ 293772 h 1050925"/>
              <a:gd name="connsiteX447" fmla="*/ 6119 w 1905000"/>
              <a:gd name="connsiteY447" fmla="*/ 291206 h 1050925"/>
              <a:gd name="connsiteX448" fmla="*/ 7193 w 1905000"/>
              <a:gd name="connsiteY448" fmla="*/ 288723 h 1050925"/>
              <a:gd name="connsiteX449" fmla="*/ 8351 w 1905000"/>
              <a:gd name="connsiteY449" fmla="*/ 286157 h 1050925"/>
              <a:gd name="connsiteX450" fmla="*/ 9591 w 1905000"/>
              <a:gd name="connsiteY450" fmla="*/ 283674 h 1050925"/>
              <a:gd name="connsiteX451" fmla="*/ 10914 w 1905000"/>
              <a:gd name="connsiteY451" fmla="*/ 281108 h 1050925"/>
              <a:gd name="connsiteX452" fmla="*/ 12320 w 1905000"/>
              <a:gd name="connsiteY452" fmla="*/ 278624 h 1050925"/>
              <a:gd name="connsiteX453" fmla="*/ 13891 w 1905000"/>
              <a:gd name="connsiteY453" fmla="*/ 275976 h 1050925"/>
              <a:gd name="connsiteX454" fmla="*/ 15462 w 1905000"/>
              <a:gd name="connsiteY454" fmla="*/ 273327 h 1050925"/>
              <a:gd name="connsiteX455" fmla="*/ 17281 w 1905000"/>
              <a:gd name="connsiteY455" fmla="*/ 270678 h 1050925"/>
              <a:gd name="connsiteX456" fmla="*/ 19017 w 1905000"/>
              <a:gd name="connsiteY456" fmla="*/ 268029 h 1050925"/>
              <a:gd name="connsiteX457" fmla="*/ 20919 w 1905000"/>
              <a:gd name="connsiteY457" fmla="*/ 265380 h 1050925"/>
              <a:gd name="connsiteX458" fmla="*/ 23068 w 1905000"/>
              <a:gd name="connsiteY458" fmla="*/ 262814 h 1050925"/>
              <a:gd name="connsiteX459" fmla="*/ 25136 w 1905000"/>
              <a:gd name="connsiteY459" fmla="*/ 260165 h 1050925"/>
              <a:gd name="connsiteX460" fmla="*/ 27368 w 1905000"/>
              <a:gd name="connsiteY460" fmla="*/ 257434 h 1050925"/>
              <a:gd name="connsiteX461" fmla="*/ 29766 w 1905000"/>
              <a:gd name="connsiteY461" fmla="*/ 254702 h 1050925"/>
              <a:gd name="connsiteX462" fmla="*/ 32164 w 1905000"/>
              <a:gd name="connsiteY462" fmla="*/ 252053 h 1050925"/>
              <a:gd name="connsiteX463" fmla="*/ 34727 w 1905000"/>
              <a:gd name="connsiteY463" fmla="*/ 249322 h 1050925"/>
              <a:gd name="connsiteX464" fmla="*/ 37455 w 1905000"/>
              <a:gd name="connsiteY464" fmla="*/ 246590 h 1050925"/>
              <a:gd name="connsiteX465" fmla="*/ 40184 w 1905000"/>
              <a:gd name="connsiteY465" fmla="*/ 243858 h 1050925"/>
              <a:gd name="connsiteX466" fmla="*/ 43078 w 1905000"/>
              <a:gd name="connsiteY466" fmla="*/ 241044 h 1050925"/>
              <a:gd name="connsiteX467" fmla="*/ 46054 w 1905000"/>
              <a:gd name="connsiteY467" fmla="*/ 238230 h 1050925"/>
              <a:gd name="connsiteX468" fmla="*/ 49113 w 1905000"/>
              <a:gd name="connsiteY468" fmla="*/ 235498 h 1050925"/>
              <a:gd name="connsiteX469" fmla="*/ 52421 w 1905000"/>
              <a:gd name="connsiteY469" fmla="*/ 232766 h 1050925"/>
              <a:gd name="connsiteX470" fmla="*/ 55811 w 1905000"/>
              <a:gd name="connsiteY470" fmla="*/ 229869 h 1050925"/>
              <a:gd name="connsiteX471" fmla="*/ 59283 w 1905000"/>
              <a:gd name="connsiteY471" fmla="*/ 227138 h 1050925"/>
              <a:gd name="connsiteX472" fmla="*/ 62839 w 1905000"/>
              <a:gd name="connsiteY472" fmla="*/ 224323 h 1050925"/>
              <a:gd name="connsiteX473" fmla="*/ 66477 w 1905000"/>
              <a:gd name="connsiteY473" fmla="*/ 221509 h 1050925"/>
              <a:gd name="connsiteX474" fmla="*/ 70280 w 1905000"/>
              <a:gd name="connsiteY474" fmla="*/ 218612 h 1050925"/>
              <a:gd name="connsiteX475" fmla="*/ 74249 w 1905000"/>
              <a:gd name="connsiteY475" fmla="*/ 215880 h 1050925"/>
              <a:gd name="connsiteX476" fmla="*/ 78300 w 1905000"/>
              <a:gd name="connsiteY476" fmla="*/ 213066 h 1050925"/>
              <a:gd name="connsiteX477" fmla="*/ 82517 w 1905000"/>
              <a:gd name="connsiteY477" fmla="*/ 210169 h 1050925"/>
              <a:gd name="connsiteX478" fmla="*/ 86817 w 1905000"/>
              <a:gd name="connsiteY478" fmla="*/ 207354 h 1050925"/>
              <a:gd name="connsiteX479" fmla="*/ 91199 w 1905000"/>
              <a:gd name="connsiteY479" fmla="*/ 204540 h 1050925"/>
              <a:gd name="connsiteX480" fmla="*/ 95746 w 1905000"/>
              <a:gd name="connsiteY480" fmla="*/ 201643 h 1050925"/>
              <a:gd name="connsiteX481" fmla="*/ 100459 w 1905000"/>
              <a:gd name="connsiteY481" fmla="*/ 198828 h 1050925"/>
              <a:gd name="connsiteX482" fmla="*/ 105337 w 1905000"/>
              <a:gd name="connsiteY482" fmla="*/ 196014 h 1050925"/>
              <a:gd name="connsiteX483" fmla="*/ 110298 w 1905000"/>
              <a:gd name="connsiteY483" fmla="*/ 193117 h 1050925"/>
              <a:gd name="connsiteX484" fmla="*/ 115342 w 1905000"/>
              <a:gd name="connsiteY484" fmla="*/ 190302 h 1050925"/>
              <a:gd name="connsiteX485" fmla="*/ 120551 w 1905000"/>
              <a:gd name="connsiteY485" fmla="*/ 187488 h 1050925"/>
              <a:gd name="connsiteX486" fmla="*/ 125925 w 1905000"/>
              <a:gd name="connsiteY486" fmla="*/ 184591 h 1050925"/>
              <a:gd name="connsiteX487" fmla="*/ 131465 w 1905000"/>
              <a:gd name="connsiteY487" fmla="*/ 181776 h 1050925"/>
              <a:gd name="connsiteX488" fmla="*/ 137005 w 1905000"/>
              <a:gd name="connsiteY488" fmla="*/ 178879 h 1050925"/>
              <a:gd name="connsiteX489" fmla="*/ 142792 w 1905000"/>
              <a:gd name="connsiteY489" fmla="*/ 176065 h 1050925"/>
              <a:gd name="connsiteX490" fmla="*/ 154699 w 1905000"/>
              <a:gd name="connsiteY490" fmla="*/ 170519 h 1050925"/>
              <a:gd name="connsiteX491" fmla="*/ 167184 w 1905000"/>
              <a:gd name="connsiteY491" fmla="*/ 164807 h 1050925"/>
              <a:gd name="connsiteX492" fmla="*/ 180248 w 1905000"/>
              <a:gd name="connsiteY492" fmla="*/ 159179 h 1050925"/>
              <a:gd name="connsiteX493" fmla="*/ 193890 w 1905000"/>
              <a:gd name="connsiteY493" fmla="*/ 153550 h 1050925"/>
              <a:gd name="connsiteX494" fmla="*/ 208111 w 1905000"/>
              <a:gd name="connsiteY494" fmla="*/ 147921 h 1050925"/>
              <a:gd name="connsiteX495" fmla="*/ 222994 w 1905000"/>
              <a:gd name="connsiteY495" fmla="*/ 142458 h 1050925"/>
              <a:gd name="connsiteX496" fmla="*/ 238456 w 1905000"/>
              <a:gd name="connsiteY496" fmla="*/ 136912 h 1050925"/>
              <a:gd name="connsiteX497" fmla="*/ 254579 w 1905000"/>
              <a:gd name="connsiteY497" fmla="*/ 131366 h 1050925"/>
              <a:gd name="connsiteX498" fmla="*/ 271198 w 1905000"/>
              <a:gd name="connsiteY498" fmla="*/ 125985 h 1050925"/>
              <a:gd name="connsiteX499" fmla="*/ 288561 w 1905000"/>
              <a:gd name="connsiteY499" fmla="*/ 120522 h 1050925"/>
              <a:gd name="connsiteX500" fmla="*/ 306503 w 1905000"/>
              <a:gd name="connsiteY500" fmla="*/ 115307 h 1050925"/>
              <a:gd name="connsiteX501" fmla="*/ 325107 w 1905000"/>
              <a:gd name="connsiteY501" fmla="*/ 110010 h 1050925"/>
              <a:gd name="connsiteX502" fmla="*/ 344537 w 1905000"/>
              <a:gd name="connsiteY502" fmla="*/ 104712 h 1050925"/>
              <a:gd name="connsiteX503" fmla="*/ 364464 w 1905000"/>
              <a:gd name="connsiteY503" fmla="*/ 99580 h 1050925"/>
              <a:gd name="connsiteX504" fmla="*/ 385134 w 1905000"/>
              <a:gd name="connsiteY504" fmla="*/ 94530 h 1050925"/>
              <a:gd name="connsiteX505" fmla="*/ 406466 w 1905000"/>
              <a:gd name="connsiteY505" fmla="*/ 89481 h 1050925"/>
              <a:gd name="connsiteX506" fmla="*/ 428460 w 1905000"/>
              <a:gd name="connsiteY506" fmla="*/ 84514 h 1050925"/>
              <a:gd name="connsiteX507" fmla="*/ 451280 w 1905000"/>
              <a:gd name="connsiteY507" fmla="*/ 79631 h 1050925"/>
              <a:gd name="connsiteX508" fmla="*/ 474762 w 1905000"/>
              <a:gd name="connsiteY508" fmla="*/ 74912 h 1050925"/>
              <a:gd name="connsiteX509" fmla="*/ 498988 w 1905000"/>
              <a:gd name="connsiteY509" fmla="*/ 70194 h 1050925"/>
              <a:gd name="connsiteX510" fmla="*/ 523958 w 1905000"/>
              <a:gd name="connsiteY510" fmla="*/ 65642 h 1050925"/>
              <a:gd name="connsiteX511" fmla="*/ 549589 w 1905000"/>
              <a:gd name="connsiteY511" fmla="*/ 61089 h 1050925"/>
              <a:gd name="connsiteX512" fmla="*/ 576130 w 1905000"/>
              <a:gd name="connsiteY512" fmla="*/ 56702 h 1050925"/>
              <a:gd name="connsiteX513" fmla="*/ 603333 w 1905000"/>
              <a:gd name="connsiteY513" fmla="*/ 52397 h 1050925"/>
              <a:gd name="connsiteX514" fmla="*/ 631362 w 1905000"/>
              <a:gd name="connsiteY514" fmla="*/ 48259 h 1050925"/>
              <a:gd name="connsiteX515" fmla="*/ 660053 w 1905000"/>
              <a:gd name="connsiteY515" fmla="*/ 44120 h 1050925"/>
              <a:gd name="connsiteX516" fmla="*/ 689653 w 1905000"/>
              <a:gd name="connsiteY516" fmla="*/ 40229 h 1050925"/>
              <a:gd name="connsiteX517" fmla="*/ 720080 w 1905000"/>
              <a:gd name="connsiteY517" fmla="*/ 36339 h 1050925"/>
              <a:gd name="connsiteX518" fmla="*/ 751334 w 1905000"/>
              <a:gd name="connsiteY518" fmla="*/ 32697 h 1050925"/>
              <a:gd name="connsiteX519" fmla="*/ 783332 w 1905000"/>
              <a:gd name="connsiteY519" fmla="*/ 29055 h 1050925"/>
              <a:gd name="connsiteX520" fmla="*/ 816157 w 1905000"/>
              <a:gd name="connsiteY520" fmla="*/ 25578 h 1050925"/>
              <a:gd name="connsiteX521" fmla="*/ 849809 w 1905000"/>
              <a:gd name="connsiteY521" fmla="*/ 22350 h 1050925"/>
              <a:gd name="connsiteX522" fmla="*/ 884287 w 1905000"/>
              <a:gd name="connsiteY522" fmla="*/ 19204 h 1050925"/>
              <a:gd name="connsiteX523" fmla="*/ 919758 w 1905000"/>
              <a:gd name="connsiteY523" fmla="*/ 16141 h 1050925"/>
              <a:gd name="connsiteX524" fmla="*/ 942826 w 1905000"/>
              <a:gd name="connsiteY524" fmla="*/ 14320 h 1050925"/>
              <a:gd name="connsiteX525" fmla="*/ 965564 w 1905000"/>
              <a:gd name="connsiteY525" fmla="*/ 12499 h 1050925"/>
              <a:gd name="connsiteX526" fmla="*/ 987888 w 1905000"/>
              <a:gd name="connsiteY526" fmla="*/ 10927 h 1050925"/>
              <a:gd name="connsiteX527" fmla="*/ 1009964 w 1905000"/>
              <a:gd name="connsiteY527" fmla="*/ 9519 h 1050925"/>
              <a:gd name="connsiteX528" fmla="*/ 1031627 w 1905000"/>
              <a:gd name="connsiteY528" fmla="*/ 8112 h 1050925"/>
              <a:gd name="connsiteX529" fmla="*/ 1052876 w 1905000"/>
              <a:gd name="connsiteY529" fmla="*/ 6871 h 1050925"/>
              <a:gd name="connsiteX530" fmla="*/ 1073960 w 1905000"/>
              <a:gd name="connsiteY530" fmla="*/ 5712 h 1050925"/>
              <a:gd name="connsiteX531" fmla="*/ 1094548 w 1905000"/>
              <a:gd name="connsiteY531" fmla="*/ 4636 h 1050925"/>
              <a:gd name="connsiteX532" fmla="*/ 1114888 w 1905000"/>
              <a:gd name="connsiteY532" fmla="*/ 3725 h 1050925"/>
              <a:gd name="connsiteX533" fmla="*/ 1134815 w 1905000"/>
              <a:gd name="connsiteY533" fmla="*/ 2815 h 1050925"/>
              <a:gd name="connsiteX534" fmla="*/ 1154493 w 1905000"/>
              <a:gd name="connsiteY534" fmla="*/ 2070 h 1050925"/>
              <a:gd name="connsiteX535" fmla="*/ 1173758 w 1905000"/>
              <a:gd name="connsiteY535" fmla="*/ 1490 h 1050925"/>
              <a:gd name="connsiteX536" fmla="*/ 1192858 w 1905000"/>
              <a:gd name="connsiteY536" fmla="*/ 1076 h 1050925"/>
              <a:gd name="connsiteX537" fmla="*/ 1211461 w 1905000"/>
              <a:gd name="connsiteY537" fmla="*/ 662 h 1050925"/>
              <a:gd name="connsiteX538" fmla="*/ 1229734 w 1905000"/>
              <a:gd name="connsiteY538" fmla="*/ 331 h 1050925"/>
              <a:gd name="connsiteX539" fmla="*/ 1247841 w 1905000"/>
              <a:gd name="connsiteY539" fmla="*/ 83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</a:cxnLst>
            <a:rect l="l" t="t" r="r" b="b"/>
            <a:pathLst>
              <a:path w="1905000" h="1050925">
                <a:moveTo>
                  <a:pt x="1265535" y="0"/>
                </a:moveTo>
                <a:lnTo>
                  <a:pt x="1282981" y="0"/>
                </a:lnTo>
                <a:lnTo>
                  <a:pt x="1300097" y="83"/>
                </a:lnTo>
                <a:lnTo>
                  <a:pt x="1316881" y="331"/>
                </a:lnTo>
                <a:lnTo>
                  <a:pt x="1333335" y="662"/>
                </a:lnTo>
                <a:lnTo>
                  <a:pt x="1349541" y="911"/>
                </a:lnTo>
                <a:lnTo>
                  <a:pt x="1365416" y="1490"/>
                </a:lnTo>
                <a:lnTo>
                  <a:pt x="1380960" y="1987"/>
                </a:lnTo>
                <a:lnTo>
                  <a:pt x="1396256" y="2649"/>
                </a:lnTo>
                <a:lnTo>
                  <a:pt x="1411304" y="3477"/>
                </a:lnTo>
                <a:lnTo>
                  <a:pt x="1426022" y="4222"/>
                </a:lnTo>
                <a:lnTo>
                  <a:pt x="1440408" y="5132"/>
                </a:lnTo>
                <a:lnTo>
                  <a:pt x="1454547" y="6208"/>
                </a:lnTo>
                <a:lnTo>
                  <a:pt x="1468438" y="7284"/>
                </a:lnTo>
                <a:lnTo>
                  <a:pt x="1481998" y="8443"/>
                </a:lnTo>
                <a:lnTo>
                  <a:pt x="1495392" y="9685"/>
                </a:lnTo>
                <a:lnTo>
                  <a:pt x="1508291" y="11092"/>
                </a:lnTo>
                <a:lnTo>
                  <a:pt x="1521106" y="12499"/>
                </a:lnTo>
                <a:lnTo>
                  <a:pt x="1533674" y="13989"/>
                </a:lnTo>
                <a:lnTo>
                  <a:pt x="1545828" y="15562"/>
                </a:lnTo>
                <a:lnTo>
                  <a:pt x="1557900" y="17300"/>
                </a:lnTo>
                <a:lnTo>
                  <a:pt x="1569558" y="18956"/>
                </a:lnTo>
                <a:lnTo>
                  <a:pt x="1581051" y="20777"/>
                </a:lnTo>
                <a:lnTo>
                  <a:pt x="1592130" y="22681"/>
                </a:lnTo>
                <a:lnTo>
                  <a:pt x="1603210" y="24667"/>
                </a:lnTo>
                <a:lnTo>
                  <a:pt x="1613876" y="26654"/>
                </a:lnTo>
                <a:lnTo>
                  <a:pt x="1624376" y="28806"/>
                </a:lnTo>
                <a:lnTo>
                  <a:pt x="1634546" y="30876"/>
                </a:lnTo>
                <a:lnTo>
                  <a:pt x="1644551" y="33111"/>
                </a:lnTo>
                <a:lnTo>
                  <a:pt x="1654225" y="35428"/>
                </a:lnTo>
                <a:lnTo>
                  <a:pt x="1663816" y="37746"/>
                </a:lnTo>
                <a:lnTo>
                  <a:pt x="1673076" y="40147"/>
                </a:lnTo>
                <a:lnTo>
                  <a:pt x="1682171" y="42713"/>
                </a:lnTo>
                <a:lnTo>
                  <a:pt x="1690853" y="45196"/>
                </a:lnTo>
                <a:lnTo>
                  <a:pt x="1699535" y="47845"/>
                </a:lnTo>
                <a:lnTo>
                  <a:pt x="1707886" y="50494"/>
                </a:lnTo>
                <a:lnTo>
                  <a:pt x="1715988" y="53225"/>
                </a:lnTo>
                <a:lnTo>
                  <a:pt x="1723926" y="55957"/>
                </a:lnTo>
                <a:lnTo>
                  <a:pt x="1731698" y="58771"/>
                </a:lnTo>
                <a:lnTo>
                  <a:pt x="1739140" y="61668"/>
                </a:lnTo>
                <a:lnTo>
                  <a:pt x="1746498" y="64565"/>
                </a:lnTo>
                <a:lnTo>
                  <a:pt x="1753609" y="67545"/>
                </a:lnTo>
                <a:lnTo>
                  <a:pt x="1760389" y="70608"/>
                </a:lnTo>
                <a:lnTo>
                  <a:pt x="1767169" y="73671"/>
                </a:lnTo>
                <a:lnTo>
                  <a:pt x="1773701" y="76816"/>
                </a:lnTo>
                <a:lnTo>
                  <a:pt x="1779985" y="79962"/>
                </a:lnTo>
                <a:lnTo>
                  <a:pt x="1786103" y="83273"/>
                </a:lnTo>
                <a:lnTo>
                  <a:pt x="1791973" y="86501"/>
                </a:lnTo>
                <a:lnTo>
                  <a:pt x="1797679" y="89812"/>
                </a:lnTo>
                <a:lnTo>
                  <a:pt x="1803218" y="93123"/>
                </a:lnTo>
                <a:lnTo>
                  <a:pt x="1808593" y="96517"/>
                </a:lnTo>
                <a:lnTo>
                  <a:pt x="1813802" y="99994"/>
                </a:lnTo>
                <a:lnTo>
                  <a:pt x="1818845" y="103470"/>
                </a:lnTo>
                <a:lnTo>
                  <a:pt x="1823641" y="106947"/>
                </a:lnTo>
                <a:lnTo>
                  <a:pt x="1828271" y="110506"/>
                </a:lnTo>
                <a:lnTo>
                  <a:pt x="1832819" y="114148"/>
                </a:lnTo>
                <a:lnTo>
                  <a:pt x="1837118" y="117708"/>
                </a:lnTo>
                <a:lnTo>
                  <a:pt x="1841252" y="121267"/>
                </a:lnTo>
                <a:lnTo>
                  <a:pt x="1845221" y="124992"/>
                </a:lnTo>
                <a:lnTo>
                  <a:pt x="1849107" y="128634"/>
                </a:lnTo>
                <a:lnTo>
                  <a:pt x="1852828" y="132442"/>
                </a:lnTo>
                <a:lnTo>
                  <a:pt x="1856383" y="136250"/>
                </a:lnTo>
                <a:lnTo>
                  <a:pt x="1859773" y="139892"/>
                </a:lnTo>
                <a:lnTo>
                  <a:pt x="1862998" y="143865"/>
                </a:lnTo>
                <a:lnTo>
                  <a:pt x="1866057" y="147590"/>
                </a:lnTo>
                <a:lnTo>
                  <a:pt x="1869033" y="151480"/>
                </a:lnTo>
                <a:lnTo>
                  <a:pt x="1871845" y="155288"/>
                </a:lnTo>
                <a:lnTo>
                  <a:pt x="1874490" y="159179"/>
                </a:lnTo>
                <a:lnTo>
                  <a:pt x="1877136" y="163235"/>
                </a:lnTo>
                <a:lnTo>
                  <a:pt x="1879534" y="167125"/>
                </a:lnTo>
                <a:lnTo>
                  <a:pt x="1881766" y="171015"/>
                </a:lnTo>
                <a:lnTo>
                  <a:pt x="1883916" y="174989"/>
                </a:lnTo>
                <a:lnTo>
                  <a:pt x="1885983" y="179045"/>
                </a:lnTo>
                <a:lnTo>
                  <a:pt x="1887885" y="183018"/>
                </a:lnTo>
                <a:lnTo>
                  <a:pt x="1889704" y="186991"/>
                </a:lnTo>
                <a:lnTo>
                  <a:pt x="1891440" y="191047"/>
                </a:lnTo>
                <a:lnTo>
                  <a:pt x="1892929" y="195021"/>
                </a:lnTo>
                <a:lnTo>
                  <a:pt x="1894334" y="199077"/>
                </a:lnTo>
                <a:lnTo>
                  <a:pt x="1895740" y="203133"/>
                </a:lnTo>
                <a:lnTo>
                  <a:pt x="1896980" y="207189"/>
                </a:lnTo>
                <a:lnTo>
                  <a:pt x="1898138" y="211245"/>
                </a:lnTo>
                <a:lnTo>
                  <a:pt x="1899212" y="215301"/>
                </a:lnTo>
                <a:lnTo>
                  <a:pt x="1900122" y="219357"/>
                </a:lnTo>
                <a:lnTo>
                  <a:pt x="1901031" y="223413"/>
                </a:lnTo>
                <a:lnTo>
                  <a:pt x="1901776" y="227469"/>
                </a:lnTo>
                <a:lnTo>
                  <a:pt x="1902437" y="231525"/>
                </a:lnTo>
                <a:lnTo>
                  <a:pt x="1903016" y="235581"/>
                </a:lnTo>
                <a:lnTo>
                  <a:pt x="1903512" y="239637"/>
                </a:lnTo>
                <a:lnTo>
                  <a:pt x="1903925" y="243610"/>
                </a:lnTo>
                <a:lnTo>
                  <a:pt x="1904339" y="247749"/>
                </a:lnTo>
                <a:lnTo>
                  <a:pt x="1904587" y="251722"/>
                </a:lnTo>
                <a:lnTo>
                  <a:pt x="1904752" y="255695"/>
                </a:lnTo>
                <a:lnTo>
                  <a:pt x="1904918" y="259751"/>
                </a:lnTo>
                <a:lnTo>
                  <a:pt x="1905000" y="263725"/>
                </a:lnTo>
                <a:lnTo>
                  <a:pt x="1904918" y="271754"/>
                </a:lnTo>
                <a:lnTo>
                  <a:pt x="1904669" y="279618"/>
                </a:lnTo>
                <a:lnTo>
                  <a:pt x="1904173" y="287399"/>
                </a:lnTo>
                <a:lnTo>
                  <a:pt x="1903429" y="295262"/>
                </a:lnTo>
                <a:lnTo>
                  <a:pt x="1902602" y="302961"/>
                </a:lnTo>
                <a:lnTo>
                  <a:pt x="1901528" y="310493"/>
                </a:lnTo>
                <a:lnTo>
                  <a:pt x="1900370" y="318026"/>
                </a:lnTo>
                <a:lnTo>
                  <a:pt x="1899130" y="325227"/>
                </a:lnTo>
                <a:lnTo>
                  <a:pt x="1897724" y="332512"/>
                </a:lnTo>
                <a:lnTo>
                  <a:pt x="1894913" y="346584"/>
                </a:lnTo>
                <a:lnTo>
                  <a:pt x="1891771" y="360655"/>
                </a:lnTo>
                <a:lnTo>
                  <a:pt x="1888464" y="374893"/>
                </a:lnTo>
                <a:lnTo>
                  <a:pt x="1884991" y="389213"/>
                </a:lnTo>
                <a:lnTo>
                  <a:pt x="1881188" y="403699"/>
                </a:lnTo>
                <a:lnTo>
                  <a:pt x="1877302" y="418102"/>
                </a:lnTo>
                <a:lnTo>
                  <a:pt x="1873333" y="432671"/>
                </a:lnTo>
                <a:lnTo>
                  <a:pt x="1869116" y="447156"/>
                </a:lnTo>
                <a:lnTo>
                  <a:pt x="1864734" y="461725"/>
                </a:lnTo>
                <a:lnTo>
                  <a:pt x="1860269" y="476128"/>
                </a:lnTo>
                <a:lnTo>
                  <a:pt x="1855639" y="490614"/>
                </a:lnTo>
                <a:lnTo>
                  <a:pt x="1851009" y="504934"/>
                </a:lnTo>
                <a:lnTo>
                  <a:pt x="1846296" y="519254"/>
                </a:lnTo>
                <a:lnTo>
                  <a:pt x="1841418" y="533492"/>
                </a:lnTo>
                <a:lnTo>
                  <a:pt x="1836622" y="547481"/>
                </a:lnTo>
                <a:lnTo>
                  <a:pt x="1831661" y="561387"/>
                </a:lnTo>
                <a:lnTo>
                  <a:pt x="1826783" y="575211"/>
                </a:lnTo>
                <a:lnTo>
                  <a:pt x="1821904" y="588704"/>
                </a:lnTo>
                <a:lnTo>
                  <a:pt x="1812065" y="615275"/>
                </a:lnTo>
                <a:lnTo>
                  <a:pt x="1802391" y="640852"/>
                </a:lnTo>
                <a:lnTo>
                  <a:pt x="1793048" y="665189"/>
                </a:lnTo>
                <a:lnTo>
                  <a:pt x="1775685" y="710053"/>
                </a:lnTo>
                <a:lnTo>
                  <a:pt x="1767913" y="730085"/>
                </a:lnTo>
                <a:lnTo>
                  <a:pt x="1760802" y="748379"/>
                </a:lnTo>
                <a:lnTo>
                  <a:pt x="1758487" y="754090"/>
                </a:lnTo>
                <a:lnTo>
                  <a:pt x="1756172" y="759388"/>
                </a:lnTo>
                <a:lnTo>
                  <a:pt x="1753774" y="764437"/>
                </a:lnTo>
                <a:lnTo>
                  <a:pt x="1751128" y="769321"/>
                </a:lnTo>
                <a:lnTo>
                  <a:pt x="1748565" y="773791"/>
                </a:lnTo>
                <a:lnTo>
                  <a:pt x="1745754" y="778095"/>
                </a:lnTo>
                <a:lnTo>
                  <a:pt x="1742860" y="782151"/>
                </a:lnTo>
                <a:lnTo>
                  <a:pt x="1741372" y="784138"/>
                </a:lnTo>
                <a:lnTo>
                  <a:pt x="1739801" y="786042"/>
                </a:lnTo>
                <a:lnTo>
                  <a:pt x="1738313" y="787863"/>
                </a:lnTo>
                <a:lnTo>
                  <a:pt x="1736659" y="789518"/>
                </a:lnTo>
                <a:lnTo>
                  <a:pt x="1735088" y="791174"/>
                </a:lnTo>
                <a:lnTo>
                  <a:pt x="1733352" y="792912"/>
                </a:lnTo>
                <a:lnTo>
                  <a:pt x="1731698" y="794485"/>
                </a:lnTo>
                <a:lnTo>
                  <a:pt x="1729879" y="795975"/>
                </a:lnTo>
                <a:lnTo>
                  <a:pt x="1728143" y="797382"/>
                </a:lnTo>
                <a:lnTo>
                  <a:pt x="1726324" y="798872"/>
                </a:lnTo>
                <a:lnTo>
                  <a:pt x="1724422" y="800279"/>
                </a:lnTo>
                <a:lnTo>
                  <a:pt x="1722520" y="801521"/>
                </a:lnTo>
                <a:lnTo>
                  <a:pt x="1720619" y="802762"/>
                </a:lnTo>
                <a:lnTo>
                  <a:pt x="1718634" y="803921"/>
                </a:lnTo>
                <a:lnTo>
                  <a:pt x="1716650" y="805080"/>
                </a:lnTo>
                <a:lnTo>
                  <a:pt x="1714583" y="806239"/>
                </a:lnTo>
                <a:lnTo>
                  <a:pt x="1712433" y="807315"/>
                </a:lnTo>
                <a:lnTo>
                  <a:pt x="1710201" y="808226"/>
                </a:lnTo>
                <a:lnTo>
                  <a:pt x="1705819" y="810130"/>
                </a:lnTo>
                <a:lnTo>
                  <a:pt x="1701188" y="811868"/>
                </a:lnTo>
                <a:lnTo>
                  <a:pt x="1696310" y="813358"/>
                </a:lnTo>
                <a:lnTo>
                  <a:pt x="1691266" y="814682"/>
                </a:lnTo>
                <a:lnTo>
                  <a:pt x="1686140" y="815758"/>
                </a:lnTo>
                <a:lnTo>
                  <a:pt x="1680683" y="816834"/>
                </a:lnTo>
                <a:lnTo>
                  <a:pt x="1674978" y="817579"/>
                </a:lnTo>
                <a:lnTo>
                  <a:pt x="1669108" y="818242"/>
                </a:lnTo>
                <a:lnTo>
                  <a:pt x="1662989" y="818821"/>
                </a:lnTo>
                <a:lnTo>
                  <a:pt x="1656705" y="819152"/>
                </a:lnTo>
                <a:lnTo>
                  <a:pt x="1650008" y="819318"/>
                </a:lnTo>
                <a:lnTo>
                  <a:pt x="1643311" y="819400"/>
                </a:lnTo>
                <a:lnTo>
                  <a:pt x="1636117" y="819400"/>
                </a:lnTo>
                <a:lnTo>
                  <a:pt x="1628924" y="819318"/>
                </a:lnTo>
                <a:lnTo>
                  <a:pt x="1621235" y="818987"/>
                </a:lnTo>
                <a:lnTo>
                  <a:pt x="1613380" y="818738"/>
                </a:lnTo>
                <a:lnTo>
                  <a:pt x="1605194" y="818159"/>
                </a:lnTo>
                <a:lnTo>
                  <a:pt x="1596761" y="817662"/>
                </a:lnTo>
                <a:lnTo>
                  <a:pt x="1588162" y="816917"/>
                </a:lnTo>
                <a:lnTo>
                  <a:pt x="1579149" y="816172"/>
                </a:lnTo>
                <a:lnTo>
                  <a:pt x="1560298" y="814351"/>
                </a:lnTo>
                <a:lnTo>
                  <a:pt x="1540041" y="812365"/>
                </a:lnTo>
                <a:lnTo>
                  <a:pt x="1518709" y="810047"/>
                </a:lnTo>
                <a:lnTo>
                  <a:pt x="1495971" y="807646"/>
                </a:lnTo>
                <a:lnTo>
                  <a:pt x="1471828" y="804997"/>
                </a:lnTo>
                <a:lnTo>
                  <a:pt x="1446362" y="802266"/>
                </a:lnTo>
                <a:lnTo>
                  <a:pt x="1419242" y="799534"/>
                </a:lnTo>
                <a:lnTo>
                  <a:pt x="1390799" y="796637"/>
                </a:lnTo>
                <a:lnTo>
                  <a:pt x="1360703" y="793905"/>
                </a:lnTo>
                <a:lnTo>
                  <a:pt x="1329035" y="791174"/>
                </a:lnTo>
                <a:lnTo>
                  <a:pt x="1312499" y="789932"/>
                </a:lnTo>
                <a:lnTo>
                  <a:pt x="1295632" y="788691"/>
                </a:lnTo>
                <a:lnTo>
                  <a:pt x="1278268" y="787366"/>
                </a:lnTo>
                <a:lnTo>
                  <a:pt x="1260574" y="786207"/>
                </a:lnTo>
                <a:lnTo>
                  <a:pt x="1242384" y="785048"/>
                </a:lnTo>
                <a:lnTo>
                  <a:pt x="1223781" y="784055"/>
                </a:lnTo>
                <a:lnTo>
                  <a:pt x="1204764" y="782979"/>
                </a:lnTo>
                <a:lnTo>
                  <a:pt x="1185168" y="782068"/>
                </a:lnTo>
                <a:lnTo>
                  <a:pt x="1174750" y="781572"/>
                </a:lnTo>
                <a:lnTo>
                  <a:pt x="1163919" y="781323"/>
                </a:lnTo>
                <a:lnTo>
                  <a:pt x="1152509" y="780992"/>
                </a:lnTo>
                <a:lnTo>
                  <a:pt x="1140602" y="780661"/>
                </a:lnTo>
                <a:lnTo>
                  <a:pt x="1115798" y="780330"/>
                </a:lnTo>
                <a:lnTo>
                  <a:pt x="1089422" y="780247"/>
                </a:lnTo>
                <a:lnTo>
                  <a:pt x="1061641" y="780330"/>
                </a:lnTo>
                <a:lnTo>
                  <a:pt x="1032537" y="780579"/>
                </a:lnTo>
                <a:lnTo>
                  <a:pt x="1002275" y="780992"/>
                </a:lnTo>
                <a:lnTo>
                  <a:pt x="971104" y="781572"/>
                </a:lnTo>
                <a:lnTo>
                  <a:pt x="939023" y="782234"/>
                </a:lnTo>
                <a:lnTo>
                  <a:pt x="906281" y="783062"/>
                </a:lnTo>
                <a:lnTo>
                  <a:pt x="873043" y="784055"/>
                </a:lnTo>
                <a:lnTo>
                  <a:pt x="839308" y="785048"/>
                </a:lnTo>
                <a:lnTo>
                  <a:pt x="771095" y="787366"/>
                </a:lnTo>
                <a:lnTo>
                  <a:pt x="702882" y="789849"/>
                </a:lnTo>
                <a:lnTo>
                  <a:pt x="702552" y="790594"/>
                </a:lnTo>
                <a:lnTo>
                  <a:pt x="701559" y="792912"/>
                </a:lnTo>
                <a:lnTo>
                  <a:pt x="699575" y="796472"/>
                </a:lnTo>
                <a:lnTo>
                  <a:pt x="696516" y="801438"/>
                </a:lnTo>
                <a:lnTo>
                  <a:pt x="694614" y="804501"/>
                </a:lnTo>
                <a:lnTo>
                  <a:pt x="692464" y="807729"/>
                </a:lnTo>
                <a:lnTo>
                  <a:pt x="689984" y="811454"/>
                </a:lnTo>
                <a:lnTo>
                  <a:pt x="687090" y="815344"/>
                </a:lnTo>
                <a:lnTo>
                  <a:pt x="684031" y="819566"/>
                </a:lnTo>
                <a:lnTo>
                  <a:pt x="680475" y="823953"/>
                </a:lnTo>
                <a:lnTo>
                  <a:pt x="676672" y="828837"/>
                </a:lnTo>
                <a:lnTo>
                  <a:pt x="672455" y="833886"/>
                </a:lnTo>
                <a:lnTo>
                  <a:pt x="667825" y="839101"/>
                </a:lnTo>
                <a:lnTo>
                  <a:pt x="662781" y="844730"/>
                </a:lnTo>
                <a:lnTo>
                  <a:pt x="657407" y="850607"/>
                </a:lnTo>
                <a:lnTo>
                  <a:pt x="651537" y="856650"/>
                </a:lnTo>
                <a:lnTo>
                  <a:pt x="645253" y="862941"/>
                </a:lnTo>
                <a:lnTo>
                  <a:pt x="638473" y="869480"/>
                </a:lnTo>
                <a:lnTo>
                  <a:pt x="631280" y="876350"/>
                </a:lnTo>
                <a:lnTo>
                  <a:pt x="623425" y="883304"/>
                </a:lnTo>
                <a:lnTo>
                  <a:pt x="615239" y="890422"/>
                </a:lnTo>
                <a:lnTo>
                  <a:pt x="606558" y="897789"/>
                </a:lnTo>
                <a:lnTo>
                  <a:pt x="597297" y="905405"/>
                </a:lnTo>
                <a:lnTo>
                  <a:pt x="587458" y="913186"/>
                </a:lnTo>
                <a:lnTo>
                  <a:pt x="577040" y="921215"/>
                </a:lnTo>
                <a:lnTo>
                  <a:pt x="566126" y="929327"/>
                </a:lnTo>
                <a:lnTo>
                  <a:pt x="554550" y="937522"/>
                </a:lnTo>
                <a:lnTo>
                  <a:pt x="542396" y="946048"/>
                </a:lnTo>
                <a:lnTo>
                  <a:pt x="537104" y="949690"/>
                </a:lnTo>
                <a:lnTo>
                  <a:pt x="531730" y="953167"/>
                </a:lnTo>
                <a:lnTo>
                  <a:pt x="526273" y="956643"/>
                </a:lnTo>
                <a:lnTo>
                  <a:pt x="520651" y="959954"/>
                </a:lnTo>
                <a:lnTo>
                  <a:pt x="515111" y="963265"/>
                </a:lnTo>
                <a:lnTo>
                  <a:pt x="509406" y="966494"/>
                </a:lnTo>
                <a:lnTo>
                  <a:pt x="503701" y="969722"/>
                </a:lnTo>
                <a:lnTo>
                  <a:pt x="497913" y="972785"/>
                </a:lnTo>
                <a:lnTo>
                  <a:pt x="492125" y="975764"/>
                </a:lnTo>
                <a:lnTo>
                  <a:pt x="486255" y="978744"/>
                </a:lnTo>
                <a:lnTo>
                  <a:pt x="480467" y="981559"/>
                </a:lnTo>
                <a:lnTo>
                  <a:pt x="474596" y="984456"/>
                </a:lnTo>
                <a:lnTo>
                  <a:pt x="468561" y="987188"/>
                </a:lnTo>
                <a:lnTo>
                  <a:pt x="462690" y="989919"/>
                </a:lnTo>
                <a:lnTo>
                  <a:pt x="450784" y="995051"/>
                </a:lnTo>
                <a:lnTo>
                  <a:pt x="438878" y="999935"/>
                </a:lnTo>
                <a:lnTo>
                  <a:pt x="427137" y="1004653"/>
                </a:lnTo>
                <a:lnTo>
                  <a:pt x="415313" y="1009123"/>
                </a:lnTo>
                <a:lnTo>
                  <a:pt x="403655" y="1013179"/>
                </a:lnTo>
                <a:lnTo>
                  <a:pt x="392162" y="1017070"/>
                </a:lnTo>
                <a:lnTo>
                  <a:pt x="380917" y="1020795"/>
                </a:lnTo>
                <a:lnTo>
                  <a:pt x="370003" y="1024271"/>
                </a:lnTo>
                <a:lnTo>
                  <a:pt x="359255" y="1027500"/>
                </a:lnTo>
                <a:lnTo>
                  <a:pt x="348837" y="1030479"/>
                </a:lnTo>
                <a:lnTo>
                  <a:pt x="338832" y="1033211"/>
                </a:lnTo>
                <a:lnTo>
                  <a:pt x="329241" y="1035860"/>
                </a:lnTo>
                <a:lnTo>
                  <a:pt x="320063" y="1038178"/>
                </a:lnTo>
                <a:lnTo>
                  <a:pt x="311382" y="1040247"/>
                </a:lnTo>
                <a:lnTo>
                  <a:pt x="303279" y="1042151"/>
                </a:lnTo>
                <a:lnTo>
                  <a:pt x="288809" y="1045462"/>
                </a:lnTo>
                <a:lnTo>
                  <a:pt x="277069" y="1047862"/>
                </a:lnTo>
                <a:lnTo>
                  <a:pt x="268139" y="1049684"/>
                </a:lnTo>
                <a:lnTo>
                  <a:pt x="260615" y="1050925"/>
                </a:lnTo>
                <a:lnTo>
                  <a:pt x="265410" y="1048607"/>
                </a:lnTo>
                <a:lnTo>
                  <a:pt x="271033" y="1045627"/>
                </a:lnTo>
                <a:lnTo>
                  <a:pt x="278557" y="1041737"/>
                </a:lnTo>
                <a:lnTo>
                  <a:pt x="287569" y="1036688"/>
                </a:lnTo>
                <a:lnTo>
                  <a:pt x="298070" y="1030728"/>
                </a:lnTo>
                <a:lnTo>
                  <a:pt x="309893" y="1023857"/>
                </a:lnTo>
                <a:lnTo>
                  <a:pt x="316095" y="1019967"/>
                </a:lnTo>
                <a:lnTo>
                  <a:pt x="322544" y="1015911"/>
                </a:lnTo>
                <a:lnTo>
                  <a:pt x="329158" y="1011689"/>
                </a:lnTo>
                <a:lnTo>
                  <a:pt x="336021" y="1007302"/>
                </a:lnTo>
                <a:lnTo>
                  <a:pt x="342966" y="1002749"/>
                </a:lnTo>
                <a:lnTo>
                  <a:pt x="349994" y="997948"/>
                </a:lnTo>
                <a:lnTo>
                  <a:pt x="357105" y="992899"/>
                </a:lnTo>
                <a:lnTo>
                  <a:pt x="364298" y="987684"/>
                </a:lnTo>
                <a:lnTo>
                  <a:pt x="371574" y="982304"/>
                </a:lnTo>
                <a:lnTo>
                  <a:pt x="378685" y="976841"/>
                </a:lnTo>
                <a:lnTo>
                  <a:pt x="385961" y="971129"/>
                </a:lnTo>
                <a:lnTo>
                  <a:pt x="392989" y="965335"/>
                </a:lnTo>
                <a:lnTo>
                  <a:pt x="400100" y="959375"/>
                </a:lnTo>
                <a:lnTo>
                  <a:pt x="407045" y="953249"/>
                </a:lnTo>
                <a:lnTo>
                  <a:pt x="413742" y="946958"/>
                </a:lnTo>
                <a:lnTo>
                  <a:pt x="420357" y="940585"/>
                </a:lnTo>
                <a:lnTo>
                  <a:pt x="426806" y="934045"/>
                </a:lnTo>
                <a:lnTo>
                  <a:pt x="429948" y="930734"/>
                </a:lnTo>
                <a:lnTo>
                  <a:pt x="433007" y="927423"/>
                </a:lnTo>
                <a:lnTo>
                  <a:pt x="437389" y="922374"/>
                </a:lnTo>
                <a:lnTo>
                  <a:pt x="441441" y="917490"/>
                </a:lnTo>
                <a:lnTo>
                  <a:pt x="445244" y="912772"/>
                </a:lnTo>
                <a:lnTo>
                  <a:pt x="448552" y="908136"/>
                </a:lnTo>
                <a:lnTo>
                  <a:pt x="451611" y="903749"/>
                </a:lnTo>
                <a:lnTo>
                  <a:pt x="454505" y="899279"/>
                </a:lnTo>
                <a:lnTo>
                  <a:pt x="456902" y="895058"/>
                </a:lnTo>
                <a:lnTo>
                  <a:pt x="459135" y="891002"/>
                </a:lnTo>
                <a:lnTo>
                  <a:pt x="460954" y="886946"/>
                </a:lnTo>
                <a:lnTo>
                  <a:pt x="462608" y="883055"/>
                </a:lnTo>
                <a:lnTo>
                  <a:pt x="463930" y="879248"/>
                </a:lnTo>
                <a:lnTo>
                  <a:pt x="465005" y="875688"/>
                </a:lnTo>
                <a:lnTo>
                  <a:pt x="465832" y="872129"/>
                </a:lnTo>
                <a:lnTo>
                  <a:pt x="466494" y="868652"/>
                </a:lnTo>
                <a:lnTo>
                  <a:pt x="466742" y="865341"/>
                </a:lnTo>
                <a:lnTo>
                  <a:pt x="466990" y="862113"/>
                </a:lnTo>
                <a:lnTo>
                  <a:pt x="466907" y="858967"/>
                </a:lnTo>
                <a:lnTo>
                  <a:pt x="466659" y="855988"/>
                </a:lnTo>
                <a:lnTo>
                  <a:pt x="466163" y="853008"/>
                </a:lnTo>
                <a:lnTo>
                  <a:pt x="465501" y="850276"/>
                </a:lnTo>
                <a:lnTo>
                  <a:pt x="464675" y="847544"/>
                </a:lnTo>
                <a:lnTo>
                  <a:pt x="463765" y="844896"/>
                </a:lnTo>
                <a:lnTo>
                  <a:pt x="462608" y="842412"/>
                </a:lnTo>
                <a:lnTo>
                  <a:pt x="461202" y="840012"/>
                </a:lnTo>
                <a:lnTo>
                  <a:pt x="459714" y="837694"/>
                </a:lnTo>
                <a:lnTo>
                  <a:pt x="458143" y="835376"/>
                </a:lnTo>
                <a:lnTo>
                  <a:pt x="456489" y="833224"/>
                </a:lnTo>
                <a:lnTo>
                  <a:pt x="454670" y="831155"/>
                </a:lnTo>
                <a:lnTo>
                  <a:pt x="452686" y="829251"/>
                </a:lnTo>
                <a:lnTo>
                  <a:pt x="450701" y="827264"/>
                </a:lnTo>
                <a:lnTo>
                  <a:pt x="448552" y="825443"/>
                </a:lnTo>
                <a:lnTo>
                  <a:pt x="446402" y="823788"/>
                </a:lnTo>
                <a:lnTo>
                  <a:pt x="444087" y="822049"/>
                </a:lnTo>
                <a:lnTo>
                  <a:pt x="441772" y="820477"/>
                </a:lnTo>
                <a:lnTo>
                  <a:pt x="439291" y="818987"/>
                </a:lnTo>
                <a:lnTo>
                  <a:pt x="436893" y="817579"/>
                </a:lnTo>
                <a:lnTo>
                  <a:pt x="434496" y="816172"/>
                </a:lnTo>
                <a:lnTo>
                  <a:pt x="431932" y="814931"/>
                </a:lnTo>
                <a:lnTo>
                  <a:pt x="429452" y="813606"/>
                </a:lnTo>
                <a:lnTo>
                  <a:pt x="426889" y="812613"/>
                </a:lnTo>
                <a:lnTo>
                  <a:pt x="421845" y="810461"/>
                </a:lnTo>
                <a:lnTo>
                  <a:pt x="416884" y="808557"/>
                </a:lnTo>
                <a:lnTo>
                  <a:pt x="412089" y="806984"/>
                </a:lnTo>
                <a:lnTo>
                  <a:pt x="407458" y="805660"/>
                </a:lnTo>
                <a:lnTo>
                  <a:pt x="402994" y="804335"/>
                </a:lnTo>
                <a:lnTo>
                  <a:pt x="399025" y="803425"/>
                </a:lnTo>
                <a:lnTo>
                  <a:pt x="395470" y="802680"/>
                </a:lnTo>
                <a:lnTo>
                  <a:pt x="392410" y="802018"/>
                </a:lnTo>
                <a:lnTo>
                  <a:pt x="387945" y="801190"/>
                </a:lnTo>
                <a:lnTo>
                  <a:pt x="386374" y="801024"/>
                </a:lnTo>
                <a:lnTo>
                  <a:pt x="362314" y="801521"/>
                </a:lnTo>
                <a:lnTo>
                  <a:pt x="340651" y="801852"/>
                </a:lnTo>
                <a:lnTo>
                  <a:pt x="321469" y="801935"/>
                </a:lnTo>
                <a:lnTo>
                  <a:pt x="312870" y="801852"/>
                </a:lnTo>
                <a:lnTo>
                  <a:pt x="305015" y="801769"/>
                </a:lnTo>
                <a:lnTo>
                  <a:pt x="299806" y="801604"/>
                </a:lnTo>
                <a:lnTo>
                  <a:pt x="294763" y="801438"/>
                </a:lnTo>
                <a:lnTo>
                  <a:pt x="289802" y="801107"/>
                </a:lnTo>
                <a:lnTo>
                  <a:pt x="284841" y="800776"/>
                </a:lnTo>
                <a:lnTo>
                  <a:pt x="280128" y="800362"/>
                </a:lnTo>
                <a:lnTo>
                  <a:pt x="275415" y="799865"/>
                </a:lnTo>
                <a:lnTo>
                  <a:pt x="270785" y="799203"/>
                </a:lnTo>
                <a:lnTo>
                  <a:pt x="266320" y="798541"/>
                </a:lnTo>
                <a:lnTo>
                  <a:pt x="261938" y="797796"/>
                </a:lnTo>
                <a:lnTo>
                  <a:pt x="257473" y="797134"/>
                </a:lnTo>
                <a:lnTo>
                  <a:pt x="253256" y="796223"/>
                </a:lnTo>
                <a:lnTo>
                  <a:pt x="249039" y="795313"/>
                </a:lnTo>
                <a:lnTo>
                  <a:pt x="245070" y="794319"/>
                </a:lnTo>
                <a:lnTo>
                  <a:pt x="241102" y="793160"/>
                </a:lnTo>
                <a:lnTo>
                  <a:pt x="237050" y="792167"/>
                </a:lnTo>
                <a:lnTo>
                  <a:pt x="233247" y="791008"/>
                </a:lnTo>
                <a:lnTo>
                  <a:pt x="229526" y="789684"/>
                </a:lnTo>
                <a:lnTo>
                  <a:pt x="225805" y="788359"/>
                </a:lnTo>
                <a:lnTo>
                  <a:pt x="222250" y="787118"/>
                </a:lnTo>
                <a:lnTo>
                  <a:pt x="218695" y="785628"/>
                </a:lnTo>
                <a:lnTo>
                  <a:pt x="215222" y="784138"/>
                </a:lnTo>
                <a:lnTo>
                  <a:pt x="211832" y="782565"/>
                </a:lnTo>
                <a:lnTo>
                  <a:pt x="208525" y="780992"/>
                </a:lnTo>
                <a:lnTo>
                  <a:pt x="205300" y="779420"/>
                </a:lnTo>
                <a:lnTo>
                  <a:pt x="202158" y="777599"/>
                </a:lnTo>
                <a:lnTo>
                  <a:pt x="199016" y="775943"/>
                </a:lnTo>
                <a:lnTo>
                  <a:pt x="195957" y="774039"/>
                </a:lnTo>
                <a:lnTo>
                  <a:pt x="192981" y="772218"/>
                </a:lnTo>
                <a:lnTo>
                  <a:pt x="190004" y="770314"/>
                </a:lnTo>
                <a:lnTo>
                  <a:pt x="187193" y="768328"/>
                </a:lnTo>
                <a:lnTo>
                  <a:pt x="184464" y="766341"/>
                </a:lnTo>
                <a:lnTo>
                  <a:pt x="181736" y="764189"/>
                </a:lnTo>
                <a:lnTo>
                  <a:pt x="178429" y="761706"/>
                </a:lnTo>
                <a:lnTo>
                  <a:pt x="175452" y="759140"/>
                </a:lnTo>
                <a:lnTo>
                  <a:pt x="171731" y="755994"/>
                </a:lnTo>
                <a:lnTo>
                  <a:pt x="168259" y="752600"/>
                </a:lnTo>
                <a:lnTo>
                  <a:pt x="164786" y="749372"/>
                </a:lnTo>
                <a:lnTo>
                  <a:pt x="161561" y="745895"/>
                </a:lnTo>
                <a:lnTo>
                  <a:pt x="158337" y="742419"/>
                </a:lnTo>
                <a:lnTo>
                  <a:pt x="155195" y="738694"/>
                </a:lnTo>
                <a:lnTo>
                  <a:pt x="152136" y="735134"/>
                </a:lnTo>
                <a:lnTo>
                  <a:pt x="149242" y="731327"/>
                </a:lnTo>
                <a:lnTo>
                  <a:pt x="146348" y="727519"/>
                </a:lnTo>
                <a:lnTo>
                  <a:pt x="143619" y="723629"/>
                </a:lnTo>
                <a:lnTo>
                  <a:pt x="140891" y="719738"/>
                </a:lnTo>
                <a:lnTo>
                  <a:pt x="138245" y="715765"/>
                </a:lnTo>
                <a:lnTo>
                  <a:pt x="135764" y="711626"/>
                </a:lnTo>
                <a:lnTo>
                  <a:pt x="133201" y="707570"/>
                </a:lnTo>
                <a:lnTo>
                  <a:pt x="130804" y="703431"/>
                </a:lnTo>
                <a:lnTo>
                  <a:pt x="128488" y="699210"/>
                </a:lnTo>
                <a:lnTo>
                  <a:pt x="126173" y="694905"/>
                </a:lnTo>
                <a:lnTo>
                  <a:pt x="123858" y="690601"/>
                </a:lnTo>
                <a:lnTo>
                  <a:pt x="119393" y="681909"/>
                </a:lnTo>
                <a:lnTo>
                  <a:pt x="115259" y="672970"/>
                </a:lnTo>
                <a:lnTo>
                  <a:pt x="111125" y="664030"/>
                </a:lnTo>
                <a:lnTo>
                  <a:pt x="106991" y="654924"/>
                </a:lnTo>
                <a:lnTo>
                  <a:pt x="103105" y="645819"/>
                </a:lnTo>
                <a:lnTo>
                  <a:pt x="95250" y="627360"/>
                </a:lnTo>
                <a:lnTo>
                  <a:pt x="86899" y="607742"/>
                </a:lnTo>
                <a:lnTo>
                  <a:pt x="79044" y="588869"/>
                </a:lnTo>
                <a:lnTo>
                  <a:pt x="71686" y="570658"/>
                </a:lnTo>
                <a:lnTo>
                  <a:pt x="64575" y="552944"/>
                </a:lnTo>
                <a:lnTo>
                  <a:pt x="57960" y="535561"/>
                </a:lnTo>
                <a:lnTo>
                  <a:pt x="51759" y="518509"/>
                </a:lnTo>
                <a:lnTo>
                  <a:pt x="48700" y="510066"/>
                </a:lnTo>
                <a:lnTo>
                  <a:pt x="45806" y="501540"/>
                </a:lnTo>
                <a:lnTo>
                  <a:pt x="42912" y="493097"/>
                </a:lnTo>
                <a:lnTo>
                  <a:pt x="40101" y="484571"/>
                </a:lnTo>
                <a:lnTo>
                  <a:pt x="37373" y="476045"/>
                </a:lnTo>
                <a:lnTo>
                  <a:pt x="34727" y="467437"/>
                </a:lnTo>
                <a:lnTo>
                  <a:pt x="32081" y="458745"/>
                </a:lnTo>
                <a:lnTo>
                  <a:pt x="29435" y="450054"/>
                </a:lnTo>
                <a:lnTo>
                  <a:pt x="26955" y="441197"/>
                </a:lnTo>
                <a:lnTo>
                  <a:pt x="24557" y="432174"/>
                </a:lnTo>
                <a:lnTo>
                  <a:pt x="21994" y="423151"/>
                </a:lnTo>
                <a:lnTo>
                  <a:pt x="19596" y="413880"/>
                </a:lnTo>
                <a:lnTo>
                  <a:pt x="17281" y="404527"/>
                </a:lnTo>
                <a:lnTo>
                  <a:pt x="14966" y="394925"/>
                </a:lnTo>
                <a:lnTo>
                  <a:pt x="12651" y="385074"/>
                </a:lnTo>
                <a:lnTo>
                  <a:pt x="10335" y="375141"/>
                </a:lnTo>
                <a:lnTo>
                  <a:pt x="8020" y="364877"/>
                </a:lnTo>
                <a:lnTo>
                  <a:pt x="5705" y="354365"/>
                </a:lnTo>
                <a:lnTo>
                  <a:pt x="1158" y="332512"/>
                </a:lnTo>
                <a:lnTo>
                  <a:pt x="827" y="330442"/>
                </a:lnTo>
                <a:lnTo>
                  <a:pt x="496" y="328290"/>
                </a:lnTo>
                <a:lnTo>
                  <a:pt x="331" y="326221"/>
                </a:lnTo>
                <a:lnTo>
                  <a:pt x="83" y="323986"/>
                </a:lnTo>
                <a:lnTo>
                  <a:pt x="0" y="321916"/>
                </a:lnTo>
                <a:lnTo>
                  <a:pt x="0" y="319681"/>
                </a:lnTo>
                <a:lnTo>
                  <a:pt x="0" y="317364"/>
                </a:lnTo>
                <a:lnTo>
                  <a:pt x="248" y="315129"/>
                </a:lnTo>
                <a:lnTo>
                  <a:pt x="414" y="312811"/>
                </a:lnTo>
                <a:lnTo>
                  <a:pt x="744" y="310493"/>
                </a:lnTo>
                <a:lnTo>
                  <a:pt x="1075" y="308175"/>
                </a:lnTo>
                <a:lnTo>
                  <a:pt x="1571" y="305858"/>
                </a:lnTo>
                <a:lnTo>
                  <a:pt x="2067" y="303457"/>
                </a:lnTo>
                <a:lnTo>
                  <a:pt x="2729" y="301057"/>
                </a:lnTo>
                <a:lnTo>
                  <a:pt x="3390" y="298573"/>
                </a:lnTo>
                <a:lnTo>
                  <a:pt x="4217" y="296173"/>
                </a:lnTo>
                <a:lnTo>
                  <a:pt x="5044" y="293772"/>
                </a:lnTo>
                <a:lnTo>
                  <a:pt x="6119" y="291206"/>
                </a:lnTo>
                <a:lnTo>
                  <a:pt x="7193" y="288723"/>
                </a:lnTo>
                <a:lnTo>
                  <a:pt x="8351" y="286157"/>
                </a:lnTo>
                <a:lnTo>
                  <a:pt x="9591" y="283674"/>
                </a:lnTo>
                <a:lnTo>
                  <a:pt x="10914" y="281108"/>
                </a:lnTo>
                <a:lnTo>
                  <a:pt x="12320" y="278624"/>
                </a:lnTo>
                <a:lnTo>
                  <a:pt x="13891" y="275976"/>
                </a:lnTo>
                <a:lnTo>
                  <a:pt x="15462" y="273327"/>
                </a:lnTo>
                <a:lnTo>
                  <a:pt x="17281" y="270678"/>
                </a:lnTo>
                <a:lnTo>
                  <a:pt x="19017" y="268029"/>
                </a:lnTo>
                <a:lnTo>
                  <a:pt x="20919" y="265380"/>
                </a:lnTo>
                <a:lnTo>
                  <a:pt x="23068" y="262814"/>
                </a:lnTo>
                <a:lnTo>
                  <a:pt x="25136" y="260165"/>
                </a:lnTo>
                <a:lnTo>
                  <a:pt x="27368" y="257434"/>
                </a:lnTo>
                <a:lnTo>
                  <a:pt x="29766" y="254702"/>
                </a:lnTo>
                <a:lnTo>
                  <a:pt x="32164" y="252053"/>
                </a:lnTo>
                <a:lnTo>
                  <a:pt x="34727" y="249322"/>
                </a:lnTo>
                <a:lnTo>
                  <a:pt x="37455" y="246590"/>
                </a:lnTo>
                <a:lnTo>
                  <a:pt x="40184" y="243858"/>
                </a:lnTo>
                <a:lnTo>
                  <a:pt x="43078" y="241044"/>
                </a:lnTo>
                <a:lnTo>
                  <a:pt x="46054" y="238230"/>
                </a:lnTo>
                <a:lnTo>
                  <a:pt x="49113" y="235498"/>
                </a:lnTo>
                <a:lnTo>
                  <a:pt x="52421" y="232766"/>
                </a:lnTo>
                <a:lnTo>
                  <a:pt x="55811" y="229869"/>
                </a:lnTo>
                <a:lnTo>
                  <a:pt x="59283" y="227138"/>
                </a:lnTo>
                <a:lnTo>
                  <a:pt x="62839" y="224323"/>
                </a:lnTo>
                <a:lnTo>
                  <a:pt x="66477" y="221509"/>
                </a:lnTo>
                <a:lnTo>
                  <a:pt x="70280" y="218612"/>
                </a:lnTo>
                <a:lnTo>
                  <a:pt x="74249" y="215880"/>
                </a:lnTo>
                <a:lnTo>
                  <a:pt x="78300" y="213066"/>
                </a:lnTo>
                <a:lnTo>
                  <a:pt x="82517" y="210169"/>
                </a:lnTo>
                <a:lnTo>
                  <a:pt x="86817" y="207354"/>
                </a:lnTo>
                <a:lnTo>
                  <a:pt x="91199" y="204540"/>
                </a:lnTo>
                <a:lnTo>
                  <a:pt x="95746" y="201643"/>
                </a:lnTo>
                <a:lnTo>
                  <a:pt x="100459" y="198828"/>
                </a:lnTo>
                <a:lnTo>
                  <a:pt x="105337" y="196014"/>
                </a:lnTo>
                <a:lnTo>
                  <a:pt x="110298" y="193117"/>
                </a:lnTo>
                <a:lnTo>
                  <a:pt x="115342" y="190302"/>
                </a:lnTo>
                <a:lnTo>
                  <a:pt x="120551" y="187488"/>
                </a:lnTo>
                <a:lnTo>
                  <a:pt x="125925" y="184591"/>
                </a:lnTo>
                <a:lnTo>
                  <a:pt x="131465" y="181776"/>
                </a:lnTo>
                <a:lnTo>
                  <a:pt x="137005" y="178879"/>
                </a:lnTo>
                <a:lnTo>
                  <a:pt x="142792" y="176065"/>
                </a:lnTo>
                <a:lnTo>
                  <a:pt x="154699" y="170519"/>
                </a:lnTo>
                <a:lnTo>
                  <a:pt x="167184" y="164807"/>
                </a:lnTo>
                <a:lnTo>
                  <a:pt x="180248" y="159179"/>
                </a:lnTo>
                <a:lnTo>
                  <a:pt x="193890" y="153550"/>
                </a:lnTo>
                <a:lnTo>
                  <a:pt x="208111" y="147921"/>
                </a:lnTo>
                <a:lnTo>
                  <a:pt x="222994" y="142458"/>
                </a:lnTo>
                <a:lnTo>
                  <a:pt x="238456" y="136912"/>
                </a:lnTo>
                <a:lnTo>
                  <a:pt x="254579" y="131366"/>
                </a:lnTo>
                <a:lnTo>
                  <a:pt x="271198" y="125985"/>
                </a:lnTo>
                <a:lnTo>
                  <a:pt x="288561" y="120522"/>
                </a:lnTo>
                <a:lnTo>
                  <a:pt x="306503" y="115307"/>
                </a:lnTo>
                <a:lnTo>
                  <a:pt x="325107" y="110010"/>
                </a:lnTo>
                <a:lnTo>
                  <a:pt x="344537" y="104712"/>
                </a:lnTo>
                <a:lnTo>
                  <a:pt x="364464" y="99580"/>
                </a:lnTo>
                <a:lnTo>
                  <a:pt x="385134" y="94530"/>
                </a:lnTo>
                <a:lnTo>
                  <a:pt x="406466" y="89481"/>
                </a:lnTo>
                <a:lnTo>
                  <a:pt x="428460" y="84514"/>
                </a:lnTo>
                <a:lnTo>
                  <a:pt x="451280" y="79631"/>
                </a:lnTo>
                <a:lnTo>
                  <a:pt x="474762" y="74912"/>
                </a:lnTo>
                <a:lnTo>
                  <a:pt x="498988" y="70194"/>
                </a:lnTo>
                <a:lnTo>
                  <a:pt x="523958" y="65642"/>
                </a:lnTo>
                <a:lnTo>
                  <a:pt x="549589" y="61089"/>
                </a:lnTo>
                <a:lnTo>
                  <a:pt x="576130" y="56702"/>
                </a:lnTo>
                <a:lnTo>
                  <a:pt x="603333" y="52397"/>
                </a:lnTo>
                <a:lnTo>
                  <a:pt x="631362" y="48259"/>
                </a:lnTo>
                <a:lnTo>
                  <a:pt x="660053" y="44120"/>
                </a:lnTo>
                <a:lnTo>
                  <a:pt x="689653" y="40229"/>
                </a:lnTo>
                <a:lnTo>
                  <a:pt x="720080" y="36339"/>
                </a:lnTo>
                <a:lnTo>
                  <a:pt x="751334" y="32697"/>
                </a:lnTo>
                <a:lnTo>
                  <a:pt x="783332" y="29055"/>
                </a:lnTo>
                <a:lnTo>
                  <a:pt x="816157" y="25578"/>
                </a:lnTo>
                <a:lnTo>
                  <a:pt x="849809" y="22350"/>
                </a:lnTo>
                <a:lnTo>
                  <a:pt x="884287" y="19204"/>
                </a:lnTo>
                <a:lnTo>
                  <a:pt x="919758" y="16141"/>
                </a:lnTo>
                <a:lnTo>
                  <a:pt x="942826" y="14320"/>
                </a:lnTo>
                <a:lnTo>
                  <a:pt x="965564" y="12499"/>
                </a:lnTo>
                <a:lnTo>
                  <a:pt x="987888" y="10927"/>
                </a:lnTo>
                <a:lnTo>
                  <a:pt x="1009964" y="9519"/>
                </a:lnTo>
                <a:lnTo>
                  <a:pt x="1031627" y="8112"/>
                </a:lnTo>
                <a:lnTo>
                  <a:pt x="1052876" y="6871"/>
                </a:lnTo>
                <a:lnTo>
                  <a:pt x="1073960" y="5712"/>
                </a:lnTo>
                <a:lnTo>
                  <a:pt x="1094548" y="4636"/>
                </a:lnTo>
                <a:lnTo>
                  <a:pt x="1114888" y="3725"/>
                </a:lnTo>
                <a:lnTo>
                  <a:pt x="1134815" y="2815"/>
                </a:lnTo>
                <a:lnTo>
                  <a:pt x="1154493" y="2070"/>
                </a:lnTo>
                <a:lnTo>
                  <a:pt x="1173758" y="1490"/>
                </a:lnTo>
                <a:lnTo>
                  <a:pt x="1192858" y="1076"/>
                </a:lnTo>
                <a:lnTo>
                  <a:pt x="1211461" y="662"/>
                </a:lnTo>
                <a:lnTo>
                  <a:pt x="1229734" y="331"/>
                </a:lnTo>
                <a:lnTo>
                  <a:pt x="1247841" y="83"/>
                </a:lnTo>
                <a:close/>
              </a:path>
            </a:pathLst>
          </a:custGeom>
          <a:noFill/>
          <a:ln w="76200">
            <a:solidFill>
              <a:srgbClr val="F13909"/>
            </a:solidFill>
          </a:ln>
        </p:spPr>
        <p:txBody>
          <a:bodyPr bIns="288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012514" y="5048533"/>
            <a:ext cx="3350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用有正数和负数的直线可以表示距离和相反的方向。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436518" y="2660039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6889318" y="2635939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46" name="椭圆 45"/>
          <p:cNvSpPr/>
          <p:nvPr/>
        </p:nvSpPr>
        <p:spPr>
          <a:xfrm>
            <a:off x="4375275" y="3393552"/>
            <a:ext cx="450860" cy="492561"/>
          </a:xfrm>
          <a:prstGeom prst="ellipse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97180" y="3408888"/>
            <a:ext cx="450860" cy="492561"/>
          </a:xfrm>
          <a:prstGeom prst="ellipse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  <p:bldP spid="30" grpId="0" animBg="1"/>
      <p:bldP spid="31" grpId="0" animBg="1"/>
      <p:bldP spid="33" grpId="0" animBg="1"/>
      <p:bldP spid="39" grpId="0"/>
      <p:bldP spid="41" grpId="0" animBg="1"/>
      <p:bldP spid="42" grpId="0"/>
      <p:bldP spid="44" grpId="0"/>
      <p:bldP spid="45" grpId="0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任意多边形: 形状 125"/>
          <p:cNvSpPr>
            <a:spLocks noChangeArrowheads="1"/>
          </p:cNvSpPr>
          <p:nvPr/>
        </p:nvSpPr>
        <p:spPr bwMode="auto">
          <a:xfrm>
            <a:off x="4069773" y="1446842"/>
            <a:ext cx="4052454" cy="312744"/>
          </a:xfrm>
          <a:custGeom>
            <a:avLst/>
            <a:gdLst/>
            <a:ahLst/>
            <a:cxnLst/>
            <a:rect l="l" t="t" r="r" b="b"/>
            <a:pathLst>
              <a:path w="4052454" h="312744">
                <a:moveTo>
                  <a:pt x="4006838" y="219809"/>
                </a:moveTo>
                <a:cubicBezTo>
                  <a:pt x="4003466" y="219999"/>
                  <a:pt x="4000187" y="221278"/>
                  <a:pt x="3997000" y="223648"/>
                </a:cubicBezTo>
                <a:cubicBezTo>
                  <a:pt x="3990625" y="228388"/>
                  <a:pt x="3987438" y="234704"/>
                  <a:pt x="3987438" y="242599"/>
                </a:cubicBezTo>
                <a:cubicBezTo>
                  <a:pt x="3987438" y="250493"/>
                  <a:pt x="3990987" y="256419"/>
                  <a:pt x="3998086" y="260377"/>
                </a:cubicBezTo>
                <a:cubicBezTo>
                  <a:pt x="4005184" y="264335"/>
                  <a:pt x="4012132" y="264134"/>
                  <a:pt x="4018929" y="259775"/>
                </a:cubicBezTo>
                <a:cubicBezTo>
                  <a:pt x="4025727" y="255401"/>
                  <a:pt x="4028921" y="249091"/>
                  <a:pt x="4028512" y="240846"/>
                </a:cubicBezTo>
                <a:cubicBezTo>
                  <a:pt x="4028104" y="232600"/>
                  <a:pt x="4024343" y="226488"/>
                  <a:pt x="4017230" y="222508"/>
                </a:cubicBezTo>
                <a:cubicBezTo>
                  <a:pt x="4013674" y="220518"/>
                  <a:pt x="4010210" y="219619"/>
                  <a:pt x="4006838" y="219809"/>
                </a:cubicBezTo>
                <a:close/>
                <a:moveTo>
                  <a:pt x="3343079" y="204386"/>
                </a:moveTo>
                <a:lnTo>
                  <a:pt x="3319009" y="209398"/>
                </a:lnTo>
                <a:cubicBezTo>
                  <a:pt x="3313574" y="221601"/>
                  <a:pt x="3311011" y="228216"/>
                  <a:pt x="3311319" y="229241"/>
                </a:cubicBezTo>
                <a:cubicBezTo>
                  <a:pt x="3311628" y="230266"/>
                  <a:pt x="3313029" y="231137"/>
                  <a:pt x="3315524" y="231854"/>
                </a:cubicBezTo>
                <a:cubicBezTo>
                  <a:pt x="3318020" y="232571"/>
                  <a:pt x="3322243" y="234163"/>
                  <a:pt x="3328194" y="236630"/>
                </a:cubicBezTo>
                <a:cubicBezTo>
                  <a:pt x="3333672" y="229976"/>
                  <a:pt x="3338634" y="219228"/>
                  <a:pt x="3343079" y="204386"/>
                </a:cubicBezTo>
                <a:close/>
                <a:moveTo>
                  <a:pt x="1567431" y="197552"/>
                </a:moveTo>
                <a:cubicBezTo>
                  <a:pt x="1569754" y="197422"/>
                  <a:pt x="1572825" y="197943"/>
                  <a:pt x="1576643" y="199116"/>
                </a:cubicBezTo>
                <a:cubicBezTo>
                  <a:pt x="1591916" y="203805"/>
                  <a:pt x="1602965" y="209347"/>
                  <a:pt x="1609791" y="215743"/>
                </a:cubicBezTo>
                <a:cubicBezTo>
                  <a:pt x="1616616" y="222139"/>
                  <a:pt x="1618879" y="230395"/>
                  <a:pt x="1616577" y="240512"/>
                </a:cubicBezTo>
                <a:cubicBezTo>
                  <a:pt x="1614275" y="250629"/>
                  <a:pt x="1607675" y="251873"/>
                  <a:pt x="1596777" y="244244"/>
                </a:cubicBezTo>
                <a:cubicBezTo>
                  <a:pt x="1585878" y="236615"/>
                  <a:pt x="1575854" y="227301"/>
                  <a:pt x="1566705" y="216302"/>
                </a:cubicBezTo>
                <a:cubicBezTo>
                  <a:pt x="1560220" y="204192"/>
                  <a:pt x="1560462" y="197942"/>
                  <a:pt x="1567431" y="197552"/>
                </a:cubicBezTo>
                <a:close/>
                <a:moveTo>
                  <a:pt x="4009319" y="196889"/>
                </a:moveTo>
                <a:cubicBezTo>
                  <a:pt x="4014841" y="197011"/>
                  <a:pt x="4020485" y="198284"/>
                  <a:pt x="4026254" y="200707"/>
                </a:cubicBezTo>
                <a:cubicBezTo>
                  <a:pt x="4037790" y="205554"/>
                  <a:pt x="4045452" y="213234"/>
                  <a:pt x="4049237" y="223745"/>
                </a:cubicBezTo>
                <a:cubicBezTo>
                  <a:pt x="4053023" y="234256"/>
                  <a:pt x="4053468" y="244653"/>
                  <a:pt x="4050571" y="254935"/>
                </a:cubicBezTo>
                <a:cubicBezTo>
                  <a:pt x="4047674" y="265217"/>
                  <a:pt x="4042254" y="273086"/>
                  <a:pt x="4034309" y="278542"/>
                </a:cubicBezTo>
                <a:cubicBezTo>
                  <a:pt x="4026365" y="283999"/>
                  <a:pt x="4016925" y="286727"/>
                  <a:pt x="4005991" y="286727"/>
                </a:cubicBezTo>
                <a:cubicBezTo>
                  <a:pt x="3995056" y="286727"/>
                  <a:pt x="3985155" y="282289"/>
                  <a:pt x="3976285" y="273412"/>
                </a:cubicBezTo>
                <a:cubicBezTo>
                  <a:pt x="3967416" y="264536"/>
                  <a:pt x="3962981" y="254992"/>
                  <a:pt x="3962981" y="244782"/>
                </a:cubicBezTo>
                <a:cubicBezTo>
                  <a:pt x="3962981" y="234572"/>
                  <a:pt x="3965369" y="225641"/>
                  <a:pt x="3970144" y="217991"/>
                </a:cubicBezTo>
                <a:cubicBezTo>
                  <a:pt x="3974919" y="210340"/>
                  <a:pt x="3982580" y="204335"/>
                  <a:pt x="3993128" y="199976"/>
                </a:cubicBezTo>
                <a:cubicBezTo>
                  <a:pt x="3998402" y="197796"/>
                  <a:pt x="4003799" y="196767"/>
                  <a:pt x="4009319" y="196889"/>
                </a:cubicBezTo>
                <a:close/>
                <a:moveTo>
                  <a:pt x="2054222" y="162387"/>
                </a:moveTo>
                <a:cubicBezTo>
                  <a:pt x="2058387" y="162810"/>
                  <a:pt x="2064636" y="166384"/>
                  <a:pt x="2072968" y="173110"/>
                </a:cubicBezTo>
                <a:cubicBezTo>
                  <a:pt x="2085200" y="186245"/>
                  <a:pt x="2088387" y="193953"/>
                  <a:pt x="2082529" y="196233"/>
                </a:cubicBezTo>
                <a:cubicBezTo>
                  <a:pt x="2076671" y="198513"/>
                  <a:pt x="2069315" y="207408"/>
                  <a:pt x="2060460" y="222917"/>
                </a:cubicBezTo>
                <a:cubicBezTo>
                  <a:pt x="2051605" y="238426"/>
                  <a:pt x="2039186" y="253483"/>
                  <a:pt x="2023204" y="268088"/>
                </a:cubicBezTo>
                <a:cubicBezTo>
                  <a:pt x="2007222" y="282694"/>
                  <a:pt x="1993889" y="292786"/>
                  <a:pt x="1983205" y="298364"/>
                </a:cubicBezTo>
                <a:cubicBezTo>
                  <a:pt x="1972522" y="303943"/>
                  <a:pt x="1960623" y="308345"/>
                  <a:pt x="1947509" y="311572"/>
                </a:cubicBezTo>
                <a:cubicBezTo>
                  <a:pt x="1934395" y="314798"/>
                  <a:pt x="1934997" y="311367"/>
                  <a:pt x="1949316" y="301279"/>
                </a:cubicBezTo>
                <a:cubicBezTo>
                  <a:pt x="1963635" y="291191"/>
                  <a:pt x="1979441" y="277281"/>
                  <a:pt x="1996735" y="259549"/>
                </a:cubicBezTo>
                <a:cubicBezTo>
                  <a:pt x="2014030" y="241817"/>
                  <a:pt x="2026893" y="224738"/>
                  <a:pt x="2035325" y="208311"/>
                </a:cubicBezTo>
                <a:cubicBezTo>
                  <a:pt x="2043757" y="191885"/>
                  <a:pt x="2047973" y="179305"/>
                  <a:pt x="2047973" y="170571"/>
                </a:cubicBezTo>
                <a:cubicBezTo>
                  <a:pt x="2047973" y="164692"/>
                  <a:pt x="2050056" y="161964"/>
                  <a:pt x="2054222" y="162387"/>
                </a:cubicBezTo>
                <a:close/>
                <a:moveTo>
                  <a:pt x="1574968" y="162199"/>
                </a:moveTo>
                <a:cubicBezTo>
                  <a:pt x="1578168" y="161385"/>
                  <a:pt x="1583942" y="162311"/>
                  <a:pt x="1592292" y="164979"/>
                </a:cubicBezTo>
                <a:cubicBezTo>
                  <a:pt x="1608991" y="170313"/>
                  <a:pt x="1617341" y="178925"/>
                  <a:pt x="1617341" y="190813"/>
                </a:cubicBezTo>
                <a:cubicBezTo>
                  <a:pt x="1617341" y="203461"/>
                  <a:pt x="1609662" y="205433"/>
                  <a:pt x="1594303" y="196728"/>
                </a:cubicBezTo>
                <a:cubicBezTo>
                  <a:pt x="1584064" y="187407"/>
                  <a:pt x="1576994" y="178451"/>
                  <a:pt x="1573094" y="169862"/>
                </a:cubicBezTo>
                <a:cubicBezTo>
                  <a:pt x="1571144" y="165567"/>
                  <a:pt x="1571768" y="163012"/>
                  <a:pt x="1574968" y="162199"/>
                </a:cubicBezTo>
                <a:close/>
                <a:moveTo>
                  <a:pt x="3013223" y="154439"/>
                </a:moveTo>
                <a:lnTo>
                  <a:pt x="2962097" y="166695"/>
                </a:lnTo>
                <a:lnTo>
                  <a:pt x="2967718" y="169550"/>
                </a:lnTo>
                <a:cubicBezTo>
                  <a:pt x="2979470" y="176125"/>
                  <a:pt x="2984352" y="181660"/>
                  <a:pt x="2982366" y="186156"/>
                </a:cubicBezTo>
                <a:cubicBezTo>
                  <a:pt x="2980380" y="190651"/>
                  <a:pt x="2977774" y="194391"/>
                  <a:pt x="2974547" y="197373"/>
                </a:cubicBezTo>
                <a:lnTo>
                  <a:pt x="3014879" y="225831"/>
                </a:lnTo>
                <a:lnTo>
                  <a:pt x="3014879" y="175971"/>
                </a:lnTo>
                <a:cubicBezTo>
                  <a:pt x="3014879" y="163452"/>
                  <a:pt x="3014327" y="156274"/>
                  <a:pt x="3013223" y="154439"/>
                </a:cubicBezTo>
                <a:close/>
                <a:moveTo>
                  <a:pt x="2298848" y="154439"/>
                </a:moveTo>
                <a:lnTo>
                  <a:pt x="2247722" y="166695"/>
                </a:lnTo>
                <a:lnTo>
                  <a:pt x="2253343" y="169550"/>
                </a:lnTo>
                <a:cubicBezTo>
                  <a:pt x="2265094" y="176125"/>
                  <a:pt x="2269977" y="181660"/>
                  <a:pt x="2267991" y="186156"/>
                </a:cubicBezTo>
                <a:cubicBezTo>
                  <a:pt x="2266005" y="190651"/>
                  <a:pt x="2263399" y="194391"/>
                  <a:pt x="2260172" y="197373"/>
                </a:cubicBezTo>
                <a:lnTo>
                  <a:pt x="2300504" y="225831"/>
                </a:lnTo>
                <a:lnTo>
                  <a:pt x="2300504" y="175971"/>
                </a:lnTo>
                <a:cubicBezTo>
                  <a:pt x="2300504" y="163452"/>
                  <a:pt x="2299952" y="156274"/>
                  <a:pt x="2298848" y="154439"/>
                </a:cubicBezTo>
                <a:close/>
                <a:moveTo>
                  <a:pt x="3777846" y="150395"/>
                </a:moveTo>
                <a:cubicBezTo>
                  <a:pt x="3763850" y="153091"/>
                  <a:pt x="3754457" y="154733"/>
                  <a:pt x="3749667" y="155321"/>
                </a:cubicBezTo>
                <a:cubicBezTo>
                  <a:pt x="3751417" y="190540"/>
                  <a:pt x="3753102" y="217643"/>
                  <a:pt x="3754722" y="236630"/>
                </a:cubicBezTo>
                <a:cubicBezTo>
                  <a:pt x="3760974" y="235913"/>
                  <a:pt x="3768682" y="234407"/>
                  <a:pt x="3777846" y="232112"/>
                </a:cubicBezTo>
                <a:lnTo>
                  <a:pt x="3777846" y="201697"/>
                </a:lnTo>
                <a:cubicBezTo>
                  <a:pt x="3767793" y="203489"/>
                  <a:pt x="3761007" y="201966"/>
                  <a:pt x="3757486" y="197126"/>
                </a:cubicBezTo>
                <a:cubicBezTo>
                  <a:pt x="3753966" y="192286"/>
                  <a:pt x="3754715" y="188913"/>
                  <a:pt x="3759734" y="187005"/>
                </a:cubicBezTo>
                <a:cubicBezTo>
                  <a:pt x="3764753" y="185098"/>
                  <a:pt x="3770790" y="183083"/>
                  <a:pt x="3777846" y="180961"/>
                </a:cubicBezTo>
                <a:close/>
                <a:moveTo>
                  <a:pt x="465338" y="146351"/>
                </a:moveTo>
                <a:cubicBezTo>
                  <a:pt x="461323" y="159616"/>
                  <a:pt x="455816" y="170442"/>
                  <a:pt x="448818" y="178831"/>
                </a:cubicBezTo>
                <a:cubicBezTo>
                  <a:pt x="441820" y="187220"/>
                  <a:pt x="432700" y="194028"/>
                  <a:pt x="421457" y="199255"/>
                </a:cubicBezTo>
                <a:cubicBezTo>
                  <a:pt x="418646" y="200562"/>
                  <a:pt x="416401" y="201428"/>
                  <a:pt x="414721" y="201851"/>
                </a:cubicBezTo>
                <a:lnTo>
                  <a:pt x="412269" y="201813"/>
                </a:lnTo>
                <a:lnTo>
                  <a:pt x="411519" y="225831"/>
                </a:lnTo>
                <a:lnTo>
                  <a:pt x="469960" y="215058"/>
                </a:lnTo>
                <a:lnTo>
                  <a:pt x="466779" y="211366"/>
                </a:lnTo>
                <a:cubicBezTo>
                  <a:pt x="460427" y="201622"/>
                  <a:pt x="458372" y="193236"/>
                  <a:pt x="460617" y="186209"/>
                </a:cubicBezTo>
                <a:cubicBezTo>
                  <a:pt x="462861" y="179183"/>
                  <a:pt x="464435" y="165897"/>
                  <a:pt x="465338" y="146351"/>
                </a:cubicBezTo>
                <a:close/>
                <a:moveTo>
                  <a:pt x="2703343" y="145792"/>
                </a:moveTo>
                <a:cubicBezTo>
                  <a:pt x="2707127" y="144372"/>
                  <a:pt x="2715993" y="146423"/>
                  <a:pt x="2729943" y="151944"/>
                </a:cubicBezTo>
                <a:cubicBezTo>
                  <a:pt x="2757842" y="162985"/>
                  <a:pt x="2777889" y="173425"/>
                  <a:pt x="2790085" y="183263"/>
                </a:cubicBezTo>
                <a:cubicBezTo>
                  <a:pt x="2802282" y="193100"/>
                  <a:pt x="2808097" y="205605"/>
                  <a:pt x="2807531" y="220777"/>
                </a:cubicBezTo>
                <a:cubicBezTo>
                  <a:pt x="2806964" y="235948"/>
                  <a:pt x="2800414" y="238311"/>
                  <a:pt x="2787881" y="227864"/>
                </a:cubicBezTo>
                <a:cubicBezTo>
                  <a:pt x="2775347" y="217417"/>
                  <a:pt x="2762294" y="206845"/>
                  <a:pt x="2748721" y="196147"/>
                </a:cubicBezTo>
                <a:cubicBezTo>
                  <a:pt x="2735148" y="185449"/>
                  <a:pt x="2721321" y="173554"/>
                  <a:pt x="2707239" y="160462"/>
                </a:cubicBezTo>
                <a:cubicBezTo>
                  <a:pt x="2700857" y="152101"/>
                  <a:pt x="2699558" y="147211"/>
                  <a:pt x="2703343" y="145792"/>
                </a:cubicBezTo>
                <a:close/>
                <a:moveTo>
                  <a:pt x="3833020" y="139564"/>
                </a:moveTo>
                <a:cubicBezTo>
                  <a:pt x="3826609" y="140446"/>
                  <a:pt x="3816715" y="142859"/>
                  <a:pt x="3803335" y="146803"/>
                </a:cubicBezTo>
                <a:cubicBezTo>
                  <a:pt x="3802647" y="154389"/>
                  <a:pt x="3802303" y="163631"/>
                  <a:pt x="3802303" y="174529"/>
                </a:cubicBezTo>
                <a:cubicBezTo>
                  <a:pt x="3813015" y="169137"/>
                  <a:pt x="3820644" y="169478"/>
                  <a:pt x="3825190" y="175551"/>
                </a:cubicBezTo>
                <a:cubicBezTo>
                  <a:pt x="3829736" y="181624"/>
                  <a:pt x="3828542" y="186138"/>
                  <a:pt x="3821608" y="189092"/>
                </a:cubicBezTo>
                <a:cubicBezTo>
                  <a:pt x="3814675" y="192046"/>
                  <a:pt x="3808183" y="194534"/>
                  <a:pt x="3802131" y="196556"/>
                </a:cubicBezTo>
                <a:lnTo>
                  <a:pt x="3800948" y="228520"/>
                </a:lnTo>
                <a:cubicBezTo>
                  <a:pt x="3811531" y="225824"/>
                  <a:pt x="3819264" y="226502"/>
                  <a:pt x="3824146" y="230553"/>
                </a:cubicBezTo>
                <a:cubicBezTo>
                  <a:pt x="3829029" y="234604"/>
                  <a:pt x="3832436" y="234540"/>
                  <a:pt x="3834364" y="230359"/>
                </a:cubicBezTo>
                <a:cubicBezTo>
                  <a:pt x="3836293" y="226179"/>
                  <a:pt x="3838153" y="215811"/>
                  <a:pt x="3839946" y="199255"/>
                </a:cubicBezTo>
                <a:cubicBezTo>
                  <a:pt x="3841739" y="182700"/>
                  <a:pt x="3842635" y="167739"/>
                  <a:pt x="3842635" y="154374"/>
                </a:cubicBezTo>
                <a:cubicBezTo>
                  <a:pt x="3842635" y="143619"/>
                  <a:pt x="3839430" y="138682"/>
                  <a:pt x="3833020" y="139564"/>
                </a:cubicBezTo>
                <a:close/>
                <a:moveTo>
                  <a:pt x="3099340" y="115131"/>
                </a:moveTo>
                <a:cubicBezTo>
                  <a:pt x="3109258" y="115024"/>
                  <a:pt x="3117403" y="118845"/>
                  <a:pt x="3123775" y="126594"/>
                </a:cubicBezTo>
                <a:cubicBezTo>
                  <a:pt x="3132272" y="136926"/>
                  <a:pt x="3126740" y="142346"/>
                  <a:pt x="3107180" y="142855"/>
                </a:cubicBezTo>
                <a:cubicBezTo>
                  <a:pt x="3087620" y="143365"/>
                  <a:pt x="3065005" y="145576"/>
                  <a:pt x="3039336" y="149491"/>
                </a:cubicBezTo>
                <a:cubicBezTo>
                  <a:pt x="3042936" y="153564"/>
                  <a:pt x="3044044" y="158221"/>
                  <a:pt x="3042660" y="163462"/>
                </a:cubicBezTo>
                <a:cubicBezTo>
                  <a:pt x="3041276" y="168704"/>
                  <a:pt x="3040168" y="174644"/>
                  <a:pt x="3039336" y="181284"/>
                </a:cubicBezTo>
                <a:cubicBezTo>
                  <a:pt x="3050034" y="178717"/>
                  <a:pt x="3059574" y="175824"/>
                  <a:pt x="3067956" y="172604"/>
                </a:cubicBezTo>
                <a:cubicBezTo>
                  <a:pt x="3076337" y="169385"/>
                  <a:pt x="3084461" y="171281"/>
                  <a:pt x="3092327" y="178294"/>
                </a:cubicBezTo>
                <a:cubicBezTo>
                  <a:pt x="3100192" y="185306"/>
                  <a:pt x="3096987" y="190960"/>
                  <a:pt x="3082712" y="195255"/>
                </a:cubicBezTo>
                <a:cubicBezTo>
                  <a:pt x="3068436" y="199549"/>
                  <a:pt x="3053913" y="201245"/>
                  <a:pt x="3039143" y="200342"/>
                </a:cubicBezTo>
                <a:lnTo>
                  <a:pt x="3037960" y="238114"/>
                </a:lnTo>
                <a:cubicBezTo>
                  <a:pt x="3063313" y="250776"/>
                  <a:pt x="3086462" y="258889"/>
                  <a:pt x="3107406" y="262453"/>
                </a:cubicBezTo>
                <a:cubicBezTo>
                  <a:pt x="3128349" y="266016"/>
                  <a:pt x="3148110" y="269275"/>
                  <a:pt x="3166688" y="272229"/>
                </a:cubicBezTo>
                <a:cubicBezTo>
                  <a:pt x="3185266" y="275183"/>
                  <a:pt x="3187524" y="279216"/>
                  <a:pt x="3173464" y="284329"/>
                </a:cubicBezTo>
                <a:cubicBezTo>
                  <a:pt x="3159403" y="289441"/>
                  <a:pt x="3143357" y="293818"/>
                  <a:pt x="3125324" y="297461"/>
                </a:cubicBezTo>
                <a:cubicBezTo>
                  <a:pt x="3107291" y="301103"/>
                  <a:pt x="3093496" y="301282"/>
                  <a:pt x="3083938" y="297999"/>
                </a:cubicBezTo>
                <a:cubicBezTo>
                  <a:pt x="3074380" y="294715"/>
                  <a:pt x="3057670" y="283612"/>
                  <a:pt x="3033808" y="264690"/>
                </a:cubicBezTo>
                <a:cubicBezTo>
                  <a:pt x="3009946" y="245768"/>
                  <a:pt x="2986815" y="227466"/>
                  <a:pt x="2964416" y="209785"/>
                </a:cubicBezTo>
                <a:cubicBezTo>
                  <a:pt x="2959870" y="216740"/>
                  <a:pt x="2951847" y="226423"/>
                  <a:pt x="2940346" y="238834"/>
                </a:cubicBezTo>
                <a:cubicBezTo>
                  <a:pt x="2928845" y="251246"/>
                  <a:pt x="2917735" y="260947"/>
                  <a:pt x="2907016" y="267938"/>
                </a:cubicBezTo>
                <a:cubicBezTo>
                  <a:pt x="2896296" y="274929"/>
                  <a:pt x="2884598" y="279808"/>
                  <a:pt x="2871921" y="282576"/>
                </a:cubicBezTo>
                <a:cubicBezTo>
                  <a:pt x="2859245" y="285343"/>
                  <a:pt x="2859808" y="281479"/>
                  <a:pt x="2873610" y="270982"/>
                </a:cubicBezTo>
                <a:cubicBezTo>
                  <a:pt x="2887412" y="260485"/>
                  <a:pt x="2901846" y="245926"/>
                  <a:pt x="2916911" y="227305"/>
                </a:cubicBezTo>
                <a:cubicBezTo>
                  <a:pt x="2931975" y="208684"/>
                  <a:pt x="2941497" y="194996"/>
                  <a:pt x="2945476" y="186242"/>
                </a:cubicBezTo>
                <a:cubicBezTo>
                  <a:pt x="2947466" y="181864"/>
                  <a:pt x="2948902" y="178022"/>
                  <a:pt x="2949784" y="174715"/>
                </a:cubicBezTo>
                <a:lnTo>
                  <a:pt x="2950376" y="169707"/>
                </a:lnTo>
                <a:lnTo>
                  <a:pt x="2929301" y="175336"/>
                </a:lnTo>
                <a:cubicBezTo>
                  <a:pt x="2919298" y="178512"/>
                  <a:pt x="2909016" y="175124"/>
                  <a:pt x="2898455" y="165172"/>
                </a:cubicBezTo>
                <a:cubicBezTo>
                  <a:pt x="2887893" y="155220"/>
                  <a:pt x="2886627" y="150700"/>
                  <a:pt x="2894658" y="151610"/>
                </a:cubicBezTo>
                <a:cubicBezTo>
                  <a:pt x="2902688" y="152521"/>
                  <a:pt x="2910138" y="152546"/>
                  <a:pt x="2917007" y="151685"/>
                </a:cubicBezTo>
                <a:cubicBezTo>
                  <a:pt x="2923876" y="150825"/>
                  <a:pt x="2937033" y="148814"/>
                  <a:pt x="2956479" y="145652"/>
                </a:cubicBezTo>
                <a:cubicBezTo>
                  <a:pt x="2975924" y="142490"/>
                  <a:pt x="2999145" y="137757"/>
                  <a:pt x="3026140" y="131455"/>
                </a:cubicBezTo>
                <a:cubicBezTo>
                  <a:pt x="3053135" y="125152"/>
                  <a:pt x="3074032" y="120184"/>
                  <a:pt x="3088831" y="116548"/>
                </a:cubicBezTo>
                <a:cubicBezTo>
                  <a:pt x="3092531" y="115639"/>
                  <a:pt x="3096034" y="115167"/>
                  <a:pt x="3099340" y="115131"/>
                </a:cubicBezTo>
                <a:close/>
                <a:moveTo>
                  <a:pt x="2384965" y="115131"/>
                </a:moveTo>
                <a:cubicBezTo>
                  <a:pt x="2394883" y="115024"/>
                  <a:pt x="2403027" y="118845"/>
                  <a:pt x="2409400" y="126594"/>
                </a:cubicBezTo>
                <a:cubicBezTo>
                  <a:pt x="2417897" y="136926"/>
                  <a:pt x="2412365" y="142346"/>
                  <a:pt x="2392805" y="142855"/>
                </a:cubicBezTo>
                <a:cubicBezTo>
                  <a:pt x="2373245" y="143365"/>
                  <a:pt x="2350630" y="145576"/>
                  <a:pt x="2324961" y="149491"/>
                </a:cubicBezTo>
                <a:cubicBezTo>
                  <a:pt x="2328561" y="153564"/>
                  <a:pt x="2329668" y="158221"/>
                  <a:pt x="2328285" y="163462"/>
                </a:cubicBezTo>
                <a:cubicBezTo>
                  <a:pt x="2326901" y="168704"/>
                  <a:pt x="2325793" y="174644"/>
                  <a:pt x="2324961" y="181284"/>
                </a:cubicBezTo>
                <a:cubicBezTo>
                  <a:pt x="2335659" y="178717"/>
                  <a:pt x="2345199" y="175824"/>
                  <a:pt x="2353581" y="172604"/>
                </a:cubicBezTo>
                <a:cubicBezTo>
                  <a:pt x="2361962" y="169385"/>
                  <a:pt x="2370086" y="171281"/>
                  <a:pt x="2377952" y="178294"/>
                </a:cubicBezTo>
                <a:cubicBezTo>
                  <a:pt x="2385817" y="185306"/>
                  <a:pt x="2382612" y="190960"/>
                  <a:pt x="2368337" y="195255"/>
                </a:cubicBezTo>
                <a:cubicBezTo>
                  <a:pt x="2354061" y="199549"/>
                  <a:pt x="2339538" y="201245"/>
                  <a:pt x="2324768" y="200342"/>
                </a:cubicBezTo>
                <a:lnTo>
                  <a:pt x="2323585" y="238114"/>
                </a:lnTo>
                <a:cubicBezTo>
                  <a:pt x="2348938" y="250776"/>
                  <a:pt x="2372087" y="258889"/>
                  <a:pt x="2393031" y="262453"/>
                </a:cubicBezTo>
                <a:cubicBezTo>
                  <a:pt x="2413974" y="266016"/>
                  <a:pt x="2433735" y="269275"/>
                  <a:pt x="2452313" y="272229"/>
                </a:cubicBezTo>
                <a:cubicBezTo>
                  <a:pt x="2470891" y="275183"/>
                  <a:pt x="2473150" y="279216"/>
                  <a:pt x="2459089" y="284329"/>
                </a:cubicBezTo>
                <a:cubicBezTo>
                  <a:pt x="2445028" y="289441"/>
                  <a:pt x="2428982" y="293818"/>
                  <a:pt x="2410949" y="297461"/>
                </a:cubicBezTo>
                <a:cubicBezTo>
                  <a:pt x="2392916" y="301103"/>
                  <a:pt x="2379120" y="301282"/>
                  <a:pt x="2369563" y="297999"/>
                </a:cubicBezTo>
                <a:cubicBezTo>
                  <a:pt x="2360005" y="294715"/>
                  <a:pt x="2343295" y="283612"/>
                  <a:pt x="2319433" y="264690"/>
                </a:cubicBezTo>
                <a:cubicBezTo>
                  <a:pt x="2295571" y="245768"/>
                  <a:pt x="2272440" y="227466"/>
                  <a:pt x="2250041" y="209785"/>
                </a:cubicBezTo>
                <a:cubicBezTo>
                  <a:pt x="2245495" y="216740"/>
                  <a:pt x="2237472" y="226423"/>
                  <a:pt x="2225971" y="238834"/>
                </a:cubicBezTo>
                <a:cubicBezTo>
                  <a:pt x="2214470" y="251246"/>
                  <a:pt x="2203360" y="260947"/>
                  <a:pt x="2192641" y="267938"/>
                </a:cubicBezTo>
                <a:cubicBezTo>
                  <a:pt x="2181921" y="274929"/>
                  <a:pt x="2170223" y="279808"/>
                  <a:pt x="2157546" y="282576"/>
                </a:cubicBezTo>
                <a:cubicBezTo>
                  <a:pt x="2144870" y="285343"/>
                  <a:pt x="2145433" y="281479"/>
                  <a:pt x="2159235" y="270982"/>
                </a:cubicBezTo>
                <a:cubicBezTo>
                  <a:pt x="2173038" y="260485"/>
                  <a:pt x="2187471" y="245926"/>
                  <a:pt x="2202535" y="227305"/>
                </a:cubicBezTo>
                <a:cubicBezTo>
                  <a:pt x="2217600" y="208684"/>
                  <a:pt x="2227122" y="194996"/>
                  <a:pt x="2231101" y="186242"/>
                </a:cubicBezTo>
                <a:cubicBezTo>
                  <a:pt x="2233091" y="181864"/>
                  <a:pt x="2234527" y="178022"/>
                  <a:pt x="2235408" y="174715"/>
                </a:cubicBezTo>
                <a:lnTo>
                  <a:pt x="2236001" y="169707"/>
                </a:lnTo>
                <a:lnTo>
                  <a:pt x="2214925" y="175336"/>
                </a:lnTo>
                <a:cubicBezTo>
                  <a:pt x="2204923" y="178512"/>
                  <a:pt x="2194641" y="175124"/>
                  <a:pt x="2184079" y="165172"/>
                </a:cubicBezTo>
                <a:cubicBezTo>
                  <a:pt x="2173518" y="155220"/>
                  <a:pt x="2172252" y="150700"/>
                  <a:pt x="2180283" y="151610"/>
                </a:cubicBezTo>
                <a:cubicBezTo>
                  <a:pt x="2188313" y="152521"/>
                  <a:pt x="2195763" y="152546"/>
                  <a:pt x="2202632" y="151685"/>
                </a:cubicBezTo>
                <a:cubicBezTo>
                  <a:pt x="2209501" y="150825"/>
                  <a:pt x="2222658" y="148814"/>
                  <a:pt x="2242104" y="145652"/>
                </a:cubicBezTo>
                <a:cubicBezTo>
                  <a:pt x="2261549" y="142490"/>
                  <a:pt x="2284769" y="137757"/>
                  <a:pt x="2311765" y="131455"/>
                </a:cubicBezTo>
                <a:cubicBezTo>
                  <a:pt x="2338760" y="125152"/>
                  <a:pt x="2359657" y="120184"/>
                  <a:pt x="2374456" y="116548"/>
                </a:cubicBezTo>
                <a:cubicBezTo>
                  <a:pt x="2378156" y="115639"/>
                  <a:pt x="2381659" y="115167"/>
                  <a:pt x="2384965" y="115131"/>
                </a:cubicBezTo>
                <a:close/>
                <a:moveTo>
                  <a:pt x="2047543" y="91779"/>
                </a:moveTo>
                <a:cubicBezTo>
                  <a:pt x="2053236" y="93299"/>
                  <a:pt x="2059832" y="98282"/>
                  <a:pt x="2067332" y="106729"/>
                </a:cubicBezTo>
                <a:cubicBezTo>
                  <a:pt x="2075219" y="115935"/>
                  <a:pt x="2076205" y="122453"/>
                  <a:pt x="2070290" y="126282"/>
                </a:cubicBezTo>
                <a:cubicBezTo>
                  <a:pt x="2064375" y="130111"/>
                  <a:pt x="2057864" y="136467"/>
                  <a:pt x="2050759" y="145351"/>
                </a:cubicBezTo>
                <a:cubicBezTo>
                  <a:pt x="2043653" y="154234"/>
                  <a:pt x="2035694" y="162620"/>
                  <a:pt x="2026882" y="170507"/>
                </a:cubicBezTo>
                <a:cubicBezTo>
                  <a:pt x="2018070" y="178394"/>
                  <a:pt x="2007906" y="183987"/>
                  <a:pt x="1996391" y="187285"/>
                </a:cubicBezTo>
                <a:cubicBezTo>
                  <a:pt x="1984876" y="190583"/>
                  <a:pt x="1983496" y="187500"/>
                  <a:pt x="1992250" y="178036"/>
                </a:cubicBezTo>
                <a:cubicBezTo>
                  <a:pt x="2001005" y="168571"/>
                  <a:pt x="2009574" y="158099"/>
                  <a:pt x="2017955" y="146620"/>
                </a:cubicBezTo>
                <a:cubicBezTo>
                  <a:pt x="2026337" y="135140"/>
                  <a:pt x="2031410" y="126522"/>
                  <a:pt x="2033174" y="120764"/>
                </a:cubicBezTo>
                <a:cubicBezTo>
                  <a:pt x="2034938" y="115007"/>
                  <a:pt x="2036350" y="108356"/>
                  <a:pt x="2037411" y="100814"/>
                </a:cubicBezTo>
                <a:cubicBezTo>
                  <a:pt x="2038472" y="93271"/>
                  <a:pt x="2041850" y="90259"/>
                  <a:pt x="2047543" y="91779"/>
                </a:cubicBezTo>
                <a:close/>
                <a:moveTo>
                  <a:pt x="1567092" y="91005"/>
                </a:moveTo>
                <a:lnTo>
                  <a:pt x="1559306" y="101179"/>
                </a:lnTo>
                <a:cubicBezTo>
                  <a:pt x="1564196" y="101667"/>
                  <a:pt x="1568602" y="103380"/>
                  <a:pt x="1572524" y="106320"/>
                </a:cubicBezTo>
                <a:cubicBezTo>
                  <a:pt x="1576446" y="109260"/>
                  <a:pt x="1580637" y="112200"/>
                  <a:pt x="1585097" y="115139"/>
                </a:cubicBezTo>
                <a:cubicBezTo>
                  <a:pt x="1590360" y="108414"/>
                  <a:pt x="1593873" y="102936"/>
                  <a:pt x="1595637" y="98705"/>
                </a:cubicBezTo>
                <a:cubicBezTo>
                  <a:pt x="1597401" y="94475"/>
                  <a:pt x="1596956" y="92360"/>
                  <a:pt x="1594303" y="92360"/>
                </a:cubicBezTo>
                <a:cubicBezTo>
                  <a:pt x="1590302" y="92360"/>
                  <a:pt x="1585807" y="93034"/>
                  <a:pt x="1580816" y="94382"/>
                </a:cubicBezTo>
                <a:cubicBezTo>
                  <a:pt x="1575826" y="95730"/>
                  <a:pt x="1571251" y="94604"/>
                  <a:pt x="1567092" y="91005"/>
                </a:cubicBezTo>
                <a:close/>
                <a:moveTo>
                  <a:pt x="202473" y="75279"/>
                </a:moveTo>
                <a:cubicBezTo>
                  <a:pt x="204059" y="75166"/>
                  <a:pt x="206078" y="75460"/>
                  <a:pt x="208531" y="76163"/>
                </a:cubicBezTo>
                <a:cubicBezTo>
                  <a:pt x="216088" y="77095"/>
                  <a:pt x="223427" y="79669"/>
                  <a:pt x="230546" y="83885"/>
                </a:cubicBezTo>
                <a:cubicBezTo>
                  <a:pt x="237667" y="88101"/>
                  <a:pt x="239652" y="93866"/>
                  <a:pt x="236505" y="101179"/>
                </a:cubicBezTo>
                <a:cubicBezTo>
                  <a:pt x="233357" y="108493"/>
                  <a:pt x="232450" y="123320"/>
                  <a:pt x="233784" y="145663"/>
                </a:cubicBezTo>
                <a:cubicBezTo>
                  <a:pt x="235118" y="168005"/>
                  <a:pt x="234020" y="184729"/>
                  <a:pt x="230493" y="195835"/>
                </a:cubicBezTo>
                <a:cubicBezTo>
                  <a:pt x="226965" y="206942"/>
                  <a:pt x="221322" y="207698"/>
                  <a:pt x="213564" y="198105"/>
                </a:cubicBezTo>
                <a:cubicBezTo>
                  <a:pt x="205806" y="188511"/>
                  <a:pt x="202382" y="180724"/>
                  <a:pt x="203293" y="174744"/>
                </a:cubicBezTo>
                <a:cubicBezTo>
                  <a:pt x="204203" y="168765"/>
                  <a:pt x="204877" y="163154"/>
                  <a:pt x="205315" y="157913"/>
                </a:cubicBezTo>
                <a:cubicBezTo>
                  <a:pt x="205752" y="152671"/>
                  <a:pt x="205971" y="142042"/>
                  <a:pt x="205971" y="126024"/>
                </a:cubicBezTo>
                <a:cubicBezTo>
                  <a:pt x="205971" y="110479"/>
                  <a:pt x="203945" y="97580"/>
                  <a:pt x="199894" y="87327"/>
                </a:cubicBezTo>
                <a:cubicBezTo>
                  <a:pt x="196856" y="79637"/>
                  <a:pt x="197716" y="75621"/>
                  <a:pt x="202473" y="75279"/>
                </a:cubicBezTo>
                <a:close/>
                <a:moveTo>
                  <a:pt x="1265293" y="69935"/>
                </a:moveTo>
                <a:cubicBezTo>
                  <a:pt x="1266499" y="69634"/>
                  <a:pt x="1268112" y="69659"/>
                  <a:pt x="1270132" y="70011"/>
                </a:cubicBezTo>
                <a:cubicBezTo>
                  <a:pt x="1278213" y="71416"/>
                  <a:pt x="1285917" y="73495"/>
                  <a:pt x="1293245" y="76249"/>
                </a:cubicBezTo>
                <a:cubicBezTo>
                  <a:pt x="1302250" y="79877"/>
                  <a:pt x="1305613" y="84326"/>
                  <a:pt x="1303333" y="89596"/>
                </a:cubicBezTo>
                <a:cubicBezTo>
                  <a:pt x="1301053" y="94866"/>
                  <a:pt x="1299705" y="105230"/>
                  <a:pt x="1299289" y="120689"/>
                </a:cubicBezTo>
                <a:cubicBezTo>
                  <a:pt x="1298873" y="136148"/>
                  <a:pt x="1298665" y="150524"/>
                  <a:pt x="1298665" y="163817"/>
                </a:cubicBezTo>
                <a:cubicBezTo>
                  <a:pt x="1298665" y="175978"/>
                  <a:pt x="1296478" y="187131"/>
                  <a:pt x="1292105" y="197277"/>
                </a:cubicBezTo>
                <a:cubicBezTo>
                  <a:pt x="1287731" y="207422"/>
                  <a:pt x="1282529" y="206963"/>
                  <a:pt x="1276499" y="195900"/>
                </a:cubicBezTo>
                <a:cubicBezTo>
                  <a:pt x="1270469" y="184836"/>
                  <a:pt x="1268354" y="174891"/>
                  <a:pt x="1270153" y="166065"/>
                </a:cubicBezTo>
                <a:cubicBezTo>
                  <a:pt x="1271953" y="157239"/>
                  <a:pt x="1272853" y="142988"/>
                  <a:pt x="1272853" y="123313"/>
                </a:cubicBezTo>
                <a:cubicBezTo>
                  <a:pt x="1272853" y="104427"/>
                  <a:pt x="1270379" y="90471"/>
                  <a:pt x="1265432" y="81443"/>
                </a:cubicBezTo>
                <a:cubicBezTo>
                  <a:pt x="1261721" y="74673"/>
                  <a:pt x="1261675" y="70837"/>
                  <a:pt x="1265293" y="69935"/>
                </a:cubicBezTo>
                <a:close/>
                <a:moveTo>
                  <a:pt x="59061" y="64328"/>
                </a:moveTo>
                <a:cubicBezTo>
                  <a:pt x="61565" y="64177"/>
                  <a:pt x="64757" y="64579"/>
                  <a:pt x="68638" y="65537"/>
                </a:cubicBezTo>
                <a:cubicBezTo>
                  <a:pt x="84161" y="69365"/>
                  <a:pt x="93411" y="74607"/>
                  <a:pt x="96387" y="81261"/>
                </a:cubicBezTo>
                <a:cubicBezTo>
                  <a:pt x="99362" y="87914"/>
                  <a:pt x="99057" y="94801"/>
                  <a:pt x="95473" y="101921"/>
                </a:cubicBezTo>
                <a:cubicBezTo>
                  <a:pt x="91887" y="109041"/>
                  <a:pt x="86216" y="109712"/>
                  <a:pt x="78458" y="103932"/>
                </a:cubicBezTo>
                <a:cubicBezTo>
                  <a:pt x="70700" y="98153"/>
                  <a:pt x="62920" y="90395"/>
                  <a:pt x="55119" y="80658"/>
                </a:cubicBezTo>
                <a:cubicBezTo>
                  <a:pt x="50236" y="70226"/>
                  <a:pt x="51550" y="64782"/>
                  <a:pt x="59061" y="64328"/>
                </a:cubicBezTo>
                <a:close/>
                <a:moveTo>
                  <a:pt x="424598" y="63329"/>
                </a:moveTo>
                <a:cubicBezTo>
                  <a:pt x="426888" y="62940"/>
                  <a:pt x="430449" y="63730"/>
                  <a:pt x="435277" y="65698"/>
                </a:cubicBezTo>
                <a:cubicBezTo>
                  <a:pt x="444936" y="69634"/>
                  <a:pt x="451712" y="74704"/>
                  <a:pt x="455605" y="80906"/>
                </a:cubicBezTo>
                <a:cubicBezTo>
                  <a:pt x="459498" y="87108"/>
                  <a:pt x="458358" y="93493"/>
                  <a:pt x="452185" y="100061"/>
                </a:cubicBezTo>
                <a:cubicBezTo>
                  <a:pt x="446011" y="106628"/>
                  <a:pt x="438859" y="102922"/>
                  <a:pt x="430728" y="88940"/>
                </a:cubicBezTo>
                <a:cubicBezTo>
                  <a:pt x="425092" y="80493"/>
                  <a:pt x="422027" y="73524"/>
                  <a:pt x="421533" y="68032"/>
                </a:cubicBezTo>
                <a:cubicBezTo>
                  <a:pt x="421285" y="65286"/>
                  <a:pt x="422307" y="63718"/>
                  <a:pt x="424598" y="63329"/>
                </a:cubicBezTo>
                <a:close/>
                <a:moveTo>
                  <a:pt x="1905467" y="62654"/>
                </a:moveTo>
                <a:cubicBezTo>
                  <a:pt x="1888158" y="66254"/>
                  <a:pt x="1876772" y="68103"/>
                  <a:pt x="1871309" y="68204"/>
                </a:cubicBezTo>
                <a:cubicBezTo>
                  <a:pt x="1883899" y="72778"/>
                  <a:pt x="1889733" y="77597"/>
                  <a:pt x="1888808" y="82659"/>
                </a:cubicBezTo>
                <a:cubicBezTo>
                  <a:pt x="1887882" y="87721"/>
                  <a:pt x="1886545" y="101710"/>
                  <a:pt x="1884796" y="124625"/>
                </a:cubicBezTo>
                <a:cubicBezTo>
                  <a:pt x="1887061" y="124625"/>
                  <a:pt x="1896906" y="122639"/>
                  <a:pt x="1914329" y="118667"/>
                </a:cubicBezTo>
                <a:cubicBezTo>
                  <a:pt x="1914329" y="100512"/>
                  <a:pt x="1913684" y="88219"/>
                  <a:pt x="1912393" y="81788"/>
                </a:cubicBezTo>
                <a:cubicBezTo>
                  <a:pt x="1911103" y="75356"/>
                  <a:pt x="1908794" y="68978"/>
                  <a:pt x="1905467" y="62654"/>
                </a:cubicBezTo>
                <a:close/>
                <a:moveTo>
                  <a:pt x="3282243" y="53888"/>
                </a:moveTo>
                <a:cubicBezTo>
                  <a:pt x="3284718" y="54127"/>
                  <a:pt x="3287706" y="54679"/>
                  <a:pt x="3291207" y="55545"/>
                </a:cubicBezTo>
                <a:cubicBezTo>
                  <a:pt x="3305210" y="59008"/>
                  <a:pt x="3311341" y="67358"/>
                  <a:pt x="3309598" y="80594"/>
                </a:cubicBezTo>
                <a:cubicBezTo>
                  <a:pt x="3307856" y="93830"/>
                  <a:pt x="3300862" y="95436"/>
                  <a:pt x="3288615" y="85412"/>
                </a:cubicBezTo>
                <a:cubicBezTo>
                  <a:pt x="3281158" y="75173"/>
                  <a:pt x="3276225" y="66770"/>
                  <a:pt x="3273816" y="60202"/>
                </a:cubicBezTo>
                <a:cubicBezTo>
                  <a:pt x="3272009" y="55276"/>
                  <a:pt x="3274818" y="53172"/>
                  <a:pt x="3282243" y="53888"/>
                </a:cubicBezTo>
                <a:close/>
                <a:moveTo>
                  <a:pt x="1553074" y="45518"/>
                </a:moveTo>
                <a:lnTo>
                  <a:pt x="1509359" y="50135"/>
                </a:lnTo>
                <a:cubicBezTo>
                  <a:pt x="1509359" y="82809"/>
                  <a:pt x="1508796" y="116487"/>
                  <a:pt x="1507670" y="151169"/>
                </a:cubicBezTo>
                <a:lnTo>
                  <a:pt x="1505704" y="192717"/>
                </a:lnTo>
                <a:lnTo>
                  <a:pt x="1509800" y="189221"/>
                </a:lnTo>
                <a:cubicBezTo>
                  <a:pt x="1521007" y="180904"/>
                  <a:pt x="1532568" y="171231"/>
                  <a:pt x="1544485" y="160203"/>
                </a:cubicBezTo>
                <a:cubicBezTo>
                  <a:pt x="1556402" y="149176"/>
                  <a:pt x="1566684" y="139016"/>
                  <a:pt x="1575331" y="129723"/>
                </a:cubicBezTo>
                <a:cubicBezTo>
                  <a:pt x="1563844" y="121406"/>
                  <a:pt x="1555965" y="115699"/>
                  <a:pt x="1551691" y="112601"/>
                </a:cubicBezTo>
                <a:cubicBezTo>
                  <a:pt x="1542112" y="122023"/>
                  <a:pt x="1532859" y="128429"/>
                  <a:pt x="1523932" y="131821"/>
                </a:cubicBezTo>
                <a:cubicBezTo>
                  <a:pt x="1515005" y="135212"/>
                  <a:pt x="1514643" y="131989"/>
                  <a:pt x="1522846" y="122152"/>
                </a:cubicBezTo>
                <a:cubicBezTo>
                  <a:pt x="1531048" y="112314"/>
                  <a:pt x="1538473" y="100129"/>
                  <a:pt x="1545120" y="85595"/>
                </a:cubicBezTo>
                <a:cubicBezTo>
                  <a:pt x="1551766" y="71061"/>
                  <a:pt x="1554416" y="59080"/>
                  <a:pt x="1553068" y="49651"/>
                </a:cubicBezTo>
                <a:close/>
                <a:moveTo>
                  <a:pt x="1640712" y="36347"/>
                </a:moveTo>
                <a:cubicBezTo>
                  <a:pt x="1633925" y="37021"/>
                  <a:pt x="1619586" y="38507"/>
                  <a:pt x="1597694" y="40805"/>
                </a:cubicBezTo>
                <a:lnTo>
                  <a:pt x="1570337" y="43695"/>
                </a:lnTo>
                <a:lnTo>
                  <a:pt x="1585667" y="53136"/>
                </a:lnTo>
                <a:cubicBezTo>
                  <a:pt x="1589689" y="58076"/>
                  <a:pt x="1589951" y="62471"/>
                  <a:pt x="1586452" y="66322"/>
                </a:cubicBezTo>
                <a:cubicBezTo>
                  <a:pt x="1582953" y="70172"/>
                  <a:pt x="1578851" y="74126"/>
                  <a:pt x="1574148" y="78185"/>
                </a:cubicBezTo>
                <a:cubicBezTo>
                  <a:pt x="1578335" y="77625"/>
                  <a:pt x="1583466" y="76754"/>
                  <a:pt x="1589538" y="75571"/>
                </a:cubicBezTo>
                <a:cubicBezTo>
                  <a:pt x="1595612" y="74388"/>
                  <a:pt x="1600469" y="72363"/>
                  <a:pt x="1604112" y="69494"/>
                </a:cubicBezTo>
                <a:cubicBezTo>
                  <a:pt x="1607754" y="66626"/>
                  <a:pt x="1612827" y="66411"/>
                  <a:pt x="1619330" y="68849"/>
                </a:cubicBezTo>
                <a:cubicBezTo>
                  <a:pt x="1625834" y="71287"/>
                  <a:pt x="1631627" y="74822"/>
                  <a:pt x="1636711" y="79454"/>
                </a:cubicBezTo>
                <a:cubicBezTo>
                  <a:pt x="1641794" y="84086"/>
                  <a:pt x="1641672" y="88330"/>
                  <a:pt x="1636345" y="92188"/>
                </a:cubicBezTo>
                <a:cubicBezTo>
                  <a:pt x="1631017" y="96045"/>
                  <a:pt x="1626196" y="101423"/>
                  <a:pt x="1621879" y="108321"/>
                </a:cubicBezTo>
                <a:cubicBezTo>
                  <a:pt x="1617563" y="115218"/>
                  <a:pt x="1611999" y="122460"/>
                  <a:pt x="1605187" y="130046"/>
                </a:cubicBezTo>
                <a:cubicBezTo>
                  <a:pt x="1619413" y="140357"/>
                  <a:pt x="1631419" y="147731"/>
                  <a:pt x="1641206" y="152169"/>
                </a:cubicBezTo>
                <a:cubicBezTo>
                  <a:pt x="1650993" y="156608"/>
                  <a:pt x="1661835" y="161240"/>
                  <a:pt x="1673730" y="166065"/>
                </a:cubicBezTo>
                <a:cubicBezTo>
                  <a:pt x="1685625" y="170891"/>
                  <a:pt x="1685596" y="174881"/>
                  <a:pt x="1673644" y="178036"/>
                </a:cubicBezTo>
                <a:cubicBezTo>
                  <a:pt x="1661691" y="181190"/>
                  <a:pt x="1650312" y="182997"/>
                  <a:pt x="1639507" y="183456"/>
                </a:cubicBezTo>
                <a:cubicBezTo>
                  <a:pt x="1628702" y="183915"/>
                  <a:pt x="1620653" y="180559"/>
                  <a:pt x="1615362" y="173389"/>
                </a:cubicBezTo>
                <a:cubicBezTo>
                  <a:pt x="1610070" y="166219"/>
                  <a:pt x="1601810" y="157206"/>
                  <a:pt x="1590582" y="146351"/>
                </a:cubicBezTo>
                <a:cubicBezTo>
                  <a:pt x="1583168" y="155629"/>
                  <a:pt x="1572355" y="165312"/>
                  <a:pt x="1558144" y="175401"/>
                </a:cubicBezTo>
                <a:cubicBezTo>
                  <a:pt x="1543933" y="185489"/>
                  <a:pt x="1529521" y="192394"/>
                  <a:pt x="1514908" y="196115"/>
                </a:cubicBezTo>
                <a:cubicBezTo>
                  <a:pt x="1511255" y="197045"/>
                  <a:pt x="1508409" y="197599"/>
                  <a:pt x="1506370" y="197777"/>
                </a:cubicBezTo>
                <a:lnTo>
                  <a:pt x="1505472" y="197633"/>
                </a:lnTo>
                <a:lnTo>
                  <a:pt x="1502605" y="258226"/>
                </a:lnTo>
                <a:cubicBezTo>
                  <a:pt x="1555348" y="255573"/>
                  <a:pt x="1590453" y="253350"/>
                  <a:pt x="1607919" y="251558"/>
                </a:cubicBezTo>
                <a:cubicBezTo>
                  <a:pt x="1625386" y="249765"/>
                  <a:pt x="1638772" y="248403"/>
                  <a:pt x="1648079" y="247471"/>
                </a:cubicBezTo>
                <a:cubicBezTo>
                  <a:pt x="1657386" y="246539"/>
                  <a:pt x="1664269" y="248320"/>
                  <a:pt x="1668729" y="252816"/>
                </a:cubicBezTo>
                <a:cubicBezTo>
                  <a:pt x="1673189" y="257312"/>
                  <a:pt x="1676286" y="255946"/>
                  <a:pt x="1678021" y="248718"/>
                </a:cubicBezTo>
                <a:cubicBezTo>
                  <a:pt x="1679757" y="241491"/>
                  <a:pt x="1680398" y="222856"/>
                  <a:pt x="1679946" y="192813"/>
                </a:cubicBezTo>
                <a:cubicBezTo>
                  <a:pt x="1679495" y="162770"/>
                  <a:pt x="1678824" y="132663"/>
                  <a:pt x="1677935" y="102491"/>
                </a:cubicBezTo>
                <a:cubicBezTo>
                  <a:pt x="1677046" y="72319"/>
                  <a:pt x="1674013" y="53416"/>
                  <a:pt x="1668836" y="45779"/>
                </a:cubicBezTo>
                <a:cubicBezTo>
                  <a:pt x="1663660" y="38143"/>
                  <a:pt x="1654285" y="34999"/>
                  <a:pt x="1640712" y="36347"/>
                </a:cubicBezTo>
                <a:close/>
                <a:moveTo>
                  <a:pt x="3368929" y="34999"/>
                </a:moveTo>
                <a:cubicBezTo>
                  <a:pt x="3369802" y="34758"/>
                  <a:pt x="3370689" y="34841"/>
                  <a:pt x="3371591" y="35250"/>
                </a:cubicBezTo>
                <a:cubicBezTo>
                  <a:pt x="3375198" y="36885"/>
                  <a:pt x="3380335" y="40076"/>
                  <a:pt x="3387003" y="44822"/>
                </a:cubicBezTo>
                <a:cubicBezTo>
                  <a:pt x="3394733" y="51189"/>
                  <a:pt x="3395553" y="55900"/>
                  <a:pt x="3389466" y="58954"/>
                </a:cubicBezTo>
                <a:cubicBezTo>
                  <a:pt x="3383379" y="62009"/>
                  <a:pt x="3372326" y="68788"/>
                  <a:pt x="3356308" y="79292"/>
                </a:cubicBezTo>
                <a:cubicBezTo>
                  <a:pt x="3340290" y="89797"/>
                  <a:pt x="3336357" y="89055"/>
                  <a:pt x="3344509" y="77066"/>
                </a:cubicBezTo>
                <a:cubicBezTo>
                  <a:pt x="3352662" y="65078"/>
                  <a:pt x="3358312" y="54703"/>
                  <a:pt x="3361460" y="45941"/>
                </a:cubicBezTo>
                <a:cubicBezTo>
                  <a:pt x="3363821" y="39369"/>
                  <a:pt x="3366310" y="35722"/>
                  <a:pt x="3368929" y="34999"/>
                </a:cubicBezTo>
                <a:close/>
                <a:moveTo>
                  <a:pt x="3048734" y="30901"/>
                </a:moveTo>
                <a:cubicBezTo>
                  <a:pt x="3047257" y="30595"/>
                  <a:pt x="3045533" y="30611"/>
                  <a:pt x="3043563" y="30948"/>
                </a:cubicBezTo>
                <a:cubicBezTo>
                  <a:pt x="3035683" y="32296"/>
                  <a:pt x="3018529" y="34999"/>
                  <a:pt x="2992100" y="39057"/>
                </a:cubicBezTo>
                <a:cubicBezTo>
                  <a:pt x="2992989" y="41208"/>
                  <a:pt x="2994186" y="47676"/>
                  <a:pt x="2995692" y="58460"/>
                </a:cubicBezTo>
                <a:cubicBezTo>
                  <a:pt x="2999650" y="58560"/>
                  <a:pt x="3009369" y="56785"/>
                  <a:pt x="3024849" y="53136"/>
                </a:cubicBezTo>
                <a:cubicBezTo>
                  <a:pt x="3040329" y="49486"/>
                  <a:pt x="3048640" y="51372"/>
                  <a:pt x="3049780" y="58793"/>
                </a:cubicBezTo>
                <a:cubicBezTo>
                  <a:pt x="3050920" y="66214"/>
                  <a:pt x="3045187" y="71190"/>
                  <a:pt x="3032582" y="73721"/>
                </a:cubicBezTo>
                <a:cubicBezTo>
                  <a:pt x="3019977" y="76252"/>
                  <a:pt x="3008283" y="76614"/>
                  <a:pt x="2997499" y="74808"/>
                </a:cubicBezTo>
                <a:lnTo>
                  <a:pt x="3001091" y="101652"/>
                </a:lnTo>
                <a:cubicBezTo>
                  <a:pt x="3007702" y="99846"/>
                  <a:pt x="3016084" y="98272"/>
                  <a:pt x="3026236" y="96931"/>
                </a:cubicBezTo>
                <a:cubicBezTo>
                  <a:pt x="3036389" y="95590"/>
                  <a:pt x="3044011" y="94920"/>
                  <a:pt x="3049102" y="94920"/>
                </a:cubicBezTo>
                <a:cubicBezTo>
                  <a:pt x="3053289" y="71473"/>
                  <a:pt x="3055383" y="53943"/>
                  <a:pt x="3055383" y="42327"/>
                </a:cubicBezTo>
                <a:cubicBezTo>
                  <a:pt x="3055383" y="35627"/>
                  <a:pt x="3053167" y="31818"/>
                  <a:pt x="3048734" y="30901"/>
                </a:cubicBezTo>
                <a:close/>
                <a:moveTo>
                  <a:pt x="2334359" y="30901"/>
                </a:moveTo>
                <a:cubicBezTo>
                  <a:pt x="2332882" y="30595"/>
                  <a:pt x="2331158" y="30611"/>
                  <a:pt x="2329188" y="30948"/>
                </a:cubicBezTo>
                <a:cubicBezTo>
                  <a:pt x="2321308" y="32296"/>
                  <a:pt x="2304154" y="34999"/>
                  <a:pt x="2277725" y="39057"/>
                </a:cubicBezTo>
                <a:cubicBezTo>
                  <a:pt x="2278614" y="41208"/>
                  <a:pt x="2279811" y="47676"/>
                  <a:pt x="2281317" y="58460"/>
                </a:cubicBezTo>
                <a:cubicBezTo>
                  <a:pt x="2285275" y="58560"/>
                  <a:pt x="2294994" y="56785"/>
                  <a:pt x="2310474" y="53136"/>
                </a:cubicBezTo>
                <a:cubicBezTo>
                  <a:pt x="2325954" y="49486"/>
                  <a:pt x="2334264" y="51372"/>
                  <a:pt x="2335405" y="58793"/>
                </a:cubicBezTo>
                <a:cubicBezTo>
                  <a:pt x="2336545" y="66214"/>
                  <a:pt x="2330812" y="71190"/>
                  <a:pt x="2318207" y="73721"/>
                </a:cubicBezTo>
                <a:cubicBezTo>
                  <a:pt x="2305602" y="76252"/>
                  <a:pt x="2293907" y="76614"/>
                  <a:pt x="2283124" y="74808"/>
                </a:cubicBezTo>
                <a:lnTo>
                  <a:pt x="2286716" y="101652"/>
                </a:lnTo>
                <a:cubicBezTo>
                  <a:pt x="2293327" y="99846"/>
                  <a:pt x="2301709" y="98272"/>
                  <a:pt x="2311861" y="96931"/>
                </a:cubicBezTo>
                <a:cubicBezTo>
                  <a:pt x="2322014" y="95590"/>
                  <a:pt x="2329636" y="94920"/>
                  <a:pt x="2334727" y="94920"/>
                </a:cubicBezTo>
                <a:cubicBezTo>
                  <a:pt x="2338914" y="71473"/>
                  <a:pt x="2341008" y="53943"/>
                  <a:pt x="2341008" y="42327"/>
                </a:cubicBezTo>
                <a:cubicBezTo>
                  <a:pt x="2341008" y="35627"/>
                  <a:pt x="2338792" y="31818"/>
                  <a:pt x="2334359" y="30901"/>
                </a:cubicBezTo>
                <a:close/>
                <a:moveTo>
                  <a:pt x="1240303" y="27741"/>
                </a:moveTo>
                <a:cubicBezTo>
                  <a:pt x="1247613" y="27495"/>
                  <a:pt x="1254182" y="30034"/>
                  <a:pt x="1260011" y="35358"/>
                </a:cubicBezTo>
                <a:cubicBezTo>
                  <a:pt x="1267784" y="42456"/>
                  <a:pt x="1266156" y="47425"/>
                  <a:pt x="1255128" y="50264"/>
                </a:cubicBezTo>
                <a:cubicBezTo>
                  <a:pt x="1244101" y="53104"/>
                  <a:pt x="1232252" y="55201"/>
                  <a:pt x="1219583" y="56556"/>
                </a:cubicBezTo>
                <a:cubicBezTo>
                  <a:pt x="1206913" y="57911"/>
                  <a:pt x="1197280" y="59026"/>
                  <a:pt x="1190683" y="59901"/>
                </a:cubicBezTo>
                <a:cubicBezTo>
                  <a:pt x="1199675" y="67544"/>
                  <a:pt x="1202460" y="73033"/>
                  <a:pt x="1199040" y="76367"/>
                </a:cubicBezTo>
                <a:cubicBezTo>
                  <a:pt x="1195620" y="79701"/>
                  <a:pt x="1191691" y="85803"/>
                  <a:pt x="1187253" y="94672"/>
                </a:cubicBezTo>
                <a:cubicBezTo>
                  <a:pt x="1182814" y="103542"/>
                  <a:pt x="1179003" y="109023"/>
                  <a:pt x="1175820" y="111117"/>
                </a:cubicBezTo>
                <a:cubicBezTo>
                  <a:pt x="1177297" y="111117"/>
                  <a:pt x="1181230" y="110479"/>
                  <a:pt x="1187618" y="109203"/>
                </a:cubicBezTo>
                <a:cubicBezTo>
                  <a:pt x="1194007" y="107926"/>
                  <a:pt x="1200392" y="105897"/>
                  <a:pt x="1206773" y="103115"/>
                </a:cubicBezTo>
                <a:cubicBezTo>
                  <a:pt x="1213155" y="100333"/>
                  <a:pt x="1219963" y="100656"/>
                  <a:pt x="1227197" y="104083"/>
                </a:cubicBezTo>
                <a:cubicBezTo>
                  <a:pt x="1234432" y="107510"/>
                  <a:pt x="1240275" y="112013"/>
                  <a:pt x="1244728" y="117592"/>
                </a:cubicBezTo>
                <a:cubicBezTo>
                  <a:pt x="1249181" y="123170"/>
                  <a:pt x="1249027" y="127558"/>
                  <a:pt x="1244266" y="130756"/>
                </a:cubicBezTo>
                <a:cubicBezTo>
                  <a:pt x="1239505" y="133954"/>
                  <a:pt x="1235622" y="139199"/>
                  <a:pt x="1232618" y="146491"/>
                </a:cubicBezTo>
                <a:cubicBezTo>
                  <a:pt x="1229614" y="153783"/>
                  <a:pt x="1222601" y="165929"/>
                  <a:pt x="1211581" y="182929"/>
                </a:cubicBezTo>
                <a:cubicBezTo>
                  <a:pt x="1200560" y="199929"/>
                  <a:pt x="1185223" y="218253"/>
                  <a:pt x="1165570" y="237899"/>
                </a:cubicBezTo>
                <a:cubicBezTo>
                  <a:pt x="1145917" y="257545"/>
                  <a:pt x="1125815" y="270143"/>
                  <a:pt x="1105266" y="275692"/>
                </a:cubicBezTo>
                <a:cubicBezTo>
                  <a:pt x="1084717" y="281242"/>
                  <a:pt x="1080737" y="279177"/>
                  <a:pt x="1093328" y="269497"/>
                </a:cubicBezTo>
                <a:cubicBezTo>
                  <a:pt x="1105918" y="259818"/>
                  <a:pt x="1118610" y="249461"/>
                  <a:pt x="1131401" y="238426"/>
                </a:cubicBezTo>
                <a:cubicBezTo>
                  <a:pt x="1144193" y="227391"/>
                  <a:pt x="1156697" y="213965"/>
                  <a:pt x="1168915" y="198148"/>
                </a:cubicBezTo>
                <a:cubicBezTo>
                  <a:pt x="1159924" y="194577"/>
                  <a:pt x="1151829" y="187052"/>
                  <a:pt x="1144630" y="175573"/>
                </a:cubicBezTo>
                <a:cubicBezTo>
                  <a:pt x="1137431" y="164093"/>
                  <a:pt x="1137904" y="158354"/>
                  <a:pt x="1146050" y="158354"/>
                </a:cubicBezTo>
                <a:cubicBezTo>
                  <a:pt x="1153220" y="158354"/>
                  <a:pt x="1160336" y="160368"/>
                  <a:pt x="1167399" y="164398"/>
                </a:cubicBezTo>
                <a:cubicBezTo>
                  <a:pt x="1174461" y="168428"/>
                  <a:pt x="1179305" y="174508"/>
                  <a:pt x="1181929" y="182639"/>
                </a:cubicBezTo>
                <a:cubicBezTo>
                  <a:pt x="1188726" y="170421"/>
                  <a:pt x="1194555" y="158622"/>
                  <a:pt x="1199417" y="147244"/>
                </a:cubicBezTo>
                <a:cubicBezTo>
                  <a:pt x="1204278" y="135865"/>
                  <a:pt x="1206436" y="129046"/>
                  <a:pt x="1205891" y="126787"/>
                </a:cubicBezTo>
                <a:cubicBezTo>
                  <a:pt x="1205346" y="124529"/>
                  <a:pt x="1201331" y="124525"/>
                  <a:pt x="1193845" y="126776"/>
                </a:cubicBezTo>
                <a:cubicBezTo>
                  <a:pt x="1186360" y="129028"/>
                  <a:pt x="1177268" y="129250"/>
                  <a:pt x="1166570" y="127443"/>
                </a:cubicBezTo>
                <a:cubicBezTo>
                  <a:pt x="1154582" y="141368"/>
                  <a:pt x="1142077" y="150925"/>
                  <a:pt x="1129056" y="156117"/>
                </a:cubicBezTo>
                <a:cubicBezTo>
                  <a:pt x="1116036" y="161308"/>
                  <a:pt x="1114311" y="158074"/>
                  <a:pt x="1123883" y="146415"/>
                </a:cubicBezTo>
                <a:cubicBezTo>
                  <a:pt x="1133455" y="134757"/>
                  <a:pt x="1142905" y="120492"/>
                  <a:pt x="1152234" y="103621"/>
                </a:cubicBezTo>
                <a:cubicBezTo>
                  <a:pt x="1161562" y="86749"/>
                  <a:pt x="1166226" y="73546"/>
                  <a:pt x="1166226" y="64009"/>
                </a:cubicBezTo>
                <a:cubicBezTo>
                  <a:pt x="1155930" y="67594"/>
                  <a:pt x="1146860" y="69616"/>
                  <a:pt x="1139016" y="70075"/>
                </a:cubicBezTo>
                <a:cubicBezTo>
                  <a:pt x="1131172" y="70534"/>
                  <a:pt x="1122722" y="66691"/>
                  <a:pt x="1113666" y="58546"/>
                </a:cubicBezTo>
                <a:cubicBezTo>
                  <a:pt x="1104610" y="50400"/>
                  <a:pt x="1106406" y="46328"/>
                  <a:pt x="1119054" y="46328"/>
                </a:cubicBezTo>
                <a:cubicBezTo>
                  <a:pt x="1129680" y="46328"/>
                  <a:pt x="1141726" y="45432"/>
                  <a:pt x="1155192" y="43639"/>
                </a:cubicBezTo>
                <a:cubicBezTo>
                  <a:pt x="1168657" y="41847"/>
                  <a:pt x="1182348" y="39645"/>
                  <a:pt x="1196265" y="37035"/>
                </a:cubicBezTo>
                <a:cubicBezTo>
                  <a:pt x="1210183" y="34426"/>
                  <a:pt x="1222343" y="31719"/>
                  <a:pt x="1232747" y="28915"/>
                </a:cubicBezTo>
                <a:cubicBezTo>
                  <a:pt x="1235348" y="28214"/>
                  <a:pt x="1237867" y="27823"/>
                  <a:pt x="1240303" y="27741"/>
                </a:cubicBezTo>
                <a:close/>
                <a:moveTo>
                  <a:pt x="3428158" y="26831"/>
                </a:moveTo>
                <a:cubicBezTo>
                  <a:pt x="3431538" y="27142"/>
                  <a:pt x="3436728" y="29062"/>
                  <a:pt x="3443726" y="32594"/>
                </a:cubicBezTo>
                <a:cubicBezTo>
                  <a:pt x="3457722" y="39656"/>
                  <a:pt x="3462619" y="46306"/>
                  <a:pt x="3458417" y="52544"/>
                </a:cubicBezTo>
                <a:cubicBezTo>
                  <a:pt x="3454216" y="58782"/>
                  <a:pt x="3450104" y="67483"/>
                  <a:pt x="3446081" y="78647"/>
                </a:cubicBezTo>
                <a:cubicBezTo>
                  <a:pt x="3442059" y="89811"/>
                  <a:pt x="3434778" y="103323"/>
                  <a:pt x="3424237" y="119183"/>
                </a:cubicBezTo>
                <a:cubicBezTo>
                  <a:pt x="3441933" y="115785"/>
                  <a:pt x="3458095" y="110436"/>
                  <a:pt x="3472722" y="103137"/>
                </a:cubicBezTo>
                <a:cubicBezTo>
                  <a:pt x="3487349" y="95837"/>
                  <a:pt x="3499122" y="95604"/>
                  <a:pt x="3508042" y="102438"/>
                </a:cubicBezTo>
                <a:cubicBezTo>
                  <a:pt x="3516961" y="109271"/>
                  <a:pt x="3515997" y="114896"/>
                  <a:pt x="3505149" y="119312"/>
                </a:cubicBezTo>
                <a:cubicBezTo>
                  <a:pt x="3494300" y="123729"/>
                  <a:pt x="3476328" y="127816"/>
                  <a:pt x="3451233" y="131573"/>
                </a:cubicBezTo>
                <a:cubicBezTo>
                  <a:pt x="3464727" y="134140"/>
                  <a:pt x="3469865" y="140364"/>
                  <a:pt x="3466645" y="150244"/>
                </a:cubicBezTo>
                <a:cubicBezTo>
                  <a:pt x="3463426" y="160125"/>
                  <a:pt x="3460687" y="170941"/>
                  <a:pt x="3458428" y="182693"/>
                </a:cubicBezTo>
                <a:cubicBezTo>
                  <a:pt x="3456170" y="194444"/>
                  <a:pt x="3451972" y="207469"/>
                  <a:pt x="3445834" y="221766"/>
                </a:cubicBezTo>
                <a:cubicBezTo>
                  <a:pt x="3453435" y="230757"/>
                  <a:pt x="3462278" y="239422"/>
                  <a:pt x="3472367" y="247761"/>
                </a:cubicBezTo>
                <a:cubicBezTo>
                  <a:pt x="3482455" y="256100"/>
                  <a:pt x="3492938" y="262442"/>
                  <a:pt x="3503815" y="266787"/>
                </a:cubicBezTo>
                <a:cubicBezTo>
                  <a:pt x="3514692" y="271132"/>
                  <a:pt x="3524619" y="275786"/>
                  <a:pt x="3533596" y="280747"/>
                </a:cubicBezTo>
                <a:cubicBezTo>
                  <a:pt x="3542573" y="285709"/>
                  <a:pt x="3537992" y="289072"/>
                  <a:pt x="3519851" y="290836"/>
                </a:cubicBezTo>
                <a:cubicBezTo>
                  <a:pt x="3501711" y="292599"/>
                  <a:pt x="3488016" y="292761"/>
                  <a:pt x="3478766" y="291320"/>
                </a:cubicBezTo>
                <a:cubicBezTo>
                  <a:pt x="3469517" y="289878"/>
                  <a:pt x="3462766" y="285852"/>
                  <a:pt x="3458514" y="279242"/>
                </a:cubicBezTo>
                <a:cubicBezTo>
                  <a:pt x="3454263" y="272631"/>
                  <a:pt x="3444945" y="258929"/>
                  <a:pt x="3430562" y="238135"/>
                </a:cubicBezTo>
                <a:cubicBezTo>
                  <a:pt x="3424410" y="246553"/>
                  <a:pt x="3417157" y="253547"/>
                  <a:pt x="3408804" y="259119"/>
                </a:cubicBezTo>
                <a:cubicBezTo>
                  <a:pt x="3400451" y="264690"/>
                  <a:pt x="3390334" y="268884"/>
                  <a:pt x="3378453" y="271702"/>
                </a:cubicBezTo>
                <a:cubicBezTo>
                  <a:pt x="3375483" y="272407"/>
                  <a:pt x="3373189" y="272780"/>
                  <a:pt x="3371571" y="272821"/>
                </a:cubicBezTo>
                <a:lnTo>
                  <a:pt x="3369854" y="272291"/>
                </a:lnTo>
                <a:lnTo>
                  <a:pt x="3369279" y="282328"/>
                </a:lnTo>
                <a:cubicBezTo>
                  <a:pt x="3366841" y="292460"/>
                  <a:pt x="3361844" y="293740"/>
                  <a:pt x="3354286" y="286168"/>
                </a:cubicBezTo>
                <a:cubicBezTo>
                  <a:pt x="3346729" y="278596"/>
                  <a:pt x="3339853" y="272036"/>
                  <a:pt x="3333658" y="266486"/>
                </a:cubicBezTo>
                <a:cubicBezTo>
                  <a:pt x="3320594" y="277026"/>
                  <a:pt x="3307842" y="284598"/>
                  <a:pt x="3295401" y="289201"/>
                </a:cubicBezTo>
                <a:cubicBezTo>
                  <a:pt x="3282962" y="293804"/>
                  <a:pt x="3269801" y="296568"/>
                  <a:pt x="3255919" y="297493"/>
                </a:cubicBezTo>
                <a:cubicBezTo>
                  <a:pt x="3242038" y="298418"/>
                  <a:pt x="3240446" y="295751"/>
                  <a:pt x="3251144" y="289491"/>
                </a:cubicBezTo>
                <a:cubicBezTo>
                  <a:pt x="3261842" y="283232"/>
                  <a:pt x="3272834" y="277496"/>
                  <a:pt x="3284119" y="272283"/>
                </a:cubicBezTo>
                <a:cubicBezTo>
                  <a:pt x="3295405" y="267070"/>
                  <a:pt x="3305616" y="260456"/>
                  <a:pt x="3314750" y="252440"/>
                </a:cubicBezTo>
                <a:cubicBezTo>
                  <a:pt x="3305214" y="246116"/>
                  <a:pt x="3298105" y="241799"/>
                  <a:pt x="3293422" y="239491"/>
                </a:cubicBezTo>
                <a:cubicBezTo>
                  <a:pt x="3288741" y="237182"/>
                  <a:pt x="3287539" y="233787"/>
                  <a:pt x="3289820" y="229305"/>
                </a:cubicBezTo>
                <a:cubicBezTo>
                  <a:pt x="3292100" y="224824"/>
                  <a:pt x="3294108" y="219665"/>
                  <a:pt x="3295842" y="213829"/>
                </a:cubicBezTo>
                <a:cubicBezTo>
                  <a:pt x="3276053" y="216467"/>
                  <a:pt x="3262509" y="219826"/>
                  <a:pt x="3255209" y="223906"/>
                </a:cubicBezTo>
                <a:cubicBezTo>
                  <a:pt x="3247910" y="227986"/>
                  <a:pt x="3239134" y="225050"/>
                  <a:pt x="3228881" y="215098"/>
                </a:cubicBezTo>
                <a:cubicBezTo>
                  <a:pt x="3218628" y="205146"/>
                  <a:pt x="3219951" y="200629"/>
                  <a:pt x="3232849" y="201546"/>
                </a:cubicBezTo>
                <a:cubicBezTo>
                  <a:pt x="3245749" y="202464"/>
                  <a:pt x="3268245" y="200392"/>
                  <a:pt x="3300338" y="195330"/>
                </a:cubicBezTo>
                <a:cubicBezTo>
                  <a:pt x="3302747" y="185249"/>
                  <a:pt x="3303052" y="176114"/>
                  <a:pt x="3301252" y="167926"/>
                </a:cubicBezTo>
                <a:cubicBezTo>
                  <a:pt x="3299453" y="159737"/>
                  <a:pt x="3304877" y="158698"/>
                  <a:pt x="3317525" y="164807"/>
                </a:cubicBezTo>
                <a:cubicBezTo>
                  <a:pt x="3330173" y="170916"/>
                  <a:pt x="3335464" y="175834"/>
                  <a:pt x="3333399" y="179563"/>
                </a:cubicBezTo>
                <a:cubicBezTo>
                  <a:pt x="3331334" y="183291"/>
                  <a:pt x="3328316" y="187013"/>
                  <a:pt x="3324344" y="190727"/>
                </a:cubicBezTo>
                <a:lnTo>
                  <a:pt x="3343746" y="188533"/>
                </a:lnTo>
                <a:cubicBezTo>
                  <a:pt x="3345109" y="184603"/>
                  <a:pt x="3345563" y="179939"/>
                  <a:pt x="3345112" y="174540"/>
                </a:cubicBezTo>
                <a:cubicBezTo>
                  <a:pt x="3344660" y="169141"/>
                  <a:pt x="3348378" y="168668"/>
                  <a:pt x="3356265" y="173120"/>
                </a:cubicBezTo>
                <a:cubicBezTo>
                  <a:pt x="3364152" y="177573"/>
                  <a:pt x="3369354" y="181405"/>
                  <a:pt x="3371871" y="184618"/>
                </a:cubicBezTo>
                <a:cubicBezTo>
                  <a:pt x="3374387" y="187830"/>
                  <a:pt x="3374430" y="192028"/>
                  <a:pt x="3372000" y="197212"/>
                </a:cubicBezTo>
                <a:cubicBezTo>
                  <a:pt x="3369569" y="202396"/>
                  <a:pt x="3366558" y="209709"/>
                  <a:pt x="3362965" y="219153"/>
                </a:cubicBezTo>
                <a:cubicBezTo>
                  <a:pt x="3359373" y="228596"/>
                  <a:pt x="3354602" y="237920"/>
                  <a:pt x="3348650" y="247127"/>
                </a:cubicBezTo>
                <a:cubicBezTo>
                  <a:pt x="3354257" y="250726"/>
                  <a:pt x="3359707" y="254960"/>
                  <a:pt x="3364998" y="259829"/>
                </a:cubicBezTo>
                <a:lnTo>
                  <a:pt x="3370012" y="269059"/>
                </a:lnTo>
                <a:lnTo>
                  <a:pt x="3375269" y="264238"/>
                </a:lnTo>
                <a:cubicBezTo>
                  <a:pt x="3385028" y="256444"/>
                  <a:pt x="3393432" y="249023"/>
                  <a:pt x="3400479" y="241975"/>
                </a:cubicBezTo>
                <a:cubicBezTo>
                  <a:pt x="3407528" y="234927"/>
                  <a:pt x="3413590" y="227868"/>
                  <a:pt x="3418666" y="220798"/>
                </a:cubicBezTo>
                <a:cubicBezTo>
                  <a:pt x="3412629" y="211090"/>
                  <a:pt x="3406793" y="202554"/>
                  <a:pt x="3401157" y="195190"/>
                </a:cubicBezTo>
                <a:cubicBezTo>
                  <a:pt x="3395521" y="187826"/>
                  <a:pt x="3390509" y="181086"/>
                  <a:pt x="3386121" y="174970"/>
                </a:cubicBezTo>
                <a:cubicBezTo>
                  <a:pt x="3381733" y="168854"/>
                  <a:pt x="3383053" y="165226"/>
                  <a:pt x="3390079" y="164086"/>
                </a:cubicBezTo>
                <a:cubicBezTo>
                  <a:pt x="3397106" y="162946"/>
                  <a:pt x="3402391" y="164599"/>
                  <a:pt x="3405932" y="169044"/>
                </a:cubicBezTo>
                <a:cubicBezTo>
                  <a:pt x="3409474" y="173490"/>
                  <a:pt x="3417139" y="184768"/>
                  <a:pt x="3428927" y="202880"/>
                </a:cubicBezTo>
                <a:cubicBezTo>
                  <a:pt x="3432899" y="193587"/>
                  <a:pt x="3435559" y="182492"/>
                  <a:pt x="3436907" y="169593"/>
                </a:cubicBezTo>
                <a:cubicBezTo>
                  <a:pt x="3438255" y="156694"/>
                  <a:pt x="3438578" y="144895"/>
                  <a:pt x="3437875" y="134198"/>
                </a:cubicBezTo>
                <a:cubicBezTo>
                  <a:pt x="3433243" y="135101"/>
                  <a:pt x="3426984" y="135101"/>
                  <a:pt x="3419097" y="134198"/>
                </a:cubicBezTo>
                <a:cubicBezTo>
                  <a:pt x="3408987" y="146143"/>
                  <a:pt x="3398289" y="154980"/>
                  <a:pt x="3387003" y="160709"/>
                </a:cubicBezTo>
                <a:cubicBezTo>
                  <a:pt x="3375718" y="166438"/>
                  <a:pt x="3375729" y="161501"/>
                  <a:pt x="3387035" y="145899"/>
                </a:cubicBezTo>
                <a:cubicBezTo>
                  <a:pt x="3398343" y="130297"/>
                  <a:pt x="3407793" y="111171"/>
                  <a:pt x="3415386" y="88520"/>
                </a:cubicBezTo>
                <a:cubicBezTo>
                  <a:pt x="3422979" y="65870"/>
                  <a:pt x="3426339" y="52032"/>
                  <a:pt x="3425464" y="47005"/>
                </a:cubicBezTo>
                <a:cubicBezTo>
                  <a:pt x="3424589" y="41979"/>
                  <a:pt x="3423915" y="36555"/>
                  <a:pt x="3423442" y="30733"/>
                </a:cubicBezTo>
                <a:cubicBezTo>
                  <a:pt x="3423205" y="27822"/>
                  <a:pt x="3424777" y="26521"/>
                  <a:pt x="3428158" y="26831"/>
                </a:cubicBezTo>
                <a:close/>
                <a:moveTo>
                  <a:pt x="1949129" y="26778"/>
                </a:moveTo>
                <a:cubicBezTo>
                  <a:pt x="1955585" y="26382"/>
                  <a:pt x="1961738" y="29012"/>
                  <a:pt x="1967589" y="34669"/>
                </a:cubicBezTo>
                <a:cubicBezTo>
                  <a:pt x="1975390" y="42212"/>
                  <a:pt x="1973379" y="47629"/>
                  <a:pt x="1961555" y="50920"/>
                </a:cubicBezTo>
                <a:cubicBezTo>
                  <a:pt x="1949732" y="54211"/>
                  <a:pt x="1936299" y="56574"/>
                  <a:pt x="1921256" y="58008"/>
                </a:cubicBezTo>
                <a:cubicBezTo>
                  <a:pt x="1936542" y="62052"/>
                  <a:pt x="1943064" y="67548"/>
                  <a:pt x="1940819" y="74496"/>
                </a:cubicBezTo>
                <a:cubicBezTo>
                  <a:pt x="1938575" y="81443"/>
                  <a:pt x="1937453" y="94095"/>
                  <a:pt x="1937453" y="112451"/>
                </a:cubicBezTo>
                <a:cubicBezTo>
                  <a:pt x="1942415" y="111762"/>
                  <a:pt x="1948090" y="110464"/>
                  <a:pt x="1954478" y="108557"/>
                </a:cubicBezTo>
                <a:cubicBezTo>
                  <a:pt x="1960867" y="106650"/>
                  <a:pt x="1967725" y="109081"/>
                  <a:pt x="1975053" y="115849"/>
                </a:cubicBezTo>
                <a:cubicBezTo>
                  <a:pt x="1982381" y="122618"/>
                  <a:pt x="1979484" y="127386"/>
                  <a:pt x="1966363" y="130154"/>
                </a:cubicBezTo>
                <a:lnTo>
                  <a:pt x="1937453" y="134972"/>
                </a:lnTo>
                <a:cubicBezTo>
                  <a:pt x="1937453" y="165488"/>
                  <a:pt x="1937898" y="186984"/>
                  <a:pt x="1938787" y="199460"/>
                </a:cubicBezTo>
                <a:cubicBezTo>
                  <a:pt x="1939676" y="211936"/>
                  <a:pt x="1939206" y="224132"/>
                  <a:pt x="1937378" y="236049"/>
                </a:cubicBezTo>
                <a:cubicBezTo>
                  <a:pt x="1935549" y="247966"/>
                  <a:pt x="1932602" y="257817"/>
                  <a:pt x="1928537" y="265604"/>
                </a:cubicBezTo>
                <a:cubicBezTo>
                  <a:pt x="1924472" y="273391"/>
                  <a:pt x="1919513" y="270795"/>
                  <a:pt x="1913663" y="257817"/>
                </a:cubicBezTo>
                <a:cubicBezTo>
                  <a:pt x="1907812" y="244839"/>
                  <a:pt x="1906016" y="234414"/>
                  <a:pt x="1908274" y="226541"/>
                </a:cubicBezTo>
                <a:cubicBezTo>
                  <a:pt x="1910533" y="218669"/>
                  <a:pt x="1912107" y="207992"/>
                  <a:pt x="1912996" y="194512"/>
                </a:cubicBezTo>
                <a:cubicBezTo>
                  <a:pt x="1913885" y="181033"/>
                  <a:pt x="1914329" y="162276"/>
                  <a:pt x="1914329" y="138241"/>
                </a:cubicBezTo>
                <a:cubicBezTo>
                  <a:pt x="1897222" y="142630"/>
                  <a:pt x="1887277" y="145383"/>
                  <a:pt x="1884495" y="146501"/>
                </a:cubicBezTo>
                <a:cubicBezTo>
                  <a:pt x="1880981" y="183370"/>
                  <a:pt x="1873632" y="209731"/>
                  <a:pt x="1862447" y="225584"/>
                </a:cubicBezTo>
                <a:cubicBezTo>
                  <a:pt x="1851261" y="241437"/>
                  <a:pt x="1838893" y="252440"/>
                  <a:pt x="1825341" y="258592"/>
                </a:cubicBezTo>
                <a:cubicBezTo>
                  <a:pt x="1811790" y="264744"/>
                  <a:pt x="1806448" y="265116"/>
                  <a:pt x="1809316" y="259710"/>
                </a:cubicBezTo>
                <a:cubicBezTo>
                  <a:pt x="1812184" y="254304"/>
                  <a:pt x="1818286" y="246270"/>
                  <a:pt x="1827621" y="235608"/>
                </a:cubicBezTo>
                <a:cubicBezTo>
                  <a:pt x="1836957" y="224946"/>
                  <a:pt x="1844070" y="211617"/>
                  <a:pt x="1848960" y="195620"/>
                </a:cubicBezTo>
                <a:cubicBezTo>
                  <a:pt x="1853850" y="179624"/>
                  <a:pt x="1857643" y="165000"/>
                  <a:pt x="1860339" y="151750"/>
                </a:cubicBezTo>
                <a:cubicBezTo>
                  <a:pt x="1843001" y="156210"/>
                  <a:pt x="1832282" y="158899"/>
                  <a:pt x="1828181" y="159816"/>
                </a:cubicBezTo>
                <a:cubicBezTo>
                  <a:pt x="1824079" y="160734"/>
                  <a:pt x="1816941" y="157482"/>
                  <a:pt x="1806767" y="150061"/>
                </a:cubicBezTo>
                <a:cubicBezTo>
                  <a:pt x="1796593" y="142640"/>
                  <a:pt x="1798342" y="138360"/>
                  <a:pt x="1812016" y="137220"/>
                </a:cubicBezTo>
                <a:cubicBezTo>
                  <a:pt x="1825689" y="136080"/>
                  <a:pt x="1842298" y="133473"/>
                  <a:pt x="1861844" y="129401"/>
                </a:cubicBezTo>
                <a:cubicBezTo>
                  <a:pt x="1862647" y="119061"/>
                  <a:pt x="1862827" y="108855"/>
                  <a:pt x="1862382" y="98781"/>
                </a:cubicBezTo>
                <a:cubicBezTo>
                  <a:pt x="1861938" y="88707"/>
                  <a:pt x="1860181" y="79074"/>
                  <a:pt x="1857112" y="69882"/>
                </a:cubicBezTo>
                <a:cubicBezTo>
                  <a:pt x="1836778" y="60044"/>
                  <a:pt x="1834738" y="53681"/>
                  <a:pt x="1850992" y="50791"/>
                </a:cubicBezTo>
                <a:cubicBezTo>
                  <a:pt x="1867247" y="47902"/>
                  <a:pt x="1884355" y="44216"/>
                  <a:pt x="1902316" y="39735"/>
                </a:cubicBezTo>
                <a:cubicBezTo>
                  <a:pt x="1920277" y="35254"/>
                  <a:pt x="1933696" y="31403"/>
                  <a:pt x="1942572" y="28184"/>
                </a:cubicBezTo>
                <a:cubicBezTo>
                  <a:pt x="1944792" y="27379"/>
                  <a:pt x="1946977" y="26911"/>
                  <a:pt x="1949129" y="26778"/>
                </a:cubicBezTo>
                <a:close/>
                <a:moveTo>
                  <a:pt x="975736" y="26631"/>
                </a:moveTo>
                <a:cubicBezTo>
                  <a:pt x="992655" y="25714"/>
                  <a:pt x="1004833" y="28512"/>
                  <a:pt x="1012270" y="35024"/>
                </a:cubicBezTo>
                <a:cubicBezTo>
                  <a:pt x="1022186" y="43707"/>
                  <a:pt x="1025377" y="50035"/>
                  <a:pt x="1021842" y="54007"/>
                </a:cubicBezTo>
                <a:cubicBezTo>
                  <a:pt x="1018307" y="57979"/>
                  <a:pt x="1008409" y="59514"/>
                  <a:pt x="992147" y="58610"/>
                </a:cubicBezTo>
                <a:cubicBezTo>
                  <a:pt x="975886" y="57707"/>
                  <a:pt x="960595" y="57707"/>
                  <a:pt x="946277" y="58610"/>
                </a:cubicBezTo>
                <a:cubicBezTo>
                  <a:pt x="931958" y="59514"/>
                  <a:pt x="910774" y="61113"/>
                  <a:pt x="882724" y="63407"/>
                </a:cubicBezTo>
                <a:cubicBezTo>
                  <a:pt x="890812" y="72126"/>
                  <a:pt x="893734" y="78217"/>
                  <a:pt x="891490" y="81680"/>
                </a:cubicBezTo>
                <a:cubicBezTo>
                  <a:pt x="889246" y="85143"/>
                  <a:pt x="888123" y="99458"/>
                  <a:pt x="888123" y="124625"/>
                </a:cubicBezTo>
                <a:cubicBezTo>
                  <a:pt x="908314" y="124625"/>
                  <a:pt x="925913" y="127045"/>
                  <a:pt x="940921" y="131885"/>
                </a:cubicBezTo>
                <a:cubicBezTo>
                  <a:pt x="955928" y="136725"/>
                  <a:pt x="964600" y="146419"/>
                  <a:pt x="966937" y="160967"/>
                </a:cubicBezTo>
                <a:cubicBezTo>
                  <a:pt x="969275" y="175515"/>
                  <a:pt x="958928" y="177129"/>
                  <a:pt x="935898" y="165807"/>
                </a:cubicBezTo>
                <a:cubicBezTo>
                  <a:pt x="912868" y="154485"/>
                  <a:pt x="896943" y="145297"/>
                  <a:pt x="888123" y="138241"/>
                </a:cubicBezTo>
                <a:cubicBezTo>
                  <a:pt x="888970" y="206028"/>
                  <a:pt x="887969" y="251547"/>
                  <a:pt x="885123" y="274800"/>
                </a:cubicBezTo>
                <a:cubicBezTo>
                  <a:pt x="882276" y="298052"/>
                  <a:pt x="877849" y="309679"/>
                  <a:pt x="871840" y="309679"/>
                </a:cubicBezTo>
                <a:cubicBezTo>
                  <a:pt x="867380" y="309679"/>
                  <a:pt x="862652" y="304351"/>
                  <a:pt x="857654" y="293697"/>
                </a:cubicBezTo>
                <a:cubicBezTo>
                  <a:pt x="852656" y="283042"/>
                  <a:pt x="851083" y="273871"/>
                  <a:pt x="852933" y="266185"/>
                </a:cubicBezTo>
                <a:cubicBezTo>
                  <a:pt x="854782" y="258498"/>
                  <a:pt x="856582" y="250289"/>
                  <a:pt x="858332" y="241555"/>
                </a:cubicBezTo>
                <a:cubicBezTo>
                  <a:pt x="860081" y="232822"/>
                  <a:pt x="861408" y="203131"/>
                  <a:pt x="862311" y="152481"/>
                </a:cubicBezTo>
                <a:cubicBezTo>
                  <a:pt x="863214" y="101832"/>
                  <a:pt x="860497" y="73244"/>
                  <a:pt x="854159" y="66720"/>
                </a:cubicBezTo>
                <a:cubicBezTo>
                  <a:pt x="809532" y="73918"/>
                  <a:pt x="781558" y="78640"/>
                  <a:pt x="770236" y="80884"/>
                </a:cubicBezTo>
                <a:cubicBezTo>
                  <a:pt x="758915" y="83128"/>
                  <a:pt x="748260" y="79052"/>
                  <a:pt x="738272" y="68656"/>
                </a:cubicBezTo>
                <a:cubicBezTo>
                  <a:pt x="728284" y="58259"/>
                  <a:pt x="728649" y="53516"/>
                  <a:pt x="739369" y="54427"/>
                </a:cubicBezTo>
                <a:cubicBezTo>
                  <a:pt x="750088" y="55337"/>
                  <a:pt x="768587" y="54459"/>
                  <a:pt x="794865" y="51791"/>
                </a:cubicBezTo>
                <a:cubicBezTo>
                  <a:pt x="821144" y="49124"/>
                  <a:pt x="848082" y="45754"/>
                  <a:pt x="875680" y="41682"/>
                </a:cubicBezTo>
                <a:cubicBezTo>
                  <a:pt x="903278" y="37609"/>
                  <a:pt x="930463" y="33311"/>
                  <a:pt x="957236" y="28786"/>
                </a:cubicBezTo>
                <a:cubicBezTo>
                  <a:pt x="963929" y="27655"/>
                  <a:pt x="970096" y="26937"/>
                  <a:pt x="975736" y="26631"/>
                </a:cubicBezTo>
                <a:close/>
                <a:moveTo>
                  <a:pt x="2761383" y="26167"/>
                </a:moveTo>
                <a:cubicBezTo>
                  <a:pt x="2766766" y="26225"/>
                  <a:pt x="2771698" y="27220"/>
                  <a:pt x="2776179" y="29152"/>
                </a:cubicBezTo>
                <a:cubicBezTo>
                  <a:pt x="2785142" y="33017"/>
                  <a:pt x="2792075" y="38444"/>
                  <a:pt x="2796980" y="45435"/>
                </a:cubicBezTo>
                <a:cubicBezTo>
                  <a:pt x="2801884" y="52426"/>
                  <a:pt x="2796212" y="55921"/>
                  <a:pt x="2779965" y="55921"/>
                </a:cubicBezTo>
                <a:cubicBezTo>
                  <a:pt x="2767460" y="55921"/>
                  <a:pt x="2754558" y="56140"/>
                  <a:pt x="2741257" y="56578"/>
                </a:cubicBezTo>
                <a:cubicBezTo>
                  <a:pt x="2727957" y="57015"/>
                  <a:pt x="2712545" y="58245"/>
                  <a:pt x="2695021" y="60267"/>
                </a:cubicBezTo>
                <a:cubicBezTo>
                  <a:pt x="2706708" y="69373"/>
                  <a:pt x="2710121" y="76328"/>
                  <a:pt x="2705260" y="81132"/>
                </a:cubicBezTo>
                <a:cubicBezTo>
                  <a:pt x="2700398" y="85936"/>
                  <a:pt x="2690217" y="99100"/>
                  <a:pt x="2674715" y="120625"/>
                </a:cubicBezTo>
                <a:cubicBezTo>
                  <a:pt x="2675604" y="161093"/>
                  <a:pt x="2676278" y="191967"/>
                  <a:pt x="2676737" y="213248"/>
                </a:cubicBezTo>
                <a:cubicBezTo>
                  <a:pt x="2677196" y="234529"/>
                  <a:pt x="2676042" y="255243"/>
                  <a:pt x="2673274" y="275391"/>
                </a:cubicBezTo>
                <a:cubicBezTo>
                  <a:pt x="2670506" y="295539"/>
                  <a:pt x="2664411" y="298515"/>
                  <a:pt x="2654990" y="284318"/>
                </a:cubicBezTo>
                <a:cubicBezTo>
                  <a:pt x="2645568" y="270121"/>
                  <a:pt x="2642431" y="257462"/>
                  <a:pt x="2645579" y="246342"/>
                </a:cubicBezTo>
                <a:cubicBezTo>
                  <a:pt x="2648727" y="235221"/>
                  <a:pt x="2650301" y="222562"/>
                  <a:pt x="2650301" y="208365"/>
                </a:cubicBezTo>
                <a:lnTo>
                  <a:pt x="2650301" y="146351"/>
                </a:lnTo>
                <a:cubicBezTo>
                  <a:pt x="2631601" y="175289"/>
                  <a:pt x="2611984" y="197739"/>
                  <a:pt x="2591448" y="213700"/>
                </a:cubicBezTo>
                <a:cubicBezTo>
                  <a:pt x="2570913" y="229660"/>
                  <a:pt x="2551744" y="240871"/>
                  <a:pt x="2533941" y="247331"/>
                </a:cubicBezTo>
                <a:cubicBezTo>
                  <a:pt x="2516137" y="253791"/>
                  <a:pt x="2515965" y="249955"/>
                  <a:pt x="2533424" y="235823"/>
                </a:cubicBezTo>
                <a:cubicBezTo>
                  <a:pt x="2550884" y="221691"/>
                  <a:pt x="2569634" y="204382"/>
                  <a:pt x="2589674" y="183897"/>
                </a:cubicBezTo>
                <a:cubicBezTo>
                  <a:pt x="2609714" y="163412"/>
                  <a:pt x="2627679" y="140859"/>
                  <a:pt x="2643568" y="116236"/>
                </a:cubicBezTo>
                <a:cubicBezTo>
                  <a:pt x="2642722" y="107475"/>
                  <a:pt x="2640711" y="99476"/>
                  <a:pt x="2637534" y="92242"/>
                </a:cubicBezTo>
                <a:cubicBezTo>
                  <a:pt x="2634358" y="85007"/>
                  <a:pt x="2636749" y="82361"/>
                  <a:pt x="2644708" y="84304"/>
                </a:cubicBezTo>
                <a:cubicBezTo>
                  <a:pt x="2652667" y="86247"/>
                  <a:pt x="2658568" y="88875"/>
                  <a:pt x="2662411" y="92188"/>
                </a:cubicBezTo>
                <a:cubicBezTo>
                  <a:pt x="2672335" y="75080"/>
                  <a:pt x="2676773" y="64791"/>
                  <a:pt x="2675726" y="61321"/>
                </a:cubicBezTo>
                <a:cubicBezTo>
                  <a:pt x="2624173" y="69408"/>
                  <a:pt x="2592284" y="74804"/>
                  <a:pt x="2580059" y="77507"/>
                </a:cubicBezTo>
                <a:cubicBezTo>
                  <a:pt x="2567834" y="80210"/>
                  <a:pt x="2556465" y="76890"/>
                  <a:pt x="2545954" y="67548"/>
                </a:cubicBezTo>
                <a:cubicBezTo>
                  <a:pt x="2535443" y="58205"/>
                  <a:pt x="2536210" y="53240"/>
                  <a:pt x="2548256" y="52652"/>
                </a:cubicBezTo>
                <a:cubicBezTo>
                  <a:pt x="2560302" y="52064"/>
                  <a:pt x="2571354" y="51336"/>
                  <a:pt x="2581414" y="50469"/>
                </a:cubicBezTo>
                <a:cubicBezTo>
                  <a:pt x="2591473" y="49601"/>
                  <a:pt x="2617924" y="46683"/>
                  <a:pt x="2660765" y="41714"/>
                </a:cubicBezTo>
                <a:cubicBezTo>
                  <a:pt x="2703607" y="36745"/>
                  <a:pt x="2731312" y="32443"/>
                  <a:pt x="2743881" y="28808"/>
                </a:cubicBezTo>
                <a:cubicBezTo>
                  <a:pt x="2750166" y="26990"/>
                  <a:pt x="2756000" y="26110"/>
                  <a:pt x="2761383" y="26167"/>
                </a:cubicBezTo>
                <a:close/>
                <a:moveTo>
                  <a:pt x="609568" y="20849"/>
                </a:moveTo>
                <a:cubicBezTo>
                  <a:pt x="612168" y="20415"/>
                  <a:pt x="615781" y="21397"/>
                  <a:pt x="620406" y="23796"/>
                </a:cubicBezTo>
                <a:cubicBezTo>
                  <a:pt x="629655" y="28593"/>
                  <a:pt x="636969" y="33676"/>
                  <a:pt x="642347" y="39047"/>
                </a:cubicBezTo>
                <a:cubicBezTo>
                  <a:pt x="647724" y="44417"/>
                  <a:pt x="643913" y="49207"/>
                  <a:pt x="630914" y="53416"/>
                </a:cubicBezTo>
                <a:cubicBezTo>
                  <a:pt x="617914" y="57624"/>
                  <a:pt x="597419" y="68613"/>
                  <a:pt x="569427" y="86380"/>
                </a:cubicBezTo>
                <a:cubicBezTo>
                  <a:pt x="570287" y="98469"/>
                  <a:pt x="570287" y="110758"/>
                  <a:pt x="569427" y="123249"/>
                </a:cubicBezTo>
                <a:cubicBezTo>
                  <a:pt x="596716" y="119721"/>
                  <a:pt x="617613" y="115914"/>
                  <a:pt x="632118" y="111827"/>
                </a:cubicBezTo>
                <a:cubicBezTo>
                  <a:pt x="646623" y="107740"/>
                  <a:pt x="657350" y="108084"/>
                  <a:pt x="664298" y="112859"/>
                </a:cubicBezTo>
                <a:cubicBezTo>
                  <a:pt x="671246" y="117635"/>
                  <a:pt x="674031" y="121650"/>
                  <a:pt x="672655" y="124905"/>
                </a:cubicBezTo>
                <a:cubicBezTo>
                  <a:pt x="671278" y="128160"/>
                  <a:pt x="665147" y="130734"/>
                  <a:pt x="654263" y="132627"/>
                </a:cubicBezTo>
                <a:cubicBezTo>
                  <a:pt x="643379" y="134520"/>
                  <a:pt x="629053" y="136176"/>
                  <a:pt x="611286" y="137596"/>
                </a:cubicBezTo>
                <a:cubicBezTo>
                  <a:pt x="615674" y="136564"/>
                  <a:pt x="619918" y="137908"/>
                  <a:pt x="624020" y="141629"/>
                </a:cubicBezTo>
                <a:cubicBezTo>
                  <a:pt x="628121" y="145351"/>
                  <a:pt x="628809" y="150807"/>
                  <a:pt x="626085" y="157999"/>
                </a:cubicBezTo>
                <a:cubicBezTo>
                  <a:pt x="623360" y="165190"/>
                  <a:pt x="621535" y="191956"/>
                  <a:pt x="620610" y="238297"/>
                </a:cubicBezTo>
                <a:cubicBezTo>
                  <a:pt x="619685" y="284637"/>
                  <a:pt x="614946" y="308341"/>
                  <a:pt x="606392" y="309410"/>
                </a:cubicBezTo>
                <a:cubicBezTo>
                  <a:pt x="597838" y="310478"/>
                  <a:pt x="593561" y="298393"/>
                  <a:pt x="593561" y="273154"/>
                </a:cubicBezTo>
                <a:cubicBezTo>
                  <a:pt x="593561" y="249694"/>
                  <a:pt x="594239" y="223100"/>
                  <a:pt x="595594" y="193372"/>
                </a:cubicBezTo>
                <a:cubicBezTo>
                  <a:pt x="596949" y="163645"/>
                  <a:pt x="596128" y="146172"/>
                  <a:pt x="593131" y="140952"/>
                </a:cubicBezTo>
                <a:cubicBezTo>
                  <a:pt x="588542" y="142744"/>
                  <a:pt x="580483" y="143641"/>
                  <a:pt x="568953" y="143641"/>
                </a:cubicBezTo>
                <a:cubicBezTo>
                  <a:pt x="564680" y="180452"/>
                  <a:pt x="556061" y="210430"/>
                  <a:pt x="543098" y="233575"/>
                </a:cubicBezTo>
                <a:cubicBezTo>
                  <a:pt x="530134" y="256720"/>
                  <a:pt x="514160" y="272039"/>
                  <a:pt x="495173" y="279532"/>
                </a:cubicBezTo>
                <a:cubicBezTo>
                  <a:pt x="476187" y="287025"/>
                  <a:pt x="475290" y="282920"/>
                  <a:pt x="492484" y="267217"/>
                </a:cubicBezTo>
                <a:cubicBezTo>
                  <a:pt x="509678" y="251515"/>
                  <a:pt x="522724" y="229872"/>
                  <a:pt x="531622" y="202288"/>
                </a:cubicBezTo>
                <a:cubicBezTo>
                  <a:pt x="540520" y="174705"/>
                  <a:pt x="544751" y="149230"/>
                  <a:pt x="544313" y="125862"/>
                </a:cubicBezTo>
                <a:cubicBezTo>
                  <a:pt x="543876" y="102495"/>
                  <a:pt x="542076" y="86993"/>
                  <a:pt x="538914" y="79357"/>
                </a:cubicBezTo>
                <a:cubicBezTo>
                  <a:pt x="535752" y="71721"/>
                  <a:pt x="536867" y="68383"/>
                  <a:pt x="542259" y="69344"/>
                </a:cubicBezTo>
                <a:cubicBezTo>
                  <a:pt x="547651" y="70305"/>
                  <a:pt x="553265" y="71624"/>
                  <a:pt x="559102" y="73302"/>
                </a:cubicBezTo>
                <a:cubicBezTo>
                  <a:pt x="575492" y="62346"/>
                  <a:pt x="586918" y="53423"/>
                  <a:pt x="593378" y="46532"/>
                </a:cubicBezTo>
                <a:cubicBezTo>
                  <a:pt x="599839" y="39642"/>
                  <a:pt x="603646" y="32931"/>
                  <a:pt x="604800" y="26399"/>
                </a:cubicBezTo>
                <a:cubicBezTo>
                  <a:pt x="605378" y="23133"/>
                  <a:pt x="606967" y="21283"/>
                  <a:pt x="609568" y="20849"/>
                </a:cubicBezTo>
                <a:close/>
                <a:moveTo>
                  <a:pt x="3773311" y="17231"/>
                </a:moveTo>
                <a:cubicBezTo>
                  <a:pt x="3774963" y="17148"/>
                  <a:pt x="3777059" y="17461"/>
                  <a:pt x="3779599" y="18171"/>
                </a:cubicBezTo>
                <a:cubicBezTo>
                  <a:pt x="3789759" y="21010"/>
                  <a:pt x="3797657" y="24283"/>
                  <a:pt x="3803292" y="27990"/>
                </a:cubicBezTo>
                <a:cubicBezTo>
                  <a:pt x="3808928" y="31697"/>
                  <a:pt x="3810172" y="38064"/>
                  <a:pt x="3807024" y="47091"/>
                </a:cubicBezTo>
                <a:cubicBezTo>
                  <a:pt x="3803877" y="56119"/>
                  <a:pt x="3802303" y="82852"/>
                  <a:pt x="3802303" y="127293"/>
                </a:cubicBezTo>
                <a:cubicBezTo>
                  <a:pt x="3819669" y="123937"/>
                  <a:pt x="3830901" y="120173"/>
                  <a:pt x="3835999" y="116000"/>
                </a:cubicBezTo>
                <a:cubicBezTo>
                  <a:pt x="3841097" y="111827"/>
                  <a:pt x="3850927" y="114196"/>
                  <a:pt x="3865489" y="123109"/>
                </a:cubicBezTo>
                <a:cubicBezTo>
                  <a:pt x="3880052" y="132021"/>
                  <a:pt x="3884601" y="140174"/>
                  <a:pt x="3879138" y="147566"/>
                </a:cubicBezTo>
                <a:cubicBezTo>
                  <a:pt x="3873674" y="154959"/>
                  <a:pt x="3869605" y="171410"/>
                  <a:pt x="3866931" y="196922"/>
                </a:cubicBezTo>
                <a:cubicBezTo>
                  <a:pt x="3864256" y="222433"/>
                  <a:pt x="3858330" y="244226"/>
                  <a:pt x="3849152" y="262302"/>
                </a:cubicBezTo>
                <a:cubicBezTo>
                  <a:pt x="3839975" y="280378"/>
                  <a:pt x="3833271" y="284286"/>
                  <a:pt x="3829040" y="274025"/>
                </a:cubicBezTo>
                <a:cubicBezTo>
                  <a:pt x="3824810" y="263765"/>
                  <a:pt x="3821780" y="256993"/>
                  <a:pt x="3819952" y="253709"/>
                </a:cubicBezTo>
                <a:cubicBezTo>
                  <a:pt x="3818124" y="250425"/>
                  <a:pt x="3814295" y="248582"/>
                  <a:pt x="3808465" y="248181"/>
                </a:cubicBezTo>
                <a:cubicBezTo>
                  <a:pt x="3802636" y="247779"/>
                  <a:pt x="3793451" y="248704"/>
                  <a:pt x="3780911" y="250956"/>
                </a:cubicBezTo>
                <a:cubicBezTo>
                  <a:pt x="3768370" y="253207"/>
                  <a:pt x="3759469" y="254333"/>
                  <a:pt x="3754206" y="254333"/>
                </a:cubicBezTo>
                <a:cubicBezTo>
                  <a:pt x="3750047" y="266034"/>
                  <a:pt x="3745534" y="267569"/>
                  <a:pt x="3740665" y="258936"/>
                </a:cubicBezTo>
                <a:cubicBezTo>
                  <a:pt x="3735797" y="250303"/>
                  <a:pt x="3732904" y="240692"/>
                  <a:pt x="3731986" y="230101"/>
                </a:cubicBezTo>
                <a:cubicBezTo>
                  <a:pt x="3731068" y="219511"/>
                  <a:pt x="3729727" y="205397"/>
                  <a:pt x="3727963" y="187758"/>
                </a:cubicBezTo>
                <a:cubicBezTo>
                  <a:pt x="3726199" y="170120"/>
                  <a:pt x="3723500" y="158443"/>
                  <a:pt x="3719864" y="152729"/>
                </a:cubicBezTo>
                <a:cubicBezTo>
                  <a:pt x="3716229" y="147014"/>
                  <a:pt x="3715362" y="142020"/>
                  <a:pt x="3717262" y="137747"/>
                </a:cubicBezTo>
                <a:cubicBezTo>
                  <a:pt x="3719162" y="133473"/>
                  <a:pt x="3723557" y="132237"/>
                  <a:pt x="3730448" y="134036"/>
                </a:cubicBezTo>
                <a:cubicBezTo>
                  <a:pt x="3737338" y="135836"/>
                  <a:pt x="3743949" y="136746"/>
                  <a:pt x="3750280" y="136768"/>
                </a:cubicBezTo>
                <a:cubicBezTo>
                  <a:pt x="3756612" y="136790"/>
                  <a:pt x="3765800" y="135675"/>
                  <a:pt x="3777846" y="133423"/>
                </a:cubicBezTo>
                <a:cubicBezTo>
                  <a:pt x="3777846" y="113275"/>
                  <a:pt x="3777623" y="93245"/>
                  <a:pt x="3777179" y="73334"/>
                </a:cubicBezTo>
                <a:cubicBezTo>
                  <a:pt x="3776735" y="53423"/>
                  <a:pt x="3774487" y="38541"/>
                  <a:pt x="3770435" y="28689"/>
                </a:cubicBezTo>
                <a:cubicBezTo>
                  <a:pt x="3767397" y="21301"/>
                  <a:pt x="3768356" y="17481"/>
                  <a:pt x="3773311" y="17231"/>
                </a:cubicBezTo>
                <a:close/>
                <a:moveTo>
                  <a:pt x="3655543" y="14614"/>
                </a:moveTo>
                <a:cubicBezTo>
                  <a:pt x="3658594" y="13906"/>
                  <a:pt x="3664071" y="15683"/>
                  <a:pt x="3671972" y="19945"/>
                </a:cubicBezTo>
                <a:cubicBezTo>
                  <a:pt x="3687775" y="28471"/>
                  <a:pt x="3693077" y="35648"/>
                  <a:pt x="3687879" y="41477"/>
                </a:cubicBezTo>
                <a:cubicBezTo>
                  <a:pt x="3682681" y="47307"/>
                  <a:pt x="3674933" y="60166"/>
                  <a:pt x="3664637" y="80056"/>
                </a:cubicBezTo>
                <a:cubicBezTo>
                  <a:pt x="3671965" y="78335"/>
                  <a:pt x="3680282" y="76105"/>
                  <a:pt x="3689589" y="73366"/>
                </a:cubicBezTo>
                <a:cubicBezTo>
                  <a:pt x="3698896" y="70627"/>
                  <a:pt x="3706510" y="72327"/>
                  <a:pt x="3712433" y="78464"/>
                </a:cubicBezTo>
                <a:cubicBezTo>
                  <a:pt x="3718356" y="84602"/>
                  <a:pt x="3716771" y="89101"/>
                  <a:pt x="3707679" y="91962"/>
                </a:cubicBezTo>
                <a:cubicBezTo>
                  <a:pt x="3698588" y="94823"/>
                  <a:pt x="3682010" y="98404"/>
                  <a:pt x="3657947" y="102706"/>
                </a:cubicBezTo>
                <a:cubicBezTo>
                  <a:pt x="3643994" y="134126"/>
                  <a:pt x="3635770" y="151252"/>
                  <a:pt x="3633275" y="154084"/>
                </a:cubicBezTo>
                <a:cubicBezTo>
                  <a:pt x="3630780" y="156916"/>
                  <a:pt x="3632156" y="157931"/>
                  <a:pt x="3637405" y="157128"/>
                </a:cubicBezTo>
                <a:cubicBezTo>
                  <a:pt x="3642653" y="156324"/>
                  <a:pt x="3649910" y="154769"/>
                  <a:pt x="3659173" y="152460"/>
                </a:cubicBezTo>
                <a:cubicBezTo>
                  <a:pt x="3660005" y="138306"/>
                  <a:pt x="3658396" y="127199"/>
                  <a:pt x="3654344" y="119140"/>
                </a:cubicBezTo>
                <a:cubicBezTo>
                  <a:pt x="3650293" y="111081"/>
                  <a:pt x="3655269" y="109604"/>
                  <a:pt x="3669272" y="114709"/>
                </a:cubicBezTo>
                <a:cubicBezTo>
                  <a:pt x="3683275" y="119814"/>
                  <a:pt x="3688897" y="124597"/>
                  <a:pt x="3686136" y="129057"/>
                </a:cubicBezTo>
                <a:cubicBezTo>
                  <a:pt x="3683376" y="133516"/>
                  <a:pt x="3681608" y="139675"/>
                  <a:pt x="3680834" y="147534"/>
                </a:cubicBezTo>
                <a:cubicBezTo>
                  <a:pt x="3680132" y="147821"/>
                  <a:pt x="3684251" y="146767"/>
                  <a:pt x="3693192" y="144372"/>
                </a:cubicBezTo>
                <a:cubicBezTo>
                  <a:pt x="3702133" y="141977"/>
                  <a:pt x="3709281" y="144268"/>
                  <a:pt x="3714637" y="151244"/>
                </a:cubicBezTo>
                <a:cubicBezTo>
                  <a:pt x="3719994" y="158221"/>
                  <a:pt x="3718111" y="162283"/>
                  <a:pt x="3708991" y="163430"/>
                </a:cubicBezTo>
                <a:cubicBezTo>
                  <a:pt x="3699871" y="164577"/>
                  <a:pt x="3690399" y="165911"/>
                  <a:pt x="3680576" y="167431"/>
                </a:cubicBezTo>
                <a:cubicBezTo>
                  <a:pt x="3679845" y="180696"/>
                  <a:pt x="3679479" y="190712"/>
                  <a:pt x="3679479" y="197481"/>
                </a:cubicBezTo>
                <a:cubicBezTo>
                  <a:pt x="3688327" y="195846"/>
                  <a:pt x="3696960" y="193638"/>
                  <a:pt x="3705377" y="190856"/>
                </a:cubicBezTo>
                <a:cubicBezTo>
                  <a:pt x="3713795" y="188074"/>
                  <a:pt x="3720582" y="189070"/>
                  <a:pt x="3725737" y="193846"/>
                </a:cubicBezTo>
                <a:cubicBezTo>
                  <a:pt x="3730892" y="198621"/>
                  <a:pt x="3729311" y="202242"/>
                  <a:pt x="3720994" y="204708"/>
                </a:cubicBezTo>
                <a:cubicBezTo>
                  <a:pt x="3712677" y="207175"/>
                  <a:pt x="3698838" y="211635"/>
                  <a:pt x="3679479" y="218088"/>
                </a:cubicBezTo>
                <a:cubicBezTo>
                  <a:pt x="3679479" y="236142"/>
                  <a:pt x="3679228" y="254713"/>
                  <a:pt x="3678726" y="273799"/>
                </a:cubicBezTo>
                <a:cubicBezTo>
                  <a:pt x="3678224" y="292886"/>
                  <a:pt x="3675288" y="302738"/>
                  <a:pt x="3669918" y="303355"/>
                </a:cubicBezTo>
                <a:cubicBezTo>
                  <a:pt x="3664548" y="303971"/>
                  <a:pt x="3660048" y="299612"/>
                  <a:pt x="3656420" y="290276"/>
                </a:cubicBezTo>
                <a:cubicBezTo>
                  <a:pt x="3652792" y="280941"/>
                  <a:pt x="3651878" y="272799"/>
                  <a:pt x="3653677" y="265851"/>
                </a:cubicBezTo>
                <a:cubicBezTo>
                  <a:pt x="3655477" y="258904"/>
                  <a:pt x="3656822" y="244718"/>
                  <a:pt x="3657710" y="223293"/>
                </a:cubicBezTo>
                <a:cubicBezTo>
                  <a:pt x="3630378" y="231094"/>
                  <a:pt x="3613898" y="237318"/>
                  <a:pt x="3608269" y="241964"/>
                </a:cubicBezTo>
                <a:cubicBezTo>
                  <a:pt x="3602641" y="246610"/>
                  <a:pt x="3594177" y="243284"/>
                  <a:pt x="3582876" y="231983"/>
                </a:cubicBezTo>
                <a:cubicBezTo>
                  <a:pt x="3571576" y="220683"/>
                  <a:pt x="3571469" y="215481"/>
                  <a:pt x="3582553" y="216378"/>
                </a:cubicBezTo>
                <a:cubicBezTo>
                  <a:pt x="3593639" y="217274"/>
                  <a:pt x="3619142" y="212646"/>
                  <a:pt x="3659066" y="202493"/>
                </a:cubicBezTo>
                <a:lnTo>
                  <a:pt x="3659066" y="170636"/>
                </a:lnTo>
                <a:cubicBezTo>
                  <a:pt x="3640510" y="174967"/>
                  <a:pt x="3627421" y="179649"/>
                  <a:pt x="3619799" y="184682"/>
                </a:cubicBezTo>
                <a:cubicBezTo>
                  <a:pt x="3612177" y="189716"/>
                  <a:pt x="3606692" y="187138"/>
                  <a:pt x="3603343" y="176949"/>
                </a:cubicBezTo>
                <a:cubicBezTo>
                  <a:pt x="3599995" y="166761"/>
                  <a:pt x="3601303" y="159777"/>
                  <a:pt x="3607269" y="155998"/>
                </a:cubicBezTo>
                <a:cubicBezTo>
                  <a:pt x="3613235" y="152220"/>
                  <a:pt x="3622405" y="135058"/>
                  <a:pt x="3634780" y="104513"/>
                </a:cubicBezTo>
                <a:cubicBezTo>
                  <a:pt x="3623538" y="108113"/>
                  <a:pt x="3614203" y="106912"/>
                  <a:pt x="3606774" y="100910"/>
                </a:cubicBezTo>
                <a:cubicBezTo>
                  <a:pt x="3599346" y="94909"/>
                  <a:pt x="3600644" y="91302"/>
                  <a:pt x="3610667" y="90091"/>
                </a:cubicBezTo>
                <a:cubicBezTo>
                  <a:pt x="3620691" y="88879"/>
                  <a:pt x="3630787" y="87491"/>
                  <a:pt x="3640954" y="85928"/>
                </a:cubicBezTo>
                <a:cubicBezTo>
                  <a:pt x="3653029" y="56129"/>
                  <a:pt x="3657266" y="35551"/>
                  <a:pt x="3653666" y="24194"/>
                </a:cubicBezTo>
                <a:cubicBezTo>
                  <a:pt x="3651867" y="18515"/>
                  <a:pt x="3652492" y="15322"/>
                  <a:pt x="3655543" y="14614"/>
                </a:cubicBezTo>
                <a:close/>
                <a:moveTo>
                  <a:pt x="260676" y="10604"/>
                </a:moveTo>
                <a:cubicBezTo>
                  <a:pt x="262444" y="10393"/>
                  <a:pt x="264751" y="10635"/>
                  <a:pt x="267598" y="11331"/>
                </a:cubicBezTo>
                <a:cubicBezTo>
                  <a:pt x="277278" y="13252"/>
                  <a:pt x="286101" y="16504"/>
                  <a:pt x="294066" y="21086"/>
                </a:cubicBezTo>
                <a:cubicBezTo>
                  <a:pt x="302032" y="25667"/>
                  <a:pt x="304872" y="31629"/>
                  <a:pt x="302584" y="38971"/>
                </a:cubicBezTo>
                <a:cubicBezTo>
                  <a:pt x="300297" y="46314"/>
                  <a:pt x="298713" y="53742"/>
                  <a:pt x="297831" y="61256"/>
                </a:cubicBezTo>
                <a:cubicBezTo>
                  <a:pt x="296949" y="68770"/>
                  <a:pt x="296734" y="89513"/>
                  <a:pt x="297185" y="123485"/>
                </a:cubicBezTo>
                <a:cubicBezTo>
                  <a:pt x="297637" y="157457"/>
                  <a:pt x="298770" y="187145"/>
                  <a:pt x="300584" y="212549"/>
                </a:cubicBezTo>
                <a:cubicBezTo>
                  <a:pt x="302398" y="237953"/>
                  <a:pt x="301656" y="257004"/>
                  <a:pt x="298358" y="269702"/>
                </a:cubicBezTo>
                <a:cubicBezTo>
                  <a:pt x="295059" y="282400"/>
                  <a:pt x="289108" y="292911"/>
                  <a:pt x="280504" y="301236"/>
                </a:cubicBezTo>
                <a:cubicBezTo>
                  <a:pt x="271900" y="309560"/>
                  <a:pt x="265727" y="308008"/>
                  <a:pt x="261984" y="296579"/>
                </a:cubicBezTo>
                <a:cubicBezTo>
                  <a:pt x="258241" y="285150"/>
                  <a:pt x="250669" y="272523"/>
                  <a:pt x="239269" y="258699"/>
                </a:cubicBezTo>
                <a:cubicBezTo>
                  <a:pt x="227869" y="244875"/>
                  <a:pt x="228854" y="239989"/>
                  <a:pt x="242226" y="244040"/>
                </a:cubicBezTo>
                <a:cubicBezTo>
                  <a:pt x="255599" y="248091"/>
                  <a:pt x="263048" y="249898"/>
                  <a:pt x="264576" y="249461"/>
                </a:cubicBezTo>
                <a:cubicBezTo>
                  <a:pt x="266103" y="249023"/>
                  <a:pt x="267515" y="244237"/>
                  <a:pt x="268813" y="235102"/>
                </a:cubicBezTo>
                <a:cubicBezTo>
                  <a:pt x="270111" y="225968"/>
                  <a:pt x="270760" y="208057"/>
                  <a:pt x="270760" y="181370"/>
                </a:cubicBezTo>
                <a:cubicBezTo>
                  <a:pt x="270760" y="153550"/>
                  <a:pt x="270319" y="123421"/>
                  <a:pt x="269437" y="90983"/>
                </a:cubicBezTo>
                <a:cubicBezTo>
                  <a:pt x="268555" y="58546"/>
                  <a:pt x="265182" y="36465"/>
                  <a:pt x="259316" y="24742"/>
                </a:cubicBezTo>
                <a:cubicBezTo>
                  <a:pt x="254918" y="15950"/>
                  <a:pt x="255371" y="11237"/>
                  <a:pt x="260676" y="10604"/>
                </a:cubicBezTo>
                <a:close/>
                <a:moveTo>
                  <a:pt x="1664023" y="8970"/>
                </a:moveTo>
                <a:cubicBezTo>
                  <a:pt x="1668433" y="9246"/>
                  <a:pt x="1673124" y="10578"/>
                  <a:pt x="1678097" y="12965"/>
                </a:cubicBezTo>
                <a:cubicBezTo>
                  <a:pt x="1688041" y="17741"/>
                  <a:pt x="1696147" y="23599"/>
                  <a:pt x="1702414" y="30539"/>
                </a:cubicBezTo>
                <a:cubicBezTo>
                  <a:pt x="1708680" y="37480"/>
                  <a:pt x="1710233" y="44274"/>
                  <a:pt x="1707071" y="50920"/>
                </a:cubicBezTo>
                <a:cubicBezTo>
                  <a:pt x="1703909" y="57567"/>
                  <a:pt x="1702998" y="82727"/>
                  <a:pt x="1704339" y="126400"/>
                </a:cubicBezTo>
                <a:cubicBezTo>
                  <a:pt x="1705680" y="170073"/>
                  <a:pt x="1707487" y="203023"/>
                  <a:pt x="1709760" y="225251"/>
                </a:cubicBezTo>
                <a:cubicBezTo>
                  <a:pt x="1712033" y="247478"/>
                  <a:pt x="1711993" y="265633"/>
                  <a:pt x="1709641" y="279715"/>
                </a:cubicBezTo>
                <a:cubicBezTo>
                  <a:pt x="1707290" y="293797"/>
                  <a:pt x="1703074" y="303211"/>
                  <a:pt x="1696993" y="307958"/>
                </a:cubicBezTo>
                <a:cubicBezTo>
                  <a:pt x="1690913" y="312704"/>
                  <a:pt x="1686693" y="311034"/>
                  <a:pt x="1684335" y="302946"/>
                </a:cubicBezTo>
                <a:cubicBezTo>
                  <a:pt x="1681975" y="294858"/>
                  <a:pt x="1677655" y="284920"/>
                  <a:pt x="1671374" y="273133"/>
                </a:cubicBezTo>
                <a:cubicBezTo>
                  <a:pt x="1646050" y="272301"/>
                  <a:pt x="1589255" y="274065"/>
                  <a:pt x="1500991" y="278424"/>
                </a:cubicBezTo>
                <a:cubicBezTo>
                  <a:pt x="1499758" y="295661"/>
                  <a:pt x="1494295" y="297651"/>
                  <a:pt x="1484600" y="284393"/>
                </a:cubicBezTo>
                <a:cubicBezTo>
                  <a:pt x="1474906" y="271136"/>
                  <a:pt x="1471859" y="257584"/>
                  <a:pt x="1475459" y="243739"/>
                </a:cubicBezTo>
                <a:cubicBezTo>
                  <a:pt x="1479058" y="229893"/>
                  <a:pt x="1481532" y="209960"/>
                  <a:pt x="1482880" y="183940"/>
                </a:cubicBezTo>
                <a:cubicBezTo>
                  <a:pt x="1484228" y="157920"/>
                  <a:pt x="1484902" y="129616"/>
                  <a:pt x="1484902" y="99028"/>
                </a:cubicBezTo>
                <a:cubicBezTo>
                  <a:pt x="1484902" y="69344"/>
                  <a:pt x="1482202" y="49992"/>
                  <a:pt x="1476803" y="40972"/>
                </a:cubicBezTo>
                <a:cubicBezTo>
                  <a:pt x="1471404" y="31952"/>
                  <a:pt x="1471881" y="27442"/>
                  <a:pt x="1478233" y="27442"/>
                </a:cubicBezTo>
                <a:cubicBezTo>
                  <a:pt x="1483238" y="27442"/>
                  <a:pt x="1488651" y="28112"/>
                  <a:pt x="1494474" y="29453"/>
                </a:cubicBezTo>
                <a:cubicBezTo>
                  <a:pt x="1500296" y="30794"/>
                  <a:pt x="1510592" y="31256"/>
                  <a:pt x="1525362" y="30840"/>
                </a:cubicBezTo>
                <a:cubicBezTo>
                  <a:pt x="1540133" y="30425"/>
                  <a:pt x="1562948" y="27983"/>
                  <a:pt x="1593808" y="23516"/>
                </a:cubicBezTo>
                <a:cubicBezTo>
                  <a:pt x="1624669" y="19049"/>
                  <a:pt x="1643945" y="14980"/>
                  <a:pt x="1651639" y="11309"/>
                </a:cubicBezTo>
                <a:cubicBezTo>
                  <a:pt x="1655486" y="9474"/>
                  <a:pt x="1659614" y="8694"/>
                  <a:pt x="1664023" y="8970"/>
                </a:cubicBezTo>
                <a:close/>
                <a:moveTo>
                  <a:pt x="3057687" y="8585"/>
                </a:moveTo>
                <a:cubicBezTo>
                  <a:pt x="3060342" y="8372"/>
                  <a:pt x="3062998" y="8635"/>
                  <a:pt x="3065654" y="9373"/>
                </a:cubicBezTo>
                <a:cubicBezTo>
                  <a:pt x="3070967" y="10850"/>
                  <a:pt x="3078033" y="14435"/>
                  <a:pt x="3086853" y="20128"/>
                </a:cubicBezTo>
                <a:cubicBezTo>
                  <a:pt x="3095672" y="25821"/>
                  <a:pt x="3098393" y="30898"/>
                  <a:pt x="3095016" y="35358"/>
                </a:cubicBezTo>
                <a:cubicBezTo>
                  <a:pt x="3091639" y="39817"/>
                  <a:pt x="3088663" y="45044"/>
                  <a:pt x="3086089" y="51039"/>
                </a:cubicBezTo>
                <a:cubicBezTo>
                  <a:pt x="3083515" y="57033"/>
                  <a:pt x="3079940" y="68494"/>
                  <a:pt x="3075366" y="85423"/>
                </a:cubicBezTo>
                <a:cubicBezTo>
                  <a:pt x="3070792" y="102351"/>
                  <a:pt x="3066059" y="112465"/>
                  <a:pt x="3061169" y="115763"/>
                </a:cubicBezTo>
                <a:cubicBezTo>
                  <a:pt x="3056279" y="119061"/>
                  <a:pt x="3052178" y="117556"/>
                  <a:pt x="3048865" y="111246"/>
                </a:cubicBezTo>
                <a:cubicBezTo>
                  <a:pt x="3039243" y="113053"/>
                  <a:pt x="3023017" y="115584"/>
                  <a:pt x="3000187" y="118839"/>
                </a:cubicBezTo>
                <a:cubicBezTo>
                  <a:pt x="3000187" y="123385"/>
                  <a:pt x="2997907" y="126633"/>
                  <a:pt x="2993347" y="128583"/>
                </a:cubicBezTo>
                <a:cubicBezTo>
                  <a:pt x="2988787" y="130534"/>
                  <a:pt x="2984937" y="124711"/>
                  <a:pt x="2981796" y="111117"/>
                </a:cubicBezTo>
                <a:cubicBezTo>
                  <a:pt x="2978656" y="97522"/>
                  <a:pt x="2975118" y="83200"/>
                  <a:pt x="2971181" y="68150"/>
                </a:cubicBezTo>
                <a:cubicBezTo>
                  <a:pt x="2967245" y="53100"/>
                  <a:pt x="2962971" y="41646"/>
                  <a:pt x="2958361" y="33787"/>
                </a:cubicBezTo>
                <a:cubicBezTo>
                  <a:pt x="2953750" y="25929"/>
                  <a:pt x="2955425" y="22469"/>
                  <a:pt x="2963383" y="23409"/>
                </a:cubicBezTo>
                <a:cubicBezTo>
                  <a:pt x="2971342" y="24348"/>
                  <a:pt x="2976935" y="24800"/>
                  <a:pt x="2980161" y="24764"/>
                </a:cubicBezTo>
                <a:cubicBezTo>
                  <a:pt x="2983388" y="24728"/>
                  <a:pt x="2994462" y="22950"/>
                  <a:pt x="3013384" y="19429"/>
                </a:cubicBezTo>
                <a:cubicBezTo>
                  <a:pt x="3032306" y="15909"/>
                  <a:pt x="3044420" y="12983"/>
                  <a:pt x="3049726" y="10653"/>
                </a:cubicBezTo>
                <a:cubicBezTo>
                  <a:pt x="3052378" y="9488"/>
                  <a:pt x="3055032" y="8799"/>
                  <a:pt x="3057687" y="8585"/>
                </a:cubicBezTo>
                <a:close/>
                <a:moveTo>
                  <a:pt x="2343312" y="8585"/>
                </a:moveTo>
                <a:cubicBezTo>
                  <a:pt x="2345967" y="8372"/>
                  <a:pt x="2348623" y="8635"/>
                  <a:pt x="2351279" y="9373"/>
                </a:cubicBezTo>
                <a:cubicBezTo>
                  <a:pt x="2356592" y="10850"/>
                  <a:pt x="2363658" y="14435"/>
                  <a:pt x="2372478" y="20128"/>
                </a:cubicBezTo>
                <a:cubicBezTo>
                  <a:pt x="2381297" y="25821"/>
                  <a:pt x="2384018" y="30898"/>
                  <a:pt x="2380641" y="35358"/>
                </a:cubicBezTo>
                <a:cubicBezTo>
                  <a:pt x="2377264" y="39817"/>
                  <a:pt x="2374288" y="45044"/>
                  <a:pt x="2371714" y="51039"/>
                </a:cubicBezTo>
                <a:cubicBezTo>
                  <a:pt x="2369140" y="57033"/>
                  <a:pt x="2365565" y="68494"/>
                  <a:pt x="2360991" y="85423"/>
                </a:cubicBezTo>
                <a:cubicBezTo>
                  <a:pt x="2356416" y="102351"/>
                  <a:pt x="2351684" y="112465"/>
                  <a:pt x="2346794" y="115763"/>
                </a:cubicBezTo>
                <a:cubicBezTo>
                  <a:pt x="2341904" y="119061"/>
                  <a:pt x="2337803" y="117556"/>
                  <a:pt x="2334490" y="111246"/>
                </a:cubicBezTo>
                <a:cubicBezTo>
                  <a:pt x="2324868" y="113053"/>
                  <a:pt x="2308642" y="115584"/>
                  <a:pt x="2285812" y="118839"/>
                </a:cubicBezTo>
                <a:cubicBezTo>
                  <a:pt x="2285812" y="123385"/>
                  <a:pt x="2283532" y="126633"/>
                  <a:pt x="2278972" y="128583"/>
                </a:cubicBezTo>
                <a:cubicBezTo>
                  <a:pt x="2274412" y="130534"/>
                  <a:pt x="2270562" y="124711"/>
                  <a:pt x="2267421" y="111117"/>
                </a:cubicBezTo>
                <a:cubicBezTo>
                  <a:pt x="2264281" y="97522"/>
                  <a:pt x="2260742" y="83200"/>
                  <a:pt x="2256806" y="68150"/>
                </a:cubicBezTo>
                <a:cubicBezTo>
                  <a:pt x="2252869" y="53100"/>
                  <a:pt x="2248596" y="41646"/>
                  <a:pt x="2243986" y="33787"/>
                </a:cubicBezTo>
                <a:cubicBezTo>
                  <a:pt x="2239375" y="25929"/>
                  <a:pt x="2241050" y="22469"/>
                  <a:pt x="2249008" y="23409"/>
                </a:cubicBezTo>
                <a:cubicBezTo>
                  <a:pt x="2256967" y="24348"/>
                  <a:pt x="2262560" y="24800"/>
                  <a:pt x="2265786" y="24764"/>
                </a:cubicBezTo>
                <a:cubicBezTo>
                  <a:pt x="2269013" y="24728"/>
                  <a:pt x="2280087" y="22950"/>
                  <a:pt x="2299009" y="19429"/>
                </a:cubicBezTo>
                <a:cubicBezTo>
                  <a:pt x="2317931" y="15909"/>
                  <a:pt x="2330045" y="12983"/>
                  <a:pt x="2335351" y="10653"/>
                </a:cubicBezTo>
                <a:cubicBezTo>
                  <a:pt x="2338004" y="9488"/>
                  <a:pt x="2340657" y="8799"/>
                  <a:pt x="2343312" y="8585"/>
                </a:cubicBezTo>
                <a:close/>
                <a:moveTo>
                  <a:pt x="2051694" y="7932"/>
                </a:moveTo>
                <a:cubicBezTo>
                  <a:pt x="2055925" y="9180"/>
                  <a:pt x="2062112" y="12937"/>
                  <a:pt x="2070258" y="19203"/>
                </a:cubicBezTo>
                <a:cubicBezTo>
                  <a:pt x="2083393" y="31020"/>
                  <a:pt x="2086304" y="38849"/>
                  <a:pt x="2078991" y="42693"/>
                </a:cubicBezTo>
                <a:cubicBezTo>
                  <a:pt x="2071677" y="46536"/>
                  <a:pt x="2060614" y="56312"/>
                  <a:pt x="2045800" y="72022"/>
                </a:cubicBezTo>
                <a:cubicBezTo>
                  <a:pt x="2030987" y="87732"/>
                  <a:pt x="2017296" y="98874"/>
                  <a:pt x="2004726" y="105449"/>
                </a:cubicBezTo>
                <a:cubicBezTo>
                  <a:pt x="1992157" y="112024"/>
                  <a:pt x="1986367" y="113099"/>
                  <a:pt x="1987357" y="108676"/>
                </a:cubicBezTo>
                <a:cubicBezTo>
                  <a:pt x="1988347" y="104252"/>
                  <a:pt x="1992713" y="98164"/>
                  <a:pt x="2000457" y="90413"/>
                </a:cubicBezTo>
                <a:cubicBezTo>
                  <a:pt x="2008200" y="82662"/>
                  <a:pt x="2016711" y="72162"/>
                  <a:pt x="2025990" y="58911"/>
                </a:cubicBezTo>
                <a:cubicBezTo>
                  <a:pt x="2035267" y="45661"/>
                  <a:pt x="2040577" y="36369"/>
                  <a:pt x="2041918" y="31034"/>
                </a:cubicBezTo>
                <a:cubicBezTo>
                  <a:pt x="2043259" y="25699"/>
                  <a:pt x="2044245" y="19261"/>
                  <a:pt x="2044875" y="11718"/>
                </a:cubicBezTo>
                <a:cubicBezTo>
                  <a:pt x="2045191" y="7946"/>
                  <a:pt x="2047464" y="6684"/>
                  <a:pt x="2051694" y="7932"/>
                </a:cubicBezTo>
                <a:close/>
                <a:moveTo>
                  <a:pt x="98264" y="6991"/>
                </a:moveTo>
                <a:cubicBezTo>
                  <a:pt x="99970" y="6718"/>
                  <a:pt x="102187" y="6817"/>
                  <a:pt x="104915" y="7287"/>
                </a:cubicBezTo>
                <a:cubicBezTo>
                  <a:pt x="115829" y="9165"/>
                  <a:pt x="124852" y="11933"/>
                  <a:pt x="131986" y="15590"/>
                </a:cubicBezTo>
                <a:cubicBezTo>
                  <a:pt x="139120" y="19246"/>
                  <a:pt x="141547" y="25011"/>
                  <a:pt x="139267" y="32884"/>
                </a:cubicBezTo>
                <a:cubicBezTo>
                  <a:pt x="136987" y="40757"/>
                  <a:pt x="135403" y="51530"/>
                  <a:pt x="134514" y="65203"/>
                </a:cubicBezTo>
                <a:cubicBezTo>
                  <a:pt x="134069" y="72040"/>
                  <a:pt x="133628" y="79845"/>
                  <a:pt x="133191" y="88620"/>
                </a:cubicBezTo>
                <a:lnTo>
                  <a:pt x="133140" y="89757"/>
                </a:lnTo>
                <a:lnTo>
                  <a:pt x="136030" y="86294"/>
                </a:lnTo>
                <a:cubicBezTo>
                  <a:pt x="145186" y="76858"/>
                  <a:pt x="152389" y="68200"/>
                  <a:pt x="157637" y="60320"/>
                </a:cubicBezTo>
                <a:cubicBezTo>
                  <a:pt x="162886" y="52440"/>
                  <a:pt x="165797" y="44983"/>
                  <a:pt x="166370" y="37950"/>
                </a:cubicBezTo>
                <a:cubicBezTo>
                  <a:pt x="166944" y="30916"/>
                  <a:pt x="172293" y="29786"/>
                  <a:pt x="182417" y="34562"/>
                </a:cubicBezTo>
                <a:cubicBezTo>
                  <a:pt x="189516" y="38620"/>
                  <a:pt x="195467" y="44220"/>
                  <a:pt x="200271" y="51361"/>
                </a:cubicBezTo>
                <a:cubicBezTo>
                  <a:pt x="205075" y="58503"/>
                  <a:pt x="204580" y="63249"/>
                  <a:pt x="198786" y="65601"/>
                </a:cubicBezTo>
                <a:cubicBezTo>
                  <a:pt x="192993" y="67953"/>
                  <a:pt x="185403" y="71810"/>
                  <a:pt x="176018" y="77174"/>
                </a:cubicBezTo>
                <a:cubicBezTo>
                  <a:pt x="166632" y="82537"/>
                  <a:pt x="155332" y="87757"/>
                  <a:pt x="142117" y="92833"/>
                </a:cubicBezTo>
                <a:cubicBezTo>
                  <a:pt x="138814" y="94102"/>
                  <a:pt x="136209" y="94918"/>
                  <a:pt x="134304" y="95280"/>
                </a:cubicBezTo>
                <a:lnTo>
                  <a:pt x="132899" y="95174"/>
                </a:lnTo>
                <a:lnTo>
                  <a:pt x="131889" y="117850"/>
                </a:lnTo>
                <a:cubicBezTo>
                  <a:pt x="141297" y="115168"/>
                  <a:pt x="148474" y="113827"/>
                  <a:pt x="153421" y="113827"/>
                </a:cubicBezTo>
                <a:cubicBezTo>
                  <a:pt x="160448" y="113827"/>
                  <a:pt x="165592" y="116487"/>
                  <a:pt x="168855" y="121808"/>
                </a:cubicBezTo>
                <a:cubicBezTo>
                  <a:pt x="172117" y="127128"/>
                  <a:pt x="169339" y="131197"/>
                  <a:pt x="160520" y="134015"/>
                </a:cubicBezTo>
                <a:cubicBezTo>
                  <a:pt x="151700" y="136833"/>
                  <a:pt x="142157" y="140113"/>
                  <a:pt x="131889" y="143856"/>
                </a:cubicBezTo>
                <a:cubicBezTo>
                  <a:pt x="131889" y="150653"/>
                  <a:pt x="131445" y="157730"/>
                  <a:pt x="130556" y="165086"/>
                </a:cubicBezTo>
                <a:cubicBezTo>
                  <a:pt x="141053" y="163480"/>
                  <a:pt x="151367" y="161279"/>
                  <a:pt x="161498" y="158483"/>
                </a:cubicBezTo>
                <a:cubicBezTo>
                  <a:pt x="171630" y="155686"/>
                  <a:pt x="179352" y="157977"/>
                  <a:pt x="184665" y="165355"/>
                </a:cubicBezTo>
                <a:cubicBezTo>
                  <a:pt x="189978" y="172733"/>
                  <a:pt x="185518" y="177483"/>
                  <a:pt x="171286" y="179606"/>
                </a:cubicBezTo>
                <a:cubicBezTo>
                  <a:pt x="157053" y="181728"/>
                  <a:pt x="142845" y="184367"/>
                  <a:pt x="128663" y="187522"/>
                </a:cubicBezTo>
                <a:cubicBezTo>
                  <a:pt x="124389" y="212287"/>
                  <a:pt x="116470" y="234156"/>
                  <a:pt x="104905" y="253128"/>
                </a:cubicBezTo>
                <a:cubicBezTo>
                  <a:pt x="93339" y="272100"/>
                  <a:pt x="78949" y="286268"/>
                  <a:pt x="61733" y="295632"/>
                </a:cubicBezTo>
                <a:cubicBezTo>
                  <a:pt x="44518" y="304997"/>
                  <a:pt x="41589" y="302953"/>
                  <a:pt x="52947" y="289502"/>
                </a:cubicBezTo>
                <a:cubicBezTo>
                  <a:pt x="64304" y="276051"/>
                  <a:pt x="74424" y="260442"/>
                  <a:pt x="83309" y="242674"/>
                </a:cubicBezTo>
                <a:cubicBezTo>
                  <a:pt x="92192" y="224907"/>
                  <a:pt x="97989" y="208996"/>
                  <a:pt x="100699" y="194943"/>
                </a:cubicBezTo>
                <a:cubicBezTo>
                  <a:pt x="90676" y="197553"/>
                  <a:pt x="79436" y="200636"/>
                  <a:pt x="66982" y="204192"/>
                </a:cubicBezTo>
                <a:cubicBezTo>
                  <a:pt x="54527" y="207748"/>
                  <a:pt x="44342" y="211595"/>
                  <a:pt x="36427" y="215732"/>
                </a:cubicBezTo>
                <a:cubicBezTo>
                  <a:pt x="28511" y="219870"/>
                  <a:pt x="19021" y="216062"/>
                  <a:pt x="7958" y="204310"/>
                </a:cubicBezTo>
                <a:cubicBezTo>
                  <a:pt x="-3106" y="192559"/>
                  <a:pt x="-2633" y="187131"/>
                  <a:pt x="9377" y="188027"/>
                </a:cubicBezTo>
                <a:cubicBezTo>
                  <a:pt x="21387" y="188923"/>
                  <a:pt x="53219" y="183800"/>
                  <a:pt x="104872" y="172658"/>
                </a:cubicBezTo>
                <a:cubicBezTo>
                  <a:pt x="105690" y="160254"/>
                  <a:pt x="106098" y="152381"/>
                  <a:pt x="106098" y="149040"/>
                </a:cubicBezTo>
                <a:cubicBezTo>
                  <a:pt x="94469" y="150847"/>
                  <a:pt x="86399" y="151506"/>
                  <a:pt x="81889" y="151019"/>
                </a:cubicBezTo>
                <a:cubicBezTo>
                  <a:pt x="77379" y="150531"/>
                  <a:pt x="72187" y="148161"/>
                  <a:pt x="66315" y="143909"/>
                </a:cubicBezTo>
                <a:cubicBezTo>
                  <a:pt x="60443" y="139658"/>
                  <a:pt x="61984" y="136320"/>
                  <a:pt x="70940" y="133896"/>
                </a:cubicBezTo>
                <a:cubicBezTo>
                  <a:pt x="79895" y="131473"/>
                  <a:pt x="91644" y="128239"/>
                  <a:pt x="106184" y="124195"/>
                </a:cubicBezTo>
                <a:cubicBezTo>
                  <a:pt x="107920" y="84315"/>
                  <a:pt x="108135" y="59388"/>
                  <a:pt x="106830" y="49415"/>
                </a:cubicBezTo>
                <a:cubicBezTo>
                  <a:pt x="105525" y="39441"/>
                  <a:pt x="102151" y="29457"/>
                  <a:pt x="96709" y="19461"/>
                </a:cubicBezTo>
                <a:cubicBezTo>
                  <a:pt x="92628" y="11965"/>
                  <a:pt x="93146" y="7808"/>
                  <a:pt x="98264" y="6991"/>
                </a:cubicBezTo>
                <a:close/>
                <a:moveTo>
                  <a:pt x="461351" y="5921"/>
                </a:moveTo>
                <a:cubicBezTo>
                  <a:pt x="462866" y="5835"/>
                  <a:pt x="464782" y="6089"/>
                  <a:pt x="467102" y="6684"/>
                </a:cubicBezTo>
                <a:cubicBezTo>
                  <a:pt x="476380" y="9065"/>
                  <a:pt x="483382" y="11886"/>
                  <a:pt x="488107" y="15149"/>
                </a:cubicBezTo>
                <a:cubicBezTo>
                  <a:pt x="492832" y="18411"/>
                  <a:pt x="494055" y="23226"/>
                  <a:pt x="491774" y="29593"/>
                </a:cubicBezTo>
                <a:cubicBezTo>
                  <a:pt x="489494" y="35960"/>
                  <a:pt x="487938" y="52329"/>
                  <a:pt x="487107" y="78701"/>
                </a:cubicBezTo>
                <a:cubicBezTo>
                  <a:pt x="496069" y="64734"/>
                  <a:pt x="501393" y="53817"/>
                  <a:pt x="503078" y="45951"/>
                </a:cubicBezTo>
                <a:cubicBezTo>
                  <a:pt x="504763" y="38086"/>
                  <a:pt x="509377" y="36390"/>
                  <a:pt x="516920" y="40864"/>
                </a:cubicBezTo>
                <a:cubicBezTo>
                  <a:pt x="524463" y="45338"/>
                  <a:pt x="529701" y="50311"/>
                  <a:pt x="532633" y="55782"/>
                </a:cubicBezTo>
                <a:cubicBezTo>
                  <a:pt x="535566" y="61252"/>
                  <a:pt x="533049" y="65071"/>
                  <a:pt x="525083" y="67236"/>
                </a:cubicBezTo>
                <a:cubicBezTo>
                  <a:pt x="517117" y="69401"/>
                  <a:pt x="504458" y="77927"/>
                  <a:pt x="487107" y="92812"/>
                </a:cubicBezTo>
                <a:lnTo>
                  <a:pt x="487107" y="101652"/>
                </a:lnTo>
                <a:cubicBezTo>
                  <a:pt x="491437" y="100921"/>
                  <a:pt x="497270" y="99387"/>
                  <a:pt x="504605" y="97049"/>
                </a:cubicBezTo>
                <a:cubicBezTo>
                  <a:pt x="511940" y="94712"/>
                  <a:pt x="518056" y="96931"/>
                  <a:pt x="522954" y="103707"/>
                </a:cubicBezTo>
                <a:cubicBezTo>
                  <a:pt x="527851" y="110482"/>
                  <a:pt x="525657" y="115010"/>
                  <a:pt x="516371" y="117290"/>
                </a:cubicBezTo>
                <a:cubicBezTo>
                  <a:pt x="507086" y="119570"/>
                  <a:pt x="497245" y="121449"/>
                  <a:pt x="486848" y="122926"/>
                </a:cubicBezTo>
                <a:lnTo>
                  <a:pt x="485751" y="140823"/>
                </a:lnTo>
                <a:cubicBezTo>
                  <a:pt x="497367" y="140823"/>
                  <a:pt x="506796" y="142913"/>
                  <a:pt x="514038" y="147093"/>
                </a:cubicBezTo>
                <a:cubicBezTo>
                  <a:pt x="521279" y="151273"/>
                  <a:pt x="524291" y="156920"/>
                  <a:pt x="523072" y="164032"/>
                </a:cubicBezTo>
                <a:cubicBezTo>
                  <a:pt x="521853" y="171145"/>
                  <a:pt x="515844" y="172586"/>
                  <a:pt x="505046" y="168356"/>
                </a:cubicBezTo>
                <a:cubicBezTo>
                  <a:pt x="494248" y="164126"/>
                  <a:pt x="487816" y="159938"/>
                  <a:pt x="485751" y="155794"/>
                </a:cubicBezTo>
                <a:cubicBezTo>
                  <a:pt x="486626" y="177720"/>
                  <a:pt x="485271" y="194900"/>
                  <a:pt x="481686" y="207333"/>
                </a:cubicBezTo>
                <a:lnTo>
                  <a:pt x="479239" y="213347"/>
                </a:lnTo>
                <a:lnTo>
                  <a:pt x="480944" y="213033"/>
                </a:lnTo>
                <a:cubicBezTo>
                  <a:pt x="498919" y="209864"/>
                  <a:pt x="510962" y="213029"/>
                  <a:pt x="517070" y="222530"/>
                </a:cubicBezTo>
                <a:cubicBezTo>
                  <a:pt x="523179" y="232030"/>
                  <a:pt x="517737" y="236554"/>
                  <a:pt x="500744" y="236103"/>
                </a:cubicBezTo>
                <a:cubicBezTo>
                  <a:pt x="483751" y="235651"/>
                  <a:pt x="465145" y="237408"/>
                  <a:pt x="444925" y="241373"/>
                </a:cubicBezTo>
                <a:cubicBezTo>
                  <a:pt x="424705" y="245338"/>
                  <a:pt x="411380" y="249615"/>
                  <a:pt x="404948" y="254204"/>
                </a:cubicBezTo>
                <a:cubicBezTo>
                  <a:pt x="398516" y="258792"/>
                  <a:pt x="393028" y="257100"/>
                  <a:pt x="388482" y="249127"/>
                </a:cubicBezTo>
                <a:cubicBezTo>
                  <a:pt x="383936" y="241154"/>
                  <a:pt x="382789" y="234317"/>
                  <a:pt x="385040" y="228617"/>
                </a:cubicBezTo>
                <a:cubicBezTo>
                  <a:pt x="387292" y="222917"/>
                  <a:pt x="388865" y="212266"/>
                  <a:pt x="389762" y="196663"/>
                </a:cubicBezTo>
                <a:cubicBezTo>
                  <a:pt x="390658" y="181061"/>
                  <a:pt x="391332" y="157210"/>
                  <a:pt x="391784" y="125109"/>
                </a:cubicBezTo>
                <a:cubicBezTo>
                  <a:pt x="392235" y="93009"/>
                  <a:pt x="390662" y="71624"/>
                  <a:pt x="387062" y="60955"/>
                </a:cubicBezTo>
                <a:cubicBezTo>
                  <a:pt x="383463" y="50286"/>
                  <a:pt x="385406" y="45919"/>
                  <a:pt x="392891" y="47855"/>
                </a:cubicBezTo>
                <a:cubicBezTo>
                  <a:pt x="400377" y="49791"/>
                  <a:pt x="407375" y="53100"/>
                  <a:pt x="413885" y="57782"/>
                </a:cubicBezTo>
                <a:cubicBezTo>
                  <a:pt x="420396" y="62464"/>
                  <a:pt x="422289" y="67774"/>
                  <a:pt x="419564" y="73711"/>
                </a:cubicBezTo>
                <a:cubicBezTo>
                  <a:pt x="416840" y="79647"/>
                  <a:pt x="415255" y="89872"/>
                  <a:pt x="414810" y="104384"/>
                </a:cubicBezTo>
                <a:cubicBezTo>
                  <a:pt x="414366" y="118896"/>
                  <a:pt x="413918" y="136510"/>
                  <a:pt x="413466" y="157224"/>
                </a:cubicBezTo>
                <a:cubicBezTo>
                  <a:pt x="413240" y="167582"/>
                  <a:pt x="412965" y="178477"/>
                  <a:pt x="412641" y="189912"/>
                </a:cubicBezTo>
                <a:lnTo>
                  <a:pt x="412401" y="197579"/>
                </a:lnTo>
                <a:lnTo>
                  <a:pt x="414864" y="193749"/>
                </a:lnTo>
                <a:cubicBezTo>
                  <a:pt x="421712" y="184851"/>
                  <a:pt x="428957" y="174325"/>
                  <a:pt x="436600" y="162172"/>
                </a:cubicBezTo>
                <a:cubicBezTo>
                  <a:pt x="444244" y="150018"/>
                  <a:pt x="451127" y="138442"/>
                  <a:pt x="457250" y="127443"/>
                </a:cubicBezTo>
                <a:cubicBezTo>
                  <a:pt x="451643" y="128304"/>
                  <a:pt x="445807" y="129419"/>
                  <a:pt x="439741" y="130788"/>
                </a:cubicBezTo>
                <a:cubicBezTo>
                  <a:pt x="433675" y="132158"/>
                  <a:pt x="427426" y="129523"/>
                  <a:pt x="420995" y="122883"/>
                </a:cubicBezTo>
                <a:cubicBezTo>
                  <a:pt x="414563" y="116244"/>
                  <a:pt x="416836" y="112637"/>
                  <a:pt x="427813" y="112063"/>
                </a:cubicBezTo>
                <a:cubicBezTo>
                  <a:pt x="438791" y="111490"/>
                  <a:pt x="451299" y="109640"/>
                  <a:pt x="465338" y="106514"/>
                </a:cubicBezTo>
                <a:cubicBezTo>
                  <a:pt x="465338" y="95314"/>
                  <a:pt x="465116" y="79543"/>
                  <a:pt x="464671" y="59202"/>
                </a:cubicBezTo>
                <a:cubicBezTo>
                  <a:pt x="464227" y="38860"/>
                  <a:pt x="462201" y="24427"/>
                  <a:pt x="458595" y="15902"/>
                </a:cubicBezTo>
                <a:cubicBezTo>
                  <a:pt x="455890" y="9508"/>
                  <a:pt x="456809" y="6181"/>
                  <a:pt x="461351" y="5921"/>
                </a:cubicBezTo>
                <a:close/>
                <a:moveTo>
                  <a:pt x="3313760" y="5039"/>
                </a:moveTo>
                <a:cubicBezTo>
                  <a:pt x="3317604" y="3755"/>
                  <a:pt x="3324605" y="5684"/>
                  <a:pt x="3334765" y="10825"/>
                </a:cubicBezTo>
                <a:cubicBezTo>
                  <a:pt x="3344926" y="15966"/>
                  <a:pt x="3348428" y="21569"/>
                  <a:pt x="3345273" y="27635"/>
                </a:cubicBezTo>
                <a:cubicBezTo>
                  <a:pt x="3342119" y="33701"/>
                  <a:pt x="3340541" y="55671"/>
                  <a:pt x="3340541" y="93543"/>
                </a:cubicBezTo>
                <a:lnTo>
                  <a:pt x="3362567" y="89607"/>
                </a:lnTo>
                <a:cubicBezTo>
                  <a:pt x="3373122" y="86839"/>
                  <a:pt x="3380640" y="88040"/>
                  <a:pt x="3385121" y="93210"/>
                </a:cubicBezTo>
                <a:cubicBezTo>
                  <a:pt x="3389603" y="98379"/>
                  <a:pt x="3387240" y="102671"/>
                  <a:pt x="3378033" y="106084"/>
                </a:cubicBezTo>
                <a:cubicBezTo>
                  <a:pt x="3368827" y="109496"/>
                  <a:pt x="3355885" y="112400"/>
                  <a:pt x="3339207" y="114795"/>
                </a:cubicBezTo>
                <a:lnTo>
                  <a:pt x="3339207" y="119700"/>
                </a:lnTo>
                <a:cubicBezTo>
                  <a:pt x="3352988" y="121320"/>
                  <a:pt x="3363855" y="124912"/>
                  <a:pt x="3371806" y="130476"/>
                </a:cubicBezTo>
                <a:cubicBezTo>
                  <a:pt x="3379758" y="136040"/>
                  <a:pt x="3382221" y="143225"/>
                  <a:pt x="3379195" y="152030"/>
                </a:cubicBezTo>
                <a:cubicBezTo>
                  <a:pt x="3376169" y="160834"/>
                  <a:pt x="3369644" y="160376"/>
                  <a:pt x="3359620" y="150653"/>
                </a:cubicBezTo>
                <a:cubicBezTo>
                  <a:pt x="3349597" y="140930"/>
                  <a:pt x="3342792" y="134097"/>
                  <a:pt x="3339207" y="130154"/>
                </a:cubicBezTo>
                <a:cubicBezTo>
                  <a:pt x="3339207" y="138471"/>
                  <a:pt x="3337899" y="147075"/>
                  <a:pt x="3335282" y="155966"/>
                </a:cubicBezTo>
                <a:cubicBezTo>
                  <a:pt x="3332665" y="164857"/>
                  <a:pt x="3328363" y="165352"/>
                  <a:pt x="3322375" y="157450"/>
                </a:cubicBezTo>
                <a:cubicBezTo>
                  <a:pt x="3316389" y="149549"/>
                  <a:pt x="3314069" y="142773"/>
                  <a:pt x="3315417" y="137123"/>
                </a:cubicBezTo>
                <a:cubicBezTo>
                  <a:pt x="3316765" y="131473"/>
                  <a:pt x="3317403" y="126447"/>
                  <a:pt x="3317331" y="122044"/>
                </a:cubicBezTo>
                <a:cubicBezTo>
                  <a:pt x="3299435" y="149405"/>
                  <a:pt x="3280355" y="167495"/>
                  <a:pt x="3260092" y="176315"/>
                </a:cubicBezTo>
                <a:cubicBezTo>
                  <a:pt x="3239830" y="185134"/>
                  <a:pt x="3235000" y="184546"/>
                  <a:pt x="3245605" y="174551"/>
                </a:cubicBezTo>
                <a:cubicBezTo>
                  <a:pt x="3256210" y="164556"/>
                  <a:pt x="3267065" y="153783"/>
                  <a:pt x="3278172" y="142232"/>
                </a:cubicBezTo>
                <a:cubicBezTo>
                  <a:pt x="3289279" y="130681"/>
                  <a:pt x="3296969" y="122152"/>
                  <a:pt x="3301241" y="116645"/>
                </a:cubicBezTo>
                <a:cubicBezTo>
                  <a:pt x="3292293" y="121033"/>
                  <a:pt x="3284951" y="123708"/>
                  <a:pt x="3279215" y="124668"/>
                </a:cubicBezTo>
                <a:cubicBezTo>
                  <a:pt x="3273479" y="125629"/>
                  <a:pt x="3266492" y="122256"/>
                  <a:pt x="3258253" y="114548"/>
                </a:cubicBezTo>
                <a:cubicBezTo>
                  <a:pt x="3250015" y="106840"/>
                  <a:pt x="3251456" y="103445"/>
                  <a:pt x="3262577" y="104363"/>
                </a:cubicBezTo>
                <a:cubicBezTo>
                  <a:pt x="3273698" y="105280"/>
                  <a:pt x="3291985" y="103280"/>
                  <a:pt x="3317439" y="98361"/>
                </a:cubicBezTo>
                <a:lnTo>
                  <a:pt x="3317439" y="51791"/>
                </a:lnTo>
                <a:cubicBezTo>
                  <a:pt x="3317439" y="33723"/>
                  <a:pt x="3315865" y="21734"/>
                  <a:pt x="3312717" y="15826"/>
                </a:cubicBezTo>
                <a:cubicBezTo>
                  <a:pt x="3309570" y="9918"/>
                  <a:pt x="3309918" y="6322"/>
                  <a:pt x="3313760" y="5039"/>
                </a:cubicBezTo>
                <a:close/>
                <a:moveTo>
                  <a:pt x="1324896" y="5"/>
                </a:moveTo>
                <a:cubicBezTo>
                  <a:pt x="1326745" y="54"/>
                  <a:pt x="1329111" y="491"/>
                  <a:pt x="1331996" y="1318"/>
                </a:cubicBezTo>
                <a:cubicBezTo>
                  <a:pt x="1343532" y="4623"/>
                  <a:pt x="1352900" y="8520"/>
                  <a:pt x="1360099" y="13008"/>
                </a:cubicBezTo>
                <a:cubicBezTo>
                  <a:pt x="1368631" y="18673"/>
                  <a:pt x="1371309" y="24939"/>
                  <a:pt x="1368133" y="31808"/>
                </a:cubicBezTo>
                <a:cubicBezTo>
                  <a:pt x="1364957" y="38677"/>
                  <a:pt x="1363146" y="54057"/>
                  <a:pt x="1362702" y="77948"/>
                </a:cubicBezTo>
                <a:cubicBezTo>
                  <a:pt x="1362257" y="101839"/>
                  <a:pt x="1362483" y="126149"/>
                  <a:pt x="1363379" y="150879"/>
                </a:cubicBezTo>
                <a:cubicBezTo>
                  <a:pt x="1364275" y="175608"/>
                  <a:pt x="1365408" y="199765"/>
                  <a:pt x="1366778" y="223347"/>
                </a:cubicBezTo>
                <a:cubicBezTo>
                  <a:pt x="1368147" y="246930"/>
                  <a:pt x="1367653" y="264141"/>
                  <a:pt x="1365293" y="274983"/>
                </a:cubicBezTo>
                <a:cubicBezTo>
                  <a:pt x="1362934" y="285824"/>
                  <a:pt x="1357984" y="295217"/>
                  <a:pt x="1350441" y="303161"/>
                </a:cubicBezTo>
                <a:cubicBezTo>
                  <a:pt x="1342898" y="311106"/>
                  <a:pt x="1336728" y="309618"/>
                  <a:pt x="1331931" y="298698"/>
                </a:cubicBezTo>
                <a:cubicBezTo>
                  <a:pt x="1327134" y="287778"/>
                  <a:pt x="1319014" y="275825"/>
                  <a:pt x="1307571" y="262840"/>
                </a:cubicBezTo>
                <a:cubicBezTo>
                  <a:pt x="1296127" y="249855"/>
                  <a:pt x="1297586" y="245840"/>
                  <a:pt x="1311948" y="250794"/>
                </a:cubicBezTo>
                <a:cubicBezTo>
                  <a:pt x="1326310" y="255749"/>
                  <a:pt x="1334408" y="257233"/>
                  <a:pt x="1336244" y="255247"/>
                </a:cubicBezTo>
                <a:cubicBezTo>
                  <a:pt x="1338079" y="253261"/>
                  <a:pt x="1338771" y="221397"/>
                  <a:pt x="1338320" y="159655"/>
                </a:cubicBezTo>
                <a:cubicBezTo>
                  <a:pt x="1337868" y="97913"/>
                  <a:pt x="1336330" y="59833"/>
                  <a:pt x="1333706" y="45414"/>
                </a:cubicBezTo>
                <a:cubicBezTo>
                  <a:pt x="1331081" y="30995"/>
                  <a:pt x="1327256" y="19214"/>
                  <a:pt x="1322230" y="10072"/>
                </a:cubicBezTo>
                <a:cubicBezTo>
                  <a:pt x="1318460" y="3216"/>
                  <a:pt x="1319349" y="-140"/>
                  <a:pt x="1324896" y="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楷体_GB2312"/>
            </a:endParaRPr>
          </a:p>
        </p:txBody>
      </p:sp>
      <p:sp>
        <p:nvSpPr>
          <p:cNvPr id="12" name="矩形 10"/>
          <p:cNvSpPr>
            <a:spLocks noChangeArrowheads="1"/>
          </p:cNvSpPr>
          <p:nvPr/>
        </p:nvSpPr>
        <p:spPr bwMode="auto">
          <a:xfrm>
            <a:off x="5625306" y="2848564"/>
            <a:ext cx="941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错误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5625305" y="4322451"/>
            <a:ext cx="9413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错误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7" name="Group 5"/>
          <p:cNvGrpSpPr/>
          <p:nvPr/>
        </p:nvGrpSpPr>
        <p:grpSpPr bwMode="auto">
          <a:xfrm>
            <a:off x="2406829" y="3792878"/>
            <a:ext cx="7407373" cy="155575"/>
            <a:chOff x="974" y="2432"/>
            <a:chExt cx="4082" cy="91"/>
          </a:xfrm>
        </p:grpSpPr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V="1">
              <a:off x="195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V="1">
              <a:off x="370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3938567" y="3959534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389558" y="395794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108695" y="395794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954833" y="39468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677145" y="39468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7215575" y="3961122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8140820" y="39595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8929808" y="39595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2900483" y="3942072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9653708" y="395794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2157533" y="3967472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cxnSp>
        <p:nvCxnSpPr>
          <p:cNvPr id="47" name="直接连接符 46"/>
          <p:cNvCxnSpPr/>
          <p:nvPr/>
        </p:nvCxnSpPr>
        <p:spPr>
          <a:xfrm>
            <a:off x="1916833" y="2509064"/>
            <a:ext cx="816248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1886983" y="3948209"/>
            <a:ext cx="8136904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5"/>
          <p:cNvGrpSpPr/>
          <p:nvPr/>
        </p:nvGrpSpPr>
        <p:grpSpPr bwMode="auto">
          <a:xfrm>
            <a:off x="2422813" y="2344508"/>
            <a:ext cx="7407373" cy="155575"/>
            <a:chOff x="974" y="2432"/>
            <a:chExt cx="4082" cy="91"/>
          </a:xfrm>
        </p:grpSpPr>
        <p:sp>
          <p:nvSpPr>
            <p:cNvPr id="78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1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2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3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4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5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6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7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8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3647559" y="251197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4388922" y="251039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5108059" y="251039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5954197" y="24992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6676509" y="24992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7465497" y="2513565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95" name="Rectangle 41"/>
          <p:cNvSpPr>
            <a:spLocks noChangeArrowheads="1"/>
          </p:cNvSpPr>
          <p:nvPr/>
        </p:nvSpPr>
        <p:spPr bwMode="auto">
          <a:xfrm>
            <a:off x="8140184" y="25119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96" name="Rectangle 42"/>
          <p:cNvSpPr>
            <a:spLocks noChangeArrowheads="1"/>
          </p:cNvSpPr>
          <p:nvPr/>
        </p:nvSpPr>
        <p:spPr bwMode="auto">
          <a:xfrm>
            <a:off x="8929172" y="25119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97" name="Rectangle 43"/>
          <p:cNvSpPr>
            <a:spLocks noChangeArrowheads="1"/>
          </p:cNvSpPr>
          <p:nvPr/>
        </p:nvSpPr>
        <p:spPr bwMode="auto">
          <a:xfrm>
            <a:off x="2899847" y="249451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98" name="Rectangle 44"/>
          <p:cNvSpPr>
            <a:spLocks noChangeArrowheads="1"/>
          </p:cNvSpPr>
          <p:nvPr/>
        </p:nvSpPr>
        <p:spPr bwMode="auto">
          <a:xfrm>
            <a:off x="9653072" y="2510390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99" name="Rectangle 45"/>
          <p:cNvSpPr>
            <a:spLocks noChangeArrowheads="1"/>
          </p:cNvSpPr>
          <p:nvPr/>
        </p:nvSpPr>
        <p:spPr bwMode="auto">
          <a:xfrm>
            <a:off x="2156897" y="251991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grpSp>
        <p:nvGrpSpPr>
          <p:cNvPr id="101" name="Group 5"/>
          <p:cNvGrpSpPr/>
          <p:nvPr/>
        </p:nvGrpSpPr>
        <p:grpSpPr bwMode="auto">
          <a:xfrm>
            <a:off x="2379235" y="5392541"/>
            <a:ext cx="7407373" cy="155575"/>
            <a:chOff x="974" y="2432"/>
            <a:chExt cx="4082" cy="91"/>
          </a:xfrm>
        </p:grpSpPr>
        <p:sp>
          <p:nvSpPr>
            <p:cNvPr id="102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5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6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7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8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2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13" name="Rectangle 35"/>
          <p:cNvSpPr>
            <a:spLocks noChangeArrowheads="1"/>
          </p:cNvSpPr>
          <p:nvPr/>
        </p:nvSpPr>
        <p:spPr bwMode="auto">
          <a:xfrm>
            <a:off x="3620601" y="555919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114" name="Rectangle 36"/>
          <p:cNvSpPr>
            <a:spLocks noChangeArrowheads="1"/>
          </p:cNvSpPr>
          <p:nvPr/>
        </p:nvSpPr>
        <p:spPr bwMode="auto">
          <a:xfrm>
            <a:off x="4361964" y="555761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115" name="Rectangle 37"/>
          <p:cNvSpPr>
            <a:spLocks noChangeArrowheads="1"/>
          </p:cNvSpPr>
          <p:nvPr/>
        </p:nvSpPr>
        <p:spPr bwMode="auto">
          <a:xfrm>
            <a:off x="5081101" y="555761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116" name="Rectangle 38"/>
          <p:cNvSpPr>
            <a:spLocks noChangeArrowheads="1"/>
          </p:cNvSpPr>
          <p:nvPr/>
        </p:nvSpPr>
        <p:spPr bwMode="auto">
          <a:xfrm>
            <a:off x="5927239" y="55464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117" name="Rectangle 39"/>
          <p:cNvSpPr>
            <a:spLocks noChangeArrowheads="1"/>
          </p:cNvSpPr>
          <p:nvPr/>
        </p:nvSpPr>
        <p:spPr bwMode="auto">
          <a:xfrm>
            <a:off x="6649551" y="55464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7438539" y="5560785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119" name="Rectangle 41"/>
          <p:cNvSpPr>
            <a:spLocks noChangeArrowheads="1"/>
          </p:cNvSpPr>
          <p:nvPr/>
        </p:nvSpPr>
        <p:spPr bwMode="auto">
          <a:xfrm>
            <a:off x="8113226" y="55591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120" name="Rectangle 42"/>
          <p:cNvSpPr>
            <a:spLocks noChangeArrowheads="1"/>
          </p:cNvSpPr>
          <p:nvPr/>
        </p:nvSpPr>
        <p:spPr bwMode="auto">
          <a:xfrm>
            <a:off x="8902214" y="55591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121" name="Rectangle 43"/>
          <p:cNvSpPr>
            <a:spLocks noChangeArrowheads="1"/>
          </p:cNvSpPr>
          <p:nvPr/>
        </p:nvSpPr>
        <p:spPr bwMode="auto">
          <a:xfrm>
            <a:off x="2872889" y="554173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122" name="Rectangle 44"/>
          <p:cNvSpPr>
            <a:spLocks noChangeArrowheads="1"/>
          </p:cNvSpPr>
          <p:nvPr/>
        </p:nvSpPr>
        <p:spPr bwMode="auto">
          <a:xfrm>
            <a:off x="9626114" y="5557610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123" name="Rectangle 45"/>
          <p:cNvSpPr>
            <a:spLocks noChangeArrowheads="1"/>
          </p:cNvSpPr>
          <p:nvPr/>
        </p:nvSpPr>
        <p:spPr bwMode="auto">
          <a:xfrm>
            <a:off x="2129939" y="556713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cxnSp>
        <p:nvCxnSpPr>
          <p:cNvPr id="124" name="直接箭头连接符 123"/>
          <p:cNvCxnSpPr/>
          <p:nvPr/>
        </p:nvCxnSpPr>
        <p:spPr>
          <a:xfrm>
            <a:off x="2014193" y="5547872"/>
            <a:ext cx="8136904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矩形 10"/>
          <p:cNvSpPr>
            <a:spLocks noChangeArrowheads="1"/>
          </p:cNvSpPr>
          <p:nvPr/>
        </p:nvSpPr>
        <p:spPr bwMode="auto">
          <a:xfrm>
            <a:off x="5625306" y="5808319"/>
            <a:ext cx="941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正确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9971570" y="2369722"/>
            <a:ext cx="372902" cy="464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5" name="椭圆 124"/>
          <p:cNvSpPr/>
          <p:nvPr/>
        </p:nvSpPr>
        <p:spPr>
          <a:xfrm>
            <a:off x="3923188" y="3708066"/>
            <a:ext cx="907472" cy="464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27" grpId="0"/>
      <p:bldP spid="100" grpId="0" animBg="1"/>
      <p:bldP spid="100" grpId="1" animBg="1"/>
      <p:bldP spid="125" grpId="0" animBg="1"/>
      <p:bldP spid="1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40670" y="5047705"/>
            <a:ext cx="4871847" cy="504946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观察数轴上的数，你有什么发现？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47730" y="1957654"/>
            <a:ext cx="714375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367810" y="1949777"/>
            <a:ext cx="398463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 pitchFamily="34" charset="0"/>
              </a:rPr>
              <a:t>1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871864" y="1957654"/>
            <a:ext cx="920750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616459" y="1957654"/>
            <a:ext cx="992188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 pitchFamily="34" charset="0"/>
              </a:rPr>
              <a:t>2.5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327681" y="1946572"/>
            <a:ext cx="1198563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-0.5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392195" y="1957654"/>
            <a:ext cx="1008063" cy="40011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 pitchFamily="34" charset="0"/>
              </a:rPr>
              <a:t>1.5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4250197" y="1325298"/>
            <a:ext cx="3691607" cy="317753"/>
          </a:xfrm>
          <a:custGeom>
            <a:avLst/>
            <a:gdLst/>
            <a:ahLst/>
            <a:cxnLst/>
            <a:rect l="l" t="t" r="r" b="b"/>
            <a:pathLst>
              <a:path w="3691607" h="317753">
                <a:moveTo>
                  <a:pt x="3645991" y="227883"/>
                </a:moveTo>
                <a:cubicBezTo>
                  <a:pt x="3642619" y="228073"/>
                  <a:pt x="3639340" y="229352"/>
                  <a:pt x="3636152" y="231722"/>
                </a:cubicBezTo>
                <a:cubicBezTo>
                  <a:pt x="3629778" y="236462"/>
                  <a:pt x="3626591" y="242778"/>
                  <a:pt x="3626591" y="250673"/>
                </a:cubicBezTo>
                <a:cubicBezTo>
                  <a:pt x="3626591" y="258567"/>
                  <a:pt x="3630140" y="264493"/>
                  <a:pt x="3637239" y="268451"/>
                </a:cubicBezTo>
                <a:cubicBezTo>
                  <a:pt x="3644337" y="272409"/>
                  <a:pt x="3651285" y="272208"/>
                  <a:pt x="3658082" y="267849"/>
                </a:cubicBezTo>
                <a:cubicBezTo>
                  <a:pt x="3664879" y="263475"/>
                  <a:pt x="3668074" y="257165"/>
                  <a:pt x="3667665" y="248920"/>
                </a:cubicBezTo>
                <a:cubicBezTo>
                  <a:pt x="3667256" y="240674"/>
                  <a:pt x="3663496" y="234562"/>
                  <a:pt x="3656383" y="230582"/>
                </a:cubicBezTo>
                <a:cubicBezTo>
                  <a:pt x="3652827" y="228592"/>
                  <a:pt x="3649363" y="227693"/>
                  <a:pt x="3645991" y="227883"/>
                </a:cubicBezTo>
                <a:close/>
                <a:moveTo>
                  <a:pt x="3042193" y="226861"/>
                </a:moveTo>
                <a:cubicBezTo>
                  <a:pt x="3039862" y="226266"/>
                  <a:pt x="3032240" y="226846"/>
                  <a:pt x="3019327" y="228603"/>
                </a:cubicBezTo>
                <a:cubicBezTo>
                  <a:pt x="3006413" y="230360"/>
                  <a:pt x="2989603" y="232866"/>
                  <a:pt x="2968896" y="236121"/>
                </a:cubicBezTo>
                <a:cubicBezTo>
                  <a:pt x="2971606" y="248454"/>
                  <a:pt x="2974173" y="263461"/>
                  <a:pt x="2976597" y="281142"/>
                </a:cubicBezTo>
                <a:cubicBezTo>
                  <a:pt x="2992457" y="280310"/>
                  <a:pt x="3013379" y="277385"/>
                  <a:pt x="3039364" y="272366"/>
                </a:cubicBezTo>
                <a:cubicBezTo>
                  <a:pt x="3041787" y="262658"/>
                  <a:pt x="3043447" y="252795"/>
                  <a:pt x="3044344" y="242778"/>
                </a:cubicBezTo>
                <a:cubicBezTo>
                  <a:pt x="3045240" y="232762"/>
                  <a:pt x="3044523" y="227456"/>
                  <a:pt x="3042193" y="226861"/>
                </a:cubicBezTo>
                <a:close/>
                <a:moveTo>
                  <a:pt x="863118" y="217777"/>
                </a:moveTo>
                <a:cubicBezTo>
                  <a:pt x="866864" y="218075"/>
                  <a:pt x="864447" y="221451"/>
                  <a:pt x="855864" y="227904"/>
                </a:cubicBezTo>
                <a:cubicBezTo>
                  <a:pt x="844420" y="236508"/>
                  <a:pt x="831554" y="244729"/>
                  <a:pt x="817264" y="252566"/>
                </a:cubicBezTo>
                <a:cubicBezTo>
                  <a:pt x="802974" y="260403"/>
                  <a:pt x="792054" y="267827"/>
                  <a:pt x="784503" y="274840"/>
                </a:cubicBezTo>
                <a:cubicBezTo>
                  <a:pt x="776953" y="281852"/>
                  <a:pt x="767747" y="280138"/>
                  <a:pt x="756884" y="269699"/>
                </a:cubicBezTo>
                <a:cubicBezTo>
                  <a:pt x="746021" y="259259"/>
                  <a:pt x="742519" y="253620"/>
                  <a:pt x="746376" y="252781"/>
                </a:cubicBezTo>
                <a:cubicBezTo>
                  <a:pt x="750234" y="251942"/>
                  <a:pt x="756737" y="250866"/>
                  <a:pt x="765886" y="249554"/>
                </a:cubicBezTo>
                <a:cubicBezTo>
                  <a:pt x="775035" y="248242"/>
                  <a:pt x="784267" y="245370"/>
                  <a:pt x="793581" y="240939"/>
                </a:cubicBezTo>
                <a:cubicBezTo>
                  <a:pt x="802895" y="236508"/>
                  <a:pt x="812951" y="232493"/>
                  <a:pt x="823749" y="228894"/>
                </a:cubicBezTo>
                <a:cubicBezTo>
                  <a:pt x="835651" y="224305"/>
                  <a:pt x="846840" y="220842"/>
                  <a:pt x="857316" y="218504"/>
                </a:cubicBezTo>
                <a:cubicBezTo>
                  <a:pt x="859935" y="217920"/>
                  <a:pt x="861869" y="217677"/>
                  <a:pt x="863118" y="217777"/>
                </a:cubicBezTo>
                <a:close/>
                <a:moveTo>
                  <a:pt x="3344182" y="212460"/>
                </a:moveTo>
                <a:lnTo>
                  <a:pt x="3320112" y="217472"/>
                </a:lnTo>
                <a:cubicBezTo>
                  <a:pt x="3314677" y="229675"/>
                  <a:pt x="3312114" y="236290"/>
                  <a:pt x="3312422" y="237315"/>
                </a:cubicBezTo>
                <a:cubicBezTo>
                  <a:pt x="3312731" y="238340"/>
                  <a:pt x="3314132" y="239211"/>
                  <a:pt x="3316627" y="239928"/>
                </a:cubicBezTo>
                <a:cubicBezTo>
                  <a:pt x="3319123" y="240645"/>
                  <a:pt x="3323346" y="242237"/>
                  <a:pt x="3329297" y="244704"/>
                </a:cubicBezTo>
                <a:cubicBezTo>
                  <a:pt x="3334775" y="238050"/>
                  <a:pt x="3339737" y="227302"/>
                  <a:pt x="3344182" y="212460"/>
                </a:cubicBezTo>
                <a:close/>
                <a:moveTo>
                  <a:pt x="3648472" y="204963"/>
                </a:moveTo>
                <a:cubicBezTo>
                  <a:pt x="3653993" y="205085"/>
                  <a:pt x="3659638" y="206358"/>
                  <a:pt x="3665406" y="208781"/>
                </a:cubicBezTo>
                <a:cubicBezTo>
                  <a:pt x="3676943" y="213628"/>
                  <a:pt x="3684604" y="221308"/>
                  <a:pt x="3688390" y="231819"/>
                </a:cubicBezTo>
                <a:cubicBezTo>
                  <a:pt x="3692176" y="242330"/>
                  <a:pt x="3692621" y="252727"/>
                  <a:pt x="3689724" y="263009"/>
                </a:cubicBezTo>
                <a:cubicBezTo>
                  <a:pt x="3686827" y="273291"/>
                  <a:pt x="3681407" y="281160"/>
                  <a:pt x="3673462" y="286616"/>
                </a:cubicBezTo>
                <a:cubicBezTo>
                  <a:pt x="3665518" y="292073"/>
                  <a:pt x="3656078" y="294801"/>
                  <a:pt x="3645144" y="294801"/>
                </a:cubicBezTo>
                <a:cubicBezTo>
                  <a:pt x="3634209" y="294801"/>
                  <a:pt x="3624308" y="290363"/>
                  <a:pt x="3615438" y="281486"/>
                </a:cubicBezTo>
                <a:cubicBezTo>
                  <a:pt x="3606569" y="272610"/>
                  <a:pt x="3602134" y="263066"/>
                  <a:pt x="3602134" y="252856"/>
                </a:cubicBezTo>
                <a:cubicBezTo>
                  <a:pt x="3602134" y="242646"/>
                  <a:pt x="3604521" y="233715"/>
                  <a:pt x="3609297" y="226065"/>
                </a:cubicBezTo>
                <a:cubicBezTo>
                  <a:pt x="3614072" y="218414"/>
                  <a:pt x="3621733" y="212409"/>
                  <a:pt x="3632280" y="208050"/>
                </a:cubicBezTo>
                <a:cubicBezTo>
                  <a:pt x="3637554" y="205870"/>
                  <a:pt x="3642952" y="204841"/>
                  <a:pt x="3648472" y="204963"/>
                </a:cubicBezTo>
                <a:close/>
                <a:moveTo>
                  <a:pt x="3052195" y="197091"/>
                </a:moveTo>
                <a:cubicBezTo>
                  <a:pt x="3056425" y="197241"/>
                  <a:pt x="3061175" y="198621"/>
                  <a:pt x="3066445" y="201231"/>
                </a:cubicBezTo>
                <a:cubicBezTo>
                  <a:pt x="3076985" y="206451"/>
                  <a:pt x="3085859" y="212431"/>
                  <a:pt x="3093065" y="219171"/>
                </a:cubicBezTo>
                <a:cubicBezTo>
                  <a:pt x="3100270" y="225911"/>
                  <a:pt x="3099664" y="232776"/>
                  <a:pt x="3091247" y="239767"/>
                </a:cubicBezTo>
                <a:cubicBezTo>
                  <a:pt x="3082829" y="246758"/>
                  <a:pt x="3074892" y="256936"/>
                  <a:pt x="3067435" y="270301"/>
                </a:cubicBezTo>
                <a:cubicBezTo>
                  <a:pt x="3080929" y="286419"/>
                  <a:pt x="3080957" y="294758"/>
                  <a:pt x="3067521" y="295317"/>
                </a:cubicBezTo>
                <a:cubicBezTo>
                  <a:pt x="3054084" y="295877"/>
                  <a:pt x="3024113" y="297877"/>
                  <a:pt x="2977608" y="301319"/>
                </a:cubicBezTo>
                <a:cubicBezTo>
                  <a:pt x="2973951" y="314971"/>
                  <a:pt x="2968896" y="317774"/>
                  <a:pt x="2962443" y="309729"/>
                </a:cubicBezTo>
                <a:cubicBezTo>
                  <a:pt x="2955990" y="301684"/>
                  <a:pt x="2950523" y="287592"/>
                  <a:pt x="2946042" y="267451"/>
                </a:cubicBezTo>
                <a:cubicBezTo>
                  <a:pt x="2941560" y="247310"/>
                  <a:pt x="2937025" y="233873"/>
                  <a:pt x="2932436" y="227140"/>
                </a:cubicBezTo>
                <a:cubicBezTo>
                  <a:pt x="2927847" y="220408"/>
                  <a:pt x="2928786" y="216475"/>
                  <a:pt x="2935254" y="215342"/>
                </a:cubicBezTo>
                <a:cubicBezTo>
                  <a:pt x="2941721" y="214209"/>
                  <a:pt x="2947848" y="214320"/>
                  <a:pt x="2953635" y="215675"/>
                </a:cubicBezTo>
                <a:cubicBezTo>
                  <a:pt x="2959421" y="217031"/>
                  <a:pt x="2968649" y="217052"/>
                  <a:pt x="2981318" y="215740"/>
                </a:cubicBezTo>
                <a:cubicBezTo>
                  <a:pt x="2993988" y="214428"/>
                  <a:pt x="3005518" y="212686"/>
                  <a:pt x="3015907" y="210513"/>
                </a:cubicBezTo>
                <a:cubicBezTo>
                  <a:pt x="3026297" y="208340"/>
                  <a:pt x="3034682" y="204945"/>
                  <a:pt x="3041063" y="200328"/>
                </a:cubicBezTo>
                <a:cubicBezTo>
                  <a:pt x="3044254" y="198019"/>
                  <a:pt x="3047964" y="196940"/>
                  <a:pt x="3052195" y="197091"/>
                </a:cubicBezTo>
                <a:close/>
                <a:moveTo>
                  <a:pt x="2020228" y="186443"/>
                </a:moveTo>
                <a:cubicBezTo>
                  <a:pt x="2024166" y="186866"/>
                  <a:pt x="2029136" y="187873"/>
                  <a:pt x="2035137" y="189465"/>
                </a:cubicBezTo>
                <a:cubicBezTo>
                  <a:pt x="2057322" y="194283"/>
                  <a:pt x="2071515" y="201984"/>
                  <a:pt x="2077717" y="212567"/>
                </a:cubicBezTo>
                <a:cubicBezTo>
                  <a:pt x="2083919" y="223150"/>
                  <a:pt x="2085640" y="233203"/>
                  <a:pt x="2082879" y="242725"/>
                </a:cubicBezTo>
                <a:cubicBezTo>
                  <a:pt x="2080119" y="252247"/>
                  <a:pt x="2075182" y="255534"/>
                  <a:pt x="2068070" y="252587"/>
                </a:cubicBezTo>
                <a:cubicBezTo>
                  <a:pt x="2060957" y="249640"/>
                  <a:pt x="2052191" y="242958"/>
                  <a:pt x="2041773" y="232540"/>
                </a:cubicBezTo>
                <a:cubicBezTo>
                  <a:pt x="2031355" y="222121"/>
                  <a:pt x="2021643" y="210746"/>
                  <a:pt x="2012637" y="198413"/>
                </a:cubicBezTo>
                <a:cubicBezTo>
                  <a:pt x="2005883" y="189164"/>
                  <a:pt x="2008413" y="185174"/>
                  <a:pt x="2020228" y="186443"/>
                </a:cubicBezTo>
                <a:close/>
                <a:moveTo>
                  <a:pt x="1875964" y="181670"/>
                </a:moveTo>
                <a:cubicBezTo>
                  <a:pt x="1879027" y="182246"/>
                  <a:pt x="1881303" y="187006"/>
                  <a:pt x="1882791" y="195951"/>
                </a:cubicBezTo>
                <a:cubicBezTo>
                  <a:pt x="1885766" y="213840"/>
                  <a:pt x="1881521" y="231636"/>
                  <a:pt x="1870056" y="249339"/>
                </a:cubicBezTo>
                <a:cubicBezTo>
                  <a:pt x="1858591" y="267042"/>
                  <a:pt x="1850016" y="270025"/>
                  <a:pt x="1844330" y="258287"/>
                </a:cubicBezTo>
                <a:cubicBezTo>
                  <a:pt x="1838644" y="246550"/>
                  <a:pt x="1839211" y="236046"/>
                  <a:pt x="1846029" y="226775"/>
                </a:cubicBezTo>
                <a:cubicBezTo>
                  <a:pt x="1852848" y="217504"/>
                  <a:pt x="1858975" y="206078"/>
                  <a:pt x="1864410" y="192498"/>
                </a:cubicBezTo>
                <a:cubicBezTo>
                  <a:pt x="1869049" y="184704"/>
                  <a:pt x="1872900" y="181095"/>
                  <a:pt x="1875964" y="181670"/>
                </a:cubicBezTo>
                <a:close/>
                <a:moveTo>
                  <a:pt x="544728" y="122686"/>
                </a:moveTo>
                <a:cubicBezTo>
                  <a:pt x="539946" y="123124"/>
                  <a:pt x="533241" y="124024"/>
                  <a:pt x="524616" y="125386"/>
                </a:cubicBezTo>
                <a:cubicBezTo>
                  <a:pt x="515990" y="126748"/>
                  <a:pt x="501603" y="129043"/>
                  <a:pt x="481455" y="132269"/>
                </a:cubicBezTo>
                <a:lnTo>
                  <a:pt x="481455" y="155608"/>
                </a:lnTo>
                <a:cubicBezTo>
                  <a:pt x="495193" y="152984"/>
                  <a:pt x="506393" y="150528"/>
                  <a:pt x="515054" y="148241"/>
                </a:cubicBezTo>
                <a:cubicBezTo>
                  <a:pt x="523716" y="145953"/>
                  <a:pt x="531528" y="147441"/>
                  <a:pt x="538490" y="152704"/>
                </a:cubicBezTo>
                <a:cubicBezTo>
                  <a:pt x="545452" y="157967"/>
                  <a:pt x="541078" y="162269"/>
                  <a:pt x="525369" y="165610"/>
                </a:cubicBezTo>
                <a:cubicBezTo>
                  <a:pt x="509659" y="168951"/>
                  <a:pt x="495021" y="170170"/>
                  <a:pt x="481455" y="169267"/>
                </a:cubicBezTo>
                <a:lnTo>
                  <a:pt x="481455" y="192046"/>
                </a:lnTo>
                <a:cubicBezTo>
                  <a:pt x="492340" y="189451"/>
                  <a:pt x="503159" y="187228"/>
                  <a:pt x="513914" y="185378"/>
                </a:cubicBezTo>
                <a:cubicBezTo>
                  <a:pt x="524670" y="183528"/>
                  <a:pt x="532521" y="185260"/>
                  <a:pt x="537468" y="190573"/>
                </a:cubicBezTo>
                <a:cubicBezTo>
                  <a:pt x="542416" y="195886"/>
                  <a:pt x="539343" y="199962"/>
                  <a:pt x="528251" y="202802"/>
                </a:cubicBezTo>
                <a:cubicBezTo>
                  <a:pt x="517159" y="205641"/>
                  <a:pt x="501560" y="206609"/>
                  <a:pt x="481455" y="205705"/>
                </a:cubicBezTo>
                <a:lnTo>
                  <a:pt x="481455" y="228506"/>
                </a:lnTo>
                <a:cubicBezTo>
                  <a:pt x="494290" y="227675"/>
                  <a:pt x="506250" y="225889"/>
                  <a:pt x="517335" y="223150"/>
                </a:cubicBezTo>
                <a:cubicBezTo>
                  <a:pt x="528420" y="220411"/>
                  <a:pt x="536683" y="221960"/>
                  <a:pt x="542125" y="227797"/>
                </a:cubicBezTo>
                <a:cubicBezTo>
                  <a:pt x="547567" y="233633"/>
                  <a:pt x="543828" y="237935"/>
                  <a:pt x="530908" y="240703"/>
                </a:cubicBezTo>
                <a:cubicBezTo>
                  <a:pt x="517987" y="243470"/>
                  <a:pt x="501503" y="244854"/>
                  <a:pt x="481455" y="244854"/>
                </a:cubicBezTo>
                <a:lnTo>
                  <a:pt x="481455" y="268989"/>
                </a:lnTo>
                <a:cubicBezTo>
                  <a:pt x="518984" y="266336"/>
                  <a:pt x="543255" y="264644"/>
                  <a:pt x="554268" y="263912"/>
                </a:cubicBezTo>
                <a:cubicBezTo>
                  <a:pt x="556906" y="197101"/>
                  <a:pt x="558003" y="158286"/>
                  <a:pt x="557559" y="147466"/>
                </a:cubicBezTo>
                <a:cubicBezTo>
                  <a:pt x="557114" y="136647"/>
                  <a:pt x="556060" y="129702"/>
                  <a:pt x="554397" y="126634"/>
                </a:cubicBezTo>
                <a:cubicBezTo>
                  <a:pt x="552733" y="123565"/>
                  <a:pt x="549510" y="122249"/>
                  <a:pt x="544728" y="122686"/>
                </a:cubicBezTo>
                <a:close/>
                <a:moveTo>
                  <a:pt x="2058930" y="109291"/>
                </a:moveTo>
                <a:cubicBezTo>
                  <a:pt x="2066522" y="109219"/>
                  <a:pt x="2072773" y="109906"/>
                  <a:pt x="2077685" y="111350"/>
                </a:cubicBezTo>
                <a:cubicBezTo>
                  <a:pt x="2087508" y="114240"/>
                  <a:pt x="2095570" y="120342"/>
                  <a:pt x="2101873" y="129656"/>
                </a:cubicBezTo>
                <a:cubicBezTo>
                  <a:pt x="2108176" y="138970"/>
                  <a:pt x="2098489" y="142953"/>
                  <a:pt x="2072813" y="141605"/>
                </a:cubicBezTo>
                <a:cubicBezTo>
                  <a:pt x="2047136" y="140257"/>
                  <a:pt x="2011383" y="140773"/>
                  <a:pt x="1965551" y="143153"/>
                </a:cubicBezTo>
                <a:cubicBezTo>
                  <a:pt x="1974543" y="148646"/>
                  <a:pt x="1977690" y="154500"/>
                  <a:pt x="1974994" y="160717"/>
                </a:cubicBezTo>
                <a:cubicBezTo>
                  <a:pt x="1972299" y="166933"/>
                  <a:pt x="1972065" y="184346"/>
                  <a:pt x="1974295" y="212954"/>
                </a:cubicBezTo>
                <a:cubicBezTo>
                  <a:pt x="1976525" y="241563"/>
                  <a:pt x="1976941" y="261478"/>
                  <a:pt x="1975543" y="272699"/>
                </a:cubicBezTo>
                <a:cubicBezTo>
                  <a:pt x="1974145" y="283921"/>
                  <a:pt x="1969520" y="294457"/>
                  <a:pt x="1961669" y="304309"/>
                </a:cubicBezTo>
                <a:cubicBezTo>
                  <a:pt x="1953818" y="314160"/>
                  <a:pt x="1947881" y="315465"/>
                  <a:pt x="1943858" y="308224"/>
                </a:cubicBezTo>
                <a:cubicBezTo>
                  <a:pt x="1939836" y="300982"/>
                  <a:pt x="1931393" y="291058"/>
                  <a:pt x="1918530" y="278453"/>
                </a:cubicBezTo>
                <a:cubicBezTo>
                  <a:pt x="1905667" y="265848"/>
                  <a:pt x="1903308" y="260481"/>
                  <a:pt x="1911453" y="262353"/>
                </a:cubicBezTo>
                <a:cubicBezTo>
                  <a:pt x="1919598" y="264224"/>
                  <a:pt x="1926403" y="265798"/>
                  <a:pt x="1931866" y="267074"/>
                </a:cubicBezTo>
                <a:cubicBezTo>
                  <a:pt x="1937330" y="268351"/>
                  <a:pt x="1941356" y="268903"/>
                  <a:pt x="1943944" y="268731"/>
                </a:cubicBezTo>
                <a:cubicBezTo>
                  <a:pt x="1946533" y="268559"/>
                  <a:pt x="1947608" y="250078"/>
                  <a:pt x="1947171" y="213288"/>
                </a:cubicBezTo>
                <a:cubicBezTo>
                  <a:pt x="1946734" y="176498"/>
                  <a:pt x="1944794" y="154174"/>
                  <a:pt x="1941352" y="146315"/>
                </a:cubicBezTo>
                <a:cubicBezTo>
                  <a:pt x="1914622" y="150818"/>
                  <a:pt x="1893650" y="154188"/>
                  <a:pt x="1878435" y="156425"/>
                </a:cubicBezTo>
                <a:cubicBezTo>
                  <a:pt x="1863220" y="158662"/>
                  <a:pt x="1852293" y="160014"/>
                  <a:pt x="1845653" y="160480"/>
                </a:cubicBezTo>
                <a:cubicBezTo>
                  <a:pt x="1839013" y="160946"/>
                  <a:pt x="1833220" y="160935"/>
                  <a:pt x="1828273" y="160448"/>
                </a:cubicBezTo>
                <a:cubicBezTo>
                  <a:pt x="1823325" y="159960"/>
                  <a:pt x="1816370" y="155662"/>
                  <a:pt x="1807408" y="147552"/>
                </a:cubicBezTo>
                <a:cubicBezTo>
                  <a:pt x="1798445" y="139443"/>
                  <a:pt x="1800739" y="135388"/>
                  <a:pt x="1814291" y="135388"/>
                </a:cubicBezTo>
                <a:cubicBezTo>
                  <a:pt x="1826064" y="135388"/>
                  <a:pt x="1842100" y="134506"/>
                  <a:pt x="1862399" y="132742"/>
                </a:cubicBezTo>
                <a:cubicBezTo>
                  <a:pt x="1882697" y="130979"/>
                  <a:pt x="1910926" y="127838"/>
                  <a:pt x="1947085" y="123321"/>
                </a:cubicBezTo>
                <a:cubicBezTo>
                  <a:pt x="1983244" y="118804"/>
                  <a:pt x="2011594" y="114957"/>
                  <a:pt x="2032137" y="111781"/>
                </a:cubicBezTo>
                <a:cubicBezTo>
                  <a:pt x="2042408" y="110192"/>
                  <a:pt x="2051339" y="109363"/>
                  <a:pt x="2058930" y="109291"/>
                </a:cubicBezTo>
                <a:close/>
                <a:moveTo>
                  <a:pt x="2695146" y="78009"/>
                </a:moveTo>
                <a:cubicBezTo>
                  <a:pt x="2696352" y="77708"/>
                  <a:pt x="2697965" y="77733"/>
                  <a:pt x="2699985" y="78085"/>
                </a:cubicBezTo>
                <a:cubicBezTo>
                  <a:pt x="2708066" y="79490"/>
                  <a:pt x="2715770" y="81569"/>
                  <a:pt x="2723098" y="84323"/>
                </a:cubicBezTo>
                <a:cubicBezTo>
                  <a:pt x="2732103" y="87951"/>
                  <a:pt x="2735466" y="92400"/>
                  <a:pt x="2733186" y="97670"/>
                </a:cubicBezTo>
                <a:cubicBezTo>
                  <a:pt x="2730906" y="102940"/>
                  <a:pt x="2729558" y="113304"/>
                  <a:pt x="2729142" y="128763"/>
                </a:cubicBezTo>
                <a:cubicBezTo>
                  <a:pt x="2728726" y="144222"/>
                  <a:pt x="2728518" y="158598"/>
                  <a:pt x="2728518" y="171891"/>
                </a:cubicBezTo>
                <a:cubicBezTo>
                  <a:pt x="2728518" y="184052"/>
                  <a:pt x="2726331" y="195205"/>
                  <a:pt x="2721958" y="205351"/>
                </a:cubicBezTo>
                <a:cubicBezTo>
                  <a:pt x="2717584" y="215496"/>
                  <a:pt x="2712382" y="215037"/>
                  <a:pt x="2706352" y="203974"/>
                </a:cubicBezTo>
                <a:cubicBezTo>
                  <a:pt x="2700322" y="192910"/>
                  <a:pt x="2698207" y="182965"/>
                  <a:pt x="2700006" y="174139"/>
                </a:cubicBezTo>
                <a:cubicBezTo>
                  <a:pt x="2701806" y="165313"/>
                  <a:pt x="2702706" y="151062"/>
                  <a:pt x="2702706" y="131387"/>
                </a:cubicBezTo>
                <a:cubicBezTo>
                  <a:pt x="2702706" y="112501"/>
                  <a:pt x="2700232" y="98545"/>
                  <a:pt x="2695285" y="89517"/>
                </a:cubicBezTo>
                <a:cubicBezTo>
                  <a:pt x="2691574" y="82747"/>
                  <a:pt x="2691528" y="78911"/>
                  <a:pt x="2695146" y="78009"/>
                </a:cubicBezTo>
                <a:close/>
                <a:moveTo>
                  <a:pt x="2987352" y="73439"/>
                </a:moveTo>
                <a:cubicBezTo>
                  <a:pt x="2983423" y="80566"/>
                  <a:pt x="2977271" y="87678"/>
                  <a:pt x="2968896" y="94777"/>
                </a:cubicBezTo>
                <a:cubicBezTo>
                  <a:pt x="2977600" y="96010"/>
                  <a:pt x="2984294" y="98738"/>
                  <a:pt x="2988976" y="102961"/>
                </a:cubicBezTo>
                <a:cubicBezTo>
                  <a:pt x="2993658" y="107185"/>
                  <a:pt x="3001047" y="113484"/>
                  <a:pt x="3011142" y="121858"/>
                </a:cubicBezTo>
                <a:cubicBezTo>
                  <a:pt x="3018126" y="112336"/>
                  <a:pt x="3023830" y="103151"/>
                  <a:pt x="3028254" y="94304"/>
                </a:cubicBezTo>
                <a:cubicBezTo>
                  <a:pt x="3032678" y="85456"/>
                  <a:pt x="3034890" y="79375"/>
                  <a:pt x="3034890" y="76063"/>
                </a:cubicBezTo>
                <a:cubicBezTo>
                  <a:pt x="3034890" y="74313"/>
                  <a:pt x="3031620" y="74112"/>
                  <a:pt x="3025081" y="75460"/>
                </a:cubicBezTo>
                <a:cubicBezTo>
                  <a:pt x="3018542" y="76808"/>
                  <a:pt x="3012089" y="78156"/>
                  <a:pt x="3005722" y="79504"/>
                </a:cubicBezTo>
                <a:cubicBezTo>
                  <a:pt x="2999355" y="80852"/>
                  <a:pt x="2993231" y="78830"/>
                  <a:pt x="2987352" y="73439"/>
                </a:cubicBezTo>
                <a:close/>
                <a:moveTo>
                  <a:pt x="3283346" y="61962"/>
                </a:moveTo>
                <a:cubicBezTo>
                  <a:pt x="3285821" y="62201"/>
                  <a:pt x="3288809" y="62753"/>
                  <a:pt x="3292310" y="63619"/>
                </a:cubicBezTo>
                <a:cubicBezTo>
                  <a:pt x="3306313" y="67082"/>
                  <a:pt x="3312444" y="75432"/>
                  <a:pt x="3310701" y="88668"/>
                </a:cubicBezTo>
                <a:cubicBezTo>
                  <a:pt x="3308959" y="101904"/>
                  <a:pt x="3301965" y="103510"/>
                  <a:pt x="3289718" y="93486"/>
                </a:cubicBezTo>
                <a:cubicBezTo>
                  <a:pt x="3282261" y="83247"/>
                  <a:pt x="3277328" y="74844"/>
                  <a:pt x="3274919" y="68276"/>
                </a:cubicBezTo>
                <a:cubicBezTo>
                  <a:pt x="3273112" y="63350"/>
                  <a:pt x="3275921" y="61246"/>
                  <a:pt x="3283346" y="61962"/>
                </a:cubicBezTo>
                <a:close/>
                <a:moveTo>
                  <a:pt x="3370032" y="43073"/>
                </a:moveTo>
                <a:cubicBezTo>
                  <a:pt x="3370905" y="42832"/>
                  <a:pt x="3371792" y="42915"/>
                  <a:pt x="3372694" y="43324"/>
                </a:cubicBezTo>
                <a:cubicBezTo>
                  <a:pt x="3376301" y="44959"/>
                  <a:pt x="3381438" y="48150"/>
                  <a:pt x="3388106" y="52896"/>
                </a:cubicBezTo>
                <a:cubicBezTo>
                  <a:pt x="3395836" y="59263"/>
                  <a:pt x="3396656" y="63974"/>
                  <a:pt x="3390569" y="67028"/>
                </a:cubicBezTo>
                <a:cubicBezTo>
                  <a:pt x="3384482" y="70083"/>
                  <a:pt x="3373429" y="76862"/>
                  <a:pt x="3357411" y="87366"/>
                </a:cubicBezTo>
                <a:cubicBezTo>
                  <a:pt x="3341393" y="97871"/>
                  <a:pt x="3337460" y="97129"/>
                  <a:pt x="3345612" y="85140"/>
                </a:cubicBezTo>
                <a:cubicBezTo>
                  <a:pt x="3353765" y="73152"/>
                  <a:pt x="3359415" y="62777"/>
                  <a:pt x="3362563" y="54015"/>
                </a:cubicBezTo>
                <a:cubicBezTo>
                  <a:pt x="3364924" y="47443"/>
                  <a:pt x="3367413" y="43796"/>
                  <a:pt x="3370032" y="43073"/>
                </a:cubicBezTo>
                <a:close/>
                <a:moveTo>
                  <a:pt x="1994908" y="39183"/>
                </a:moveTo>
                <a:cubicBezTo>
                  <a:pt x="2007045" y="38296"/>
                  <a:pt x="2016730" y="40232"/>
                  <a:pt x="2023963" y="44991"/>
                </a:cubicBezTo>
                <a:cubicBezTo>
                  <a:pt x="2033606" y="51337"/>
                  <a:pt x="2031567" y="56983"/>
                  <a:pt x="2017843" y="61930"/>
                </a:cubicBezTo>
                <a:cubicBezTo>
                  <a:pt x="2004119" y="66878"/>
                  <a:pt x="1984380" y="71130"/>
                  <a:pt x="1958625" y="74686"/>
                </a:cubicBezTo>
                <a:cubicBezTo>
                  <a:pt x="1931393" y="79246"/>
                  <a:pt x="1910865" y="77909"/>
                  <a:pt x="1897041" y="70674"/>
                </a:cubicBezTo>
                <a:cubicBezTo>
                  <a:pt x="1883217" y="63440"/>
                  <a:pt x="1883579" y="58933"/>
                  <a:pt x="1898127" y="57155"/>
                </a:cubicBezTo>
                <a:cubicBezTo>
                  <a:pt x="1912675" y="55377"/>
                  <a:pt x="1925693" y="53165"/>
                  <a:pt x="1937179" y="50519"/>
                </a:cubicBezTo>
                <a:cubicBezTo>
                  <a:pt x="1948666" y="47873"/>
                  <a:pt x="1963590" y="44704"/>
                  <a:pt x="1981953" y="41012"/>
                </a:cubicBezTo>
                <a:cubicBezTo>
                  <a:pt x="1986544" y="40089"/>
                  <a:pt x="1990862" y="39479"/>
                  <a:pt x="1994908" y="39183"/>
                </a:cubicBezTo>
                <a:close/>
                <a:moveTo>
                  <a:pt x="2670156" y="35815"/>
                </a:moveTo>
                <a:cubicBezTo>
                  <a:pt x="2677466" y="35569"/>
                  <a:pt x="2684035" y="38108"/>
                  <a:pt x="2689864" y="43432"/>
                </a:cubicBezTo>
                <a:cubicBezTo>
                  <a:pt x="2697637" y="50530"/>
                  <a:pt x="2696009" y="55499"/>
                  <a:pt x="2684981" y="58338"/>
                </a:cubicBezTo>
                <a:cubicBezTo>
                  <a:pt x="2673954" y="61178"/>
                  <a:pt x="2662105" y="63275"/>
                  <a:pt x="2649436" y="64630"/>
                </a:cubicBezTo>
                <a:cubicBezTo>
                  <a:pt x="2636766" y="65985"/>
                  <a:pt x="2627133" y="67100"/>
                  <a:pt x="2620536" y="67975"/>
                </a:cubicBezTo>
                <a:cubicBezTo>
                  <a:pt x="2629528" y="75618"/>
                  <a:pt x="2632313" y="81107"/>
                  <a:pt x="2628893" y="84441"/>
                </a:cubicBezTo>
                <a:cubicBezTo>
                  <a:pt x="2625473" y="87775"/>
                  <a:pt x="2621544" y="93877"/>
                  <a:pt x="2617106" y="102746"/>
                </a:cubicBezTo>
                <a:cubicBezTo>
                  <a:pt x="2612667" y="111616"/>
                  <a:pt x="2608856" y="117097"/>
                  <a:pt x="2605673" y="119191"/>
                </a:cubicBezTo>
                <a:cubicBezTo>
                  <a:pt x="2607150" y="119191"/>
                  <a:pt x="2611083" y="118553"/>
                  <a:pt x="2617471" y="117277"/>
                </a:cubicBezTo>
                <a:cubicBezTo>
                  <a:pt x="2623860" y="116000"/>
                  <a:pt x="2630245" y="113971"/>
                  <a:pt x="2636626" y="111189"/>
                </a:cubicBezTo>
                <a:cubicBezTo>
                  <a:pt x="2643007" y="108407"/>
                  <a:pt x="2649815" y="108730"/>
                  <a:pt x="2657050" y="112157"/>
                </a:cubicBezTo>
                <a:cubicBezTo>
                  <a:pt x="2664285" y="115584"/>
                  <a:pt x="2670128" y="120087"/>
                  <a:pt x="2674581" y="125666"/>
                </a:cubicBezTo>
                <a:cubicBezTo>
                  <a:pt x="2679034" y="131244"/>
                  <a:pt x="2678880" y="135632"/>
                  <a:pt x="2674119" y="138830"/>
                </a:cubicBezTo>
                <a:cubicBezTo>
                  <a:pt x="2669358" y="142028"/>
                  <a:pt x="2665475" y="147273"/>
                  <a:pt x="2662471" y="154565"/>
                </a:cubicBezTo>
                <a:cubicBezTo>
                  <a:pt x="2659467" y="161857"/>
                  <a:pt x="2652454" y="174003"/>
                  <a:pt x="2641434" y="191003"/>
                </a:cubicBezTo>
                <a:cubicBezTo>
                  <a:pt x="2630413" y="208003"/>
                  <a:pt x="2615076" y="226327"/>
                  <a:pt x="2595423" y="245973"/>
                </a:cubicBezTo>
                <a:cubicBezTo>
                  <a:pt x="2575770" y="265619"/>
                  <a:pt x="2555669" y="278217"/>
                  <a:pt x="2535119" y="283766"/>
                </a:cubicBezTo>
                <a:cubicBezTo>
                  <a:pt x="2514569" y="289316"/>
                  <a:pt x="2510590" y="287251"/>
                  <a:pt x="2523181" y="277571"/>
                </a:cubicBezTo>
                <a:cubicBezTo>
                  <a:pt x="2535772" y="267892"/>
                  <a:pt x="2548463" y="257535"/>
                  <a:pt x="2561254" y="246500"/>
                </a:cubicBezTo>
                <a:cubicBezTo>
                  <a:pt x="2574045" y="235465"/>
                  <a:pt x="2586550" y="222039"/>
                  <a:pt x="2598768" y="206222"/>
                </a:cubicBezTo>
                <a:cubicBezTo>
                  <a:pt x="2589777" y="202651"/>
                  <a:pt x="2581682" y="195126"/>
                  <a:pt x="2574483" y="183647"/>
                </a:cubicBezTo>
                <a:cubicBezTo>
                  <a:pt x="2567284" y="172167"/>
                  <a:pt x="2567757" y="166428"/>
                  <a:pt x="2575902" y="166428"/>
                </a:cubicBezTo>
                <a:cubicBezTo>
                  <a:pt x="2583073" y="166428"/>
                  <a:pt x="2590189" y="168442"/>
                  <a:pt x="2597251" y="172472"/>
                </a:cubicBezTo>
                <a:cubicBezTo>
                  <a:pt x="2604314" y="176502"/>
                  <a:pt x="2609157" y="182582"/>
                  <a:pt x="2611782" y="190713"/>
                </a:cubicBezTo>
                <a:cubicBezTo>
                  <a:pt x="2618579" y="178495"/>
                  <a:pt x="2624408" y="166696"/>
                  <a:pt x="2629270" y="155318"/>
                </a:cubicBezTo>
                <a:cubicBezTo>
                  <a:pt x="2634131" y="143939"/>
                  <a:pt x="2636289" y="137120"/>
                  <a:pt x="2635744" y="134861"/>
                </a:cubicBezTo>
                <a:cubicBezTo>
                  <a:pt x="2635199" y="132603"/>
                  <a:pt x="2631184" y="132599"/>
                  <a:pt x="2623698" y="134850"/>
                </a:cubicBezTo>
                <a:cubicBezTo>
                  <a:pt x="2616213" y="137102"/>
                  <a:pt x="2607121" y="137324"/>
                  <a:pt x="2596423" y="135517"/>
                </a:cubicBezTo>
                <a:cubicBezTo>
                  <a:pt x="2584435" y="149442"/>
                  <a:pt x="2571930" y="158999"/>
                  <a:pt x="2558909" y="164191"/>
                </a:cubicBezTo>
                <a:cubicBezTo>
                  <a:pt x="2545888" y="169382"/>
                  <a:pt x="2544164" y="166148"/>
                  <a:pt x="2553736" y="154489"/>
                </a:cubicBezTo>
                <a:cubicBezTo>
                  <a:pt x="2563308" y="142831"/>
                  <a:pt x="2572759" y="128566"/>
                  <a:pt x="2582087" y="111695"/>
                </a:cubicBezTo>
                <a:cubicBezTo>
                  <a:pt x="2591415" y="94823"/>
                  <a:pt x="2596079" y="81620"/>
                  <a:pt x="2596079" y="72083"/>
                </a:cubicBezTo>
                <a:cubicBezTo>
                  <a:pt x="2585783" y="75668"/>
                  <a:pt x="2576713" y="77690"/>
                  <a:pt x="2568869" y="78149"/>
                </a:cubicBezTo>
                <a:cubicBezTo>
                  <a:pt x="2561025" y="78608"/>
                  <a:pt x="2552575" y="74765"/>
                  <a:pt x="2543519" y="66620"/>
                </a:cubicBezTo>
                <a:cubicBezTo>
                  <a:pt x="2534463" y="58474"/>
                  <a:pt x="2536259" y="54402"/>
                  <a:pt x="2548907" y="54402"/>
                </a:cubicBezTo>
                <a:cubicBezTo>
                  <a:pt x="2559533" y="54402"/>
                  <a:pt x="2571579" y="53506"/>
                  <a:pt x="2585044" y="51713"/>
                </a:cubicBezTo>
                <a:cubicBezTo>
                  <a:pt x="2598510" y="49921"/>
                  <a:pt x="2612201" y="47719"/>
                  <a:pt x="2626118" y="45109"/>
                </a:cubicBezTo>
                <a:cubicBezTo>
                  <a:pt x="2640036" y="42500"/>
                  <a:pt x="2652196" y="39793"/>
                  <a:pt x="2662600" y="36989"/>
                </a:cubicBezTo>
                <a:cubicBezTo>
                  <a:pt x="2665201" y="36288"/>
                  <a:pt x="2667720" y="35897"/>
                  <a:pt x="2670156" y="35815"/>
                </a:cubicBezTo>
                <a:close/>
                <a:moveTo>
                  <a:pt x="3429261" y="34905"/>
                </a:moveTo>
                <a:cubicBezTo>
                  <a:pt x="3432642" y="35216"/>
                  <a:pt x="3437831" y="37136"/>
                  <a:pt x="3444829" y="40668"/>
                </a:cubicBezTo>
                <a:cubicBezTo>
                  <a:pt x="3458825" y="47730"/>
                  <a:pt x="3463722" y="54380"/>
                  <a:pt x="3459520" y="60618"/>
                </a:cubicBezTo>
                <a:cubicBezTo>
                  <a:pt x="3455319" y="66856"/>
                  <a:pt x="3451207" y="75557"/>
                  <a:pt x="3447184" y="86721"/>
                </a:cubicBezTo>
                <a:cubicBezTo>
                  <a:pt x="3443162" y="97885"/>
                  <a:pt x="3435881" y="111397"/>
                  <a:pt x="3425340" y="127257"/>
                </a:cubicBezTo>
                <a:cubicBezTo>
                  <a:pt x="3443036" y="123859"/>
                  <a:pt x="3459198" y="118510"/>
                  <a:pt x="3473825" y="111211"/>
                </a:cubicBezTo>
                <a:cubicBezTo>
                  <a:pt x="3488452" y="103911"/>
                  <a:pt x="3500225" y="103678"/>
                  <a:pt x="3509145" y="110512"/>
                </a:cubicBezTo>
                <a:cubicBezTo>
                  <a:pt x="3518064" y="117345"/>
                  <a:pt x="3517100" y="122970"/>
                  <a:pt x="3506252" y="127386"/>
                </a:cubicBezTo>
                <a:cubicBezTo>
                  <a:pt x="3495403" y="131803"/>
                  <a:pt x="3477431" y="135890"/>
                  <a:pt x="3452336" y="139647"/>
                </a:cubicBezTo>
                <a:cubicBezTo>
                  <a:pt x="3465830" y="142214"/>
                  <a:pt x="3470968" y="148438"/>
                  <a:pt x="3467748" y="158318"/>
                </a:cubicBezTo>
                <a:cubicBezTo>
                  <a:pt x="3464529" y="168199"/>
                  <a:pt x="3461790" y="179015"/>
                  <a:pt x="3459531" y="190767"/>
                </a:cubicBezTo>
                <a:cubicBezTo>
                  <a:pt x="3457273" y="202518"/>
                  <a:pt x="3453075" y="215543"/>
                  <a:pt x="3446937" y="229840"/>
                </a:cubicBezTo>
                <a:cubicBezTo>
                  <a:pt x="3454538" y="238831"/>
                  <a:pt x="3463381" y="247496"/>
                  <a:pt x="3473470" y="255835"/>
                </a:cubicBezTo>
                <a:cubicBezTo>
                  <a:pt x="3483558" y="264174"/>
                  <a:pt x="3494041" y="270516"/>
                  <a:pt x="3504918" y="274861"/>
                </a:cubicBezTo>
                <a:cubicBezTo>
                  <a:pt x="3515795" y="279206"/>
                  <a:pt x="3525722" y="283860"/>
                  <a:pt x="3534699" y="288821"/>
                </a:cubicBezTo>
                <a:cubicBezTo>
                  <a:pt x="3543676" y="293783"/>
                  <a:pt x="3539095" y="297146"/>
                  <a:pt x="3520954" y="298910"/>
                </a:cubicBezTo>
                <a:cubicBezTo>
                  <a:pt x="3502814" y="300673"/>
                  <a:pt x="3489119" y="300835"/>
                  <a:pt x="3479869" y="299394"/>
                </a:cubicBezTo>
                <a:cubicBezTo>
                  <a:pt x="3470620" y="297952"/>
                  <a:pt x="3463869" y="293926"/>
                  <a:pt x="3459617" y="287316"/>
                </a:cubicBezTo>
                <a:cubicBezTo>
                  <a:pt x="3455366" y="280705"/>
                  <a:pt x="3446048" y="267003"/>
                  <a:pt x="3431665" y="246209"/>
                </a:cubicBezTo>
                <a:cubicBezTo>
                  <a:pt x="3425513" y="254627"/>
                  <a:pt x="3418260" y="261621"/>
                  <a:pt x="3409907" y="267193"/>
                </a:cubicBezTo>
                <a:cubicBezTo>
                  <a:pt x="3401554" y="272764"/>
                  <a:pt x="3391437" y="276958"/>
                  <a:pt x="3379556" y="279776"/>
                </a:cubicBezTo>
                <a:cubicBezTo>
                  <a:pt x="3376586" y="280481"/>
                  <a:pt x="3374292" y="280854"/>
                  <a:pt x="3372674" y="280895"/>
                </a:cubicBezTo>
                <a:lnTo>
                  <a:pt x="3370957" y="280365"/>
                </a:lnTo>
                <a:lnTo>
                  <a:pt x="3370382" y="290402"/>
                </a:lnTo>
                <a:cubicBezTo>
                  <a:pt x="3367944" y="300534"/>
                  <a:pt x="3362947" y="301814"/>
                  <a:pt x="3355389" y="294242"/>
                </a:cubicBezTo>
                <a:cubicBezTo>
                  <a:pt x="3347832" y="286670"/>
                  <a:pt x="3340956" y="280110"/>
                  <a:pt x="3334761" y="274560"/>
                </a:cubicBezTo>
                <a:cubicBezTo>
                  <a:pt x="3321697" y="285100"/>
                  <a:pt x="3308945" y="292672"/>
                  <a:pt x="3296504" y="297275"/>
                </a:cubicBezTo>
                <a:cubicBezTo>
                  <a:pt x="3284065" y="301878"/>
                  <a:pt x="3270904" y="304642"/>
                  <a:pt x="3257022" y="305567"/>
                </a:cubicBezTo>
                <a:cubicBezTo>
                  <a:pt x="3243141" y="306492"/>
                  <a:pt x="3241549" y="303825"/>
                  <a:pt x="3252247" y="297565"/>
                </a:cubicBezTo>
                <a:cubicBezTo>
                  <a:pt x="3262945" y="291306"/>
                  <a:pt x="3273937" y="285570"/>
                  <a:pt x="3285222" y="280357"/>
                </a:cubicBezTo>
                <a:cubicBezTo>
                  <a:pt x="3296508" y="275144"/>
                  <a:pt x="3306719" y="268530"/>
                  <a:pt x="3315853" y="260514"/>
                </a:cubicBezTo>
                <a:cubicBezTo>
                  <a:pt x="3306317" y="254190"/>
                  <a:pt x="3299208" y="249873"/>
                  <a:pt x="3294525" y="247565"/>
                </a:cubicBezTo>
                <a:cubicBezTo>
                  <a:pt x="3289844" y="245256"/>
                  <a:pt x="3288642" y="241861"/>
                  <a:pt x="3290923" y="237379"/>
                </a:cubicBezTo>
                <a:cubicBezTo>
                  <a:pt x="3293203" y="232898"/>
                  <a:pt x="3295211" y="227739"/>
                  <a:pt x="3296945" y="221903"/>
                </a:cubicBezTo>
                <a:cubicBezTo>
                  <a:pt x="3277156" y="224541"/>
                  <a:pt x="3263612" y="227900"/>
                  <a:pt x="3256312" y="231980"/>
                </a:cubicBezTo>
                <a:cubicBezTo>
                  <a:pt x="3249013" y="236060"/>
                  <a:pt x="3240237" y="233124"/>
                  <a:pt x="3229984" y="223172"/>
                </a:cubicBezTo>
                <a:cubicBezTo>
                  <a:pt x="3219731" y="213220"/>
                  <a:pt x="3221054" y="208703"/>
                  <a:pt x="3233952" y="209620"/>
                </a:cubicBezTo>
                <a:cubicBezTo>
                  <a:pt x="3246852" y="210538"/>
                  <a:pt x="3269348" y="208466"/>
                  <a:pt x="3301441" y="203404"/>
                </a:cubicBezTo>
                <a:cubicBezTo>
                  <a:pt x="3303850" y="193323"/>
                  <a:pt x="3304155" y="184188"/>
                  <a:pt x="3302355" y="176000"/>
                </a:cubicBezTo>
                <a:cubicBezTo>
                  <a:pt x="3300556" y="167811"/>
                  <a:pt x="3305980" y="166772"/>
                  <a:pt x="3318628" y="172881"/>
                </a:cubicBezTo>
                <a:cubicBezTo>
                  <a:pt x="3331276" y="178990"/>
                  <a:pt x="3336567" y="183908"/>
                  <a:pt x="3334502" y="187637"/>
                </a:cubicBezTo>
                <a:cubicBezTo>
                  <a:pt x="3332437" y="191365"/>
                  <a:pt x="3329419" y="195087"/>
                  <a:pt x="3325447" y="198801"/>
                </a:cubicBezTo>
                <a:lnTo>
                  <a:pt x="3344849" y="196607"/>
                </a:lnTo>
                <a:cubicBezTo>
                  <a:pt x="3346212" y="192677"/>
                  <a:pt x="3346666" y="188013"/>
                  <a:pt x="3346215" y="182614"/>
                </a:cubicBezTo>
                <a:cubicBezTo>
                  <a:pt x="3345763" y="177215"/>
                  <a:pt x="3349481" y="176742"/>
                  <a:pt x="3357368" y="181194"/>
                </a:cubicBezTo>
                <a:cubicBezTo>
                  <a:pt x="3365255" y="185647"/>
                  <a:pt x="3370457" y="189479"/>
                  <a:pt x="3372974" y="192692"/>
                </a:cubicBezTo>
                <a:cubicBezTo>
                  <a:pt x="3375490" y="195904"/>
                  <a:pt x="3375533" y="200102"/>
                  <a:pt x="3373103" y="205286"/>
                </a:cubicBezTo>
                <a:cubicBezTo>
                  <a:pt x="3370672" y="210470"/>
                  <a:pt x="3367661" y="217783"/>
                  <a:pt x="3364068" y="227227"/>
                </a:cubicBezTo>
                <a:cubicBezTo>
                  <a:pt x="3360476" y="236670"/>
                  <a:pt x="3355705" y="245994"/>
                  <a:pt x="3349753" y="255201"/>
                </a:cubicBezTo>
                <a:cubicBezTo>
                  <a:pt x="3355360" y="258800"/>
                  <a:pt x="3360810" y="263034"/>
                  <a:pt x="3366101" y="267903"/>
                </a:cubicBezTo>
                <a:lnTo>
                  <a:pt x="3371115" y="277133"/>
                </a:lnTo>
                <a:lnTo>
                  <a:pt x="3376372" y="272312"/>
                </a:lnTo>
                <a:cubicBezTo>
                  <a:pt x="3386131" y="264518"/>
                  <a:pt x="3394535" y="257097"/>
                  <a:pt x="3401582" y="250049"/>
                </a:cubicBezTo>
                <a:cubicBezTo>
                  <a:pt x="3408631" y="243001"/>
                  <a:pt x="3414693" y="235942"/>
                  <a:pt x="3419769" y="228872"/>
                </a:cubicBezTo>
                <a:cubicBezTo>
                  <a:pt x="3413732" y="219164"/>
                  <a:pt x="3407896" y="210628"/>
                  <a:pt x="3402260" y="203264"/>
                </a:cubicBezTo>
                <a:cubicBezTo>
                  <a:pt x="3396624" y="195900"/>
                  <a:pt x="3391612" y="189160"/>
                  <a:pt x="3387224" y="183044"/>
                </a:cubicBezTo>
                <a:cubicBezTo>
                  <a:pt x="3382836" y="176928"/>
                  <a:pt x="3384156" y="173300"/>
                  <a:pt x="3391182" y="172160"/>
                </a:cubicBezTo>
                <a:cubicBezTo>
                  <a:pt x="3398209" y="171020"/>
                  <a:pt x="3403494" y="172673"/>
                  <a:pt x="3407035" y="177118"/>
                </a:cubicBezTo>
                <a:cubicBezTo>
                  <a:pt x="3410577" y="181564"/>
                  <a:pt x="3418242" y="192842"/>
                  <a:pt x="3430030" y="210954"/>
                </a:cubicBezTo>
                <a:cubicBezTo>
                  <a:pt x="3434002" y="201661"/>
                  <a:pt x="3436662" y="190566"/>
                  <a:pt x="3438010" y="177667"/>
                </a:cubicBezTo>
                <a:cubicBezTo>
                  <a:pt x="3439358" y="164768"/>
                  <a:pt x="3439681" y="152969"/>
                  <a:pt x="3438978" y="142272"/>
                </a:cubicBezTo>
                <a:cubicBezTo>
                  <a:pt x="3434346" y="143175"/>
                  <a:pt x="3428087" y="143175"/>
                  <a:pt x="3420200" y="142272"/>
                </a:cubicBezTo>
                <a:cubicBezTo>
                  <a:pt x="3410090" y="154217"/>
                  <a:pt x="3399392" y="163054"/>
                  <a:pt x="3388106" y="168783"/>
                </a:cubicBezTo>
                <a:cubicBezTo>
                  <a:pt x="3376821" y="174512"/>
                  <a:pt x="3376832" y="169575"/>
                  <a:pt x="3388138" y="153973"/>
                </a:cubicBezTo>
                <a:cubicBezTo>
                  <a:pt x="3399446" y="138371"/>
                  <a:pt x="3408896" y="119245"/>
                  <a:pt x="3416489" y="96594"/>
                </a:cubicBezTo>
                <a:cubicBezTo>
                  <a:pt x="3424082" y="73944"/>
                  <a:pt x="3427442" y="60106"/>
                  <a:pt x="3426567" y="55079"/>
                </a:cubicBezTo>
                <a:cubicBezTo>
                  <a:pt x="3425692" y="50053"/>
                  <a:pt x="3425018" y="44629"/>
                  <a:pt x="3424545" y="38807"/>
                </a:cubicBezTo>
                <a:cubicBezTo>
                  <a:pt x="3424308" y="35896"/>
                  <a:pt x="3425880" y="34595"/>
                  <a:pt x="3429261" y="34905"/>
                </a:cubicBezTo>
                <a:close/>
                <a:moveTo>
                  <a:pt x="2405588" y="34705"/>
                </a:moveTo>
                <a:cubicBezTo>
                  <a:pt x="2422508" y="33788"/>
                  <a:pt x="2434686" y="36586"/>
                  <a:pt x="2442123" y="43098"/>
                </a:cubicBezTo>
                <a:cubicBezTo>
                  <a:pt x="2452039" y="51781"/>
                  <a:pt x="2455230" y="58109"/>
                  <a:pt x="2451695" y="62081"/>
                </a:cubicBezTo>
                <a:cubicBezTo>
                  <a:pt x="2448161" y="66053"/>
                  <a:pt x="2438262" y="67588"/>
                  <a:pt x="2422000" y="66684"/>
                </a:cubicBezTo>
                <a:cubicBezTo>
                  <a:pt x="2405738" y="65781"/>
                  <a:pt x="2390448" y="65781"/>
                  <a:pt x="2376130" y="66684"/>
                </a:cubicBezTo>
                <a:cubicBezTo>
                  <a:pt x="2361811" y="67588"/>
                  <a:pt x="2340627" y="69187"/>
                  <a:pt x="2312577" y="71481"/>
                </a:cubicBezTo>
                <a:cubicBezTo>
                  <a:pt x="2320665" y="80200"/>
                  <a:pt x="2323587" y="86291"/>
                  <a:pt x="2321343" y="89754"/>
                </a:cubicBezTo>
                <a:cubicBezTo>
                  <a:pt x="2319099" y="93217"/>
                  <a:pt x="2317976" y="107532"/>
                  <a:pt x="2317976" y="132699"/>
                </a:cubicBezTo>
                <a:cubicBezTo>
                  <a:pt x="2338167" y="132699"/>
                  <a:pt x="2355766" y="135119"/>
                  <a:pt x="2370773" y="139959"/>
                </a:cubicBezTo>
                <a:cubicBezTo>
                  <a:pt x="2385780" y="144799"/>
                  <a:pt x="2394453" y="154493"/>
                  <a:pt x="2396790" y="169041"/>
                </a:cubicBezTo>
                <a:cubicBezTo>
                  <a:pt x="2399128" y="183589"/>
                  <a:pt x="2388781" y="185203"/>
                  <a:pt x="2365751" y="173881"/>
                </a:cubicBezTo>
                <a:cubicBezTo>
                  <a:pt x="2342720" y="162559"/>
                  <a:pt x="2326796" y="153371"/>
                  <a:pt x="2317976" y="146315"/>
                </a:cubicBezTo>
                <a:cubicBezTo>
                  <a:pt x="2318822" y="214102"/>
                  <a:pt x="2317822" y="259621"/>
                  <a:pt x="2314976" y="282874"/>
                </a:cubicBezTo>
                <a:cubicBezTo>
                  <a:pt x="2312129" y="306126"/>
                  <a:pt x="2307702" y="317753"/>
                  <a:pt x="2301693" y="317753"/>
                </a:cubicBezTo>
                <a:cubicBezTo>
                  <a:pt x="2297233" y="317753"/>
                  <a:pt x="2292505" y="312425"/>
                  <a:pt x="2287507" y="301771"/>
                </a:cubicBezTo>
                <a:cubicBezTo>
                  <a:pt x="2282510" y="291116"/>
                  <a:pt x="2280936" y="281945"/>
                  <a:pt x="2282786" y="274259"/>
                </a:cubicBezTo>
                <a:cubicBezTo>
                  <a:pt x="2284635" y="266572"/>
                  <a:pt x="2286435" y="258363"/>
                  <a:pt x="2288185" y="249629"/>
                </a:cubicBezTo>
                <a:cubicBezTo>
                  <a:pt x="2289934" y="240896"/>
                  <a:pt x="2291261" y="211205"/>
                  <a:pt x="2292164" y="160555"/>
                </a:cubicBezTo>
                <a:cubicBezTo>
                  <a:pt x="2293067" y="109906"/>
                  <a:pt x="2290350" y="81318"/>
                  <a:pt x="2284012" y="74794"/>
                </a:cubicBezTo>
                <a:cubicBezTo>
                  <a:pt x="2239385" y="81992"/>
                  <a:pt x="2211411" y="86714"/>
                  <a:pt x="2200089" y="88958"/>
                </a:cubicBezTo>
                <a:cubicBezTo>
                  <a:pt x="2188768" y="91202"/>
                  <a:pt x="2178113" y="87126"/>
                  <a:pt x="2168125" y="76730"/>
                </a:cubicBezTo>
                <a:cubicBezTo>
                  <a:pt x="2158137" y="66333"/>
                  <a:pt x="2158503" y="61590"/>
                  <a:pt x="2169222" y="62501"/>
                </a:cubicBezTo>
                <a:cubicBezTo>
                  <a:pt x="2179941" y="63411"/>
                  <a:pt x="2198440" y="62533"/>
                  <a:pt x="2224718" y="59865"/>
                </a:cubicBezTo>
                <a:cubicBezTo>
                  <a:pt x="2250997" y="57198"/>
                  <a:pt x="2277935" y="53828"/>
                  <a:pt x="2305533" y="49756"/>
                </a:cubicBezTo>
                <a:cubicBezTo>
                  <a:pt x="2333130" y="45683"/>
                  <a:pt x="2360316" y="41385"/>
                  <a:pt x="2387089" y="36860"/>
                </a:cubicBezTo>
                <a:cubicBezTo>
                  <a:pt x="2393782" y="35729"/>
                  <a:pt x="2399949" y="35011"/>
                  <a:pt x="2405588" y="34705"/>
                </a:cubicBezTo>
                <a:close/>
                <a:moveTo>
                  <a:pt x="792156" y="29977"/>
                </a:moveTo>
                <a:cubicBezTo>
                  <a:pt x="793916" y="29217"/>
                  <a:pt x="796667" y="29321"/>
                  <a:pt x="800410" y="30289"/>
                </a:cubicBezTo>
                <a:cubicBezTo>
                  <a:pt x="807896" y="32225"/>
                  <a:pt x="814220" y="35118"/>
                  <a:pt x="819382" y="38968"/>
                </a:cubicBezTo>
                <a:cubicBezTo>
                  <a:pt x="824545" y="42819"/>
                  <a:pt x="825230" y="47841"/>
                  <a:pt x="821437" y="54036"/>
                </a:cubicBezTo>
                <a:cubicBezTo>
                  <a:pt x="817644" y="60231"/>
                  <a:pt x="810872" y="71528"/>
                  <a:pt x="801120" y="87926"/>
                </a:cubicBezTo>
                <a:cubicBezTo>
                  <a:pt x="791369" y="104324"/>
                  <a:pt x="784493" y="114986"/>
                  <a:pt x="780492" y="119912"/>
                </a:cubicBezTo>
                <a:cubicBezTo>
                  <a:pt x="776491" y="124837"/>
                  <a:pt x="774913" y="127300"/>
                  <a:pt x="775760" y="127300"/>
                </a:cubicBezTo>
                <a:lnTo>
                  <a:pt x="785202" y="127300"/>
                </a:lnTo>
                <a:cubicBezTo>
                  <a:pt x="788988" y="127300"/>
                  <a:pt x="796130" y="126927"/>
                  <a:pt x="806627" y="126182"/>
                </a:cubicBezTo>
                <a:cubicBezTo>
                  <a:pt x="818386" y="107697"/>
                  <a:pt x="824265" y="95035"/>
                  <a:pt x="824265" y="88195"/>
                </a:cubicBezTo>
                <a:cubicBezTo>
                  <a:pt x="824265" y="77353"/>
                  <a:pt x="827847" y="73618"/>
                  <a:pt x="835010" y="76988"/>
                </a:cubicBezTo>
                <a:cubicBezTo>
                  <a:pt x="842173" y="80358"/>
                  <a:pt x="848500" y="84326"/>
                  <a:pt x="853993" y="88894"/>
                </a:cubicBezTo>
                <a:cubicBezTo>
                  <a:pt x="859485" y="93461"/>
                  <a:pt x="860234" y="97243"/>
                  <a:pt x="856240" y="100240"/>
                </a:cubicBezTo>
                <a:cubicBezTo>
                  <a:pt x="852247" y="103237"/>
                  <a:pt x="848195" y="106916"/>
                  <a:pt x="844087" y="111275"/>
                </a:cubicBezTo>
                <a:cubicBezTo>
                  <a:pt x="839979" y="115635"/>
                  <a:pt x="833074" y="125863"/>
                  <a:pt x="823373" y="141960"/>
                </a:cubicBezTo>
                <a:cubicBezTo>
                  <a:pt x="813671" y="158057"/>
                  <a:pt x="807476" y="168134"/>
                  <a:pt x="804788" y="172192"/>
                </a:cubicBezTo>
                <a:cubicBezTo>
                  <a:pt x="802099" y="176251"/>
                  <a:pt x="798403" y="180126"/>
                  <a:pt x="793699" y="183819"/>
                </a:cubicBezTo>
                <a:cubicBezTo>
                  <a:pt x="788996" y="187511"/>
                  <a:pt x="790383" y="188508"/>
                  <a:pt x="797861" y="186809"/>
                </a:cubicBezTo>
                <a:cubicBezTo>
                  <a:pt x="805340" y="185109"/>
                  <a:pt x="812395" y="183550"/>
                  <a:pt x="819028" y="182130"/>
                </a:cubicBezTo>
                <a:cubicBezTo>
                  <a:pt x="825660" y="180710"/>
                  <a:pt x="834293" y="179535"/>
                  <a:pt x="844926" y="178602"/>
                </a:cubicBezTo>
                <a:cubicBezTo>
                  <a:pt x="855559" y="177670"/>
                  <a:pt x="850856" y="182098"/>
                  <a:pt x="830815" y="191885"/>
                </a:cubicBezTo>
                <a:cubicBezTo>
                  <a:pt x="810775" y="201672"/>
                  <a:pt x="796772" y="209219"/>
                  <a:pt x="788806" y="214525"/>
                </a:cubicBezTo>
                <a:cubicBezTo>
                  <a:pt x="780839" y="219831"/>
                  <a:pt x="774566" y="223512"/>
                  <a:pt x="769984" y="225570"/>
                </a:cubicBezTo>
                <a:cubicBezTo>
                  <a:pt x="765402" y="227628"/>
                  <a:pt x="760932" y="224064"/>
                  <a:pt x="756572" y="214880"/>
                </a:cubicBezTo>
                <a:cubicBezTo>
                  <a:pt x="752213" y="205695"/>
                  <a:pt x="752636" y="199123"/>
                  <a:pt x="757841" y="195165"/>
                </a:cubicBezTo>
                <a:cubicBezTo>
                  <a:pt x="763047" y="191207"/>
                  <a:pt x="769163" y="185059"/>
                  <a:pt x="776190" y="176720"/>
                </a:cubicBezTo>
                <a:cubicBezTo>
                  <a:pt x="783216" y="168381"/>
                  <a:pt x="791591" y="156899"/>
                  <a:pt x="801314" y="142272"/>
                </a:cubicBezTo>
                <a:cubicBezTo>
                  <a:pt x="778455" y="147463"/>
                  <a:pt x="764900" y="151686"/>
                  <a:pt x="760648" y="154941"/>
                </a:cubicBezTo>
                <a:cubicBezTo>
                  <a:pt x="756397" y="158196"/>
                  <a:pt x="751991" y="155206"/>
                  <a:pt x="747430" y="145971"/>
                </a:cubicBezTo>
                <a:cubicBezTo>
                  <a:pt x="742870" y="136736"/>
                  <a:pt x="743171" y="130398"/>
                  <a:pt x="748334" y="126956"/>
                </a:cubicBezTo>
                <a:cubicBezTo>
                  <a:pt x="753496" y="123515"/>
                  <a:pt x="758272" y="118495"/>
                  <a:pt x="762660" y="111899"/>
                </a:cubicBezTo>
                <a:cubicBezTo>
                  <a:pt x="767048" y="105302"/>
                  <a:pt x="772114" y="96053"/>
                  <a:pt x="777857" y="84151"/>
                </a:cubicBezTo>
                <a:cubicBezTo>
                  <a:pt x="783600" y="72248"/>
                  <a:pt x="787146" y="62300"/>
                  <a:pt x="788494" y="54305"/>
                </a:cubicBezTo>
                <a:cubicBezTo>
                  <a:pt x="789842" y="46310"/>
                  <a:pt x="790293" y="39825"/>
                  <a:pt x="789849" y="34849"/>
                </a:cubicBezTo>
                <a:cubicBezTo>
                  <a:pt x="789626" y="32361"/>
                  <a:pt x="790395" y="30737"/>
                  <a:pt x="792156" y="29977"/>
                </a:cubicBezTo>
                <a:close/>
                <a:moveTo>
                  <a:pt x="935000" y="27178"/>
                </a:moveTo>
                <a:cubicBezTo>
                  <a:pt x="939604" y="26886"/>
                  <a:pt x="945619" y="27428"/>
                  <a:pt x="953047" y="28805"/>
                </a:cubicBezTo>
                <a:cubicBezTo>
                  <a:pt x="969883" y="30913"/>
                  <a:pt x="978014" y="38653"/>
                  <a:pt x="977440" y="52025"/>
                </a:cubicBezTo>
                <a:cubicBezTo>
                  <a:pt x="976867" y="65397"/>
                  <a:pt x="967166" y="66143"/>
                  <a:pt x="948337" y="54262"/>
                </a:cubicBezTo>
                <a:cubicBezTo>
                  <a:pt x="929508" y="42381"/>
                  <a:pt x="921872" y="34480"/>
                  <a:pt x="925428" y="30558"/>
                </a:cubicBezTo>
                <a:cubicBezTo>
                  <a:pt x="927207" y="28597"/>
                  <a:pt x="930397" y="27470"/>
                  <a:pt x="935000" y="27178"/>
                </a:cubicBezTo>
                <a:close/>
                <a:moveTo>
                  <a:pt x="868119" y="21849"/>
                </a:moveTo>
                <a:cubicBezTo>
                  <a:pt x="871844" y="21876"/>
                  <a:pt x="877080" y="22760"/>
                  <a:pt x="883827" y="24503"/>
                </a:cubicBezTo>
                <a:cubicBezTo>
                  <a:pt x="897321" y="27987"/>
                  <a:pt x="903395" y="33440"/>
                  <a:pt x="902047" y="40861"/>
                </a:cubicBezTo>
                <a:cubicBezTo>
                  <a:pt x="900699" y="48282"/>
                  <a:pt x="901638" y="65386"/>
                  <a:pt x="904864" y="92174"/>
                </a:cubicBezTo>
                <a:cubicBezTo>
                  <a:pt x="921700" y="86180"/>
                  <a:pt x="933140" y="81308"/>
                  <a:pt x="939184" y="77558"/>
                </a:cubicBezTo>
                <a:cubicBezTo>
                  <a:pt x="945229" y="73808"/>
                  <a:pt x="952359" y="74324"/>
                  <a:pt x="960576" y="79106"/>
                </a:cubicBezTo>
                <a:cubicBezTo>
                  <a:pt x="968793" y="83889"/>
                  <a:pt x="965843" y="89313"/>
                  <a:pt x="951725" y="95379"/>
                </a:cubicBezTo>
                <a:cubicBezTo>
                  <a:pt x="937607" y="101445"/>
                  <a:pt x="923069" y="108020"/>
                  <a:pt x="908112" y="115104"/>
                </a:cubicBezTo>
                <a:cubicBezTo>
                  <a:pt x="909848" y="122102"/>
                  <a:pt x="911705" y="129308"/>
                  <a:pt x="913684" y="136722"/>
                </a:cubicBezTo>
                <a:cubicBezTo>
                  <a:pt x="919305" y="134327"/>
                  <a:pt x="928479" y="129677"/>
                  <a:pt x="941206" y="122772"/>
                </a:cubicBezTo>
                <a:cubicBezTo>
                  <a:pt x="953933" y="115868"/>
                  <a:pt x="964649" y="114473"/>
                  <a:pt x="973353" y="118589"/>
                </a:cubicBezTo>
                <a:cubicBezTo>
                  <a:pt x="982058" y="122704"/>
                  <a:pt x="981538" y="127838"/>
                  <a:pt x="971794" y="133990"/>
                </a:cubicBezTo>
                <a:cubicBezTo>
                  <a:pt x="962050" y="140142"/>
                  <a:pt x="944874" y="148674"/>
                  <a:pt x="920266" y="159587"/>
                </a:cubicBezTo>
                <a:cubicBezTo>
                  <a:pt x="921972" y="167474"/>
                  <a:pt x="926038" y="179649"/>
                  <a:pt x="932462" y="196112"/>
                </a:cubicBezTo>
                <a:cubicBezTo>
                  <a:pt x="936291" y="190777"/>
                  <a:pt x="941037" y="183754"/>
                  <a:pt x="946702" y="175042"/>
                </a:cubicBezTo>
                <a:cubicBezTo>
                  <a:pt x="952366" y="166331"/>
                  <a:pt x="955199" y="159881"/>
                  <a:pt x="955199" y="155694"/>
                </a:cubicBezTo>
                <a:cubicBezTo>
                  <a:pt x="955199" y="147534"/>
                  <a:pt x="961300" y="147610"/>
                  <a:pt x="973504" y="155920"/>
                </a:cubicBezTo>
                <a:cubicBezTo>
                  <a:pt x="985707" y="164230"/>
                  <a:pt x="989128" y="170590"/>
                  <a:pt x="983764" y="174999"/>
                </a:cubicBezTo>
                <a:cubicBezTo>
                  <a:pt x="978401" y="179409"/>
                  <a:pt x="973034" y="184514"/>
                  <a:pt x="967664" y="190315"/>
                </a:cubicBezTo>
                <a:cubicBezTo>
                  <a:pt x="962293" y="196115"/>
                  <a:pt x="954145" y="204644"/>
                  <a:pt x="943217" y="215901"/>
                </a:cubicBezTo>
                <a:cubicBezTo>
                  <a:pt x="954532" y="233396"/>
                  <a:pt x="965276" y="246844"/>
                  <a:pt x="975451" y="256244"/>
                </a:cubicBezTo>
                <a:cubicBezTo>
                  <a:pt x="985625" y="265644"/>
                  <a:pt x="991605" y="269688"/>
                  <a:pt x="993390" y="268376"/>
                </a:cubicBezTo>
                <a:cubicBezTo>
                  <a:pt x="995176" y="267064"/>
                  <a:pt x="1000306" y="258513"/>
                  <a:pt x="1008781" y="242725"/>
                </a:cubicBezTo>
                <a:cubicBezTo>
                  <a:pt x="1017256" y="226936"/>
                  <a:pt x="1020368" y="229399"/>
                  <a:pt x="1018116" y="250113"/>
                </a:cubicBezTo>
                <a:cubicBezTo>
                  <a:pt x="1015865" y="270828"/>
                  <a:pt x="1016091" y="286602"/>
                  <a:pt x="1018794" y="297436"/>
                </a:cubicBezTo>
                <a:cubicBezTo>
                  <a:pt x="1021497" y="308270"/>
                  <a:pt x="1019679" y="313451"/>
                  <a:pt x="1013341" y="312977"/>
                </a:cubicBezTo>
                <a:cubicBezTo>
                  <a:pt x="1007003" y="312504"/>
                  <a:pt x="997968" y="308510"/>
                  <a:pt x="986238" y="300996"/>
                </a:cubicBezTo>
                <a:cubicBezTo>
                  <a:pt x="974508" y="293482"/>
                  <a:pt x="962917" y="282856"/>
                  <a:pt x="951467" y="269118"/>
                </a:cubicBezTo>
                <a:cubicBezTo>
                  <a:pt x="940016" y="255380"/>
                  <a:pt x="930978" y="241893"/>
                  <a:pt x="924353" y="228657"/>
                </a:cubicBezTo>
                <a:cubicBezTo>
                  <a:pt x="916824" y="236286"/>
                  <a:pt x="907327" y="243309"/>
                  <a:pt x="895862" y="249726"/>
                </a:cubicBezTo>
                <a:cubicBezTo>
                  <a:pt x="884397" y="256144"/>
                  <a:pt x="870724" y="261661"/>
                  <a:pt x="854842" y="266278"/>
                </a:cubicBezTo>
                <a:cubicBezTo>
                  <a:pt x="838960" y="270896"/>
                  <a:pt x="839319" y="267476"/>
                  <a:pt x="855918" y="256018"/>
                </a:cubicBezTo>
                <a:cubicBezTo>
                  <a:pt x="872516" y="244560"/>
                  <a:pt x="892109" y="229001"/>
                  <a:pt x="914695" y="209341"/>
                </a:cubicBezTo>
                <a:cubicBezTo>
                  <a:pt x="909417" y="197840"/>
                  <a:pt x="904456" y="183586"/>
                  <a:pt x="899809" y="166578"/>
                </a:cubicBezTo>
                <a:cubicBezTo>
                  <a:pt x="888294" y="170923"/>
                  <a:pt x="879131" y="173809"/>
                  <a:pt x="872319" y="175236"/>
                </a:cubicBezTo>
                <a:cubicBezTo>
                  <a:pt x="865508" y="176663"/>
                  <a:pt x="857147" y="175942"/>
                  <a:pt x="847238" y="173074"/>
                </a:cubicBezTo>
                <a:cubicBezTo>
                  <a:pt x="837329" y="170206"/>
                  <a:pt x="839297" y="166625"/>
                  <a:pt x="853143" y="162330"/>
                </a:cubicBezTo>
                <a:cubicBezTo>
                  <a:pt x="866988" y="158035"/>
                  <a:pt x="880759" y="152797"/>
                  <a:pt x="894453" y="146617"/>
                </a:cubicBezTo>
                <a:cubicBezTo>
                  <a:pt x="890080" y="137425"/>
                  <a:pt x="887212" y="129229"/>
                  <a:pt x="885849" y="122030"/>
                </a:cubicBezTo>
                <a:cubicBezTo>
                  <a:pt x="881103" y="122934"/>
                  <a:pt x="876349" y="123608"/>
                  <a:pt x="871588" y="124052"/>
                </a:cubicBezTo>
                <a:cubicBezTo>
                  <a:pt x="866827" y="124497"/>
                  <a:pt x="860901" y="123540"/>
                  <a:pt x="853810" y="121181"/>
                </a:cubicBezTo>
                <a:cubicBezTo>
                  <a:pt x="846718" y="118822"/>
                  <a:pt x="847353" y="115932"/>
                  <a:pt x="855713" y="112512"/>
                </a:cubicBezTo>
                <a:cubicBezTo>
                  <a:pt x="864074" y="109092"/>
                  <a:pt x="872936" y="105087"/>
                  <a:pt x="882300" y="100498"/>
                </a:cubicBezTo>
                <a:cubicBezTo>
                  <a:pt x="880508" y="89973"/>
                  <a:pt x="878299" y="78605"/>
                  <a:pt x="875675" y="66394"/>
                </a:cubicBezTo>
                <a:cubicBezTo>
                  <a:pt x="873051" y="54183"/>
                  <a:pt x="869677" y="44966"/>
                  <a:pt x="865554" y="38742"/>
                </a:cubicBezTo>
                <a:cubicBezTo>
                  <a:pt x="861432" y="32519"/>
                  <a:pt x="860073" y="27718"/>
                  <a:pt x="861478" y="24341"/>
                </a:cubicBezTo>
                <a:cubicBezTo>
                  <a:pt x="862181" y="22653"/>
                  <a:pt x="864394" y="21822"/>
                  <a:pt x="868119" y="21849"/>
                </a:cubicBezTo>
                <a:close/>
                <a:moveTo>
                  <a:pt x="1214590" y="18294"/>
                </a:moveTo>
                <a:cubicBezTo>
                  <a:pt x="1217754" y="17188"/>
                  <a:pt x="1224073" y="18451"/>
                  <a:pt x="1233549" y="22083"/>
                </a:cubicBezTo>
                <a:cubicBezTo>
                  <a:pt x="1252499" y="29346"/>
                  <a:pt x="1260831" y="36269"/>
                  <a:pt x="1258544" y="42851"/>
                </a:cubicBezTo>
                <a:cubicBezTo>
                  <a:pt x="1256257" y="49433"/>
                  <a:pt x="1254457" y="60392"/>
                  <a:pt x="1253145" y="75729"/>
                </a:cubicBezTo>
                <a:cubicBezTo>
                  <a:pt x="1251833" y="91066"/>
                  <a:pt x="1251177" y="107798"/>
                  <a:pt x="1251177" y="125924"/>
                </a:cubicBezTo>
                <a:cubicBezTo>
                  <a:pt x="1261186" y="124217"/>
                  <a:pt x="1270252" y="122299"/>
                  <a:pt x="1278376" y="120170"/>
                </a:cubicBezTo>
                <a:cubicBezTo>
                  <a:pt x="1286500" y="118040"/>
                  <a:pt x="1295488" y="115316"/>
                  <a:pt x="1305339" y="111996"/>
                </a:cubicBezTo>
                <a:cubicBezTo>
                  <a:pt x="1315191" y="108676"/>
                  <a:pt x="1325272" y="109604"/>
                  <a:pt x="1335583" y="114781"/>
                </a:cubicBezTo>
                <a:cubicBezTo>
                  <a:pt x="1345894" y="119958"/>
                  <a:pt x="1345155" y="125372"/>
                  <a:pt x="1333367" y="131022"/>
                </a:cubicBezTo>
                <a:cubicBezTo>
                  <a:pt x="1321580" y="136672"/>
                  <a:pt x="1307236" y="140411"/>
                  <a:pt x="1290336" y="142239"/>
                </a:cubicBezTo>
                <a:cubicBezTo>
                  <a:pt x="1273436" y="144068"/>
                  <a:pt x="1260297" y="144982"/>
                  <a:pt x="1250918" y="144982"/>
                </a:cubicBezTo>
                <a:cubicBezTo>
                  <a:pt x="1250144" y="161201"/>
                  <a:pt x="1249319" y="194441"/>
                  <a:pt x="1248445" y="244704"/>
                </a:cubicBezTo>
                <a:cubicBezTo>
                  <a:pt x="1272450" y="242940"/>
                  <a:pt x="1292007" y="241391"/>
                  <a:pt x="1307114" y="240057"/>
                </a:cubicBezTo>
                <a:cubicBezTo>
                  <a:pt x="1322221" y="238724"/>
                  <a:pt x="1334246" y="237139"/>
                  <a:pt x="1343187" y="235304"/>
                </a:cubicBezTo>
                <a:cubicBezTo>
                  <a:pt x="1352128" y="233468"/>
                  <a:pt x="1361521" y="233995"/>
                  <a:pt x="1371365" y="236885"/>
                </a:cubicBezTo>
                <a:cubicBezTo>
                  <a:pt x="1381210" y="239774"/>
                  <a:pt x="1389283" y="246098"/>
                  <a:pt x="1395586" y="255857"/>
                </a:cubicBezTo>
                <a:cubicBezTo>
                  <a:pt x="1401888" y="265615"/>
                  <a:pt x="1392402" y="269595"/>
                  <a:pt x="1367128" y="267795"/>
                </a:cubicBezTo>
                <a:cubicBezTo>
                  <a:pt x="1341853" y="265995"/>
                  <a:pt x="1319174" y="265321"/>
                  <a:pt x="1299091" y="265773"/>
                </a:cubicBezTo>
                <a:cubicBezTo>
                  <a:pt x="1279007" y="266225"/>
                  <a:pt x="1256493" y="267566"/>
                  <a:pt x="1231548" y="269795"/>
                </a:cubicBezTo>
                <a:cubicBezTo>
                  <a:pt x="1206604" y="272025"/>
                  <a:pt x="1183476" y="274495"/>
                  <a:pt x="1162167" y="277206"/>
                </a:cubicBezTo>
                <a:cubicBezTo>
                  <a:pt x="1140857" y="279916"/>
                  <a:pt x="1126793" y="281952"/>
                  <a:pt x="1119974" y="283315"/>
                </a:cubicBezTo>
                <a:cubicBezTo>
                  <a:pt x="1113156" y="284677"/>
                  <a:pt x="1104494" y="280612"/>
                  <a:pt x="1093990" y="271118"/>
                </a:cubicBezTo>
                <a:cubicBezTo>
                  <a:pt x="1083486" y="261625"/>
                  <a:pt x="1084558" y="256878"/>
                  <a:pt x="1097206" y="256878"/>
                </a:cubicBezTo>
                <a:cubicBezTo>
                  <a:pt x="1107272" y="256878"/>
                  <a:pt x="1123900" y="255986"/>
                  <a:pt x="1147088" y="254200"/>
                </a:cubicBezTo>
                <a:cubicBezTo>
                  <a:pt x="1170276" y="252415"/>
                  <a:pt x="1195916" y="250275"/>
                  <a:pt x="1224009" y="247780"/>
                </a:cubicBezTo>
                <a:lnTo>
                  <a:pt x="1224009" y="104392"/>
                </a:lnTo>
                <a:cubicBezTo>
                  <a:pt x="1224009" y="65630"/>
                  <a:pt x="1220861" y="40406"/>
                  <a:pt x="1214566" y="28719"/>
                </a:cubicBezTo>
                <a:cubicBezTo>
                  <a:pt x="1211418" y="22875"/>
                  <a:pt x="1211426" y="19400"/>
                  <a:pt x="1214590" y="18294"/>
                </a:cubicBezTo>
                <a:close/>
                <a:moveTo>
                  <a:pt x="3314863" y="13113"/>
                </a:moveTo>
                <a:cubicBezTo>
                  <a:pt x="3318707" y="11829"/>
                  <a:pt x="3325708" y="13758"/>
                  <a:pt x="3335868" y="18899"/>
                </a:cubicBezTo>
                <a:cubicBezTo>
                  <a:pt x="3346029" y="24040"/>
                  <a:pt x="3349531" y="29643"/>
                  <a:pt x="3346376" y="35709"/>
                </a:cubicBezTo>
                <a:cubicBezTo>
                  <a:pt x="3343222" y="41775"/>
                  <a:pt x="3341644" y="63745"/>
                  <a:pt x="3341644" y="101617"/>
                </a:cubicBezTo>
                <a:lnTo>
                  <a:pt x="3363670" y="97681"/>
                </a:lnTo>
                <a:cubicBezTo>
                  <a:pt x="3374225" y="94913"/>
                  <a:pt x="3381743" y="96114"/>
                  <a:pt x="3386224" y="101284"/>
                </a:cubicBezTo>
                <a:cubicBezTo>
                  <a:pt x="3390706" y="106453"/>
                  <a:pt x="3388343" y="110745"/>
                  <a:pt x="3379136" y="114158"/>
                </a:cubicBezTo>
                <a:cubicBezTo>
                  <a:pt x="3369930" y="117570"/>
                  <a:pt x="3356988" y="120474"/>
                  <a:pt x="3340310" y="122869"/>
                </a:cubicBezTo>
                <a:lnTo>
                  <a:pt x="3340310" y="127774"/>
                </a:lnTo>
                <a:cubicBezTo>
                  <a:pt x="3354091" y="129394"/>
                  <a:pt x="3364958" y="132986"/>
                  <a:pt x="3372909" y="138550"/>
                </a:cubicBezTo>
                <a:cubicBezTo>
                  <a:pt x="3380861" y="144114"/>
                  <a:pt x="3383324" y="151299"/>
                  <a:pt x="3380298" y="160104"/>
                </a:cubicBezTo>
                <a:cubicBezTo>
                  <a:pt x="3377272" y="168908"/>
                  <a:pt x="3370747" y="168450"/>
                  <a:pt x="3360723" y="158727"/>
                </a:cubicBezTo>
                <a:cubicBezTo>
                  <a:pt x="3350700" y="149004"/>
                  <a:pt x="3343895" y="142171"/>
                  <a:pt x="3340310" y="138228"/>
                </a:cubicBezTo>
                <a:cubicBezTo>
                  <a:pt x="3340310" y="146545"/>
                  <a:pt x="3339002" y="155149"/>
                  <a:pt x="3336385" y="164040"/>
                </a:cubicBezTo>
                <a:cubicBezTo>
                  <a:pt x="3333768" y="172931"/>
                  <a:pt x="3329466" y="173426"/>
                  <a:pt x="3323478" y="165524"/>
                </a:cubicBezTo>
                <a:cubicBezTo>
                  <a:pt x="3317492" y="157623"/>
                  <a:pt x="3315172" y="150847"/>
                  <a:pt x="3316520" y="145197"/>
                </a:cubicBezTo>
                <a:cubicBezTo>
                  <a:pt x="3317868" y="139547"/>
                  <a:pt x="3318506" y="134521"/>
                  <a:pt x="3318434" y="130118"/>
                </a:cubicBezTo>
                <a:cubicBezTo>
                  <a:pt x="3300538" y="157479"/>
                  <a:pt x="3281458" y="175569"/>
                  <a:pt x="3261195" y="184389"/>
                </a:cubicBezTo>
                <a:cubicBezTo>
                  <a:pt x="3240933" y="193208"/>
                  <a:pt x="3236103" y="192620"/>
                  <a:pt x="3246708" y="182625"/>
                </a:cubicBezTo>
                <a:cubicBezTo>
                  <a:pt x="3257313" y="172630"/>
                  <a:pt x="3268168" y="161857"/>
                  <a:pt x="3279275" y="150306"/>
                </a:cubicBezTo>
                <a:cubicBezTo>
                  <a:pt x="3290382" y="138755"/>
                  <a:pt x="3298072" y="130226"/>
                  <a:pt x="3302344" y="124719"/>
                </a:cubicBezTo>
                <a:cubicBezTo>
                  <a:pt x="3293396" y="129107"/>
                  <a:pt x="3286054" y="131782"/>
                  <a:pt x="3280318" y="132742"/>
                </a:cubicBezTo>
                <a:cubicBezTo>
                  <a:pt x="3274582" y="133703"/>
                  <a:pt x="3267595" y="130330"/>
                  <a:pt x="3259356" y="122622"/>
                </a:cubicBezTo>
                <a:cubicBezTo>
                  <a:pt x="3251118" y="114914"/>
                  <a:pt x="3252559" y="111519"/>
                  <a:pt x="3263680" y="112437"/>
                </a:cubicBezTo>
                <a:cubicBezTo>
                  <a:pt x="3274801" y="113354"/>
                  <a:pt x="3293088" y="111354"/>
                  <a:pt x="3318542" y="106435"/>
                </a:cubicBezTo>
                <a:lnTo>
                  <a:pt x="3318542" y="59865"/>
                </a:lnTo>
                <a:cubicBezTo>
                  <a:pt x="3318542" y="41797"/>
                  <a:pt x="3316968" y="29808"/>
                  <a:pt x="3313820" y="23900"/>
                </a:cubicBezTo>
                <a:cubicBezTo>
                  <a:pt x="3310673" y="17992"/>
                  <a:pt x="3311021" y="14396"/>
                  <a:pt x="3314863" y="13113"/>
                </a:cubicBezTo>
                <a:close/>
                <a:moveTo>
                  <a:pt x="2754749" y="8079"/>
                </a:moveTo>
                <a:cubicBezTo>
                  <a:pt x="2756598" y="8128"/>
                  <a:pt x="2758964" y="8565"/>
                  <a:pt x="2761848" y="9392"/>
                </a:cubicBezTo>
                <a:cubicBezTo>
                  <a:pt x="2773385" y="12697"/>
                  <a:pt x="2782753" y="16594"/>
                  <a:pt x="2789952" y="21082"/>
                </a:cubicBezTo>
                <a:cubicBezTo>
                  <a:pt x="2798484" y="26747"/>
                  <a:pt x="2801162" y="33013"/>
                  <a:pt x="2797986" y="39882"/>
                </a:cubicBezTo>
                <a:cubicBezTo>
                  <a:pt x="2794809" y="46751"/>
                  <a:pt x="2792999" y="62131"/>
                  <a:pt x="2792554" y="86022"/>
                </a:cubicBezTo>
                <a:cubicBezTo>
                  <a:pt x="2792110" y="109913"/>
                  <a:pt x="2792336" y="134223"/>
                  <a:pt x="2793232" y="158953"/>
                </a:cubicBezTo>
                <a:cubicBezTo>
                  <a:pt x="2794128" y="183682"/>
                  <a:pt x="2795261" y="207839"/>
                  <a:pt x="2796631" y="231421"/>
                </a:cubicBezTo>
                <a:cubicBezTo>
                  <a:pt x="2798000" y="255004"/>
                  <a:pt x="2797506" y="272215"/>
                  <a:pt x="2795146" y="283057"/>
                </a:cubicBezTo>
                <a:cubicBezTo>
                  <a:pt x="2792788" y="293898"/>
                  <a:pt x="2787837" y="303291"/>
                  <a:pt x="2780294" y="311235"/>
                </a:cubicBezTo>
                <a:cubicBezTo>
                  <a:pt x="2772751" y="319180"/>
                  <a:pt x="2766581" y="317692"/>
                  <a:pt x="2761784" y="306772"/>
                </a:cubicBezTo>
                <a:cubicBezTo>
                  <a:pt x="2756987" y="295852"/>
                  <a:pt x="2748867" y="283899"/>
                  <a:pt x="2737423" y="270914"/>
                </a:cubicBezTo>
                <a:cubicBezTo>
                  <a:pt x="2725980" y="257929"/>
                  <a:pt x="2727439" y="253914"/>
                  <a:pt x="2741801" y="258868"/>
                </a:cubicBezTo>
                <a:cubicBezTo>
                  <a:pt x="2756163" y="263823"/>
                  <a:pt x="2764261" y="265307"/>
                  <a:pt x="2766097" y="263321"/>
                </a:cubicBezTo>
                <a:cubicBezTo>
                  <a:pt x="2767932" y="261335"/>
                  <a:pt x="2768624" y="229471"/>
                  <a:pt x="2768172" y="167729"/>
                </a:cubicBezTo>
                <a:cubicBezTo>
                  <a:pt x="2767721" y="105987"/>
                  <a:pt x="2766183" y="67907"/>
                  <a:pt x="2763558" y="53488"/>
                </a:cubicBezTo>
                <a:cubicBezTo>
                  <a:pt x="2760934" y="39069"/>
                  <a:pt x="2757109" y="27288"/>
                  <a:pt x="2752083" y="18146"/>
                </a:cubicBezTo>
                <a:cubicBezTo>
                  <a:pt x="2748313" y="11290"/>
                  <a:pt x="2749202" y="7934"/>
                  <a:pt x="2754749" y="8079"/>
                </a:cubicBezTo>
                <a:close/>
                <a:moveTo>
                  <a:pt x="2984035" y="7304"/>
                </a:moveTo>
                <a:cubicBezTo>
                  <a:pt x="2985820" y="7385"/>
                  <a:pt x="2987958" y="7909"/>
                  <a:pt x="2990449" y="8875"/>
                </a:cubicBezTo>
                <a:cubicBezTo>
                  <a:pt x="3000416" y="12740"/>
                  <a:pt x="3007865" y="17361"/>
                  <a:pt x="3012799" y="22739"/>
                </a:cubicBezTo>
                <a:cubicBezTo>
                  <a:pt x="3017732" y="28116"/>
                  <a:pt x="3018004" y="32952"/>
                  <a:pt x="3013616" y="37247"/>
                </a:cubicBezTo>
                <a:cubicBezTo>
                  <a:pt x="3009228" y="41542"/>
                  <a:pt x="3003320" y="48831"/>
                  <a:pt x="2995891" y="59113"/>
                </a:cubicBezTo>
                <a:cubicBezTo>
                  <a:pt x="3001126" y="58654"/>
                  <a:pt x="3007755" y="58016"/>
                  <a:pt x="3015778" y="57198"/>
                </a:cubicBezTo>
                <a:cubicBezTo>
                  <a:pt x="3023801" y="56381"/>
                  <a:pt x="3031484" y="54133"/>
                  <a:pt x="3038826" y="50455"/>
                </a:cubicBezTo>
                <a:cubicBezTo>
                  <a:pt x="3046168" y="46776"/>
                  <a:pt x="3052496" y="46393"/>
                  <a:pt x="3057809" y="49304"/>
                </a:cubicBezTo>
                <a:cubicBezTo>
                  <a:pt x="3063122" y="52215"/>
                  <a:pt x="3069428" y="56600"/>
                  <a:pt x="3076727" y="62457"/>
                </a:cubicBezTo>
                <a:cubicBezTo>
                  <a:pt x="3084026" y="68315"/>
                  <a:pt x="3083894" y="74335"/>
                  <a:pt x="3076330" y="80515"/>
                </a:cubicBezTo>
                <a:cubicBezTo>
                  <a:pt x="3068765" y="86696"/>
                  <a:pt x="3060752" y="96239"/>
                  <a:pt x="3052291" y="109146"/>
                </a:cubicBezTo>
                <a:cubicBezTo>
                  <a:pt x="3043831" y="122052"/>
                  <a:pt x="3037184" y="131208"/>
                  <a:pt x="3032351" y="136614"/>
                </a:cubicBezTo>
                <a:cubicBezTo>
                  <a:pt x="3061792" y="156017"/>
                  <a:pt x="3082524" y="168607"/>
                  <a:pt x="3094549" y="174386"/>
                </a:cubicBezTo>
                <a:cubicBezTo>
                  <a:pt x="3106573" y="180166"/>
                  <a:pt x="3118755" y="185038"/>
                  <a:pt x="3131095" y="189003"/>
                </a:cubicBezTo>
                <a:cubicBezTo>
                  <a:pt x="3143434" y="192968"/>
                  <a:pt x="3155932" y="196381"/>
                  <a:pt x="3168587" y="199242"/>
                </a:cubicBezTo>
                <a:cubicBezTo>
                  <a:pt x="3181242" y="202102"/>
                  <a:pt x="3184368" y="205684"/>
                  <a:pt x="3177966" y="209986"/>
                </a:cubicBezTo>
                <a:cubicBezTo>
                  <a:pt x="3171563" y="214288"/>
                  <a:pt x="3156681" y="217127"/>
                  <a:pt x="3133321" y="218504"/>
                </a:cubicBezTo>
                <a:cubicBezTo>
                  <a:pt x="3109961" y="219881"/>
                  <a:pt x="3092315" y="215532"/>
                  <a:pt x="3080384" y="205458"/>
                </a:cubicBezTo>
                <a:cubicBezTo>
                  <a:pt x="3068453" y="195384"/>
                  <a:pt x="3047961" y="178373"/>
                  <a:pt x="3018907" y="154425"/>
                </a:cubicBezTo>
                <a:cubicBezTo>
                  <a:pt x="2993382" y="179147"/>
                  <a:pt x="2968975" y="197671"/>
                  <a:pt x="2945686" y="209997"/>
                </a:cubicBezTo>
                <a:cubicBezTo>
                  <a:pt x="2922398" y="222322"/>
                  <a:pt x="2900170" y="230539"/>
                  <a:pt x="2879004" y="234648"/>
                </a:cubicBezTo>
                <a:cubicBezTo>
                  <a:pt x="2857838" y="238756"/>
                  <a:pt x="2858290" y="234612"/>
                  <a:pt x="2880359" y="222215"/>
                </a:cubicBezTo>
                <a:cubicBezTo>
                  <a:pt x="2902429" y="209818"/>
                  <a:pt x="2923269" y="196929"/>
                  <a:pt x="2942880" y="183550"/>
                </a:cubicBezTo>
                <a:cubicBezTo>
                  <a:pt x="2962489" y="170170"/>
                  <a:pt x="2981006" y="154748"/>
                  <a:pt x="2998430" y="137281"/>
                </a:cubicBezTo>
                <a:cubicBezTo>
                  <a:pt x="2983272" y="122109"/>
                  <a:pt x="2970115" y="111626"/>
                  <a:pt x="2958958" y="105833"/>
                </a:cubicBezTo>
                <a:cubicBezTo>
                  <a:pt x="2946396" y="119815"/>
                  <a:pt x="2932515" y="129835"/>
                  <a:pt x="2917314" y="135894"/>
                </a:cubicBezTo>
                <a:cubicBezTo>
                  <a:pt x="2902114" y="141952"/>
                  <a:pt x="2902451" y="137123"/>
                  <a:pt x="2918325" y="121407"/>
                </a:cubicBezTo>
                <a:cubicBezTo>
                  <a:pt x="2934200" y="105690"/>
                  <a:pt x="2948372" y="87184"/>
                  <a:pt x="2960841" y="65888"/>
                </a:cubicBezTo>
                <a:cubicBezTo>
                  <a:pt x="2973309" y="44593"/>
                  <a:pt x="2978869" y="28801"/>
                  <a:pt x="2977522" y="18512"/>
                </a:cubicBezTo>
                <a:cubicBezTo>
                  <a:pt x="2976511" y="10795"/>
                  <a:pt x="2978682" y="7059"/>
                  <a:pt x="2984035" y="7304"/>
                </a:cubicBezTo>
                <a:close/>
                <a:moveTo>
                  <a:pt x="1569239" y="7262"/>
                </a:moveTo>
                <a:cubicBezTo>
                  <a:pt x="1578839" y="9148"/>
                  <a:pt x="1586067" y="11474"/>
                  <a:pt x="1590921" y="14242"/>
                </a:cubicBezTo>
                <a:cubicBezTo>
                  <a:pt x="1595775" y="17010"/>
                  <a:pt x="1597510" y="21154"/>
                  <a:pt x="1596127" y="26675"/>
                </a:cubicBezTo>
                <a:cubicBezTo>
                  <a:pt x="1594743" y="32196"/>
                  <a:pt x="1593635" y="40979"/>
                  <a:pt x="1592803" y="53025"/>
                </a:cubicBezTo>
                <a:cubicBezTo>
                  <a:pt x="1608678" y="49612"/>
                  <a:pt x="1619903" y="46285"/>
                  <a:pt x="1626478" y="43044"/>
                </a:cubicBezTo>
                <a:cubicBezTo>
                  <a:pt x="1633053" y="39804"/>
                  <a:pt x="1641004" y="42016"/>
                  <a:pt x="1650333" y="49680"/>
                </a:cubicBezTo>
                <a:cubicBezTo>
                  <a:pt x="1659661" y="57345"/>
                  <a:pt x="1656761" y="62547"/>
                  <a:pt x="1641632" y="65286"/>
                </a:cubicBezTo>
                <a:cubicBezTo>
                  <a:pt x="1626503" y="68025"/>
                  <a:pt x="1610227" y="71374"/>
                  <a:pt x="1592803" y="75331"/>
                </a:cubicBezTo>
                <a:lnTo>
                  <a:pt x="1592803" y="93529"/>
                </a:lnTo>
                <a:cubicBezTo>
                  <a:pt x="1601866" y="90934"/>
                  <a:pt x="1610840" y="88259"/>
                  <a:pt x="1619723" y="85506"/>
                </a:cubicBezTo>
                <a:cubicBezTo>
                  <a:pt x="1628607" y="82752"/>
                  <a:pt x="1636240" y="84706"/>
                  <a:pt x="1642621" y="91367"/>
                </a:cubicBezTo>
                <a:cubicBezTo>
                  <a:pt x="1649003" y="98028"/>
                  <a:pt x="1646142" y="102969"/>
                  <a:pt x="1634039" y="106188"/>
                </a:cubicBezTo>
                <a:cubicBezTo>
                  <a:pt x="1621935" y="109407"/>
                  <a:pt x="1608119" y="112645"/>
                  <a:pt x="1592588" y="115900"/>
                </a:cubicBezTo>
                <a:lnTo>
                  <a:pt x="1591448" y="136722"/>
                </a:lnTo>
                <a:cubicBezTo>
                  <a:pt x="1619455" y="131416"/>
                  <a:pt x="1638957" y="127164"/>
                  <a:pt x="1649956" y="123966"/>
                </a:cubicBezTo>
                <a:cubicBezTo>
                  <a:pt x="1660955" y="120768"/>
                  <a:pt x="1670825" y="122539"/>
                  <a:pt x="1679565" y="129279"/>
                </a:cubicBezTo>
                <a:cubicBezTo>
                  <a:pt x="1688305" y="136019"/>
                  <a:pt x="1690578" y="140533"/>
                  <a:pt x="1686384" y="142820"/>
                </a:cubicBezTo>
                <a:cubicBezTo>
                  <a:pt x="1682189" y="145107"/>
                  <a:pt x="1675962" y="146713"/>
                  <a:pt x="1667702" y="147638"/>
                </a:cubicBezTo>
                <a:cubicBezTo>
                  <a:pt x="1659442" y="148563"/>
                  <a:pt x="1646644" y="150137"/>
                  <a:pt x="1629306" y="152360"/>
                </a:cubicBezTo>
                <a:cubicBezTo>
                  <a:pt x="1611969" y="154583"/>
                  <a:pt x="1591699" y="157551"/>
                  <a:pt x="1568497" y="161265"/>
                </a:cubicBezTo>
                <a:cubicBezTo>
                  <a:pt x="1572182" y="162556"/>
                  <a:pt x="1575150" y="164334"/>
                  <a:pt x="1577402" y="166600"/>
                </a:cubicBezTo>
                <a:cubicBezTo>
                  <a:pt x="1579567" y="171074"/>
                  <a:pt x="1579298" y="174150"/>
                  <a:pt x="1576595" y="175828"/>
                </a:cubicBezTo>
                <a:cubicBezTo>
                  <a:pt x="1573892" y="177505"/>
                  <a:pt x="1573967" y="179470"/>
                  <a:pt x="1576821" y="181721"/>
                </a:cubicBezTo>
                <a:cubicBezTo>
                  <a:pt x="1579675" y="183973"/>
                  <a:pt x="1588308" y="190118"/>
                  <a:pt x="1602720" y="200156"/>
                </a:cubicBezTo>
                <a:cubicBezTo>
                  <a:pt x="1615067" y="186088"/>
                  <a:pt x="1622100" y="177330"/>
                  <a:pt x="1623821" y="173881"/>
                </a:cubicBezTo>
                <a:cubicBezTo>
                  <a:pt x="1625542" y="170432"/>
                  <a:pt x="1626711" y="166076"/>
                  <a:pt x="1627327" y="160813"/>
                </a:cubicBezTo>
                <a:cubicBezTo>
                  <a:pt x="1627944" y="155551"/>
                  <a:pt x="1635390" y="156436"/>
                  <a:pt x="1649666" y="163470"/>
                </a:cubicBezTo>
                <a:cubicBezTo>
                  <a:pt x="1663942" y="170504"/>
                  <a:pt x="1666021" y="176512"/>
                  <a:pt x="1655904" y="181496"/>
                </a:cubicBezTo>
                <a:cubicBezTo>
                  <a:pt x="1645787" y="186479"/>
                  <a:pt x="1631952" y="195574"/>
                  <a:pt x="1614400" y="208781"/>
                </a:cubicBezTo>
                <a:cubicBezTo>
                  <a:pt x="1623090" y="214188"/>
                  <a:pt x="1632422" y="220293"/>
                  <a:pt x="1642395" y="227097"/>
                </a:cubicBezTo>
                <a:cubicBezTo>
                  <a:pt x="1652369" y="233902"/>
                  <a:pt x="1664368" y="240595"/>
                  <a:pt x="1678393" y="247177"/>
                </a:cubicBezTo>
                <a:cubicBezTo>
                  <a:pt x="1692418" y="253759"/>
                  <a:pt x="1706952" y="257990"/>
                  <a:pt x="1721994" y="259868"/>
                </a:cubicBezTo>
                <a:cubicBezTo>
                  <a:pt x="1737037" y="261747"/>
                  <a:pt x="1744910" y="264314"/>
                  <a:pt x="1745613" y="267569"/>
                </a:cubicBezTo>
                <a:cubicBezTo>
                  <a:pt x="1746315" y="270824"/>
                  <a:pt x="1739160" y="273692"/>
                  <a:pt x="1724145" y="276173"/>
                </a:cubicBezTo>
                <a:cubicBezTo>
                  <a:pt x="1709131" y="278654"/>
                  <a:pt x="1696315" y="280353"/>
                  <a:pt x="1685696" y="281271"/>
                </a:cubicBezTo>
                <a:cubicBezTo>
                  <a:pt x="1675077" y="282189"/>
                  <a:pt x="1665687" y="279550"/>
                  <a:pt x="1657528" y="273355"/>
                </a:cubicBezTo>
                <a:cubicBezTo>
                  <a:pt x="1649368" y="267160"/>
                  <a:pt x="1638090" y="257542"/>
                  <a:pt x="1623692" y="244499"/>
                </a:cubicBezTo>
                <a:cubicBezTo>
                  <a:pt x="1609295" y="231457"/>
                  <a:pt x="1589140" y="212682"/>
                  <a:pt x="1563227" y="188175"/>
                </a:cubicBezTo>
                <a:lnTo>
                  <a:pt x="1549611" y="202543"/>
                </a:lnTo>
                <a:cubicBezTo>
                  <a:pt x="1562201" y="208624"/>
                  <a:pt x="1567342" y="213822"/>
                  <a:pt x="1565033" y="218138"/>
                </a:cubicBezTo>
                <a:cubicBezTo>
                  <a:pt x="1562725" y="222455"/>
                  <a:pt x="1561144" y="228259"/>
                  <a:pt x="1560290" y="235551"/>
                </a:cubicBezTo>
                <a:cubicBezTo>
                  <a:pt x="1559437" y="242843"/>
                  <a:pt x="1559186" y="249791"/>
                  <a:pt x="1559538" y="256394"/>
                </a:cubicBezTo>
                <a:cubicBezTo>
                  <a:pt x="1559889" y="262998"/>
                  <a:pt x="1565941" y="263281"/>
                  <a:pt x="1577692" y="257244"/>
                </a:cubicBezTo>
                <a:cubicBezTo>
                  <a:pt x="1589444" y="251207"/>
                  <a:pt x="1599400" y="246256"/>
                  <a:pt x="1607559" y="242391"/>
                </a:cubicBezTo>
                <a:cubicBezTo>
                  <a:pt x="1615719" y="238527"/>
                  <a:pt x="1616852" y="240520"/>
                  <a:pt x="1610958" y="248371"/>
                </a:cubicBezTo>
                <a:cubicBezTo>
                  <a:pt x="1605064" y="256222"/>
                  <a:pt x="1595241" y="265916"/>
                  <a:pt x="1581489" y="277453"/>
                </a:cubicBezTo>
                <a:cubicBezTo>
                  <a:pt x="1567737" y="288990"/>
                  <a:pt x="1558677" y="298591"/>
                  <a:pt x="1554311" y="306255"/>
                </a:cubicBezTo>
                <a:cubicBezTo>
                  <a:pt x="1549944" y="313920"/>
                  <a:pt x="1544871" y="315096"/>
                  <a:pt x="1539092" y="309783"/>
                </a:cubicBezTo>
                <a:cubicBezTo>
                  <a:pt x="1533313" y="304470"/>
                  <a:pt x="1529319" y="300297"/>
                  <a:pt x="1527111" y="297264"/>
                </a:cubicBezTo>
                <a:cubicBezTo>
                  <a:pt x="1524902" y="294231"/>
                  <a:pt x="1526275" y="288237"/>
                  <a:pt x="1531230" y="279281"/>
                </a:cubicBezTo>
                <a:cubicBezTo>
                  <a:pt x="1536185" y="270326"/>
                  <a:pt x="1538884" y="257714"/>
                  <a:pt x="1539329" y="241445"/>
                </a:cubicBezTo>
                <a:cubicBezTo>
                  <a:pt x="1539773" y="225176"/>
                  <a:pt x="1539766" y="215062"/>
                  <a:pt x="1539307" y="211105"/>
                </a:cubicBezTo>
                <a:cubicBezTo>
                  <a:pt x="1511502" y="240531"/>
                  <a:pt x="1484642" y="258911"/>
                  <a:pt x="1458729" y="266246"/>
                </a:cubicBezTo>
                <a:cubicBezTo>
                  <a:pt x="1432817" y="273581"/>
                  <a:pt x="1429701" y="270867"/>
                  <a:pt x="1449383" y="258105"/>
                </a:cubicBezTo>
                <a:cubicBezTo>
                  <a:pt x="1469065" y="245342"/>
                  <a:pt x="1490680" y="227639"/>
                  <a:pt x="1514226" y="204996"/>
                </a:cubicBezTo>
                <a:cubicBezTo>
                  <a:pt x="1530563" y="189315"/>
                  <a:pt x="1541250" y="177683"/>
                  <a:pt x="1546286" y="170100"/>
                </a:cubicBezTo>
                <a:lnTo>
                  <a:pt x="1548993" y="164748"/>
                </a:lnTo>
                <a:lnTo>
                  <a:pt x="1519015" y="171612"/>
                </a:lnTo>
                <a:cubicBezTo>
                  <a:pt x="1510377" y="173634"/>
                  <a:pt x="1504374" y="175096"/>
                  <a:pt x="1501008" y="176000"/>
                </a:cubicBezTo>
                <a:cubicBezTo>
                  <a:pt x="1494275" y="177807"/>
                  <a:pt x="1485818" y="174946"/>
                  <a:pt x="1475637" y="167417"/>
                </a:cubicBezTo>
                <a:cubicBezTo>
                  <a:pt x="1465455" y="159888"/>
                  <a:pt x="1466781" y="155830"/>
                  <a:pt x="1479616" y="155242"/>
                </a:cubicBezTo>
                <a:cubicBezTo>
                  <a:pt x="1492451" y="154654"/>
                  <a:pt x="1521124" y="150073"/>
                  <a:pt x="1565636" y="141497"/>
                </a:cubicBezTo>
                <a:lnTo>
                  <a:pt x="1565636" y="120675"/>
                </a:lnTo>
                <a:cubicBezTo>
                  <a:pt x="1557032" y="122482"/>
                  <a:pt x="1549159" y="123834"/>
                  <a:pt x="1542017" y="124730"/>
                </a:cubicBezTo>
                <a:cubicBezTo>
                  <a:pt x="1534876" y="125626"/>
                  <a:pt x="1527355" y="123676"/>
                  <a:pt x="1519453" y="118879"/>
                </a:cubicBezTo>
                <a:cubicBezTo>
                  <a:pt x="1511552" y="114082"/>
                  <a:pt x="1513244" y="110486"/>
                  <a:pt x="1524530" y="108092"/>
                </a:cubicBezTo>
                <a:cubicBezTo>
                  <a:pt x="1535815" y="105697"/>
                  <a:pt x="1549517" y="102485"/>
                  <a:pt x="1565636" y="98455"/>
                </a:cubicBezTo>
                <a:lnTo>
                  <a:pt x="1565636" y="78838"/>
                </a:lnTo>
                <a:cubicBezTo>
                  <a:pt x="1553647" y="80587"/>
                  <a:pt x="1543383" y="82598"/>
                  <a:pt x="1534844" y="84871"/>
                </a:cubicBezTo>
                <a:cubicBezTo>
                  <a:pt x="1526304" y="87144"/>
                  <a:pt x="1517603" y="85395"/>
                  <a:pt x="1508741" y="79623"/>
                </a:cubicBezTo>
                <a:cubicBezTo>
                  <a:pt x="1499879" y="73851"/>
                  <a:pt x="1503206" y="69326"/>
                  <a:pt x="1518722" y="66050"/>
                </a:cubicBezTo>
                <a:cubicBezTo>
                  <a:pt x="1534238" y="62773"/>
                  <a:pt x="1549876" y="60023"/>
                  <a:pt x="1565636" y="57801"/>
                </a:cubicBezTo>
                <a:cubicBezTo>
                  <a:pt x="1565636" y="47863"/>
                  <a:pt x="1565206" y="39649"/>
                  <a:pt x="1564345" y="33160"/>
                </a:cubicBezTo>
                <a:cubicBezTo>
                  <a:pt x="1563485" y="26671"/>
                  <a:pt x="1561685" y="20261"/>
                  <a:pt x="1558946" y="13930"/>
                </a:cubicBezTo>
                <a:cubicBezTo>
                  <a:pt x="1556207" y="7599"/>
                  <a:pt x="1559638" y="5376"/>
                  <a:pt x="1569239" y="7262"/>
                </a:cubicBezTo>
                <a:close/>
                <a:moveTo>
                  <a:pt x="148716" y="6767"/>
                </a:moveTo>
                <a:cubicBezTo>
                  <a:pt x="151878" y="6047"/>
                  <a:pt x="157184" y="7452"/>
                  <a:pt x="164634" y="10983"/>
                </a:cubicBezTo>
                <a:cubicBezTo>
                  <a:pt x="179533" y="18046"/>
                  <a:pt x="184642" y="24718"/>
                  <a:pt x="179960" y="30999"/>
                </a:cubicBezTo>
                <a:cubicBezTo>
                  <a:pt x="175278" y="37280"/>
                  <a:pt x="171664" y="43589"/>
                  <a:pt x="169119" y="49928"/>
                </a:cubicBezTo>
                <a:cubicBezTo>
                  <a:pt x="166574" y="56266"/>
                  <a:pt x="163085" y="64046"/>
                  <a:pt x="158654" y="73266"/>
                </a:cubicBezTo>
                <a:cubicBezTo>
                  <a:pt x="170542" y="71546"/>
                  <a:pt x="182079" y="69344"/>
                  <a:pt x="193264" y="66663"/>
                </a:cubicBezTo>
                <a:cubicBezTo>
                  <a:pt x="204450" y="63981"/>
                  <a:pt x="215129" y="61038"/>
                  <a:pt x="225304" y="57833"/>
                </a:cubicBezTo>
                <a:cubicBezTo>
                  <a:pt x="235478" y="54628"/>
                  <a:pt x="244910" y="57044"/>
                  <a:pt x="253601" y="65082"/>
                </a:cubicBezTo>
                <a:cubicBezTo>
                  <a:pt x="262291" y="73119"/>
                  <a:pt x="257652" y="79221"/>
                  <a:pt x="239683" y="83387"/>
                </a:cubicBezTo>
                <a:cubicBezTo>
                  <a:pt x="221715" y="87553"/>
                  <a:pt x="205052" y="90966"/>
                  <a:pt x="189693" y="93626"/>
                </a:cubicBezTo>
                <a:cubicBezTo>
                  <a:pt x="174335" y="96286"/>
                  <a:pt x="160812" y="98448"/>
                  <a:pt x="149125" y="100111"/>
                </a:cubicBezTo>
                <a:cubicBezTo>
                  <a:pt x="136219" y="125924"/>
                  <a:pt x="121843" y="150273"/>
                  <a:pt x="105997" y="173160"/>
                </a:cubicBezTo>
                <a:cubicBezTo>
                  <a:pt x="105997" y="203813"/>
                  <a:pt x="105866" y="227802"/>
                  <a:pt x="105604" y="245128"/>
                </a:cubicBezTo>
                <a:lnTo>
                  <a:pt x="105360" y="257165"/>
                </a:lnTo>
                <a:lnTo>
                  <a:pt x="106083" y="256610"/>
                </a:lnTo>
                <a:cubicBezTo>
                  <a:pt x="113439" y="255943"/>
                  <a:pt x="139904" y="252605"/>
                  <a:pt x="185477" y="246597"/>
                </a:cubicBezTo>
                <a:lnTo>
                  <a:pt x="185477" y="198973"/>
                </a:lnTo>
                <a:cubicBezTo>
                  <a:pt x="164369" y="202572"/>
                  <a:pt x="148967" y="201242"/>
                  <a:pt x="139273" y="194983"/>
                </a:cubicBezTo>
                <a:cubicBezTo>
                  <a:pt x="129579" y="188723"/>
                  <a:pt x="129852" y="184650"/>
                  <a:pt x="140091" y="182765"/>
                </a:cubicBezTo>
                <a:cubicBezTo>
                  <a:pt x="150330" y="180879"/>
                  <a:pt x="165459" y="177943"/>
                  <a:pt x="185477" y="173956"/>
                </a:cubicBezTo>
                <a:cubicBezTo>
                  <a:pt x="184603" y="142035"/>
                  <a:pt x="182584" y="123145"/>
                  <a:pt x="179422" y="117287"/>
                </a:cubicBezTo>
                <a:cubicBezTo>
                  <a:pt x="176260" y="111429"/>
                  <a:pt x="176974" y="107579"/>
                  <a:pt x="181563" y="105736"/>
                </a:cubicBezTo>
                <a:cubicBezTo>
                  <a:pt x="186151" y="103894"/>
                  <a:pt x="194053" y="105256"/>
                  <a:pt x="205267" y="109823"/>
                </a:cubicBezTo>
                <a:cubicBezTo>
                  <a:pt x="216481" y="114391"/>
                  <a:pt x="220719" y="119987"/>
                  <a:pt x="217980" y="126612"/>
                </a:cubicBezTo>
                <a:cubicBezTo>
                  <a:pt x="215241" y="133237"/>
                  <a:pt x="213462" y="146954"/>
                  <a:pt x="212645" y="167761"/>
                </a:cubicBezTo>
                <a:cubicBezTo>
                  <a:pt x="223214" y="166141"/>
                  <a:pt x="233205" y="163710"/>
                  <a:pt x="242620" y="160469"/>
                </a:cubicBezTo>
                <a:cubicBezTo>
                  <a:pt x="252034" y="157228"/>
                  <a:pt x="260412" y="159067"/>
                  <a:pt x="267754" y="165987"/>
                </a:cubicBezTo>
                <a:cubicBezTo>
                  <a:pt x="275097" y="172906"/>
                  <a:pt x="273078" y="178545"/>
                  <a:pt x="261699" y="182905"/>
                </a:cubicBezTo>
                <a:cubicBezTo>
                  <a:pt x="250320" y="187264"/>
                  <a:pt x="233897" y="191093"/>
                  <a:pt x="212430" y="194391"/>
                </a:cubicBezTo>
                <a:cubicBezTo>
                  <a:pt x="211670" y="210839"/>
                  <a:pt x="211290" y="227158"/>
                  <a:pt x="211290" y="243348"/>
                </a:cubicBezTo>
                <a:cubicBezTo>
                  <a:pt x="232815" y="240767"/>
                  <a:pt x="251772" y="238322"/>
                  <a:pt x="268163" y="236013"/>
                </a:cubicBezTo>
                <a:cubicBezTo>
                  <a:pt x="284554" y="233705"/>
                  <a:pt x="297170" y="238200"/>
                  <a:pt x="306011" y="249500"/>
                </a:cubicBezTo>
                <a:cubicBezTo>
                  <a:pt x="314851" y="260801"/>
                  <a:pt x="312689" y="266225"/>
                  <a:pt x="299525" y="265773"/>
                </a:cubicBezTo>
                <a:cubicBezTo>
                  <a:pt x="286361" y="265321"/>
                  <a:pt x="272451" y="264647"/>
                  <a:pt x="257795" y="263751"/>
                </a:cubicBezTo>
                <a:cubicBezTo>
                  <a:pt x="243139" y="262855"/>
                  <a:pt x="221446" y="264432"/>
                  <a:pt x="192716" y="268483"/>
                </a:cubicBezTo>
                <a:cubicBezTo>
                  <a:pt x="163985" y="272534"/>
                  <a:pt x="145117" y="275682"/>
                  <a:pt x="136111" y="277926"/>
                </a:cubicBezTo>
                <a:cubicBezTo>
                  <a:pt x="127106" y="280171"/>
                  <a:pt x="118010" y="277346"/>
                  <a:pt x="108825" y="269451"/>
                </a:cubicBezTo>
                <a:lnTo>
                  <a:pt x="104901" y="264720"/>
                </a:lnTo>
                <a:lnTo>
                  <a:pt x="103179" y="284205"/>
                </a:lnTo>
                <a:cubicBezTo>
                  <a:pt x="102000" y="291595"/>
                  <a:pt x="100347" y="298386"/>
                  <a:pt x="98221" y="304578"/>
                </a:cubicBezTo>
                <a:cubicBezTo>
                  <a:pt x="93969" y="316960"/>
                  <a:pt x="88552" y="316674"/>
                  <a:pt x="81970" y="303717"/>
                </a:cubicBezTo>
                <a:cubicBezTo>
                  <a:pt x="75388" y="290761"/>
                  <a:pt x="73670" y="279457"/>
                  <a:pt x="76818" y="269806"/>
                </a:cubicBezTo>
                <a:cubicBezTo>
                  <a:pt x="79966" y="260155"/>
                  <a:pt x="81167" y="236544"/>
                  <a:pt x="80421" y="198973"/>
                </a:cubicBezTo>
                <a:cubicBezTo>
                  <a:pt x="73108" y="210904"/>
                  <a:pt x="62600" y="222580"/>
                  <a:pt x="48898" y="234002"/>
                </a:cubicBezTo>
                <a:cubicBezTo>
                  <a:pt x="35196" y="245424"/>
                  <a:pt x="22365" y="253240"/>
                  <a:pt x="10405" y="257448"/>
                </a:cubicBezTo>
                <a:cubicBezTo>
                  <a:pt x="-1555" y="261657"/>
                  <a:pt x="-3204" y="259062"/>
                  <a:pt x="5458" y="249662"/>
                </a:cubicBezTo>
                <a:cubicBezTo>
                  <a:pt x="14119" y="240262"/>
                  <a:pt x="24767" y="229245"/>
                  <a:pt x="37400" y="216611"/>
                </a:cubicBezTo>
                <a:cubicBezTo>
                  <a:pt x="50034" y="203977"/>
                  <a:pt x="63851" y="187078"/>
                  <a:pt x="78851" y="165911"/>
                </a:cubicBezTo>
                <a:cubicBezTo>
                  <a:pt x="78851" y="161308"/>
                  <a:pt x="77951" y="154841"/>
                  <a:pt x="76151" y="146509"/>
                </a:cubicBezTo>
                <a:cubicBezTo>
                  <a:pt x="74352" y="138177"/>
                  <a:pt x="80801" y="138063"/>
                  <a:pt x="95500" y="146165"/>
                </a:cubicBezTo>
                <a:cubicBezTo>
                  <a:pt x="99027" y="141920"/>
                  <a:pt x="107875" y="127573"/>
                  <a:pt x="122044" y="103123"/>
                </a:cubicBezTo>
                <a:cubicBezTo>
                  <a:pt x="113583" y="105819"/>
                  <a:pt x="105685" y="107618"/>
                  <a:pt x="98350" y="108522"/>
                </a:cubicBezTo>
                <a:cubicBezTo>
                  <a:pt x="91015" y="109425"/>
                  <a:pt x="82780" y="106106"/>
                  <a:pt x="73645" y="98563"/>
                </a:cubicBezTo>
                <a:cubicBezTo>
                  <a:pt x="64511" y="91020"/>
                  <a:pt x="66335" y="86958"/>
                  <a:pt x="79120" y="86377"/>
                </a:cubicBezTo>
                <a:cubicBezTo>
                  <a:pt x="91904" y="85796"/>
                  <a:pt x="108722" y="83842"/>
                  <a:pt x="129572" y="80515"/>
                </a:cubicBezTo>
                <a:cubicBezTo>
                  <a:pt x="142550" y="46988"/>
                  <a:pt x="147913" y="25252"/>
                  <a:pt x="145662" y="15307"/>
                </a:cubicBezTo>
                <a:cubicBezTo>
                  <a:pt x="144536" y="10334"/>
                  <a:pt x="145554" y="7488"/>
                  <a:pt x="148716" y="6767"/>
                </a:cubicBezTo>
                <a:close/>
                <a:moveTo>
                  <a:pt x="507982" y="64"/>
                </a:moveTo>
                <a:cubicBezTo>
                  <a:pt x="509187" y="-101"/>
                  <a:pt x="510706" y="54"/>
                  <a:pt x="512538" y="529"/>
                </a:cubicBezTo>
                <a:cubicBezTo>
                  <a:pt x="519866" y="2429"/>
                  <a:pt x="528215" y="5763"/>
                  <a:pt x="537587" y="10532"/>
                </a:cubicBezTo>
                <a:cubicBezTo>
                  <a:pt x="546958" y="15300"/>
                  <a:pt x="549536" y="20136"/>
                  <a:pt x="545319" y="25040"/>
                </a:cubicBezTo>
                <a:cubicBezTo>
                  <a:pt x="541103" y="29945"/>
                  <a:pt x="536013" y="40621"/>
                  <a:pt x="530047" y="57069"/>
                </a:cubicBezTo>
                <a:cubicBezTo>
                  <a:pt x="556390" y="53556"/>
                  <a:pt x="574079" y="50430"/>
                  <a:pt x="583113" y="47691"/>
                </a:cubicBezTo>
                <a:cubicBezTo>
                  <a:pt x="592147" y="44952"/>
                  <a:pt x="602659" y="47529"/>
                  <a:pt x="614647" y="55424"/>
                </a:cubicBezTo>
                <a:cubicBezTo>
                  <a:pt x="626636" y="63318"/>
                  <a:pt x="624424" y="67835"/>
                  <a:pt x="608011" y="68975"/>
                </a:cubicBezTo>
                <a:cubicBezTo>
                  <a:pt x="591599" y="70115"/>
                  <a:pt x="563904" y="73288"/>
                  <a:pt x="524928" y="78493"/>
                </a:cubicBezTo>
                <a:cubicBezTo>
                  <a:pt x="518245" y="97666"/>
                  <a:pt x="514101" y="108522"/>
                  <a:pt x="512495" y="111060"/>
                </a:cubicBezTo>
                <a:cubicBezTo>
                  <a:pt x="527351" y="108579"/>
                  <a:pt x="538490" y="105259"/>
                  <a:pt x="545911" y="101101"/>
                </a:cubicBezTo>
                <a:cubicBezTo>
                  <a:pt x="553332" y="96942"/>
                  <a:pt x="564241" y="99319"/>
                  <a:pt x="578639" y="108231"/>
                </a:cubicBezTo>
                <a:cubicBezTo>
                  <a:pt x="593037" y="117144"/>
                  <a:pt x="598626" y="123966"/>
                  <a:pt x="595406" y="128699"/>
                </a:cubicBezTo>
                <a:cubicBezTo>
                  <a:pt x="592187" y="133431"/>
                  <a:pt x="589469" y="143544"/>
                  <a:pt x="587254" y="159039"/>
                </a:cubicBezTo>
                <a:cubicBezTo>
                  <a:pt x="585038" y="174533"/>
                  <a:pt x="582618" y="208487"/>
                  <a:pt x="579994" y="260901"/>
                </a:cubicBezTo>
                <a:cubicBezTo>
                  <a:pt x="601318" y="260944"/>
                  <a:pt x="618046" y="260277"/>
                  <a:pt x="630178" y="258900"/>
                </a:cubicBezTo>
                <a:cubicBezTo>
                  <a:pt x="642310" y="257524"/>
                  <a:pt x="653398" y="259356"/>
                  <a:pt x="663443" y="264396"/>
                </a:cubicBezTo>
                <a:cubicBezTo>
                  <a:pt x="673489" y="269437"/>
                  <a:pt x="677633" y="275091"/>
                  <a:pt x="675876" y="281357"/>
                </a:cubicBezTo>
                <a:cubicBezTo>
                  <a:pt x="674120" y="287624"/>
                  <a:pt x="665655" y="289628"/>
                  <a:pt x="650483" y="287369"/>
                </a:cubicBezTo>
                <a:cubicBezTo>
                  <a:pt x="635312" y="285111"/>
                  <a:pt x="620226" y="283759"/>
                  <a:pt x="605226" y="283315"/>
                </a:cubicBezTo>
                <a:cubicBezTo>
                  <a:pt x="590226" y="282870"/>
                  <a:pt x="568608" y="283774"/>
                  <a:pt x="540372" y="286025"/>
                </a:cubicBezTo>
                <a:cubicBezTo>
                  <a:pt x="512136" y="288276"/>
                  <a:pt x="486406" y="290739"/>
                  <a:pt x="463182" y="293414"/>
                </a:cubicBezTo>
                <a:cubicBezTo>
                  <a:pt x="439958" y="296088"/>
                  <a:pt x="422668" y="298788"/>
                  <a:pt x="411310" y="301512"/>
                </a:cubicBezTo>
                <a:cubicBezTo>
                  <a:pt x="399953" y="304237"/>
                  <a:pt x="389205" y="301624"/>
                  <a:pt x="379066" y="293672"/>
                </a:cubicBezTo>
                <a:cubicBezTo>
                  <a:pt x="368928" y="285720"/>
                  <a:pt x="368910" y="281436"/>
                  <a:pt x="379012" y="280819"/>
                </a:cubicBezTo>
                <a:cubicBezTo>
                  <a:pt x="389115" y="280203"/>
                  <a:pt x="415110" y="277335"/>
                  <a:pt x="456998" y="272215"/>
                </a:cubicBezTo>
                <a:cubicBezTo>
                  <a:pt x="456998" y="205634"/>
                  <a:pt x="456346" y="166001"/>
                  <a:pt x="455041" y="153317"/>
                </a:cubicBezTo>
                <a:cubicBezTo>
                  <a:pt x="453736" y="140633"/>
                  <a:pt x="451262" y="130871"/>
                  <a:pt x="447620" y="124031"/>
                </a:cubicBezTo>
                <a:cubicBezTo>
                  <a:pt x="443977" y="117190"/>
                  <a:pt x="445257" y="114240"/>
                  <a:pt x="451459" y="115179"/>
                </a:cubicBezTo>
                <a:cubicBezTo>
                  <a:pt x="457661" y="116119"/>
                  <a:pt x="462211" y="116793"/>
                  <a:pt x="465108" y="117201"/>
                </a:cubicBezTo>
                <a:cubicBezTo>
                  <a:pt x="468004" y="117610"/>
                  <a:pt x="476286" y="117097"/>
                  <a:pt x="489952" y="115663"/>
                </a:cubicBezTo>
                <a:cubicBezTo>
                  <a:pt x="494082" y="100922"/>
                  <a:pt x="497043" y="89543"/>
                  <a:pt x="498836" y="81526"/>
                </a:cubicBezTo>
                <a:cubicBezTo>
                  <a:pt x="476063" y="85097"/>
                  <a:pt x="461067" y="88015"/>
                  <a:pt x="453847" y="90281"/>
                </a:cubicBezTo>
                <a:cubicBezTo>
                  <a:pt x="446627" y="92547"/>
                  <a:pt x="437248" y="89155"/>
                  <a:pt x="425711" y="80107"/>
                </a:cubicBezTo>
                <a:cubicBezTo>
                  <a:pt x="414175" y="71058"/>
                  <a:pt x="415308" y="66989"/>
                  <a:pt x="429110" y="67900"/>
                </a:cubicBezTo>
                <a:cubicBezTo>
                  <a:pt x="442912" y="68810"/>
                  <a:pt x="467316" y="66713"/>
                  <a:pt x="502320" y="61608"/>
                </a:cubicBezTo>
                <a:cubicBezTo>
                  <a:pt x="504500" y="55829"/>
                  <a:pt x="506264" y="47899"/>
                  <a:pt x="507612" y="37817"/>
                </a:cubicBezTo>
                <a:cubicBezTo>
                  <a:pt x="508960" y="27736"/>
                  <a:pt x="508286" y="18526"/>
                  <a:pt x="505590" y="10187"/>
                </a:cubicBezTo>
                <a:cubicBezTo>
                  <a:pt x="503568" y="3933"/>
                  <a:pt x="504365" y="559"/>
                  <a:pt x="507982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2" name="Group 28"/>
          <p:cNvGrpSpPr/>
          <p:nvPr/>
        </p:nvGrpSpPr>
        <p:grpSpPr bwMode="auto">
          <a:xfrm>
            <a:off x="2544638" y="4064475"/>
            <a:ext cx="7000924" cy="214314"/>
            <a:chOff x="839" y="1976"/>
            <a:chExt cx="2813" cy="48"/>
          </a:xfrm>
        </p:grpSpPr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839" y="2024"/>
              <a:ext cx="281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156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1429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701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973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2245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2517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2789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061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3334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3288258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87997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004184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6688042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5584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Oval 39"/>
          <p:cNvSpPr>
            <a:spLocks noChangeArrowheads="1"/>
          </p:cNvSpPr>
          <p:nvPr/>
        </p:nvSpPr>
        <p:spPr bwMode="auto">
          <a:xfrm>
            <a:off x="7688174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568791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045232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29637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654516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40202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7473860" y="4278791"/>
            <a:ext cx="785818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310752" y="4259099"/>
            <a:ext cx="857256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-0.5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6830918" y="4278791"/>
            <a:ext cx="1000132" cy="50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4007768" y="4335324"/>
                <a:ext cx="579436" cy="629531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7768" y="4335324"/>
                <a:ext cx="579436" cy="629531"/>
              </a:xfrm>
              <a:prstGeom prst="rect">
                <a:avLst/>
              </a:prstGeom>
              <a:blipFill rotWithShape="1">
                <a:blip r:embed="rId3"/>
                <a:stretch>
                  <a:fillRect l="-49" t="-28" r="103" b="68"/>
                </a:stretch>
              </a:blipFill>
              <a:ln w="12700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38"/>
          <p:cNvSpPr txBox="1">
            <a:spLocks noChangeArrowheads="1"/>
          </p:cNvSpPr>
          <p:nvPr/>
        </p:nvSpPr>
        <p:spPr bwMode="auto">
          <a:xfrm>
            <a:off x="2672456" y="5708636"/>
            <a:ext cx="6608275" cy="5049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小数、分数也能在数轴上找到它们相对应的点。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6328131" y="2726673"/>
            <a:ext cx="2520171" cy="843423"/>
            <a:chOff x="3328198" y="3544728"/>
            <a:chExt cx="2785058" cy="12274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3" name="AutoShape 27"/>
            <p:cNvSpPr>
              <a:spLocks noChangeArrowheads="1"/>
            </p:cNvSpPr>
            <p:nvPr/>
          </p:nvSpPr>
          <p:spPr bwMode="auto">
            <a:xfrm>
              <a:off x="3328198" y="3544728"/>
              <a:ext cx="2785058" cy="1227401"/>
            </a:xfrm>
            <a:prstGeom prst="cloudCallout">
              <a:avLst>
                <a:gd name="adj1" fmla="val 64329"/>
                <a:gd name="adj2" fmla="val 9789"/>
              </a:avLst>
            </a:prstGeom>
            <a:noFill/>
            <a:ln w="19050">
              <a:solidFill>
                <a:srgbClr val="F13909"/>
              </a:solidFill>
              <a:miter lim="800000"/>
            </a:ln>
          </p:spPr>
          <p:txBody>
            <a:bodyPr lIns="68580" tIns="34290" rIns="68580" bIns="34290"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3706701" y="3701393"/>
              <a:ext cx="2207792" cy="1030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的左边为负数，右边为正数。</a:t>
              </a:r>
            </a:p>
          </p:txBody>
        </p:sp>
      </p:grp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2978008" y="2744621"/>
            <a:ext cx="3032183" cy="766972"/>
          </a:xfrm>
          <a:prstGeom prst="wedgeRoundRectCallout">
            <a:avLst>
              <a:gd name="adj1" fmla="val -59804"/>
              <a:gd name="adj2" fmla="val -3625"/>
              <a:gd name="adj3" fmla="val 16667"/>
            </a:avLst>
          </a:prstGeom>
          <a:solidFill>
            <a:srgbClr val="FFFFFF"/>
          </a:solidFill>
          <a:ln w="19050">
            <a:solidFill>
              <a:srgbClr val="F13909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先确定是正数还是负数，再确定数在直线上的位置。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16"/>
              <p:cNvSpPr txBox="1">
                <a:spLocks noChangeArrowheads="1"/>
              </p:cNvSpPr>
              <p:nvPr/>
            </p:nvSpPr>
            <p:spPr bwMode="auto">
              <a:xfrm>
                <a:off x="8066350" y="1866058"/>
                <a:ext cx="1008063" cy="629531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+mn-cs"/>
                          </a:rPr>
                          <m:t>𝟐</m:t>
                        </m:r>
                      </m:den>
                    </m:f>
                  </m:oMath>
                </a14:m>
                <a:endPara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5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6350" y="1866058"/>
                <a:ext cx="1008063" cy="629531"/>
              </a:xfrm>
              <a:prstGeom prst="rect">
                <a:avLst/>
              </a:prstGeom>
              <a:blipFill rotWithShape="1">
                <a:blip r:embed="rId4"/>
                <a:stretch>
                  <a:fillRect l="-58" t="-68" r="26" b="6"/>
                </a:stretch>
              </a:blipFill>
              <a:ln w="12700">
                <a:noFill/>
                <a:miter lim="8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8" grpId="0"/>
      <p:bldP spid="21" grpId="0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任意多边形: 形状 64"/>
          <p:cNvSpPr>
            <a:spLocks noChangeArrowheads="1"/>
          </p:cNvSpPr>
          <p:nvPr/>
        </p:nvSpPr>
        <p:spPr bwMode="auto">
          <a:xfrm>
            <a:off x="3166807" y="1715180"/>
            <a:ext cx="5654132" cy="356125"/>
          </a:xfrm>
          <a:custGeom>
            <a:avLst/>
            <a:gdLst/>
            <a:ahLst/>
            <a:cxnLst/>
            <a:rect l="l" t="t" r="r" b="b"/>
            <a:pathLst>
              <a:path w="5654132" h="356125">
                <a:moveTo>
                  <a:pt x="944060" y="268071"/>
                </a:moveTo>
                <a:cubicBezTo>
                  <a:pt x="947420" y="267516"/>
                  <a:pt x="952461" y="268793"/>
                  <a:pt x="959181" y="271902"/>
                </a:cubicBezTo>
                <a:cubicBezTo>
                  <a:pt x="972622" y="278118"/>
                  <a:pt x="981284" y="286409"/>
                  <a:pt x="985167" y="296775"/>
                </a:cubicBezTo>
                <a:cubicBezTo>
                  <a:pt x="989050" y="307141"/>
                  <a:pt x="986838" y="317136"/>
                  <a:pt x="978530" y="326761"/>
                </a:cubicBezTo>
                <a:cubicBezTo>
                  <a:pt x="970222" y="336385"/>
                  <a:pt x="960869" y="329865"/>
                  <a:pt x="950469" y="307199"/>
                </a:cubicBezTo>
                <a:cubicBezTo>
                  <a:pt x="942836" y="291967"/>
                  <a:pt x="939020" y="281309"/>
                  <a:pt x="939020" y="275226"/>
                </a:cubicBezTo>
                <a:cubicBezTo>
                  <a:pt x="939020" y="271010"/>
                  <a:pt x="940700" y="268625"/>
                  <a:pt x="944060" y="268071"/>
                </a:cubicBezTo>
                <a:close/>
                <a:moveTo>
                  <a:pt x="1022590" y="258977"/>
                </a:moveTo>
                <a:cubicBezTo>
                  <a:pt x="1024852" y="259081"/>
                  <a:pt x="1027627" y="259623"/>
                  <a:pt x="1030914" y="260602"/>
                </a:cubicBezTo>
                <a:cubicBezTo>
                  <a:pt x="1044064" y="264519"/>
                  <a:pt x="1054405" y="270785"/>
                  <a:pt x="1061937" y="279401"/>
                </a:cubicBezTo>
                <a:cubicBezTo>
                  <a:pt x="1070054" y="288917"/>
                  <a:pt x="1072137" y="299767"/>
                  <a:pt x="1068187" y="311949"/>
                </a:cubicBezTo>
                <a:cubicBezTo>
                  <a:pt x="1064237" y="324132"/>
                  <a:pt x="1057867" y="326840"/>
                  <a:pt x="1049076" y="320074"/>
                </a:cubicBezTo>
                <a:cubicBezTo>
                  <a:pt x="1040284" y="313307"/>
                  <a:pt x="1033397" y="305766"/>
                  <a:pt x="1028414" y="297450"/>
                </a:cubicBezTo>
                <a:cubicBezTo>
                  <a:pt x="1023431" y="289134"/>
                  <a:pt x="1019315" y="279934"/>
                  <a:pt x="1016065" y="269852"/>
                </a:cubicBezTo>
                <a:cubicBezTo>
                  <a:pt x="1013628" y="262290"/>
                  <a:pt x="1015803" y="258665"/>
                  <a:pt x="1022590" y="258977"/>
                </a:cubicBezTo>
                <a:close/>
                <a:moveTo>
                  <a:pt x="889407" y="257290"/>
                </a:moveTo>
                <a:cubicBezTo>
                  <a:pt x="893330" y="257123"/>
                  <a:pt x="895814" y="263035"/>
                  <a:pt x="896860" y="275026"/>
                </a:cubicBezTo>
                <a:cubicBezTo>
                  <a:pt x="898952" y="299008"/>
                  <a:pt x="893535" y="320215"/>
                  <a:pt x="880611" y="338647"/>
                </a:cubicBezTo>
                <a:cubicBezTo>
                  <a:pt x="867687" y="357080"/>
                  <a:pt x="858504" y="360292"/>
                  <a:pt x="853063" y="348284"/>
                </a:cubicBezTo>
                <a:cubicBezTo>
                  <a:pt x="847621" y="336277"/>
                  <a:pt x="847080" y="326082"/>
                  <a:pt x="851438" y="317699"/>
                </a:cubicBezTo>
                <a:cubicBezTo>
                  <a:pt x="855796" y="309316"/>
                  <a:pt x="863091" y="295425"/>
                  <a:pt x="873324" y="276026"/>
                </a:cubicBezTo>
                <a:cubicBezTo>
                  <a:pt x="880123" y="263702"/>
                  <a:pt x="885484" y="257457"/>
                  <a:pt x="889407" y="257290"/>
                </a:cubicBezTo>
                <a:close/>
                <a:moveTo>
                  <a:pt x="5601119" y="257152"/>
                </a:moveTo>
                <a:cubicBezTo>
                  <a:pt x="5597200" y="257373"/>
                  <a:pt x="5593389" y="258861"/>
                  <a:pt x="5589685" y="261615"/>
                </a:cubicBezTo>
                <a:cubicBezTo>
                  <a:pt x="5582277" y="267123"/>
                  <a:pt x="5578573" y="274464"/>
                  <a:pt x="5578573" y="283638"/>
                </a:cubicBezTo>
                <a:cubicBezTo>
                  <a:pt x="5578573" y="292813"/>
                  <a:pt x="5582698" y="299700"/>
                  <a:pt x="5590947" y="304300"/>
                </a:cubicBezTo>
                <a:cubicBezTo>
                  <a:pt x="5599197" y="308899"/>
                  <a:pt x="5607271" y="308666"/>
                  <a:pt x="5615171" y="303600"/>
                </a:cubicBezTo>
                <a:cubicBezTo>
                  <a:pt x="5623070" y="298517"/>
                  <a:pt x="5626783" y="291184"/>
                  <a:pt x="5626308" y="281601"/>
                </a:cubicBezTo>
                <a:cubicBezTo>
                  <a:pt x="5625833" y="272018"/>
                  <a:pt x="5621462" y="264914"/>
                  <a:pt x="5613196" y="260290"/>
                </a:cubicBezTo>
                <a:cubicBezTo>
                  <a:pt x="5609063" y="257977"/>
                  <a:pt x="5605037" y="256932"/>
                  <a:pt x="5601119" y="257152"/>
                </a:cubicBezTo>
                <a:close/>
                <a:moveTo>
                  <a:pt x="1102313" y="250096"/>
                </a:moveTo>
                <a:cubicBezTo>
                  <a:pt x="1106744" y="250571"/>
                  <a:pt x="1112676" y="252115"/>
                  <a:pt x="1120109" y="254728"/>
                </a:cubicBezTo>
                <a:cubicBezTo>
                  <a:pt x="1141908" y="264827"/>
                  <a:pt x="1157469" y="275401"/>
                  <a:pt x="1166794" y="286451"/>
                </a:cubicBezTo>
                <a:cubicBezTo>
                  <a:pt x="1176118" y="297500"/>
                  <a:pt x="1179151" y="309908"/>
                  <a:pt x="1175893" y="323673"/>
                </a:cubicBezTo>
                <a:cubicBezTo>
                  <a:pt x="1172635" y="337439"/>
                  <a:pt x="1164239" y="338647"/>
                  <a:pt x="1150707" y="327298"/>
                </a:cubicBezTo>
                <a:cubicBezTo>
                  <a:pt x="1137175" y="315949"/>
                  <a:pt x="1121259" y="298404"/>
                  <a:pt x="1102960" y="274664"/>
                </a:cubicBezTo>
                <a:cubicBezTo>
                  <a:pt x="1089236" y="256859"/>
                  <a:pt x="1089020" y="248669"/>
                  <a:pt x="1102313" y="250096"/>
                </a:cubicBezTo>
                <a:close/>
                <a:moveTo>
                  <a:pt x="3297225" y="240603"/>
                </a:moveTo>
                <a:cubicBezTo>
                  <a:pt x="3325074" y="247136"/>
                  <a:pt x="3345806" y="254486"/>
                  <a:pt x="3359422" y="262652"/>
                </a:cubicBezTo>
                <a:cubicBezTo>
                  <a:pt x="3373037" y="270818"/>
                  <a:pt x="3382866" y="278201"/>
                  <a:pt x="3388907" y="284801"/>
                </a:cubicBezTo>
                <a:cubicBezTo>
                  <a:pt x="3394948" y="291400"/>
                  <a:pt x="3398777" y="300416"/>
                  <a:pt x="3400394" y="311849"/>
                </a:cubicBezTo>
                <a:cubicBezTo>
                  <a:pt x="3402011" y="323282"/>
                  <a:pt x="3397757" y="332598"/>
                  <a:pt x="3387632" y="339797"/>
                </a:cubicBezTo>
                <a:cubicBezTo>
                  <a:pt x="3377508" y="346997"/>
                  <a:pt x="3367434" y="339102"/>
                  <a:pt x="3357409" y="316111"/>
                </a:cubicBezTo>
                <a:cubicBezTo>
                  <a:pt x="3347385" y="293121"/>
                  <a:pt x="3326382" y="271868"/>
                  <a:pt x="3294401" y="252353"/>
                </a:cubicBezTo>
                <a:close/>
                <a:moveTo>
                  <a:pt x="2687625" y="240603"/>
                </a:moveTo>
                <a:cubicBezTo>
                  <a:pt x="2715474" y="247136"/>
                  <a:pt x="2736206" y="254486"/>
                  <a:pt x="2749822" y="262652"/>
                </a:cubicBezTo>
                <a:cubicBezTo>
                  <a:pt x="2763437" y="270818"/>
                  <a:pt x="2773266" y="278201"/>
                  <a:pt x="2779307" y="284801"/>
                </a:cubicBezTo>
                <a:cubicBezTo>
                  <a:pt x="2785348" y="291400"/>
                  <a:pt x="2789177" y="300416"/>
                  <a:pt x="2790794" y="311849"/>
                </a:cubicBezTo>
                <a:cubicBezTo>
                  <a:pt x="2792411" y="323282"/>
                  <a:pt x="2788157" y="332598"/>
                  <a:pt x="2778032" y="339797"/>
                </a:cubicBezTo>
                <a:cubicBezTo>
                  <a:pt x="2767908" y="346997"/>
                  <a:pt x="2757834" y="339102"/>
                  <a:pt x="2747809" y="316111"/>
                </a:cubicBezTo>
                <a:cubicBezTo>
                  <a:pt x="2737785" y="293121"/>
                  <a:pt x="2716782" y="271868"/>
                  <a:pt x="2684801" y="252353"/>
                </a:cubicBezTo>
                <a:close/>
                <a:moveTo>
                  <a:pt x="2068500" y="240603"/>
                </a:moveTo>
                <a:cubicBezTo>
                  <a:pt x="2096349" y="247136"/>
                  <a:pt x="2117081" y="254486"/>
                  <a:pt x="2130697" y="262652"/>
                </a:cubicBezTo>
                <a:cubicBezTo>
                  <a:pt x="2144312" y="270818"/>
                  <a:pt x="2154141" y="278201"/>
                  <a:pt x="2160182" y="284801"/>
                </a:cubicBezTo>
                <a:cubicBezTo>
                  <a:pt x="2166223" y="291400"/>
                  <a:pt x="2170052" y="300416"/>
                  <a:pt x="2171669" y="311849"/>
                </a:cubicBezTo>
                <a:cubicBezTo>
                  <a:pt x="2173286" y="323282"/>
                  <a:pt x="2169032" y="332598"/>
                  <a:pt x="2158907" y="339797"/>
                </a:cubicBezTo>
                <a:cubicBezTo>
                  <a:pt x="2148783" y="346997"/>
                  <a:pt x="2138709" y="339102"/>
                  <a:pt x="2128684" y="316111"/>
                </a:cubicBezTo>
                <a:cubicBezTo>
                  <a:pt x="2118660" y="293121"/>
                  <a:pt x="2097657" y="271868"/>
                  <a:pt x="2065676" y="252353"/>
                </a:cubicBezTo>
                <a:close/>
                <a:moveTo>
                  <a:pt x="1458900" y="240603"/>
                </a:moveTo>
                <a:cubicBezTo>
                  <a:pt x="1486749" y="247136"/>
                  <a:pt x="1507481" y="254486"/>
                  <a:pt x="1521097" y="262652"/>
                </a:cubicBezTo>
                <a:cubicBezTo>
                  <a:pt x="1534712" y="270818"/>
                  <a:pt x="1544541" y="278201"/>
                  <a:pt x="1550582" y="284801"/>
                </a:cubicBezTo>
                <a:cubicBezTo>
                  <a:pt x="1556623" y="291400"/>
                  <a:pt x="1560452" y="300416"/>
                  <a:pt x="1562069" y="311849"/>
                </a:cubicBezTo>
                <a:cubicBezTo>
                  <a:pt x="1563686" y="323282"/>
                  <a:pt x="1559432" y="332598"/>
                  <a:pt x="1549307" y="339797"/>
                </a:cubicBezTo>
                <a:cubicBezTo>
                  <a:pt x="1539183" y="346997"/>
                  <a:pt x="1529109" y="339102"/>
                  <a:pt x="1519084" y="316111"/>
                </a:cubicBezTo>
                <a:cubicBezTo>
                  <a:pt x="1509060" y="293121"/>
                  <a:pt x="1488057" y="271868"/>
                  <a:pt x="1456076" y="252353"/>
                </a:cubicBezTo>
                <a:close/>
                <a:moveTo>
                  <a:pt x="5250368" y="239229"/>
                </a:moveTo>
                <a:lnTo>
                  <a:pt x="5222395" y="245053"/>
                </a:lnTo>
                <a:cubicBezTo>
                  <a:pt x="5216079" y="259236"/>
                  <a:pt x="5213100" y="266923"/>
                  <a:pt x="5213458" y="268114"/>
                </a:cubicBezTo>
                <a:cubicBezTo>
                  <a:pt x="5213816" y="269306"/>
                  <a:pt x="5215445" y="270318"/>
                  <a:pt x="5218345" y="271152"/>
                </a:cubicBezTo>
                <a:cubicBezTo>
                  <a:pt x="5221245" y="271985"/>
                  <a:pt x="5226153" y="273835"/>
                  <a:pt x="5233069" y="276701"/>
                </a:cubicBezTo>
                <a:cubicBezTo>
                  <a:pt x="5239436" y="268968"/>
                  <a:pt x="5245202" y="256477"/>
                  <a:pt x="5250368" y="239229"/>
                </a:cubicBezTo>
                <a:close/>
                <a:moveTo>
                  <a:pt x="5604003" y="230517"/>
                </a:moveTo>
                <a:cubicBezTo>
                  <a:pt x="5610419" y="230658"/>
                  <a:pt x="5616979" y="232137"/>
                  <a:pt x="5623683" y="234954"/>
                </a:cubicBezTo>
                <a:cubicBezTo>
                  <a:pt x="5637090" y="240587"/>
                  <a:pt x="5645994" y="249511"/>
                  <a:pt x="5650394" y="261727"/>
                </a:cubicBezTo>
                <a:cubicBezTo>
                  <a:pt x="5654793" y="273943"/>
                  <a:pt x="5655310" y="286026"/>
                  <a:pt x="5651944" y="297975"/>
                </a:cubicBezTo>
                <a:cubicBezTo>
                  <a:pt x="5648578" y="309924"/>
                  <a:pt x="5642278" y="319070"/>
                  <a:pt x="5633045" y="325411"/>
                </a:cubicBezTo>
                <a:cubicBezTo>
                  <a:pt x="5623812" y="331752"/>
                  <a:pt x="5612842" y="334923"/>
                  <a:pt x="5600135" y="334923"/>
                </a:cubicBezTo>
                <a:cubicBezTo>
                  <a:pt x="5587427" y="334923"/>
                  <a:pt x="5575919" y="329765"/>
                  <a:pt x="5565612" y="319449"/>
                </a:cubicBezTo>
                <a:cubicBezTo>
                  <a:pt x="5555304" y="309133"/>
                  <a:pt x="5550150" y="298042"/>
                  <a:pt x="5550150" y="286176"/>
                </a:cubicBezTo>
                <a:cubicBezTo>
                  <a:pt x="5550150" y="274310"/>
                  <a:pt x="5552925" y="263931"/>
                  <a:pt x="5558474" y="255040"/>
                </a:cubicBezTo>
                <a:cubicBezTo>
                  <a:pt x="5564024" y="246149"/>
                  <a:pt x="5572928" y="239170"/>
                  <a:pt x="5585186" y="234104"/>
                </a:cubicBezTo>
                <a:cubicBezTo>
                  <a:pt x="5591314" y="231571"/>
                  <a:pt x="5597586" y="230375"/>
                  <a:pt x="5604003" y="230517"/>
                </a:cubicBezTo>
                <a:close/>
                <a:moveTo>
                  <a:pt x="4553008" y="208993"/>
                </a:moveTo>
                <a:cubicBezTo>
                  <a:pt x="4557585" y="209485"/>
                  <a:pt x="4563360" y="210655"/>
                  <a:pt x="4570335" y="212505"/>
                </a:cubicBezTo>
                <a:cubicBezTo>
                  <a:pt x="4596117" y="218105"/>
                  <a:pt x="4612612" y="227054"/>
                  <a:pt x="4619819" y="239354"/>
                </a:cubicBezTo>
                <a:cubicBezTo>
                  <a:pt x="4627027" y="251653"/>
                  <a:pt x="4629027" y="263335"/>
                  <a:pt x="4625819" y="274401"/>
                </a:cubicBezTo>
                <a:cubicBezTo>
                  <a:pt x="4622611" y="285467"/>
                  <a:pt x="4616874" y="289288"/>
                  <a:pt x="4608608" y="285863"/>
                </a:cubicBezTo>
                <a:cubicBezTo>
                  <a:pt x="4600341" y="282438"/>
                  <a:pt x="4590154" y="274672"/>
                  <a:pt x="4578047" y="262565"/>
                </a:cubicBezTo>
                <a:cubicBezTo>
                  <a:pt x="4565939" y="250457"/>
                  <a:pt x="4554652" y="237237"/>
                  <a:pt x="4544187" y="222905"/>
                </a:cubicBezTo>
                <a:cubicBezTo>
                  <a:pt x="4536337" y="212155"/>
                  <a:pt x="4539278" y="207518"/>
                  <a:pt x="4553008" y="208993"/>
                </a:cubicBezTo>
                <a:close/>
                <a:moveTo>
                  <a:pt x="4385349" y="203446"/>
                </a:moveTo>
                <a:cubicBezTo>
                  <a:pt x="4388909" y="204115"/>
                  <a:pt x="4391554" y="209647"/>
                  <a:pt x="4393283" y="220042"/>
                </a:cubicBezTo>
                <a:cubicBezTo>
                  <a:pt x="4396741" y="240833"/>
                  <a:pt x="4391808" y="261515"/>
                  <a:pt x="4378484" y="282088"/>
                </a:cubicBezTo>
                <a:cubicBezTo>
                  <a:pt x="4365160" y="302662"/>
                  <a:pt x="4355194" y="306129"/>
                  <a:pt x="4348586" y="292488"/>
                </a:cubicBezTo>
                <a:cubicBezTo>
                  <a:pt x="4341978" y="278847"/>
                  <a:pt x="4342636" y="266639"/>
                  <a:pt x="4350561" y="255865"/>
                </a:cubicBezTo>
                <a:cubicBezTo>
                  <a:pt x="4358485" y="245091"/>
                  <a:pt x="4365606" y="231812"/>
                  <a:pt x="4371922" y="216030"/>
                </a:cubicBezTo>
                <a:cubicBezTo>
                  <a:pt x="4377313" y="206972"/>
                  <a:pt x="4381789" y="202778"/>
                  <a:pt x="4385349" y="203446"/>
                </a:cubicBezTo>
                <a:close/>
                <a:moveTo>
                  <a:pt x="1884674" y="195306"/>
                </a:moveTo>
                <a:lnTo>
                  <a:pt x="1884674" y="283001"/>
                </a:lnTo>
                <a:lnTo>
                  <a:pt x="1915947" y="283001"/>
                </a:lnTo>
                <a:cubicBezTo>
                  <a:pt x="1933446" y="283001"/>
                  <a:pt x="1946696" y="279684"/>
                  <a:pt x="1955695" y="273051"/>
                </a:cubicBezTo>
                <a:cubicBezTo>
                  <a:pt x="1964695" y="266419"/>
                  <a:pt x="1969194" y="254069"/>
                  <a:pt x="1969194" y="236004"/>
                </a:cubicBezTo>
                <a:cubicBezTo>
                  <a:pt x="1969194" y="221088"/>
                  <a:pt x="1964261" y="210576"/>
                  <a:pt x="1954395" y="204468"/>
                </a:cubicBezTo>
                <a:cubicBezTo>
                  <a:pt x="1944529" y="198360"/>
                  <a:pt x="1933280" y="195306"/>
                  <a:pt x="1920647" y="195306"/>
                </a:cubicBezTo>
                <a:close/>
                <a:moveTo>
                  <a:pt x="4897885" y="174506"/>
                </a:moveTo>
                <a:cubicBezTo>
                  <a:pt x="4900580" y="174867"/>
                  <a:pt x="4903839" y="175605"/>
                  <a:pt x="4907664" y="176720"/>
                </a:cubicBezTo>
                <a:cubicBezTo>
                  <a:pt x="4922963" y="181178"/>
                  <a:pt x="4933975" y="187932"/>
                  <a:pt x="4940700" y="196981"/>
                </a:cubicBezTo>
                <a:cubicBezTo>
                  <a:pt x="4947424" y="206031"/>
                  <a:pt x="4949082" y="217163"/>
                  <a:pt x="4945675" y="230379"/>
                </a:cubicBezTo>
                <a:cubicBezTo>
                  <a:pt x="4942267" y="243595"/>
                  <a:pt x="4931521" y="240478"/>
                  <a:pt x="4913439" y="221030"/>
                </a:cubicBezTo>
                <a:cubicBezTo>
                  <a:pt x="4899856" y="202214"/>
                  <a:pt x="4891674" y="189011"/>
                  <a:pt x="4888890" y="181420"/>
                </a:cubicBezTo>
                <a:cubicBezTo>
                  <a:pt x="4886803" y="175726"/>
                  <a:pt x="4889801" y="173422"/>
                  <a:pt x="4897885" y="174506"/>
                </a:cubicBezTo>
                <a:close/>
                <a:moveTo>
                  <a:pt x="1056763" y="162358"/>
                </a:moveTo>
                <a:cubicBezTo>
                  <a:pt x="1049846" y="162358"/>
                  <a:pt x="1034364" y="163933"/>
                  <a:pt x="1010315" y="167083"/>
                </a:cubicBezTo>
                <a:lnTo>
                  <a:pt x="956469" y="174282"/>
                </a:lnTo>
                <a:lnTo>
                  <a:pt x="959544" y="196481"/>
                </a:lnTo>
                <a:lnTo>
                  <a:pt x="962319" y="224929"/>
                </a:lnTo>
                <a:cubicBezTo>
                  <a:pt x="978501" y="222930"/>
                  <a:pt x="1009074" y="219430"/>
                  <a:pt x="1054038" y="214430"/>
                </a:cubicBezTo>
                <a:cubicBezTo>
                  <a:pt x="1057888" y="195298"/>
                  <a:pt x="1060337" y="181836"/>
                  <a:pt x="1061387" y="174045"/>
                </a:cubicBezTo>
                <a:cubicBezTo>
                  <a:pt x="1062437" y="166254"/>
                  <a:pt x="1060896" y="162358"/>
                  <a:pt x="1056763" y="162358"/>
                </a:cubicBezTo>
                <a:close/>
                <a:moveTo>
                  <a:pt x="4809408" y="142747"/>
                </a:moveTo>
                <a:cubicBezTo>
                  <a:pt x="4803683" y="143255"/>
                  <a:pt x="4789113" y="145843"/>
                  <a:pt x="4765698" y="150509"/>
                </a:cubicBezTo>
                <a:lnTo>
                  <a:pt x="4767073" y="195131"/>
                </a:lnTo>
                <a:cubicBezTo>
                  <a:pt x="4776289" y="194265"/>
                  <a:pt x="4783959" y="192215"/>
                  <a:pt x="4790084" y="188982"/>
                </a:cubicBezTo>
                <a:cubicBezTo>
                  <a:pt x="4796209" y="185748"/>
                  <a:pt x="4802825" y="187628"/>
                  <a:pt x="4809933" y="194619"/>
                </a:cubicBezTo>
                <a:cubicBezTo>
                  <a:pt x="4817041" y="201610"/>
                  <a:pt x="4814999" y="207393"/>
                  <a:pt x="4803808" y="211968"/>
                </a:cubicBezTo>
                <a:cubicBezTo>
                  <a:pt x="4792617" y="216542"/>
                  <a:pt x="4780439" y="218830"/>
                  <a:pt x="4767273" y="218830"/>
                </a:cubicBezTo>
                <a:lnTo>
                  <a:pt x="4768623" y="259427"/>
                </a:lnTo>
                <a:cubicBezTo>
                  <a:pt x="4773889" y="259577"/>
                  <a:pt x="4781739" y="257523"/>
                  <a:pt x="4792171" y="253265"/>
                </a:cubicBezTo>
                <a:cubicBezTo>
                  <a:pt x="4802604" y="249007"/>
                  <a:pt x="4809600" y="249232"/>
                  <a:pt x="4813158" y="253940"/>
                </a:cubicBezTo>
                <a:cubicBezTo>
                  <a:pt x="4816716" y="258648"/>
                  <a:pt x="4819336" y="258348"/>
                  <a:pt x="4821019" y="253040"/>
                </a:cubicBezTo>
                <a:cubicBezTo>
                  <a:pt x="4822703" y="247732"/>
                  <a:pt x="4823807" y="229700"/>
                  <a:pt x="4824332" y="198943"/>
                </a:cubicBezTo>
                <a:cubicBezTo>
                  <a:pt x="4824857" y="168187"/>
                  <a:pt x="4823932" y="151005"/>
                  <a:pt x="4821557" y="147397"/>
                </a:cubicBezTo>
                <a:cubicBezTo>
                  <a:pt x="4819182" y="143789"/>
                  <a:pt x="4815133" y="142239"/>
                  <a:pt x="4809408" y="142747"/>
                </a:cubicBezTo>
                <a:close/>
                <a:moveTo>
                  <a:pt x="248112" y="131748"/>
                </a:moveTo>
                <a:cubicBezTo>
                  <a:pt x="241579" y="132256"/>
                  <a:pt x="223472" y="135368"/>
                  <a:pt x="193790" y="141085"/>
                </a:cubicBezTo>
                <a:cubicBezTo>
                  <a:pt x="194790" y="150801"/>
                  <a:pt x="196190" y="163583"/>
                  <a:pt x="197990" y="179432"/>
                </a:cubicBezTo>
                <a:cubicBezTo>
                  <a:pt x="225872" y="174299"/>
                  <a:pt x="243021" y="171333"/>
                  <a:pt x="249437" y="170533"/>
                </a:cubicBezTo>
                <a:cubicBezTo>
                  <a:pt x="250904" y="166916"/>
                  <a:pt x="252683" y="159421"/>
                  <a:pt x="254774" y="148047"/>
                </a:cubicBezTo>
                <a:cubicBezTo>
                  <a:pt x="256866" y="136672"/>
                  <a:pt x="254645" y="131239"/>
                  <a:pt x="248112" y="131748"/>
                </a:cubicBezTo>
                <a:close/>
                <a:moveTo>
                  <a:pt x="88459" y="129701"/>
                </a:moveTo>
                <a:cubicBezTo>
                  <a:pt x="93455" y="129857"/>
                  <a:pt x="99330" y="131735"/>
                  <a:pt x="106083" y="135335"/>
                </a:cubicBezTo>
                <a:cubicBezTo>
                  <a:pt x="119591" y="142534"/>
                  <a:pt x="123636" y="149501"/>
                  <a:pt x="118220" y="156234"/>
                </a:cubicBezTo>
                <a:cubicBezTo>
                  <a:pt x="112804" y="162967"/>
                  <a:pt x="109125" y="169737"/>
                  <a:pt x="107183" y="176545"/>
                </a:cubicBezTo>
                <a:cubicBezTo>
                  <a:pt x="105242" y="183353"/>
                  <a:pt x="103237" y="202747"/>
                  <a:pt x="101171" y="234729"/>
                </a:cubicBezTo>
                <a:cubicBezTo>
                  <a:pt x="100171" y="252244"/>
                  <a:pt x="99905" y="258877"/>
                  <a:pt x="100371" y="254628"/>
                </a:cubicBezTo>
                <a:cubicBezTo>
                  <a:pt x="146968" y="223329"/>
                  <a:pt x="161896" y="217976"/>
                  <a:pt x="145156" y="238566"/>
                </a:cubicBezTo>
                <a:cubicBezTo>
                  <a:pt x="128415" y="259156"/>
                  <a:pt x="116499" y="273756"/>
                  <a:pt x="109408" y="282363"/>
                </a:cubicBezTo>
                <a:cubicBezTo>
                  <a:pt x="102317" y="290971"/>
                  <a:pt x="94913" y="301100"/>
                  <a:pt x="87197" y="312749"/>
                </a:cubicBezTo>
                <a:cubicBezTo>
                  <a:pt x="79481" y="324398"/>
                  <a:pt x="72281" y="323961"/>
                  <a:pt x="65598" y="311437"/>
                </a:cubicBezTo>
                <a:cubicBezTo>
                  <a:pt x="58915" y="298912"/>
                  <a:pt x="58190" y="288071"/>
                  <a:pt x="63423" y="278914"/>
                </a:cubicBezTo>
                <a:cubicBezTo>
                  <a:pt x="68656" y="269756"/>
                  <a:pt x="72052" y="254503"/>
                  <a:pt x="73610" y="233154"/>
                </a:cubicBezTo>
                <a:cubicBezTo>
                  <a:pt x="75168" y="211805"/>
                  <a:pt x="75947" y="197064"/>
                  <a:pt x="75947" y="188932"/>
                </a:cubicBezTo>
                <a:lnTo>
                  <a:pt x="75947" y="166983"/>
                </a:lnTo>
                <a:cubicBezTo>
                  <a:pt x="75947" y="162867"/>
                  <a:pt x="72348" y="163371"/>
                  <a:pt x="65148" y="168495"/>
                </a:cubicBezTo>
                <a:cubicBezTo>
                  <a:pt x="57949" y="173620"/>
                  <a:pt x="48699" y="178061"/>
                  <a:pt x="37400" y="181820"/>
                </a:cubicBezTo>
                <a:cubicBezTo>
                  <a:pt x="26101" y="185578"/>
                  <a:pt x="15847" y="183640"/>
                  <a:pt x="6639" y="176007"/>
                </a:cubicBezTo>
                <a:cubicBezTo>
                  <a:pt x="-2569" y="168375"/>
                  <a:pt x="-2198" y="164187"/>
                  <a:pt x="7752" y="163446"/>
                </a:cubicBezTo>
                <a:cubicBezTo>
                  <a:pt x="17701" y="162704"/>
                  <a:pt x="29963" y="159321"/>
                  <a:pt x="44537" y="153296"/>
                </a:cubicBezTo>
                <a:cubicBezTo>
                  <a:pt x="59111" y="147272"/>
                  <a:pt x="69635" y="140972"/>
                  <a:pt x="76110" y="134397"/>
                </a:cubicBezTo>
                <a:cubicBezTo>
                  <a:pt x="79347" y="131110"/>
                  <a:pt x="83464" y="129545"/>
                  <a:pt x="88459" y="129701"/>
                </a:cubicBezTo>
                <a:close/>
                <a:moveTo>
                  <a:pt x="1315725" y="119930"/>
                </a:moveTo>
                <a:lnTo>
                  <a:pt x="1293898" y="199856"/>
                </a:lnTo>
                <a:lnTo>
                  <a:pt x="1337621" y="199856"/>
                </a:lnTo>
                <a:close/>
                <a:moveTo>
                  <a:pt x="4597986" y="119330"/>
                </a:moveTo>
                <a:cubicBezTo>
                  <a:pt x="4606809" y="119246"/>
                  <a:pt x="4614074" y="120044"/>
                  <a:pt x="4619782" y="121723"/>
                </a:cubicBezTo>
                <a:cubicBezTo>
                  <a:pt x="4631198" y="125081"/>
                  <a:pt x="4640568" y="132173"/>
                  <a:pt x="4647893" y="142997"/>
                </a:cubicBezTo>
                <a:cubicBezTo>
                  <a:pt x="4655217" y="153821"/>
                  <a:pt x="4643960" y="158450"/>
                  <a:pt x="4614120" y="156884"/>
                </a:cubicBezTo>
                <a:cubicBezTo>
                  <a:pt x="4584280" y="155317"/>
                  <a:pt x="4542728" y="155917"/>
                  <a:pt x="4489465" y="158683"/>
                </a:cubicBezTo>
                <a:cubicBezTo>
                  <a:pt x="4499914" y="165066"/>
                  <a:pt x="4503572" y="171870"/>
                  <a:pt x="4500439" y="179095"/>
                </a:cubicBezTo>
                <a:cubicBezTo>
                  <a:pt x="4497306" y="186319"/>
                  <a:pt x="4497035" y="206556"/>
                  <a:pt x="4499627" y="239803"/>
                </a:cubicBezTo>
                <a:cubicBezTo>
                  <a:pt x="4502218" y="273051"/>
                  <a:pt x="4502702" y="296196"/>
                  <a:pt x="4501077" y="309237"/>
                </a:cubicBezTo>
                <a:cubicBezTo>
                  <a:pt x="4499452" y="322278"/>
                  <a:pt x="4494077" y="334523"/>
                  <a:pt x="4484953" y="345972"/>
                </a:cubicBezTo>
                <a:cubicBezTo>
                  <a:pt x="4475828" y="357421"/>
                  <a:pt x="4468929" y="358938"/>
                  <a:pt x="4464254" y="350522"/>
                </a:cubicBezTo>
                <a:cubicBezTo>
                  <a:pt x="4459579" y="342106"/>
                  <a:pt x="4449767" y="330573"/>
                  <a:pt x="4434818" y="315924"/>
                </a:cubicBezTo>
                <a:cubicBezTo>
                  <a:pt x="4419869" y="301275"/>
                  <a:pt x="4417128" y="295038"/>
                  <a:pt x="4426594" y="297212"/>
                </a:cubicBezTo>
                <a:cubicBezTo>
                  <a:pt x="4436060" y="299387"/>
                  <a:pt x="4443968" y="301216"/>
                  <a:pt x="4450317" y="302700"/>
                </a:cubicBezTo>
                <a:cubicBezTo>
                  <a:pt x="4456667" y="304183"/>
                  <a:pt x="4461346" y="304825"/>
                  <a:pt x="4464354" y="304625"/>
                </a:cubicBezTo>
                <a:cubicBezTo>
                  <a:pt x="4467362" y="304425"/>
                  <a:pt x="4468612" y="282947"/>
                  <a:pt x="4468104" y="240191"/>
                </a:cubicBezTo>
                <a:cubicBezTo>
                  <a:pt x="4467595" y="197435"/>
                  <a:pt x="4465341" y="171491"/>
                  <a:pt x="4461342" y="162358"/>
                </a:cubicBezTo>
                <a:cubicBezTo>
                  <a:pt x="4430277" y="167591"/>
                  <a:pt x="4405903" y="171508"/>
                  <a:pt x="4388221" y="174108"/>
                </a:cubicBezTo>
                <a:cubicBezTo>
                  <a:pt x="4370539" y="176707"/>
                  <a:pt x="4357839" y="178278"/>
                  <a:pt x="4350123" y="178820"/>
                </a:cubicBezTo>
                <a:cubicBezTo>
                  <a:pt x="4342407" y="179361"/>
                  <a:pt x="4335674" y="179349"/>
                  <a:pt x="4329925" y="178782"/>
                </a:cubicBezTo>
                <a:cubicBezTo>
                  <a:pt x="4324175" y="178216"/>
                  <a:pt x="4316092" y="173220"/>
                  <a:pt x="4305676" y="163796"/>
                </a:cubicBezTo>
                <a:cubicBezTo>
                  <a:pt x="4295260" y="154371"/>
                  <a:pt x="4297927" y="149659"/>
                  <a:pt x="4313676" y="149659"/>
                </a:cubicBezTo>
                <a:cubicBezTo>
                  <a:pt x="4327358" y="149659"/>
                  <a:pt x="4345995" y="148634"/>
                  <a:pt x="4369585" y="146584"/>
                </a:cubicBezTo>
                <a:cubicBezTo>
                  <a:pt x="4393175" y="144534"/>
                  <a:pt x="4425981" y="140885"/>
                  <a:pt x="4468004" y="135635"/>
                </a:cubicBezTo>
                <a:cubicBezTo>
                  <a:pt x="4510026" y="130385"/>
                  <a:pt x="4542974" y="125915"/>
                  <a:pt x="4566848" y="122223"/>
                </a:cubicBezTo>
                <a:cubicBezTo>
                  <a:pt x="4578784" y="120377"/>
                  <a:pt x="4589164" y="119413"/>
                  <a:pt x="4597986" y="119330"/>
                </a:cubicBezTo>
                <a:close/>
                <a:moveTo>
                  <a:pt x="264205" y="99735"/>
                </a:moveTo>
                <a:cubicBezTo>
                  <a:pt x="270842" y="98799"/>
                  <a:pt x="279485" y="101924"/>
                  <a:pt x="290135" y="109111"/>
                </a:cubicBezTo>
                <a:cubicBezTo>
                  <a:pt x="304334" y="118694"/>
                  <a:pt x="307158" y="127027"/>
                  <a:pt x="298609" y="134110"/>
                </a:cubicBezTo>
                <a:cubicBezTo>
                  <a:pt x="290060" y="141193"/>
                  <a:pt x="283877" y="152409"/>
                  <a:pt x="280060" y="167758"/>
                </a:cubicBezTo>
                <a:cubicBezTo>
                  <a:pt x="289476" y="176541"/>
                  <a:pt x="292051" y="182270"/>
                  <a:pt x="287785" y="184944"/>
                </a:cubicBezTo>
                <a:cubicBezTo>
                  <a:pt x="283518" y="187619"/>
                  <a:pt x="269969" y="189698"/>
                  <a:pt x="247137" y="191181"/>
                </a:cubicBezTo>
                <a:cubicBezTo>
                  <a:pt x="261769" y="197798"/>
                  <a:pt x="267223" y="204085"/>
                  <a:pt x="263499" y="210043"/>
                </a:cubicBezTo>
                <a:cubicBezTo>
                  <a:pt x="259774" y="216001"/>
                  <a:pt x="256899" y="228338"/>
                  <a:pt x="254874" y="247053"/>
                </a:cubicBezTo>
                <a:cubicBezTo>
                  <a:pt x="252849" y="265769"/>
                  <a:pt x="253770" y="280930"/>
                  <a:pt x="257637" y="292538"/>
                </a:cubicBezTo>
                <a:cubicBezTo>
                  <a:pt x="261503" y="304145"/>
                  <a:pt x="271053" y="310424"/>
                  <a:pt x="286285" y="311374"/>
                </a:cubicBezTo>
                <a:cubicBezTo>
                  <a:pt x="301517" y="312324"/>
                  <a:pt x="313500" y="311649"/>
                  <a:pt x="322232" y="309349"/>
                </a:cubicBezTo>
                <a:cubicBezTo>
                  <a:pt x="330965" y="307049"/>
                  <a:pt x="336811" y="300566"/>
                  <a:pt x="339769" y="289900"/>
                </a:cubicBezTo>
                <a:cubicBezTo>
                  <a:pt x="342727" y="279234"/>
                  <a:pt x="346248" y="267048"/>
                  <a:pt x="350331" y="253340"/>
                </a:cubicBezTo>
                <a:cubicBezTo>
                  <a:pt x="354414" y="239633"/>
                  <a:pt x="358084" y="243645"/>
                  <a:pt x="361343" y="265377"/>
                </a:cubicBezTo>
                <a:cubicBezTo>
                  <a:pt x="364601" y="287109"/>
                  <a:pt x="369126" y="301879"/>
                  <a:pt x="374917" y="309687"/>
                </a:cubicBezTo>
                <a:cubicBezTo>
                  <a:pt x="380708" y="317495"/>
                  <a:pt x="375404" y="324961"/>
                  <a:pt x="359005" y="332085"/>
                </a:cubicBezTo>
                <a:cubicBezTo>
                  <a:pt x="342606" y="339210"/>
                  <a:pt x="322541" y="342772"/>
                  <a:pt x="298809" y="342772"/>
                </a:cubicBezTo>
                <a:cubicBezTo>
                  <a:pt x="275710" y="342772"/>
                  <a:pt x="258153" y="338456"/>
                  <a:pt x="246137" y="329823"/>
                </a:cubicBezTo>
                <a:cubicBezTo>
                  <a:pt x="234121" y="321190"/>
                  <a:pt x="229159" y="299854"/>
                  <a:pt x="231251" y="265814"/>
                </a:cubicBezTo>
                <a:cubicBezTo>
                  <a:pt x="233342" y="231775"/>
                  <a:pt x="232680" y="207747"/>
                  <a:pt x="229263" y="193731"/>
                </a:cubicBezTo>
                <a:cubicBezTo>
                  <a:pt x="225030" y="194781"/>
                  <a:pt x="219480" y="195723"/>
                  <a:pt x="212614" y="196556"/>
                </a:cubicBezTo>
                <a:cubicBezTo>
                  <a:pt x="226213" y="205272"/>
                  <a:pt x="231038" y="211893"/>
                  <a:pt x="227088" y="216417"/>
                </a:cubicBezTo>
                <a:cubicBezTo>
                  <a:pt x="223139" y="220942"/>
                  <a:pt x="218322" y="229658"/>
                  <a:pt x="212639" y="242566"/>
                </a:cubicBezTo>
                <a:cubicBezTo>
                  <a:pt x="206956" y="255473"/>
                  <a:pt x="199278" y="268656"/>
                  <a:pt x="189603" y="282113"/>
                </a:cubicBezTo>
                <a:cubicBezTo>
                  <a:pt x="179929" y="295571"/>
                  <a:pt x="169092" y="306383"/>
                  <a:pt x="157093" y="314549"/>
                </a:cubicBezTo>
                <a:cubicBezTo>
                  <a:pt x="145094" y="322715"/>
                  <a:pt x="133798" y="327890"/>
                  <a:pt x="123207" y="330073"/>
                </a:cubicBezTo>
                <a:cubicBezTo>
                  <a:pt x="112616" y="332256"/>
                  <a:pt x="112183" y="328586"/>
                  <a:pt x="121907" y="319061"/>
                </a:cubicBezTo>
                <a:cubicBezTo>
                  <a:pt x="131632" y="309537"/>
                  <a:pt x="142656" y="297583"/>
                  <a:pt x="154980" y="283201"/>
                </a:cubicBezTo>
                <a:cubicBezTo>
                  <a:pt x="167304" y="268818"/>
                  <a:pt x="177346" y="251978"/>
                  <a:pt x="185103" y="232679"/>
                </a:cubicBezTo>
                <a:cubicBezTo>
                  <a:pt x="188982" y="223030"/>
                  <a:pt x="191673" y="215482"/>
                  <a:pt x="193175" y="210037"/>
                </a:cubicBezTo>
                <a:lnTo>
                  <a:pt x="194088" y="205616"/>
                </a:lnTo>
                <a:lnTo>
                  <a:pt x="192480" y="208432"/>
                </a:lnTo>
                <a:cubicBezTo>
                  <a:pt x="187860" y="214297"/>
                  <a:pt x="183810" y="212480"/>
                  <a:pt x="180329" y="202981"/>
                </a:cubicBezTo>
                <a:cubicBezTo>
                  <a:pt x="175687" y="190315"/>
                  <a:pt x="171575" y="177578"/>
                  <a:pt x="167992" y="164771"/>
                </a:cubicBezTo>
                <a:cubicBezTo>
                  <a:pt x="164409" y="151963"/>
                  <a:pt x="160201" y="141010"/>
                  <a:pt x="155368" y="131910"/>
                </a:cubicBezTo>
                <a:cubicBezTo>
                  <a:pt x="150535" y="122811"/>
                  <a:pt x="154101" y="119044"/>
                  <a:pt x="166067" y="120611"/>
                </a:cubicBezTo>
                <a:cubicBezTo>
                  <a:pt x="178033" y="122177"/>
                  <a:pt x="194619" y="120686"/>
                  <a:pt x="215826" y="116136"/>
                </a:cubicBezTo>
                <a:cubicBezTo>
                  <a:pt x="237034" y="111586"/>
                  <a:pt x="251170" y="106882"/>
                  <a:pt x="258236" y="102024"/>
                </a:cubicBezTo>
                <a:cubicBezTo>
                  <a:pt x="260003" y="100810"/>
                  <a:pt x="261992" y="100047"/>
                  <a:pt x="264205" y="99735"/>
                </a:cubicBezTo>
                <a:close/>
                <a:moveTo>
                  <a:pt x="3113399" y="82363"/>
                </a:moveTo>
                <a:lnTo>
                  <a:pt x="3113399" y="283001"/>
                </a:lnTo>
                <a:lnTo>
                  <a:pt x="3125849" y="283001"/>
                </a:lnTo>
                <a:cubicBezTo>
                  <a:pt x="3149114" y="283001"/>
                  <a:pt x="3166679" y="275830"/>
                  <a:pt x="3178545" y="261490"/>
                </a:cubicBezTo>
                <a:cubicBezTo>
                  <a:pt x="3190411" y="247149"/>
                  <a:pt x="3196344" y="220871"/>
                  <a:pt x="3196344" y="182657"/>
                </a:cubicBezTo>
                <a:cubicBezTo>
                  <a:pt x="3196344" y="145093"/>
                  <a:pt x="3190486" y="118986"/>
                  <a:pt x="3178770" y="104337"/>
                </a:cubicBezTo>
                <a:cubicBezTo>
                  <a:pt x="3167054" y="89688"/>
                  <a:pt x="3149414" y="82363"/>
                  <a:pt x="3125849" y="82363"/>
                </a:cubicBezTo>
                <a:close/>
                <a:moveTo>
                  <a:pt x="1884674" y="82363"/>
                </a:moveTo>
                <a:lnTo>
                  <a:pt x="1884674" y="157509"/>
                </a:lnTo>
                <a:lnTo>
                  <a:pt x="1925347" y="157509"/>
                </a:lnTo>
                <a:cubicBezTo>
                  <a:pt x="1935430" y="157509"/>
                  <a:pt x="1944212" y="154467"/>
                  <a:pt x="1951695" y="148384"/>
                </a:cubicBezTo>
                <a:cubicBezTo>
                  <a:pt x="1959178" y="142301"/>
                  <a:pt x="1962920" y="131768"/>
                  <a:pt x="1962920" y="116786"/>
                </a:cubicBezTo>
                <a:cubicBezTo>
                  <a:pt x="1962920" y="104720"/>
                  <a:pt x="1959511" y="95966"/>
                  <a:pt x="1952695" y="90525"/>
                </a:cubicBezTo>
                <a:cubicBezTo>
                  <a:pt x="1945879" y="85084"/>
                  <a:pt x="1937288" y="82363"/>
                  <a:pt x="1926922" y="82363"/>
                </a:cubicBezTo>
                <a:close/>
                <a:moveTo>
                  <a:pt x="5179667" y="64326"/>
                </a:moveTo>
                <a:cubicBezTo>
                  <a:pt x="5182544" y="64604"/>
                  <a:pt x="5186016" y="65245"/>
                  <a:pt x="5190085" y="66252"/>
                </a:cubicBezTo>
                <a:cubicBezTo>
                  <a:pt x="5206359" y="70276"/>
                  <a:pt x="5213483" y="79980"/>
                  <a:pt x="5211458" y="95362"/>
                </a:cubicBezTo>
                <a:cubicBezTo>
                  <a:pt x="5209433" y="110745"/>
                  <a:pt x="5201305" y="112611"/>
                  <a:pt x="5187072" y="100962"/>
                </a:cubicBezTo>
                <a:cubicBezTo>
                  <a:pt x="5178406" y="89063"/>
                  <a:pt x="5172673" y="79297"/>
                  <a:pt x="5169873" y="71664"/>
                </a:cubicBezTo>
                <a:cubicBezTo>
                  <a:pt x="5167773" y="65939"/>
                  <a:pt x="5171038" y="63493"/>
                  <a:pt x="5179667" y="64326"/>
                </a:cubicBezTo>
                <a:close/>
                <a:moveTo>
                  <a:pt x="160497" y="49518"/>
                </a:moveTo>
                <a:cubicBezTo>
                  <a:pt x="163219" y="49399"/>
                  <a:pt x="166759" y="49873"/>
                  <a:pt x="171117" y="50940"/>
                </a:cubicBezTo>
                <a:cubicBezTo>
                  <a:pt x="187266" y="53223"/>
                  <a:pt x="197957" y="58206"/>
                  <a:pt x="203190" y="65889"/>
                </a:cubicBezTo>
                <a:cubicBezTo>
                  <a:pt x="208423" y="73572"/>
                  <a:pt x="209369" y="82684"/>
                  <a:pt x="206027" y="93225"/>
                </a:cubicBezTo>
                <a:cubicBezTo>
                  <a:pt x="202686" y="103766"/>
                  <a:pt x="196049" y="105637"/>
                  <a:pt x="186116" y="98837"/>
                </a:cubicBezTo>
                <a:cubicBezTo>
                  <a:pt x="176183" y="92038"/>
                  <a:pt x="166842" y="81288"/>
                  <a:pt x="158092" y="66589"/>
                </a:cubicBezTo>
                <a:cubicBezTo>
                  <a:pt x="151530" y="55565"/>
                  <a:pt x="152332" y="49874"/>
                  <a:pt x="160497" y="49518"/>
                </a:cubicBezTo>
                <a:close/>
                <a:moveTo>
                  <a:pt x="3682027" y="44565"/>
                </a:moveTo>
                <a:lnTo>
                  <a:pt x="3843767" y="44565"/>
                </a:lnTo>
                <a:lnTo>
                  <a:pt x="3843767" y="82363"/>
                </a:lnTo>
                <a:lnTo>
                  <a:pt x="3727699" y="82363"/>
                </a:lnTo>
                <a:lnTo>
                  <a:pt x="3727699" y="157509"/>
                </a:lnTo>
                <a:lnTo>
                  <a:pt x="3834368" y="157509"/>
                </a:lnTo>
                <a:lnTo>
                  <a:pt x="3834368" y="195306"/>
                </a:lnTo>
                <a:lnTo>
                  <a:pt x="3727699" y="195306"/>
                </a:lnTo>
                <a:lnTo>
                  <a:pt x="3727699" y="283001"/>
                </a:lnTo>
                <a:lnTo>
                  <a:pt x="3851616" y="283001"/>
                </a:lnTo>
                <a:lnTo>
                  <a:pt x="3851616" y="320799"/>
                </a:lnTo>
                <a:lnTo>
                  <a:pt x="3682027" y="320799"/>
                </a:lnTo>
                <a:close/>
                <a:moveTo>
                  <a:pt x="3067702" y="44565"/>
                </a:moveTo>
                <a:lnTo>
                  <a:pt x="3125849" y="44565"/>
                </a:lnTo>
                <a:cubicBezTo>
                  <a:pt x="3166313" y="44565"/>
                  <a:pt x="3196052" y="55436"/>
                  <a:pt x="3215068" y="77176"/>
                </a:cubicBezTo>
                <a:cubicBezTo>
                  <a:pt x="3234084" y="98916"/>
                  <a:pt x="3243591" y="134077"/>
                  <a:pt x="3243591" y="182657"/>
                </a:cubicBezTo>
                <a:cubicBezTo>
                  <a:pt x="3243591" y="232121"/>
                  <a:pt x="3232934" y="267510"/>
                  <a:pt x="3211618" y="288826"/>
                </a:cubicBezTo>
                <a:cubicBezTo>
                  <a:pt x="3190303" y="310141"/>
                  <a:pt x="3161713" y="320799"/>
                  <a:pt x="3125849" y="320799"/>
                </a:cubicBezTo>
                <a:lnTo>
                  <a:pt x="3067702" y="320799"/>
                </a:lnTo>
                <a:close/>
                <a:moveTo>
                  <a:pt x="1838977" y="44565"/>
                </a:moveTo>
                <a:lnTo>
                  <a:pt x="1925347" y="44565"/>
                </a:lnTo>
                <a:cubicBezTo>
                  <a:pt x="1953162" y="44565"/>
                  <a:pt x="1973990" y="51761"/>
                  <a:pt x="1987831" y="66152"/>
                </a:cubicBezTo>
                <a:cubicBezTo>
                  <a:pt x="2001671" y="80542"/>
                  <a:pt x="2008592" y="97420"/>
                  <a:pt x="2008592" y="116786"/>
                </a:cubicBezTo>
                <a:cubicBezTo>
                  <a:pt x="2008592" y="136951"/>
                  <a:pt x="2003784" y="151842"/>
                  <a:pt x="1994168" y="161458"/>
                </a:cubicBezTo>
                <a:cubicBezTo>
                  <a:pt x="1984552" y="171074"/>
                  <a:pt x="1975760" y="176132"/>
                  <a:pt x="1967794" y="176632"/>
                </a:cubicBezTo>
                <a:cubicBezTo>
                  <a:pt x="1979144" y="177866"/>
                  <a:pt x="1990089" y="183749"/>
                  <a:pt x="2000630" y="194281"/>
                </a:cubicBezTo>
                <a:cubicBezTo>
                  <a:pt x="2011171" y="204814"/>
                  <a:pt x="2016441" y="218721"/>
                  <a:pt x="2016441" y="236004"/>
                </a:cubicBezTo>
                <a:cubicBezTo>
                  <a:pt x="2016441" y="268018"/>
                  <a:pt x="2007525" y="290155"/>
                  <a:pt x="1989693" y="302412"/>
                </a:cubicBezTo>
                <a:cubicBezTo>
                  <a:pt x="1971861" y="314670"/>
                  <a:pt x="1949370" y="320799"/>
                  <a:pt x="1922222" y="320799"/>
                </a:cubicBezTo>
                <a:lnTo>
                  <a:pt x="1838977" y="320799"/>
                </a:lnTo>
                <a:close/>
                <a:moveTo>
                  <a:pt x="5280411" y="42373"/>
                </a:moveTo>
                <a:cubicBezTo>
                  <a:pt x="5281425" y="42093"/>
                  <a:pt x="5282456" y="42191"/>
                  <a:pt x="5283504" y="42666"/>
                </a:cubicBezTo>
                <a:cubicBezTo>
                  <a:pt x="5287696" y="44565"/>
                  <a:pt x="5293666" y="48273"/>
                  <a:pt x="5301415" y="53790"/>
                </a:cubicBezTo>
                <a:cubicBezTo>
                  <a:pt x="5310398" y="61189"/>
                  <a:pt x="5311352" y="66664"/>
                  <a:pt x="5304278" y="70214"/>
                </a:cubicBezTo>
                <a:cubicBezTo>
                  <a:pt x="5297203" y="73764"/>
                  <a:pt x="5284358" y="81642"/>
                  <a:pt x="5265742" y="93850"/>
                </a:cubicBezTo>
                <a:cubicBezTo>
                  <a:pt x="5247127" y="106057"/>
                  <a:pt x="5242556" y="105195"/>
                  <a:pt x="5252031" y="91263"/>
                </a:cubicBezTo>
                <a:cubicBezTo>
                  <a:pt x="5261505" y="77330"/>
                  <a:pt x="5268072" y="65272"/>
                  <a:pt x="5271730" y="55090"/>
                </a:cubicBezTo>
                <a:cubicBezTo>
                  <a:pt x="5274473" y="47453"/>
                  <a:pt x="5277367" y="43214"/>
                  <a:pt x="5280411" y="42373"/>
                </a:cubicBezTo>
                <a:close/>
                <a:moveTo>
                  <a:pt x="2552321" y="41416"/>
                </a:moveTo>
                <a:cubicBezTo>
                  <a:pt x="2577086" y="41416"/>
                  <a:pt x="2597402" y="50444"/>
                  <a:pt x="2613268" y="68501"/>
                </a:cubicBezTo>
                <a:cubicBezTo>
                  <a:pt x="2629133" y="86559"/>
                  <a:pt x="2636491" y="113145"/>
                  <a:pt x="2635341" y="148259"/>
                </a:cubicBezTo>
                <a:lnTo>
                  <a:pt x="2591444" y="148259"/>
                </a:lnTo>
                <a:cubicBezTo>
                  <a:pt x="2591444" y="123011"/>
                  <a:pt x="2588140" y="105195"/>
                  <a:pt x="2581532" y="94812"/>
                </a:cubicBezTo>
                <a:cubicBezTo>
                  <a:pt x="2574924" y="84430"/>
                  <a:pt x="2565187" y="79238"/>
                  <a:pt x="2552321" y="79238"/>
                </a:cubicBezTo>
                <a:cubicBezTo>
                  <a:pt x="2537422" y="79238"/>
                  <a:pt x="2525348" y="87267"/>
                  <a:pt x="2516099" y="103324"/>
                </a:cubicBezTo>
                <a:cubicBezTo>
                  <a:pt x="2506849" y="119382"/>
                  <a:pt x="2502224" y="147401"/>
                  <a:pt x="2502224" y="187382"/>
                </a:cubicBezTo>
                <a:cubicBezTo>
                  <a:pt x="2502224" y="224696"/>
                  <a:pt x="2506895" y="250482"/>
                  <a:pt x="2516236" y="264739"/>
                </a:cubicBezTo>
                <a:cubicBezTo>
                  <a:pt x="2525577" y="278997"/>
                  <a:pt x="2537080" y="286126"/>
                  <a:pt x="2550746" y="286126"/>
                </a:cubicBezTo>
                <a:cubicBezTo>
                  <a:pt x="2560462" y="286126"/>
                  <a:pt x="2569674" y="281051"/>
                  <a:pt x="2578382" y="270902"/>
                </a:cubicBezTo>
                <a:cubicBezTo>
                  <a:pt x="2587090" y="260752"/>
                  <a:pt x="2591444" y="239162"/>
                  <a:pt x="2591444" y="206131"/>
                </a:cubicBezTo>
                <a:lnTo>
                  <a:pt x="2637116" y="206131"/>
                </a:lnTo>
                <a:cubicBezTo>
                  <a:pt x="2635999" y="249328"/>
                  <a:pt x="2627158" y="279764"/>
                  <a:pt x="2610593" y="297437"/>
                </a:cubicBezTo>
                <a:cubicBezTo>
                  <a:pt x="2594027" y="315111"/>
                  <a:pt x="2574078" y="323948"/>
                  <a:pt x="2550746" y="323948"/>
                </a:cubicBezTo>
                <a:cubicBezTo>
                  <a:pt x="2524115" y="323948"/>
                  <a:pt x="2501495" y="313270"/>
                  <a:pt x="2482888" y="291913"/>
                </a:cubicBezTo>
                <a:cubicBezTo>
                  <a:pt x="2464281" y="270556"/>
                  <a:pt x="2454977" y="236754"/>
                  <a:pt x="2454977" y="190507"/>
                </a:cubicBezTo>
                <a:cubicBezTo>
                  <a:pt x="2454977" y="140893"/>
                  <a:pt x="2463906" y="103641"/>
                  <a:pt x="2481763" y="78751"/>
                </a:cubicBezTo>
                <a:cubicBezTo>
                  <a:pt x="2499620" y="53861"/>
                  <a:pt x="2523140" y="41416"/>
                  <a:pt x="2552321" y="41416"/>
                </a:cubicBezTo>
                <a:close/>
                <a:moveTo>
                  <a:pt x="1296098" y="41416"/>
                </a:moveTo>
                <a:lnTo>
                  <a:pt x="1335346" y="41416"/>
                </a:lnTo>
                <a:lnTo>
                  <a:pt x="1414666" y="320799"/>
                </a:lnTo>
                <a:lnTo>
                  <a:pt x="1368494" y="320799"/>
                </a:lnTo>
                <a:lnTo>
                  <a:pt x="1346545" y="237654"/>
                </a:lnTo>
                <a:lnTo>
                  <a:pt x="1284899" y="237654"/>
                </a:lnTo>
                <a:lnTo>
                  <a:pt x="1262925" y="320799"/>
                </a:lnTo>
                <a:lnTo>
                  <a:pt x="1216828" y="320799"/>
                </a:lnTo>
                <a:close/>
                <a:moveTo>
                  <a:pt x="4523582" y="37853"/>
                </a:moveTo>
                <a:cubicBezTo>
                  <a:pt x="4537687" y="36822"/>
                  <a:pt x="4548943" y="39072"/>
                  <a:pt x="4557348" y="44603"/>
                </a:cubicBezTo>
                <a:cubicBezTo>
                  <a:pt x="4568556" y="51977"/>
                  <a:pt x="4566185" y="58540"/>
                  <a:pt x="4550236" y="64289"/>
                </a:cubicBezTo>
                <a:cubicBezTo>
                  <a:pt x="4534287" y="70039"/>
                  <a:pt x="4511347" y="74980"/>
                  <a:pt x="4481415" y="79113"/>
                </a:cubicBezTo>
                <a:cubicBezTo>
                  <a:pt x="4449767" y="84413"/>
                  <a:pt x="4425910" y="82859"/>
                  <a:pt x="4409845" y="74451"/>
                </a:cubicBezTo>
                <a:cubicBezTo>
                  <a:pt x="4393779" y="66043"/>
                  <a:pt x="4394200" y="60806"/>
                  <a:pt x="4411107" y="58740"/>
                </a:cubicBezTo>
                <a:cubicBezTo>
                  <a:pt x="4428015" y="56673"/>
                  <a:pt x="4443143" y="54102"/>
                  <a:pt x="4456492" y="51028"/>
                </a:cubicBezTo>
                <a:cubicBezTo>
                  <a:pt x="4469841" y="47953"/>
                  <a:pt x="4487186" y="44270"/>
                  <a:pt x="4508526" y="39978"/>
                </a:cubicBezTo>
                <a:cubicBezTo>
                  <a:pt x="4513861" y="38905"/>
                  <a:pt x="4518880" y="38197"/>
                  <a:pt x="4523582" y="37853"/>
                </a:cubicBezTo>
                <a:close/>
                <a:moveTo>
                  <a:pt x="77622" y="36716"/>
                </a:moveTo>
                <a:cubicBezTo>
                  <a:pt x="90905" y="36716"/>
                  <a:pt x="103392" y="39066"/>
                  <a:pt x="115083" y="43765"/>
                </a:cubicBezTo>
                <a:cubicBezTo>
                  <a:pt x="126774" y="48465"/>
                  <a:pt x="131669" y="58165"/>
                  <a:pt x="129769" y="72864"/>
                </a:cubicBezTo>
                <a:cubicBezTo>
                  <a:pt x="127869" y="87563"/>
                  <a:pt x="120520" y="91583"/>
                  <a:pt x="107721" y="84925"/>
                </a:cubicBezTo>
                <a:cubicBezTo>
                  <a:pt x="94921" y="78268"/>
                  <a:pt x="82768" y="68568"/>
                  <a:pt x="71260" y="55827"/>
                </a:cubicBezTo>
                <a:cubicBezTo>
                  <a:pt x="59753" y="43086"/>
                  <a:pt x="61873" y="36716"/>
                  <a:pt x="77622" y="36716"/>
                </a:cubicBezTo>
                <a:close/>
                <a:moveTo>
                  <a:pt x="5349244" y="32882"/>
                </a:moveTo>
                <a:cubicBezTo>
                  <a:pt x="5353172" y="33242"/>
                  <a:pt x="5359203" y="35474"/>
                  <a:pt x="5367336" y="39578"/>
                </a:cubicBezTo>
                <a:cubicBezTo>
                  <a:pt x="5383602" y="47786"/>
                  <a:pt x="5389293" y="55515"/>
                  <a:pt x="5384410" y="62764"/>
                </a:cubicBezTo>
                <a:cubicBezTo>
                  <a:pt x="5379527" y="70014"/>
                  <a:pt x="5374748" y="80126"/>
                  <a:pt x="5370074" y="93100"/>
                </a:cubicBezTo>
                <a:cubicBezTo>
                  <a:pt x="5365399" y="106074"/>
                  <a:pt x="5356937" y="121777"/>
                  <a:pt x="5344687" y="140210"/>
                </a:cubicBezTo>
                <a:cubicBezTo>
                  <a:pt x="5365253" y="136260"/>
                  <a:pt x="5384035" y="130044"/>
                  <a:pt x="5401034" y="121561"/>
                </a:cubicBezTo>
                <a:cubicBezTo>
                  <a:pt x="5418033" y="113078"/>
                  <a:pt x="5431716" y="112807"/>
                  <a:pt x="5442081" y="120748"/>
                </a:cubicBezTo>
                <a:cubicBezTo>
                  <a:pt x="5452448" y="128689"/>
                  <a:pt x="5451327" y="135227"/>
                  <a:pt x="5438719" y="140360"/>
                </a:cubicBezTo>
                <a:cubicBezTo>
                  <a:pt x="5426112" y="145493"/>
                  <a:pt x="5405226" y="150242"/>
                  <a:pt x="5376060" y="154609"/>
                </a:cubicBezTo>
                <a:cubicBezTo>
                  <a:pt x="5391743" y="157592"/>
                  <a:pt x="5397714" y="164825"/>
                  <a:pt x="5393972" y="176307"/>
                </a:cubicBezTo>
                <a:cubicBezTo>
                  <a:pt x="5390231" y="187790"/>
                  <a:pt x="5387048" y="200360"/>
                  <a:pt x="5384423" y="214018"/>
                </a:cubicBezTo>
                <a:cubicBezTo>
                  <a:pt x="5381798" y="227675"/>
                  <a:pt x="5376919" y="242812"/>
                  <a:pt x="5369786" y="259427"/>
                </a:cubicBezTo>
                <a:cubicBezTo>
                  <a:pt x="5378619" y="269877"/>
                  <a:pt x="5388897" y="279947"/>
                  <a:pt x="5400622" y="289638"/>
                </a:cubicBezTo>
                <a:cubicBezTo>
                  <a:pt x="5412346" y="299329"/>
                  <a:pt x="5424528" y="306699"/>
                  <a:pt x="5437170" y="311749"/>
                </a:cubicBezTo>
                <a:cubicBezTo>
                  <a:pt x="5449811" y="316799"/>
                  <a:pt x="5461347" y="322207"/>
                  <a:pt x="5471780" y="327973"/>
                </a:cubicBezTo>
                <a:cubicBezTo>
                  <a:pt x="5482213" y="333739"/>
                  <a:pt x="5476888" y="337648"/>
                  <a:pt x="5455806" y="339697"/>
                </a:cubicBezTo>
                <a:cubicBezTo>
                  <a:pt x="5434724" y="341747"/>
                  <a:pt x="5418808" y="341935"/>
                  <a:pt x="5408059" y="340260"/>
                </a:cubicBezTo>
                <a:cubicBezTo>
                  <a:pt x="5397309" y="338585"/>
                  <a:pt x="5389464" y="333906"/>
                  <a:pt x="5384523" y="326223"/>
                </a:cubicBezTo>
                <a:cubicBezTo>
                  <a:pt x="5379581" y="318540"/>
                  <a:pt x="5368753" y="302616"/>
                  <a:pt x="5352037" y="278451"/>
                </a:cubicBezTo>
                <a:cubicBezTo>
                  <a:pt x="5344887" y="288234"/>
                  <a:pt x="5336459" y="296363"/>
                  <a:pt x="5326751" y="302837"/>
                </a:cubicBezTo>
                <a:cubicBezTo>
                  <a:pt x="5317044" y="309312"/>
                  <a:pt x="5305286" y="314186"/>
                  <a:pt x="5291478" y="317461"/>
                </a:cubicBezTo>
                <a:cubicBezTo>
                  <a:pt x="5288026" y="318280"/>
                  <a:pt x="5285361" y="318713"/>
                  <a:pt x="5283481" y="318761"/>
                </a:cubicBezTo>
                <a:lnTo>
                  <a:pt x="5281485" y="318146"/>
                </a:lnTo>
                <a:lnTo>
                  <a:pt x="5280816" y="329810"/>
                </a:lnTo>
                <a:cubicBezTo>
                  <a:pt x="5277983" y="341585"/>
                  <a:pt x="5272176" y="343072"/>
                  <a:pt x="5263392" y="334273"/>
                </a:cubicBezTo>
                <a:cubicBezTo>
                  <a:pt x="5254610" y="325473"/>
                  <a:pt x="5246618" y="317849"/>
                  <a:pt x="5239419" y="311399"/>
                </a:cubicBezTo>
                <a:cubicBezTo>
                  <a:pt x="5224237" y="323648"/>
                  <a:pt x="5209417" y="332448"/>
                  <a:pt x="5194959" y="337798"/>
                </a:cubicBezTo>
                <a:cubicBezTo>
                  <a:pt x="5180502" y="343147"/>
                  <a:pt x="5165207" y="346359"/>
                  <a:pt x="5149074" y="347434"/>
                </a:cubicBezTo>
                <a:cubicBezTo>
                  <a:pt x="5132942" y="348509"/>
                  <a:pt x="5131092" y="345410"/>
                  <a:pt x="5143525" y="338135"/>
                </a:cubicBezTo>
                <a:cubicBezTo>
                  <a:pt x="5155958" y="330860"/>
                  <a:pt x="5168732" y="324194"/>
                  <a:pt x="5181847" y="318136"/>
                </a:cubicBezTo>
                <a:cubicBezTo>
                  <a:pt x="5194963" y="312078"/>
                  <a:pt x="5206830" y="304391"/>
                  <a:pt x="5217445" y="295075"/>
                </a:cubicBezTo>
                <a:cubicBezTo>
                  <a:pt x="5206363" y="287726"/>
                  <a:pt x="5198101" y="282709"/>
                  <a:pt x="5192659" y="280026"/>
                </a:cubicBezTo>
                <a:cubicBezTo>
                  <a:pt x="5187218" y="277343"/>
                  <a:pt x="5185822" y="273397"/>
                  <a:pt x="5188472" y="268189"/>
                </a:cubicBezTo>
                <a:cubicBezTo>
                  <a:pt x="5191122" y="262981"/>
                  <a:pt x="5193455" y="256986"/>
                  <a:pt x="5195472" y="250203"/>
                </a:cubicBezTo>
                <a:cubicBezTo>
                  <a:pt x="5172473" y="253269"/>
                  <a:pt x="5156733" y="257173"/>
                  <a:pt x="5148249" y="261915"/>
                </a:cubicBezTo>
                <a:cubicBezTo>
                  <a:pt x="5139767" y="266656"/>
                  <a:pt x="5129567" y="263244"/>
                  <a:pt x="5117651" y="251678"/>
                </a:cubicBezTo>
                <a:cubicBezTo>
                  <a:pt x="5105736" y="240112"/>
                  <a:pt x="5107273" y="234862"/>
                  <a:pt x="5122264" y="235929"/>
                </a:cubicBezTo>
                <a:cubicBezTo>
                  <a:pt x="5137255" y="236995"/>
                  <a:pt x="5163398" y="234587"/>
                  <a:pt x="5200696" y="228704"/>
                </a:cubicBezTo>
                <a:cubicBezTo>
                  <a:pt x="5203496" y="216988"/>
                  <a:pt x="5203851" y="206372"/>
                  <a:pt x="5201759" y="196856"/>
                </a:cubicBezTo>
                <a:cubicBezTo>
                  <a:pt x="5199667" y="187340"/>
                  <a:pt x="5205971" y="186132"/>
                  <a:pt x="5220670" y="193231"/>
                </a:cubicBezTo>
                <a:cubicBezTo>
                  <a:pt x="5235369" y="200331"/>
                  <a:pt x="5241519" y="206047"/>
                  <a:pt x="5239119" y="210380"/>
                </a:cubicBezTo>
                <a:cubicBezTo>
                  <a:pt x="5236719" y="214713"/>
                  <a:pt x="5233211" y="219038"/>
                  <a:pt x="5228594" y="223354"/>
                </a:cubicBezTo>
                <a:lnTo>
                  <a:pt x="5251143" y="220805"/>
                </a:lnTo>
                <a:cubicBezTo>
                  <a:pt x="5252727" y="216238"/>
                  <a:pt x="5253256" y="210818"/>
                  <a:pt x="5252731" y="204543"/>
                </a:cubicBezTo>
                <a:cubicBezTo>
                  <a:pt x="5252206" y="198269"/>
                  <a:pt x="5256527" y="197719"/>
                  <a:pt x="5265692" y="202893"/>
                </a:cubicBezTo>
                <a:cubicBezTo>
                  <a:pt x="5274859" y="208068"/>
                  <a:pt x="5280904" y="212522"/>
                  <a:pt x="5283829" y="216255"/>
                </a:cubicBezTo>
                <a:cubicBezTo>
                  <a:pt x="5286754" y="219988"/>
                  <a:pt x="5286804" y="224867"/>
                  <a:pt x="5283979" y="230892"/>
                </a:cubicBezTo>
                <a:cubicBezTo>
                  <a:pt x="5281154" y="236916"/>
                  <a:pt x="5277654" y="245416"/>
                  <a:pt x="5273480" y="256390"/>
                </a:cubicBezTo>
                <a:cubicBezTo>
                  <a:pt x="5269305" y="267364"/>
                  <a:pt x="5263759" y="278201"/>
                  <a:pt x="5256843" y="288900"/>
                </a:cubicBezTo>
                <a:cubicBezTo>
                  <a:pt x="5263359" y="293084"/>
                  <a:pt x="5269692" y="298004"/>
                  <a:pt x="5275842" y="303662"/>
                </a:cubicBezTo>
                <a:lnTo>
                  <a:pt x="5281669" y="314389"/>
                </a:lnTo>
                <a:lnTo>
                  <a:pt x="5287779" y="308787"/>
                </a:lnTo>
                <a:cubicBezTo>
                  <a:pt x="5299120" y="299729"/>
                  <a:pt x="5308886" y="291105"/>
                  <a:pt x="5317077" y="282913"/>
                </a:cubicBezTo>
                <a:cubicBezTo>
                  <a:pt x="5325268" y="274722"/>
                  <a:pt x="5332313" y="266519"/>
                  <a:pt x="5338213" y="258302"/>
                </a:cubicBezTo>
                <a:cubicBezTo>
                  <a:pt x="5331197" y="247020"/>
                  <a:pt x="5324414" y="237099"/>
                  <a:pt x="5317864" y="228542"/>
                </a:cubicBezTo>
                <a:cubicBezTo>
                  <a:pt x="5311314" y="219984"/>
                  <a:pt x="5305490" y="212151"/>
                  <a:pt x="5300390" y="205043"/>
                </a:cubicBezTo>
                <a:cubicBezTo>
                  <a:pt x="5295290" y="197935"/>
                  <a:pt x="5296824" y="193719"/>
                  <a:pt x="5304990" y="192394"/>
                </a:cubicBezTo>
                <a:cubicBezTo>
                  <a:pt x="5313156" y="191069"/>
                  <a:pt x="5319298" y="192990"/>
                  <a:pt x="5323414" y="198156"/>
                </a:cubicBezTo>
                <a:cubicBezTo>
                  <a:pt x="5327530" y="203322"/>
                  <a:pt x="5336438" y="216430"/>
                  <a:pt x="5350137" y="237479"/>
                </a:cubicBezTo>
                <a:cubicBezTo>
                  <a:pt x="5354754" y="226679"/>
                  <a:pt x="5357845" y="213784"/>
                  <a:pt x="5359411" y="198793"/>
                </a:cubicBezTo>
                <a:cubicBezTo>
                  <a:pt x="5360978" y="183803"/>
                  <a:pt x="5361353" y="170091"/>
                  <a:pt x="5360536" y="157659"/>
                </a:cubicBezTo>
                <a:cubicBezTo>
                  <a:pt x="5355154" y="158708"/>
                  <a:pt x="5347879" y="158708"/>
                  <a:pt x="5338713" y="157659"/>
                </a:cubicBezTo>
                <a:cubicBezTo>
                  <a:pt x="5326963" y="171541"/>
                  <a:pt x="5314531" y="181811"/>
                  <a:pt x="5301415" y="188469"/>
                </a:cubicBezTo>
                <a:cubicBezTo>
                  <a:pt x="5288300" y="195127"/>
                  <a:pt x="5288312" y="189390"/>
                  <a:pt x="5301453" y="171258"/>
                </a:cubicBezTo>
                <a:cubicBezTo>
                  <a:pt x="5314594" y="153125"/>
                  <a:pt x="5325576" y="130898"/>
                  <a:pt x="5334401" y="104574"/>
                </a:cubicBezTo>
                <a:cubicBezTo>
                  <a:pt x="5343225" y="78251"/>
                  <a:pt x="5347129" y="62169"/>
                  <a:pt x="5346112" y="56327"/>
                </a:cubicBezTo>
                <a:cubicBezTo>
                  <a:pt x="5345096" y="50486"/>
                  <a:pt x="5344312" y="44182"/>
                  <a:pt x="5343762" y="37416"/>
                </a:cubicBezTo>
                <a:cubicBezTo>
                  <a:pt x="5343487" y="34033"/>
                  <a:pt x="5345315" y="32521"/>
                  <a:pt x="5349244" y="32882"/>
                </a:cubicBezTo>
                <a:close/>
                <a:moveTo>
                  <a:pt x="273667" y="17005"/>
                </a:moveTo>
                <a:cubicBezTo>
                  <a:pt x="276775" y="17434"/>
                  <a:pt x="280423" y="18321"/>
                  <a:pt x="284610" y="19667"/>
                </a:cubicBezTo>
                <a:cubicBezTo>
                  <a:pt x="298392" y="24267"/>
                  <a:pt x="307354" y="29458"/>
                  <a:pt x="311496" y="35241"/>
                </a:cubicBezTo>
                <a:cubicBezTo>
                  <a:pt x="315637" y="41024"/>
                  <a:pt x="313675" y="45524"/>
                  <a:pt x="305608" y="48740"/>
                </a:cubicBezTo>
                <a:cubicBezTo>
                  <a:pt x="297542" y="51957"/>
                  <a:pt x="286776" y="59777"/>
                  <a:pt x="273310" y="72201"/>
                </a:cubicBezTo>
                <a:cubicBezTo>
                  <a:pt x="259845" y="84625"/>
                  <a:pt x="247637" y="93346"/>
                  <a:pt x="236688" y="98362"/>
                </a:cubicBezTo>
                <a:cubicBezTo>
                  <a:pt x="225738" y="103378"/>
                  <a:pt x="223422" y="101033"/>
                  <a:pt x="229738" y="91325"/>
                </a:cubicBezTo>
                <a:cubicBezTo>
                  <a:pt x="236054" y="81617"/>
                  <a:pt x="242854" y="70543"/>
                  <a:pt x="250137" y="58102"/>
                </a:cubicBezTo>
                <a:cubicBezTo>
                  <a:pt x="257420" y="45661"/>
                  <a:pt x="260799" y="34799"/>
                  <a:pt x="260274" y="25517"/>
                </a:cubicBezTo>
                <a:cubicBezTo>
                  <a:pt x="259880" y="18554"/>
                  <a:pt x="264345" y="15717"/>
                  <a:pt x="273667" y="17005"/>
                </a:cubicBezTo>
                <a:close/>
                <a:moveTo>
                  <a:pt x="4935186" y="11315"/>
                </a:moveTo>
                <a:cubicBezTo>
                  <a:pt x="4937381" y="11248"/>
                  <a:pt x="4940093" y="11694"/>
                  <a:pt x="4943325" y="12655"/>
                </a:cubicBezTo>
                <a:cubicBezTo>
                  <a:pt x="4956249" y="16496"/>
                  <a:pt x="4965952" y="20967"/>
                  <a:pt x="4972435" y="26067"/>
                </a:cubicBezTo>
                <a:cubicBezTo>
                  <a:pt x="4978918" y="31166"/>
                  <a:pt x="4979681" y="36766"/>
                  <a:pt x="4974723" y="42866"/>
                </a:cubicBezTo>
                <a:cubicBezTo>
                  <a:pt x="4969765" y="48965"/>
                  <a:pt x="4963907" y="58765"/>
                  <a:pt x="4957149" y="72264"/>
                </a:cubicBezTo>
                <a:cubicBezTo>
                  <a:pt x="4950391" y="85763"/>
                  <a:pt x="4940429" y="99529"/>
                  <a:pt x="4927263" y="113561"/>
                </a:cubicBezTo>
                <a:cubicBezTo>
                  <a:pt x="4960211" y="112645"/>
                  <a:pt x="4980581" y="109278"/>
                  <a:pt x="4988372" y="103462"/>
                </a:cubicBezTo>
                <a:cubicBezTo>
                  <a:pt x="4996163" y="97645"/>
                  <a:pt x="5005192" y="96979"/>
                  <a:pt x="5015457" y="101462"/>
                </a:cubicBezTo>
                <a:cubicBezTo>
                  <a:pt x="5025724" y="105945"/>
                  <a:pt x="5033986" y="111549"/>
                  <a:pt x="5040244" y="118273"/>
                </a:cubicBezTo>
                <a:cubicBezTo>
                  <a:pt x="5046502" y="124998"/>
                  <a:pt x="5046972" y="131256"/>
                  <a:pt x="5041656" y="137047"/>
                </a:cubicBezTo>
                <a:cubicBezTo>
                  <a:pt x="5036340" y="142839"/>
                  <a:pt x="5032652" y="156571"/>
                  <a:pt x="5030594" y="178245"/>
                </a:cubicBezTo>
                <a:cubicBezTo>
                  <a:pt x="5028536" y="199918"/>
                  <a:pt x="5026724" y="221717"/>
                  <a:pt x="5025157" y="243641"/>
                </a:cubicBezTo>
                <a:cubicBezTo>
                  <a:pt x="5023591" y="265564"/>
                  <a:pt x="5018966" y="284476"/>
                  <a:pt x="5011283" y="300375"/>
                </a:cubicBezTo>
                <a:cubicBezTo>
                  <a:pt x="5003600" y="316274"/>
                  <a:pt x="4991680" y="328361"/>
                  <a:pt x="4975523" y="336635"/>
                </a:cubicBezTo>
                <a:cubicBezTo>
                  <a:pt x="4959366" y="344910"/>
                  <a:pt x="4950674" y="342831"/>
                  <a:pt x="4949449" y="330398"/>
                </a:cubicBezTo>
                <a:cubicBezTo>
                  <a:pt x="4948224" y="317965"/>
                  <a:pt x="4941575" y="303816"/>
                  <a:pt x="4929501" y="287951"/>
                </a:cubicBezTo>
                <a:cubicBezTo>
                  <a:pt x="4917426" y="272085"/>
                  <a:pt x="4919059" y="267868"/>
                  <a:pt x="4934400" y="275301"/>
                </a:cubicBezTo>
                <a:cubicBezTo>
                  <a:pt x="4949741" y="282734"/>
                  <a:pt x="4960453" y="286917"/>
                  <a:pt x="4966535" y="287851"/>
                </a:cubicBezTo>
                <a:cubicBezTo>
                  <a:pt x="4972619" y="288784"/>
                  <a:pt x="4978281" y="283197"/>
                  <a:pt x="4983522" y="271089"/>
                </a:cubicBezTo>
                <a:cubicBezTo>
                  <a:pt x="4988764" y="258982"/>
                  <a:pt x="4992430" y="240645"/>
                  <a:pt x="4994522" y="216080"/>
                </a:cubicBezTo>
                <a:cubicBezTo>
                  <a:pt x="4996613" y="191515"/>
                  <a:pt x="4997659" y="170966"/>
                  <a:pt x="4997659" y="154434"/>
                </a:cubicBezTo>
                <a:cubicBezTo>
                  <a:pt x="4997659" y="139518"/>
                  <a:pt x="4996221" y="131098"/>
                  <a:pt x="4993347" y="129173"/>
                </a:cubicBezTo>
                <a:cubicBezTo>
                  <a:pt x="4990472" y="127248"/>
                  <a:pt x="4983326" y="127719"/>
                  <a:pt x="4971910" y="130585"/>
                </a:cubicBezTo>
                <a:lnTo>
                  <a:pt x="4939212" y="138785"/>
                </a:lnTo>
                <a:cubicBezTo>
                  <a:pt x="4931279" y="139868"/>
                  <a:pt x="4924230" y="137268"/>
                  <a:pt x="4918063" y="130985"/>
                </a:cubicBezTo>
                <a:cubicBezTo>
                  <a:pt x="4902114" y="149101"/>
                  <a:pt x="4885511" y="163042"/>
                  <a:pt x="4868254" y="172808"/>
                </a:cubicBezTo>
                <a:cubicBezTo>
                  <a:pt x="4863940" y="175249"/>
                  <a:pt x="4860692" y="176735"/>
                  <a:pt x="4858510" y="177265"/>
                </a:cubicBezTo>
                <a:lnTo>
                  <a:pt x="4856578" y="176529"/>
                </a:lnTo>
                <a:lnTo>
                  <a:pt x="4856208" y="182994"/>
                </a:lnTo>
                <a:cubicBezTo>
                  <a:pt x="4855968" y="191515"/>
                  <a:pt x="4856109" y="202047"/>
                  <a:pt x="4856630" y="214593"/>
                </a:cubicBezTo>
                <a:cubicBezTo>
                  <a:pt x="4857672" y="239683"/>
                  <a:pt x="4856847" y="258682"/>
                  <a:pt x="4854155" y="271589"/>
                </a:cubicBezTo>
                <a:cubicBezTo>
                  <a:pt x="4851463" y="284497"/>
                  <a:pt x="4847847" y="294879"/>
                  <a:pt x="4843306" y="302737"/>
                </a:cubicBezTo>
                <a:cubicBezTo>
                  <a:pt x="4838764" y="310595"/>
                  <a:pt x="4833902" y="310712"/>
                  <a:pt x="4828719" y="303087"/>
                </a:cubicBezTo>
                <a:cubicBezTo>
                  <a:pt x="4823536" y="295463"/>
                  <a:pt x="4819569" y="289130"/>
                  <a:pt x="4816820" y="284088"/>
                </a:cubicBezTo>
                <a:cubicBezTo>
                  <a:pt x="4814070" y="279047"/>
                  <a:pt x="4811383" y="276322"/>
                  <a:pt x="4808758" y="275914"/>
                </a:cubicBezTo>
                <a:cubicBezTo>
                  <a:pt x="4806133" y="275505"/>
                  <a:pt x="4793088" y="277218"/>
                  <a:pt x="4769622" y="281051"/>
                </a:cubicBezTo>
                <a:cubicBezTo>
                  <a:pt x="4764157" y="304416"/>
                  <a:pt x="4757919" y="310807"/>
                  <a:pt x="4750911" y="300225"/>
                </a:cubicBezTo>
                <a:cubicBezTo>
                  <a:pt x="4743903" y="289642"/>
                  <a:pt x="4740400" y="275551"/>
                  <a:pt x="4740400" y="257952"/>
                </a:cubicBezTo>
                <a:cubicBezTo>
                  <a:pt x="4740400" y="241370"/>
                  <a:pt x="4739887" y="220767"/>
                  <a:pt x="4738862" y="196144"/>
                </a:cubicBezTo>
                <a:cubicBezTo>
                  <a:pt x="4737837" y="171520"/>
                  <a:pt x="4734179" y="153696"/>
                  <a:pt x="4727888" y="142672"/>
                </a:cubicBezTo>
                <a:cubicBezTo>
                  <a:pt x="4721596" y="131648"/>
                  <a:pt x="4722667" y="126135"/>
                  <a:pt x="4731100" y="126135"/>
                </a:cubicBezTo>
                <a:cubicBezTo>
                  <a:pt x="4736666" y="126135"/>
                  <a:pt x="4743174" y="126644"/>
                  <a:pt x="4750624" y="127660"/>
                </a:cubicBezTo>
                <a:cubicBezTo>
                  <a:pt x="4758623" y="117611"/>
                  <a:pt x="4767548" y="102070"/>
                  <a:pt x="4777397" y="81038"/>
                </a:cubicBezTo>
                <a:cubicBezTo>
                  <a:pt x="4787246" y="60006"/>
                  <a:pt x="4790342" y="43436"/>
                  <a:pt x="4786684" y="31329"/>
                </a:cubicBezTo>
                <a:cubicBezTo>
                  <a:pt x="4783026" y="19221"/>
                  <a:pt x="4792238" y="17959"/>
                  <a:pt x="4814320" y="27541"/>
                </a:cubicBezTo>
                <a:cubicBezTo>
                  <a:pt x="4833152" y="36641"/>
                  <a:pt x="4838973" y="44653"/>
                  <a:pt x="4831781" y="51577"/>
                </a:cubicBezTo>
                <a:cubicBezTo>
                  <a:pt x="4824590" y="58502"/>
                  <a:pt x="4816845" y="68189"/>
                  <a:pt x="4808545" y="80638"/>
                </a:cubicBezTo>
                <a:cubicBezTo>
                  <a:pt x="4800246" y="93087"/>
                  <a:pt x="4787530" y="108761"/>
                  <a:pt x="4770397" y="127660"/>
                </a:cubicBezTo>
                <a:cubicBezTo>
                  <a:pt x="4790563" y="124761"/>
                  <a:pt x="4804579" y="119852"/>
                  <a:pt x="4812445" y="112936"/>
                </a:cubicBezTo>
                <a:cubicBezTo>
                  <a:pt x="4820311" y="106020"/>
                  <a:pt x="4828828" y="104795"/>
                  <a:pt x="4837993" y="109261"/>
                </a:cubicBezTo>
                <a:cubicBezTo>
                  <a:pt x="4847160" y="113728"/>
                  <a:pt x="4855180" y="118378"/>
                  <a:pt x="4862055" y="123211"/>
                </a:cubicBezTo>
                <a:cubicBezTo>
                  <a:pt x="4868929" y="128044"/>
                  <a:pt x="4870483" y="133714"/>
                  <a:pt x="4866717" y="140222"/>
                </a:cubicBezTo>
                <a:cubicBezTo>
                  <a:pt x="4862951" y="146730"/>
                  <a:pt x="4860067" y="154480"/>
                  <a:pt x="4858067" y="163471"/>
                </a:cubicBezTo>
                <a:cubicBezTo>
                  <a:pt x="4857567" y="165718"/>
                  <a:pt x="4857163" y="168469"/>
                  <a:pt x="4856853" y="171723"/>
                </a:cubicBezTo>
                <a:lnTo>
                  <a:pt x="4856828" y="172156"/>
                </a:lnTo>
                <a:lnTo>
                  <a:pt x="4858210" y="168978"/>
                </a:lnTo>
                <a:cubicBezTo>
                  <a:pt x="4860292" y="165686"/>
                  <a:pt x="4863440" y="161437"/>
                  <a:pt x="4867654" y="156234"/>
                </a:cubicBezTo>
                <a:cubicBezTo>
                  <a:pt x="4884511" y="135418"/>
                  <a:pt x="4899935" y="111624"/>
                  <a:pt x="4913926" y="84850"/>
                </a:cubicBezTo>
                <a:cubicBezTo>
                  <a:pt x="4927917" y="58077"/>
                  <a:pt x="4933083" y="38391"/>
                  <a:pt x="4929426" y="25792"/>
                </a:cubicBezTo>
                <a:cubicBezTo>
                  <a:pt x="4926682" y="16342"/>
                  <a:pt x="4928602" y="11517"/>
                  <a:pt x="4935186" y="11315"/>
                </a:cubicBezTo>
                <a:close/>
                <a:moveTo>
                  <a:pt x="981559" y="9702"/>
                </a:moveTo>
                <a:cubicBezTo>
                  <a:pt x="983558" y="9448"/>
                  <a:pt x="986132" y="9590"/>
                  <a:pt x="989279" y="10130"/>
                </a:cubicBezTo>
                <a:cubicBezTo>
                  <a:pt x="1001870" y="12288"/>
                  <a:pt x="1012361" y="15234"/>
                  <a:pt x="1020752" y="18967"/>
                </a:cubicBezTo>
                <a:cubicBezTo>
                  <a:pt x="1029144" y="22700"/>
                  <a:pt x="1032010" y="27871"/>
                  <a:pt x="1029352" y="34479"/>
                </a:cubicBezTo>
                <a:cubicBezTo>
                  <a:pt x="1026694" y="41086"/>
                  <a:pt x="1024881" y="53848"/>
                  <a:pt x="1023915" y="72764"/>
                </a:cubicBezTo>
                <a:cubicBezTo>
                  <a:pt x="1046847" y="69764"/>
                  <a:pt x="1065237" y="65356"/>
                  <a:pt x="1079086" y="59539"/>
                </a:cubicBezTo>
                <a:cubicBezTo>
                  <a:pt x="1092935" y="53723"/>
                  <a:pt x="1105505" y="55465"/>
                  <a:pt x="1116797" y="64764"/>
                </a:cubicBezTo>
                <a:cubicBezTo>
                  <a:pt x="1128088" y="74064"/>
                  <a:pt x="1117997" y="82196"/>
                  <a:pt x="1086523" y="89163"/>
                </a:cubicBezTo>
                <a:cubicBezTo>
                  <a:pt x="1055050" y="96129"/>
                  <a:pt x="1033581" y="97520"/>
                  <a:pt x="1022115" y="93337"/>
                </a:cubicBezTo>
                <a:lnTo>
                  <a:pt x="1020790" y="143359"/>
                </a:lnTo>
                <a:cubicBezTo>
                  <a:pt x="1037339" y="142443"/>
                  <a:pt x="1049247" y="140122"/>
                  <a:pt x="1056513" y="136397"/>
                </a:cubicBezTo>
                <a:cubicBezTo>
                  <a:pt x="1063779" y="132673"/>
                  <a:pt x="1073174" y="133014"/>
                  <a:pt x="1084698" y="137422"/>
                </a:cubicBezTo>
                <a:cubicBezTo>
                  <a:pt x="1096223" y="141830"/>
                  <a:pt x="1105968" y="147151"/>
                  <a:pt x="1113934" y="153384"/>
                </a:cubicBezTo>
                <a:cubicBezTo>
                  <a:pt x="1121900" y="159617"/>
                  <a:pt x="1122871" y="165500"/>
                  <a:pt x="1116847" y="171033"/>
                </a:cubicBezTo>
                <a:cubicBezTo>
                  <a:pt x="1110822" y="176566"/>
                  <a:pt x="1105722" y="181161"/>
                  <a:pt x="1101547" y="184819"/>
                </a:cubicBezTo>
                <a:cubicBezTo>
                  <a:pt x="1097373" y="188477"/>
                  <a:pt x="1091894" y="198139"/>
                  <a:pt x="1085111" y="213805"/>
                </a:cubicBezTo>
                <a:cubicBezTo>
                  <a:pt x="1096610" y="229704"/>
                  <a:pt x="1096377" y="237395"/>
                  <a:pt x="1084411" y="236879"/>
                </a:cubicBezTo>
                <a:cubicBezTo>
                  <a:pt x="1072445" y="236362"/>
                  <a:pt x="1031514" y="239654"/>
                  <a:pt x="961618" y="246753"/>
                </a:cubicBezTo>
                <a:cubicBezTo>
                  <a:pt x="958935" y="254286"/>
                  <a:pt x="954886" y="256732"/>
                  <a:pt x="949469" y="254090"/>
                </a:cubicBezTo>
                <a:cubicBezTo>
                  <a:pt x="944053" y="251449"/>
                  <a:pt x="939932" y="245895"/>
                  <a:pt x="937107" y="237429"/>
                </a:cubicBezTo>
                <a:cubicBezTo>
                  <a:pt x="934283" y="228962"/>
                  <a:pt x="931062" y="216459"/>
                  <a:pt x="927446" y="199918"/>
                </a:cubicBezTo>
                <a:cubicBezTo>
                  <a:pt x="923829" y="183378"/>
                  <a:pt x="919888" y="170599"/>
                  <a:pt x="915621" y="161583"/>
                </a:cubicBezTo>
                <a:cubicBezTo>
                  <a:pt x="911355" y="152567"/>
                  <a:pt x="913351" y="148609"/>
                  <a:pt x="921608" y="149709"/>
                </a:cubicBezTo>
                <a:cubicBezTo>
                  <a:pt x="929866" y="150809"/>
                  <a:pt x="935749" y="151859"/>
                  <a:pt x="939257" y="152859"/>
                </a:cubicBezTo>
                <a:cubicBezTo>
                  <a:pt x="942765" y="153859"/>
                  <a:pt x="948398" y="154117"/>
                  <a:pt x="956156" y="153634"/>
                </a:cubicBezTo>
                <a:cubicBezTo>
                  <a:pt x="963914" y="153150"/>
                  <a:pt x="975459" y="151551"/>
                  <a:pt x="990792" y="148834"/>
                </a:cubicBezTo>
                <a:cubicBezTo>
                  <a:pt x="990792" y="104703"/>
                  <a:pt x="990287" y="75284"/>
                  <a:pt x="989279" y="60577"/>
                </a:cubicBezTo>
                <a:cubicBezTo>
                  <a:pt x="988271" y="45870"/>
                  <a:pt x="984871" y="33245"/>
                  <a:pt x="979080" y="22704"/>
                </a:cubicBezTo>
                <a:cubicBezTo>
                  <a:pt x="974736" y="14798"/>
                  <a:pt x="975563" y="10464"/>
                  <a:pt x="981559" y="9702"/>
                </a:cubicBezTo>
                <a:close/>
                <a:moveTo>
                  <a:pt x="5216295" y="7555"/>
                </a:moveTo>
                <a:cubicBezTo>
                  <a:pt x="5220762" y="6064"/>
                  <a:pt x="5228899" y="8305"/>
                  <a:pt x="5240707" y="14280"/>
                </a:cubicBezTo>
                <a:cubicBezTo>
                  <a:pt x="5252514" y="20254"/>
                  <a:pt x="5256585" y="26766"/>
                  <a:pt x="5252918" y="33816"/>
                </a:cubicBezTo>
                <a:cubicBezTo>
                  <a:pt x="5249252" y="40866"/>
                  <a:pt x="5247418" y="66397"/>
                  <a:pt x="5247418" y="110411"/>
                </a:cubicBezTo>
                <a:lnTo>
                  <a:pt x="5273017" y="105837"/>
                </a:lnTo>
                <a:cubicBezTo>
                  <a:pt x="5285283" y="102620"/>
                  <a:pt x="5294020" y="104016"/>
                  <a:pt x="5299228" y="110024"/>
                </a:cubicBezTo>
                <a:cubicBezTo>
                  <a:pt x="5304436" y="116032"/>
                  <a:pt x="5301690" y="121019"/>
                  <a:pt x="5290991" y="124985"/>
                </a:cubicBezTo>
                <a:cubicBezTo>
                  <a:pt x="5280291" y="128952"/>
                  <a:pt x="5265251" y="132327"/>
                  <a:pt x="5245868" y="135110"/>
                </a:cubicBezTo>
                <a:lnTo>
                  <a:pt x="5245868" y="140810"/>
                </a:lnTo>
                <a:cubicBezTo>
                  <a:pt x="5261884" y="142693"/>
                  <a:pt x="5274513" y="146868"/>
                  <a:pt x="5283754" y="153334"/>
                </a:cubicBezTo>
                <a:cubicBezTo>
                  <a:pt x="5292995" y="159800"/>
                  <a:pt x="5295857" y="168150"/>
                  <a:pt x="5292341" y="178382"/>
                </a:cubicBezTo>
                <a:cubicBezTo>
                  <a:pt x="5288825" y="188615"/>
                  <a:pt x="5281241" y="188082"/>
                  <a:pt x="5269592" y="176782"/>
                </a:cubicBezTo>
                <a:cubicBezTo>
                  <a:pt x="5257943" y="165483"/>
                  <a:pt x="5250035" y="157542"/>
                  <a:pt x="5245868" y="152959"/>
                </a:cubicBezTo>
                <a:cubicBezTo>
                  <a:pt x="5245868" y="162625"/>
                  <a:pt x="5244348" y="172624"/>
                  <a:pt x="5241306" y="182957"/>
                </a:cubicBezTo>
                <a:cubicBezTo>
                  <a:pt x="5238265" y="193290"/>
                  <a:pt x="5233265" y="193865"/>
                  <a:pt x="5226307" y="184682"/>
                </a:cubicBezTo>
                <a:cubicBezTo>
                  <a:pt x="5219350" y="175499"/>
                  <a:pt x="5216654" y="167625"/>
                  <a:pt x="5218220" y="161058"/>
                </a:cubicBezTo>
                <a:cubicBezTo>
                  <a:pt x="5219787" y="154492"/>
                  <a:pt x="5220529" y="148651"/>
                  <a:pt x="5220445" y="143534"/>
                </a:cubicBezTo>
                <a:cubicBezTo>
                  <a:pt x="5199646" y="175332"/>
                  <a:pt x="5177473" y="196356"/>
                  <a:pt x="5153924" y="206606"/>
                </a:cubicBezTo>
                <a:cubicBezTo>
                  <a:pt x="5130375" y="216855"/>
                  <a:pt x="5124764" y="216172"/>
                  <a:pt x="5137088" y="204556"/>
                </a:cubicBezTo>
                <a:cubicBezTo>
                  <a:pt x="5149412" y="192940"/>
                  <a:pt x="5162028" y="180420"/>
                  <a:pt x="5174936" y="166995"/>
                </a:cubicBezTo>
                <a:cubicBezTo>
                  <a:pt x="5187843" y="153571"/>
                  <a:pt x="5196780" y="143659"/>
                  <a:pt x="5201746" y="137260"/>
                </a:cubicBezTo>
                <a:cubicBezTo>
                  <a:pt x="5191347" y="142359"/>
                  <a:pt x="5182814" y="145468"/>
                  <a:pt x="5176148" y="146584"/>
                </a:cubicBezTo>
                <a:cubicBezTo>
                  <a:pt x="5169482" y="147701"/>
                  <a:pt x="5161361" y="143780"/>
                  <a:pt x="5151787" y="134822"/>
                </a:cubicBezTo>
                <a:cubicBezTo>
                  <a:pt x="5142213" y="125865"/>
                  <a:pt x="5143887" y="121919"/>
                  <a:pt x="5156812" y="122986"/>
                </a:cubicBezTo>
                <a:cubicBezTo>
                  <a:pt x="5169736" y="124052"/>
                  <a:pt x="5190989" y="121727"/>
                  <a:pt x="5220570" y="116011"/>
                </a:cubicBezTo>
                <a:lnTo>
                  <a:pt x="5220570" y="61889"/>
                </a:lnTo>
                <a:cubicBezTo>
                  <a:pt x="5220570" y="40891"/>
                  <a:pt x="5218741" y="26958"/>
                  <a:pt x="5215083" y="20092"/>
                </a:cubicBezTo>
                <a:cubicBezTo>
                  <a:pt x="5211425" y="13226"/>
                  <a:pt x="5211829" y="9047"/>
                  <a:pt x="5216295" y="7555"/>
                </a:cubicBezTo>
                <a:close/>
                <a:moveTo>
                  <a:pt x="569960" y="3018"/>
                </a:moveTo>
                <a:cubicBezTo>
                  <a:pt x="572469" y="2855"/>
                  <a:pt x="575680" y="3189"/>
                  <a:pt x="579592" y="4018"/>
                </a:cubicBezTo>
                <a:cubicBezTo>
                  <a:pt x="595241" y="7334"/>
                  <a:pt x="606253" y="12276"/>
                  <a:pt x="612627" y="18842"/>
                </a:cubicBezTo>
                <a:cubicBezTo>
                  <a:pt x="619002" y="25408"/>
                  <a:pt x="620856" y="31841"/>
                  <a:pt x="618189" y="38141"/>
                </a:cubicBezTo>
                <a:cubicBezTo>
                  <a:pt x="615523" y="44440"/>
                  <a:pt x="613419" y="56344"/>
                  <a:pt x="611877" y="73851"/>
                </a:cubicBezTo>
                <a:cubicBezTo>
                  <a:pt x="610336" y="91358"/>
                  <a:pt x="609065" y="117144"/>
                  <a:pt x="608065" y="151209"/>
                </a:cubicBezTo>
                <a:cubicBezTo>
                  <a:pt x="645213" y="146026"/>
                  <a:pt x="670369" y="142559"/>
                  <a:pt x="683535" y="140810"/>
                </a:cubicBezTo>
                <a:cubicBezTo>
                  <a:pt x="686435" y="123111"/>
                  <a:pt x="685794" y="108128"/>
                  <a:pt x="681611" y="95862"/>
                </a:cubicBezTo>
                <a:cubicBezTo>
                  <a:pt x="677427" y="83596"/>
                  <a:pt x="681869" y="79413"/>
                  <a:pt x="694935" y="83313"/>
                </a:cubicBezTo>
                <a:cubicBezTo>
                  <a:pt x="708001" y="87213"/>
                  <a:pt x="717704" y="92246"/>
                  <a:pt x="724045" y="98412"/>
                </a:cubicBezTo>
                <a:cubicBezTo>
                  <a:pt x="730387" y="104578"/>
                  <a:pt x="731420" y="110316"/>
                  <a:pt x="727145" y="115624"/>
                </a:cubicBezTo>
                <a:cubicBezTo>
                  <a:pt x="722871" y="120932"/>
                  <a:pt x="719712" y="129964"/>
                  <a:pt x="717671" y="142722"/>
                </a:cubicBezTo>
                <a:cubicBezTo>
                  <a:pt x="715629" y="155479"/>
                  <a:pt x="711709" y="169004"/>
                  <a:pt x="705909" y="183294"/>
                </a:cubicBezTo>
                <a:cubicBezTo>
                  <a:pt x="700109" y="197585"/>
                  <a:pt x="693564" y="200443"/>
                  <a:pt x="686273" y="191869"/>
                </a:cubicBezTo>
                <a:cubicBezTo>
                  <a:pt x="678981" y="183294"/>
                  <a:pt x="677427" y="173983"/>
                  <a:pt x="681611" y="163933"/>
                </a:cubicBezTo>
                <a:cubicBezTo>
                  <a:pt x="647729" y="168100"/>
                  <a:pt x="623164" y="171974"/>
                  <a:pt x="607915" y="175557"/>
                </a:cubicBezTo>
                <a:cubicBezTo>
                  <a:pt x="606932" y="221238"/>
                  <a:pt x="605940" y="254953"/>
                  <a:pt x="604940" y="276701"/>
                </a:cubicBezTo>
                <a:cubicBezTo>
                  <a:pt x="639521" y="272635"/>
                  <a:pt x="665678" y="269660"/>
                  <a:pt x="683410" y="267777"/>
                </a:cubicBezTo>
                <a:cubicBezTo>
                  <a:pt x="685344" y="247195"/>
                  <a:pt x="684219" y="231508"/>
                  <a:pt x="680036" y="220717"/>
                </a:cubicBezTo>
                <a:cubicBezTo>
                  <a:pt x="675853" y="209926"/>
                  <a:pt x="680852" y="207022"/>
                  <a:pt x="695035" y="212005"/>
                </a:cubicBezTo>
                <a:cubicBezTo>
                  <a:pt x="709217" y="216988"/>
                  <a:pt x="718400" y="221680"/>
                  <a:pt x="722583" y="226079"/>
                </a:cubicBezTo>
                <a:cubicBezTo>
                  <a:pt x="726766" y="230479"/>
                  <a:pt x="727520" y="235566"/>
                  <a:pt x="724845" y="241341"/>
                </a:cubicBezTo>
                <a:cubicBezTo>
                  <a:pt x="722171" y="247116"/>
                  <a:pt x="719800" y="258782"/>
                  <a:pt x="717733" y="276339"/>
                </a:cubicBezTo>
                <a:cubicBezTo>
                  <a:pt x="715667" y="293896"/>
                  <a:pt x="713809" y="306537"/>
                  <a:pt x="712159" y="314261"/>
                </a:cubicBezTo>
                <a:cubicBezTo>
                  <a:pt x="710509" y="321986"/>
                  <a:pt x="707042" y="328927"/>
                  <a:pt x="701759" y="335085"/>
                </a:cubicBezTo>
                <a:cubicBezTo>
                  <a:pt x="696476" y="341243"/>
                  <a:pt x="691277" y="340589"/>
                  <a:pt x="686160" y="333123"/>
                </a:cubicBezTo>
                <a:cubicBezTo>
                  <a:pt x="681044" y="325657"/>
                  <a:pt x="678752" y="318707"/>
                  <a:pt x="679286" y="312274"/>
                </a:cubicBezTo>
                <a:cubicBezTo>
                  <a:pt x="679819" y="305841"/>
                  <a:pt x="681119" y="298225"/>
                  <a:pt x="683185" y="289425"/>
                </a:cubicBezTo>
                <a:cubicBezTo>
                  <a:pt x="636838" y="296742"/>
                  <a:pt x="601128" y="302737"/>
                  <a:pt x="576055" y="307412"/>
                </a:cubicBezTo>
                <a:cubicBezTo>
                  <a:pt x="550981" y="312087"/>
                  <a:pt x="532120" y="316449"/>
                  <a:pt x="519470" y="320499"/>
                </a:cubicBezTo>
                <a:cubicBezTo>
                  <a:pt x="506821" y="324548"/>
                  <a:pt x="496118" y="329273"/>
                  <a:pt x="487360" y="334673"/>
                </a:cubicBezTo>
                <a:cubicBezTo>
                  <a:pt x="478602" y="340072"/>
                  <a:pt x="471665" y="337218"/>
                  <a:pt x="466549" y="326111"/>
                </a:cubicBezTo>
                <a:cubicBezTo>
                  <a:pt x="461432" y="315003"/>
                  <a:pt x="461283" y="306933"/>
                  <a:pt x="466099" y="301900"/>
                </a:cubicBezTo>
                <a:cubicBezTo>
                  <a:pt x="470915" y="296867"/>
                  <a:pt x="475619" y="288371"/>
                  <a:pt x="480210" y="276414"/>
                </a:cubicBezTo>
                <a:cubicBezTo>
                  <a:pt x="484802" y="264456"/>
                  <a:pt x="484223" y="251578"/>
                  <a:pt x="478473" y="237779"/>
                </a:cubicBezTo>
                <a:cubicBezTo>
                  <a:pt x="472723" y="223979"/>
                  <a:pt x="475844" y="218480"/>
                  <a:pt x="487835" y="221280"/>
                </a:cubicBezTo>
                <a:cubicBezTo>
                  <a:pt x="499826" y="224079"/>
                  <a:pt x="508484" y="228250"/>
                  <a:pt x="513808" y="233791"/>
                </a:cubicBezTo>
                <a:cubicBezTo>
                  <a:pt x="519133" y="239333"/>
                  <a:pt x="520437" y="245036"/>
                  <a:pt x="517721" y="250903"/>
                </a:cubicBezTo>
                <a:cubicBezTo>
                  <a:pt x="515004" y="256769"/>
                  <a:pt x="512650" y="264439"/>
                  <a:pt x="510659" y="273914"/>
                </a:cubicBezTo>
                <a:cubicBezTo>
                  <a:pt x="508667" y="283388"/>
                  <a:pt x="507671" y="289575"/>
                  <a:pt x="507671" y="292475"/>
                </a:cubicBezTo>
                <a:cubicBezTo>
                  <a:pt x="507671" y="291359"/>
                  <a:pt x="514504" y="289784"/>
                  <a:pt x="528170" y="287751"/>
                </a:cubicBezTo>
                <a:cubicBezTo>
                  <a:pt x="541836" y="285717"/>
                  <a:pt x="557951" y="283767"/>
                  <a:pt x="576517" y="281901"/>
                </a:cubicBezTo>
                <a:lnTo>
                  <a:pt x="576517" y="179632"/>
                </a:lnTo>
                <a:cubicBezTo>
                  <a:pt x="532986" y="188832"/>
                  <a:pt x="506375" y="196881"/>
                  <a:pt x="496684" y="203781"/>
                </a:cubicBezTo>
                <a:cubicBezTo>
                  <a:pt x="486993" y="210680"/>
                  <a:pt x="479573" y="208626"/>
                  <a:pt x="474423" y="197619"/>
                </a:cubicBezTo>
                <a:cubicBezTo>
                  <a:pt x="469274" y="186611"/>
                  <a:pt x="469315" y="177595"/>
                  <a:pt x="474548" y="170570"/>
                </a:cubicBezTo>
                <a:cubicBezTo>
                  <a:pt x="479781" y="163546"/>
                  <a:pt x="482398" y="153459"/>
                  <a:pt x="482398" y="140310"/>
                </a:cubicBezTo>
                <a:cubicBezTo>
                  <a:pt x="482398" y="127427"/>
                  <a:pt x="480827" y="116349"/>
                  <a:pt x="477686" y="107074"/>
                </a:cubicBezTo>
                <a:cubicBezTo>
                  <a:pt x="474544" y="97800"/>
                  <a:pt x="477835" y="94279"/>
                  <a:pt x="487560" y="96512"/>
                </a:cubicBezTo>
                <a:cubicBezTo>
                  <a:pt x="497284" y="98745"/>
                  <a:pt x="505684" y="102316"/>
                  <a:pt x="512758" y="107224"/>
                </a:cubicBezTo>
                <a:cubicBezTo>
                  <a:pt x="519833" y="112132"/>
                  <a:pt x="521770" y="118078"/>
                  <a:pt x="518570" y="125060"/>
                </a:cubicBezTo>
                <a:cubicBezTo>
                  <a:pt x="515371" y="132043"/>
                  <a:pt x="513267" y="139314"/>
                  <a:pt x="512258" y="146872"/>
                </a:cubicBezTo>
                <a:cubicBezTo>
                  <a:pt x="511250" y="154430"/>
                  <a:pt x="510496" y="159392"/>
                  <a:pt x="509996" y="161758"/>
                </a:cubicBezTo>
                <a:cubicBezTo>
                  <a:pt x="509496" y="164125"/>
                  <a:pt x="510571" y="165341"/>
                  <a:pt x="513221" y="165408"/>
                </a:cubicBezTo>
                <a:cubicBezTo>
                  <a:pt x="515871" y="165475"/>
                  <a:pt x="536969" y="162533"/>
                  <a:pt x="576517" y="156584"/>
                </a:cubicBezTo>
                <a:lnTo>
                  <a:pt x="576517" y="68164"/>
                </a:lnTo>
                <a:cubicBezTo>
                  <a:pt x="576517" y="47182"/>
                  <a:pt x="573117" y="30416"/>
                  <a:pt x="566318" y="17867"/>
                </a:cubicBezTo>
                <a:cubicBezTo>
                  <a:pt x="561218" y="8455"/>
                  <a:pt x="562432" y="3505"/>
                  <a:pt x="569960" y="3018"/>
                </a:cubicBezTo>
                <a:close/>
                <a:moveTo>
                  <a:pt x="4032931" y="7"/>
                </a:moveTo>
                <a:cubicBezTo>
                  <a:pt x="4034824" y="-42"/>
                  <a:pt x="4037165" y="208"/>
                  <a:pt x="4039955" y="756"/>
                </a:cubicBezTo>
                <a:cubicBezTo>
                  <a:pt x="4051112" y="2947"/>
                  <a:pt x="4059512" y="5651"/>
                  <a:pt x="4065153" y="8868"/>
                </a:cubicBezTo>
                <a:cubicBezTo>
                  <a:pt x="4070794" y="12084"/>
                  <a:pt x="4072811" y="16900"/>
                  <a:pt x="4071203" y="23317"/>
                </a:cubicBezTo>
                <a:cubicBezTo>
                  <a:pt x="4069594" y="29733"/>
                  <a:pt x="4068307" y="39941"/>
                  <a:pt x="4067341" y="53940"/>
                </a:cubicBezTo>
                <a:cubicBezTo>
                  <a:pt x="4085789" y="49973"/>
                  <a:pt x="4098834" y="46107"/>
                  <a:pt x="4106476" y="42341"/>
                </a:cubicBezTo>
                <a:cubicBezTo>
                  <a:pt x="4114117" y="38574"/>
                  <a:pt x="4123358" y="41145"/>
                  <a:pt x="4134199" y="50053"/>
                </a:cubicBezTo>
                <a:cubicBezTo>
                  <a:pt x="4145040" y="58960"/>
                  <a:pt x="4141670" y="65006"/>
                  <a:pt x="4124087" y="68189"/>
                </a:cubicBezTo>
                <a:cubicBezTo>
                  <a:pt x="4106505" y="71372"/>
                  <a:pt x="4087589" y="75264"/>
                  <a:pt x="4067341" y="79863"/>
                </a:cubicBezTo>
                <a:lnTo>
                  <a:pt x="4067341" y="101012"/>
                </a:lnTo>
                <a:cubicBezTo>
                  <a:pt x="4077873" y="97995"/>
                  <a:pt x="4088302" y="94887"/>
                  <a:pt x="4098626" y="91688"/>
                </a:cubicBezTo>
                <a:cubicBezTo>
                  <a:pt x="4108951" y="88488"/>
                  <a:pt x="4117821" y="90758"/>
                  <a:pt x="4125237" y="98500"/>
                </a:cubicBezTo>
                <a:cubicBezTo>
                  <a:pt x="4132653" y="106241"/>
                  <a:pt x="4129328" y="111982"/>
                  <a:pt x="4115263" y="115724"/>
                </a:cubicBezTo>
                <a:cubicBezTo>
                  <a:pt x="4101197" y="119465"/>
                  <a:pt x="4085139" y="123227"/>
                  <a:pt x="4067091" y="127010"/>
                </a:cubicBezTo>
                <a:lnTo>
                  <a:pt x="4065766" y="151209"/>
                </a:lnTo>
                <a:cubicBezTo>
                  <a:pt x="4098314" y="145043"/>
                  <a:pt x="4120979" y="140101"/>
                  <a:pt x="4133762" y="136385"/>
                </a:cubicBezTo>
                <a:cubicBezTo>
                  <a:pt x="4146544" y="132668"/>
                  <a:pt x="4158014" y="134727"/>
                  <a:pt x="4168172" y="142559"/>
                </a:cubicBezTo>
                <a:cubicBezTo>
                  <a:pt x="4178330" y="150392"/>
                  <a:pt x="4180971" y="155638"/>
                  <a:pt x="4176097" y="158296"/>
                </a:cubicBezTo>
                <a:cubicBezTo>
                  <a:pt x="4171222" y="160954"/>
                  <a:pt x="4163985" y="162821"/>
                  <a:pt x="4154385" y="163896"/>
                </a:cubicBezTo>
                <a:cubicBezTo>
                  <a:pt x="4144786" y="164971"/>
                  <a:pt x="4129912" y="166800"/>
                  <a:pt x="4109763" y="169383"/>
                </a:cubicBezTo>
                <a:cubicBezTo>
                  <a:pt x="4089614" y="171966"/>
                  <a:pt x="4066057" y="175416"/>
                  <a:pt x="4039092" y="179732"/>
                </a:cubicBezTo>
                <a:cubicBezTo>
                  <a:pt x="4043375" y="181232"/>
                  <a:pt x="4046825" y="183299"/>
                  <a:pt x="4049442" y="185932"/>
                </a:cubicBezTo>
                <a:cubicBezTo>
                  <a:pt x="4051958" y="191131"/>
                  <a:pt x="4051646" y="194706"/>
                  <a:pt x="4048504" y="196656"/>
                </a:cubicBezTo>
                <a:cubicBezTo>
                  <a:pt x="4045363" y="198606"/>
                  <a:pt x="4045450" y="200889"/>
                  <a:pt x="4048767" y="203506"/>
                </a:cubicBezTo>
                <a:cubicBezTo>
                  <a:pt x="4052083" y="206122"/>
                  <a:pt x="4062116" y="213263"/>
                  <a:pt x="4078865" y="224929"/>
                </a:cubicBezTo>
                <a:cubicBezTo>
                  <a:pt x="4093214" y="208580"/>
                  <a:pt x="4101389" y="198402"/>
                  <a:pt x="4103388" y="194394"/>
                </a:cubicBezTo>
                <a:cubicBezTo>
                  <a:pt x="4105388" y="190386"/>
                  <a:pt x="4106746" y="185323"/>
                  <a:pt x="4107463" y="179207"/>
                </a:cubicBezTo>
                <a:cubicBezTo>
                  <a:pt x="4108180" y="173091"/>
                  <a:pt x="4116833" y="174120"/>
                  <a:pt x="4133424" y="182295"/>
                </a:cubicBezTo>
                <a:cubicBezTo>
                  <a:pt x="4150015" y="190469"/>
                  <a:pt x="4152431" y="197452"/>
                  <a:pt x="4140674" y="203243"/>
                </a:cubicBezTo>
                <a:cubicBezTo>
                  <a:pt x="4128916" y="209035"/>
                  <a:pt x="4112838" y="219605"/>
                  <a:pt x="4092439" y="234954"/>
                </a:cubicBezTo>
                <a:cubicBezTo>
                  <a:pt x="4102539" y="241237"/>
                  <a:pt x="4113384" y="248332"/>
                  <a:pt x="4124975" y="256240"/>
                </a:cubicBezTo>
                <a:cubicBezTo>
                  <a:pt x="4136566" y="264148"/>
                  <a:pt x="4150511" y="271927"/>
                  <a:pt x="4166810" y="279576"/>
                </a:cubicBezTo>
                <a:cubicBezTo>
                  <a:pt x="4183109" y="287226"/>
                  <a:pt x="4199999" y="292142"/>
                  <a:pt x="4217481" y="294325"/>
                </a:cubicBezTo>
                <a:cubicBezTo>
                  <a:pt x="4234964" y="296508"/>
                  <a:pt x="4244113" y="299492"/>
                  <a:pt x="4244930" y="303275"/>
                </a:cubicBezTo>
                <a:cubicBezTo>
                  <a:pt x="4245746" y="307058"/>
                  <a:pt x="4237430" y="310391"/>
                  <a:pt x="4219981" y="313274"/>
                </a:cubicBezTo>
                <a:cubicBezTo>
                  <a:pt x="4202532" y="316157"/>
                  <a:pt x="4187637" y="318132"/>
                  <a:pt x="4175297" y="319199"/>
                </a:cubicBezTo>
                <a:cubicBezTo>
                  <a:pt x="4162956" y="320265"/>
                  <a:pt x="4152044" y="317199"/>
                  <a:pt x="4142561" y="309999"/>
                </a:cubicBezTo>
                <a:cubicBezTo>
                  <a:pt x="4133078" y="302800"/>
                  <a:pt x="4119971" y="291621"/>
                  <a:pt x="4103238" y="276464"/>
                </a:cubicBezTo>
                <a:cubicBezTo>
                  <a:pt x="4086506" y="261306"/>
                  <a:pt x="4063082" y="239487"/>
                  <a:pt x="4032968" y="211005"/>
                </a:cubicBezTo>
                <a:lnTo>
                  <a:pt x="4017144" y="227704"/>
                </a:lnTo>
                <a:cubicBezTo>
                  <a:pt x="4031776" y="234770"/>
                  <a:pt x="4037751" y="240812"/>
                  <a:pt x="4035068" y="245828"/>
                </a:cubicBezTo>
                <a:cubicBezTo>
                  <a:pt x="4032384" y="250844"/>
                  <a:pt x="4030547" y="257590"/>
                  <a:pt x="4029555" y="266064"/>
                </a:cubicBezTo>
                <a:cubicBezTo>
                  <a:pt x="4028564" y="274539"/>
                  <a:pt x="4028272" y="282613"/>
                  <a:pt x="4028680" y="290288"/>
                </a:cubicBezTo>
                <a:cubicBezTo>
                  <a:pt x="4029089" y="297962"/>
                  <a:pt x="4036122" y="298292"/>
                  <a:pt x="4049779" y="291275"/>
                </a:cubicBezTo>
                <a:cubicBezTo>
                  <a:pt x="4063437" y="284259"/>
                  <a:pt x="4075007" y="278505"/>
                  <a:pt x="4084489" y="274014"/>
                </a:cubicBezTo>
                <a:cubicBezTo>
                  <a:pt x="4093972" y="269523"/>
                  <a:pt x="4095289" y="271839"/>
                  <a:pt x="4088439" y="280963"/>
                </a:cubicBezTo>
                <a:cubicBezTo>
                  <a:pt x="4081590" y="290088"/>
                  <a:pt x="4070173" y="301354"/>
                  <a:pt x="4054191" y="314761"/>
                </a:cubicBezTo>
                <a:cubicBezTo>
                  <a:pt x="4038209" y="328169"/>
                  <a:pt x="4027680" y="339327"/>
                  <a:pt x="4022606" y="348234"/>
                </a:cubicBezTo>
                <a:cubicBezTo>
                  <a:pt x="4017531" y="357142"/>
                  <a:pt x="4011636" y="358509"/>
                  <a:pt x="4004919" y="352334"/>
                </a:cubicBezTo>
                <a:cubicBezTo>
                  <a:pt x="3998203" y="346160"/>
                  <a:pt x="3993562" y="341310"/>
                  <a:pt x="3990995" y="337785"/>
                </a:cubicBezTo>
                <a:cubicBezTo>
                  <a:pt x="3988429" y="334260"/>
                  <a:pt x="3990024" y="327294"/>
                  <a:pt x="3995782" y="316886"/>
                </a:cubicBezTo>
                <a:cubicBezTo>
                  <a:pt x="4001540" y="306479"/>
                  <a:pt x="4004678" y="291821"/>
                  <a:pt x="4005194" y="272914"/>
                </a:cubicBezTo>
                <a:cubicBezTo>
                  <a:pt x="4005711" y="254007"/>
                  <a:pt x="4005703" y="242253"/>
                  <a:pt x="4005169" y="237654"/>
                </a:cubicBezTo>
                <a:cubicBezTo>
                  <a:pt x="3972855" y="271852"/>
                  <a:pt x="3941640" y="293213"/>
                  <a:pt x="3911525" y="301737"/>
                </a:cubicBezTo>
                <a:cubicBezTo>
                  <a:pt x="3881410" y="310262"/>
                  <a:pt x="3877790" y="307108"/>
                  <a:pt x="3900663" y="292275"/>
                </a:cubicBezTo>
                <a:cubicBezTo>
                  <a:pt x="3923537" y="277443"/>
                  <a:pt x="3948656" y="256869"/>
                  <a:pt x="3976021" y="230554"/>
                </a:cubicBezTo>
                <a:cubicBezTo>
                  <a:pt x="3995007" y="212330"/>
                  <a:pt x="4007427" y="198812"/>
                  <a:pt x="4013280" y="190000"/>
                </a:cubicBezTo>
                <a:lnTo>
                  <a:pt x="4016426" y="183780"/>
                </a:lnTo>
                <a:lnTo>
                  <a:pt x="3981586" y="191756"/>
                </a:lnTo>
                <a:cubicBezTo>
                  <a:pt x="3971547" y="194106"/>
                  <a:pt x="3964572" y="195806"/>
                  <a:pt x="3960660" y="196856"/>
                </a:cubicBezTo>
                <a:cubicBezTo>
                  <a:pt x="3952835" y="198956"/>
                  <a:pt x="3943007" y="195631"/>
                  <a:pt x="3931174" y="186882"/>
                </a:cubicBezTo>
                <a:cubicBezTo>
                  <a:pt x="3919341" y="178132"/>
                  <a:pt x="3920883" y="173416"/>
                  <a:pt x="3935799" y="172733"/>
                </a:cubicBezTo>
                <a:cubicBezTo>
                  <a:pt x="3950714" y="172049"/>
                  <a:pt x="3984037" y="166725"/>
                  <a:pt x="4035767" y="156759"/>
                </a:cubicBezTo>
                <a:lnTo>
                  <a:pt x="4035767" y="132560"/>
                </a:lnTo>
                <a:cubicBezTo>
                  <a:pt x="4025768" y="134660"/>
                  <a:pt x="4016619" y="136231"/>
                  <a:pt x="4008319" y="137272"/>
                </a:cubicBezTo>
                <a:cubicBezTo>
                  <a:pt x="4000020" y="138314"/>
                  <a:pt x="3991279" y="136047"/>
                  <a:pt x="3982096" y="130473"/>
                </a:cubicBezTo>
                <a:cubicBezTo>
                  <a:pt x="3972913" y="124898"/>
                  <a:pt x="3974880" y="120719"/>
                  <a:pt x="3987995" y="117936"/>
                </a:cubicBezTo>
                <a:cubicBezTo>
                  <a:pt x="4001111" y="115153"/>
                  <a:pt x="4017035" y="111420"/>
                  <a:pt x="4035767" y="106737"/>
                </a:cubicBezTo>
                <a:lnTo>
                  <a:pt x="4035767" y="83938"/>
                </a:lnTo>
                <a:cubicBezTo>
                  <a:pt x="4021835" y="85971"/>
                  <a:pt x="4009907" y="88309"/>
                  <a:pt x="3999982" y="90950"/>
                </a:cubicBezTo>
                <a:cubicBezTo>
                  <a:pt x="3990058" y="93592"/>
                  <a:pt x="3979946" y="91558"/>
                  <a:pt x="3969646" y="84850"/>
                </a:cubicBezTo>
                <a:cubicBezTo>
                  <a:pt x="3959347" y="78143"/>
                  <a:pt x="3963213" y="72884"/>
                  <a:pt x="3981246" y="69076"/>
                </a:cubicBezTo>
                <a:cubicBezTo>
                  <a:pt x="3999278" y="65268"/>
                  <a:pt x="4017452" y="62073"/>
                  <a:pt x="4035767" y="59489"/>
                </a:cubicBezTo>
                <a:cubicBezTo>
                  <a:pt x="4035767" y="47940"/>
                  <a:pt x="4035267" y="38395"/>
                  <a:pt x="4034268" y="30854"/>
                </a:cubicBezTo>
                <a:cubicBezTo>
                  <a:pt x="4033268" y="23313"/>
                  <a:pt x="4031176" y="15863"/>
                  <a:pt x="4027993" y="8505"/>
                </a:cubicBezTo>
                <a:cubicBezTo>
                  <a:pt x="4025606" y="2987"/>
                  <a:pt x="4027251" y="154"/>
                  <a:pt x="4032931" y="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楷体_GB2312"/>
            </a:endParaRPr>
          </a:p>
        </p:txBody>
      </p:sp>
      <p:grpSp>
        <p:nvGrpSpPr>
          <p:cNvPr id="15" name="Group 5"/>
          <p:cNvGrpSpPr/>
          <p:nvPr/>
        </p:nvGrpSpPr>
        <p:grpSpPr bwMode="auto">
          <a:xfrm>
            <a:off x="1898121" y="3087131"/>
            <a:ext cx="8066088" cy="155575"/>
            <a:chOff x="793" y="2432"/>
            <a:chExt cx="4445" cy="91"/>
          </a:xfrm>
        </p:grpSpPr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793" y="2523"/>
              <a:ext cx="444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3403071" y="3341129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144434" y="3339542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863571" y="3339542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5709709" y="33284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6432021" y="33284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7221009" y="334271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7895696" y="33411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8684684" y="33411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2655359" y="3323667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37" name="Rectangle 44"/>
          <p:cNvSpPr>
            <a:spLocks noChangeArrowheads="1"/>
          </p:cNvSpPr>
          <p:nvPr/>
        </p:nvSpPr>
        <p:spPr bwMode="auto">
          <a:xfrm>
            <a:off x="9408584" y="3339542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38" name="Rectangle 45"/>
          <p:cNvSpPr>
            <a:spLocks noChangeArrowheads="1"/>
          </p:cNvSpPr>
          <p:nvPr/>
        </p:nvSpPr>
        <p:spPr bwMode="auto">
          <a:xfrm>
            <a:off x="1912409" y="3349067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sp>
        <p:nvSpPr>
          <p:cNvPr id="39" name="Oval 46"/>
          <p:cNvSpPr>
            <a:spLocks noChangeArrowheads="1"/>
          </p:cNvSpPr>
          <p:nvPr/>
        </p:nvSpPr>
        <p:spPr bwMode="auto">
          <a:xfrm>
            <a:off x="2179111" y="3206192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0" name="Oval 47"/>
          <p:cNvSpPr>
            <a:spLocks noChangeArrowheads="1"/>
          </p:cNvSpPr>
          <p:nvPr/>
        </p:nvSpPr>
        <p:spPr bwMode="auto">
          <a:xfrm>
            <a:off x="3642786" y="3188729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1" name="Oval 48"/>
          <p:cNvSpPr>
            <a:spLocks noChangeArrowheads="1"/>
          </p:cNvSpPr>
          <p:nvPr/>
        </p:nvSpPr>
        <p:spPr bwMode="auto">
          <a:xfrm>
            <a:off x="5877986" y="3204604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6603471" y="3204604"/>
            <a:ext cx="115888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3" name="Oval 50"/>
          <p:cNvSpPr>
            <a:spLocks noChangeArrowheads="1"/>
          </p:cNvSpPr>
          <p:nvPr/>
        </p:nvSpPr>
        <p:spPr bwMode="auto">
          <a:xfrm>
            <a:off x="4760386" y="3174442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6470560" y="2657153"/>
            <a:ext cx="362898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5725388" y="2656845"/>
            <a:ext cx="38373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4624297" y="2626991"/>
            <a:ext cx="354882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3478122" y="2596828"/>
            <a:ext cx="36770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2084297" y="2598416"/>
            <a:ext cx="374118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767406" y="4489804"/>
            <a:ext cx="2878720" cy="945903"/>
            <a:chOff x="685168" y="2711406"/>
            <a:chExt cx="2878720" cy="945903"/>
          </a:xfrm>
        </p:grpSpPr>
        <p:sp>
          <p:nvSpPr>
            <p:cNvPr id="10" name="矩形 15"/>
            <p:cNvSpPr>
              <a:spLocks noChangeArrowheads="1"/>
            </p:cNvSpPr>
            <p:nvPr/>
          </p:nvSpPr>
          <p:spPr bwMode="auto">
            <a:xfrm>
              <a:off x="1268024" y="2736295"/>
              <a:ext cx="16171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A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685168" y="2711406"/>
              <a:ext cx="2878720" cy="945903"/>
              <a:chOff x="511199" y="1678117"/>
              <a:chExt cx="9620520" cy="1048714"/>
            </a:xfrm>
          </p:grpSpPr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2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4646126" y="4447738"/>
            <a:ext cx="2970180" cy="945903"/>
            <a:chOff x="3563888" y="2669340"/>
            <a:chExt cx="2970180" cy="945903"/>
          </a:xfrm>
        </p:grpSpPr>
        <p:sp>
          <p:nvSpPr>
            <p:cNvPr id="11" name="矩形 16"/>
            <p:cNvSpPr>
              <a:spLocks noChangeArrowheads="1"/>
            </p:cNvSpPr>
            <p:nvPr/>
          </p:nvSpPr>
          <p:spPr bwMode="auto">
            <a:xfrm>
              <a:off x="3890881" y="2698268"/>
              <a:ext cx="264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B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563888" y="2669340"/>
              <a:ext cx="2878720" cy="945903"/>
              <a:chOff x="511199" y="1678117"/>
              <a:chExt cx="9620520" cy="1048714"/>
            </a:xfrm>
          </p:grpSpPr>
          <p:sp>
            <p:nvSpPr>
              <p:cNvPr id="54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5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7238106" y="4443096"/>
            <a:ext cx="2988132" cy="945903"/>
            <a:chOff x="6155868" y="2664698"/>
            <a:chExt cx="2988132" cy="945903"/>
          </a:xfrm>
        </p:grpSpPr>
        <p:sp>
          <p:nvSpPr>
            <p:cNvPr id="12" name="矩形 17"/>
            <p:cNvSpPr>
              <a:spLocks noChangeArrowheads="1"/>
            </p:cNvSpPr>
            <p:nvPr/>
          </p:nvSpPr>
          <p:spPr bwMode="auto">
            <a:xfrm>
              <a:off x="6500813" y="2687659"/>
              <a:ext cx="264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C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-3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6155868" y="2664698"/>
              <a:ext cx="2878720" cy="945903"/>
              <a:chOff x="511199" y="1678117"/>
              <a:chExt cx="9620520" cy="1048714"/>
            </a:xfrm>
          </p:grpSpPr>
          <p:sp>
            <p:nvSpPr>
              <p:cNvPr id="57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8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6176946" y="5536270"/>
            <a:ext cx="2878720" cy="945903"/>
            <a:chOff x="1377305" y="3714079"/>
            <a:chExt cx="2878720" cy="945903"/>
          </a:xfrm>
        </p:grpSpPr>
        <p:sp>
          <p:nvSpPr>
            <p:cNvPr id="14" name="矩形 19"/>
            <p:cNvSpPr>
              <a:spLocks noChangeArrowheads="1"/>
            </p:cNvSpPr>
            <p:nvPr/>
          </p:nvSpPr>
          <p:spPr bwMode="auto">
            <a:xfrm>
              <a:off x="1656563" y="3761123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E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-1.5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1377305" y="3714079"/>
              <a:ext cx="2878720" cy="945903"/>
              <a:chOff x="511199" y="1678117"/>
              <a:chExt cx="9620520" cy="1048714"/>
            </a:xfrm>
          </p:grpSpPr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61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2790605" y="5520025"/>
            <a:ext cx="2878720" cy="959729"/>
            <a:chOff x="4770142" y="3700253"/>
            <a:chExt cx="2878720" cy="959729"/>
          </a:xfrm>
        </p:grpSpPr>
        <p:sp>
          <p:nvSpPr>
            <p:cNvPr id="13" name="矩形 18"/>
            <p:cNvSpPr>
              <a:spLocks noChangeArrowheads="1"/>
            </p:cNvSpPr>
            <p:nvPr/>
          </p:nvSpPr>
          <p:spPr bwMode="auto">
            <a:xfrm>
              <a:off x="5191793" y="3700253"/>
              <a:ext cx="1928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D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0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4770142" y="3714079"/>
              <a:ext cx="2878720" cy="945903"/>
              <a:chOff x="511199" y="1678117"/>
              <a:chExt cx="9620520" cy="1048714"/>
            </a:xfrm>
          </p:grpSpPr>
          <p:sp>
            <p:nvSpPr>
              <p:cNvPr id="63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64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sp>
        <p:nvSpPr>
          <p:cNvPr id="6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428258" y="2478466"/>
            <a:ext cx="6913562" cy="629341"/>
            <a:chOff x="1284288" y="3873488"/>
            <a:chExt cx="6913562" cy="629341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84288" y="4017950"/>
              <a:ext cx="691356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220913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44650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79717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373438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949700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25963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10222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5676900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253163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682942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7405688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714744" y="4071942"/>
              <a:ext cx="576263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143240" y="4071942"/>
              <a:ext cx="576262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285852" y="4071942"/>
              <a:ext cx="717574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-5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929190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6072198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646873" y="4071942"/>
              <a:ext cx="360362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357686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005013" y="4090975"/>
              <a:ext cx="525484" cy="409595"/>
            </a:xfrm>
            <a:prstGeom prst="rect">
              <a:avLst/>
            </a:prstGeom>
            <a:solidFill>
              <a:srgbClr val="FF0000">
                <a:alpha val="0"/>
              </a:srgbClr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81275" y="4090975"/>
              <a:ext cx="525484" cy="40959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5461000" y="4090975"/>
              <a:ext cx="539760" cy="40959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189788" y="4090975"/>
              <a:ext cx="525484" cy="409595"/>
            </a:xfrm>
            <a:prstGeom prst="rect">
              <a:avLst/>
            </a:prstGeom>
            <a:solidFill>
              <a:srgbClr val="008000">
                <a:alpha val="0"/>
              </a:srgbClr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142638" y="2692783"/>
            <a:ext cx="785816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714142" y="2692783"/>
            <a:ext cx="785818" cy="430887"/>
          </a:xfrm>
          <a:prstGeom prst="rect">
            <a:avLst/>
          </a:prstGeom>
          <a:solidFill>
            <a:srgbClr val="FF9900">
              <a:alpha val="0"/>
            </a:srgb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714538" y="2692783"/>
            <a:ext cx="428628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8429050" y="2692783"/>
            <a:ext cx="642942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46" name="任意多边形: 形状 45"/>
          <p:cNvSpPr>
            <a:spLocks noChangeArrowheads="1"/>
          </p:cNvSpPr>
          <p:nvPr/>
        </p:nvSpPr>
        <p:spPr bwMode="auto">
          <a:xfrm>
            <a:off x="2628656" y="1580672"/>
            <a:ext cx="6540107" cy="332193"/>
          </a:xfrm>
          <a:custGeom>
            <a:avLst/>
            <a:gdLst/>
            <a:ahLst/>
            <a:cxnLst/>
            <a:rect l="l" t="t" r="r" b="b"/>
            <a:pathLst>
              <a:path w="6540107" h="332193">
                <a:moveTo>
                  <a:pt x="925751" y="240727"/>
                </a:moveTo>
                <a:cubicBezTo>
                  <a:pt x="929119" y="240501"/>
                  <a:pt x="935121" y="242267"/>
                  <a:pt x="943757" y="246024"/>
                </a:cubicBezTo>
                <a:cubicBezTo>
                  <a:pt x="961030" y="253538"/>
                  <a:pt x="972531" y="261142"/>
                  <a:pt x="978260" y="268836"/>
                </a:cubicBezTo>
                <a:cubicBezTo>
                  <a:pt x="983989" y="276529"/>
                  <a:pt x="985412" y="286295"/>
                  <a:pt x="982530" y="298133"/>
                </a:cubicBezTo>
                <a:cubicBezTo>
                  <a:pt x="979647" y="309971"/>
                  <a:pt x="973585" y="311276"/>
                  <a:pt x="964343" y="302048"/>
                </a:cubicBezTo>
                <a:cubicBezTo>
                  <a:pt x="955100" y="292820"/>
                  <a:pt x="946485" y="283215"/>
                  <a:pt x="938498" y="273235"/>
                </a:cubicBezTo>
                <a:cubicBezTo>
                  <a:pt x="932332" y="264415"/>
                  <a:pt x="927348" y="255797"/>
                  <a:pt x="923548" y="247379"/>
                </a:cubicBezTo>
                <a:cubicBezTo>
                  <a:pt x="921648" y="243170"/>
                  <a:pt x="922382" y="240953"/>
                  <a:pt x="925751" y="240727"/>
                </a:cubicBezTo>
                <a:close/>
                <a:moveTo>
                  <a:pt x="211375" y="240727"/>
                </a:moveTo>
                <a:cubicBezTo>
                  <a:pt x="214744" y="240501"/>
                  <a:pt x="220746" y="242267"/>
                  <a:pt x="229382" y="246024"/>
                </a:cubicBezTo>
                <a:cubicBezTo>
                  <a:pt x="246655" y="253538"/>
                  <a:pt x="258156" y="261142"/>
                  <a:pt x="263885" y="268836"/>
                </a:cubicBezTo>
                <a:cubicBezTo>
                  <a:pt x="269614" y="276529"/>
                  <a:pt x="271037" y="286295"/>
                  <a:pt x="268154" y="298133"/>
                </a:cubicBezTo>
                <a:cubicBezTo>
                  <a:pt x="265272" y="309971"/>
                  <a:pt x="259210" y="311276"/>
                  <a:pt x="249968" y="302048"/>
                </a:cubicBezTo>
                <a:cubicBezTo>
                  <a:pt x="240725" y="292820"/>
                  <a:pt x="232111" y="283215"/>
                  <a:pt x="224123" y="273235"/>
                </a:cubicBezTo>
                <a:cubicBezTo>
                  <a:pt x="217957" y="264415"/>
                  <a:pt x="212974" y="255797"/>
                  <a:pt x="209173" y="247379"/>
                </a:cubicBezTo>
                <a:cubicBezTo>
                  <a:pt x="207273" y="243170"/>
                  <a:pt x="208007" y="240953"/>
                  <a:pt x="211375" y="240727"/>
                </a:cubicBezTo>
                <a:close/>
                <a:moveTo>
                  <a:pt x="1123300" y="233513"/>
                </a:moveTo>
                <a:cubicBezTo>
                  <a:pt x="1127283" y="232870"/>
                  <a:pt x="1131685" y="233168"/>
                  <a:pt x="1136507" y="234408"/>
                </a:cubicBezTo>
                <a:cubicBezTo>
                  <a:pt x="1146151" y="236889"/>
                  <a:pt x="1152450" y="242105"/>
                  <a:pt x="1155404" y="250057"/>
                </a:cubicBezTo>
                <a:cubicBezTo>
                  <a:pt x="1158358" y="258009"/>
                  <a:pt x="1157942" y="267957"/>
                  <a:pt x="1154156" y="279903"/>
                </a:cubicBezTo>
                <a:cubicBezTo>
                  <a:pt x="1150370" y="291848"/>
                  <a:pt x="1143494" y="303274"/>
                  <a:pt x="1133528" y="314179"/>
                </a:cubicBezTo>
                <a:cubicBezTo>
                  <a:pt x="1123561" y="325085"/>
                  <a:pt x="1113953" y="331022"/>
                  <a:pt x="1104704" y="331990"/>
                </a:cubicBezTo>
                <a:cubicBezTo>
                  <a:pt x="1095455" y="332958"/>
                  <a:pt x="1093648" y="330474"/>
                  <a:pt x="1099283" y="324537"/>
                </a:cubicBezTo>
                <a:cubicBezTo>
                  <a:pt x="1104919" y="318600"/>
                  <a:pt x="1110114" y="312609"/>
                  <a:pt x="1114868" y="306565"/>
                </a:cubicBezTo>
                <a:cubicBezTo>
                  <a:pt x="1119621" y="300520"/>
                  <a:pt x="1123755" y="293282"/>
                  <a:pt x="1127268" y="284850"/>
                </a:cubicBezTo>
                <a:cubicBezTo>
                  <a:pt x="1120944" y="284850"/>
                  <a:pt x="1115628" y="283233"/>
                  <a:pt x="1111318" y="280000"/>
                </a:cubicBezTo>
                <a:cubicBezTo>
                  <a:pt x="1107009" y="276766"/>
                  <a:pt x="1104091" y="272535"/>
                  <a:pt x="1102564" y="267308"/>
                </a:cubicBezTo>
                <a:cubicBezTo>
                  <a:pt x="1101037" y="262081"/>
                  <a:pt x="1100757" y="257199"/>
                  <a:pt x="1101725" y="252660"/>
                </a:cubicBezTo>
                <a:cubicBezTo>
                  <a:pt x="1102693" y="248121"/>
                  <a:pt x="1106321" y="243324"/>
                  <a:pt x="1112609" y="238270"/>
                </a:cubicBezTo>
                <a:cubicBezTo>
                  <a:pt x="1115753" y="235742"/>
                  <a:pt x="1119317" y="234157"/>
                  <a:pt x="1123300" y="233513"/>
                </a:cubicBezTo>
                <a:close/>
                <a:moveTo>
                  <a:pt x="4517006" y="227613"/>
                </a:moveTo>
                <a:cubicBezTo>
                  <a:pt x="4520351" y="228549"/>
                  <a:pt x="4524711" y="230481"/>
                  <a:pt x="4530087" y="233408"/>
                </a:cubicBezTo>
                <a:cubicBezTo>
                  <a:pt x="4551590" y="245117"/>
                  <a:pt x="4564439" y="256912"/>
                  <a:pt x="4568634" y="268793"/>
                </a:cubicBezTo>
                <a:cubicBezTo>
                  <a:pt x="4572828" y="280673"/>
                  <a:pt x="4573018" y="289919"/>
                  <a:pt x="4569204" y="296530"/>
                </a:cubicBezTo>
                <a:cubicBezTo>
                  <a:pt x="4565389" y="303141"/>
                  <a:pt x="4558083" y="300341"/>
                  <a:pt x="4547285" y="288130"/>
                </a:cubicBezTo>
                <a:cubicBezTo>
                  <a:pt x="4536486" y="275920"/>
                  <a:pt x="4525495" y="261899"/>
                  <a:pt x="4514309" y="246067"/>
                </a:cubicBezTo>
                <a:cubicBezTo>
                  <a:pt x="4506071" y="230956"/>
                  <a:pt x="4506970" y="224805"/>
                  <a:pt x="4517006" y="227613"/>
                </a:cubicBezTo>
                <a:close/>
                <a:moveTo>
                  <a:pt x="6494491" y="223331"/>
                </a:moveTo>
                <a:cubicBezTo>
                  <a:pt x="6491119" y="223521"/>
                  <a:pt x="6487839" y="224800"/>
                  <a:pt x="6484653" y="227170"/>
                </a:cubicBezTo>
                <a:cubicBezTo>
                  <a:pt x="6478278" y="231910"/>
                  <a:pt x="6475091" y="238226"/>
                  <a:pt x="6475091" y="246121"/>
                </a:cubicBezTo>
                <a:cubicBezTo>
                  <a:pt x="6475091" y="254015"/>
                  <a:pt x="6478641" y="259941"/>
                  <a:pt x="6485739" y="263899"/>
                </a:cubicBezTo>
                <a:cubicBezTo>
                  <a:pt x="6492837" y="267857"/>
                  <a:pt x="6499785" y="267656"/>
                  <a:pt x="6506583" y="263297"/>
                </a:cubicBezTo>
                <a:cubicBezTo>
                  <a:pt x="6513380" y="258923"/>
                  <a:pt x="6516574" y="252613"/>
                  <a:pt x="6516165" y="244368"/>
                </a:cubicBezTo>
                <a:cubicBezTo>
                  <a:pt x="6515757" y="236122"/>
                  <a:pt x="6511995" y="230010"/>
                  <a:pt x="6504883" y="226030"/>
                </a:cubicBezTo>
                <a:cubicBezTo>
                  <a:pt x="6501327" y="224040"/>
                  <a:pt x="6497862" y="223141"/>
                  <a:pt x="6494491" y="223331"/>
                </a:cubicBezTo>
                <a:close/>
                <a:moveTo>
                  <a:pt x="2237600" y="221165"/>
                </a:moveTo>
                <a:cubicBezTo>
                  <a:pt x="2240052" y="221270"/>
                  <a:pt x="2243072" y="221931"/>
                  <a:pt x="2246661" y="223148"/>
                </a:cubicBezTo>
                <a:cubicBezTo>
                  <a:pt x="2261016" y="228016"/>
                  <a:pt x="2268914" y="234688"/>
                  <a:pt x="2270355" y="243163"/>
                </a:cubicBezTo>
                <a:cubicBezTo>
                  <a:pt x="2271796" y="251638"/>
                  <a:pt x="2270573" y="258679"/>
                  <a:pt x="2266687" y="264286"/>
                </a:cubicBezTo>
                <a:cubicBezTo>
                  <a:pt x="2262801" y="269893"/>
                  <a:pt x="2257036" y="268818"/>
                  <a:pt x="2249393" y="261060"/>
                </a:cubicBezTo>
                <a:cubicBezTo>
                  <a:pt x="2241750" y="253302"/>
                  <a:pt x="2235576" y="244698"/>
                  <a:pt x="2230873" y="235247"/>
                </a:cubicBezTo>
                <a:cubicBezTo>
                  <a:pt x="2228001" y="225546"/>
                  <a:pt x="2230243" y="220852"/>
                  <a:pt x="2237600" y="221165"/>
                </a:cubicBezTo>
                <a:close/>
                <a:moveTo>
                  <a:pt x="2179447" y="216684"/>
                </a:moveTo>
                <a:cubicBezTo>
                  <a:pt x="2181920" y="216906"/>
                  <a:pt x="2184088" y="221007"/>
                  <a:pt x="2185948" y="228988"/>
                </a:cubicBezTo>
                <a:cubicBezTo>
                  <a:pt x="2189670" y="244948"/>
                  <a:pt x="2187820" y="260949"/>
                  <a:pt x="2180398" y="276988"/>
                </a:cubicBezTo>
                <a:cubicBezTo>
                  <a:pt x="2172978" y="293028"/>
                  <a:pt x="2165754" y="296383"/>
                  <a:pt x="2158727" y="287055"/>
                </a:cubicBezTo>
                <a:cubicBezTo>
                  <a:pt x="2151700" y="277727"/>
                  <a:pt x="2150632" y="268839"/>
                  <a:pt x="2155522" y="260393"/>
                </a:cubicBezTo>
                <a:cubicBezTo>
                  <a:pt x="2159738" y="253639"/>
                  <a:pt x="2164933" y="242726"/>
                  <a:pt x="2171106" y="227654"/>
                </a:cubicBezTo>
                <a:cubicBezTo>
                  <a:pt x="2174193" y="220118"/>
                  <a:pt x="2176973" y="216462"/>
                  <a:pt x="2179447" y="216684"/>
                </a:cubicBezTo>
                <a:close/>
                <a:moveTo>
                  <a:pt x="2304570" y="216220"/>
                </a:moveTo>
                <a:cubicBezTo>
                  <a:pt x="2307140" y="216361"/>
                  <a:pt x="2310333" y="217096"/>
                  <a:pt x="2314150" y="218426"/>
                </a:cubicBezTo>
                <a:cubicBezTo>
                  <a:pt x="2329415" y="223746"/>
                  <a:pt x="2337768" y="231182"/>
                  <a:pt x="2339209" y="240732"/>
                </a:cubicBezTo>
                <a:cubicBezTo>
                  <a:pt x="2340650" y="250283"/>
                  <a:pt x="2339084" y="257324"/>
                  <a:pt x="2334509" y="261856"/>
                </a:cubicBezTo>
                <a:cubicBezTo>
                  <a:pt x="2329935" y="266387"/>
                  <a:pt x="2324195" y="264788"/>
                  <a:pt x="2317290" y="257059"/>
                </a:cubicBezTo>
                <a:cubicBezTo>
                  <a:pt x="2310385" y="249329"/>
                  <a:pt x="2304043" y="240646"/>
                  <a:pt x="2298264" y="231010"/>
                </a:cubicBezTo>
                <a:cubicBezTo>
                  <a:pt x="2294758" y="220728"/>
                  <a:pt x="2296860" y="215798"/>
                  <a:pt x="2304570" y="216220"/>
                </a:cubicBezTo>
                <a:close/>
                <a:moveTo>
                  <a:pt x="2385069" y="215266"/>
                </a:moveTo>
                <a:cubicBezTo>
                  <a:pt x="2387329" y="215241"/>
                  <a:pt x="2390262" y="215761"/>
                  <a:pt x="2393867" y="216824"/>
                </a:cubicBezTo>
                <a:cubicBezTo>
                  <a:pt x="2408286" y="221076"/>
                  <a:pt x="2418722" y="226428"/>
                  <a:pt x="2425175" y="232881"/>
                </a:cubicBezTo>
                <a:cubicBezTo>
                  <a:pt x="2432202" y="239922"/>
                  <a:pt x="2436411" y="248942"/>
                  <a:pt x="2437802" y="259941"/>
                </a:cubicBezTo>
                <a:cubicBezTo>
                  <a:pt x="2439193" y="270940"/>
                  <a:pt x="2437361" y="279415"/>
                  <a:pt x="2432306" y="285366"/>
                </a:cubicBezTo>
                <a:cubicBezTo>
                  <a:pt x="2427251" y="291318"/>
                  <a:pt x="2419522" y="286890"/>
                  <a:pt x="2409118" y="272084"/>
                </a:cubicBezTo>
                <a:cubicBezTo>
                  <a:pt x="2398714" y="257277"/>
                  <a:pt x="2389966" y="243303"/>
                  <a:pt x="2382875" y="230160"/>
                </a:cubicBezTo>
                <a:cubicBezTo>
                  <a:pt x="2377557" y="220303"/>
                  <a:pt x="2378288" y="215338"/>
                  <a:pt x="2385069" y="215266"/>
                </a:cubicBezTo>
                <a:close/>
                <a:moveTo>
                  <a:pt x="6496972" y="200411"/>
                </a:moveTo>
                <a:cubicBezTo>
                  <a:pt x="6502493" y="200533"/>
                  <a:pt x="6508139" y="201806"/>
                  <a:pt x="6513907" y="204229"/>
                </a:cubicBezTo>
                <a:cubicBezTo>
                  <a:pt x="6525443" y="209076"/>
                  <a:pt x="6533105" y="216756"/>
                  <a:pt x="6536891" y="227267"/>
                </a:cubicBezTo>
                <a:cubicBezTo>
                  <a:pt x="6540677" y="237778"/>
                  <a:pt x="6541121" y="248175"/>
                  <a:pt x="6538224" y="258457"/>
                </a:cubicBezTo>
                <a:cubicBezTo>
                  <a:pt x="6535327" y="268739"/>
                  <a:pt x="6529906" y="276608"/>
                  <a:pt x="6521963" y="282065"/>
                </a:cubicBezTo>
                <a:cubicBezTo>
                  <a:pt x="6514017" y="287521"/>
                  <a:pt x="6504578" y="290249"/>
                  <a:pt x="6493644" y="290249"/>
                </a:cubicBezTo>
                <a:cubicBezTo>
                  <a:pt x="6482709" y="290249"/>
                  <a:pt x="6472807" y="285811"/>
                  <a:pt x="6463938" y="276934"/>
                </a:cubicBezTo>
                <a:cubicBezTo>
                  <a:pt x="6455068" y="268058"/>
                  <a:pt x="6450634" y="258514"/>
                  <a:pt x="6450634" y="248304"/>
                </a:cubicBezTo>
                <a:cubicBezTo>
                  <a:pt x="6450634" y="238094"/>
                  <a:pt x="6453022" y="229163"/>
                  <a:pt x="6457797" y="221513"/>
                </a:cubicBezTo>
                <a:cubicBezTo>
                  <a:pt x="6462573" y="213862"/>
                  <a:pt x="6470233" y="207858"/>
                  <a:pt x="6480781" y="203498"/>
                </a:cubicBezTo>
                <a:cubicBezTo>
                  <a:pt x="6486054" y="201318"/>
                  <a:pt x="6491451" y="200289"/>
                  <a:pt x="6496972" y="200411"/>
                </a:cubicBezTo>
                <a:close/>
                <a:moveTo>
                  <a:pt x="2000927" y="180912"/>
                </a:moveTo>
                <a:lnTo>
                  <a:pt x="1975717" y="184634"/>
                </a:lnTo>
                <a:cubicBezTo>
                  <a:pt x="1971573" y="197066"/>
                  <a:pt x="1968465" y="204100"/>
                  <a:pt x="1966393" y="205735"/>
                </a:cubicBezTo>
                <a:cubicBezTo>
                  <a:pt x="1964320" y="207370"/>
                  <a:pt x="1970985" y="210288"/>
                  <a:pt x="1986386" y="214490"/>
                </a:cubicBezTo>
                <a:cubicBezTo>
                  <a:pt x="1988265" y="210976"/>
                  <a:pt x="1990932" y="205136"/>
                  <a:pt x="1994388" y="196970"/>
                </a:cubicBezTo>
                <a:cubicBezTo>
                  <a:pt x="1997844" y="188803"/>
                  <a:pt x="2000024" y="183450"/>
                  <a:pt x="2000927" y="180912"/>
                </a:cubicBezTo>
                <a:close/>
                <a:moveTo>
                  <a:pt x="4098683" y="152216"/>
                </a:moveTo>
                <a:cubicBezTo>
                  <a:pt x="4101002" y="152527"/>
                  <a:pt x="4103806" y="153162"/>
                  <a:pt x="4107098" y="154121"/>
                </a:cubicBezTo>
                <a:cubicBezTo>
                  <a:pt x="4120262" y="157957"/>
                  <a:pt x="4129737" y="163769"/>
                  <a:pt x="4135523" y="171555"/>
                </a:cubicBezTo>
                <a:cubicBezTo>
                  <a:pt x="4141310" y="179342"/>
                  <a:pt x="4142737" y="188921"/>
                  <a:pt x="4139804" y="200293"/>
                </a:cubicBezTo>
                <a:cubicBezTo>
                  <a:pt x="4136871" y="211665"/>
                  <a:pt x="4127626" y="208983"/>
                  <a:pt x="4112066" y="192248"/>
                </a:cubicBezTo>
                <a:cubicBezTo>
                  <a:pt x="4100379" y="176058"/>
                  <a:pt x="4093338" y="164697"/>
                  <a:pt x="4090943" y="158165"/>
                </a:cubicBezTo>
                <a:cubicBezTo>
                  <a:pt x="4089147" y="153266"/>
                  <a:pt x="4091727" y="151283"/>
                  <a:pt x="4098683" y="152216"/>
                </a:cubicBezTo>
                <a:close/>
                <a:moveTo>
                  <a:pt x="2367226" y="149066"/>
                </a:moveTo>
                <a:cubicBezTo>
                  <a:pt x="2366581" y="148701"/>
                  <a:pt x="2360063" y="149625"/>
                  <a:pt x="2347673" y="151841"/>
                </a:cubicBezTo>
                <a:cubicBezTo>
                  <a:pt x="2335283" y="154057"/>
                  <a:pt x="2323732" y="155889"/>
                  <a:pt x="2313020" y="157337"/>
                </a:cubicBezTo>
                <a:cubicBezTo>
                  <a:pt x="2315716" y="167590"/>
                  <a:pt x="2317788" y="177198"/>
                  <a:pt x="2319237" y="186161"/>
                </a:cubicBezTo>
                <a:cubicBezTo>
                  <a:pt x="2334007" y="184469"/>
                  <a:pt x="2349480" y="181601"/>
                  <a:pt x="2365656" y="177557"/>
                </a:cubicBezTo>
                <a:cubicBezTo>
                  <a:pt x="2366445" y="168809"/>
                  <a:pt x="2367065" y="161965"/>
                  <a:pt x="2367517" y="157025"/>
                </a:cubicBezTo>
                <a:cubicBezTo>
                  <a:pt x="2367968" y="152085"/>
                  <a:pt x="2367872" y="149432"/>
                  <a:pt x="2367226" y="149066"/>
                </a:cubicBezTo>
                <a:close/>
                <a:moveTo>
                  <a:pt x="4491260" y="128704"/>
                </a:moveTo>
                <a:cubicBezTo>
                  <a:pt x="4493813" y="129072"/>
                  <a:pt x="4496886" y="129832"/>
                  <a:pt x="4500478" y="130987"/>
                </a:cubicBezTo>
                <a:cubicBezTo>
                  <a:pt x="4513212" y="134428"/>
                  <a:pt x="4518429" y="138433"/>
                  <a:pt x="4516127" y="143000"/>
                </a:cubicBezTo>
                <a:cubicBezTo>
                  <a:pt x="4513825" y="147568"/>
                  <a:pt x="4511549" y="163166"/>
                  <a:pt x="4509297" y="189796"/>
                </a:cubicBezTo>
                <a:cubicBezTo>
                  <a:pt x="4507046" y="216426"/>
                  <a:pt x="4499378" y="238151"/>
                  <a:pt x="4486292" y="254972"/>
                </a:cubicBezTo>
                <a:cubicBezTo>
                  <a:pt x="4473207" y="271793"/>
                  <a:pt x="4455210" y="283678"/>
                  <a:pt x="4432301" y="290626"/>
                </a:cubicBezTo>
                <a:cubicBezTo>
                  <a:pt x="4409393" y="297573"/>
                  <a:pt x="4407045" y="294483"/>
                  <a:pt x="4425257" y="281355"/>
                </a:cubicBezTo>
                <a:cubicBezTo>
                  <a:pt x="4443469" y="268226"/>
                  <a:pt x="4456740" y="255302"/>
                  <a:pt x="4465072" y="242582"/>
                </a:cubicBezTo>
                <a:cubicBezTo>
                  <a:pt x="4473404" y="229863"/>
                  <a:pt x="4478921" y="215859"/>
                  <a:pt x="4481624" y="200573"/>
                </a:cubicBezTo>
                <a:cubicBezTo>
                  <a:pt x="4484327" y="185286"/>
                  <a:pt x="4485679" y="172860"/>
                  <a:pt x="4485679" y="163295"/>
                </a:cubicBezTo>
                <a:cubicBezTo>
                  <a:pt x="4485679" y="153085"/>
                  <a:pt x="4484553" y="143993"/>
                  <a:pt x="4482302" y="136020"/>
                </a:cubicBezTo>
                <a:cubicBezTo>
                  <a:pt x="4480613" y="130040"/>
                  <a:pt x="4483599" y="127602"/>
                  <a:pt x="4491260" y="128704"/>
                </a:cubicBezTo>
                <a:close/>
                <a:moveTo>
                  <a:pt x="610930" y="125912"/>
                </a:moveTo>
                <a:cubicBezTo>
                  <a:pt x="627110" y="124828"/>
                  <a:pt x="640682" y="127201"/>
                  <a:pt x="651647" y="133030"/>
                </a:cubicBezTo>
                <a:cubicBezTo>
                  <a:pt x="666267" y="140803"/>
                  <a:pt x="672706" y="147801"/>
                  <a:pt x="670963" y="154024"/>
                </a:cubicBezTo>
                <a:cubicBezTo>
                  <a:pt x="669221" y="160248"/>
                  <a:pt x="662187" y="162912"/>
                  <a:pt x="649862" y="162015"/>
                </a:cubicBezTo>
                <a:cubicBezTo>
                  <a:pt x="637536" y="161119"/>
                  <a:pt x="620217" y="160671"/>
                  <a:pt x="597904" y="160671"/>
                </a:cubicBezTo>
                <a:cubicBezTo>
                  <a:pt x="575619" y="160671"/>
                  <a:pt x="551678" y="161793"/>
                  <a:pt x="526081" y="164037"/>
                </a:cubicBezTo>
                <a:cubicBezTo>
                  <a:pt x="500483" y="166282"/>
                  <a:pt x="479059" y="168952"/>
                  <a:pt x="461808" y="172050"/>
                </a:cubicBezTo>
                <a:cubicBezTo>
                  <a:pt x="444556" y="175147"/>
                  <a:pt x="429499" y="178073"/>
                  <a:pt x="416636" y="180826"/>
                </a:cubicBezTo>
                <a:cubicBezTo>
                  <a:pt x="403773" y="183580"/>
                  <a:pt x="390386" y="180590"/>
                  <a:pt x="376476" y="171856"/>
                </a:cubicBezTo>
                <a:cubicBezTo>
                  <a:pt x="363872" y="157989"/>
                  <a:pt x="362975" y="151741"/>
                  <a:pt x="373788" y="153110"/>
                </a:cubicBezTo>
                <a:cubicBezTo>
                  <a:pt x="384600" y="154480"/>
                  <a:pt x="403124" y="154049"/>
                  <a:pt x="429360" y="151820"/>
                </a:cubicBezTo>
                <a:cubicBezTo>
                  <a:pt x="455595" y="149590"/>
                  <a:pt x="483601" y="146216"/>
                  <a:pt x="513379" y="141699"/>
                </a:cubicBezTo>
                <a:cubicBezTo>
                  <a:pt x="543156" y="137182"/>
                  <a:pt x="569990" y="132665"/>
                  <a:pt x="593881" y="128147"/>
                </a:cubicBezTo>
                <a:cubicBezTo>
                  <a:pt x="599854" y="127018"/>
                  <a:pt x="605537" y="126273"/>
                  <a:pt x="610930" y="125912"/>
                </a:cubicBezTo>
                <a:close/>
                <a:moveTo>
                  <a:pt x="4022551" y="124889"/>
                </a:moveTo>
                <a:cubicBezTo>
                  <a:pt x="4017625" y="125326"/>
                  <a:pt x="4005088" y="127552"/>
                  <a:pt x="3984940" y="131568"/>
                </a:cubicBezTo>
                <a:lnTo>
                  <a:pt x="3986123" y="169963"/>
                </a:lnTo>
                <a:cubicBezTo>
                  <a:pt x="3994053" y="169218"/>
                  <a:pt x="4000654" y="167454"/>
                  <a:pt x="4005924" y="164672"/>
                </a:cubicBezTo>
                <a:cubicBezTo>
                  <a:pt x="4011194" y="161890"/>
                  <a:pt x="4016887" y="163507"/>
                  <a:pt x="4023003" y="169523"/>
                </a:cubicBezTo>
                <a:cubicBezTo>
                  <a:pt x="4029119" y="175538"/>
                  <a:pt x="4027362" y="180514"/>
                  <a:pt x="4017733" y="184451"/>
                </a:cubicBezTo>
                <a:cubicBezTo>
                  <a:pt x="4008103" y="188387"/>
                  <a:pt x="3997624" y="190355"/>
                  <a:pt x="3986296" y="190355"/>
                </a:cubicBezTo>
                <a:lnTo>
                  <a:pt x="3987457" y="225288"/>
                </a:lnTo>
                <a:cubicBezTo>
                  <a:pt x="3991988" y="225417"/>
                  <a:pt x="3998743" y="223650"/>
                  <a:pt x="4007720" y="219986"/>
                </a:cubicBezTo>
                <a:cubicBezTo>
                  <a:pt x="4016697" y="216322"/>
                  <a:pt x="4022716" y="216515"/>
                  <a:pt x="4025778" y="220566"/>
                </a:cubicBezTo>
                <a:cubicBezTo>
                  <a:pt x="4028839" y="224618"/>
                  <a:pt x="4031094" y="224359"/>
                  <a:pt x="4032543" y="219792"/>
                </a:cubicBezTo>
                <a:cubicBezTo>
                  <a:pt x="4033991" y="215225"/>
                  <a:pt x="4034941" y="199709"/>
                  <a:pt x="4035393" y="173244"/>
                </a:cubicBezTo>
                <a:cubicBezTo>
                  <a:pt x="4035845" y="146779"/>
                  <a:pt x="4035049" y="131994"/>
                  <a:pt x="4033005" y="128890"/>
                </a:cubicBezTo>
                <a:cubicBezTo>
                  <a:pt x="4030962" y="125785"/>
                  <a:pt x="4027477" y="124451"/>
                  <a:pt x="4022551" y="124889"/>
                </a:cubicBezTo>
                <a:close/>
                <a:moveTo>
                  <a:pt x="3637013" y="123189"/>
                </a:moveTo>
                <a:cubicBezTo>
                  <a:pt x="3640655" y="120714"/>
                  <a:pt x="3643162" y="127045"/>
                  <a:pt x="3644533" y="142183"/>
                </a:cubicBezTo>
                <a:cubicBezTo>
                  <a:pt x="3646361" y="162367"/>
                  <a:pt x="3640905" y="182640"/>
                  <a:pt x="3628163" y="203003"/>
                </a:cubicBezTo>
                <a:cubicBezTo>
                  <a:pt x="3615422" y="223366"/>
                  <a:pt x="3605947" y="227697"/>
                  <a:pt x="3599737" y="215996"/>
                </a:cubicBezTo>
                <a:cubicBezTo>
                  <a:pt x="3593528" y="204294"/>
                  <a:pt x="3593600" y="194034"/>
                  <a:pt x="3599953" y="185214"/>
                </a:cubicBezTo>
                <a:cubicBezTo>
                  <a:pt x="3606306" y="176395"/>
                  <a:pt x="3611683" y="167640"/>
                  <a:pt x="3616085" y="158950"/>
                </a:cubicBezTo>
                <a:cubicBezTo>
                  <a:pt x="3621492" y="149844"/>
                  <a:pt x="3627128" y="139727"/>
                  <a:pt x="3632992" y="128599"/>
                </a:cubicBezTo>
                <a:cubicBezTo>
                  <a:pt x="3634459" y="125817"/>
                  <a:pt x="3635799" y="124014"/>
                  <a:pt x="3637013" y="123189"/>
                </a:cubicBezTo>
                <a:close/>
                <a:moveTo>
                  <a:pt x="3793072" y="115403"/>
                </a:moveTo>
                <a:cubicBezTo>
                  <a:pt x="3800386" y="116829"/>
                  <a:pt x="3810532" y="120798"/>
                  <a:pt x="3823509" y="127309"/>
                </a:cubicBezTo>
                <a:cubicBezTo>
                  <a:pt x="3836817" y="132987"/>
                  <a:pt x="3847443" y="142441"/>
                  <a:pt x="3855388" y="155670"/>
                </a:cubicBezTo>
                <a:cubicBezTo>
                  <a:pt x="3863332" y="168899"/>
                  <a:pt x="3864505" y="182264"/>
                  <a:pt x="3858904" y="195765"/>
                </a:cubicBezTo>
                <a:cubicBezTo>
                  <a:pt x="3853305" y="209266"/>
                  <a:pt x="3844597" y="206925"/>
                  <a:pt x="3832780" y="188742"/>
                </a:cubicBezTo>
                <a:cubicBezTo>
                  <a:pt x="3820964" y="170559"/>
                  <a:pt x="3809564" y="153433"/>
                  <a:pt x="3798579" y="137365"/>
                </a:cubicBezTo>
                <a:cubicBezTo>
                  <a:pt x="3787595" y="121296"/>
                  <a:pt x="3785759" y="113976"/>
                  <a:pt x="3793072" y="115403"/>
                </a:cubicBezTo>
                <a:close/>
                <a:moveTo>
                  <a:pt x="922613" y="110047"/>
                </a:moveTo>
                <a:cubicBezTo>
                  <a:pt x="913672" y="111387"/>
                  <a:pt x="899091" y="114481"/>
                  <a:pt x="878871" y="119328"/>
                </a:cubicBezTo>
                <a:lnTo>
                  <a:pt x="878871" y="132170"/>
                </a:lnTo>
                <a:cubicBezTo>
                  <a:pt x="888723" y="131367"/>
                  <a:pt x="897105" y="129589"/>
                  <a:pt x="904017" y="126835"/>
                </a:cubicBezTo>
                <a:cubicBezTo>
                  <a:pt x="910929" y="124082"/>
                  <a:pt x="917238" y="124828"/>
                  <a:pt x="922946" y="129072"/>
                </a:cubicBezTo>
                <a:cubicBezTo>
                  <a:pt x="928654" y="133317"/>
                  <a:pt x="929044" y="137372"/>
                  <a:pt x="924118" y="141236"/>
                </a:cubicBezTo>
                <a:cubicBezTo>
                  <a:pt x="919192" y="145101"/>
                  <a:pt x="912005" y="147733"/>
                  <a:pt x="902554" y="149131"/>
                </a:cubicBezTo>
                <a:cubicBezTo>
                  <a:pt x="893104" y="150529"/>
                  <a:pt x="885210" y="150776"/>
                  <a:pt x="878871" y="149873"/>
                </a:cubicBezTo>
                <a:lnTo>
                  <a:pt x="878871" y="160499"/>
                </a:lnTo>
                <a:cubicBezTo>
                  <a:pt x="885152" y="160614"/>
                  <a:pt x="892918" y="159069"/>
                  <a:pt x="902167" y="155863"/>
                </a:cubicBezTo>
                <a:cubicBezTo>
                  <a:pt x="911417" y="152658"/>
                  <a:pt x="918845" y="153565"/>
                  <a:pt x="924452" y="158585"/>
                </a:cubicBezTo>
                <a:cubicBezTo>
                  <a:pt x="930059" y="163604"/>
                  <a:pt x="929385" y="167676"/>
                  <a:pt x="922430" y="170802"/>
                </a:cubicBezTo>
                <a:cubicBezTo>
                  <a:pt x="915475" y="173929"/>
                  <a:pt x="907996" y="176169"/>
                  <a:pt x="899995" y="177524"/>
                </a:cubicBezTo>
                <a:cubicBezTo>
                  <a:pt x="891993" y="178880"/>
                  <a:pt x="884952" y="178209"/>
                  <a:pt x="878871" y="175513"/>
                </a:cubicBezTo>
                <a:lnTo>
                  <a:pt x="878871" y="190205"/>
                </a:lnTo>
                <a:cubicBezTo>
                  <a:pt x="887017" y="190291"/>
                  <a:pt x="895700" y="188738"/>
                  <a:pt x="904921" y="185548"/>
                </a:cubicBezTo>
                <a:cubicBezTo>
                  <a:pt x="914141" y="182357"/>
                  <a:pt x="921551" y="183257"/>
                  <a:pt x="927151" y="188247"/>
                </a:cubicBezTo>
                <a:cubicBezTo>
                  <a:pt x="932751" y="193238"/>
                  <a:pt x="932349" y="197303"/>
                  <a:pt x="925947" y="200444"/>
                </a:cubicBezTo>
                <a:cubicBezTo>
                  <a:pt x="919544" y="203584"/>
                  <a:pt x="911417" y="205613"/>
                  <a:pt x="901565" y="206531"/>
                </a:cubicBezTo>
                <a:cubicBezTo>
                  <a:pt x="891713" y="207449"/>
                  <a:pt x="884034" y="207456"/>
                  <a:pt x="878527" y="206553"/>
                </a:cubicBezTo>
                <a:cubicBezTo>
                  <a:pt x="877824" y="217422"/>
                  <a:pt x="877488" y="222320"/>
                  <a:pt x="877516" y="221244"/>
                </a:cubicBezTo>
                <a:cubicBezTo>
                  <a:pt x="902224" y="218591"/>
                  <a:pt x="921992" y="216103"/>
                  <a:pt x="936820" y="213780"/>
                </a:cubicBezTo>
                <a:cubicBezTo>
                  <a:pt x="937666" y="184612"/>
                  <a:pt x="938089" y="161933"/>
                  <a:pt x="938089" y="145743"/>
                </a:cubicBezTo>
                <a:cubicBezTo>
                  <a:pt x="938089" y="129969"/>
                  <a:pt x="937745" y="119740"/>
                  <a:pt x="937057" y="115058"/>
                </a:cubicBezTo>
                <a:cubicBezTo>
                  <a:pt x="936368" y="110376"/>
                  <a:pt x="931554" y="108706"/>
                  <a:pt x="922613" y="110047"/>
                </a:cubicBezTo>
                <a:close/>
                <a:moveTo>
                  <a:pt x="208238" y="110047"/>
                </a:moveTo>
                <a:cubicBezTo>
                  <a:pt x="199296" y="111387"/>
                  <a:pt x="184716" y="114481"/>
                  <a:pt x="164496" y="119328"/>
                </a:cubicBezTo>
                <a:lnTo>
                  <a:pt x="164496" y="132170"/>
                </a:lnTo>
                <a:cubicBezTo>
                  <a:pt x="174348" y="131367"/>
                  <a:pt x="182730" y="129589"/>
                  <a:pt x="189642" y="126835"/>
                </a:cubicBezTo>
                <a:cubicBezTo>
                  <a:pt x="196554" y="124082"/>
                  <a:pt x="202864" y="124828"/>
                  <a:pt x="208571" y="129072"/>
                </a:cubicBezTo>
                <a:cubicBezTo>
                  <a:pt x="214278" y="133317"/>
                  <a:pt x="214669" y="137372"/>
                  <a:pt x="209743" y="141236"/>
                </a:cubicBezTo>
                <a:cubicBezTo>
                  <a:pt x="204818" y="145101"/>
                  <a:pt x="197629" y="147733"/>
                  <a:pt x="188179" y="149131"/>
                </a:cubicBezTo>
                <a:cubicBezTo>
                  <a:pt x="178729" y="150529"/>
                  <a:pt x="170835" y="150776"/>
                  <a:pt x="164496" y="149873"/>
                </a:cubicBezTo>
                <a:lnTo>
                  <a:pt x="164496" y="160499"/>
                </a:lnTo>
                <a:cubicBezTo>
                  <a:pt x="170777" y="160614"/>
                  <a:pt x="178543" y="159069"/>
                  <a:pt x="187792" y="155863"/>
                </a:cubicBezTo>
                <a:cubicBezTo>
                  <a:pt x="197041" y="152658"/>
                  <a:pt x="204470" y="153565"/>
                  <a:pt x="210077" y="158585"/>
                </a:cubicBezTo>
                <a:cubicBezTo>
                  <a:pt x="215684" y="163604"/>
                  <a:pt x="215010" y="167676"/>
                  <a:pt x="208055" y="170802"/>
                </a:cubicBezTo>
                <a:cubicBezTo>
                  <a:pt x="201100" y="173929"/>
                  <a:pt x="193621" y="176169"/>
                  <a:pt x="185619" y="177524"/>
                </a:cubicBezTo>
                <a:cubicBezTo>
                  <a:pt x="177618" y="178880"/>
                  <a:pt x="170577" y="178209"/>
                  <a:pt x="164496" y="175513"/>
                </a:cubicBezTo>
                <a:lnTo>
                  <a:pt x="164496" y="190205"/>
                </a:lnTo>
                <a:cubicBezTo>
                  <a:pt x="172641" y="190291"/>
                  <a:pt x="181325" y="188738"/>
                  <a:pt x="190545" y="185548"/>
                </a:cubicBezTo>
                <a:cubicBezTo>
                  <a:pt x="199766" y="182357"/>
                  <a:pt x="207177" y="183257"/>
                  <a:pt x="212776" y="188247"/>
                </a:cubicBezTo>
                <a:cubicBezTo>
                  <a:pt x="218376" y="193238"/>
                  <a:pt x="217975" y="197303"/>
                  <a:pt x="211572" y="200444"/>
                </a:cubicBezTo>
                <a:cubicBezTo>
                  <a:pt x="205169" y="203584"/>
                  <a:pt x="197041" y="205613"/>
                  <a:pt x="187190" y="206531"/>
                </a:cubicBezTo>
                <a:cubicBezTo>
                  <a:pt x="177338" y="207449"/>
                  <a:pt x="169659" y="207456"/>
                  <a:pt x="164152" y="206553"/>
                </a:cubicBezTo>
                <a:cubicBezTo>
                  <a:pt x="163450" y="217422"/>
                  <a:pt x="163112" y="222320"/>
                  <a:pt x="163141" y="221244"/>
                </a:cubicBezTo>
                <a:cubicBezTo>
                  <a:pt x="187850" y="218591"/>
                  <a:pt x="207617" y="216103"/>
                  <a:pt x="222445" y="213780"/>
                </a:cubicBezTo>
                <a:cubicBezTo>
                  <a:pt x="223291" y="184612"/>
                  <a:pt x="223714" y="161933"/>
                  <a:pt x="223714" y="145743"/>
                </a:cubicBezTo>
                <a:cubicBezTo>
                  <a:pt x="223714" y="129969"/>
                  <a:pt x="223370" y="119740"/>
                  <a:pt x="222682" y="115058"/>
                </a:cubicBezTo>
                <a:cubicBezTo>
                  <a:pt x="221993" y="110376"/>
                  <a:pt x="217179" y="108706"/>
                  <a:pt x="208238" y="110047"/>
                </a:cubicBezTo>
                <a:close/>
                <a:moveTo>
                  <a:pt x="1559346" y="103970"/>
                </a:moveTo>
                <a:cubicBezTo>
                  <a:pt x="1550125" y="105734"/>
                  <a:pt x="1538029" y="107404"/>
                  <a:pt x="1523058" y="108982"/>
                </a:cubicBezTo>
                <a:lnTo>
                  <a:pt x="1523058" y="182095"/>
                </a:lnTo>
                <a:cubicBezTo>
                  <a:pt x="1538531" y="181278"/>
                  <a:pt x="1550628" y="180145"/>
                  <a:pt x="1559346" y="178697"/>
                </a:cubicBezTo>
                <a:lnTo>
                  <a:pt x="1559346" y="152562"/>
                </a:lnTo>
                <a:cubicBezTo>
                  <a:pt x="1555245" y="153465"/>
                  <a:pt x="1550771" y="153917"/>
                  <a:pt x="1545924" y="153917"/>
                </a:cubicBezTo>
                <a:cubicBezTo>
                  <a:pt x="1540345" y="153917"/>
                  <a:pt x="1535111" y="151146"/>
                  <a:pt x="1530221" y="145603"/>
                </a:cubicBezTo>
                <a:cubicBezTo>
                  <a:pt x="1525331" y="140061"/>
                  <a:pt x="1526751" y="136687"/>
                  <a:pt x="1534480" y="135482"/>
                </a:cubicBezTo>
                <a:cubicBezTo>
                  <a:pt x="1542210" y="134278"/>
                  <a:pt x="1550498" y="132564"/>
                  <a:pt x="1559346" y="130341"/>
                </a:cubicBezTo>
                <a:close/>
                <a:moveTo>
                  <a:pt x="6159744" y="97479"/>
                </a:moveTo>
                <a:cubicBezTo>
                  <a:pt x="6161775" y="97239"/>
                  <a:pt x="6164269" y="97424"/>
                  <a:pt x="6167225" y="98033"/>
                </a:cubicBezTo>
                <a:cubicBezTo>
                  <a:pt x="6179048" y="100471"/>
                  <a:pt x="6186949" y="105085"/>
                  <a:pt x="6190929" y="111875"/>
                </a:cubicBezTo>
                <a:cubicBezTo>
                  <a:pt x="6194909" y="118665"/>
                  <a:pt x="6194765" y="124670"/>
                  <a:pt x="6190499" y="129890"/>
                </a:cubicBezTo>
                <a:cubicBezTo>
                  <a:pt x="6186233" y="135110"/>
                  <a:pt x="6180067" y="135024"/>
                  <a:pt x="6172000" y="129632"/>
                </a:cubicBezTo>
                <a:cubicBezTo>
                  <a:pt x="6163933" y="124240"/>
                  <a:pt x="6157915" y="118066"/>
                  <a:pt x="6153943" y="111111"/>
                </a:cubicBezTo>
                <a:cubicBezTo>
                  <a:pt x="6151717" y="102744"/>
                  <a:pt x="6153650" y="98200"/>
                  <a:pt x="6159744" y="97479"/>
                </a:cubicBezTo>
                <a:close/>
                <a:moveTo>
                  <a:pt x="1611358" y="95882"/>
                </a:moveTo>
                <a:cubicBezTo>
                  <a:pt x="1604977" y="96785"/>
                  <a:pt x="1596581" y="97983"/>
                  <a:pt x="1586169" y="99474"/>
                </a:cubicBezTo>
                <a:cubicBezTo>
                  <a:pt x="1585481" y="108351"/>
                  <a:pt x="1585137" y="116998"/>
                  <a:pt x="1585137" y="125416"/>
                </a:cubicBezTo>
                <a:cubicBezTo>
                  <a:pt x="1587016" y="125516"/>
                  <a:pt x="1591508" y="124415"/>
                  <a:pt x="1598613" y="122114"/>
                </a:cubicBezTo>
                <a:cubicBezTo>
                  <a:pt x="1605719" y="119812"/>
                  <a:pt x="1612000" y="121694"/>
                  <a:pt x="1617456" y="127760"/>
                </a:cubicBezTo>
                <a:cubicBezTo>
                  <a:pt x="1622913" y="133826"/>
                  <a:pt x="1621296" y="138566"/>
                  <a:pt x="1612606" y="141979"/>
                </a:cubicBezTo>
                <a:cubicBezTo>
                  <a:pt x="1603915" y="145392"/>
                  <a:pt x="1594666" y="147858"/>
                  <a:pt x="1584857" y="149378"/>
                </a:cubicBezTo>
                <a:cubicBezTo>
                  <a:pt x="1584155" y="160004"/>
                  <a:pt x="1583803" y="169110"/>
                  <a:pt x="1583803" y="176696"/>
                </a:cubicBezTo>
                <a:cubicBezTo>
                  <a:pt x="1595992" y="175850"/>
                  <a:pt x="1611681" y="174230"/>
                  <a:pt x="1630868" y="171835"/>
                </a:cubicBezTo>
                <a:cubicBezTo>
                  <a:pt x="1630868" y="129330"/>
                  <a:pt x="1629212" y="105820"/>
                  <a:pt x="1625899" y="101303"/>
                </a:cubicBezTo>
                <a:cubicBezTo>
                  <a:pt x="1622586" y="96785"/>
                  <a:pt x="1617739" y="94979"/>
                  <a:pt x="1611358" y="95882"/>
                </a:cubicBezTo>
                <a:close/>
                <a:moveTo>
                  <a:pt x="4365630" y="84955"/>
                </a:moveTo>
                <a:cubicBezTo>
                  <a:pt x="4369903" y="84955"/>
                  <a:pt x="4375388" y="86389"/>
                  <a:pt x="4382085" y="89257"/>
                </a:cubicBezTo>
                <a:cubicBezTo>
                  <a:pt x="4390058" y="92942"/>
                  <a:pt x="4392905" y="97402"/>
                  <a:pt x="4390625" y="102636"/>
                </a:cubicBezTo>
                <a:cubicBezTo>
                  <a:pt x="4388345" y="107870"/>
                  <a:pt x="4386997" y="114209"/>
                  <a:pt x="4386581" y="121651"/>
                </a:cubicBezTo>
                <a:cubicBezTo>
                  <a:pt x="4386165" y="129094"/>
                  <a:pt x="4385957" y="142975"/>
                  <a:pt x="4385957" y="163295"/>
                </a:cubicBezTo>
                <a:cubicBezTo>
                  <a:pt x="4385957" y="183472"/>
                  <a:pt x="4384283" y="197525"/>
                  <a:pt x="4380935" y="205456"/>
                </a:cubicBezTo>
                <a:cubicBezTo>
                  <a:pt x="4377586" y="213386"/>
                  <a:pt x="4373284" y="213418"/>
                  <a:pt x="4368028" y="205552"/>
                </a:cubicBezTo>
                <a:cubicBezTo>
                  <a:pt x="4362773" y="197687"/>
                  <a:pt x="4360819" y="189498"/>
                  <a:pt x="4362167" y="180988"/>
                </a:cubicBezTo>
                <a:cubicBezTo>
                  <a:pt x="4363515" y="172477"/>
                  <a:pt x="4364415" y="157237"/>
                  <a:pt x="4364866" y="135267"/>
                </a:cubicBezTo>
                <a:cubicBezTo>
                  <a:pt x="4365318" y="113298"/>
                  <a:pt x="4364196" y="99420"/>
                  <a:pt x="4361500" y="93634"/>
                </a:cubicBezTo>
                <a:cubicBezTo>
                  <a:pt x="4358804" y="87848"/>
                  <a:pt x="4360181" y="84955"/>
                  <a:pt x="4365630" y="84955"/>
                </a:cubicBezTo>
                <a:close/>
                <a:moveTo>
                  <a:pt x="6266517" y="73917"/>
                </a:moveTo>
                <a:cubicBezTo>
                  <a:pt x="6271191" y="73783"/>
                  <a:pt x="6278429" y="75383"/>
                  <a:pt x="6288231" y="78717"/>
                </a:cubicBezTo>
                <a:cubicBezTo>
                  <a:pt x="6301137" y="89285"/>
                  <a:pt x="6304335" y="96047"/>
                  <a:pt x="6297825" y="99001"/>
                </a:cubicBezTo>
                <a:cubicBezTo>
                  <a:pt x="6291313" y="101955"/>
                  <a:pt x="6285413" y="105637"/>
                  <a:pt x="6280122" y="110047"/>
                </a:cubicBezTo>
                <a:cubicBezTo>
                  <a:pt x="6274831" y="114456"/>
                  <a:pt x="6265233" y="120845"/>
                  <a:pt x="6251330" y="129212"/>
                </a:cubicBezTo>
                <a:cubicBezTo>
                  <a:pt x="6237427" y="137580"/>
                  <a:pt x="6234344" y="136203"/>
                  <a:pt x="6242081" y="125082"/>
                </a:cubicBezTo>
                <a:cubicBezTo>
                  <a:pt x="6249817" y="113961"/>
                  <a:pt x="6254994" y="105390"/>
                  <a:pt x="6257611" y="99367"/>
                </a:cubicBezTo>
                <a:cubicBezTo>
                  <a:pt x="6260228" y="93344"/>
                  <a:pt x="6261085" y="86729"/>
                  <a:pt x="6260182" y="79523"/>
                </a:cubicBezTo>
                <a:cubicBezTo>
                  <a:pt x="6259730" y="75920"/>
                  <a:pt x="6261841" y="74052"/>
                  <a:pt x="6266517" y="73917"/>
                </a:cubicBezTo>
                <a:close/>
                <a:moveTo>
                  <a:pt x="5543646" y="73457"/>
                </a:moveTo>
                <a:cubicBezTo>
                  <a:pt x="5544851" y="73156"/>
                  <a:pt x="5546464" y="73181"/>
                  <a:pt x="5548484" y="73533"/>
                </a:cubicBezTo>
                <a:cubicBezTo>
                  <a:pt x="5556565" y="74938"/>
                  <a:pt x="5564269" y="77017"/>
                  <a:pt x="5571597" y="79771"/>
                </a:cubicBezTo>
                <a:cubicBezTo>
                  <a:pt x="5580603" y="83399"/>
                  <a:pt x="5583966" y="87848"/>
                  <a:pt x="5581686" y="93118"/>
                </a:cubicBezTo>
                <a:cubicBezTo>
                  <a:pt x="5579406" y="98388"/>
                  <a:pt x="5578057" y="108752"/>
                  <a:pt x="5577642" y="124211"/>
                </a:cubicBezTo>
                <a:cubicBezTo>
                  <a:pt x="5577226" y="139670"/>
                  <a:pt x="5577018" y="154046"/>
                  <a:pt x="5577018" y="167339"/>
                </a:cubicBezTo>
                <a:cubicBezTo>
                  <a:pt x="5577018" y="179500"/>
                  <a:pt x="5574831" y="190653"/>
                  <a:pt x="5570457" y="200799"/>
                </a:cubicBezTo>
                <a:cubicBezTo>
                  <a:pt x="5566084" y="210944"/>
                  <a:pt x="5560882" y="210485"/>
                  <a:pt x="5554851" y="199422"/>
                </a:cubicBezTo>
                <a:cubicBezTo>
                  <a:pt x="5548821" y="188358"/>
                  <a:pt x="5546706" y="178413"/>
                  <a:pt x="5548506" y="169587"/>
                </a:cubicBezTo>
                <a:cubicBezTo>
                  <a:pt x="5550306" y="160761"/>
                  <a:pt x="5551206" y="146510"/>
                  <a:pt x="5551206" y="126835"/>
                </a:cubicBezTo>
                <a:cubicBezTo>
                  <a:pt x="5551206" y="107949"/>
                  <a:pt x="5548732" y="93993"/>
                  <a:pt x="5543785" y="84965"/>
                </a:cubicBezTo>
                <a:cubicBezTo>
                  <a:pt x="5540074" y="78195"/>
                  <a:pt x="5540028" y="74359"/>
                  <a:pt x="5543646" y="73457"/>
                </a:cubicBezTo>
                <a:close/>
                <a:moveTo>
                  <a:pt x="3404843" y="71979"/>
                </a:moveTo>
                <a:cubicBezTo>
                  <a:pt x="3408536" y="71272"/>
                  <a:pt x="3415200" y="73002"/>
                  <a:pt x="3424837" y="77168"/>
                </a:cubicBezTo>
                <a:cubicBezTo>
                  <a:pt x="3438073" y="81499"/>
                  <a:pt x="3442892" y="87436"/>
                  <a:pt x="3439292" y="94979"/>
                </a:cubicBezTo>
                <a:cubicBezTo>
                  <a:pt x="3435693" y="102521"/>
                  <a:pt x="3434567" y="119565"/>
                  <a:pt x="3435915" y="146109"/>
                </a:cubicBezTo>
                <a:cubicBezTo>
                  <a:pt x="3437263" y="172652"/>
                  <a:pt x="3434843" y="190488"/>
                  <a:pt x="3428655" y="199615"/>
                </a:cubicBezTo>
                <a:cubicBezTo>
                  <a:pt x="3422468" y="208743"/>
                  <a:pt x="3417040" y="207513"/>
                  <a:pt x="3412372" y="195926"/>
                </a:cubicBezTo>
                <a:cubicBezTo>
                  <a:pt x="3407704" y="184340"/>
                  <a:pt x="3406048" y="175506"/>
                  <a:pt x="3407403" y="169426"/>
                </a:cubicBezTo>
                <a:cubicBezTo>
                  <a:pt x="3408758" y="163346"/>
                  <a:pt x="3409436" y="150052"/>
                  <a:pt x="3409436" y="129546"/>
                </a:cubicBezTo>
                <a:cubicBezTo>
                  <a:pt x="3409436" y="108609"/>
                  <a:pt x="3407185" y="92562"/>
                  <a:pt x="3402681" y="81406"/>
                </a:cubicBezTo>
                <a:cubicBezTo>
                  <a:pt x="3400430" y="75827"/>
                  <a:pt x="3401151" y="72685"/>
                  <a:pt x="3404843" y="71979"/>
                </a:cubicBezTo>
                <a:close/>
                <a:moveTo>
                  <a:pt x="2041055" y="69876"/>
                </a:moveTo>
                <a:cubicBezTo>
                  <a:pt x="2043930" y="70109"/>
                  <a:pt x="2047304" y="71174"/>
                  <a:pt x="2051175" y="73070"/>
                </a:cubicBezTo>
                <a:cubicBezTo>
                  <a:pt x="2058919" y="76863"/>
                  <a:pt x="2066455" y="81933"/>
                  <a:pt x="2073783" y="88278"/>
                </a:cubicBezTo>
                <a:cubicBezTo>
                  <a:pt x="2081111" y="94624"/>
                  <a:pt x="2079641" y="99453"/>
                  <a:pt x="2069373" y="102765"/>
                </a:cubicBezTo>
                <a:cubicBezTo>
                  <a:pt x="2059106" y="106078"/>
                  <a:pt x="2047605" y="111158"/>
                  <a:pt x="2034871" y="118005"/>
                </a:cubicBezTo>
                <a:cubicBezTo>
                  <a:pt x="2022136" y="124853"/>
                  <a:pt x="2018921" y="122842"/>
                  <a:pt x="2025223" y="111972"/>
                </a:cubicBezTo>
                <a:cubicBezTo>
                  <a:pt x="2031526" y="101102"/>
                  <a:pt x="2033096" y="95251"/>
                  <a:pt x="2029934" y="94419"/>
                </a:cubicBezTo>
                <a:cubicBezTo>
                  <a:pt x="2026772" y="93588"/>
                  <a:pt x="2012658" y="96771"/>
                  <a:pt x="1987591" y="103970"/>
                </a:cubicBezTo>
                <a:cubicBezTo>
                  <a:pt x="1962524" y="111169"/>
                  <a:pt x="1947345" y="114323"/>
                  <a:pt x="1942054" y="113434"/>
                </a:cubicBezTo>
                <a:cubicBezTo>
                  <a:pt x="1938841" y="127416"/>
                  <a:pt x="1932851" y="137659"/>
                  <a:pt x="1924082" y="144162"/>
                </a:cubicBezTo>
                <a:cubicBezTo>
                  <a:pt x="1915313" y="150665"/>
                  <a:pt x="1910631" y="148665"/>
                  <a:pt x="1910036" y="138160"/>
                </a:cubicBezTo>
                <a:cubicBezTo>
                  <a:pt x="1909440" y="127656"/>
                  <a:pt x="1910946" y="118790"/>
                  <a:pt x="1914553" y="111563"/>
                </a:cubicBezTo>
                <a:cubicBezTo>
                  <a:pt x="1918159" y="104336"/>
                  <a:pt x="1920572" y="96065"/>
                  <a:pt x="1921791" y="86751"/>
                </a:cubicBezTo>
                <a:cubicBezTo>
                  <a:pt x="1923010" y="77437"/>
                  <a:pt x="1926821" y="75806"/>
                  <a:pt x="1933224" y="81857"/>
                </a:cubicBezTo>
                <a:cubicBezTo>
                  <a:pt x="1939627" y="87909"/>
                  <a:pt x="1943488" y="92978"/>
                  <a:pt x="1944807" y="97065"/>
                </a:cubicBezTo>
                <a:cubicBezTo>
                  <a:pt x="1947187" y="97180"/>
                  <a:pt x="1955003" y="95638"/>
                  <a:pt x="1968253" y="92440"/>
                </a:cubicBezTo>
                <a:cubicBezTo>
                  <a:pt x="1981503" y="89242"/>
                  <a:pt x="1994822" y="85697"/>
                  <a:pt x="2008208" y="81803"/>
                </a:cubicBezTo>
                <a:cubicBezTo>
                  <a:pt x="2021595" y="77910"/>
                  <a:pt x="2030167" y="74533"/>
                  <a:pt x="2033924" y="71672"/>
                </a:cubicBezTo>
                <a:cubicBezTo>
                  <a:pt x="2035803" y="70242"/>
                  <a:pt x="2038180" y="69643"/>
                  <a:pt x="2041055" y="69876"/>
                </a:cubicBezTo>
                <a:close/>
                <a:moveTo>
                  <a:pt x="4325965" y="64143"/>
                </a:moveTo>
                <a:cubicBezTo>
                  <a:pt x="4332877" y="65585"/>
                  <a:pt x="4339187" y="67739"/>
                  <a:pt x="4344894" y="70607"/>
                </a:cubicBezTo>
                <a:cubicBezTo>
                  <a:pt x="4352466" y="74192"/>
                  <a:pt x="4355337" y="77910"/>
                  <a:pt x="4353509" y="81760"/>
                </a:cubicBezTo>
                <a:cubicBezTo>
                  <a:pt x="4351681" y="85611"/>
                  <a:pt x="4350548" y="96402"/>
                  <a:pt x="4350110" y="114133"/>
                </a:cubicBezTo>
                <a:cubicBezTo>
                  <a:pt x="4349673" y="131865"/>
                  <a:pt x="4348769" y="149371"/>
                  <a:pt x="4347400" y="166651"/>
                </a:cubicBezTo>
                <a:cubicBezTo>
                  <a:pt x="4346031" y="183931"/>
                  <a:pt x="4342539" y="200752"/>
                  <a:pt x="4336925" y="217114"/>
                </a:cubicBezTo>
                <a:cubicBezTo>
                  <a:pt x="4331310" y="233476"/>
                  <a:pt x="4318931" y="247056"/>
                  <a:pt x="4299787" y="257855"/>
                </a:cubicBezTo>
                <a:cubicBezTo>
                  <a:pt x="4280643" y="268653"/>
                  <a:pt x="4278277" y="265591"/>
                  <a:pt x="4292689" y="248670"/>
                </a:cubicBezTo>
                <a:cubicBezTo>
                  <a:pt x="4307100" y="231748"/>
                  <a:pt x="4316099" y="212095"/>
                  <a:pt x="4319684" y="189710"/>
                </a:cubicBezTo>
                <a:cubicBezTo>
                  <a:pt x="4323269" y="167325"/>
                  <a:pt x="4325062" y="149966"/>
                  <a:pt x="4325062" y="137633"/>
                </a:cubicBezTo>
                <a:lnTo>
                  <a:pt x="4325062" y="101195"/>
                </a:lnTo>
                <a:cubicBezTo>
                  <a:pt x="4325062" y="91128"/>
                  <a:pt x="4323484" y="82076"/>
                  <a:pt x="4320329" y="74038"/>
                </a:cubicBezTo>
                <a:cubicBezTo>
                  <a:pt x="4317175" y="66001"/>
                  <a:pt x="4319053" y="62702"/>
                  <a:pt x="4325965" y="64143"/>
                </a:cubicBezTo>
                <a:close/>
                <a:moveTo>
                  <a:pt x="5950827" y="58715"/>
                </a:moveTo>
                <a:cubicBezTo>
                  <a:pt x="5953815" y="58272"/>
                  <a:pt x="5957205" y="58540"/>
                  <a:pt x="5960999" y="59519"/>
                </a:cubicBezTo>
                <a:cubicBezTo>
                  <a:pt x="5968585" y="61476"/>
                  <a:pt x="5975120" y="65542"/>
                  <a:pt x="5980605" y="71715"/>
                </a:cubicBezTo>
                <a:cubicBezTo>
                  <a:pt x="5986091" y="77889"/>
                  <a:pt x="5985747" y="82825"/>
                  <a:pt x="5979573" y="86525"/>
                </a:cubicBezTo>
                <a:cubicBezTo>
                  <a:pt x="5973399" y="90225"/>
                  <a:pt x="5966133" y="100844"/>
                  <a:pt x="5957773" y="118382"/>
                </a:cubicBezTo>
                <a:cubicBezTo>
                  <a:pt x="5966777" y="127689"/>
                  <a:pt x="5966649" y="133238"/>
                  <a:pt x="5957385" y="135031"/>
                </a:cubicBezTo>
                <a:cubicBezTo>
                  <a:pt x="5948121" y="136823"/>
                  <a:pt x="5928783" y="140243"/>
                  <a:pt x="5899371" y="145291"/>
                </a:cubicBezTo>
                <a:cubicBezTo>
                  <a:pt x="5896919" y="172251"/>
                  <a:pt x="5897690" y="188527"/>
                  <a:pt x="5901684" y="194120"/>
                </a:cubicBezTo>
                <a:cubicBezTo>
                  <a:pt x="5905677" y="199712"/>
                  <a:pt x="5913471" y="202717"/>
                  <a:pt x="5925065" y="203132"/>
                </a:cubicBezTo>
                <a:cubicBezTo>
                  <a:pt x="5936660" y="203548"/>
                  <a:pt x="5946716" y="202946"/>
                  <a:pt x="5955234" y="201326"/>
                </a:cubicBezTo>
                <a:cubicBezTo>
                  <a:pt x="5963753" y="199705"/>
                  <a:pt x="5969663" y="195790"/>
                  <a:pt x="5972969" y="189581"/>
                </a:cubicBezTo>
                <a:cubicBezTo>
                  <a:pt x="5976274" y="183372"/>
                  <a:pt x="5979853" y="175398"/>
                  <a:pt x="5983703" y="165661"/>
                </a:cubicBezTo>
                <a:cubicBezTo>
                  <a:pt x="5987553" y="155924"/>
                  <a:pt x="5990253" y="158384"/>
                  <a:pt x="5991802" y="173039"/>
                </a:cubicBezTo>
                <a:cubicBezTo>
                  <a:pt x="5993351" y="187695"/>
                  <a:pt x="5996165" y="198221"/>
                  <a:pt x="6000245" y="204617"/>
                </a:cubicBezTo>
                <a:cubicBezTo>
                  <a:pt x="6004323" y="211012"/>
                  <a:pt x="5999470" y="216533"/>
                  <a:pt x="5985682" y="221180"/>
                </a:cubicBezTo>
                <a:cubicBezTo>
                  <a:pt x="5971893" y="225826"/>
                  <a:pt x="5953527" y="227919"/>
                  <a:pt x="5930583" y="227461"/>
                </a:cubicBezTo>
                <a:cubicBezTo>
                  <a:pt x="5907639" y="227002"/>
                  <a:pt x="5892685" y="222029"/>
                  <a:pt x="5885723" y="212543"/>
                </a:cubicBezTo>
                <a:cubicBezTo>
                  <a:pt x="5878761" y="203057"/>
                  <a:pt x="5875732" y="189470"/>
                  <a:pt x="5876635" y="171781"/>
                </a:cubicBezTo>
                <a:cubicBezTo>
                  <a:pt x="5877539" y="154092"/>
                  <a:pt x="5876413" y="141043"/>
                  <a:pt x="5873258" y="132632"/>
                </a:cubicBezTo>
                <a:cubicBezTo>
                  <a:pt x="5870103" y="124222"/>
                  <a:pt x="5872655" y="121142"/>
                  <a:pt x="5880915" y="123394"/>
                </a:cubicBezTo>
                <a:cubicBezTo>
                  <a:pt x="5889175" y="125645"/>
                  <a:pt x="5897310" y="126344"/>
                  <a:pt x="5905319" y="125491"/>
                </a:cubicBezTo>
                <a:cubicBezTo>
                  <a:pt x="5913328" y="124638"/>
                  <a:pt x="5922402" y="122655"/>
                  <a:pt x="5932541" y="119543"/>
                </a:cubicBezTo>
                <a:cubicBezTo>
                  <a:pt x="5935825" y="110480"/>
                  <a:pt x="5938351" y="102245"/>
                  <a:pt x="5940123" y="94839"/>
                </a:cubicBezTo>
                <a:cubicBezTo>
                  <a:pt x="5941894" y="87432"/>
                  <a:pt x="5939876" y="84596"/>
                  <a:pt x="5934068" y="86331"/>
                </a:cubicBezTo>
                <a:cubicBezTo>
                  <a:pt x="5928261" y="88067"/>
                  <a:pt x="5920501" y="89866"/>
                  <a:pt x="5910794" y="91730"/>
                </a:cubicBezTo>
                <a:cubicBezTo>
                  <a:pt x="5901085" y="93595"/>
                  <a:pt x="5892065" y="91451"/>
                  <a:pt x="5883734" y="85299"/>
                </a:cubicBezTo>
                <a:cubicBezTo>
                  <a:pt x="5875402" y="79147"/>
                  <a:pt x="5876753" y="75763"/>
                  <a:pt x="5887789" y="75146"/>
                </a:cubicBezTo>
                <a:cubicBezTo>
                  <a:pt x="5898823" y="74529"/>
                  <a:pt x="5909703" y="73146"/>
                  <a:pt x="5920431" y="70995"/>
                </a:cubicBezTo>
                <a:cubicBezTo>
                  <a:pt x="5931157" y="68843"/>
                  <a:pt x="5938703" y="65904"/>
                  <a:pt x="5943070" y="62175"/>
                </a:cubicBezTo>
                <a:cubicBezTo>
                  <a:pt x="5945253" y="60311"/>
                  <a:pt x="5947839" y="59158"/>
                  <a:pt x="5950827" y="58715"/>
                </a:cubicBezTo>
                <a:close/>
                <a:moveTo>
                  <a:pt x="2224925" y="58088"/>
                </a:moveTo>
                <a:cubicBezTo>
                  <a:pt x="2219970" y="58992"/>
                  <a:pt x="2212438" y="60533"/>
                  <a:pt x="2202328" y="62713"/>
                </a:cubicBezTo>
                <a:cubicBezTo>
                  <a:pt x="2202328" y="77354"/>
                  <a:pt x="2202687" y="91056"/>
                  <a:pt x="2203404" y="103819"/>
                </a:cubicBezTo>
                <a:cubicBezTo>
                  <a:pt x="2208853" y="102184"/>
                  <a:pt x="2213872" y="100424"/>
                  <a:pt x="2218461" y="98538"/>
                </a:cubicBezTo>
                <a:cubicBezTo>
                  <a:pt x="2223050" y="96653"/>
                  <a:pt x="2227133" y="98180"/>
                  <a:pt x="2230711" y="103120"/>
                </a:cubicBezTo>
                <a:cubicBezTo>
                  <a:pt x="2234289" y="108060"/>
                  <a:pt x="2233554" y="112362"/>
                  <a:pt x="2228506" y="116026"/>
                </a:cubicBezTo>
                <a:cubicBezTo>
                  <a:pt x="2223459" y="119690"/>
                  <a:pt x="2215184" y="121071"/>
                  <a:pt x="2203684" y="120167"/>
                </a:cubicBezTo>
                <a:lnTo>
                  <a:pt x="2203684" y="161876"/>
                </a:lnTo>
                <a:cubicBezTo>
                  <a:pt x="2210366" y="161876"/>
                  <a:pt x="2216583" y="160972"/>
                  <a:pt x="2222333" y="159165"/>
                </a:cubicBezTo>
                <a:cubicBezTo>
                  <a:pt x="2228083" y="157358"/>
                  <a:pt x="2231805" y="157129"/>
                  <a:pt x="2233497" y="158477"/>
                </a:cubicBezTo>
                <a:cubicBezTo>
                  <a:pt x="2235189" y="159825"/>
                  <a:pt x="2236239" y="151515"/>
                  <a:pt x="2236648" y="133547"/>
                </a:cubicBezTo>
                <a:cubicBezTo>
                  <a:pt x="2237057" y="115578"/>
                  <a:pt x="2237261" y="98499"/>
                  <a:pt x="2237261" y="82309"/>
                </a:cubicBezTo>
                <a:cubicBezTo>
                  <a:pt x="2237261" y="67625"/>
                  <a:pt x="2236444" y="59691"/>
                  <a:pt x="2234809" y="58508"/>
                </a:cubicBezTo>
                <a:cubicBezTo>
                  <a:pt x="2233174" y="57325"/>
                  <a:pt x="2229879" y="57185"/>
                  <a:pt x="2224925" y="58088"/>
                </a:cubicBezTo>
                <a:close/>
                <a:moveTo>
                  <a:pt x="5156770" y="45858"/>
                </a:moveTo>
                <a:cubicBezTo>
                  <a:pt x="5159338" y="46062"/>
                  <a:pt x="5162542" y="46657"/>
                  <a:pt x="5166379" y="47645"/>
                </a:cubicBezTo>
                <a:cubicBezTo>
                  <a:pt x="5181731" y="51596"/>
                  <a:pt x="5188489" y="57612"/>
                  <a:pt x="5186653" y="65692"/>
                </a:cubicBezTo>
                <a:cubicBezTo>
                  <a:pt x="5184818" y="73773"/>
                  <a:pt x="5183469" y="86296"/>
                  <a:pt x="5182609" y="103260"/>
                </a:cubicBezTo>
                <a:cubicBezTo>
                  <a:pt x="5181749" y="120224"/>
                  <a:pt x="5181318" y="140681"/>
                  <a:pt x="5181318" y="164629"/>
                </a:cubicBezTo>
                <a:lnTo>
                  <a:pt x="5181318" y="228084"/>
                </a:lnTo>
                <a:cubicBezTo>
                  <a:pt x="5181318" y="247028"/>
                  <a:pt x="5180605" y="261992"/>
                  <a:pt x="5179178" y="272976"/>
                </a:cubicBezTo>
                <a:cubicBezTo>
                  <a:pt x="5177751" y="283961"/>
                  <a:pt x="5174546" y="291386"/>
                  <a:pt x="5169563" y="295250"/>
                </a:cubicBezTo>
                <a:cubicBezTo>
                  <a:pt x="5164580" y="299115"/>
                  <a:pt x="5159866" y="295695"/>
                  <a:pt x="5155420" y="284990"/>
                </a:cubicBezTo>
                <a:cubicBezTo>
                  <a:pt x="5150975" y="274285"/>
                  <a:pt x="5149881" y="264078"/>
                  <a:pt x="5152139" y="254370"/>
                </a:cubicBezTo>
                <a:cubicBezTo>
                  <a:pt x="5154398" y="244662"/>
                  <a:pt x="5155972" y="229174"/>
                  <a:pt x="5156861" y="207908"/>
                </a:cubicBezTo>
                <a:cubicBezTo>
                  <a:pt x="5146780" y="212095"/>
                  <a:pt x="5136939" y="215393"/>
                  <a:pt x="5127338" y="217802"/>
                </a:cubicBezTo>
                <a:cubicBezTo>
                  <a:pt x="5117737" y="220212"/>
                  <a:pt x="5109008" y="218186"/>
                  <a:pt x="5101149" y="211726"/>
                </a:cubicBezTo>
                <a:cubicBezTo>
                  <a:pt x="5093291" y="205266"/>
                  <a:pt x="5092173" y="201655"/>
                  <a:pt x="5097794" y="200895"/>
                </a:cubicBezTo>
                <a:cubicBezTo>
                  <a:pt x="5103416" y="200135"/>
                  <a:pt x="5109704" y="199103"/>
                  <a:pt x="5116658" y="197798"/>
                </a:cubicBezTo>
                <a:cubicBezTo>
                  <a:pt x="5123614" y="196493"/>
                  <a:pt x="5131432" y="194675"/>
                  <a:pt x="5140115" y="192345"/>
                </a:cubicBezTo>
                <a:cubicBezTo>
                  <a:pt x="5148798" y="190015"/>
                  <a:pt x="5154380" y="189753"/>
                  <a:pt x="5156861" y="191560"/>
                </a:cubicBezTo>
                <a:lnTo>
                  <a:pt x="5156861" y="164715"/>
                </a:lnTo>
                <a:cubicBezTo>
                  <a:pt x="5148343" y="170121"/>
                  <a:pt x="5140048" y="172344"/>
                  <a:pt x="5131974" y="171383"/>
                </a:cubicBezTo>
                <a:cubicBezTo>
                  <a:pt x="5123900" y="170422"/>
                  <a:pt x="5118157" y="167716"/>
                  <a:pt x="5114744" y="163263"/>
                </a:cubicBezTo>
                <a:cubicBezTo>
                  <a:pt x="5111331" y="158810"/>
                  <a:pt x="5113303" y="155681"/>
                  <a:pt x="5120659" y="153874"/>
                </a:cubicBezTo>
                <a:cubicBezTo>
                  <a:pt x="5128016" y="152067"/>
                  <a:pt x="5134953" y="150701"/>
                  <a:pt x="5141470" y="149776"/>
                </a:cubicBezTo>
                <a:cubicBezTo>
                  <a:pt x="5147988" y="148851"/>
                  <a:pt x="5153570" y="148389"/>
                  <a:pt x="5158216" y="148389"/>
                </a:cubicBezTo>
                <a:lnTo>
                  <a:pt x="5158216" y="124233"/>
                </a:lnTo>
                <a:cubicBezTo>
                  <a:pt x="5149784" y="127832"/>
                  <a:pt x="5142163" y="129632"/>
                  <a:pt x="5135351" y="129632"/>
                </a:cubicBezTo>
                <a:cubicBezTo>
                  <a:pt x="5129113" y="129632"/>
                  <a:pt x="5123040" y="127201"/>
                  <a:pt x="5117132" y="122340"/>
                </a:cubicBezTo>
                <a:cubicBezTo>
                  <a:pt x="5111224" y="117478"/>
                  <a:pt x="5114457" y="113642"/>
                  <a:pt x="5126833" y="110832"/>
                </a:cubicBezTo>
                <a:cubicBezTo>
                  <a:pt x="5139209" y="108021"/>
                  <a:pt x="5149670" y="106264"/>
                  <a:pt x="5158216" y="105562"/>
                </a:cubicBezTo>
                <a:cubicBezTo>
                  <a:pt x="5158216" y="80194"/>
                  <a:pt x="5155739" y="63211"/>
                  <a:pt x="5150784" y="54614"/>
                </a:cubicBezTo>
                <a:cubicBezTo>
                  <a:pt x="5147069" y="48167"/>
                  <a:pt x="5149064" y="45248"/>
                  <a:pt x="5156770" y="45858"/>
                </a:cubicBezTo>
                <a:close/>
                <a:moveTo>
                  <a:pt x="2590215" y="35519"/>
                </a:moveTo>
                <a:cubicBezTo>
                  <a:pt x="2591887" y="35513"/>
                  <a:pt x="2593950" y="35870"/>
                  <a:pt x="2596404" y="36589"/>
                </a:cubicBezTo>
                <a:cubicBezTo>
                  <a:pt x="2606220" y="39464"/>
                  <a:pt x="2614569" y="43748"/>
                  <a:pt x="2621453" y="49441"/>
                </a:cubicBezTo>
                <a:cubicBezTo>
                  <a:pt x="2628336" y="55134"/>
                  <a:pt x="2629429" y="61268"/>
                  <a:pt x="2624733" y="67843"/>
                </a:cubicBezTo>
                <a:cubicBezTo>
                  <a:pt x="2620036" y="74418"/>
                  <a:pt x="2614831" y="85188"/>
                  <a:pt x="2609116" y="100152"/>
                </a:cubicBezTo>
                <a:cubicBezTo>
                  <a:pt x="2603402" y="115116"/>
                  <a:pt x="2597906" y="131173"/>
                  <a:pt x="2592629" y="148324"/>
                </a:cubicBezTo>
                <a:cubicBezTo>
                  <a:pt x="2614555" y="155222"/>
                  <a:pt x="2628587" y="164661"/>
                  <a:pt x="2634725" y="176642"/>
                </a:cubicBezTo>
                <a:cubicBezTo>
                  <a:pt x="2640862" y="188624"/>
                  <a:pt x="2641321" y="199755"/>
                  <a:pt x="2636101" y="210037"/>
                </a:cubicBezTo>
                <a:cubicBezTo>
                  <a:pt x="2630881" y="220319"/>
                  <a:pt x="2622310" y="216885"/>
                  <a:pt x="2610386" y="199734"/>
                </a:cubicBezTo>
                <a:cubicBezTo>
                  <a:pt x="2598462" y="182583"/>
                  <a:pt x="2590499" y="169110"/>
                  <a:pt x="2586498" y="159316"/>
                </a:cubicBezTo>
                <a:cubicBezTo>
                  <a:pt x="2579486" y="179435"/>
                  <a:pt x="2569527" y="198253"/>
                  <a:pt x="2556621" y="215770"/>
                </a:cubicBezTo>
                <a:cubicBezTo>
                  <a:pt x="2543714" y="233286"/>
                  <a:pt x="2529815" y="246028"/>
                  <a:pt x="2514923" y="253994"/>
                </a:cubicBezTo>
                <a:cubicBezTo>
                  <a:pt x="2500030" y="261960"/>
                  <a:pt x="2498270" y="258557"/>
                  <a:pt x="2509642" y="243787"/>
                </a:cubicBezTo>
                <a:cubicBezTo>
                  <a:pt x="2521014" y="229016"/>
                  <a:pt x="2532042" y="212056"/>
                  <a:pt x="2542725" y="192904"/>
                </a:cubicBezTo>
                <a:cubicBezTo>
                  <a:pt x="2553408" y="173753"/>
                  <a:pt x="2562131" y="154939"/>
                  <a:pt x="2568892" y="136461"/>
                </a:cubicBezTo>
                <a:cubicBezTo>
                  <a:pt x="2575654" y="117984"/>
                  <a:pt x="2580823" y="100356"/>
                  <a:pt x="2584401" y="83578"/>
                </a:cubicBezTo>
                <a:cubicBezTo>
                  <a:pt x="2587979" y="66800"/>
                  <a:pt x="2588420" y="54055"/>
                  <a:pt x="2585724" y="45343"/>
                </a:cubicBezTo>
                <a:cubicBezTo>
                  <a:pt x="2583702" y="38810"/>
                  <a:pt x="2585199" y="35535"/>
                  <a:pt x="2590215" y="35519"/>
                </a:cubicBezTo>
                <a:close/>
                <a:moveTo>
                  <a:pt x="3370787" y="35513"/>
                </a:moveTo>
                <a:cubicBezTo>
                  <a:pt x="3374519" y="36280"/>
                  <a:pt x="3378124" y="38127"/>
                  <a:pt x="3381601" y="41052"/>
                </a:cubicBezTo>
                <a:cubicBezTo>
                  <a:pt x="3388557" y="46903"/>
                  <a:pt x="3387492" y="52091"/>
                  <a:pt x="3378407" y="56615"/>
                </a:cubicBezTo>
                <a:cubicBezTo>
                  <a:pt x="3369323" y="61139"/>
                  <a:pt x="3353624" y="64821"/>
                  <a:pt x="3331310" y="67660"/>
                </a:cubicBezTo>
                <a:cubicBezTo>
                  <a:pt x="3340302" y="73425"/>
                  <a:pt x="3341643" y="78727"/>
                  <a:pt x="3335333" y="83567"/>
                </a:cubicBezTo>
                <a:cubicBezTo>
                  <a:pt x="3329023" y="88407"/>
                  <a:pt x="3322337" y="95022"/>
                  <a:pt x="3315274" y="103411"/>
                </a:cubicBezTo>
                <a:cubicBezTo>
                  <a:pt x="3308212" y="111800"/>
                  <a:pt x="3302820" y="117338"/>
                  <a:pt x="3299099" y="120027"/>
                </a:cubicBezTo>
                <a:cubicBezTo>
                  <a:pt x="3295377" y="122716"/>
                  <a:pt x="3296388" y="123645"/>
                  <a:pt x="3302131" y="122813"/>
                </a:cubicBezTo>
                <a:cubicBezTo>
                  <a:pt x="3307875" y="121981"/>
                  <a:pt x="3323394" y="119916"/>
                  <a:pt x="3348691" y="116618"/>
                </a:cubicBezTo>
                <a:cubicBezTo>
                  <a:pt x="3346970" y="111642"/>
                  <a:pt x="3344740" y="104439"/>
                  <a:pt x="3342001" y="95011"/>
                </a:cubicBezTo>
                <a:cubicBezTo>
                  <a:pt x="3339262" y="85582"/>
                  <a:pt x="3342686" y="83047"/>
                  <a:pt x="3352272" y="87407"/>
                </a:cubicBezTo>
                <a:cubicBezTo>
                  <a:pt x="3361859" y="91766"/>
                  <a:pt x="3369516" y="97294"/>
                  <a:pt x="3375245" y="103991"/>
                </a:cubicBezTo>
                <a:cubicBezTo>
                  <a:pt x="3380974" y="110688"/>
                  <a:pt x="3384083" y="117772"/>
                  <a:pt x="3384570" y="125244"/>
                </a:cubicBezTo>
                <a:cubicBezTo>
                  <a:pt x="3385058" y="132715"/>
                  <a:pt x="3382416" y="139136"/>
                  <a:pt x="3376643" y="144506"/>
                </a:cubicBezTo>
                <a:cubicBezTo>
                  <a:pt x="3370871" y="149876"/>
                  <a:pt x="3363956" y="145363"/>
                  <a:pt x="3355896" y="130965"/>
                </a:cubicBezTo>
                <a:cubicBezTo>
                  <a:pt x="3340653" y="134378"/>
                  <a:pt x="3330206" y="136393"/>
                  <a:pt x="3324556" y="137010"/>
                </a:cubicBezTo>
                <a:cubicBezTo>
                  <a:pt x="3334451" y="141470"/>
                  <a:pt x="3338498" y="146191"/>
                  <a:pt x="3336699" y="151174"/>
                </a:cubicBezTo>
                <a:cubicBezTo>
                  <a:pt x="3334899" y="156157"/>
                  <a:pt x="3333999" y="163769"/>
                  <a:pt x="3333999" y="174007"/>
                </a:cubicBezTo>
                <a:cubicBezTo>
                  <a:pt x="3335018" y="174108"/>
                  <a:pt x="3340187" y="172781"/>
                  <a:pt x="3349508" y="170028"/>
                </a:cubicBezTo>
                <a:cubicBezTo>
                  <a:pt x="3358829" y="167275"/>
                  <a:pt x="3366673" y="169225"/>
                  <a:pt x="3373040" y="175879"/>
                </a:cubicBezTo>
                <a:cubicBezTo>
                  <a:pt x="3379407" y="182533"/>
                  <a:pt x="3376658" y="187498"/>
                  <a:pt x="3364791" y="190775"/>
                </a:cubicBezTo>
                <a:cubicBezTo>
                  <a:pt x="3352925" y="194051"/>
                  <a:pt x="3342123" y="196816"/>
                  <a:pt x="3332386" y="199067"/>
                </a:cubicBezTo>
                <a:cubicBezTo>
                  <a:pt x="3331669" y="210754"/>
                  <a:pt x="3331310" y="219050"/>
                  <a:pt x="3331310" y="223954"/>
                </a:cubicBezTo>
                <a:cubicBezTo>
                  <a:pt x="3335311" y="223280"/>
                  <a:pt x="3346658" y="220860"/>
                  <a:pt x="3365350" y="216695"/>
                </a:cubicBezTo>
                <a:cubicBezTo>
                  <a:pt x="3384043" y="212529"/>
                  <a:pt x="3395415" y="212862"/>
                  <a:pt x="3399466" y="217695"/>
                </a:cubicBezTo>
                <a:cubicBezTo>
                  <a:pt x="3403517" y="222528"/>
                  <a:pt x="3391378" y="228812"/>
                  <a:pt x="3363049" y="236549"/>
                </a:cubicBezTo>
                <a:cubicBezTo>
                  <a:pt x="3334720" y="244285"/>
                  <a:pt x="3312510" y="251280"/>
                  <a:pt x="3296420" y="257532"/>
                </a:cubicBezTo>
                <a:cubicBezTo>
                  <a:pt x="3280331" y="263784"/>
                  <a:pt x="3269443" y="268327"/>
                  <a:pt x="3263757" y="271159"/>
                </a:cubicBezTo>
                <a:cubicBezTo>
                  <a:pt x="3258071" y="273991"/>
                  <a:pt x="3252504" y="273367"/>
                  <a:pt x="3247054" y="269287"/>
                </a:cubicBezTo>
                <a:cubicBezTo>
                  <a:pt x="3241605" y="265208"/>
                  <a:pt x="3236934" y="258880"/>
                  <a:pt x="3233040" y="250305"/>
                </a:cubicBezTo>
                <a:cubicBezTo>
                  <a:pt x="3229147" y="241729"/>
                  <a:pt x="3233188" y="237900"/>
                  <a:pt x="3245161" y="238818"/>
                </a:cubicBezTo>
                <a:cubicBezTo>
                  <a:pt x="3257136" y="239736"/>
                  <a:pt x="3277700" y="236445"/>
                  <a:pt x="3306853" y="228945"/>
                </a:cubicBezTo>
                <a:lnTo>
                  <a:pt x="3306853" y="203864"/>
                </a:lnTo>
                <a:cubicBezTo>
                  <a:pt x="3299253" y="205642"/>
                  <a:pt x="3292674" y="206986"/>
                  <a:pt x="3287117" y="207897"/>
                </a:cubicBezTo>
                <a:cubicBezTo>
                  <a:pt x="3281561" y="208808"/>
                  <a:pt x="3275362" y="205968"/>
                  <a:pt x="3268522" y="199379"/>
                </a:cubicBezTo>
                <a:cubicBezTo>
                  <a:pt x="3261681" y="192790"/>
                  <a:pt x="3262377" y="189183"/>
                  <a:pt x="3270608" y="188559"/>
                </a:cubicBezTo>
                <a:cubicBezTo>
                  <a:pt x="3278840" y="187935"/>
                  <a:pt x="3290921" y="185630"/>
                  <a:pt x="3306853" y="181644"/>
                </a:cubicBezTo>
                <a:cubicBezTo>
                  <a:pt x="3306853" y="164665"/>
                  <a:pt x="3305190" y="151823"/>
                  <a:pt x="3301863" y="143119"/>
                </a:cubicBezTo>
                <a:cubicBezTo>
                  <a:pt x="3289215" y="148324"/>
                  <a:pt x="3279392" y="152777"/>
                  <a:pt x="3272393" y="156477"/>
                </a:cubicBezTo>
                <a:cubicBezTo>
                  <a:pt x="3265396" y="160176"/>
                  <a:pt x="3259979" y="160578"/>
                  <a:pt x="3256142" y="157681"/>
                </a:cubicBezTo>
                <a:cubicBezTo>
                  <a:pt x="3252307" y="154784"/>
                  <a:pt x="3249901" y="149812"/>
                  <a:pt x="3248926" y="142764"/>
                </a:cubicBezTo>
                <a:cubicBezTo>
                  <a:pt x="3247951" y="135716"/>
                  <a:pt x="3252346" y="130306"/>
                  <a:pt x="3262112" y="126534"/>
                </a:cubicBezTo>
                <a:cubicBezTo>
                  <a:pt x="3271877" y="122763"/>
                  <a:pt x="3281331" y="114786"/>
                  <a:pt x="3290473" y="102604"/>
                </a:cubicBezTo>
                <a:cubicBezTo>
                  <a:pt x="3299615" y="90422"/>
                  <a:pt x="3304623" y="80531"/>
                  <a:pt x="3305498" y="72930"/>
                </a:cubicBezTo>
                <a:cubicBezTo>
                  <a:pt x="3298485" y="74737"/>
                  <a:pt x="3291344" y="75404"/>
                  <a:pt x="3284074" y="74931"/>
                </a:cubicBezTo>
                <a:cubicBezTo>
                  <a:pt x="3276803" y="74458"/>
                  <a:pt x="3270232" y="71708"/>
                  <a:pt x="3264359" y="66682"/>
                </a:cubicBezTo>
                <a:cubicBezTo>
                  <a:pt x="3258487" y="61655"/>
                  <a:pt x="3259904" y="58508"/>
                  <a:pt x="3268608" y="57239"/>
                </a:cubicBezTo>
                <a:cubicBezTo>
                  <a:pt x="3277312" y="55970"/>
                  <a:pt x="3292595" y="52883"/>
                  <a:pt x="3314457" y="47978"/>
                </a:cubicBezTo>
                <a:cubicBezTo>
                  <a:pt x="3336319" y="43074"/>
                  <a:pt x="3351236" y="39231"/>
                  <a:pt x="3359209" y="36449"/>
                </a:cubicBezTo>
                <a:cubicBezTo>
                  <a:pt x="3363196" y="35058"/>
                  <a:pt x="3367055" y="34746"/>
                  <a:pt x="3370787" y="35513"/>
                </a:cubicBezTo>
                <a:close/>
                <a:moveTo>
                  <a:pt x="2239006" y="33075"/>
                </a:moveTo>
                <a:cubicBezTo>
                  <a:pt x="2242105" y="32858"/>
                  <a:pt x="2245636" y="33359"/>
                  <a:pt x="2249597" y="34578"/>
                </a:cubicBezTo>
                <a:cubicBezTo>
                  <a:pt x="2257520" y="37015"/>
                  <a:pt x="2263547" y="40177"/>
                  <a:pt x="2267677" y="44064"/>
                </a:cubicBezTo>
                <a:cubicBezTo>
                  <a:pt x="2271807" y="47950"/>
                  <a:pt x="2272276" y="52385"/>
                  <a:pt x="2269086" y="57368"/>
                </a:cubicBezTo>
                <a:cubicBezTo>
                  <a:pt x="2265895" y="62351"/>
                  <a:pt x="2264085" y="69808"/>
                  <a:pt x="2263654" y="79738"/>
                </a:cubicBezTo>
                <a:cubicBezTo>
                  <a:pt x="2263224" y="89669"/>
                  <a:pt x="2263246" y="101905"/>
                  <a:pt x="2263719" y="116446"/>
                </a:cubicBezTo>
                <a:cubicBezTo>
                  <a:pt x="2264192" y="130987"/>
                  <a:pt x="2264429" y="144804"/>
                  <a:pt x="2264429" y="157896"/>
                </a:cubicBezTo>
                <a:cubicBezTo>
                  <a:pt x="2264429" y="172753"/>
                  <a:pt x="2261969" y="185028"/>
                  <a:pt x="2257051" y="194722"/>
                </a:cubicBezTo>
                <a:cubicBezTo>
                  <a:pt x="2252132" y="204416"/>
                  <a:pt x="2247188" y="204982"/>
                  <a:pt x="2242219" y="196421"/>
                </a:cubicBezTo>
                <a:cubicBezTo>
                  <a:pt x="2237250" y="187860"/>
                  <a:pt x="2234164" y="181342"/>
                  <a:pt x="2232959" y="176868"/>
                </a:cubicBezTo>
                <a:cubicBezTo>
                  <a:pt x="2217271" y="178661"/>
                  <a:pt x="2207297" y="179557"/>
                  <a:pt x="2203038" y="179557"/>
                </a:cubicBezTo>
                <a:cubicBezTo>
                  <a:pt x="2198378" y="201153"/>
                  <a:pt x="2192796" y="206660"/>
                  <a:pt x="2186292" y="196077"/>
                </a:cubicBezTo>
                <a:cubicBezTo>
                  <a:pt x="2179789" y="185494"/>
                  <a:pt x="2177211" y="175079"/>
                  <a:pt x="2178559" y="164833"/>
                </a:cubicBezTo>
                <a:cubicBezTo>
                  <a:pt x="2179908" y="154587"/>
                  <a:pt x="2180581" y="141025"/>
                  <a:pt x="2180581" y="124147"/>
                </a:cubicBezTo>
                <a:cubicBezTo>
                  <a:pt x="2180581" y="107182"/>
                  <a:pt x="2180363" y="92795"/>
                  <a:pt x="2179925" y="80986"/>
                </a:cubicBezTo>
                <a:cubicBezTo>
                  <a:pt x="2179488" y="69177"/>
                  <a:pt x="2177462" y="59006"/>
                  <a:pt x="2173849" y="50474"/>
                </a:cubicBezTo>
                <a:cubicBezTo>
                  <a:pt x="2170235" y="41941"/>
                  <a:pt x="2173426" y="39249"/>
                  <a:pt x="2183421" y="42397"/>
                </a:cubicBezTo>
                <a:cubicBezTo>
                  <a:pt x="2193416" y="45544"/>
                  <a:pt x="2202726" y="46071"/>
                  <a:pt x="2211352" y="43978"/>
                </a:cubicBezTo>
                <a:cubicBezTo>
                  <a:pt x="2219978" y="41884"/>
                  <a:pt x="2226527" y="39184"/>
                  <a:pt x="2231002" y="35879"/>
                </a:cubicBezTo>
                <a:cubicBezTo>
                  <a:pt x="2233239" y="34226"/>
                  <a:pt x="2235907" y="33291"/>
                  <a:pt x="2239006" y="33075"/>
                </a:cubicBezTo>
                <a:close/>
                <a:moveTo>
                  <a:pt x="5518656" y="31263"/>
                </a:moveTo>
                <a:cubicBezTo>
                  <a:pt x="5525965" y="31017"/>
                  <a:pt x="5532535" y="33556"/>
                  <a:pt x="5538364" y="38880"/>
                </a:cubicBezTo>
                <a:cubicBezTo>
                  <a:pt x="5546136" y="45978"/>
                  <a:pt x="5544509" y="50947"/>
                  <a:pt x="5533481" y="53786"/>
                </a:cubicBezTo>
                <a:cubicBezTo>
                  <a:pt x="5522453" y="56626"/>
                  <a:pt x="5510605" y="58723"/>
                  <a:pt x="5497935" y="60078"/>
                </a:cubicBezTo>
                <a:cubicBezTo>
                  <a:pt x="5485265" y="61433"/>
                  <a:pt x="5475633" y="62548"/>
                  <a:pt x="5469036" y="63423"/>
                </a:cubicBezTo>
                <a:cubicBezTo>
                  <a:pt x="5478028" y="71066"/>
                  <a:pt x="5480813" y="76555"/>
                  <a:pt x="5477393" y="79889"/>
                </a:cubicBezTo>
                <a:cubicBezTo>
                  <a:pt x="5473973" y="83223"/>
                  <a:pt x="5470044" y="89325"/>
                  <a:pt x="5465605" y="98194"/>
                </a:cubicBezTo>
                <a:cubicBezTo>
                  <a:pt x="5461167" y="107064"/>
                  <a:pt x="5457356" y="112545"/>
                  <a:pt x="5454173" y="114639"/>
                </a:cubicBezTo>
                <a:cubicBezTo>
                  <a:pt x="5455650" y="114639"/>
                  <a:pt x="5459582" y="114001"/>
                  <a:pt x="5465971" y="112725"/>
                </a:cubicBezTo>
                <a:cubicBezTo>
                  <a:pt x="5472359" y="111448"/>
                  <a:pt x="5478744" y="109419"/>
                  <a:pt x="5485126" y="106637"/>
                </a:cubicBezTo>
                <a:cubicBezTo>
                  <a:pt x="5491508" y="103855"/>
                  <a:pt x="5498315" y="104178"/>
                  <a:pt x="5505550" y="107605"/>
                </a:cubicBezTo>
                <a:cubicBezTo>
                  <a:pt x="5512785" y="111032"/>
                  <a:pt x="5518628" y="115535"/>
                  <a:pt x="5523081" y="121114"/>
                </a:cubicBezTo>
                <a:cubicBezTo>
                  <a:pt x="5527533" y="126692"/>
                  <a:pt x="5527379" y="131080"/>
                  <a:pt x="5522618" y="134278"/>
                </a:cubicBezTo>
                <a:cubicBezTo>
                  <a:pt x="5517858" y="137476"/>
                  <a:pt x="5513975" y="142721"/>
                  <a:pt x="5510970" y="150013"/>
                </a:cubicBezTo>
                <a:cubicBezTo>
                  <a:pt x="5507966" y="157305"/>
                  <a:pt x="5500954" y="169451"/>
                  <a:pt x="5489933" y="186451"/>
                </a:cubicBezTo>
                <a:cubicBezTo>
                  <a:pt x="5478913" y="203451"/>
                  <a:pt x="5463576" y="221775"/>
                  <a:pt x="5443923" y="241421"/>
                </a:cubicBezTo>
                <a:cubicBezTo>
                  <a:pt x="5424270" y="261067"/>
                  <a:pt x="5404168" y="273665"/>
                  <a:pt x="5383619" y="279214"/>
                </a:cubicBezTo>
                <a:cubicBezTo>
                  <a:pt x="5363069" y="284764"/>
                  <a:pt x="5359090" y="282699"/>
                  <a:pt x="5371681" y="273019"/>
                </a:cubicBezTo>
                <a:cubicBezTo>
                  <a:pt x="5384271" y="263340"/>
                  <a:pt x="5396962" y="252983"/>
                  <a:pt x="5409754" y="241948"/>
                </a:cubicBezTo>
                <a:cubicBezTo>
                  <a:pt x="5422545" y="230913"/>
                  <a:pt x="5435050" y="217487"/>
                  <a:pt x="5447268" y="201670"/>
                </a:cubicBezTo>
                <a:cubicBezTo>
                  <a:pt x="5438276" y="198099"/>
                  <a:pt x="5430182" y="190574"/>
                  <a:pt x="5422983" y="179095"/>
                </a:cubicBezTo>
                <a:cubicBezTo>
                  <a:pt x="5415784" y="167615"/>
                  <a:pt x="5416257" y="161876"/>
                  <a:pt x="5424402" y="161876"/>
                </a:cubicBezTo>
                <a:cubicBezTo>
                  <a:pt x="5431572" y="161876"/>
                  <a:pt x="5438689" y="163890"/>
                  <a:pt x="5445751" y="167920"/>
                </a:cubicBezTo>
                <a:cubicBezTo>
                  <a:pt x="5452814" y="171950"/>
                  <a:pt x="5457657" y="178030"/>
                  <a:pt x="5460282" y="186161"/>
                </a:cubicBezTo>
                <a:cubicBezTo>
                  <a:pt x="5467079" y="173943"/>
                  <a:pt x="5472908" y="162144"/>
                  <a:pt x="5477769" y="150766"/>
                </a:cubicBezTo>
                <a:cubicBezTo>
                  <a:pt x="5482631" y="139387"/>
                  <a:pt x="5484789" y="132568"/>
                  <a:pt x="5484244" y="130309"/>
                </a:cubicBezTo>
                <a:cubicBezTo>
                  <a:pt x="5483699" y="128051"/>
                  <a:pt x="5479684" y="128047"/>
                  <a:pt x="5472198" y="130298"/>
                </a:cubicBezTo>
                <a:cubicBezTo>
                  <a:pt x="5464713" y="132550"/>
                  <a:pt x="5455621" y="132772"/>
                  <a:pt x="5444923" y="130965"/>
                </a:cubicBezTo>
                <a:cubicBezTo>
                  <a:pt x="5432935" y="144890"/>
                  <a:pt x="5420430" y="154447"/>
                  <a:pt x="5407409" y="159639"/>
                </a:cubicBezTo>
                <a:cubicBezTo>
                  <a:pt x="5394388" y="164830"/>
                  <a:pt x="5392664" y="161596"/>
                  <a:pt x="5402236" y="149937"/>
                </a:cubicBezTo>
                <a:cubicBezTo>
                  <a:pt x="5411808" y="138279"/>
                  <a:pt x="5421258" y="124014"/>
                  <a:pt x="5430586" y="107143"/>
                </a:cubicBezTo>
                <a:cubicBezTo>
                  <a:pt x="5439915" y="90271"/>
                  <a:pt x="5444579" y="77068"/>
                  <a:pt x="5444579" y="67531"/>
                </a:cubicBezTo>
                <a:cubicBezTo>
                  <a:pt x="5434283" y="71116"/>
                  <a:pt x="5425213" y="73138"/>
                  <a:pt x="5417368" y="73597"/>
                </a:cubicBezTo>
                <a:cubicBezTo>
                  <a:pt x="5409524" y="74056"/>
                  <a:pt x="5401074" y="70213"/>
                  <a:pt x="5392018" y="62068"/>
                </a:cubicBezTo>
                <a:cubicBezTo>
                  <a:pt x="5382962" y="53922"/>
                  <a:pt x="5384759" y="49850"/>
                  <a:pt x="5397407" y="49850"/>
                </a:cubicBezTo>
                <a:cubicBezTo>
                  <a:pt x="5408033" y="49850"/>
                  <a:pt x="5420079" y="48954"/>
                  <a:pt x="5433544" y="47161"/>
                </a:cubicBezTo>
                <a:cubicBezTo>
                  <a:pt x="5447010" y="45369"/>
                  <a:pt x="5460701" y="43167"/>
                  <a:pt x="5474618" y="40557"/>
                </a:cubicBezTo>
                <a:cubicBezTo>
                  <a:pt x="5488535" y="37948"/>
                  <a:pt x="5500696" y="35241"/>
                  <a:pt x="5511099" y="32437"/>
                </a:cubicBezTo>
                <a:cubicBezTo>
                  <a:pt x="5513700" y="31736"/>
                  <a:pt x="5516219" y="31345"/>
                  <a:pt x="5518656" y="31263"/>
                </a:cubicBezTo>
                <a:close/>
                <a:moveTo>
                  <a:pt x="4564011" y="29096"/>
                </a:moveTo>
                <a:cubicBezTo>
                  <a:pt x="4570527" y="28922"/>
                  <a:pt x="4577227" y="32147"/>
                  <a:pt x="4584110" y="38772"/>
                </a:cubicBezTo>
                <a:cubicBezTo>
                  <a:pt x="4593288" y="47606"/>
                  <a:pt x="4587839" y="52804"/>
                  <a:pt x="4567762" y="54367"/>
                </a:cubicBezTo>
                <a:cubicBezTo>
                  <a:pt x="4547686" y="55930"/>
                  <a:pt x="4527129" y="58511"/>
                  <a:pt x="4506092" y="62111"/>
                </a:cubicBezTo>
                <a:cubicBezTo>
                  <a:pt x="4511484" y="66011"/>
                  <a:pt x="4512011" y="70335"/>
                  <a:pt x="4507673" y="75081"/>
                </a:cubicBezTo>
                <a:cubicBezTo>
                  <a:pt x="4503336" y="79828"/>
                  <a:pt x="4496958" y="87608"/>
                  <a:pt x="4488540" y="98420"/>
                </a:cubicBezTo>
                <a:cubicBezTo>
                  <a:pt x="4510136" y="93358"/>
                  <a:pt x="4522239" y="89393"/>
                  <a:pt x="4524849" y="86525"/>
                </a:cubicBezTo>
                <a:cubicBezTo>
                  <a:pt x="4527459" y="83657"/>
                  <a:pt x="4532525" y="83424"/>
                  <a:pt x="4540046" y="85826"/>
                </a:cubicBezTo>
                <a:cubicBezTo>
                  <a:pt x="4547568" y="88228"/>
                  <a:pt x="4554587" y="91505"/>
                  <a:pt x="4561105" y="95656"/>
                </a:cubicBezTo>
                <a:cubicBezTo>
                  <a:pt x="4567623" y="99808"/>
                  <a:pt x="4569078" y="105967"/>
                  <a:pt x="4565472" y="114133"/>
                </a:cubicBezTo>
                <a:cubicBezTo>
                  <a:pt x="4561865" y="122300"/>
                  <a:pt x="4560506" y="138691"/>
                  <a:pt x="4561395" y="163306"/>
                </a:cubicBezTo>
                <a:cubicBezTo>
                  <a:pt x="4562285" y="187921"/>
                  <a:pt x="4561015" y="206907"/>
                  <a:pt x="4557588" y="220265"/>
                </a:cubicBezTo>
                <a:cubicBezTo>
                  <a:pt x="4554161" y="233623"/>
                  <a:pt x="4549644" y="237140"/>
                  <a:pt x="4544037" y="230816"/>
                </a:cubicBezTo>
                <a:cubicBezTo>
                  <a:pt x="4538430" y="224492"/>
                  <a:pt x="4535626" y="217731"/>
                  <a:pt x="4535626" y="210532"/>
                </a:cubicBezTo>
                <a:lnTo>
                  <a:pt x="4535626" y="156541"/>
                </a:lnTo>
                <a:cubicBezTo>
                  <a:pt x="4535626" y="128162"/>
                  <a:pt x="4533905" y="112531"/>
                  <a:pt x="4530464" y="109649"/>
                </a:cubicBezTo>
                <a:cubicBezTo>
                  <a:pt x="4527022" y="106766"/>
                  <a:pt x="4519088" y="106888"/>
                  <a:pt x="4506662" y="110014"/>
                </a:cubicBezTo>
                <a:cubicBezTo>
                  <a:pt x="4494237" y="113140"/>
                  <a:pt x="4481449" y="116245"/>
                  <a:pt x="4468299" y="119328"/>
                </a:cubicBezTo>
                <a:cubicBezTo>
                  <a:pt x="4469145" y="158792"/>
                  <a:pt x="4468492" y="189047"/>
                  <a:pt x="4466341" y="210091"/>
                </a:cubicBezTo>
                <a:cubicBezTo>
                  <a:pt x="4464190" y="231135"/>
                  <a:pt x="4459225" y="237094"/>
                  <a:pt x="4451445" y="227966"/>
                </a:cubicBezTo>
                <a:cubicBezTo>
                  <a:pt x="4443666" y="218839"/>
                  <a:pt x="4440228" y="211780"/>
                  <a:pt x="4441131" y="206789"/>
                </a:cubicBezTo>
                <a:cubicBezTo>
                  <a:pt x="4442035" y="201799"/>
                  <a:pt x="4443160" y="194578"/>
                  <a:pt x="4444508" y="185128"/>
                </a:cubicBezTo>
                <a:cubicBezTo>
                  <a:pt x="4445856" y="175678"/>
                  <a:pt x="4446530" y="163001"/>
                  <a:pt x="4446530" y="147098"/>
                </a:cubicBezTo>
                <a:cubicBezTo>
                  <a:pt x="4446530" y="131625"/>
                  <a:pt x="4444957" y="119870"/>
                  <a:pt x="4441809" y="111832"/>
                </a:cubicBezTo>
                <a:cubicBezTo>
                  <a:pt x="4438661" y="103794"/>
                  <a:pt x="4440909" y="100675"/>
                  <a:pt x="4448552" y="102475"/>
                </a:cubicBezTo>
                <a:cubicBezTo>
                  <a:pt x="4456196" y="104275"/>
                  <a:pt x="4463323" y="104565"/>
                  <a:pt x="4469934" y="103346"/>
                </a:cubicBezTo>
                <a:cubicBezTo>
                  <a:pt x="4471669" y="97251"/>
                  <a:pt x="4473601" y="90849"/>
                  <a:pt x="4475731" y="84137"/>
                </a:cubicBezTo>
                <a:cubicBezTo>
                  <a:pt x="4477860" y="77426"/>
                  <a:pt x="4478674" y="71891"/>
                  <a:pt x="4478172" y="67531"/>
                </a:cubicBezTo>
                <a:cubicBezTo>
                  <a:pt x="4474673" y="69123"/>
                  <a:pt x="4469339" y="70647"/>
                  <a:pt x="4462168" y="72102"/>
                </a:cubicBezTo>
                <a:cubicBezTo>
                  <a:pt x="4454998" y="73558"/>
                  <a:pt x="4446774" y="71285"/>
                  <a:pt x="4437496" y="65284"/>
                </a:cubicBezTo>
                <a:cubicBezTo>
                  <a:pt x="4428218" y="59282"/>
                  <a:pt x="4429752" y="55676"/>
                  <a:pt x="4442099" y="54464"/>
                </a:cubicBezTo>
                <a:cubicBezTo>
                  <a:pt x="4454446" y="53252"/>
                  <a:pt x="4474644" y="49753"/>
                  <a:pt x="4502694" y="43967"/>
                </a:cubicBezTo>
                <a:cubicBezTo>
                  <a:pt x="4530743" y="38181"/>
                  <a:pt x="4549030" y="33660"/>
                  <a:pt x="4557556" y="30405"/>
                </a:cubicBezTo>
                <a:cubicBezTo>
                  <a:pt x="4559687" y="29591"/>
                  <a:pt x="4561839" y="29155"/>
                  <a:pt x="4564011" y="29096"/>
                </a:cubicBezTo>
                <a:close/>
                <a:moveTo>
                  <a:pt x="4396067" y="28329"/>
                </a:moveTo>
                <a:cubicBezTo>
                  <a:pt x="4401115" y="29297"/>
                  <a:pt x="4407403" y="31667"/>
                  <a:pt x="4414932" y="35438"/>
                </a:cubicBezTo>
                <a:cubicBezTo>
                  <a:pt x="4424410" y="38765"/>
                  <a:pt x="4428465" y="42587"/>
                  <a:pt x="4427096" y="46903"/>
                </a:cubicBezTo>
                <a:cubicBezTo>
                  <a:pt x="4425726" y="51219"/>
                  <a:pt x="4424375" y="57135"/>
                  <a:pt x="4423041" y="64649"/>
                </a:cubicBezTo>
                <a:cubicBezTo>
                  <a:pt x="4421707" y="72163"/>
                  <a:pt x="4421041" y="90196"/>
                  <a:pt x="4421041" y="118747"/>
                </a:cubicBezTo>
                <a:cubicBezTo>
                  <a:pt x="4421041" y="149392"/>
                  <a:pt x="4421259" y="179432"/>
                  <a:pt x="4421697" y="208865"/>
                </a:cubicBezTo>
                <a:cubicBezTo>
                  <a:pt x="4422134" y="238298"/>
                  <a:pt x="4420184" y="258547"/>
                  <a:pt x="4415846" y="269610"/>
                </a:cubicBezTo>
                <a:cubicBezTo>
                  <a:pt x="4411508" y="280673"/>
                  <a:pt x="4406091" y="279709"/>
                  <a:pt x="4399595" y="266717"/>
                </a:cubicBezTo>
                <a:cubicBezTo>
                  <a:pt x="4393099" y="253725"/>
                  <a:pt x="4391199" y="243977"/>
                  <a:pt x="4393895" y="237474"/>
                </a:cubicBezTo>
                <a:cubicBezTo>
                  <a:pt x="4396591" y="230970"/>
                  <a:pt x="4398164" y="218555"/>
                  <a:pt x="4398616" y="200228"/>
                </a:cubicBezTo>
                <a:cubicBezTo>
                  <a:pt x="4399068" y="181902"/>
                  <a:pt x="4399294" y="152942"/>
                  <a:pt x="4399294" y="113348"/>
                </a:cubicBezTo>
                <a:cubicBezTo>
                  <a:pt x="4399294" y="74415"/>
                  <a:pt x="4397494" y="50269"/>
                  <a:pt x="4393895" y="40912"/>
                </a:cubicBezTo>
                <a:cubicBezTo>
                  <a:pt x="4390295" y="31555"/>
                  <a:pt x="4391019" y="27361"/>
                  <a:pt x="4396067" y="28329"/>
                </a:cubicBezTo>
                <a:close/>
                <a:moveTo>
                  <a:pt x="763414" y="23951"/>
                </a:moveTo>
                <a:cubicBezTo>
                  <a:pt x="765013" y="23711"/>
                  <a:pt x="767068" y="23826"/>
                  <a:pt x="769577" y="24296"/>
                </a:cubicBezTo>
                <a:cubicBezTo>
                  <a:pt x="779616" y="26174"/>
                  <a:pt x="788191" y="29225"/>
                  <a:pt x="795304" y="33448"/>
                </a:cubicBezTo>
                <a:cubicBezTo>
                  <a:pt x="802416" y="37671"/>
                  <a:pt x="804399" y="43203"/>
                  <a:pt x="801251" y="50043"/>
                </a:cubicBezTo>
                <a:cubicBezTo>
                  <a:pt x="798104" y="56884"/>
                  <a:pt x="796530" y="79756"/>
                  <a:pt x="796530" y="118661"/>
                </a:cubicBezTo>
                <a:cubicBezTo>
                  <a:pt x="798222" y="118790"/>
                  <a:pt x="803137" y="117475"/>
                  <a:pt x="811275" y="114714"/>
                </a:cubicBezTo>
                <a:cubicBezTo>
                  <a:pt x="819413" y="111954"/>
                  <a:pt x="825963" y="113660"/>
                  <a:pt x="830925" y="119834"/>
                </a:cubicBezTo>
                <a:cubicBezTo>
                  <a:pt x="835887" y="126007"/>
                  <a:pt x="834040" y="130510"/>
                  <a:pt x="825386" y="133342"/>
                </a:cubicBezTo>
                <a:cubicBezTo>
                  <a:pt x="816732" y="136174"/>
                  <a:pt x="807049" y="138738"/>
                  <a:pt x="796336" y="141032"/>
                </a:cubicBezTo>
                <a:cubicBezTo>
                  <a:pt x="795562" y="161065"/>
                  <a:pt x="795175" y="178353"/>
                  <a:pt x="795175" y="192893"/>
                </a:cubicBezTo>
                <a:cubicBezTo>
                  <a:pt x="807020" y="186598"/>
                  <a:pt x="818531" y="180977"/>
                  <a:pt x="829709" y="176029"/>
                </a:cubicBezTo>
                <a:cubicBezTo>
                  <a:pt x="840888" y="171082"/>
                  <a:pt x="845433" y="172028"/>
                  <a:pt x="843347" y="178869"/>
                </a:cubicBezTo>
                <a:cubicBezTo>
                  <a:pt x="841261" y="185709"/>
                  <a:pt x="826390" y="197289"/>
                  <a:pt x="798735" y="213608"/>
                </a:cubicBezTo>
                <a:cubicBezTo>
                  <a:pt x="771080" y="229927"/>
                  <a:pt x="754366" y="240930"/>
                  <a:pt x="748594" y="246616"/>
                </a:cubicBezTo>
                <a:cubicBezTo>
                  <a:pt x="742822" y="252301"/>
                  <a:pt x="734946" y="250254"/>
                  <a:pt x="724965" y="240474"/>
                </a:cubicBezTo>
                <a:cubicBezTo>
                  <a:pt x="714984" y="230694"/>
                  <a:pt x="712059" y="225069"/>
                  <a:pt x="716189" y="223599"/>
                </a:cubicBezTo>
                <a:cubicBezTo>
                  <a:pt x="720319" y="222130"/>
                  <a:pt x="724137" y="221180"/>
                  <a:pt x="727643" y="220749"/>
                </a:cubicBezTo>
                <a:cubicBezTo>
                  <a:pt x="731149" y="220319"/>
                  <a:pt x="737860" y="217946"/>
                  <a:pt x="747777" y="213629"/>
                </a:cubicBezTo>
                <a:cubicBezTo>
                  <a:pt x="757693" y="209313"/>
                  <a:pt x="765340" y="205233"/>
                  <a:pt x="770718" y="201390"/>
                </a:cubicBezTo>
                <a:lnTo>
                  <a:pt x="770718" y="147163"/>
                </a:lnTo>
                <a:cubicBezTo>
                  <a:pt x="768724" y="148023"/>
                  <a:pt x="764938" y="149138"/>
                  <a:pt x="759360" y="150507"/>
                </a:cubicBezTo>
                <a:cubicBezTo>
                  <a:pt x="753782" y="151877"/>
                  <a:pt x="748153" y="152318"/>
                  <a:pt x="742474" y="151830"/>
                </a:cubicBezTo>
                <a:cubicBezTo>
                  <a:pt x="736796" y="151343"/>
                  <a:pt x="731311" y="148037"/>
                  <a:pt x="726019" y="141914"/>
                </a:cubicBezTo>
                <a:cubicBezTo>
                  <a:pt x="720728" y="135791"/>
                  <a:pt x="722434" y="132428"/>
                  <a:pt x="731139" y="131826"/>
                </a:cubicBezTo>
                <a:cubicBezTo>
                  <a:pt x="739843" y="131223"/>
                  <a:pt x="753036" y="128907"/>
                  <a:pt x="770718" y="124878"/>
                </a:cubicBezTo>
                <a:cubicBezTo>
                  <a:pt x="770718" y="114625"/>
                  <a:pt x="770277" y="99564"/>
                  <a:pt x="769395" y="79695"/>
                </a:cubicBezTo>
                <a:cubicBezTo>
                  <a:pt x="768513" y="59827"/>
                  <a:pt x="765813" y="45157"/>
                  <a:pt x="761296" y="35685"/>
                </a:cubicBezTo>
                <a:cubicBezTo>
                  <a:pt x="757908" y="28582"/>
                  <a:pt x="758614" y="24670"/>
                  <a:pt x="763414" y="23951"/>
                </a:cubicBezTo>
                <a:close/>
                <a:moveTo>
                  <a:pt x="49038" y="23951"/>
                </a:moveTo>
                <a:cubicBezTo>
                  <a:pt x="50638" y="23711"/>
                  <a:pt x="52693" y="23826"/>
                  <a:pt x="55203" y="24296"/>
                </a:cubicBezTo>
                <a:cubicBezTo>
                  <a:pt x="65241" y="26174"/>
                  <a:pt x="73816" y="29225"/>
                  <a:pt x="80929" y="33448"/>
                </a:cubicBezTo>
                <a:cubicBezTo>
                  <a:pt x="88042" y="37671"/>
                  <a:pt x="90024" y="43203"/>
                  <a:pt x="86876" y="50043"/>
                </a:cubicBezTo>
                <a:cubicBezTo>
                  <a:pt x="83729" y="56884"/>
                  <a:pt x="82155" y="79756"/>
                  <a:pt x="82155" y="118661"/>
                </a:cubicBezTo>
                <a:cubicBezTo>
                  <a:pt x="83847" y="118790"/>
                  <a:pt x="88762" y="117475"/>
                  <a:pt x="96900" y="114714"/>
                </a:cubicBezTo>
                <a:cubicBezTo>
                  <a:pt x="105038" y="111954"/>
                  <a:pt x="111588" y="113660"/>
                  <a:pt x="116550" y="119834"/>
                </a:cubicBezTo>
                <a:cubicBezTo>
                  <a:pt x="121512" y="126007"/>
                  <a:pt x="119665" y="130510"/>
                  <a:pt x="111011" y="133342"/>
                </a:cubicBezTo>
                <a:cubicBezTo>
                  <a:pt x="102357" y="136174"/>
                  <a:pt x="92673" y="138738"/>
                  <a:pt x="81961" y="141032"/>
                </a:cubicBezTo>
                <a:cubicBezTo>
                  <a:pt x="81187" y="161065"/>
                  <a:pt x="80800" y="178353"/>
                  <a:pt x="80800" y="192893"/>
                </a:cubicBezTo>
                <a:cubicBezTo>
                  <a:pt x="92645" y="186598"/>
                  <a:pt x="104156" y="180977"/>
                  <a:pt x="115335" y="176029"/>
                </a:cubicBezTo>
                <a:cubicBezTo>
                  <a:pt x="126513" y="171082"/>
                  <a:pt x="131059" y="172028"/>
                  <a:pt x="128972" y="178869"/>
                </a:cubicBezTo>
                <a:cubicBezTo>
                  <a:pt x="126886" y="185709"/>
                  <a:pt x="112015" y="197289"/>
                  <a:pt x="84360" y="213608"/>
                </a:cubicBezTo>
                <a:cubicBezTo>
                  <a:pt x="56705" y="229927"/>
                  <a:pt x="39991" y="240930"/>
                  <a:pt x="34219" y="246616"/>
                </a:cubicBezTo>
                <a:cubicBezTo>
                  <a:pt x="28447" y="252301"/>
                  <a:pt x="20571" y="250254"/>
                  <a:pt x="10590" y="240474"/>
                </a:cubicBezTo>
                <a:cubicBezTo>
                  <a:pt x="609" y="230694"/>
                  <a:pt x="-2316" y="225069"/>
                  <a:pt x="1814" y="223599"/>
                </a:cubicBezTo>
                <a:cubicBezTo>
                  <a:pt x="5944" y="222130"/>
                  <a:pt x="9762" y="221180"/>
                  <a:pt x="13268" y="220749"/>
                </a:cubicBezTo>
                <a:cubicBezTo>
                  <a:pt x="16774" y="220319"/>
                  <a:pt x="23486" y="217946"/>
                  <a:pt x="33402" y="213629"/>
                </a:cubicBezTo>
                <a:cubicBezTo>
                  <a:pt x="43318" y="209313"/>
                  <a:pt x="50965" y="205233"/>
                  <a:pt x="56342" y="201390"/>
                </a:cubicBezTo>
                <a:lnTo>
                  <a:pt x="56342" y="147163"/>
                </a:lnTo>
                <a:cubicBezTo>
                  <a:pt x="54349" y="148023"/>
                  <a:pt x="50563" y="149138"/>
                  <a:pt x="44985" y="150507"/>
                </a:cubicBezTo>
                <a:cubicBezTo>
                  <a:pt x="39407" y="151877"/>
                  <a:pt x="33778" y="152318"/>
                  <a:pt x="28100" y="151830"/>
                </a:cubicBezTo>
                <a:cubicBezTo>
                  <a:pt x="22421" y="151343"/>
                  <a:pt x="16936" y="148037"/>
                  <a:pt x="11644" y="141914"/>
                </a:cubicBezTo>
                <a:cubicBezTo>
                  <a:pt x="6352" y="135791"/>
                  <a:pt x="8059" y="132428"/>
                  <a:pt x="16763" y="131826"/>
                </a:cubicBezTo>
                <a:cubicBezTo>
                  <a:pt x="25468" y="131223"/>
                  <a:pt x="38661" y="128907"/>
                  <a:pt x="56342" y="124878"/>
                </a:cubicBezTo>
                <a:cubicBezTo>
                  <a:pt x="56342" y="114625"/>
                  <a:pt x="55901" y="99564"/>
                  <a:pt x="55020" y="79695"/>
                </a:cubicBezTo>
                <a:cubicBezTo>
                  <a:pt x="54138" y="59827"/>
                  <a:pt x="51438" y="45157"/>
                  <a:pt x="46921" y="35685"/>
                </a:cubicBezTo>
                <a:cubicBezTo>
                  <a:pt x="43533" y="28582"/>
                  <a:pt x="44239" y="24670"/>
                  <a:pt x="49038" y="23951"/>
                </a:cubicBezTo>
                <a:close/>
                <a:moveTo>
                  <a:pt x="2684725" y="22231"/>
                </a:moveTo>
                <a:cubicBezTo>
                  <a:pt x="2686367" y="22082"/>
                  <a:pt x="2688414" y="22365"/>
                  <a:pt x="2690866" y="23080"/>
                </a:cubicBezTo>
                <a:cubicBezTo>
                  <a:pt x="2700675" y="25941"/>
                  <a:pt x="2709025" y="30193"/>
                  <a:pt x="2715915" y="35836"/>
                </a:cubicBezTo>
                <a:cubicBezTo>
                  <a:pt x="2722806" y="41479"/>
                  <a:pt x="2724634" y="47071"/>
                  <a:pt x="2721400" y="52614"/>
                </a:cubicBezTo>
                <a:cubicBezTo>
                  <a:pt x="2718167" y="58156"/>
                  <a:pt x="2714750" y="69478"/>
                  <a:pt x="2711151" y="86579"/>
                </a:cubicBezTo>
                <a:cubicBezTo>
                  <a:pt x="2707551" y="103679"/>
                  <a:pt x="2703142" y="122440"/>
                  <a:pt x="2697922" y="142860"/>
                </a:cubicBezTo>
                <a:cubicBezTo>
                  <a:pt x="2720006" y="176288"/>
                  <a:pt x="2738347" y="199630"/>
                  <a:pt x="2752945" y="212887"/>
                </a:cubicBezTo>
                <a:cubicBezTo>
                  <a:pt x="2767544" y="226145"/>
                  <a:pt x="2784293" y="237226"/>
                  <a:pt x="2803193" y="246132"/>
                </a:cubicBezTo>
                <a:cubicBezTo>
                  <a:pt x="2822094" y="255037"/>
                  <a:pt x="2824109" y="260117"/>
                  <a:pt x="2809238" y="261372"/>
                </a:cubicBezTo>
                <a:cubicBezTo>
                  <a:pt x="2794367" y="262626"/>
                  <a:pt x="2779313" y="263017"/>
                  <a:pt x="2764077" y="262544"/>
                </a:cubicBezTo>
                <a:cubicBezTo>
                  <a:pt x="2748841" y="262071"/>
                  <a:pt x="2736293" y="253377"/>
                  <a:pt x="2726434" y="236463"/>
                </a:cubicBezTo>
                <a:cubicBezTo>
                  <a:pt x="2716575" y="219548"/>
                  <a:pt x="2704891" y="193833"/>
                  <a:pt x="2691383" y="159316"/>
                </a:cubicBezTo>
                <a:cubicBezTo>
                  <a:pt x="2680054" y="193991"/>
                  <a:pt x="2667048" y="220739"/>
                  <a:pt x="2652363" y="239560"/>
                </a:cubicBezTo>
                <a:cubicBezTo>
                  <a:pt x="2637679" y="258382"/>
                  <a:pt x="2620875" y="272435"/>
                  <a:pt x="2601954" y="281720"/>
                </a:cubicBezTo>
                <a:cubicBezTo>
                  <a:pt x="2583032" y="291006"/>
                  <a:pt x="2581938" y="286696"/>
                  <a:pt x="2598673" y="268793"/>
                </a:cubicBezTo>
                <a:cubicBezTo>
                  <a:pt x="2615408" y="250889"/>
                  <a:pt x="2630057" y="229601"/>
                  <a:pt x="2642619" y="204929"/>
                </a:cubicBezTo>
                <a:cubicBezTo>
                  <a:pt x="2655181" y="180256"/>
                  <a:pt x="2664362" y="156799"/>
                  <a:pt x="2670163" y="134558"/>
                </a:cubicBezTo>
                <a:cubicBezTo>
                  <a:pt x="2675964" y="112316"/>
                  <a:pt x="2679986" y="92942"/>
                  <a:pt x="2682230" y="76437"/>
                </a:cubicBezTo>
                <a:cubicBezTo>
                  <a:pt x="2684474" y="59931"/>
                  <a:pt x="2684023" y="46197"/>
                  <a:pt x="2680875" y="35234"/>
                </a:cubicBezTo>
                <a:cubicBezTo>
                  <a:pt x="2678514" y="27011"/>
                  <a:pt x="2679798" y="22677"/>
                  <a:pt x="2684725" y="22231"/>
                </a:cubicBezTo>
                <a:close/>
                <a:moveTo>
                  <a:pt x="3705256" y="20908"/>
                </a:moveTo>
                <a:cubicBezTo>
                  <a:pt x="3713423" y="22320"/>
                  <a:pt x="3722526" y="25307"/>
                  <a:pt x="3732564" y="29867"/>
                </a:cubicBezTo>
                <a:cubicBezTo>
                  <a:pt x="3744093" y="35330"/>
                  <a:pt x="3748489" y="41787"/>
                  <a:pt x="3745749" y="49237"/>
                </a:cubicBezTo>
                <a:cubicBezTo>
                  <a:pt x="3743011" y="56687"/>
                  <a:pt x="3741211" y="66212"/>
                  <a:pt x="3740350" y="77813"/>
                </a:cubicBezTo>
                <a:cubicBezTo>
                  <a:pt x="3739490" y="89415"/>
                  <a:pt x="3739060" y="106659"/>
                  <a:pt x="3739060" y="129546"/>
                </a:cubicBezTo>
                <a:cubicBezTo>
                  <a:pt x="3739060" y="151414"/>
                  <a:pt x="3739952" y="171735"/>
                  <a:pt x="3741738" y="190506"/>
                </a:cubicBezTo>
                <a:cubicBezTo>
                  <a:pt x="3743523" y="209277"/>
                  <a:pt x="3743724" y="226539"/>
                  <a:pt x="3742340" y="242292"/>
                </a:cubicBezTo>
                <a:cubicBezTo>
                  <a:pt x="3740956" y="258045"/>
                  <a:pt x="3735981" y="272001"/>
                  <a:pt x="3727412" y="284162"/>
                </a:cubicBezTo>
                <a:cubicBezTo>
                  <a:pt x="3718844" y="296322"/>
                  <a:pt x="3711541" y="298068"/>
                  <a:pt x="3705504" y="289400"/>
                </a:cubicBezTo>
                <a:cubicBezTo>
                  <a:pt x="3699467" y="280731"/>
                  <a:pt x="3694049" y="273561"/>
                  <a:pt x="3689253" y="267889"/>
                </a:cubicBezTo>
                <a:cubicBezTo>
                  <a:pt x="3684456" y="262218"/>
                  <a:pt x="3678935" y="255951"/>
                  <a:pt x="3672690" y="249089"/>
                </a:cubicBezTo>
                <a:cubicBezTo>
                  <a:pt x="3666445" y="242227"/>
                  <a:pt x="3667911" y="239750"/>
                  <a:pt x="3677089" y="241657"/>
                </a:cubicBezTo>
                <a:cubicBezTo>
                  <a:pt x="3686266" y="243565"/>
                  <a:pt x="3693845" y="245138"/>
                  <a:pt x="3699825" y="246379"/>
                </a:cubicBezTo>
                <a:cubicBezTo>
                  <a:pt x="3705805" y="247619"/>
                  <a:pt x="3709315" y="246418"/>
                  <a:pt x="3710354" y="242776"/>
                </a:cubicBezTo>
                <a:cubicBezTo>
                  <a:pt x="3711394" y="239134"/>
                  <a:pt x="3712362" y="231695"/>
                  <a:pt x="3713258" y="220459"/>
                </a:cubicBezTo>
                <a:cubicBezTo>
                  <a:pt x="3714155" y="209223"/>
                  <a:pt x="3714384" y="178460"/>
                  <a:pt x="3713946" y="128169"/>
                </a:cubicBezTo>
                <a:cubicBezTo>
                  <a:pt x="3713509" y="77878"/>
                  <a:pt x="3709910" y="47075"/>
                  <a:pt x="3703148" y="35761"/>
                </a:cubicBezTo>
                <a:cubicBezTo>
                  <a:pt x="3696387" y="24446"/>
                  <a:pt x="3697090" y="19495"/>
                  <a:pt x="3705256" y="20908"/>
                </a:cubicBezTo>
                <a:close/>
                <a:moveTo>
                  <a:pt x="1962601" y="20475"/>
                </a:moveTo>
                <a:cubicBezTo>
                  <a:pt x="1966258" y="20183"/>
                  <a:pt x="1971989" y="21356"/>
                  <a:pt x="1979793" y="23994"/>
                </a:cubicBezTo>
                <a:cubicBezTo>
                  <a:pt x="1995403" y="29272"/>
                  <a:pt x="2004652" y="36367"/>
                  <a:pt x="2007542" y="45279"/>
                </a:cubicBezTo>
                <a:cubicBezTo>
                  <a:pt x="2010431" y="54191"/>
                  <a:pt x="2010026" y="61480"/>
                  <a:pt x="2006326" y="67144"/>
                </a:cubicBezTo>
                <a:cubicBezTo>
                  <a:pt x="2002626" y="72809"/>
                  <a:pt x="1997443" y="73465"/>
                  <a:pt x="1990774" y="69112"/>
                </a:cubicBezTo>
                <a:cubicBezTo>
                  <a:pt x="1984106" y="64760"/>
                  <a:pt x="1976958" y="58289"/>
                  <a:pt x="1969329" y="49699"/>
                </a:cubicBezTo>
                <a:cubicBezTo>
                  <a:pt x="1962661" y="40177"/>
                  <a:pt x="1958835" y="32194"/>
                  <a:pt x="1957853" y="25748"/>
                </a:cubicBezTo>
                <a:cubicBezTo>
                  <a:pt x="1957362" y="22525"/>
                  <a:pt x="1958945" y="20767"/>
                  <a:pt x="1962601" y="20475"/>
                </a:cubicBezTo>
                <a:close/>
                <a:moveTo>
                  <a:pt x="2384201" y="17383"/>
                </a:moveTo>
                <a:cubicBezTo>
                  <a:pt x="2387956" y="17510"/>
                  <a:pt x="2392214" y="18524"/>
                  <a:pt x="2396975" y="20424"/>
                </a:cubicBezTo>
                <a:cubicBezTo>
                  <a:pt x="2406497" y="24224"/>
                  <a:pt x="2414008" y="28583"/>
                  <a:pt x="2419507" y="33502"/>
                </a:cubicBezTo>
                <a:cubicBezTo>
                  <a:pt x="2425007" y="38421"/>
                  <a:pt x="2425157" y="43483"/>
                  <a:pt x="2419959" y="48688"/>
                </a:cubicBezTo>
                <a:cubicBezTo>
                  <a:pt x="2414761" y="53894"/>
                  <a:pt x="2410430" y="60386"/>
                  <a:pt x="2406967" y="68166"/>
                </a:cubicBezTo>
                <a:cubicBezTo>
                  <a:pt x="2403503" y="75945"/>
                  <a:pt x="2400384" y="84930"/>
                  <a:pt x="2397610" y="95118"/>
                </a:cubicBezTo>
                <a:cubicBezTo>
                  <a:pt x="2394835" y="105307"/>
                  <a:pt x="2387786" y="114280"/>
                  <a:pt x="2376465" y="122039"/>
                </a:cubicBezTo>
                <a:lnTo>
                  <a:pt x="2369658" y="125978"/>
                </a:lnTo>
                <a:lnTo>
                  <a:pt x="2376430" y="123660"/>
                </a:lnTo>
                <a:cubicBezTo>
                  <a:pt x="2379927" y="123328"/>
                  <a:pt x="2383725" y="123759"/>
                  <a:pt x="2387822" y="124953"/>
                </a:cubicBezTo>
                <a:cubicBezTo>
                  <a:pt x="2396018" y="127341"/>
                  <a:pt x="2402923" y="130793"/>
                  <a:pt x="2408537" y="135310"/>
                </a:cubicBezTo>
                <a:cubicBezTo>
                  <a:pt x="2414151" y="139828"/>
                  <a:pt x="2413897" y="144929"/>
                  <a:pt x="2407773" y="150615"/>
                </a:cubicBezTo>
                <a:cubicBezTo>
                  <a:pt x="2401650" y="156301"/>
                  <a:pt x="2395262" y="165826"/>
                  <a:pt x="2388608" y="179191"/>
                </a:cubicBezTo>
                <a:cubicBezTo>
                  <a:pt x="2398502" y="191137"/>
                  <a:pt x="2396674" y="197110"/>
                  <a:pt x="2383122" y="197110"/>
                </a:cubicBezTo>
                <a:cubicBezTo>
                  <a:pt x="2372668" y="197110"/>
                  <a:pt x="2351223" y="199246"/>
                  <a:pt x="2318785" y="203520"/>
                </a:cubicBezTo>
                <a:cubicBezTo>
                  <a:pt x="2313236" y="215451"/>
                  <a:pt x="2308177" y="216422"/>
                  <a:pt x="2303610" y="206434"/>
                </a:cubicBezTo>
                <a:cubicBezTo>
                  <a:pt x="2299042" y="196446"/>
                  <a:pt x="2295439" y="185942"/>
                  <a:pt x="2292801" y="174922"/>
                </a:cubicBezTo>
                <a:cubicBezTo>
                  <a:pt x="2290162" y="163901"/>
                  <a:pt x="2286771" y="154924"/>
                  <a:pt x="2282626" y="147991"/>
                </a:cubicBezTo>
                <a:cubicBezTo>
                  <a:pt x="2278482" y="141057"/>
                  <a:pt x="2280490" y="137590"/>
                  <a:pt x="2288649" y="137590"/>
                </a:cubicBezTo>
                <a:cubicBezTo>
                  <a:pt x="2294529" y="137590"/>
                  <a:pt x="2299652" y="138035"/>
                  <a:pt x="2304018" y="138924"/>
                </a:cubicBezTo>
                <a:cubicBezTo>
                  <a:pt x="2308385" y="139813"/>
                  <a:pt x="2318498" y="138967"/>
                  <a:pt x="2334359" y="136386"/>
                </a:cubicBezTo>
                <a:lnTo>
                  <a:pt x="2362598" y="128176"/>
                </a:lnTo>
                <a:lnTo>
                  <a:pt x="2358221" y="127171"/>
                </a:lnTo>
                <a:cubicBezTo>
                  <a:pt x="2356997" y="126372"/>
                  <a:pt x="2356041" y="125116"/>
                  <a:pt x="2355353" y="123404"/>
                </a:cubicBezTo>
                <a:cubicBezTo>
                  <a:pt x="2352599" y="116557"/>
                  <a:pt x="2347304" y="109107"/>
                  <a:pt x="2339467" y="101055"/>
                </a:cubicBezTo>
                <a:cubicBezTo>
                  <a:pt x="2331631" y="93003"/>
                  <a:pt x="2332304" y="89881"/>
                  <a:pt x="2341489" y="91687"/>
                </a:cubicBezTo>
                <a:cubicBezTo>
                  <a:pt x="2350674" y="93494"/>
                  <a:pt x="2356901" y="94398"/>
                  <a:pt x="2360171" y="94398"/>
                </a:cubicBezTo>
                <a:cubicBezTo>
                  <a:pt x="2362695" y="94398"/>
                  <a:pt x="2365800" y="90712"/>
                  <a:pt x="2369485" y="83341"/>
                </a:cubicBezTo>
                <a:cubicBezTo>
                  <a:pt x="2373170" y="75971"/>
                  <a:pt x="2376128" y="68600"/>
                  <a:pt x="2378358" y="61229"/>
                </a:cubicBezTo>
                <a:cubicBezTo>
                  <a:pt x="2380588" y="53858"/>
                  <a:pt x="2381244" y="48566"/>
                  <a:pt x="2380326" y="45354"/>
                </a:cubicBezTo>
                <a:cubicBezTo>
                  <a:pt x="2379408" y="42142"/>
                  <a:pt x="2376601" y="41371"/>
                  <a:pt x="2371905" y="43042"/>
                </a:cubicBezTo>
                <a:cubicBezTo>
                  <a:pt x="2367209" y="44713"/>
                  <a:pt x="2357030" y="47197"/>
                  <a:pt x="2341371" y="50495"/>
                </a:cubicBezTo>
                <a:cubicBezTo>
                  <a:pt x="2348570" y="53521"/>
                  <a:pt x="2350728" y="57232"/>
                  <a:pt x="2347846" y="61627"/>
                </a:cubicBezTo>
                <a:cubicBezTo>
                  <a:pt x="2344963" y="66022"/>
                  <a:pt x="2341955" y="71586"/>
                  <a:pt x="2338822" y="78319"/>
                </a:cubicBezTo>
                <a:cubicBezTo>
                  <a:pt x="2335688" y="85052"/>
                  <a:pt x="2329264" y="94896"/>
                  <a:pt x="2319549" y="107852"/>
                </a:cubicBezTo>
                <a:cubicBezTo>
                  <a:pt x="2309833" y="120809"/>
                  <a:pt x="2297967" y="130825"/>
                  <a:pt x="2283949" y="137902"/>
                </a:cubicBezTo>
                <a:cubicBezTo>
                  <a:pt x="2269932" y="144979"/>
                  <a:pt x="2268387" y="141789"/>
                  <a:pt x="2279314" y="128330"/>
                </a:cubicBezTo>
                <a:cubicBezTo>
                  <a:pt x="2290241" y="114872"/>
                  <a:pt x="2299462" y="100403"/>
                  <a:pt x="2306976" y="84922"/>
                </a:cubicBezTo>
                <a:cubicBezTo>
                  <a:pt x="2314490" y="69442"/>
                  <a:pt x="2318247" y="59594"/>
                  <a:pt x="2318247" y="55378"/>
                </a:cubicBezTo>
                <a:cubicBezTo>
                  <a:pt x="2316168" y="55378"/>
                  <a:pt x="2313791" y="55830"/>
                  <a:pt x="2311117" y="56733"/>
                </a:cubicBezTo>
                <a:cubicBezTo>
                  <a:pt x="2308442" y="57637"/>
                  <a:pt x="2302889" y="54460"/>
                  <a:pt x="2294457" y="47204"/>
                </a:cubicBezTo>
                <a:cubicBezTo>
                  <a:pt x="2286025" y="39948"/>
                  <a:pt x="2286667" y="36775"/>
                  <a:pt x="2296382" y="37686"/>
                </a:cubicBezTo>
                <a:cubicBezTo>
                  <a:pt x="2306098" y="38596"/>
                  <a:pt x="2320162" y="36643"/>
                  <a:pt x="2338575" y="31824"/>
                </a:cubicBezTo>
                <a:cubicBezTo>
                  <a:pt x="2356987" y="27006"/>
                  <a:pt x="2368944" y="22951"/>
                  <a:pt x="2374443" y="19660"/>
                </a:cubicBezTo>
                <a:cubicBezTo>
                  <a:pt x="2377193" y="18015"/>
                  <a:pt x="2380445" y="17256"/>
                  <a:pt x="2384201" y="17383"/>
                </a:cubicBezTo>
                <a:close/>
                <a:moveTo>
                  <a:pt x="5205977" y="16205"/>
                </a:moveTo>
                <a:cubicBezTo>
                  <a:pt x="5209249" y="15787"/>
                  <a:pt x="5215398" y="17212"/>
                  <a:pt x="5224425" y="20478"/>
                </a:cubicBezTo>
                <a:cubicBezTo>
                  <a:pt x="5242480" y="27010"/>
                  <a:pt x="5249481" y="32713"/>
                  <a:pt x="5245430" y="37589"/>
                </a:cubicBezTo>
                <a:cubicBezTo>
                  <a:pt x="5241379" y="42465"/>
                  <a:pt x="5239353" y="60490"/>
                  <a:pt x="5239353" y="91666"/>
                </a:cubicBezTo>
                <a:cubicBezTo>
                  <a:pt x="5250180" y="89070"/>
                  <a:pt x="5261433" y="86622"/>
                  <a:pt x="5273113" y="84320"/>
                </a:cubicBezTo>
                <a:cubicBezTo>
                  <a:pt x="5284793" y="82019"/>
                  <a:pt x="5293785" y="84195"/>
                  <a:pt x="5300087" y="90849"/>
                </a:cubicBezTo>
                <a:cubicBezTo>
                  <a:pt x="5306390" y="97502"/>
                  <a:pt x="5302630" y="102704"/>
                  <a:pt x="5288805" y="106454"/>
                </a:cubicBezTo>
                <a:cubicBezTo>
                  <a:pt x="5274982" y="110204"/>
                  <a:pt x="5258497" y="111176"/>
                  <a:pt x="5239353" y="109369"/>
                </a:cubicBezTo>
                <a:lnTo>
                  <a:pt x="5239353" y="142968"/>
                </a:lnTo>
                <a:cubicBezTo>
                  <a:pt x="5254870" y="141233"/>
                  <a:pt x="5267733" y="139899"/>
                  <a:pt x="5277943" y="138967"/>
                </a:cubicBezTo>
                <a:cubicBezTo>
                  <a:pt x="5288153" y="138035"/>
                  <a:pt x="5294624" y="140767"/>
                  <a:pt x="5297355" y="147163"/>
                </a:cubicBezTo>
                <a:cubicBezTo>
                  <a:pt x="5300087" y="153558"/>
                  <a:pt x="5293782" y="158534"/>
                  <a:pt x="5278437" y="162091"/>
                </a:cubicBezTo>
                <a:cubicBezTo>
                  <a:pt x="5263094" y="165647"/>
                  <a:pt x="5250065" y="165626"/>
                  <a:pt x="5239353" y="162026"/>
                </a:cubicBezTo>
                <a:lnTo>
                  <a:pt x="5239353" y="195604"/>
                </a:lnTo>
                <a:cubicBezTo>
                  <a:pt x="5250194" y="195676"/>
                  <a:pt x="5260254" y="193894"/>
                  <a:pt x="5269532" y="190258"/>
                </a:cubicBezTo>
                <a:cubicBezTo>
                  <a:pt x="5278811" y="186623"/>
                  <a:pt x="5286887" y="185795"/>
                  <a:pt x="5293763" y="187774"/>
                </a:cubicBezTo>
                <a:cubicBezTo>
                  <a:pt x="5300640" y="189753"/>
                  <a:pt x="5305888" y="193374"/>
                  <a:pt x="5309509" y="198637"/>
                </a:cubicBezTo>
                <a:cubicBezTo>
                  <a:pt x="5313130" y="203900"/>
                  <a:pt x="5308939" y="207886"/>
                  <a:pt x="5296936" y="210596"/>
                </a:cubicBezTo>
                <a:cubicBezTo>
                  <a:pt x="5284934" y="213307"/>
                  <a:pt x="5273813" y="214662"/>
                  <a:pt x="5263574" y="214662"/>
                </a:cubicBezTo>
                <a:cubicBezTo>
                  <a:pt x="5253335" y="214662"/>
                  <a:pt x="5245262" y="213758"/>
                  <a:pt x="5239353" y="211952"/>
                </a:cubicBezTo>
                <a:cubicBezTo>
                  <a:pt x="5239353" y="233964"/>
                  <a:pt x="5239113" y="252868"/>
                  <a:pt x="5238632" y="268664"/>
                </a:cubicBezTo>
                <a:cubicBezTo>
                  <a:pt x="5238152" y="284459"/>
                  <a:pt x="5236159" y="298305"/>
                  <a:pt x="5232652" y="310200"/>
                </a:cubicBezTo>
                <a:cubicBezTo>
                  <a:pt x="5229146" y="322095"/>
                  <a:pt x="5223285" y="322285"/>
                  <a:pt x="5215068" y="310770"/>
                </a:cubicBezTo>
                <a:cubicBezTo>
                  <a:pt x="5206851" y="299255"/>
                  <a:pt x="5204320" y="289288"/>
                  <a:pt x="5207475" y="280871"/>
                </a:cubicBezTo>
                <a:cubicBezTo>
                  <a:pt x="5210630" y="272453"/>
                  <a:pt x="5212882" y="248985"/>
                  <a:pt x="5214229" y="210467"/>
                </a:cubicBezTo>
                <a:cubicBezTo>
                  <a:pt x="5215577" y="171950"/>
                  <a:pt x="5215584" y="133124"/>
                  <a:pt x="5214251" y="93989"/>
                </a:cubicBezTo>
                <a:cubicBezTo>
                  <a:pt x="5212917" y="54855"/>
                  <a:pt x="5209765" y="31186"/>
                  <a:pt x="5204797" y="22984"/>
                </a:cubicBezTo>
                <a:cubicBezTo>
                  <a:pt x="5202312" y="18882"/>
                  <a:pt x="5202705" y="16623"/>
                  <a:pt x="5205977" y="16205"/>
                </a:cubicBezTo>
                <a:close/>
                <a:moveTo>
                  <a:pt x="3458870" y="15566"/>
                </a:moveTo>
                <a:cubicBezTo>
                  <a:pt x="3460673" y="15341"/>
                  <a:pt x="3463020" y="15584"/>
                  <a:pt x="3465911" y="16294"/>
                </a:cubicBezTo>
                <a:cubicBezTo>
                  <a:pt x="3477477" y="19133"/>
                  <a:pt x="3486687" y="22998"/>
                  <a:pt x="3493541" y="27888"/>
                </a:cubicBezTo>
                <a:cubicBezTo>
                  <a:pt x="3500568" y="32348"/>
                  <a:pt x="3502263" y="37593"/>
                  <a:pt x="3498628" y="43623"/>
                </a:cubicBezTo>
                <a:cubicBezTo>
                  <a:pt x="3494993" y="49653"/>
                  <a:pt x="3492731" y="65248"/>
                  <a:pt x="3491842" y="90408"/>
                </a:cubicBezTo>
                <a:cubicBezTo>
                  <a:pt x="3490953" y="115567"/>
                  <a:pt x="3490734" y="141405"/>
                  <a:pt x="3491186" y="167920"/>
                </a:cubicBezTo>
                <a:cubicBezTo>
                  <a:pt x="3491637" y="194435"/>
                  <a:pt x="3492315" y="216795"/>
                  <a:pt x="3493218" y="235000"/>
                </a:cubicBezTo>
                <a:cubicBezTo>
                  <a:pt x="3494122" y="253205"/>
                  <a:pt x="3493405" y="267936"/>
                  <a:pt x="3491067" y="279193"/>
                </a:cubicBezTo>
                <a:cubicBezTo>
                  <a:pt x="3488730" y="290450"/>
                  <a:pt x="3484012" y="299606"/>
                  <a:pt x="3476914" y="306662"/>
                </a:cubicBezTo>
                <a:cubicBezTo>
                  <a:pt x="3469815" y="313717"/>
                  <a:pt x="3463645" y="311573"/>
                  <a:pt x="3458404" y="300230"/>
                </a:cubicBezTo>
                <a:cubicBezTo>
                  <a:pt x="3453163" y="288887"/>
                  <a:pt x="3444813" y="276938"/>
                  <a:pt x="3433355" y="264383"/>
                </a:cubicBezTo>
                <a:cubicBezTo>
                  <a:pt x="3421898" y="251828"/>
                  <a:pt x="3422776" y="247350"/>
                  <a:pt x="3435990" y="250950"/>
                </a:cubicBezTo>
                <a:cubicBezTo>
                  <a:pt x="3449205" y="254549"/>
                  <a:pt x="3456701" y="256435"/>
                  <a:pt x="3458479" y="256607"/>
                </a:cubicBezTo>
                <a:cubicBezTo>
                  <a:pt x="3460258" y="256779"/>
                  <a:pt x="3461749" y="254047"/>
                  <a:pt x="3462953" y="248412"/>
                </a:cubicBezTo>
                <a:cubicBezTo>
                  <a:pt x="3464158" y="242776"/>
                  <a:pt x="3464986" y="226503"/>
                  <a:pt x="3465438" y="199594"/>
                </a:cubicBezTo>
                <a:cubicBezTo>
                  <a:pt x="3465889" y="172685"/>
                  <a:pt x="3466115" y="140788"/>
                  <a:pt x="3466115" y="103905"/>
                </a:cubicBezTo>
                <a:cubicBezTo>
                  <a:pt x="3466115" y="66879"/>
                  <a:pt x="3463190" y="42311"/>
                  <a:pt x="3457339" y="30200"/>
                </a:cubicBezTo>
                <a:cubicBezTo>
                  <a:pt x="3452951" y="21117"/>
                  <a:pt x="3453461" y="16239"/>
                  <a:pt x="3458870" y="15566"/>
                </a:cubicBezTo>
                <a:close/>
                <a:moveTo>
                  <a:pt x="5803963" y="15357"/>
                </a:moveTo>
                <a:cubicBezTo>
                  <a:pt x="5806673" y="15804"/>
                  <a:pt x="5810003" y="16772"/>
                  <a:pt x="5813955" y="18262"/>
                </a:cubicBezTo>
                <a:cubicBezTo>
                  <a:pt x="5829757" y="24220"/>
                  <a:pt x="5836067" y="30731"/>
                  <a:pt x="5832883" y="37793"/>
                </a:cubicBezTo>
                <a:cubicBezTo>
                  <a:pt x="5829700" y="44856"/>
                  <a:pt x="5827692" y="61917"/>
                  <a:pt x="5826861" y="88977"/>
                </a:cubicBezTo>
                <a:cubicBezTo>
                  <a:pt x="5833169" y="87299"/>
                  <a:pt x="5839167" y="85754"/>
                  <a:pt x="5844853" y="84342"/>
                </a:cubicBezTo>
                <a:cubicBezTo>
                  <a:pt x="5850539" y="82929"/>
                  <a:pt x="5856161" y="84453"/>
                  <a:pt x="5861718" y="88913"/>
                </a:cubicBezTo>
                <a:cubicBezTo>
                  <a:pt x="5867275" y="93372"/>
                  <a:pt x="5865256" y="97882"/>
                  <a:pt x="5855663" y="102443"/>
                </a:cubicBezTo>
                <a:cubicBezTo>
                  <a:pt x="5846069" y="107003"/>
                  <a:pt x="5836396" y="110416"/>
                  <a:pt x="5826645" y="112682"/>
                </a:cubicBezTo>
                <a:lnTo>
                  <a:pt x="5825505" y="133503"/>
                </a:lnTo>
                <a:cubicBezTo>
                  <a:pt x="5832546" y="131869"/>
                  <a:pt x="5839605" y="130112"/>
                  <a:pt x="5846682" y="128233"/>
                </a:cubicBezTo>
                <a:cubicBezTo>
                  <a:pt x="5853759" y="126355"/>
                  <a:pt x="5860097" y="127728"/>
                  <a:pt x="5865697" y="132353"/>
                </a:cubicBezTo>
                <a:cubicBezTo>
                  <a:pt x="5871297" y="136977"/>
                  <a:pt x="5867070" y="141706"/>
                  <a:pt x="5853017" y="146539"/>
                </a:cubicBezTo>
                <a:cubicBezTo>
                  <a:pt x="5838963" y="151371"/>
                  <a:pt x="5829793" y="154261"/>
                  <a:pt x="5825505" y="155207"/>
                </a:cubicBezTo>
                <a:cubicBezTo>
                  <a:pt x="5829104" y="160485"/>
                  <a:pt x="5830664" y="164382"/>
                  <a:pt x="5830183" y="166898"/>
                </a:cubicBezTo>
                <a:cubicBezTo>
                  <a:pt x="5829703" y="169415"/>
                  <a:pt x="5829039" y="175384"/>
                  <a:pt x="5828195" y="184806"/>
                </a:cubicBezTo>
                <a:cubicBezTo>
                  <a:pt x="5830029" y="184906"/>
                  <a:pt x="5834209" y="183805"/>
                  <a:pt x="5840734" y="181504"/>
                </a:cubicBezTo>
                <a:cubicBezTo>
                  <a:pt x="5847259" y="179202"/>
                  <a:pt x="5853777" y="180901"/>
                  <a:pt x="5860287" y="186602"/>
                </a:cubicBezTo>
                <a:cubicBezTo>
                  <a:pt x="5866798" y="192302"/>
                  <a:pt x="5865668" y="196371"/>
                  <a:pt x="5856899" y="198809"/>
                </a:cubicBezTo>
                <a:cubicBezTo>
                  <a:pt x="5848131" y="201247"/>
                  <a:pt x="5838490" y="202838"/>
                  <a:pt x="5827979" y="203584"/>
                </a:cubicBezTo>
                <a:lnTo>
                  <a:pt x="5826861" y="229375"/>
                </a:lnTo>
                <a:cubicBezTo>
                  <a:pt x="5853117" y="241249"/>
                  <a:pt x="5876911" y="249631"/>
                  <a:pt x="5898243" y="254521"/>
                </a:cubicBezTo>
                <a:cubicBezTo>
                  <a:pt x="5919573" y="259411"/>
                  <a:pt x="5936839" y="262515"/>
                  <a:pt x="5950039" y="263835"/>
                </a:cubicBezTo>
                <a:cubicBezTo>
                  <a:pt x="5963239" y="265154"/>
                  <a:pt x="5981993" y="265813"/>
                  <a:pt x="6006299" y="265813"/>
                </a:cubicBezTo>
                <a:cubicBezTo>
                  <a:pt x="6034248" y="265813"/>
                  <a:pt x="6038020" y="270323"/>
                  <a:pt x="6017614" y="279343"/>
                </a:cubicBezTo>
                <a:cubicBezTo>
                  <a:pt x="5997207" y="288363"/>
                  <a:pt x="5979612" y="294684"/>
                  <a:pt x="5964828" y="298305"/>
                </a:cubicBezTo>
                <a:cubicBezTo>
                  <a:pt x="5950043" y="301926"/>
                  <a:pt x="5935778" y="301166"/>
                  <a:pt x="5922033" y="296025"/>
                </a:cubicBezTo>
                <a:cubicBezTo>
                  <a:pt x="5908287" y="290884"/>
                  <a:pt x="5891173" y="283638"/>
                  <a:pt x="5870687" y="274289"/>
                </a:cubicBezTo>
                <a:cubicBezTo>
                  <a:pt x="5850203" y="264939"/>
                  <a:pt x="5818449" y="247759"/>
                  <a:pt x="5775429" y="222750"/>
                </a:cubicBezTo>
                <a:cubicBezTo>
                  <a:pt x="5760329" y="246339"/>
                  <a:pt x="5743275" y="263487"/>
                  <a:pt x="5724267" y="274192"/>
                </a:cubicBezTo>
                <a:cubicBezTo>
                  <a:pt x="5705259" y="284897"/>
                  <a:pt x="5702330" y="282423"/>
                  <a:pt x="5715480" y="266771"/>
                </a:cubicBezTo>
                <a:cubicBezTo>
                  <a:pt x="5728630" y="251118"/>
                  <a:pt x="5739428" y="236215"/>
                  <a:pt x="5747875" y="222061"/>
                </a:cubicBezTo>
                <a:cubicBezTo>
                  <a:pt x="5756321" y="207908"/>
                  <a:pt x="5759870" y="196134"/>
                  <a:pt x="5758522" y="186742"/>
                </a:cubicBezTo>
                <a:cubicBezTo>
                  <a:pt x="5757174" y="177349"/>
                  <a:pt x="5762827" y="176255"/>
                  <a:pt x="5775483" y="183461"/>
                </a:cubicBezTo>
                <a:cubicBezTo>
                  <a:pt x="5788138" y="190667"/>
                  <a:pt x="5792867" y="196163"/>
                  <a:pt x="5789669" y="199949"/>
                </a:cubicBezTo>
                <a:cubicBezTo>
                  <a:pt x="5786471" y="203735"/>
                  <a:pt x="5783567" y="206667"/>
                  <a:pt x="5780957" y="208747"/>
                </a:cubicBezTo>
                <a:cubicBezTo>
                  <a:pt x="5789575" y="212934"/>
                  <a:pt x="5797247" y="216648"/>
                  <a:pt x="5803973" y="219889"/>
                </a:cubicBezTo>
                <a:cubicBezTo>
                  <a:pt x="5804719" y="204617"/>
                  <a:pt x="5804873" y="192008"/>
                  <a:pt x="5804436" y="182063"/>
                </a:cubicBezTo>
                <a:cubicBezTo>
                  <a:pt x="5803998" y="172118"/>
                  <a:pt x="5803033" y="165439"/>
                  <a:pt x="5801543" y="162026"/>
                </a:cubicBezTo>
                <a:cubicBezTo>
                  <a:pt x="5769263" y="170774"/>
                  <a:pt x="5750370" y="177234"/>
                  <a:pt x="5744864" y="181407"/>
                </a:cubicBezTo>
                <a:cubicBezTo>
                  <a:pt x="5739357" y="185580"/>
                  <a:pt x="5730695" y="183318"/>
                  <a:pt x="5718879" y="174620"/>
                </a:cubicBezTo>
                <a:cubicBezTo>
                  <a:pt x="5707062" y="165923"/>
                  <a:pt x="5706202" y="160965"/>
                  <a:pt x="5716298" y="159746"/>
                </a:cubicBezTo>
                <a:cubicBezTo>
                  <a:pt x="5726393" y="158527"/>
                  <a:pt x="5738080" y="156591"/>
                  <a:pt x="5751360" y="153938"/>
                </a:cubicBezTo>
                <a:cubicBezTo>
                  <a:pt x="5764637" y="151285"/>
                  <a:pt x="5781653" y="147464"/>
                  <a:pt x="5802403" y="142473"/>
                </a:cubicBezTo>
                <a:lnTo>
                  <a:pt x="5802403" y="117478"/>
                </a:lnTo>
                <a:cubicBezTo>
                  <a:pt x="5799248" y="118382"/>
                  <a:pt x="5794322" y="118833"/>
                  <a:pt x="5787626" y="118833"/>
                </a:cubicBezTo>
                <a:cubicBezTo>
                  <a:pt x="5781545" y="118833"/>
                  <a:pt x="5775511" y="116837"/>
                  <a:pt x="5769525" y="112843"/>
                </a:cubicBezTo>
                <a:cubicBezTo>
                  <a:pt x="5763537" y="108849"/>
                  <a:pt x="5764391" y="106150"/>
                  <a:pt x="5772085" y="104744"/>
                </a:cubicBezTo>
                <a:cubicBezTo>
                  <a:pt x="5779777" y="103339"/>
                  <a:pt x="5789884" y="100292"/>
                  <a:pt x="5802403" y="95602"/>
                </a:cubicBezTo>
                <a:lnTo>
                  <a:pt x="5802403" y="59357"/>
                </a:lnTo>
                <a:cubicBezTo>
                  <a:pt x="5802403" y="47441"/>
                  <a:pt x="5800377" y="36123"/>
                  <a:pt x="5796327" y="25403"/>
                </a:cubicBezTo>
                <a:cubicBezTo>
                  <a:pt x="5793287" y="17364"/>
                  <a:pt x="5795833" y="14015"/>
                  <a:pt x="5803963" y="15357"/>
                </a:cubicBezTo>
                <a:close/>
                <a:moveTo>
                  <a:pt x="4130779" y="11796"/>
                </a:moveTo>
                <a:cubicBezTo>
                  <a:pt x="4132668" y="11738"/>
                  <a:pt x="4135002" y="12123"/>
                  <a:pt x="4137782" y="12949"/>
                </a:cubicBezTo>
                <a:cubicBezTo>
                  <a:pt x="4148903" y="16254"/>
                  <a:pt x="4157252" y="20101"/>
                  <a:pt x="4162831" y="24489"/>
                </a:cubicBezTo>
                <a:cubicBezTo>
                  <a:pt x="4168409" y="28877"/>
                  <a:pt x="4169065" y="33696"/>
                  <a:pt x="4164799" y="38944"/>
                </a:cubicBezTo>
                <a:cubicBezTo>
                  <a:pt x="4160533" y="44193"/>
                  <a:pt x="4155492" y="52625"/>
                  <a:pt x="4149677" y="64240"/>
                </a:cubicBezTo>
                <a:cubicBezTo>
                  <a:pt x="4143862" y="75856"/>
                  <a:pt x="4135290" y="87701"/>
                  <a:pt x="4123962" y="99775"/>
                </a:cubicBezTo>
                <a:cubicBezTo>
                  <a:pt x="4152312" y="98987"/>
                  <a:pt x="4169840" y="96090"/>
                  <a:pt x="4176544" y="91085"/>
                </a:cubicBezTo>
                <a:cubicBezTo>
                  <a:pt x="4183248" y="86080"/>
                  <a:pt x="4191017" y="85507"/>
                  <a:pt x="4199850" y="89364"/>
                </a:cubicBezTo>
                <a:cubicBezTo>
                  <a:pt x="4208684" y="93222"/>
                  <a:pt x="4215793" y="98044"/>
                  <a:pt x="4221178" y="103830"/>
                </a:cubicBezTo>
                <a:cubicBezTo>
                  <a:pt x="4226562" y="109616"/>
                  <a:pt x="4226967" y="115001"/>
                  <a:pt x="4222393" y="119984"/>
                </a:cubicBezTo>
                <a:cubicBezTo>
                  <a:pt x="4217818" y="124968"/>
                  <a:pt x="4214646" y="136784"/>
                  <a:pt x="4212875" y="155433"/>
                </a:cubicBezTo>
                <a:cubicBezTo>
                  <a:pt x="4211103" y="174083"/>
                  <a:pt x="4209544" y="192840"/>
                  <a:pt x="4208196" y="211704"/>
                </a:cubicBezTo>
                <a:cubicBezTo>
                  <a:pt x="4206848" y="230569"/>
                  <a:pt x="4202869" y="246841"/>
                  <a:pt x="4196258" y="260522"/>
                </a:cubicBezTo>
                <a:cubicBezTo>
                  <a:pt x="4189647" y="274202"/>
                  <a:pt x="4179390" y="284603"/>
                  <a:pt x="4165487" y="291723"/>
                </a:cubicBezTo>
                <a:cubicBezTo>
                  <a:pt x="4151584" y="298843"/>
                  <a:pt x="4144106" y="297054"/>
                  <a:pt x="4143052" y="286356"/>
                </a:cubicBezTo>
                <a:cubicBezTo>
                  <a:pt x="4141998" y="275658"/>
                  <a:pt x="4136276" y="263483"/>
                  <a:pt x="4125887" y="249831"/>
                </a:cubicBezTo>
                <a:cubicBezTo>
                  <a:pt x="4115497" y="236179"/>
                  <a:pt x="4116903" y="232551"/>
                  <a:pt x="4130103" y="238947"/>
                </a:cubicBezTo>
                <a:cubicBezTo>
                  <a:pt x="4143303" y="245343"/>
                  <a:pt x="4152520" y="248942"/>
                  <a:pt x="4157754" y="249745"/>
                </a:cubicBezTo>
                <a:cubicBezTo>
                  <a:pt x="4162989" y="250548"/>
                  <a:pt x="4167861" y="245741"/>
                  <a:pt x="4172371" y="235323"/>
                </a:cubicBezTo>
                <a:cubicBezTo>
                  <a:pt x="4176881" y="224904"/>
                  <a:pt x="4180036" y="209127"/>
                  <a:pt x="4181835" y="187989"/>
                </a:cubicBezTo>
                <a:cubicBezTo>
                  <a:pt x="4183635" y="166852"/>
                  <a:pt x="4184535" y="149170"/>
                  <a:pt x="4184535" y="134945"/>
                </a:cubicBezTo>
                <a:cubicBezTo>
                  <a:pt x="4184535" y="122110"/>
                  <a:pt x="4183298" y="114865"/>
                  <a:pt x="4180824" y="113209"/>
                </a:cubicBezTo>
                <a:cubicBezTo>
                  <a:pt x="4178350" y="111552"/>
                  <a:pt x="4172202" y="111957"/>
                  <a:pt x="4162379" y="114424"/>
                </a:cubicBezTo>
                <a:lnTo>
                  <a:pt x="4134244" y="121479"/>
                </a:lnTo>
                <a:cubicBezTo>
                  <a:pt x="4127418" y="122411"/>
                  <a:pt x="4121352" y="120174"/>
                  <a:pt x="4116046" y="114768"/>
                </a:cubicBezTo>
                <a:cubicBezTo>
                  <a:pt x="4102322" y="130356"/>
                  <a:pt x="4088036" y="142351"/>
                  <a:pt x="4073186" y="150755"/>
                </a:cubicBezTo>
                <a:cubicBezTo>
                  <a:pt x="4069474" y="152856"/>
                  <a:pt x="4066679" y="154134"/>
                  <a:pt x="4064801" y="154590"/>
                </a:cubicBezTo>
                <a:lnTo>
                  <a:pt x="4063139" y="153957"/>
                </a:lnTo>
                <a:lnTo>
                  <a:pt x="4062821" y="159520"/>
                </a:lnTo>
                <a:cubicBezTo>
                  <a:pt x="4062615" y="166852"/>
                  <a:pt x="4062736" y="175915"/>
                  <a:pt x="4063184" y="186709"/>
                </a:cubicBezTo>
                <a:cubicBezTo>
                  <a:pt x="4064080" y="208298"/>
                  <a:pt x="4063370" y="224646"/>
                  <a:pt x="4061055" y="235753"/>
                </a:cubicBezTo>
                <a:cubicBezTo>
                  <a:pt x="4058739" y="246859"/>
                  <a:pt x="4055627" y="255793"/>
                  <a:pt x="4051719" y="262555"/>
                </a:cubicBezTo>
                <a:cubicBezTo>
                  <a:pt x="4047812" y="269316"/>
                  <a:pt x="4043628" y="269416"/>
                  <a:pt x="4039168" y="262856"/>
                </a:cubicBezTo>
                <a:cubicBezTo>
                  <a:pt x="4034708" y="256295"/>
                  <a:pt x="4031295" y="250846"/>
                  <a:pt x="4028929" y="246508"/>
                </a:cubicBezTo>
                <a:cubicBezTo>
                  <a:pt x="4026563" y="242170"/>
                  <a:pt x="4024250" y="239825"/>
                  <a:pt x="4021992" y="239474"/>
                </a:cubicBezTo>
                <a:cubicBezTo>
                  <a:pt x="4019733" y="239123"/>
                  <a:pt x="4008508" y="240596"/>
                  <a:pt x="3988317" y="243894"/>
                </a:cubicBezTo>
                <a:cubicBezTo>
                  <a:pt x="3983614" y="263999"/>
                  <a:pt x="3978247" y="269499"/>
                  <a:pt x="3972217" y="260393"/>
                </a:cubicBezTo>
                <a:cubicBezTo>
                  <a:pt x="3966187" y="251287"/>
                  <a:pt x="3963172" y="239162"/>
                  <a:pt x="3963172" y="224019"/>
                </a:cubicBezTo>
                <a:cubicBezTo>
                  <a:pt x="3963172" y="209750"/>
                  <a:pt x="3962731" y="192022"/>
                  <a:pt x="3961849" y="170835"/>
                </a:cubicBezTo>
                <a:cubicBezTo>
                  <a:pt x="3960967" y="149647"/>
                  <a:pt x="3957819" y="134310"/>
                  <a:pt x="3952406" y="124824"/>
                </a:cubicBezTo>
                <a:cubicBezTo>
                  <a:pt x="3946993" y="115338"/>
                  <a:pt x="3947914" y="110595"/>
                  <a:pt x="3955170" y="110595"/>
                </a:cubicBezTo>
                <a:cubicBezTo>
                  <a:pt x="3959960" y="110595"/>
                  <a:pt x="3965560" y="111032"/>
                  <a:pt x="3971970" y="111907"/>
                </a:cubicBezTo>
                <a:cubicBezTo>
                  <a:pt x="3978853" y="103260"/>
                  <a:pt x="3986532" y="89888"/>
                  <a:pt x="3995007" y="71790"/>
                </a:cubicBezTo>
                <a:cubicBezTo>
                  <a:pt x="4003482" y="53693"/>
                  <a:pt x="4006146" y="39435"/>
                  <a:pt x="4002998" y="29017"/>
                </a:cubicBezTo>
                <a:cubicBezTo>
                  <a:pt x="3999850" y="18599"/>
                  <a:pt x="4007777" y="17513"/>
                  <a:pt x="4026778" y="25758"/>
                </a:cubicBezTo>
                <a:cubicBezTo>
                  <a:pt x="4042982" y="33588"/>
                  <a:pt x="4047991" y="40482"/>
                  <a:pt x="4041803" y="46441"/>
                </a:cubicBezTo>
                <a:cubicBezTo>
                  <a:pt x="4035615" y="52399"/>
                  <a:pt x="4028950" y="60734"/>
                  <a:pt x="4021809" y="71446"/>
                </a:cubicBezTo>
                <a:cubicBezTo>
                  <a:pt x="4014668" y="82158"/>
                  <a:pt x="4003726" y="95645"/>
                  <a:pt x="3988984" y="111907"/>
                </a:cubicBezTo>
                <a:cubicBezTo>
                  <a:pt x="4006336" y="109412"/>
                  <a:pt x="4018396" y="105189"/>
                  <a:pt x="4025165" y="99238"/>
                </a:cubicBezTo>
                <a:cubicBezTo>
                  <a:pt x="4031933" y="93286"/>
                  <a:pt x="4039261" y="92232"/>
                  <a:pt x="4047148" y="96076"/>
                </a:cubicBezTo>
                <a:cubicBezTo>
                  <a:pt x="4055035" y="99919"/>
                  <a:pt x="4061937" y="103920"/>
                  <a:pt x="4067852" y="108078"/>
                </a:cubicBezTo>
                <a:cubicBezTo>
                  <a:pt x="4073767" y="112237"/>
                  <a:pt x="4075104" y="117116"/>
                  <a:pt x="4071864" y="122716"/>
                </a:cubicBezTo>
                <a:cubicBezTo>
                  <a:pt x="4068623" y="128316"/>
                  <a:pt x="4066142" y="134984"/>
                  <a:pt x="4064421" y="142721"/>
                </a:cubicBezTo>
                <a:cubicBezTo>
                  <a:pt x="4063991" y="144655"/>
                  <a:pt x="4063642" y="147022"/>
                  <a:pt x="4063376" y="149822"/>
                </a:cubicBezTo>
                <a:lnTo>
                  <a:pt x="4063354" y="150194"/>
                </a:lnTo>
                <a:lnTo>
                  <a:pt x="4064543" y="147460"/>
                </a:lnTo>
                <a:cubicBezTo>
                  <a:pt x="4066335" y="144627"/>
                  <a:pt x="4069044" y="140971"/>
                  <a:pt x="4072670" y="136493"/>
                </a:cubicBezTo>
                <a:cubicBezTo>
                  <a:pt x="4087176" y="118583"/>
                  <a:pt x="4100447" y="98108"/>
                  <a:pt x="4112486" y="75071"/>
                </a:cubicBezTo>
                <a:cubicBezTo>
                  <a:pt x="4124524" y="52033"/>
                  <a:pt x="4128970" y="35094"/>
                  <a:pt x="4125822" y="24253"/>
                </a:cubicBezTo>
                <a:cubicBezTo>
                  <a:pt x="4123461" y="16122"/>
                  <a:pt x="4125114" y="11970"/>
                  <a:pt x="4130779" y="11796"/>
                </a:cubicBezTo>
                <a:close/>
                <a:moveTo>
                  <a:pt x="1658230" y="11359"/>
                </a:moveTo>
                <a:cubicBezTo>
                  <a:pt x="1666246" y="10933"/>
                  <a:pt x="1673329" y="13449"/>
                  <a:pt x="1679481" y="18907"/>
                </a:cubicBezTo>
                <a:cubicBezTo>
                  <a:pt x="1687684" y="26185"/>
                  <a:pt x="1689010" y="31150"/>
                  <a:pt x="1683461" y="33803"/>
                </a:cubicBezTo>
                <a:cubicBezTo>
                  <a:pt x="1677911" y="36456"/>
                  <a:pt x="1671211" y="38241"/>
                  <a:pt x="1663359" y="39159"/>
                </a:cubicBezTo>
                <a:cubicBezTo>
                  <a:pt x="1655508" y="40077"/>
                  <a:pt x="1645183" y="41196"/>
                  <a:pt x="1632384" y="42515"/>
                </a:cubicBezTo>
                <a:cubicBezTo>
                  <a:pt x="1619586" y="43834"/>
                  <a:pt x="1601592" y="45849"/>
                  <a:pt x="1578404" y="48559"/>
                </a:cubicBezTo>
                <a:cubicBezTo>
                  <a:pt x="1587395" y="51657"/>
                  <a:pt x="1591199" y="55278"/>
                  <a:pt x="1589815" y="59422"/>
                </a:cubicBezTo>
                <a:cubicBezTo>
                  <a:pt x="1588432" y="63566"/>
                  <a:pt x="1587324" y="71167"/>
                  <a:pt x="1586492" y="82223"/>
                </a:cubicBezTo>
                <a:cubicBezTo>
                  <a:pt x="1600660" y="80574"/>
                  <a:pt x="1610889" y="78136"/>
                  <a:pt x="1617177" y="74909"/>
                </a:cubicBezTo>
                <a:cubicBezTo>
                  <a:pt x="1623465" y="71683"/>
                  <a:pt x="1630198" y="71511"/>
                  <a:pt x="1637375" y="74393"/>
                </a:cubicBezTo>
                <a:cubicBezTo>
                  <a:pt x="1644552" y="77276"/>
                  <a:pt x="1651364" y="81294"/>
                  <a:pt x="1657810" y="86450"/>
                </a:cubicBezTo>
                <a:cubicBezTo>
                  <a:pt x="1664255" y="91605"/>
                  <a:pt x="1665453" y="97782"/>
                  <a:pt x="1661402" y="104981"/>
                </a:cubicBezTo>
                <a:cubicBezTo>
                  <a:pt x="1657351" y="112180"/>
                  <a:pt x="1656157" y="132937"/>
                  <a:pt x="1657820" y="167253"/>
                </a:cubicBezTo>
                <a:lnTo>
                  <a:pt x="1666145" y="167404"/>
                </a:lnTo>
                <a:cubicBezTo>
                  <a:pt x="1679883" y="165583"/>
                  <a:pt x="1692344" y="163302"/>
                  <a:pt x="1703530" y="160563"/>
                </a:cubicBezTo>
                <a:cubicBezTo>
                  <a:pt x="1714715" y="157825"/>
                  <a:pt x="1724775" y="161883"/>
                  <a:pt x="1733709" y="172738"/>
                </a:cubicBezTo>
                <a:cubicBezTo>
                  <a:pt x="1742643" y="183594"/>
                  <a:pt x="1738090" y="189022"/>
                  <a:pt x="1720050" y="189022"/>
                </a:cubicBezTo>
                <a:cubicBezTo>
                  <a:pt x="1704878" y="189022"/>
                  <a:pt x="1684206" y="189839"/>
                  <a:pt x="1658036" y="191474"/>
                </a:cubicBezTo>
                <a:cubicBezTo>
                  <a:pt x="1658036" y="210173"/>
                  <a:pt x="1658480" y="226615"/>
                  <a:pt x="1659369" y="240797"/>
                </a:cubicBezTo>
                <a:cubicBezTo>
                  <a:pt x="1660258" y="254979"/>
                  <a:pt x="1659749" y="267065"/>
                  <a:pt x="1657842" y="277053"/>
                </a:cubicBezTo>
                <a:cubicBezTo>
                  <a:pt x="1655935" y="287041"/>
                  <a:pt x="1650797" y="296684"/>
                  <a:pt x="1642430" y="305984"/>
                </a:cubicBezTo>
                <a:cubicBezTo>
                  <a:pt x="1634062" y="315284"/>
                  <a:pt x="1627480" y="315000"/>
                  <a:pt x="1622683" y="305134"/>
                </a:cubicBezTo>
                <a:cubicBezTo>
                  <a:pt x="1617887" y="295268"/>
                  <a:pt x="1609504" y="285571"/>
                  <a:pt x="1597538" y="276042"/>
                </a:cubicBezTo>
                <a:cubicBezTo>
                  <a:pt x="1585571" y="266513"/>
                  <a:pt x="1587094" y="263322"/>
                  <a:pt x="1602109" y="266470"/>
                </a:cubicBezTo>
                <a:cubicBezTo>
                  <a:pt x="1617123" y="269617"/>
                  <a:pt x="1625895" y="269338"/>
                  <a:pt x="1628427" y="265631"/>
                </a:cubicBezTo>
                <a:cubicBezTo>
                  <a:pt x="1630958" y="261924"/>
                  <a:pt x="1631997" y="252714"/>
                  <a:pt x="1631545" y="238001"/>
                </a:cubicBezTo>
                <a:cubicBezTo>
                  <a:pt x="1631094" y="223288"/>
                  <a:pt x="1630868" y="208309"/>
                  <a:pt x="1630868" y="193066"/>
                </a:cubicBezTo>
                <a:cubicBezTo>
                  <a:pt x="1587417" y="196636"/>
                  <a:pt x="1551402" y="200522"/>
                  <a:pt x="1522822" y="204724"/>
                </a:cubicBezTo>
                <a:cubicBezTo>
                  <a:pt x="1522033" y="219695"/>
                  <a:pt x="1520954" y="234050"/>
                  <a:pt x="1519584" y="247788"/>
                </a:cubicBezTo>
                <a:cubicBezTo>
                  <a:pt x="1518215" y="261526"/>
                  <a:pt x="1514823" y="273385"/>
                  <a:pt x="1509410" y="283366"/>
                </a:cubicBezTo>
                <a:cubicBezTo>
                  <a:pt x="1503997" y="293347"/>
                  <a:pt x="1498368" y="292540"/>
                  <a:pt x="1492524" y="280946"/>
                </a:cubicBezTo>
                <a:cubicBezTo>
                  <a:pt x="1486681" y="269352"/>
                  <a:pt x="1485781" y="258048"/>
                  <a:pt x="1489825" y="247035"/>
                </a:cubicBezTo>
                <a:cubicBezTo>
                  <a:pt x="1493869" y="236022"/>
                  <a:pt x="1496794" y="222979"/>
                  <a:pt x="1498601" y="207908"/>
                </a:cubicBezTo>
                <a:cubicBezTo>
                  <a:pt x="1482440" y="210532"/>
                  <a:pt x="1469896" y="212540"/>
                  <a:pt x="1460969" y="213931"/>
                </a:cubicBezTo>
                <a:cubicBezTo>
                  <a:pt x="1452042" y="215322"/>
                  <a:pt x="1443484" y="211944"/>
                  <a:pt x="1435296" y="203799"/>
                </a:cubicBezTo>
                <a:cubicBezTo>
                  <a:pt x="1427108" y="195654"/>
                  <a:pt x="1428442" y="191581"/>
                  <a:pt x="1439297" y="191581"/>
                </a:cubicBezTo>
                <a:cubicBezTo>
                  <a:pt x="1447227" y="191581"/>
                  <a:pt x="1467476" y="189495"/>
                  <a:pt x="1500042" y="185322"/>
                </a:cubicBezTo>
                <a:cubicBezTo>
                  <a:pt x="1500874" y="161632"/>
                  <a:pt x="1501290" y="143936"/>
                  <a:pt x="1501290" y="132234"/>
                </a:cubicBezTo>
                <a:cubicBezTo>
                  <a:pt x="1501290" y="120418"/>
                  <a:pt x="1499268" y="110254"/>
                  <a:pt x="1495224" y="101744"/>
                </a:cubicBezTo>
                <a:cubicBezTo>
                  <a:pt x="1491180" y="93233"/>
                  <a:pt x="1492234" y="89443"/>
                  <a:pt x="1498386" y="90375"/>
                </a:cubicBezTo>
                <a:cubicBezTo>
                  <a:pt x="1504538" y="91307"/>
                  <a:pt x="1509521" y="91981"/>
                  <a:pt x="1513335" y="92397"/>
                </a:cubicBezTo>
                <a:cubicBezTo>
                  <a:pt x="1517150" y="92813"/>
                  <a:pt x="1532487" y="91006"/>
                  <a:pt x="1559346" y="86977"/>
                </a:cubicBezTo>
                <a:cubicBezTo>
                  <a:pt x="1559346" y="70070"/>
                  <a:pt x="1558020" y="58189"/>
                  <a:pt x="1555367" y="51334"/>
                </a:cubicBezTo>
                <a:cubicBezTo>
                  <a:pt x="1540023" y="53069"/>
                  <a:pt x="1528515" y="54614"/>
                  <a:pt x="1520843" y="55970"/>
                </a:cubicBezTo>
                <a:cubicBezTo>
                  <a:pt x="1513171" y="57325"/>
                  <a:pt x="1505807" y="58465"/>
                  <a:pt x="1498752" y="59390"/>
                </a:cubicBezTo>
                <a:cubicBezTo>
                  <a:pt x="1491696" y="60315"/>
                  <a:pt x="1483834" y="57006"/>
                  <a:pt x="1475166" y="49463"/>
                </a:cubicBezTo>
                <a:cubicBezTo>
                  <a:pt x="1466497" y="41920"/>
                  <a:pt x="1468340" y="37865"/>
                  <a:pt x="1480694" y="37299"/>
                </a:cubicBezTo>
                <a:cubicBezTo>
                  <a:pt x="1493048" y="36732"/>
                  <a:pt x="1510643" y="35101"/>
                  <a:pt x="1533480" y="32405"/>
                </a:cubicBezTo>
                <a:cubicBezTo>
                  <a:pt x="1556317" y="29709"/>
                  <a:pt x="1578551" y="26558"/>
                  <a:pt x="1600184" y="22951"/>
                </a:cubicBezTo>
                <a:cubicBezTo>
                  <a:pt x="1621816" y="19345"/>
                  <a:pt x="1638389" y="15950"/>
                  <a:pt x="1649905" y="12766"/>
                </a:cubicBezTo>
                <a:cubicBezTo>
                  <a:pt x="1652783" y="11970"/>
                  <a:pt x="1655559" y="11501"/>
                  <a:pt x="1658230" y="11359"/>
                </a:cubicBezTo>
                <a:close/>
                <a:moveTo>
                  <a:pt x="2982918" y="11281"/>
                </a:moveTo>
                <a:cubicBezTo>
                  <a:pt x="2984694" y="11190"/>
                  <a:pt x="2986954" y="11495"/>
                  <a:pt x="2989699" y="12196"/>
                </a:cubicBezTo>
                <a:cubicBezTo>
                  <a:pt x="3000676" y="15000"/>
                  <a:pt x="3009703" y="18251"/>
                  <a:pt x="3016780" y="21951"/>
                </a:cubicBezTo>
                <a:cubicBezTo>
                  <a:pt x="3023857" y="25651"/>
                  <a:pt x="3025355" y="31649"/>
                  <a:pt x="3021276" y="39944"/>
                </a:cubicBezTo>
                <a:cubicBezTo>
                  <a:pt x="3017196" y="48240"/>
                  <a:pt x="3014733" y="74027"/>
                  <a:pt x="3013887" y="117306"/>
                </a:cubicBezTo>
                <a:cubicBezTo>
                  <a:pt x="3040187" y="113793"/>
                  <a:pt x="3061342" y="109993"/>
                  <a:pt x="3077353" y="105906"/>
                </a:cubicBezTo>
                <a:cubicBezTo>
                  <a:pt x="3093364" y="101819"/>
                  <a:pt x="3105464" y="103321"/>
                  <a:pt x="3113652" y="110412"/>
                </a:cubicBezTo>
                <a:cubicBezTo>
                  <a:pt x="3121840" y="117503"/>
                  <a:pt x="3123869" y="122469"/>
                  <a:pt x="3119739" y="125308"/>
                </a:cubicBezTo>
                <a:cubicBezTo>
                  <a:pt x="3115609" y="128147"/>
                  <a:pt x="3100004" y="130693"/>
                  <a:pt x="3072922" y="132944"/>
                </a:cubicBezTo>
                <a:cubicBezTo>
                  <a:pt x="3045841" y="135196"/>
                  <a:pt x="3025581" y="137512"/>
                  <a:pt x="3012145" y="139892"/>
                </a:cubicBezTo>
                <a:lnTo>
                  <a:pt x="3009843" y="160198"/>
                </a:lnTo>
                <a:cubicBezTo>
                  <a:pt x="3030220" y="189409"/>
                  <a:pt x="3047701" y="211525"/>
                  <a:pt x="3062285" y="226546"/>
                </a:cubicBezTo>
                <a:cubicBezTo>
                  <a:pt x="3076869" y="241568"/>
                  <a:pt x="3092790" y="253287"/>
                  <a:pt x="3110049" y="261705"/>
                </a:cubicBezTo>
                <a:cubicBezTo>
                  <a:pt x="3127307" y="270123"/>
                  <a:pt x="3143268" y="277884"/>
                  <a:pt x="3157931" y="284990"/>
                </a:cubicBezTo>
                <a:cubicBezTo>
                  <a:pt x="3172593" y="292095"/>
                  <a:pt x="3167298" y="295648"/>
                  <a:pt x="3142045" y="295648"/>
                </a:cubicBezTo>
                <a:cubicBezTo>
                  <a:pt x="3120320" y="295648"/>
                  <a:pt x="3103262" y="295408"/>
                  <a:pt x="3090872" y="294928"/>
                </a:cubicBezTo>
                <a:cubicBezTo>
                  <a:pt x="3078482" y="294447"/>
                  <a:pt x="3067799" y="287826"/>
                  <a:pt x="3058822" y="275063"/>
                </a:cubicBezTo>
                <a:cubicBezTo>
                  <a:pt x="3049845" y="262300"/>
                  <a:pt x="3041485" y="249541"/>
                  <a:pt x="3033741" y="236785"/>
                </a:cubicBezTo>
                <a:cubicBezTo>
                  <a:pt x="3025997" y="224030"/>
                  <a:pt x="3016662" y="204954"/>
                  <a:pt x="3005734" y="179557"/>
                </a:cubicBezTo>
                <a:cubicBezTo>
                  <a:pt x="2998321" y="214160"/>
                  <a:pt x="2986483" y="239825"/>
                  <a:pt x="2970221" y="256553"/>
                </a:cubicBezTo>
                <a:cubicBezTo>
                  <a:pt x="2953959" y="273281"/>
                  <a:pt x="2934198" y="285105"/>
                  <a:pt x="2910938" y="292024"/>
                </a:cubicBezTo>
                <a:cubicBezTo>
                  <a:pt x="2887679" y="298943"/>
                  <a:pt x="2884094" y="296921"/>
                  <a:pt x="2900183" y="285958"/>
                </a:cubicBezTo>
                <a:cubicBezTo>
                  <a:pt x="2916273" y="274995"/>
                  <a:pt x="2930029" y="263365"/>
                  <a:pt x="2941451" y="251068"/>
                </a:cubicBezTo>
                <a:cubicBezTo>
                  <a:pt x="2952873" y="238771"/>
                  <a:pt x="2962606" y="223008"/>
                  <a:pt x="2970651" y="203778"/>
                </a:cubicBezTo>
                <a:cubicBezTo>
                  <a:pt x="2978696" y="184547"/>
                  <a:pt x="2983608" y="164779"/>
                  <a:pt x="2985386" y="144474"/>
                </a:cubicBezTo>
                <a:cubicBezTo>
                  <a:pt x="2957078" y="148977"/>
                  <a:pt x="2939558" y="152128"/>
                  <a:pt x="2932826" y="153928"/>
                </a:cubicBezTo>
                <a:cubicBezTo>
                  <a:pt x="2926093" y="155727"/>
                  <a:pt x="2916524" y="151651"/>
                  <a:pt x="2904120" y="141699"/>
                </a:cubicBezTo>
                <a:cubicBezTo>
                  <a:pt x="2891716" y="131747"/>
                  <a:pt x="2893763" y="127226"/>
                  <a:pt x="2910261" y="128137"/>
                </a:cubicBezTo>
                <a:cubicBezTo>
                  <a:pt x="2926760" y="129047"/>
                  <a:pt x="2952281" y="126979"/>
                  <a:pt x="2986827" y="121931"/>
                </a:cubicBezTo>
                <a:cubicBezTo>
                  <a:pt x="2987673" y="100091"/>
                  <a:pt x="2987874" y="80574"/>
                  <a:pt x="2987429" y="63380"/>
                </a:cubicBezTo>
                <a:cubicBezTo>
                  <a:pt x="2986985" y="46186"/>
                  <a:pt x="2984507" y="32656"/>
                  <a:pt x="2979998" y="22790"/>
                </a:cubicBezTo>
                <a:cubicBezTo>
                  <a:pt x="2976615" y="15390"/>
                  <a:pt x="2977588" y="11554"/>
                  <a:pt x="2982918" y="11281"/>
                </a:cubicBezTo>
                <a:close/>
                <a:moveTo>
                  <a:pt x="5063076" y="11056"/>
                </a:moveTo>
                <a:cubicBezTo>
                  <a:pt x="5066012" y="10418"/>
                  <a:pt x="5071429" y="11705"/>
                  <a:pt x="5079327" y="14917"/>
                </a:cubicBezTo>
                <a:cubicBezTo>
                  <a:pt x="5095123" y="21342"/>
                  <a:pt x="5101433" y="28067"/>
                  <a:pt x="5098256" y="35094"/>
                </a:cubicBezTo>
                <a:cubicBezTo>
                  <a:pt x="5095080" y="42121"/>
                  <a:pt x="5093069" y="61881"/>
                  <a:pt x="5092223" y="94376"/>
                </a:cubicBezTo>
                <a:cubicBezTo>
                  <a:pt x="5105172" y="91666"/>
                  <a:pt x="5113808" y="93627"/>
                  <a:pt x="5118131" y="100259"/>
                </a:cubicBezTo>
                <a:cubicBezTo>
                  <a:pt x="5122455" y="106892"/>
                  <a:pt x="5113819" y="114051"/>
                  <a:pt x="5092223" y="121737"/>
                </a:cubicBezTo>
                <a:lnTo>
                  <a:pt x="5092223" y="147012"/>
                </a:lnTo>
                <a:cubicBezTo>
                  <a:pt x="5098590" y="141133"/>
                  <a:pt x="5105132" y="136963"/>
                  <a:pt x="5111850" y="134504"/>
                </a:cubicBezTo>
                <a:cubicBezTo>
                  <a:pt x="5118569" y="132044"/>
                  <a:pt x="5119938" y="134457"/>
                  <a:pt x="5115959" y="141742"/>
                </a:cubicBezTo>
                <a:cubicBezTo>
                  <a:pt x="5111980" y="149027"/>
                  <a:pt x="5104068" y="158592"/>
                  <a:pt x="5092223" y="170437"/>
                </a:cubicBezTo>
                <a:lnTo>
                  <a:pt x="5092223" y="229418"/>
                </a:lnTo>
                <a:cubicBezTo>
                  <a:pt x="5092223" y="256206"/>
                  <a:pt x="5088501" y="275289"/>
                  <a:pt x="5081059" y="286668"/>
                </a:cubicBezTo>
                <a:cubicBezTo>
                  <a:pt x="5073616" y="298047"/>
                  <a:pt x="5067608" y="298921"/>
                  <a:pt x="5063033" y="289292"/>
                </a:cubicBezTo>
                <a:cubicBezTo>
                  <a:pt x="5058459" y="279663"/>
                  <a:pt x="5052256" y="269739"/>
                  <a:pt x="5044427" y="259522"/>
                </a:cubicBezTo>
                <a:cubicBezTo>
                  <a:pt x="5036597" y="249304"/>
                  <a:pt x="5037289" y="245544"/>
                  <a:pt x="5046502" y="248240"/>
                </a:cubicBezTo>
                <a:cubicBezTo>
                  <a:pt x="5055716" y="250935"/>
                  <a:pt x="5061155" y="252373"/>
                  <a:pt x="5062818" y="252552"/>
                </a:cubicBezTo>
                <a:cubicBezTo>
                  <a:pt x="5064482" y="252732"/>
                  <a:pt x="5065722" y="249326"/>
                  <a:pt x="5066539" y="242335"/>
                </a:cubicBezTo>
                <a:cubicBezTo>
                  <a:pt x="5067357" y="235344"/>
                  <a:pt x="5068217" y="216218"/>
                  <a:pt x="5069121" y="184956"/>
                </a:cubicBezTo>
                <a:cubicBezTo>
                  <a:pt x="5055368" y="198049"/>
                  <a:pt x="5044599" y="208058"/>
                  <a:pt x="5036812" y="214985"/>
                </a:cubicBezTo>
                <a:cubicBezTo>
                  <a:pt x="5029025" y="221911"/>
                  <a:pt x="5023354" y="227636"/>
                  <a:pt x="5019797" y="232161"/>
                </a:cubicBezTo>
                <a:cubicBezTo>
                  <a:pt x="5016241" y="236685"/>
                  <a:pt x="5009401" y="233684"/>
                  <a:pt x="4999277" y="223158"/>
                </a:cubicBezTo>
                <a:cubicBezTo>
                  <a:pt x="4989153" y="212633"/>
                  <a:pt x="4988056" y="206800"/>
                  <a:pt x="4995985" y="205660"/>
                </a:cubicBezTo>
                <a:cubicBezTo>
                  <a:pt x="5003916" y="204520"/>
                  <a:pt x="5014531" y="199515"/>
                  <a:pt x="5027831" y="190646"/>
                </a:cubicBezTo>
                <a:cubicBezTo>
                  <a:pt x="5041132" y="181776"/>
                  <a:pt x="5054895" y="171899"/>
                  <a:pt x="5069121" y="161015"/>
                </a:cubicBezTo>
                <a:lnTo>
                  <a:pt x="5069121" y="125566"/>
                </a:lnTo>
                <a:cubicBezTo>
                  <a:pt x="5059628" y="128276"/>
                  <a:pt x="5051320" y="130080"/>
                  <a:pt x="5044201" y="130976"/>
                </a:cubicBezTo>
                <a:cubicBezTo>
                  <a:pt x="5037081" y="131872"/>
                  <a:pt x="5028656" y="129990"/>
                  <a:pt x="5018926" y="125330"/>
                </a:cubicBezTo>
                <a:cubicBezTo>
                  <a:pt x="5009196" y="120669"/>
                  <a:pt x="5009709" y="117088"/>
                  <a:pt x="5020464" y="114585"/>
                </a:cubicBezTo>
                <a:cubicBezTo>
                  <a:pt x="5031219" y="112083"/>
                  <a:pt x="5047438" y="107498"/>
                  <a:pt x="5069121" y="100829"/>
                </a:cubicBezTo>
                <a:cubicBezTo>
                  <a:pt x="5069121" y="77813"/>
                  <a:pt x="5068898" y="60623"/>
                  <a:pt x="5068454" y="49258"/>
                </a:cubicBezTo>
                <a:cubicBezTo>
                  <a:pt x="5068010" y="37894"/>
                  <a:pt x="5065761" y="27723"/>
                  <a:pt x="5061710" y="18746"/>
                </a:cubicBezTo>
                <a:cubicBezTo>
                  <a:pt x="5059684" y="14258"/>
                  <a:pt x="5060140" y="11694"/>
                  <a:pt x="5063076" y="11056"/>
                </a:cubicBezTo>
                <a:close/>
                <a:moveTo>
                  <a:pt x="1859282" y="10776"/>
                </a:moveTo>
                <a:cubicBezTo>
                  <a:pt x="1864731" y="11744"/>
                  <a:pt x="1872181" y="14028"/>
                  <a:pt x="1881631" y="17627"/>
                </a:cubicBezTo>
                <a:cubicBezTo>
                  <a:pt x="1891081" y="21227"/>
                  <a:pt x="1893992" y="27232"/>
                  <a:pt x="1890364" y="35642"/>
                </a:cubicBezTo>
                <a:cubicBezTo>
                  <a:pt x="1886736" y="44053"/>
                  <a:pt x="1884499" y="62727"/>
                  <a:pt x="1883653" y="91666"/>
                </a:cubicBezTo>
                <a:cubicBezTo>
                  <a:pt x="1888916" y="90031"/>
                  <a:pt x="1894322" y="88497"/>
                  <a:pt x="1899872" y="87063"/>
                </a:cubicBezTo>
                <a:cubicBezTo>
                  <a:pt x="1905422" y="85629"/>
                  <a:pt x="1909957" y="87149"/>
                  <a:pt x="1913477" y="91623"/>
                </a:cubicBezTo>
                <a:cubicBezTo>
                  <a:pt x="1916998" y="96097"/>
                  <a:pt x="1916101" y="100112"/>
                  <a:pt x="1910788" y="103669"/>
                </a:cubicBezTo>
                <a:cubicBezTo>
                  <a:pt x="1905475" y="107225"/>
                  <a:pt x="1896430" y="111405"/>
                  <a:pt x="1883653" y="116209"/>
                </a:cubicBezTo>
                <a:lnTo>
                  <a:pt x="1883653" y="142968"/>
                </a:lnTo>
                <a:cubicBezTo>
                  <a:pt x="1901650" y="130363"/>
                  <a:pt x="1909437" y="126674"/>
                  <a:pt x="1907013" y="131901"/>
                </a:cubicBezTo>
                <a:cubicBezTo>
                  <a:pt x="1904590" y="137128"/>
                  <a:pt x="1896803" y="147629"/>
                  <a:pt x="1883653" y="163403"/>
                </a:cubicBezTo>
                <a:cubicBezTo>
                  <a:pt x="1883653" y="166472"/>
                  <a:pt x="1883667" y="169939"/>
                  <a:pt x="1883694" y="173804"/>
                </a:cubicBezTo>
                <a:lnTo>
                  <a:pt x="1883766" y="181249"/>
                </a:lnTo>
                <a:lnTo>
                  <a:pt x="1893795" y="177955"/>
                </a:lnTo>
                <a:cubicBezTo>
                  <a:pt x="1908759" y="176313"/>
                  <a:pt x="1930746" y="173362"/>
                  <a:pt x="1959756" y="169103"/>
                </a:cubicBezTo>
                <a:cubicBezTo>
                  <a:pt x="1965607" y="152010"/>
                  <a:pt x="1966959" y="138881"/>
                  <a:pt x="1963811" y="129718"/>
                </a:cubicBezTo>
                <a:cubicBezTo>
                  <a:pt x="1960664" y="120554"/>
                  <a:pt x="1962743" y="116682"/>
                  <a:pt x="1970049" y="118102"/>
                </a:cubicBezTo>
                <a:cubicBezTo>
                  <a:pt x="1977356" y="119522"/>
                  <a:pt x="1984805" y="122135"/>
                  <a:pt x="1992398" y="125943"/>
                </a:cubicBezTo>
                <a:cubicBezTo>
                  <a:pt x="1999992" y="129750"/>
                  <a:pt x="2001232" y="135020"/>
                  <a:pt x="1996120" y="141753"/>
                </a:cubicBezTo>
                <a:cubicBezTo>
                  <a:pt x="1991007" y="148485"/>
                  <a:pt x="1986365" y="156534"/>
                  <a:pt x="1982192" y="165898"/>
                </a:cubicBezTo>
                <a:lnTo>
                  <a:pt x="2002282" y="162607"/>
                </a:lnTo>
                <a:cubicBezTo>
                  <a:pt x="2002282" y="147708"/>
                  <a:pt x="2011396" y="146109"/>
                  <a:pt x="2029622" y="157810"/>
                </a:cubicBezTo>
                <a:cubicBezTo>
                  <a:pt x="2048680" y="156978"/>
                  <a:pt x="2063074" y="155419"/>
                  <a:pt x="2072804" y="153132"/>
                </a:cubicBezTo>
                <a:cubicBezTo>
                  <a:pt x="2082534" y="150844"/>
                  <a:pt x="2091686" y="154164"/>
                  <a:pt x="2100262" y="163091"/>
                </a:cubicBezTo>
                <a:cubicBezTo>
                  <a:pt x="2108837" y="172018"/>
                  <a:pt x="2106844" y="176771"/>
                  <a:pt x="2094282" y="177352"/>
                </a:cubicBezTo>
                <a:cubicBezTo>
                  <a:pt x="2081720" y="177933"/>
                  <a:pt x="2059328" y="179070"/>
                  <a:pt x="2027105" y="180762"/>
                </a:cubicBezTo>
                <a:cubicBezTo>
                  <a:pt x="2021240" y="202587"/>
                  <a:pt x="2015719" y="217078"/>
                  <a:pt x="2010542" y="224234"/>
                </a:cubicBezTo>
                <a:cubicBezTo>
                  <a:pt x="2024711" y="228938"/>
                  <a:pt x="2036724" y="234810"/>
                  <a:pt x="2046583" y="241851"/>
                </a:cubicBezTo>
                <a:cubicBezTo>
                  <a:pt x="2056442" y="248892"/>
                  <a:pt x="2063020" y="256037"/>
                  <a:pt x="2066319" y="263286"/>
                </a:cubicBezTo>
                <a:cubicBezTo>
                  <a:pt x="2069617" y="270535"/>
                  <a:pt x="2069431" y="277967"/>
                  <a:pt x="2065759" y="285581"/>
                </a:cubicBezTo>
                <a:cubicBezTo>
                  <a:pt x="2062088" y="293196"/>
                  <a:pt x="2054215" y="290787"/>
                  <a:pt x="2042141" y="278354"/>
                </a:cubicBezTo>
                <a:cubicBezTo>
                  <a:pt x="2030067" y="265921"/>
                  <a:pt x="2014794" y="254141"/>
                  <a:pt x="1996324" y="243013"/>
                </a:cubicBezTo>
                <a:cubicBezTo>
                  <a:pt x="1982142" y="257869"/>
                  <a:pt x="1966554" y="269201"/>
                  <a:pt x="1949561" y="277010"/>
                </a:cubicBezTo>
                <a:cubicBezTo>
                  <a:pt x="1932567" y="284818"/>
                  <a:pt x="1916410" y="290102"/>
                  <a:pt x="1901087" y="292863"/>
                </a:cubicBezTo>
                <a:cubicBezTo>
                  <a:pt x="1885765" y="295623"/>
                  <a:pt x="1887711" y="290830"/>
                  <a:pt x="1906927" y="278483"/>
                </a:cubicBezTo>
                <a:cubicBezTo>
                  <a:pt x="1924723" y="269578"/>
                  <a:pt x="1939329" y="261174"/>
                  <a:pt x="1950744" y="253273"/>
                </a:cubicBezTo>
                <a:cubicBezTo>
                  <a:pt x="1962159" y="245372"/>
                  <a:pt x="1970784" y="238022"/>
                  <a:pt x="1976621" y="231225"/>
                </a:cubicBezTo>
                <a:cubicBezTo>
                  <a:pt x="1962022" y="224471"/>
                  <a:pt x="1952300" y="220201"/>
                  <a:pt x="1947453" y="218415"/>
                </a:cubicBezTo>
                <a:cubicBezTo>
                  <a:pt x="1942606" y="216630"/>
                  <a:pt x="1941563" y="212489"/>
                  <a:pt x="1944323" y="205993"/>
                </a:cubicBezTo>
                <a:cubicBezTo>
                  <a:pt x="1947083" y="199497"/>
                  <a:pt x="1950206" y="193388"/>
                  <a:pt x="1953691" y="187666"/>
                </a:cubicBezTo>
                <a:cubicBezTo>
                  <a:pt x="1932754" y="191237"/>
                  <a:pt x="1918220" y="194378"/>
                  <a:pt x="1910089" y="197088"/>
                </a:cubicBezTo>
                <a:cubicBezTo>
                  <a:pt x="1901958" y="199798"/>
                  <a:pt x="1893469" y="197697"/>
                  <a:pt x="1884621" y="190785"/>
                </a:cubicBezTo>
                <a:lnTo>
                  <a:pt x="1883854" y="189303"/>
                </a:lnTo>
                <a:lnTo>
                  <a:pt x="1884022" y="201773"/>
                </a:lnTo>
                <a:cubicBezTo>
                  <a:pt x="1884104" y="207230"/>
                  <a:pt x="1884200" y="213086"/>
                  <a:pt x="1884309" y="219340"/>
                </a:cubicBezTo>
                <a:cubicBezTo>
                  <a:pt x="1884746" y="244357"/>
                  <a:pt x="1884252" y="260432"/>
                  <a:pt x="1882825" y="267567"/>
                </a:cubicBezTo>
                <a:cubicBezTo>
                  <a:pt x="1881398" y="274701"/>
                  <a:pt x="1877401" y="282513"/>
                  <a:pt x="1870833" y="291002"/>
                </a:cubicBezTo>
                <a:cubicBezTo>
                  <a:pt x="1864265" y="299491"/>
                  <a:pt x="1858741" y="298685"/>
                  <a:pt x="1854259" y="288582"/>
                </a:cubicBezTo>
                <a:cubicBezTo>
                  <a:pt x="1849778" y="278479"/>
                  <a:pt x="1843407" y="267204"/>
                  <a:pt x="1835147" y="254757"/>
                </a:cubicBezTo>
                <a:cubicBezTo>
                  <a:pt x="1826887" y="242310"/>
                  <a:pt x="1828511" y="238563"/>
                  <a:pt x="1840019" y="243518"/>
                </a:cubicBezTo>
                <a:cubicBezTo>
                  <a:pt x="1851527" y="248473"/>
                  <a:pt x="1857611" y="250789"/>
                  <a:pt x="1858271" y="250466"/>
                </a:cubicBezTo>
                <a:cubicBezTo>
                  <a:pt x="1858931" y="250143"/>
                  <a:pt x="1859476" y="246773"/>
                  <a:pt x="1859906" y="240356"/>
                </a:cubicBezTo>
                <a:cubicBezTo>
                  <a:pt x="1860336" y="233939"/>
                  <a:pt x="1861003" y="213672"/>
                  <a:pt x="1861906" y="179557"/>
                </a:cubicBezTo>
                <a:cubicBezTo>
                  <a:pt x="1839837" y="203706"/>
                  <a:pt x="1826511" y="219642"/>
                  <a:pt x="1821929" y="227364"/>
                </a:cubicBezTo>
                <a:cubicBezTo>
                  <a:pt x="1817347" y="235086"/>
                  <a:pt x="1811493" y="237513"/>
                  <a:pt x="1804366" y="234645"/>
                </a:cubicBezTo>
                <a:cubicBezTo>
                  <a:pt x="1797239" y="231777"/>
                  <a:pt x="1790872" y="227600"/>
                  <a:pt x="1785265" y="222115"/>
                </a:cubicBezTo>
                <a:cubicBezTo>
                  <a:pt x="1779658" y="216630"/>
                  <a:pt x="1780741" y="212497"/>
                  <a:pt x="1788513" y="209715"/>
                </a:cubicBezTo>
                <a:cubicBezTo>
                  <a:pt x="1796285" y="206933"/>
                  <a:pt x="1806384" y="201107"/>
                  <a:pt x="1818810" y="192237"/>
                </a:cubicBezTo>
                <a:cubicBezTo>
                  <a:pt x="1831236" y="183368"/>
                  <a:pt x="1845601" y="171218"/>
                  <a:pt x="1861906" y="155788"/>
                </a:cubicBezTo>
                <a:lnTo>
                  <a:pt x="1861906" y="122877"/>
                </a:lnTo>
                <a:cubicBezTo>
                  <a:pt x="1855654" y="126348"/>
                  <a:pt x="1848172" y="129241"/>
                  <a:pt x="1839460" y="131557"/>
                </a:cubicBezTo>
                <a:cubicBezTo>
                  <a:pt x="1830749" y="133873"/>
                  <a:pt x="1821962" y="132116"/>
                  <a:pt x="1813099" y="126287"/>
                </a:cubicBezTo>
                <a:cubicBezTo>
                  <a:pt x="1804237" y="120457"/>
                  <a:pt x="1804990" y="116636"/>
                  <a:pt x="1815358" y="114822"/>
                </a:cubicBezTo>
                <a:cubicBezTo>
                  <a:pt x="1825726" y="113008"/>
                  <a:pt x="1841242" y="107964"/>
                  <a:pt x="1861906" y="99689"/>
                </a:cubicBezTo>
                <a:cubicBezTo>
                  <a:pt x="1861906" y="82825"/>
                  <a:pt x="1861684" y="68234"/>
                  <a:pt x="1861239" y="55916"/>
                </a:cubicBezTo>
                <a:cubicBezTo>
                  <a:pt x="1860795" y="43598"/>
                  <a:pt x="1858995" y="32753"/>
                  <a:pt x="1855840" y="23381"/>
                </a:cubicBezTo>
                <a:cubicBezTo>
                  <a:pt x="1852685" y="14010"/>
                  <a:pt x="1853833" y="9808"/>
                  <a:pt x="1859282" y="10776"/>
                </a:cubicBezTo>
                <a:close/>
                <a:moveTo>
                  <a:pt x="903049" y="5367"/>
                </a:moveTo>
                <a:cubicBezTo>
                  <a:pt x="909373" y="6327"/>
                  <a:pt x="917049" y="8930"/>
                  <a:pt x="926076" y="13175"/>
                </a:cubicBezTo>
                <a:cubicBezTo>
                  <a:pt x="935103" y="17419"/>
                  <a:pt x="937949" y="22030"/>
                  <a:pt x="934615" y="27006"/>
                </a:cubicBezTo>
                <a:cubicBezTo>
                  <a:pt x="931281" y="31982"/>
                  <a:pt x="926646" y="40486"/>
                  <a:pt x="920709" y="52517"/>
                </a:cubicBezTo>
                <a:cubicBezTo>
                  <a:pt x="930331" y="50911"/>
                  <a:pt x="939197" y="48710"/>
                  <a:pt x="947306" y="45913"/>
                </a:cubicBezTo>
                <a:cubicBezTo>
                  <a:pt x="955416" y="43117"/>
                  <a:pt x="962461" y="44702"/>
                  <a:pt x="968440" y="50667"/>
                </a:cubicBezTo>
                <a:cubicBezTo>
                  <a:pt x="974420" y="56633"/>
                  <a:pt x="974671" y="60910"/>
                  <a:pt x="969193" y="63498"/>
                </a:cubicBezTo>
                <a:cubicBezTo>
                  <a:pt x="963715" y="66087"/>
                  <a:pt x="956337" y="68313"/>
                  <a:pt x="947059" y="70177"/>
                </a:cubicBezTo>
                <a:lnTo>
                  <a:pt x="915611" y="76437"/>
                </a:lnTo>
                <a:cubicBezTo>
                  <a:pt x="912384" y="85328"/>
                  <a:pt x="909588" y="91752"/>
                  <a:pt x="907222" y="95710"/>
                </a:cubicBezTo>
                <a:cubicBezTo>
                  <a:pt x="919125" y="93301"/>
                  <a:pt x="927108" y="90451"/>
                  <a:pt x="931174" y="87160"/>
                </a:cubicBezTo>
                <a:cubicBezTo>
                  <a:pt x="935239" y="83868"/>
                  <a:pt x="941495" y="83926"/>
                  <a:pt x="949941" y="87332"/>
                </a:cubicBezTo>
                <a:cubicBezTo>
                  <a:pt x="958388" y="90737"/>
                  <a:pt x="965300" y="95312"/>
                  <a:pt x="970677" y="101055"/>
                </a:cubicBezTo>
                <a:cubicBezTo>
                  <a:pt x="976055" y="106798"/>
                  <a:pt x="976697" y="112144"/>
                  <a:pt x="972603" y="117091"/>
                </a:cubicBezTo>
                <a:cubicBezTo>
                  <a:pt x="968508" y="122039"/>
                  <a:pt x="966024" y="131897"/>
                  <a:pt x="965149" y="146668"/>
                </a:cubicBezTo>
                <a:cubicBezTo>
                  <a:pt x="964275" y="161438"/>
                  <a:pt x="963407" y="182698"/>
                  <a:pt x="962547" y="210446"/>
                </a:cubicBezTo>
                <a:cubicBezTo>
                  <a:pt x="976270" y="207822"/>
                  <a:pt x="987624" y="205818"/>
                  <a:pt x="996608" y="204434"/>
                </a:cubicBezTo>
                <a:cubicBezTo>
                  <a:pt x="1005592" y="203050"/>
                  <a:pt x="1013859" y="206710"/>
                  <a:pt x="1021409" y="215415"/>
                </a:cubicBezTo>
                <a:cubicBezTo>
                  <a:pt x="1028960" y="224119"/>
                  <a:pt x="1028727" y="229095"/>
                  <a:pt x="1020710" y="230343"/>
                </a:cubicBezTo>
                <a:cubicBezTo>
                  <a:pt x="1012694" y="231591"/>
                  <a:pt x="1002147" y="231988"/>
                  <a:pt x="989069" y="231537"/>
                </a:cubicBezTo>
                <a:cubicBezTo>
                  <a:pt x="975990" y="231085"/>
                  <a:pt x="958797" y="231974"/>
                  <a:pt x="937487" y="234204"/>
                </a:cubicBezTo>
                <a:cubicBezTo>
                  <a:pt x="916177" y="236434"/>
                  <a:pt x="896280" y="238897"/>
                  <a:pt x="877796" y="241593"/>
                </a:cubicBezTo>
                <a:lnTo>
                  <a:pt x="876379" y="241837"/>
                </a:lnTo>
                <a:lnTo>
                  <a:pt x="876753" y="241959"/>
                </a:lnTo>
                <a:cubicBezTo>
                  <a:pt x="884604" y="245873"/>
                  <a:pt x="890903" y="250197"/>
                  <a:pt x="895649" y="254929"/>
                </a:cubicBezTo>
                <a:cubicBezTo>
                  <a:pt x="900654" y="260135"/>
                  <a:pt x="899987" y="264921"/>
                  <a:pt x="893649" y="269287"/>
                </a:cubicBezTo>
                <a:cubicBezTo>
                  <a:pt x="887311" y="273654"/>
                  <a:pt x="878441" y="280623"/>
                  <a:pt x="867041" y="290195"/>
                </a:cubicBezTo>
                <a:cubicBezTo>
                  <a:pt x="855640" y="299767"/>
                  <a:pt x="841913" y="307343"/>
                  <a:pt x="825859" y="312921"/>
                </a:cubicBezTo>
                <a:cubicBezTo>
                  <a:pt x="809805" y="318499"/>
                  <a:pt x="807088" y="316506"/>
                  <a:pt x="817707" y="306941"/>
                </a:cubicBezTo>
                <a:cubicBezTo>
                  <a:pt x="828326" y="297376"/>
                  <a:pt x="837790" y="287564"/>
                  <a:pt x="846100" y="277504"/>
                </a:cubicBezTo>
                <a:cubicBezTo>
                  <a:pt x="854410" y="267445"/>
                  <a:pt x="859634" y="258027"/>
                  <a:pt x="861771" y="249251"/>
                </a:cubicBezTo>
                <a:lnTo>
                  <a:pt x="863857" y="243990"/>
                </a:lnTo>
                <a:lnTo>
                  <a:pt x="838389" y="248369"/>
                </a:lnTo>
                <a:cubicBezTo>
                  <a:pt x="830602" y="250190"/>
                  <a:pt x="822102" y="247254"/>
                  <a:pt x="812889" y="239560"/>
                </a:cubicBezTo>
                <a:cubicBezTo>
                  <a:pt x="803675" y="231867"/>
                  <a:pt x="806295" y="228020"/>
                  <a:pt x="820750" y="228020"/>
                </a:cubicBezTo>
                <a:cubicBezTo>
                  <a:pt x="832337" y="228020"/>
                  <a:pt x="844046" y="227281"/>
                  <a:pt x="855877" y="225804"/>
                </a:cubicBezTo>
                <a:cubicBezTo>
                  <a:pt x="856694" y="211120"/>
                  <a:pt x="857103" y="190284"/>
                  <a:pt x="857103" y="163295"/>
                </a:cubicBezTo>
                <a:cubicBezTo>
                  <a:pt x="857103" y="137268"/>
                  <a:pt x="854855" y="120174"/>
                  <a:pt x="850359" y="112015"/>
                </a:cubicBezTo>
                <a:cubicBezTo>
                  <a:pt x="845864" y="103855"/>
                  <a:pt x="847427" y="100478"/>
                  <a:pt x="855049" y="101883"/>
                </a:cubicBezTo>
                <a:cubicBezTo>
                  <a:pt x="862670" y="103289"/>
                  <a:pt x="867202" y="103963"/>
                  <a:pt x="868643" y="103905"/>
                </a:cubicBezTo>
                <a:cubicBezTo>
                  <a:pt x="870085" y="103848"/>
                  <a:pt x="875889" y="103145"/>
                  <a:pt x="886056" y="101797"/>
                </a:cubicBezTo>
                <a:cubicBezTo>
                  <a:pt x="887490" y="97553"/>
                  <a:pt x="889541" y="90182"/>
                  <a:pt x="892208" y="79685"/>
                </a:cubicBezTo>
                <a:cubicBezTo>
                  <a:pt x="883862" y="81477"/>
                  <a:pt x="877391" y="82825"/>
                  <a:pt x="872795" y="83729"/>
                </a:cubicBezTo>
                <a:cubicBezTo>
                  <a:pt x="868199" y="84632"/>
                  <a:pt x="861735" y="82176"/>
                  <a:pt x="853403" y="76361"/>
                </a:cubicBezTo>
                <a:cubicBezTo>
                  <a:pt x="845071" y="70546"/>
                  <a:pt x="845853" y="66470"/>
                  <a:pt x="855748" y="64133"/>
                </a:cubicBezTo>
                <a:cubicBezTo>
                  <a:pt x="865642" y="61795"/>
                  <a:pt x="878871" y="59494"/>
                  <a:pt x="895434" y="57228"/>
                </a:cubicBezTo>
                <a:cubicBezTo>
                  <a:pt x="896883" y="52137"/>
                  <a:pt x="898055" y="44849"/>
                  <a:pt x="898951" y="35363"/>
                </a:cubicBezTo>
                <a:cubicBezTo>
                  <a:pt x="899848" y="25877"/>
                  <a:pt x="899174" y="18266"/>
                  <a:pt x="896929" y="12529"/>
                </a:cubicBezTo>
                <a:cubicBezTo>
                  <a:pt x="894685" y="6793"/>
                  <a:pt x="896725" y="4406"/>
                  <a:pt x="903049" y="5367"/>
                </a:cubicBezTo>
                <a:close/>
                <a:moveTo>
                  <a:pt x="188674" y="5367"/>
                </a:moveTo>
                <a:cubicBezTo>
                  <a:pt x="194998" y="6327"/>
                  <a:pt x="202673" y="8930"/>
                  <a:pt x="211701" y="13175"/>
                </a:cubicBezTo>
                <a:cubicBezTo>
                  <a:pt x="220728" y="17419"/>
                  <a:pt x="223575" y="22030"/>
                  <a:pt x="220240" y="27006"/>
                </a:cubicBezTo>
                <a:cubicBezTo>
                  <a:pt x="216906" y="31982"/>
                  <a:pt x="212271" y="40486"/>
                  <a:pt x="206334" y="52517"/>
                </a:cubicBezTo>
                <a:cubicBezTo>
                  <a:pt x="215956" y="50911"/>
                  <a:pt x="224822" y="48710"/>
                  <a:pt x="232931" y="45913"/>
                </a:cubicBezTo>
                <a:cubicBezTo>
                  <a:pt x="241041" y="43117"/>
                  <a:pt x="248085" y="44702"/>
                  <a:pt x="254065" y="50667"/>
                </a:cubicBezTo>
                <a:cubicBezTo>
                  <a:pt x="260045" y="56633"/>
                  <a:pt x="260296" y="60910"/>
                  <a:pt x="254818" y="63498"/>
                </a:cubicBezTo>
                <a:cubicBezTo>
                  <a:pt x="249340" y="66087"/>
                  <a:pt x="241962" y="68313"/>
                  <a:pt x="232684" y="70177"/>
                </a:cubicBezTo>
                <a:lnTo>
                  <a:pt x="201236" y="76437"/>
                </a:lnTo>
                <a:cubicBezTo>
                  <a:pt x="198010" y="85328"/>
                  <a:pt x="195213" y="91752"/>
                  <a:pt x="192847" y="95710"/>
                </a:cubicBezTo>
                <a:cubicBezTo>
                  <a:pt x="204749" y="93301"/>
                  <a:pt x="212733" y="90451"/>
                  <a:pt x="216799" y="87160"/>
                </a:cubicBezTo>
                <a:cubicBezTo>
                  <a:pt x="220864" y="83868"/>
                  <a:pt x="227120" y="83926"/>
                  <a:pt x="235567" y="87332"/>
                </a:cubicBezTo>
                <a:cubicBezTo>
                  <a:pt x="244013" y="90737"/>
                  <a:pt x="250925" y="95312"/>
                  <a:pt x="256303" y="101055"/>
                </a:cubicBezTo>
                <a:cubicBezTo>
                  <a:pt x="261680" y="106798"/>
                  <a:pt x="262322" y="112144"/>
                  <a:pt x="258228" y="117091"/>
                </a:cubicBezTo>
                <a:cubicBezTo>
                  <a:pt x="254134" y="122039"/>
                  <a:pt x="251649" y="131897"/>
                  <a:pt x="250774" y="146668"/>
                </a:cubicBezTo>
                <a:cubicBezTo>
                  <a:pt x="249899" y="161438"/>
                  <a:pt x="249032" y="182698"/>
                  <a:pt x="248171" y="210446"/>
                </a:cubicBezTo>
                <a:cubicBezTo>
                  <a:pt x="261895" y="207822"/>
                  <a:pt x="273249" y="205818"/>
                  <a:pt x="282233" y="204434"/>
                </a:cubicBezTo>
                <a:cubicBezTo>
                  <a:pt x="291217" y="203050"/>
                  <a:pt x="299484" y="206710"/>
                  <a:pt x="307035" y="215415"/>
                </a:cubicBezTo>
                <a:cubicBezTo>
                  <a:pt x="314584" y="224119"/>
                  <a:pt x="314352" y="229095"/>
                  <a:pt x="306336" y="230343"/>
                </a:cubicBezTo>
                <a:cubicBezTo>
                  <a:pt x="298319" y="231591"/>
                  <a:pt x="287772" y="231988"/>
                  <a:pt x="274694" y="231537"/>
                </a:cubicBezTo>
                <a:cubicBezTo>
                  <a:pt x="261616" y="231085"/>
                  <a:pt x="244422" y="231974"/>
                  <a:pt x="223112" y="234204"/>
                </a:cubicBezTo>
                <a:cubicBezTo>
                  <a:pt x="201802" y="236434"/>
                  <a:pt x="181905" y="238897"/>
                  <a:pt x="163421" y="241593"/>
                </a:cubicBezTo>
                <a:lnTo>
                  <a:pt x="162004" y="241837"/>
                </a:lnTo>
                <a:lnTo>
                  <a:pt x="162378" y="241959"/>
                </a:lnTo>
                <a:cubicBezTo>
                  <a:pt x="170229" y="245873"/>
                  <a:pt x="176528" y="250197"/>
                  <a:pt x="181274" y="254929"/>
                </a:cubicBezTo>
                <a:cubicBezTo>
                  <a:pt x="186279" y="260135"/>
                  <a:pt x="185612" y="264921"/>
                  <a:pt x="179274" y="269287"/>
                </a:cubicBezTo>
                <a:cubicBezTo>
                  <a:pt x="172936" y="273654"/>
                  <a:pt x="164066" y="280623"/>
                  <a:pt x="152666" y="290195"/>
                </a:cubicBezTo>
                <a:cubicBezTo>
                  <a:pt x="141265" y="299767"/>
                  <a:pt x="127538" y="307343"/>
                  <a:pt x="111484" y="312921"/>
                </a:cubicBezTo>
                <a:cubicBezTo>
                  <a:pt x="95431" y="318499"/>
                  <a:pt x="92713" y="316506"/>
                  <a:pt x="103332" y="306941"/>
                </a:cubicBezTo>
                <a:cubicBezTo>
                  <a:pt x="113951" y="297376"/>
                  <a:pt x="123415" y="287564"/>
                  <a:pt x="131726" y="277504"/>
                </a:cubicBezTo>
                <a:cubicBezTo>
                  <a:pt x="140036" y="267445"/>
                  <a:pt x="145259" y="258027"/>
                  <a:pt x="147396" y="249251"/>
                </a:cubicBezTo>
                <a:lnTo>
                  <a:pt x="149482" y="243990"/>
                </a:lnTo>
                <a:lnTo>
                  <a:pt x="124014" y="248369"/>
                </a:lnTo>
                <a:cubicBezTo>
                  <a:pt x="116227" y="250190"/>
                  <a:pt x="107727" y="247254"/>
                  <a:pt x="98513" y="239560"/>
                </a:cubicBezTo>
                <a:cubicBezTo>
                  <a:pt x="89300" y="231867"/>
                  <a:pt x="91921" y="228020"/>
                  <a:pt x="106376" y="228020"/>
                </a:cubicBezTo>
                <a:cubicBezTo>
                  <a:pt x="117962" y="228020"/>
                  <a:pt x="129671" y="227281"/>
                  <a:pt x="141502" y="225804"/>
                </a:cubicBezTo>
                <a:cubicBezTo>
                  <a:pt x="142319" y="211120"/>
                  <a:pt x="142728" y="190284"/>
                  <a:pt x="142728" y="163295"/>
                </a:cubicBezTo>
                <a:cubicBezTo>
                  <a:pt x="142728" y="137268"/>
                  <a:pt x="140480" y="120174"/>
                  <a:pt x="135985" y="112015"/>
                </a:cubicBezTo>
                <a:cubicBezTo>
                  <a:pt x="131489" y="103855"/>
                  <a:pt x="133052" y="100478"/>
                  <a:pt x="140674" y="101883"/>
                </a:cubicBezTo>
                <a:cubicBezTo>
                  <a:pt x="148296" y="103289"/>
                  <a:pt x="152827" y="103963"/>
                  <a:pt x="154268" y="103905"/>
                </a:cubicBezTo>
                <a:cubicBezTo>
                  <a:pt x="155709" y="103848"/>
                  <a:pt x="161513" y="103145"/>
                  <a:pt x="171681" y="101797"/>
                </a:cubicBezTo>
                <a:cubicBezTo>
                  <a:pt x="173115" y="97553"/>
                  <a:pt x="175165" y="90182"/>
                  <a:pt x="177833" y="79685"/>
                </a:cubicBezTo>
                <a:cubicBezTo>
                  <a:pt x="169487" y="81477"/>
                  <a:pt x="163016" y="82825"/>
                  <a:pt x="158420" y="83729"/>
                </a:cubicBezTo>
                <a:cubicBezTo>
                  <a:pt x="153824" y="84632"/>
                  <a:pt x="147360" y="82176"/>
                  <a:pt x="139028" y="76361"/>
                </a:cubicBezTo>
                <a:cubicBezTo>
                  <a:pt x="130697" y="70546"/>
                  <a:pt x="131478" y="66470"/>
                  <a:pt x="141373" y="64133"/>
                </a:cubicBezTo>
                <a:cubicBezTo>
                  <a:pt x="151268" y="61795"/>
                  <a:pt x="164496" y="59494"/>
                  <a:pt x="181059" y="57228"/>
                </a:cubicBezTo>
                <a:cubicBezTo>
                  <a:pt x="182508" y="52137"/>
                  <a:pt x="183680" y="44849"/>
                  <a:pt x="184576" y="35363"/>
                </a:cubicBezTo>
                <a:cubicBezTo>
                  <a:pt x="185472" y="25877"/>
                  <a:pt x="184799" y="18266"/>
                  <a:pt x="182554" y="12529"/>
                </a:cubicBezTo>
                <a:cubicBezTo>
                  <a:pt x="180310" y="6793"/>
                  <a:pt x="182350" y="4406"/>
                  <a:pt x="188674" y="5367"/>
                </a:cubicBezTo>
                <a:close/>
                <a:moveTo>
                  <a:pt x="5603248" y="3527"/>
                </a:moveTo>
                <a:cubicBezTo>
                  <a:pt x="5605097" y="3576"/>
                  <a:pt x="5607464" y="4013"/>
                  <a:pt x="5610348" y="4840"/>
                </a:cubicBezTo>
                <a:cubicBezTo>
                  <a:pt x="5621885" y="8145"/>
                  <a:pt x="5631252" y="12042"/>
                  <a:pt x="5638451" y="16530"/>
                </a:cubicBezTo>
                <a:cubicBezTo>
                  <a:pt x="5646984" y="22195"/>
                  <a:pt x="5649662" y="28461"/>
                  <a:pt x="5646486" y="35330"/>
                </a:cubicBezTo>
                <a:cubicBezTo>
                  <a:pt x="5643309" y="42199"/>
                  <a:pt x="5641499" y="57579"/>
                  <a:pt x="5641055" y="81470"/>
                </a:cubicBezTo>
                <a:cubicBezTo>
                  <a:pt x="5640609" y="105361"/>
                  <a:pt x="5640836" y="129671"/>
                  <a:pt x="5641732" y="154401"/>
                </a:cubicBezTo>
                <a:cubicBezTo>
                  <a:pt x="5642628" y="179130"/>
                  <a:pt x="5643761" y="203287"/>
                  <a:pt x="5645131" y="226869"/>
                </a:cubicBezTo>
                <a:cubicBezTo>
                  <a:pt x="5646500" y="250452"/>
                  <a:pt x="5646005" y="267663"/>
                  <a:pt x="5643647" y="278505"/>
                </a:cubicBezTo>
                <a:cubicBezTo>
                  <a:pt x="5641287" y="289346"/>
                  <a:pt x="5636336" y="298739"/>
                  <a:pt x="5628794" y="306683"/>
                </a:cubicBezTo>
                <a:cubicBezTo>
                  <a:pt x="5621250" y="314628"/>
                  <a:pt x="5615080" y="313140"/>
                  <a:pt x="5610283" y="302220"/>
                </a:cubicBezTo>
                <a:cubicBezTo>
                  <a:pt x="5605487" y="291300"/>
                  <a:pt x="5597367" y="279347"/>
                  <a:pt x="5585923" y="266362"/>
                </a:cubicBezTo>
                <a:cubicBezTo>
                  <a:pt x="5574480" y="253377"/>
                  <a:pt x="5575939" y="249362"/>
                  <a:pt x="5590300" y="254316"/>
                </a:cubicBezTo>
                <a:cubicBezTo>
                  <a:pt x="5604662" y="259271"/>
                  <a:pt x="5612761" y="260755"/>
                  <a:pt x="5614597" y="258769"/>
                </a:cubicBezTo>
                <a:cubicBezTo>
                  <a:pt x="5616432" y="256783"/>
                  <a:pt x="5617124" y="224919"/>
                  <a:pt x="5616673" y="163177"/>
                </a:cubicBezTo>
                <a:cubicBezTo>
                  <a:pt x="5616221" y="101435"/>
                  <a:pt x="5614683" y="63355"/>
                  <a:pt x="5612058" y="48936"/>
                </a:cubicBezTo>
                <a:cubicBezTo>
                  <a:pt x="5609434" y="34517"/>
                  <a:pt x="5605609" y="22736"/>
                  <a:pt x="5600582" y="13594"/>
                </a:cubicBezTo>
                <a:cubicBezTo>
                  <a:pt x="5596813" y="6738"/>
                  <a:pt x="5597702" y="3382"/>
                  <a:pt x="5603248" y="3527"/>
                </a:cubicBezTo>
                <a:close/>
                <a:moveTo>
                  <a:pt x="4804587" y="868"/>
                </a:moveTo>
                <a:cubicBezTo>
                  <a:pt x="4808009" y="1311"/>
                  <a:pt x="4812257" y="2316"/>
                  <a:pt x="4817332" y="3882"/>
                </a:cubicBezTo>
                <a:cubicBezTo>
                  <a:pt x="4837630" y="10149"/>
                  <a:pt x="4845901" y="19624"/>
                  <a:pt x="4842144" y="32308"/>
                </a:cubicBezTo>
                <a:cubicBezTo>
                  <a:pt x="4841205" y="35479"/>
                  <a:pt x="4840001" y="38040"/>
                  <a:pt x="4838533" y="39989"/>
                </a:cubicBezTo>
                <a:lnTo>
                  <a:pt x="4834131" y="43392"/>
                </a:lnTo>
                <a:lnTo>
                  <a:pt x="4855179" y="39105"/>
                </a:lnTo>
                <a:cubicBezTo>
                  <a:pt x="4864314" y="37277"/>
                  <a:pt x="4871720" y="36363"/>
                  <a:pt x="4877399" y="36363"/>
                </a:cubicBezTo>
                <a:cubicBezTo>
                  <a:pt x="4884570" y="36363"/>
                  <a:pt x="4891776" y="38966"/>
                  <a:pt x="4899017" y="44171"/>
                </a:cubicBezTo>
                <a:cubicBezTo>
                  <a:pt x="4906259" y="49377"/>
                  <a:pt x="4902326" y="53897"/>
                  <a:pt x="4887218" y="57733"/>
                </a:cubicBezTo>
                <a:cubicBezTo>
                  <a:pt x="4872111" y="61569"/>
                  <a:pt x="4855380" y="65054"/>
                  <a:pt x="4837024" y="68187"/>
                </a:cubicBezTo>
                <a:cubicBezTo>
                  <a:pt x="4818669" y="71321"/>
                  <a:pt x="4800493" y="73346"/>
                  <a:pt x="4782496" y="74264"/>
                </a:cubicBezTo>
                <a:cubicBezTo>
                  <a:pt x="4764499" y="75182"/>
                  <a:pt x="4753772" y="75189"/>
                  <a:pt x="4750316" y="74286"/>
                </a:cubicBezTo>
                <a:cubicBezTo>
                  <a:pt x="4749542" y="90074"/>
                  <a:pt x="4747771" y="108071"/>
                  <a:pt x="4745003" y="128276"/>
                </a:cubicBezTo>
                <a:cubicBezTo>
                  <a:pt x="4742393" y="143950"/>
                  <a:pt x="4739310" y="157846"/>
                  <a:pt x="4735754" y="169963"/>
                </a:cubicBezTo>
                <a:cubicBezTo>
                  <a:pt x="4733746" y="170078"/>
                  <a:pt x="4737991" y="169680"/>
                  <a:pt x="4748488" y="168770"/>
                </a:cubicBezTo>
                <a:cubicBezTo>
                  <a:pt x="4758985" y="167859"/>
                  <a:pt x="4781686" y="165389"/>
                  <a:pt x="4816589" y="161359"/>
                </a:cubicBezTo>
                <a:cubicBezTo>
                  <a:pt x="4801375" y="143950"/>
                  <a:pt x="4793520" y="132256"/>
                  <a:pt x="4793025" y="126276"/>
                </a:cubicBezTo>
                <a:cubicBezTo>
                  <a:pt x="4792530" y="120296"/>
                  <a:pt x="4803218" y="121357"/>
                  <a:pt x="4825086" y="129460"/>
                </a:cubicBezTo>
                <a:cubicBezTo>
                  <a:pt x="4830622" y="124971"/>
                  <a:pt x="4835988" y="119153"/>
                  <a:pt x="4841187" y="112004"/>
                </a:cubicBezTo>
                <a:cubicBezTo>
                  <a:pt x="4846385" y="104855"/>
                  <a:pt x="4845256" y="102134"/>
                  <a:pt x="4837799" y="103841"/>
                </a:cubicBezTo>
                <a:cubicBezTo>
                  <a:pt x="4830342" y="105547"/>
                  <a:pt x="4822637" y="107333"/>
                  <a:pt x="4814686" y="109197"/>
                </a:cubicBezTo>
                <a:cubicBezTo>
                  <a:pt x="4806734" y="111061"/>
                  <a:pt x="4798901" y="113356"/>
                  <a:pt x="4791186" y="116080"/>
                </a:cubicBezTo>
                <a:cubicBezTo>
                  <a:pt x="4783471" y="118805"/>
                  <a:pt x="4774978" y="116320"/>
                  <a:pt x="4765707" y="108627"/>
                </a:cubicBezTo>
                <a:cubicBezTo>
                  <a:pt x="4756436" y="100933"/>
                  <a:pt x="4756777" y="97087"/>
                  <a:pt x="4766729" y="97087"/>
                </a:cubicBezTo>
                <a:cubicBezTo>
                  <a:pt x="4773684" y="97087"/>
                  <a:pt x="4787063" y="95549"/>
                  <a:pt x="4806867" y="92473"/>
                </a:cubicBezTo>
                <a:cubicBezTo>
                  <a:pt x="4826671" y="89397"/>
                  <a:pt x="4840036" y="86019"/>
                  <a:pt x="4846962" y="82341"/>
                </a:cubicBezTo>
                <a:cubicBezTo>
                  <a:pt x="4853888" y="78663"/>
                  <a:pt x="4861675" y="79473"/>
                  <a:pt x="4870322" y="84772"/>
                </a:cubicBezTo>
                <a:cubicBezTo>
                  <a:pt x="4878969" y="90071"/>
                  <a:pt x="4885024" y="95190"/>
                  <a:pt x="4888487" y="100130"/>
                </a:cubicBezTo>
                <a:cubicBezTo>
                  <a:pt x="4891951" y="105070"/>
                  <a:pt x="4889706" y="108914"/>
                  <a:pt x="4881755" y="111660"/>
                </a:cubicBezTo>
                <a:cubicBezTo>
                  <a:pt x="4873803" y="114406"/>
                  <a:pt x="4858435" y="124362"/>
                  <a:pt x="4835648" y="141527"/>
                </a:cubicBezTo>
                <a:cubicBezTo>
                  <a:pt x="4837440" y="143276"/>
                  <a:pt x="4837845" y="146463"/>
                  <a:pt x="4836863" y="151088"/>
                </a:cubicBezTo>
                <a:cubicBezTo>
                  <a:pt x="4835881" y="155713"/>
                  <a:pt x="4834572" y="157954"/>
                  <a:pt x="4832937" y="157810"/>
                </a:cubicBezTo>
                <a:cubicBezTo>
                  <a:pt x="4859496" y="154254"/>
                  <a:pt x="4876037" y="152042"/>
                  <a:pt x="4882562" y="151174"/>
                </a:cubicBezTo>
                <a:cubicBezTo>
                  <a:pt x="4889087" y="150307"/>
                  <a:pt x="4895396" y="148722"/>
                  <a:pt x="4901491" y="146420"/>
                </a:cubicBezTo>
                <a:cubicBezTo>
                  <a:pt x="4907586" y="144119"/>
                  <a:pt x="4915107" y="146331"/>
                  <a:pt x="4924055" y="153056"/>
                </a:cubicBezTo>
                <a:cubicBezTo>
                  <a:pt x="4933003" y="159782"/>
                  <a:pt x="4939851" y="166393"/>
                  <a:pt x="4944597" y="172889"/>
                </a:cubicBezTo>
                <a:cubicBezTo>
                  <a:pt x="4949344" y="179385"/>
                  <a:pt x="4946580" y="183447"/>
                  <a:pt x="4936305" y="185074"/>
                </a:cubicBezTo>
                <a:cubicBezTo>
                  <a:pt x="4926030" y="186702"/>
                  <a:pt x="4913407" y="192714"/>
                  <a:pt x="4898436" y="203111"/>
                </a:cubicBezTo>
                <a:cubicBezTo>
                  <a:pt x="4883465" y="213508"/>
                  <a:pt x="4878507" y="213572"/>
                  <a:pt x="4883562" y="203304"/>
                </a:cubicBezTo>
                <a:cubicBezTo>
                  <a:pt x="4888616" y="193037"/>
                  <a:pt x="4892890" y="184490"/>
                  <a:pt x="4896382" y="177664"/>
                </a:cubicBezTo>
                <a:cubicBezTo>
                  <a:pt x="4899874" y="170838"/>
                  <a:pt x="4894733" y="168325"/>
                  <a:pt x="4880959" y="170125"/>
                </a:cubicBezTo>
                <a:cubicBezTo>
                  <a:pt x="4867185" y="171925"/>
                  <a:pt x="4850282" y="173735"/>
                  <a:pt x="4830248" y="175556"/>
                </a:cubicBezTo>
                <a:cubicBezTo>
                  <a:pt x="4838336" y="177392"/>
                  <a:pt x="4842380" y="181852"/>
                  <a:pt x="4842380" y="188936"/>
                </a:cubicBezTo>
                <a:lnTo>
                  <a:pt x="4842380" y="228084"/>
                </a:lnTo>
                <a:cubicBezTo>
                  <a:pt x="4842380" y="249150"/>
                  <a:pt x="4842832" y="265272"/>
                  <a:pt x="4843735" y="276450"/>
                </a:cubicBezTo>
                <a:cubicBezTo>
                  <a:pt x="4844639" y="287629"/>
                  <a:pt x="4839444" y="298122"/>
                  <a:pt x="4828152" y="307931"/>
                </a:cubicBezTo>
                <a:cubicBezTo>
                  <a:pt x="4816859" y="317739"/>
                  <a:pt x="4809739" y="319890"/>
                  <a:pt x="4806792" y="314384"/>
                </a:cubicBezTo>
                <a:cubicBezTo>
                  <a:pt x="4803845" y="308877"/>
                  <a:pt x="4800686" y="304439"/>
                  <a:pt x="4797316" y="301069"/>
                </a:cubicBezTo>
                <a:cubicBezTo>
                  <a:pt x="4793947" y="297699"/>
                  <a:pt x="4787766" y="291877"/>
                  <a:pt x="4778774" y="283602"/>
                </a:cubicBezTo>
                <a:cubicBezTo>
                  <a:pt x="4769783" y="275328"/>
                  <a:pt x="4771214" y="272765"/>
                  <a:pt x="4783066" y="275913"/>
                </a:cubicBezTo>
                <a:cubicBezTo>
                  <a:pt x="4794918" y="279060"/>
                  <a:pt x="4803038" y="280509"/>
                  <a:pt x="4807426" y="280258"/>
                </a:cubicBezTo>
                <a:cubicBezTo>
                  <a:pt x="4811814" y="280007"/>
                  <a:pt x="4814438" y="272862"/>
                  <a:pt x="4815299" y="258823"/>
                </a:cubicBezTo>
                <a:cubicBezTo>
                  <a:pt x="4816159" y="244784"/>
                  <a:pt x="4815923" y="229386"/>
                  <a:pt x="4814589" y="212629"/>
                </a:cubicBezTo>
                <a:cubicBezTo>
                  <a:pt x="4813255" y="195873"/>
                  <a:pt x="4811413" y="185300"/>
                  <a:pt x="4809061" y="180912"/>
                </a:cubicBezTo>
                <a:cubicBezTo>
                  <a:pt x="4786031" y="184512"/>
                  <a:pt x="4769711" y="187211"/>
                  <a:pt x="4760104" y="189011"/>
                </a:cubicBezTo>
                <a:cubicBezTo>
                  <a:pt x="4750496" y="190811"/>
                  <a:pt x="4742100" y="189731"/>
                  <a:pt x="4734915" y="185774"/>
                </a:cubicBezTo>
                <a:lnTo>
                  <a:pt x="4731968" y="182267"/>
                </a:lnTo>
                <a:cubicBezTo>
                  <a:pt x="4732699" y="181952"/>
                  <a:pt x="4733065" y="182569"/>
                  <a:pt x="4733065" y="184117"/>
                </a:cubicBezTo>
                <a:cubicBezTo>
                  <a:pt x="4727429" y="202903"/>
                  <a:pt x="4717714" y="222413"/>
                  <a:pt x="4703919" y="242647"/>
                </a:cubicBezTo>
                <a:cubicBezTo>
                  <a:pt x="4690123" y="262881"/>
                  <a:pt x="4675532" y="277447"/>
                  <a:pt x="4660145" y="286345"/>
                </a:cubicBezTo>
                <a:cubicBezTo>
                  <a:pt x="4644758" y="295243"/>
                  <a:pt x="4640471" y="294813"/>
                  <a:pt x="4647282" y="285054"/>
                </a:cubicBezTo>
                <a:cubicBezTo>
                  <a:pt x="4654094" y="275296"/>
                  <a:pt x="4661999" y="264111"/>
                  <a:pt x="4670997" y="251498"/>
                </a:cubicBezTo>
                <a:cubicBezTo>
                  <a:pt x="4679996" y="238886"/>
                  <a:pt x="4688295" y="223202"/>
                  <a:pt x="4695895" y="204445"/>
                </a:cubicBezTo>
                <a:cubicBezTo>
                  <a:pt x="4703496" y="185688"/>
                  <a:pt x="4709540" y="166429"/>
                  <a:pt x="4714029" y="146668"/>
                </a:cubicBezTo>
                <a:cubicBezTo>
                  <a:pt x="4718517" y="126907"/>
                  <a:pt x="4721435" y="109839"/>
                  <a:pt x="4722783" y="95463"/>
                </a:cubicBezTo>
                <a:cubicBezTo>
                  <a:pt x="4724131" y="81086"/>
                  <a:pt x="4722554" y="69213"/>
                  <a:pt x="4718051" y="59841"/>
                </a:cubicBezTo>
                <a:cubicBezTo>
                  <a:pt x="4713548" y="50470"/>
                  <a:pt x="4715595" y="46724"/>
                  <a:pt x="4724192" y="48602"/>
                </a:cubicBezTo>
                <a:cubicBezTo>
                  <a:pt x="4732789" y="50481"/>
                  <a:pt x="4739862" y="52281"/>
                  <a:pt x="4745412" y="54001"/>
                </a:cubicBezTo>
                <a:cubicBezTo>
                  <a:pt x="4750962" y="55722"/>
                  <a:pt x="4760781" y="55686"/>
                  <a:pt x="4774870" y="53894"/>
                </a:cubicBezTo>
                <a:cubicBezTo>
                  <a:pt x="4788960" y="52101"/>
                  <a:pt x="4803583" y="49646"/>
                  <a:pt x="4818740" y="46527"/>
                </a:cubicBezTo>
                <a:lnTo>
                  <a:pt x="4830344" y="44163"/>
                </a:lnTo>
                <a:lnTo>
                  <a:pt x="4826552" y="44361"/>
                </a:lnTo>
                <a:cubicBezTo>
                  <a:pt x="4824026" y="43869"/>
                  <a:pt x="4821236" y="42766"/>
                  <a:pt x="4818181" y="41052"/>
                </a:cubicBezTo>
                <a:cubicBezTo>
                  <a:pt x="4809606" y="33438"/>
                  <a:pt x="4802246" y="23772"/>
                  <a:pt x="4796101" y="12056"/>
                </a:cubicBezTo>
                <a:cubicBezTo>
                  <a:pt x="4791493" y="3269"/>
                  <a:pt x="4794321" y="-460"/>
                  <a:pt x="4804587" y="868"/>
                </a:cubicBezTo>
                <a:close/>
                <a:moveTo>
                  <a:pt x="6201117" y="33"/>
                </a:moveTo>
                <a:cubicBezTo>
                  <a:pt x="6202837" y="-91"/>
                  <a:pt x="6205070" y="141"/>
                  <a:pt x="6207815" y="731"/>
                </a:cubicBezTo>
                <a:cubicBezTo>
                  <a:pt x="6218792" y="3090"/>
                  <a:pt x="6227367" y="5908"/>
                  <a:pt x="6233541" y="9185"/>
                </a:cubicBezTo>
                <a:cubicBezTo>
                  <a:pt x="6239715" y="12461"/>
                  <a:pt x="6241651" y="16254"/>
                  <a:pt x="6239349" y="20564"/>
                </a:cubicBezTo>
                <a:cubicBezTo>
                  <a:pt x="6237047" y="24873"/>
                  <a:pt x="6235043" y="35976"/>
                  <a:pt x="6233337" y="53872"/>
                </a:cubicBezTo>
                <a:cubicBezTo>
                  <a:pt x="6242027" y="52998"/>
                  <a:pt x="6253441" y="50979"/>
                  <a:pt x="6267581" y="47817"/>
                </a:cubicBezTo>
                <a:cubicBezTo>
                  <a:pt x="6281720" y="44655"/>
                  <a:pt x="6291697" y="46401"/>
                  <a:pt x="6297513" y="53055"/>
                </a:cubicBezTo>
                <a:cubicBezTo>
                  <a:pt x="6303327" y="59709"/>
                  <a:pt x="6297710" y="65359"/>
                  <a:pt x="6280659" y="70005"/>
                </a:cubicBezTo>
                <a:cubicBezTo>
                  <a:pt x="6263609" y="74651"/>
                  <a:pt x="6247792" y="78157"/>
                  <a:pt x="6233208" y="80524"/>
                </a:cubicBezTo>
                <a:lnTo>
                  <a:pt x="6232003" y="136214"/>
                </a:lnTo>
                <a:cubicBezTo>
                  <a:pt x="6246459" y="135411"/>
                  <a:pt x="6258690" y="134328"/>
                  <a:pt x="6268700" y="132966"/>
                </a:cubicBezTo>
                <a:cubicBezTo>
                  <a:pt x="6278709" y="131603"/>
                  <a:pt x="6290830" y="129330"/>
                  <a:pt x="6305063" y="126147"/>
                </a:cubicBezTo>
                <a:cubicBezTo>
                  <a:pt x="6319295" y="122963"/>
                  <a:pt x="6331596" y="126570"/>
                  <a:pt x="6341964" y="136967"/>
                </a:cubicBezTo>
                <a:cubicBezTo>
                  <a:pt x="6352332" y="147363"/>
                  <a:pt x="6350295" y="152562"/>
                  <a:pt x="6335855" y="152562"/>
                </a:cubicBezTo>
                <a:cubicBezTo>
                  <a:pt x="6325143" y="152562"/>
                  <a:pt x="6309920" y="153013"/>
                  <a:pt x="6290189" y="153917"/>
                </a:cubicBezTo>
                <a:lnTo>
                  <a:pt x="6232568" y="157602"/>
                </a:lnTo>
                <a:lnTo>
                  <a:pt x="6285231" y="200411"/>
                </a:lnTo>
                <a:cubicBezTo>
                  <a:pt x="6304453" y="214716"/>
                  <a:pt x="6320901" y="224517"/>
                  <a:pt x="6334575" y="229816"/>
                </a:cubicBezTo>
                <a:cubicBezTo>
                  <a:pt x="6348248" y="235115"/>
                  <a:pt x="6362689" y="240539"/>
                  <a:pt x="6377897" y="246089"/>
                </a:cubicBezTo>
                <a:cubicBezTo>
                  <a:pt x="6393105" y="251638"/>
                  <a:pt x="6392703" y="255657"/>
                  <a:pt x="6376692" y="258145"/>
                </a:cubicBezTo>
                <a:cubicBezTo>
                  <a:pt x="6360681" y="260633"/>
                  <a:pt x="6345527" y="262107"/>
                  <a:pt x="6331231" y="262565"/>
                </a:cubicBezTo>
                <a:cubicBezTo>
                  <a:pt x="6316933" y="263024"/>
                  <a:pt x="6302837" y="255851"/>
                  <a:pt x="6288941" y="241044"/>
                </a:cubicBezTo>
                <a:cubicBezTo>
                  <a:pt x="6275045" y="226238"/>
                  <a:pt x="6256066" y="204394"/>
                  <a:pt x="6232003" y="175513"/>
                </a:cubicBezTo>
                <a:lnTo>
                  <a:pt x="6232003" y="244282"/>
                </a:lnTo>
                <a:cubicBezTo>
                  <a:pt x="6232003" y="261533"/>
                  <a:pt x="6230304" y="279354"/>
                  <a:pt x="6226905" y="297746"/>
                </a:cubicBezTo>
                <a:cubicBezTo>
                  <a:pt x="6223507" y="316137"/>
                  <a:pt x="6217631" y="318460"/>
                  <a:pt x="6209277" y="304715"/>
                </a:cubicBezTo>
                <a:cubicBezTo>
                  <a:pt x="6200924" y="290970"/>
                  <a:pt x="6197647" y="279659"/>
                  <a:pt x="6199447" y="270782"/>
                </a:cubicBezTo>
                <a:cubicBezTo>
                  <a:pt x="6201247" y="261906"/>
                  <a:pt x="6203047" y="249584"/>
                  <a:pt x="6204847" y="233817"/>
                </a:cubicBezTo>
                <a:cubicBezTo>
                  <a:pt x="6206645" y="218050"/>
                  <a:pt x="6207546" y="199519"/>
                  <a:pt x="6207546" y="178223"/>
                </a:cubicBezTo>
                <a:cubicBezTo>
                  <a:pt x="6206197" y="188850"/>
                  <a:pt x="6195235" y="204914"/>
                  <a:pt x="6174657" y="226417"/>
                </a:cubicBezTo>
                <a:cubicBezTo>
                  <a:pt x="6154078" y="247920"/>
                  <a:pt x="6131467" y="262583"/>
                  <a:pt x="6106824" y="270406"/>
                </a:cubicBezTo>
                <a:cubicBezTo>
                  <a:pt x="6082180" y="278229"/>
                  <a:pt x="6077925" y="276863"/>
                  <a:pt x="6094057" y="266308"/>
                </a:cubicBezTo>
                <a:cubicBezTo>
                  <a:pt x="6110191" y="255754"/>
                  <a:pt x="6129581" y="238933"/>
                  <a:pt x="6152232" y="215845"/>
                </a:cubicBezTo>
                <a:cubicBezTo>
                  <a:pt x="6174883" y="192757"/>
                  <a:pt x="6189721" y="174818"/>
                  <a:pt x="6196748" y="162026"/>
                </a:cubicBezTo>
                <a:cubicBezTo>
                  <a:pt x="6169731" y="166515"/>
                  <a:pt x="6150471" y="169885"/>
                  <a:pt x="6138971" y="172136"/>
                </a:cubicBezTo>
                <a:cubicBezTo>
                  <a:pt x="6127469" y="174387"/>
                  <a:pt x="6116675" y="171441"/>
                  <a:pt x="6106587" y="163295"/>
                </a:cubicBezTo>
                <a:cubicBezTo>
                  <a:pt x="6096499" y="155150"/>
                  <a:pt x="6097779" y="151077"/>
                  <a:pt x="6110427" y="151077"/>
                </a:cubicBezTo>
                <a:cubicBezTo>
                  <a:pt x="6120422" y="151077"/>
                  <a:pt x="6133328" y="150418"/>
                  <a:pt x="6149145" y="149098"/>
                </a:cubicBezTo>
                <a:cubicBezTo>
                  <a:pt x="6164962" y="147779"/>
                  <a:pt x="6184429" y="145470"/>
                  <a:pt x="6207546" y="142172"/>
                </a:cubicBezTo>
                <a:lnTo>
                  <a:pt x="6207546" y="83729"/>
                </a:lnTo>
                <a:cubicBezTo>
                  <a:pt x="6196431" y="85507"/>
                  <a:pt x="6186548" y="86625"/>
                  <a:pt x="6177894" y="87084"/>
                </a:cubicBezTo>
                <a:cubicBezTo>
                  <a:pt x="6169239" y="87543"/>
                  <a:pt x="6160542" y="85080"/>
                  <a:pt x="6151802" y="79695"/>
                </a:cubicBezTo>
                <a:cubicBezTo>
                  <a:pt x="6143061" y="74311"/>
                  <a:pt x="6144711" y="70693"/>
                  <a:pt x="6156749" y="68843"/>
                </a:cubicBezTo>
                <a:cubicBezTo>
                  <a:pt x="6168787" y="66994"/>
                  <a:pt x="6185719" y="64047"/>
                  <a:pt x="6207546" y="60003"/>
                </a:cubicBezTo>
                <a:cubicBezTo>
                  <a:pt x="6207546" y="36270"/>
                  <a:pt x="6204847" y="19868"/>
                  <a:pt x="6199447" y="10798"/>
                </a:cubicBezTo>
                <a:cubicBezTo>
                  <a:pt x="6195398" y="3995"/>
                  <a:pt x="6195955" y="407"/>
                  <a:pt x="6201117" y="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348330" y="3750193"/>
            <a:ext cx="2643206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</a:p>
        </p:txBody>
      </p:sp>
      <p:sp>
        <p:nvSpPr>
          <p:cNvPr id="48" name="AutoShape 27"/>
          <p:cNvSpPr>
            <a:spLocks noChangeArrowheads="1"/>
          </p:cNvSpPr>
          <p:nvPr/>
        </p:nvSpPr>
        <p:spPr bwMode="auto">
          <a:xfrm>
            <a:off x="3719736" y="5247957"/>
            <a:ext cx="5069944" cy="500672"/>
          </a:xfrm>
          <a:prstGeom prst="wedgeRoundRectCallout">
            <a:avLst>
              <a:gd name="adj1" fmla="val -17126"/>
              <a:gd name="adj2" fmla="val -225927"/>
              <a:gd name="adj3" fmla="val 16667"/>
            </a:avLst>
          </a:prstGeom>
          <a:noFill/>
          <a:ln w="19050">
            <a:solidFill>
              <a:srgbClr val="F13909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越往右数就越大，越往左数就越小。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27422" y="2475050"/>
            <a:ext cx="8521132" cy="2120005"/>
            <a:chOff x="252434" y="1177372"/>
            <a:chExt cx="8521132" cy="2056704"/>
          </a:xfrm>
        </p:grpSpPr>
        <p:sp>
          <p:nvSpPr>
            <p:cNvPr id="11" name="圆角矩形 21"/>
            <p:cNvSpPr/>
            <p:nvPr/>
          </p:nvSpPr>
          <p:spPr>
            <a:xfrm>
              <a:off x="252434" y="1177372"/>
              <a:ext cx="8521132" cy="1900693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2784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22202" y="2216082"/>
              <a:ext cx="7980077" cy="1017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 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像这样的一条直线叫做数轴。用数轴上的点表示数，所有表示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正数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的点都在原点的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右边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，所有表示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负数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的点都在原点的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左边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</a:p>
          </p:txBody>
        </p:sp>
        <p:grpSp>
          <p:nvGrpSpPr>
            <p:cNvPr id="13" name="Group 5"/>
            <p:cNvGrpSpPr/>
            <p:nvPr/>
          </p:nvGrpSpPr>
          <p:grpSpPr bwMode="auto">
            <a:xfrm>
              <a:off x="503942" y="1580769"/>
              <a:ext cx="8066088" cy="155575"/>
              <a:chOff x="793" y="2432"/>
              <a:chExt cx="4445" cy="91"/>
            </a:xfrm>
          </p:grpSpPr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793" y="2523"/>
                <a:ext cx="444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974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1383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 flipV="1">
                <a:off x="1790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V="1">
                <a:off x="2199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 flipV="1">
                <a:off x="2607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V="1">
                <a:off x="3016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 flipV="1">
                <a:off x="3423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 flipV="1">
                <a:off x="3832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 flipV="1">
                <a:off x="4240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 flipV="1">
                <a:off x="4647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 flipV="1">
                <a:off x="5056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2008892" y="1834769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2750255" y="1833182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3527240" y="1833182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4393194" y="18220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5113274" y="18220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5905362" y="1836357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6625442" y="18347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7380312" y="18347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1261180" y="1817307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8100392" y="1833182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36" name="Rectangle 45"/>
            <p:cNvSpPr>
              <a:spLocks noChangeArrowheads="1"/>
            </p:cNvSpPr>
            <p:nvPr/>
          </p:nvSpPr>
          <p:spPr bwMode="auto">
            <a:xfrm>
              <a:off x="518230" y="1842707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37" name="Oval 46"/>
            <p:cNvSpPr>
              <a:spLocks noChangeArrowheads="1"/>
            </p:cNvSpPr>
            <p:nvPr/>
          </p:nvSpPr>
          <p:spPr bwMode="auto">
            <a:xfrm>
              <a:off x="784930" y="1699832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2248605" y="1682369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483805" y="1698244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Oval 49"/>
            <p:cNvSpPr>
              <a:spLocks noChangeArrowheads="1"/>
            </p:cNvSpPr>
            <p:nvPr/>
          </p:nvSpPr>
          <p:spPr bwMode="auto">
            <a:xfrm>
              <a:off x="5209292" y="1698244"/>
              <a:ext cx="115888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Oval 50"/>
            <p:cNvSpPr>
              <a:spLocks noChangeArrowheads="1"/>
            </p:cNvSpPr>
            <p:nvPr/>
          </p:nvSpPr>
          <p:spPr bwMode="auto">
            <a:xfrm>
              <a:off x="3366205" y="1668082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4791888" y="4841981"/>
            <a:ext cx="2392200" cy="5121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负数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正数</a:t>
            </a:r>
          </a:p>
        </p:txBody>
      </p:sp>
      <p:sp>
        <p:nvSpPr>
          <p:cNvPr id="49" name="矩形: 圆角 48"/>
          <p:cNvSpPr/>
          <p:nvPr/>
        </p:nvSpPr>
        <p:spPr>
          <a:xfrm>
            <a:off x="1415480" y="1656889"/>
            <a:ext cx="9145016" cy="4265209"/>
          </a:xfrm>
          <a:prstGeom prst="roundRect">
            <a:avLst/>
          </a:prstGeom>
          <a:noFill/>
          <a:ln w="57150">
            <a:solidFill>
              <a:srgbClr val="F1604B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04  </a:t>
            </a:r>
            <a:r>
              <a:rPr lang="zh-CN" altLang="en-US" dirty="0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1026" name="Picture 2" descr="孩子，书本，男孩，学习，孤立，教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69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131616" y="0"/>
            <a:ext cx="11060384" cy="6858000"/>
          </a:xfrm>
          <a:prstGeom prst="rect">
            <a:avLst/>
          </a:prstGeom>
          <a:gradFill flip="none" rotWithShape="1">
            <a:gsLst>
              <a:gs pos="74000">
                <a:schemeClr val="bg1"/>
              </a:gs>
              <a:gs pos="29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quotation-right-mark_32194"/>
          <p:cNvSpPr>
            <a:spLocks noChangeAspect="1"/>
          </p:cNvSpPr>
          <p:nvPr/>
        </p:nvSpPr>
        <p:spPr bwMode="auto">
          <a:xfrm>
            <a:off x="11030061" y="1289955"/>
            <a:ext cx="609685" cy="565862"/>
          </a:xfrm>
          <a:custGeom>
            <a:avLst/>
            <a:gdLst>
              <a:gd name="T0" fmla="*/ 2650 w 4654"/>
              <a:gd name="T1" fmla="*/ 4135 h 4326"/>
              <a:gd name="T2" fmla="*/ 2650 w 4654"/>
              <a:gd name="T3" fmla="*/ 3359 h 4326"/>
              <a:gd name="T4" fmla="*/ 2841 w 4654"/>
              <a:gd name="T5" fmla="*/ 3168 h 4326"/>
              <a:gd name="T6" fmla="*/ 3450 w 4654"/>
              <a:gd name="T7" fmla="*/ 2022 h 4326"/>
              <a:gd name="T8" fmla="*/ 2841 w 4654"/>
              <a:gd name="T9" fmla="*/ 2022 h 4326"/>
              <a:gd name="T10" fmla="*/ 2650 w 4654"/>
              <a:gd name="T11" fmla="*/ 1831 h 4326"/>
              <a:gd name="T12" fmla="*/ 2650 w 4654"/>
              <a:gd name="T13" fmla="*/ 191 h 4326"/>
              <a:gd name="T14" fmla="*/ 2841 w 4654"/>
              <a:gd name="T15" fmla="*/ 1 h 4326"/>
              <a:gd name="T16" fmla="*/ 4464 w 4654"/>
              <a:gd name="T17" fmla="*/ 1 h 4326"/>
              <a:gd name="T18" fmla="*/ 4654 w 4654"/>
              <a:gd name="T19" fmla="*/ 191 h 4326"/>
              <a:gd name="T20" fmla="*/ 4654 w 4654"/>
              <a:gd name="T21" fmla="*/ 1831 h 4326"/>
              <a:gd name="T22" fmla="*/ 4545 w 4654"/>
              <a:gd name="T23" fmla="*/ 2826 h 4326"/>
              <a:gd name="T24" fmla="*/ 4207 w 4654"/>
              <a:gd name="T25" fmla="*/ 3613 h 4326"/>
              <a:gd name="T26" fmla="*/ 3631 w 4654"/>
              <a:gd name="T27" fmla="*/ 4139 h 4326"/>
              <a:gd name="T28" fmla="*/ 2841 w 4654"/>
              <a:gd name="T29" fmla="*/ 4326 h 4326"/>
              <a:gd name="T30" fmla="*/ 2650 w 4654"/>
              <a:gd name="T31" fmla="*/ 4135 h 4326"/>
              <a:gd name="T32" fmla="*/ 191 w 4654"/>
              <a:gd name="T33" fmla="*/ 3168 h 4326"/>
              <a:gd name="T34" fmla="*/ 0 w 4654"/>
              <a:gd name="T35" fmla="*/ 3358 h 4326"/>
              <a:gd name="T36" fmla="*/ 0 w 4654"/>
              <a:gd name="T37" fmla="*/ 4135 h 4326"/>
              <a:gd name="T38" fmla="*/ 191 w 4654"/>
              <a:gd name="T39" fmla="*/ 4326 h 4326"/>
              <a:gd name="T40" fmla="*/ 981 w 4654"/>
              <a:gd name="T41" fmla="*/ 4139 h 4326"/>
              <a:gd name="T42" fmla="*/ 1556 w 4654"/>
              <a:gd name="T43" fmla="*/ 3613 h 4326"/>
              <a:gd name="T44" fmla="*/ 1895 w 4654"/>
              <a:gd name="T45" fmla="*/ 2826 h 4326"/>
              <a:gd name="T46" fmla="*/ 2004 w 4654"/>
              <a:gd name="T47" fmla="*/ 1831 h 4326"/>
              <a:gd name="T48" fmla="*/ 2004 w 4654"/>
              <a:gd name="T49" fmla="*/ 191 h 4326"/>
              <a:gd name="T50" fmla="*/ 1813 w 4654"/>
              <a:gd name="T51" fmla="*/ 0 h 4326"/>
              <a:gd name="T52" fmla="*/ 191 w 4654"/>
              <a:gd name="T53" fmla="*/ 0 h 4326"/>
              <a:gd name="T54" fmla="*/ 0 w 4654"/>
              <a:gd name="T55" fmla="*/ 191 h 4326"/>
              <a:gd name="T56" fmla="*/ 0 w 4654"/>
              <a:gd name="T57" fmla="*/ 1831 h 4326"/>
              <a:gd name="T58" fmla="*/ 191 w 4654"/>
              <a:gd name="T59" fmla="*/ 2022 h 4326"/>
              <a:gd name="T60" fmla="*/ 791 w 4654"/>
              <a:gd name="T61" fmla="*/ 2022 h 4326"/>
              <a:gd name="T62" fmla="*/ 191 w 4654"/>
              <a:gd name="T63" fmla="*/ 3168 h 4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54" h="4326">
                <a:moveTo>
                  <a:pt x="2650" y="4135"/>
                </a:moveTo>
                <a:lnTo>
                  <a:pt x="2650" y="3359"/>
                </a:lnTo>
                <a:cubicBezTo>
                  <a:pt x="2650" y="3253"/>
                  <a:pt x="2736" y="3168"/>
                  <a:pt x="2841" y="3168"/>
                </a:cubicBezTo>
                <a:cubicBezTo>
                  <a:pt x="3217" y="3168"/>
                  <a:pt x="3421" y="2783"/>
                  <a:pt x="3450" y="2022"/>
                </a:cubicBezTo>
                <a:lnTo>
                  <a:pt x="2841" y="2022"/>
                </a:lnTo>
                <a:cubicBezTo>
                  <a:pt x="2736" y="2022"/>
                  <a:pt x="2650" y="1936"/>
                  <a:pt x="2650" y="1831"/>
                </a:cubicBezTo>
                <a:lnTo>
                  <a:pt x="2650" y="191"/>
                </a:lnTo>
                <a:cubicBezTo>
                  <a:pt x="2650" y="86"/>
                  <a:pt x="2736" y="1"/>
                  <a:pt x="2841" y="1"/>
                </a:cubicBezTo>
                <a:lnTo>
                  <a:pt x="4464" y="1"/>
                </a:lnTo>
                <a:cubicBezTo>
                  <a:pt x="4569" y="1"/>
                  <a:pt x="4654" y="86"/>
                  <a:pt x="4654" y="191"/>
                </a:cubicBezTo>
                <a:lnTo>
                  <a:pt x="4654" y="1831"/>
                </a:lnTo>
                <a:cubicBezTo>
                  <a:pt x="4654" y="2196"/>
                  <a:pt x="4618" y="2530"/>
                  <a:pt x="4545" y="2826"/>
                </a:cubicBezTo>
                <a:cubicBezTo>
                  <a:pt x="4471" y="3129"/>
                  <a:pt x="4357" y="3394"/>
                  <a:pt x="4207" y="3613"/>
                </a:cubicBezTo>
                <a:cubicBezTo>
                  <a:pt x="4052" y="3839"/>
                  <a:pt x="3858" y="4016"/>
                  <a:pt x="3631" y="4139"/>
                </a:cubicBezTo>
                <a:cubicBezTo>
                  <a:pt x="3403" y="4263"/>
                  <a:pt x="3137" y="4326"/>
                  <a:pt x="2841" y="4326"/>
                </a:cubicBezTo>
                <a:cubicBezTo>
                  <a:pt x="2736" y="4326"/>
                  <a:pt x="2650" y="4241"/>
                  <a:pt x="2650" y="4135"/>
                </a:cubicBezTo>
                <a:close/>
                <a:moveTo>
                  <a:pt x="191" y="3168"/>
                </a:moveTo>
                <a:cubicBezTo>
                  <a:pt x="85" y="3168"/>
                  <a:pt x="0" y="3253"/>
                  <a:pt x="0" y="3358"/>
                </a:cubicBezTo>
                <a:lnTo>
                  <a:pt x="0" y="4135"/>
                </a:lnTo>
                <a:cubicBezTo>
                  <a:pt x="0" y="4241"/>
                  <a:pt x="85" y="4326"/>
                  <a:pt x="191" y="4326"/>
                </a:cubicBezTo>
                <a:cubicBezTo>
                  <a:pt x="486" y="4326"/>
                  <a:pt x="752" y="4263"/>
                  <a:pt x="981" y="4139"/>
                </a:cubicBezTo>
                <a:cubicBezTo>
                  <a:pt x="1208" y="4016"/>
                  <a:pt x="1402" y="3839"/>
                  <a:pt x="1556" y="3613"/>
                </a:cubicBezTo>
                <a:cubicBezTo>
                  <a:pt x="1707" y="3394"/>
                  <a:pt x="1821" y="3129"/>
                  <a:pt x="1895" y="2826"/>
                </a:cubicBezTo>
                <a:cubicBezTo>
                  <a:pt x="1967" y="2530"/>
                  <a:pt x="2004" y="2195"/>
                  <a:pt x="2004" y="1831"/>
                </a:cubicBezTo>
                <a:lnTo>
                  <a:pt x="2004" y="191"/>
                </a:lnTo>
                <a:cubicBezTo>
                  <a:pt x="2004" y="86"/>
                  <a:pt x="1919" y="0"/>
                  <a:pt x="1813" y="0"/>
                </a:cubicBezTo>
                <a:lnTo>
                  <a:pt x="191" y="0"/>
                </a:lnTo>
                <a:cubicBezTo>
                  <a:pt x="85" y="0"/>
                  <a:pt x="0" y="86"/>
                  <a:pt x="0" y="191"/>
                </a:cubicBezTo>
                <a:lnTo>
                  <a:pt x="0" y="1831"/>
                </a:lnTo>
                <a:cubicBezTo>
                  <a:pt x="0" y="1936"/>
                  <a:pt x="85" y="2022"/>
                  <a:pt x="191" y="2022"/>
                </a:cubicBezTo>
                <a:lnTo>
                  <a:pt x="791" y="2022"/>
                </a:lnTo>
                <a:cubicBezTo>
                  <a:pt x="763" y="2782"/>
                  <a:pt x="561" y="3168"/>
                  <a:pt x="191" y="3168"/>
                </a:cubicBezTo>
                <a:close/>
              </a:path>
            </a:pathLst>
          </a:custGeom>
          <a:gradFill flip="none" rotWithShape="1">
            <a:gsLst>
              <a:gs pos="0">
                <a:srgbClr val="F5AD14"/>
              </a:gs>
              <a:gs pos="100000">
                <a:srgbClr val="F01D0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1334903" y="2257284"/>
            <a:ext cx="0" cy="1307970"/>
          </a:xfrm>
          <a:prstGeom prst="line">
            <a:avLst/>
          </a:prstGeom>
          <a:noFill/>
          <a:ln w="19050" cap="flat" cmpd="sng" algn="ctr">
            <a:solidFill>
              <a:srgbClr val="2F4D49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 rot="5400000">
            <a:off x="10635919" y="4373696"/>
            <a:ext cx="1397966" cy="18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CN" sz="500" dirty="0">
                <a:solidFill>
                  <a:srgbClr val="FFFFFF">
                    <a:lumMod val="65000"/>
                  </a:srgbClr>
                </a:solidFill>
                <a:latin typeface="思源黑体 CN Light" panose="020B0300000000000000" pitchFamily="34" charset="-122"/>
                <a:ea typeface="思源黑体 CN Bold" panose="020B0800000000000000" pitchFamily="34" charset="-122"/>
              </a:rPr>
              <a:t>FASHION TEMPLATE</a:t>
            </a:r>
            <a:endParaRPr lang="zh-CN" altLang="en-US" sz="500" dirty="0">
              <a:solidFill>
                <a:srgbClr val="FFFFFF">
                  <a:lumMod val="65000"/>
                </a:srgbClr>
              </a:solidFill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13284" y="1790579"/>
            <a:ext cx="330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六年级数学下册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26547" y="2364925"/>
            <a:ext cx="4633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谢谢倾听！</a:t>
            </a:r>
            <a:endParaRPr lang="en-US" altLang="zh-CN" sz="7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596184" y="4941412"/>
            <a:ext cx="2319216" cy="396000"/>
            <a:chOff x="955752" y="5775327"/>
            <a:chExt cx="1332000" cy="396000"/>
          </a:xfrm>
        </p:grpSpPr>
        <p:sp>
          <p:nvSpPr>
            <p:cNvPr id="12" name="矩形 11"/>
            <p:cNvSpPr/>
            <p:nvPr/>
          </p:nvSpPr>
          <p:spPr>
            <a:xfrm>
              <a:off x="955752" y="5775327"/>
              <a:ext cx="1332000" cy="396000"/>
            </a:xfrm>
            <a:prstGeom prst="rect">
              <a:avLst/>
            </a:prstGeom>
            <a:gradFill flip="none" rotWithShape="1">
              <a:gsLst>
                <a:gs pos="0">
                  <a:srgbClr val="F5A112"/>
                </a:gs>
                <a:gs pos="100000">
                  <a:srgbClr val="F1390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Light" panose="020B03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55752" y="5804050"/>
              <a:ext cx="13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60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98390" y="3558334"/>
            <a:ext cx="4122559" cy="741633"/>
            <a:chOff x="857958" y="3839216"/>
            <a:chExt cx="4122559" cy="741633"/>
          </a:xfrm>
        </p:grpSpPr>
        <p:sp>
          <p:nvSpPr>
            <p:cNvPr id="15" name="文本框 14"/>
            <p:cNvSpPr txBox="1"/>
            <p:nvPr/>
          </p:nvSpPr>
          <p:spPr>
            <a:xfrm>
              <a:off x="857958" y="3927156"/>
              <a:ext cx="41207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b="1" dirty="0">
                  <a:solidFill>
                    <a:srgbClr val="2E2E2E">
                      <a:lumMod val="75000"/>
                      <a:lumOff val="25000"/>
                    </a:srgb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THANK YOU FOR LISTENING!</a:t>
              </a:r>
              <a:endParaRPr lang="zh-CN" altLang="en-US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55753" y="4303850"/>
              <a:ext cx="1589574" cy="275590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717954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某某实验小学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959397" y="3839216"/>
              <a:ext cx="4021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9904213" y="1790579"/>
            <a:ext cx="85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1.2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64084" y="1335133"/>
            <a:ext cx="43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8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SIXTH GRADE MATHEMATICS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6352389" y="3356992"/>
            <a:ext cx="2984583" cy="158417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492291" y="3284984"/>
            <a:ext cx="3052698" cy="16310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464712" y="5045756"/>
            <a:ext cx="23749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  数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353144" y="5045756"/>
            <a:ext cx="26654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  数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42609" y="2459485"/>
            <a:ext cx="1081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+4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021807" y="2486325"/>
            <a:ext cx="1439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+5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503935" y="2449431"/>
            <a:ext cx="1009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920621" y="2462812"/>
            <a:ext cx="1150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82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3539206" y="1733424"/>
            <a:ext cx="5113588" cy="332608"/>
          </a:xfrm>
          <a:custGeom>
            <a:avLst/>
            <a:gdLst/>
            <a:ahLst/>
            <a:cxnLst/>
            <a:rect l="l" t="t" r="r" b="b"/>
            <a:pathLst>
              <a:path w="5113588" h="332608">
                <a:moveTo>
                  <a:pt x="4861806" y="241142"/>
                </a:moveTo>
                <a:cubicBezTo>
                  <a:pt x="4865174" y="240916"/>
                  <a:pt x="4871176" y="242682"/>
                  <a:pt x="4879813" y="246439"/>
                </a:cubicBezTo>
                <a:cubicBezTo>
                  <a:pt x="4897085" y="253953"/>
                  <a:pt x="4908586" y="261557"/>
                  <a:pt x="4914315" y="269251"/>
                </a:cubicBezTo>
                <a:cubicBezTo>
                  <a:pt x="4920044" y="276944"/>
                  <a:pt x="4921468" y="286710"/>
                  <a:pt x="4918585" y="298548"/>
                </a:cubicBezTo>
                <a:cubicBezTo>
                  <a:pt x="4915703" y="310386"/>
                  <a:pt x="4909640" y="311690"/>
                  <a:pt x="4900398" y="302463"/>
                </a:cubicBezTo>
                <a:cubicBezTo>
                  <a:pt x="4891156" y="293235"/>
                  <a:pt x="4882542" y="283630"/>
                  <a:pt x="4874554" y="273650"/>
                </a:cubicBezTo>
                <a:cubicBezTo>
                  <a:pt x="4868388" y="264830"/>
                  <a:pt x="4863404" y="256212"/>
                  <a:pt x="4859604" y="247794"/>
                </a:cubicBezTo>
                <a:cubicBezTo>
                  <a:pt x="4857704" y="243585"/>
                  <a:pt x="4858438" y="241368"/>
                  <a:pt x="4861806" y="241142"/>
                </a:cubicBezTo>
                <a:close/>
                <a:moveTo>
                  <a:pt x="4147431" y="241142"/>
                </a:moveTo>
                <a:cubicBezTo>
                  <a:pt x="4150800" y="240916"/>
                  <a:pt x="4156802" y="242682"/>
                  <a:pt x="4165438" y="246439"/>
                </a:cubicBezTo>
                <a:cubicBezTo>
                  <a:pt x="4182711" y="253953"/>
                  <a:pt x="4194212" y="261557"/>
                  <a:pt x="4199941" y="269251"/>
                </a:cubicBezTo>
                <a:cubicBezTo>
                  <a:pt x="4205670" y="276944"/>
                  <a:pt x="4207093" y="286710"/>
                  <a:pt x="4204211" y="298548"/>
                </a:cubicBezTo>
                <a:cubicBezTo>
                  <a:pt x="4201328" y="310386"/>
                  <a:pt x="4195266" y="311690"/>
                  <a:pt x="4186024" y="302463"/>
                </a:cubicBezTo>
                <a:cubicBezTo>
                  <a:pt x="4176781" y="293235"/>
                  <a:pt x="4168167" y="283630"/>
                  <a:pt x="4160179" y="273650"/>
                </a:cubicBezTo>
                <a:cubicBezTo>
                  <a:pt x="4154013" y="264830"/>
                  <a:pt x="4149029" y="256212"/>
                  <a:pt x="4145229" y="247794"/>
                </a:cubicBezTo>
                <a:cubicBezTo>
                  <a:pt x="4143329" y="243585"/>
                  <a:pt x="4144063" y="241368"/>
                  <a:pt x="4147431" y="241142"/>
                </a:cubicBezTo>
                <a:close/>
                <a:moveTo>
                  <a:pt x="218273" y="235182"/>
                </a:moveTo>
                <a:cubicBezTo>
                  <a:pt x="221314" y="235482"/>
                  <a:pt x="225488" y="236736"/>
                  <a:pt x="230796" y="238943"/>
                </a:cubicBezTo>
                <a:cubicBezTo>
                  <a:pt x="252027" y="247769"/>
                  <a:pt x="266453" y="256255"/>
                  <a:pt x="274074" y="264400"/>
                </a:cubicBezTo>
                <a:cubicBezTo>
                  <a:pt x="281696" y="272545"/>
                  <a:pt x="284367" y="282784"/>
                  <a:pt x="282087" y="295117"/>
                </a:cubicBezTo>
                <a:cubicBezTo>
                  <a:pt x="279807" y="307449"/>
                  <a:pt x="272988" y="308457"/>
                  <a:pt x="261631" y="298139"/>
                </a:cubicBezTo>
                <a:cubicBezTo>
                  <a:pt x="250273" y="287821"/>
                  <a:pt x="236901" y="274510"/>
                  <a:pt x="221514" y="258205"/>
                </a:cubicBezTo>
                <a:cubicBezTo>
                  <a:pt x="210232" y="241954"/>
                  <a:pt x="209152" y="234280"/>
                  <a:pt x="218273" y="235182"/>
                </a:cubicBezTo>
                <a:close/>
                <a:moveTo>
                  <a:pt x="2192331" y="233928"/>
                </a:moveTo>
                <a:cubicBezTo>
                  <a:pt x="2196314" y="233285"/>
                  <a:pt x="2200716" y="233583"/>
                  <a:pt x="2205538" y="234823"/>
                </a:cubicBezTo>
                <a:cubicBezTo>
                  <a:pt x="2215182" y="237304"/>
                  <a:pt x="2221481" y="242521"/>
                  <a:pt x="2224435" y="250472"/>
                </a:cubicBezTo>
                <a:cubicBezTo>
                  <a:pt x="2227389" y="258424"/>
                  <a:pt x="2226973" y="268372"/>
                  <a:pt x="2223187" y="280318"/>
                </a:cubicBezTo>
                <a:cubicBezTo>
                  <a:pt x="2219401" y="292263"/>
                  <a:pt x="2212525" y="303689"/>
                  <a:pt x="2202559" y="314594"/>
                </a:cubicBezTo>
                <a:cubicBezTo>
                  <a:pt x="2192592" y="325500"/>
                  <a:pt x="2182984" y="331437"/>
                  <a:pt x="2173735" y="332405"/>
                </a:cubicBezTo>
                <a:cubicBezTo>
                  <a:pt x="2164486" y="333373"/>
                  <a:pt x="2162679" y="330888"/>
                  <a:pt x="2168314" y="324952"/>
                </a:cubicBezTo>
                <a:cubicBezTo>
                  <a:pt x="2173950" y="319015"/>
                  <a:pt x="2179145" y="313024"/>
                  <a:pt x="2183899" y="306980"/>
                </a:cubicBezTo>
                <a:cubicBezTo>
                  <a:pt x="2188653" y="300935"/>
                  <a:pt x="2192786" y="293697"/>
                  <a:pt x="2196299" y="285265"/>
                </a:cubicBezTo>
                <a:cubicBezTo>
                  <a:pt x="2189975" y="285265"/>
                  <a:pt x="2184659" y="283648"/>
                  <a:pt x="2180349" y="280414"/>
                </a:cubicBezTo>
                <a:cubicBezTo>
                  <a:pt x="2176040" y="277181"/>
                  <a:pt x="2173122" y="272950"/>
                  <a:pt x="2171595" y="267723"/>
                </a:cubicBezTo>
                <a:cubicBezTo>
                  <a:pt x="2170067" y="262496"/>
                  <a:pt x="2169788" y="257614"/>
                  <a:pt x="2170756" y="253075"/>
                </a:cubicBezTo>
                <a:cubicBezTo>
                  <a:pt x="2171724" y="248536"/>
                  <a:pt x="2175352" y="243739"/>
                  <a:pt x="2181640" y="238684"/>
                </a:cubicBezTo>
                <a:cubicBezTo>
                  <a:pt x="2184784" y="236157"/>
                  <a:pt x="2188348" y="234572"/>
                  <a:pt x="2192331" y="233928"/>
                </a:cubicBezTo>
                <a:close/>
                <a:moveTo>
                  <a:pt x="5067972" y="223746"/>
                </a:moveTo>
                <a:cubicBezTo>
                  <a:pt x="5064600" y="223936"/>
                  <a:pt x="5061320" y="225215"/>
                  <a:pt x="5058133" y="227585"/>
                </a:cubicBezTo>
                <a:cubicBezTo>
                  <a:pt x="5051759" y="232325"/>
                  <a:pt x="5048572" y="238641"/>
                  <a:pt x="5048572" y="246536"/>
                </a:cubicBezTo>
                <a:cubicBezTo>
                  <a:pt x="5048572" y="254430"/>
                  <a:pt x="5052121" y="260356"/>
                  <a:pt x="5059220" y="264314"/>
                </a:cubicBezTo>
                <a:cubicBezTo>
                  <a:pt x="5066318" y="268272"/>
                  <a:pt x="5073266" y="268071"/>
                  <a:pt x="5080063" y="263712"/>
                </a:cubicBezTo>
                <a:cubicBezTo>
                  <a:pt x="5086860" y="259338"/>
                  <a:pt x="5090054" y="253028"/>
                  <a:pt x="5089646" y="244783"/>
                </a:cubicBezTo>
                <a:cubicBezTo>
                  <a:pt x="5089237" y="236537"/>
                  <a:pt x="5085477" y="230425"/>
                  <a:pt x="5078364" y="226445"/>
                </a:cubicBezTo>
                <a:cubicBezTo>
                  <a:pt x="5074808" y="224455"/>
                  <a:pt x="5071343" y="223556"/>
                  <a:pt x="5067972" y="223746"/>
                </a:cubicBezTo>
                <a:close/>
                <a:moveTo>
                  <a:pt x="1606674" y="222724"/>
                </a:moveTo>
                <a:cubicBezTo>
                  <a:pt x="1604343" y="222129"/>
                  <a:pt x="1596721" y="222709"/>
                  <a:pt x="1583808" y="224466"/>
                </a:cubicBezTo>
                <a:cubicBezTo>
                  <a:pt x="1570895" y="226223"/>
                  <a:pt x="1554084" y="228729"/>
                  <a:pt x="1533377" y="231984"/>
                </a:cubicBezTo>
                <a:cubicBezTo>
                  <a:pt x="1536088" y="244317"/>
                  <a:pt x="1538654" y="259324"/>
                  <a:pt x="1541078" y="277005"/>
                </a:cubicBezTo>
                <a:cubicBezTo>
                  <a:pt x="1556938" y="276173"/>
                  <a:pt x="1577860" y="273248"/>
                  <a:pt x="1603845" y="268229"/>
                </a:cubicBezTo>
                <a:cubicBezTo>
                  <a:pt x="1606268" y="258521"/>
                  <a:pt x="1607928" y="248658"/>
                  <a:pt x="1608824" y="238641"/>
                </a:cubicBezTo>
                <a:cubicBezTo>
                  <a:pt x="1609721" y="228625"/>
                  <a:pt x="1609004" y="223319"/>
                  <a:pt x="1606674" y="222724"/>
                </a:cubicBezTo>
                <a:close/>
                <a:moveTo>
                  <a:pt x="1908663" y="208323"/>
                </a:moveTo>
                <a:lnTo>
                  <a:pt x="1884594" y="213335"/>
                </a:lnTo>
                <a:cubicBezTo>
                  <a:pt x="1879158" y="225538"/>
                  <a:pt x="1876595" y="232153"/>
                  <a:pt x="1876904" y="233178"/>
                </a:cubicBezTo>
                <a:cubicBezTo>
                  <a:pt x="1877212" y="234203"/>
                  <a:pt x="1878614" y="235074"/>
                  <a:pt x="1881109" y="235791"/>
                </a:cubicBezTo>
                <a:cubicBezTo>
                  <a:pt x="1883604" y="236508"/>
                  <a:pt x="1887827" y="238100"/>
                  <a:pt x="1893778" y="240567"/>
                </a:cubicBezTo>
                <a:cubicBezTo>
                  <a:pt x="1899256" y="233913"/>
                  <a:pt x="1904218" y="223165"/>
                  <a:pt x="1908663" y="208323"/>
                </a:cubicBezTo>
                <a:close/>
                <a:moveTo>
                  <a:pt x="5070453" y="200826"/>
                </a:moveTo>
                <a:cubicBezTo>
                  <a:pt x="5075975" y="200948"/>
                  <a:pt x="5081619" y="202221"/>
                  <a:pt x="5087387" y="204644"/>
                </a:cubicBezTo>
                <a:cubicBezTo>
                  <a:pt x="5098924" y="209491"/>
                  <a:pt x="5106585" y="217171"/>
                  <a:pt x="5110371" y="227682"/>
                </a:cubicBezTo>
                <a:cubicBezTo>
                  <a:pt x="5114157" y="238193"/>
                  <a:pt x="5114602" y="248590"/>
                  <a:pt x="5111705" y="258872"/>
                </a:cubicBezTo>
                <a:cubicBezTo>
                  <a:pt x="5108809" y="269154"/>
                  <a:pt x="5103388" y="277023"/>
                  <a:pt x="5095443" y="282479"/>
                </a:cubicBezTo>
                <a:cubicBezTo>
                  <a:pt x="5087499" y="287936"/>
                  <a:pt x="5078059" y="290664"/>
                  <a:pt x="5067124" y="290664"/>
                </a:cubicBezTo>
                <a:cubicBezTo>
                  <a:pt x="5056190" y="290664"/>
                  <a:pt x="5046289" y="286226"/>
                  <a:pt x="5037419" y="277349"/>
                </a:cubicBezTo>
                <a:cubicBezTo>
                  <a:pt x="5028549" y="268473"/>
                  <a:pt x="5024115" y="258929"/>
                  <a:pt x="5024115" y="248719"/>
                </a:cubicBezTo>
                <a:cubicBezTo>
                  <a:pt x="5024115" y="238509"/>
                  <a:pt x="5026503" y="229578"/>
                  <a:pt x="5031278" y="221928"/>
                </a:cubicBezTo>
                <a:cubicBezTo>
                  <a:pt x="5036053" y="214277"/>
                  <a:pt x="5043714" y="208272"/>
                  <a:pt x="5054261" y="203913"/>
                </a:cubicBezTo>
                <a:cubicBezTo>
                  <a:pt x="5059535" y="201733"/>
                  <a:pt x="5064932" y="200704"/>
                  <a:pt x="5070453" y="200826"/>
                </a:cubicBezTo>
                <a:close/>
                <a:moveTo>
                  <a:pt x="3384671" y="196169"/>
                </a:moveTo>
                <a:lnTo>
                  <a:pt x="3348082" y="200041"/>
                </a:lnTo>
                <a:cubicBezTo>
                  <a:pt x="3345386" y="204759"/>
                  <a:pt x="3343189" y="208394"/>
                  <a:pt x="3341489" y="210947"/>
                </a:cubicBezTo>
                <a:cubicBezTo>
                  <a:pt x="3339790" y="213500"/>
                  <a:pt x="3340245" y="215048"/>
                  <a:pt x="3342855" y="215593"/>
                </a:cubicBezTo>
                <a:cubicBezTo>
                  <a:pt x="3345465" y="216138"/>
                  <a:pt x="3354743" y="218612"/>
                  <a:pt x="3370690" y="223014"/>
                </a:cubicBezTo>
                <a:cubicBezTo>
                  <a:pt x="3374733" y="217995"/>
                  <a:pt x="3379394" y="209047"/>
                  <a:pt x="3384671" y="196169"/>
                </a:cubicBezTo>
                <a:close/>
                <a:moveTo>
                  <a:pt x="1616676" y="192954"/>
                </a:moveTo>
                <a:cubicBezTo>
                  <a:pt x="1620906" y="193104"/>
                  <a:pt x="1625656" y="194484"/>
                  <a:pt x="1630927" y="197094"/>
                </a:cubicBezTo>
                <a:cubicBezTo>
                  <a:pt x="1641466" y="202314"/>
                  <a:pt x="1650339" y="208294"/>
                  <a:pt x="1657545" y="215034"/>
                </a:cubicBezTo>
                <a:cubicBezTo>
                  <a:pt x="1664751" y="221774"/>
                  <a:pt x="1664145" y="228639"/>
                  <a:pt x="1655728" y="235630"/>
                </a:cubicBezTo>
                <a:cubicBezTo>
                  <a:pt x="1647310" y="242621"/>
                  <a:pt x="1639373" y="252799"/>
                  <a:pt x="1631916" y="266164"/>
                </a:cubicBezTo>
                <a:cubicBezTo>
                  <a:pt x="1645410" y="282282"/>
                  <a:pt x="1645439" y="290621"/>
                  <a:pt x="1632002" y="291180"/>
                </a:cubicBezTo>
                <a:cubicBezTo>
                  <a:pt x="1618565" y="291740"/>
                  <a:pt x="1588594" y="293740"/>
                  <a:pt x="1542089" y="297182"/>
                </a:cubicBezTo>
                <a:cubicBezTo>
                  <a:pt x="1538432" y="310834"/>
                  <a:pt x="1533377" y="313637"/>
                  <a:pt x="1526924" y="305592"/>
                </a:cubicBezTo>
                <a:cubicBezTo>
                  <a:pt x="1520471" y="297547"/>
                  <a:pt x="1515004" y="283455"/>
                  <a:pt x="1510522" y="263314"/>
                </a:cubicBezTo>
                <a:cubicBezTo>
                  <a:pt x="1506041" y="243173"/>
                  <a:pt x="1501506" y="229736"/>
                  <a:pt x="1496917" y="223003"/>
                </a:cubicBezTo>
                <a:cubicBezTo>
                  <a:pt x="1492328" y="216271"/>
                  <a:pt x="1493268" y="212338"/>
                  <a:pt x="1499735" y="211205"/>
                </a:cubicBezTo>
                <a:cubicBezTo>
                  <a:pt x="1506203" y="210072"/>
                  <a:pt x="1512329" y="210183"/>
                  <a:pt x="1518116" y="211538"/>
                </a:cubicBezTo>
                <a:cubicBezTo>
                  <a:pt x="1523902" y="212894"/>
                  <a:pt x="1533130" y="212915"/>
                  <a:pt x="1545799" y="211603"/>
                </a:cubicBezTo>
                <a:cubicBezTo>
                  <a:pt x="1558469" y="210291"/>
                  <a:pt x="1569999" y="208549"/>
                  <a:pt x="1580388" y="206376"/>
                </a:cubicBezTo>
                <a:cubicBezTo>
                  <a:pt x="1590777" y="204203"/>
                  <a:pt x="1599163" y="200808"/>
                  <a:pt x="1605544" y="196191"/>
                </a:cubicBezTo>
                <a:cubicBezTo>
                  <a:pt x="1608735" y="193882"/>
                  <a:pt x="1612445" y="192803"/>
                  <a:pt x="1616676" y="192954"/>
                </a:cubicBezTo>
                <a:close/>
                <a:moveTo>
                  <a:pt x="3069958" y="181327"/>
                </a:moveTo>
                <a:lnTo>
                  <a:pt x="3044748" y="185049"/>
                </a:lnTo>
                <a:cubicBezTo>
                  <a:pt x="3040604" y="197481"/>
                  <a:pt x="3037496" y="204515"/>
                  <a:pt x="3035424" y="206150"/>
                </a:cubicBezTo>
                <a:cubicBezTo>
                  <a:pt x="3033351" y="207785"/>
                  <a:pt x="3040016" y="210703"/>
                  <a:pt x="3055417" y="214905"/>
                </a:cubicBezTo>
                <a:cubicBezTo>
                  <a:pt x="3057296" y="211391"/>
                  <a:pt x="3059963" y="205551"/>
                  <a:pt x="3063419" y="197385"/>
                </a:cubicBezTo>
                <a:cubicBezTo>
                  <a:pt x="3066875" y="189218"/>
                  <a:pt x="3069055" y="183865"/>
                  <a:pt x="3069958" y="181327"/>
                </a:cubicBezTo>
                <a:close/>
                <a:moveTo>
                  <a:pt x="3699166" y="178754"/>
                </a:moveTo>
                <a:cubicBezTo>
                  <a:pt x="3699999" y="179785"/>
                  <a:pt x="3697589" y="183163"/>
                  <a:pt x="3691935" y="188888"/>
                </a:cubicBezTo>
                <a:cubicBezTo>
                  <a:pt x="3680628" y="200339"/>
                  <a:pt x="3666754" y="212962"/>
                  <a:pt x="3650313" y="226757"/>
                </a:cubicBezTo>
                <a:cubicBezTo>
                  <a:pt x="3633872" y="240552"/>
                  <a:pt x="3623941" y="250153"/>
                  <a:pt x="3620521" y="255559"/>
                </a:cubicBezTo>
                <a:cubicBezTo>
                  <a:pt x="3617101" y="260966"/>
                  <a:pt x="3608651" y="258334"/>
                  <a:pt x="3595171" y="247665"/>
                </a:cubicBezTo>
                <a:cubicBezTo>
                  <a:pt x="3584502" y="233354"/>
                  <a:pt x="3583871" y="225915"/>
                  <a:pt x="3593278" y="225348"/>
                </a:cubicBezTo>
                <a:cubicBezTo>
                  <a:pt x="3602686" y="224782"/>
                  <a:pt x="3616986" y="219365"/>
                  <a:pt x="3636181" y="209097"/>
                </a:cubicBezTo>
                <a:cubicBezTo>
                  <a:pt x="3655375" y="198829"/>
                  <a:pt x="3672293" y="190032"/>
                  <a:pt x="3686934" y="182704"/>
                </a:cubicBezTo>
                <a:cubicBezTo>
                  <a:pt x="3694255" y="179040"/>
                  <a:pt x="3698332" y="177723"/>
                  <a:pt x="3699166" y="178754"/>
                </a:cubicBezTo>
                <a:close/>
                <a:moveTo>
                  <a:pt x="137850" y="166767"/>
                </a:moveTo>
                <a:cubicBezTo>
                  <a:pt x="139748" y="166495"/>
                  <a:pt x="142172" y="166663"/>
                  <a:pt x="145120" y="167270"/>
                </a:cubicBezTo>
                <a:cubicBezTo>
                  <a:pt x="156915" y="169701"/>
                  <a:pt x="164591" y="173727"/>
                  <a:pt x="168147" y="179348"/>
                </a:cubicBezTo>
                <a:cubicBezTo>
                  <a:pt x="171703" y="184970"/>
                  <a:pt x="172818" y="190756"/>
                  <a:pt x="171492" y="196707"/>
                </a:cubicBezTo>
                <a:cubicBezTo>
                  <a:pt x="170165" y="202658"/>
                  <a:pt x="165161" y="203429"/>
                  <a:pt x="156478" y="199019"/>
                </a:cubicBezTo>
                <a:cubicBezTo>
                  <a:pt x="147795" y="194610"/>
                  <a:pt x="140621" y="188634"/>
                  <a:pt x="134957" y="181091"/>
                </a:cubicBezTo>
                <a:cubicBezTo>
                  <a:pt x="131192" y="172357"/>
                  <a:pt x="132157" y="167583"/>
                  <a:pt x="137850" y="166767"/>
                </a:cubicBezTo>
                <a:close/>
                <a:moveTo>
                  <a:pt x="3645997" y="144996"/>
                </a:moveTo>
                <a:cubicBezTo>
                  <a:pt x="3650897" y="145900"/>
                  <a:pt x="3655085" y="147793"/>
                  <a:pt x="3658562" y="150675"/>
                </a:cubicBezTo>
                <a:cubicBezTo>
                  <a:pt x="3666034" y="155995"/>
                  <a:pt x="3669475" y="162660"/>
                  <a:pt x="3668887" y="170669"/>
                </a:cubicBezTo>
                <a:cubicBezTo>
                  <a:pt x="3668299" y="178678"/>
                  <a:pt x="3663241" y="181736"/>
                  <a:pt x="3653711" y="179843"/>
                </a:cubicBezTo>
                <a:cubicBezTo>
                  <a:pt x="3644182" y="177950"/>
                  <a:pt x="3634550" y="172250"/>
                  <a:pt x="3624812" y="162742"/>
                </a:cubicBezTo>
                <a:cubicBezTo>
                  <a:pt x="3615076" y="153235"/>
                  <a:pt x="3616528" y="147405"/>
                  <a:pt x="3629168" y="145254"/>
                </a:cubicBezTo>
                <a:cubicBezTo>
                  <a:pt x="3635489" y="144179"/>
                  <a:pt x="3641099" y="144093"/>
                  <a:pt x="3645997" y="144996"/>
                </a:cubicBezTo>
                <a:close/>
                <a:moveTo>
                  <a:pt x="1175897" y="143534"/>
                </a:moveTo>
                <a:cubicBezTo>
                  <a:pt x="1169157" y="144394"/>
                  <a:pt x="1157348" y="146007"/>
                  <a:pt x="1140470" y="148373"/>
                </a:cubicBezTo>
                <a:cubicBezTo>
                  <a:pt x="1143108" y="171676"/>
                  <a:pt x="1144883" y="191053"/>
                  <a:pt x="1145793" y="206505"/>
                </a:cubicBezTo>
                <a:cubicBezTo>
                  <a:pt x="1146704" y="221957"/>
                  <a:pt x="1147546" y="235117"/>
                  <a:pt x="1148321" y="245987"/>
                </a:cubicBezTo>
                <a:cubicBezTo>
                  <a:pt x="1154803" y="245987"/>
                  <a:pt x="1166978" y="245206"/>
                  <a:pt x="1184845" y="243643"/>
                </a:cubicBezTo>
                <a:cubicBezTo>
                  <a:pt x="1184845" y="201626"/>
                  <a:pt x="1183963" y="175548"/>
                  <a:pt x="1182200" y="165410"/>
                </a:cubicBezTo>
                <a:cubicBezTo>
                  <a:pt x="1180436" y="155271"/>
                  <a:pt x="1178335" y="147979"/>
                  <a:pt x="1175897" y="143534"/>
                </a:cubicBezTo>
                <a:close/>
                <a:moveTo>
                  <a:pt x="1242622" y="136779"/>
                </a:moveTo>
                <a:cubicBezTo>
                  <a:pt x="1225543" y="138543"/>
                  <a:pt x="1211289" y="140056"/>
                  <a:pt x="1199860" y="141318"/>
                </a:cubicBezTo>
                <a:cubicBezTo>
                  <a:pt x="1202455" y="142279"/>
                  <a:pt x="1204004" y="143745"/>
                  <a:pt x="1204506" y="145717"/>
                </a:cubicBezTo>
                <a:cubicBezTo>
                  <a:pt x="1205008" y="147689"/>
                  <a:pt x="1205259" y="151858"/>
                  <a:pt x="1205259" y="158225"/>
                </a:cubicBezTo>
                <a:cubicBezTo>
                  <a:pt x="1210722" y="158311"/>
                  <a:pt x="1217297" y="156981"/>
                  <a:pt x="1224984" y="154235"/>
                </a:cubicBezTo>
                <a:cubicBezTo>
                  <a:pt x="1232670" y="151489"/>
                  <a:pt x="1238729" y="153532"/>
                  <a:pt x="1243160" y="160365"/>
                </a:cubicBezTo>
                <a:cubicBezTo>
                  <a:pt x="1247591" y="167199"/>
                  <a:pt x="1244691" y="171726"/>
                  <a:pt x="1234459" y="173949"/>
                </a:cubicBezTo>
                <a:cubicBezTo>
                  <a:pt x="1224227" y="176172"/>
                  <a:pt x="1214494" y="177283"/>
                  <a:pt x="1205259" y="177283"/>
                </a:cubicBezTo>
                <a:lnTo>
                  <a:pt x="1205259" y="196019"/>
                </a:lnTo>
                <a:cubicBezTo>
                  <a:pt x="1210679" y="196119"/>
                  <a:pt x="1216778" y="195019"/>
                  <a:pt x="1223553" y="192717"/>
                </a:cubicBezTo>
                <a:cubicBezTo>
                  <a:pt x="1230329" y="190415"/>
                  <a:pt x="1235947" y="192373"/>
                  <a:pt x="1240407" y="198589"/>
                </a:cubicBezTo>
                <a:cubicBezTo>
                  <a:pt x="1244866" y="204806"/>
                  <a:pt x="1242705" y="209334"/>
                  <a:pt x="1233921" y="212173"/>
                </a:cubicBezTo>
                <a:cubicBezTo>
                  <a:pt x="1225138" y="215012"/>
                  <a:pt x="1215584" y="216432"/>
                  <a:pt x="1205259" y="216432"/>
                </a:cubicBezTo>
                <a:lnTo>
                  <a:pt x="1205259" y="240567"/>
                </a:lnTo>
                <a:lnTo>
                  <a:pt x="1241740" y="236996"/>
                </a:lnTo>
                <a:cubicBezTo>
                  <a:pt x="1243404" y="219400"/>
                  <a:pt x="1244461" y="199987"/>
                  <a:pt x="1244913" y="178757"/>
                </a:cubicBezTo>
                <a:cubicBezTo>
                  <a:pt x="1245365" y="157526"/>
                  <a:pt x="1244601" y="143534"/>
                  <a:pt x="1242622" y="136779"/>
                </a:cubicBezTo>
                <a:close/>
                <a:moveTo>
                  <a:pt x="149518" y="131343"/>
                </a:moveTo>
                <a:cubicBezTo>
                  <a:pt x="151444" y="130907"/>
                  <a:pt x="153982" y="130930"/>
                  <a:pt x="157134" y="131413"/>
                </a:cubicBezTo>
                <a:cubicBezTo>
                  <a:pt x="169739" y="133341"/>
                  <a:pt x="177862" y="136668"/>
                  <a:pt x="181505" y="141393"/>
                </a:cubicBezTo>
                <a:cubicBezTo>
                  <a:pt x="185147" y="146118"/>
                  <a:pt x="186352" y="151930"/>
                  <a:pt x="185119" y="158827"/>
                </a:cubicBezTo>
                <a:cubicBezTo>
                  <a:pt x="183885" y="165725"/>
                  <a:pt x="179397" y="167475"/>
                  <a:pt x="171653" y="164076"/>
                </a:cubicBezTo>
                <a:cubicBezTo>
                  <a:pt x="163909" y="160677"/>
                  <a:pt x="156266" y="155207"/>
                  <a:pt x="148723" y="147664"/>
                </a:cubicBezTo>
                <a:cubicBezTo>
                  <a:pt x="143475" y="138091"/>
                  <a:pt x="143739" y="132651"/>
                  <a:pt x="149518" y="131343"/>
                </a:cubicBezTo>
                <a:close/>
                <a:moveTo>
                  <a:pt x="1313649" y="128939"/>
                </a:moveTo>
                <a:cubicBezTo>
                  <a:pt x="1309534" y="127871"/>
                  <a:pt x="1294096" y="129222"/>
                  <a:pt x="1267338" y="132994"/>
                </a:cubicBezTo>
                <a:cubicBezTo>
                  <a:pt x="1276343" y="139934"/>
                  <a:pt x="1279466" y="145885"/>
                  <a:pt x="1276705" y="150847"/>
                </a:cubicBezTo>
                <a:cubicBezTo>
                  <a:pt x="1273945" y="155809"/>
                  <a:pt x="1271675" y="164743"/>
                  <a:pt x="1269897" y="177649"/>
                </a:cubicBezTo>
                <a:cubicBezTo>
                  <a:pt x="1268119" y="190555"/>
                  <a:pt x="1266370" y="209276"/>
                  <a:pt x="1264649" y="233812"/>
                </a:cubicBezTo>
                <a:cubicBezTo>
                  <a:pt x="1278329" y="232006"/>
                  <a:pt x="1288099" y="232124"/>
                  <a:pt x="1293957" y="234167"/>
                </a:cubicBezTo>
                <a:cubicBezTo>
                  <a:pt x="1299814" y="236211"/>
                  <a:pt x="1303306" y="239136"/>
                  <a:pt x="1304432" y="242944"/>
                </a:cubicBezTo>
                <a:cubicBezTo>
                  <a:pt x="1305558" y="246751"/>
                  <a:pt x="1307730" y="241456"/>
                  <a:pt x="1310950" y="227058"/>
                </a:cubicBezTo>
                <a:cubicBezTo>
                  <a:pt x="1314169" y="212661"/>
                  <a:pt x="1316453" y="197786"/>
                  <a:pt x="1317801" y="182435"/>
                </a:cubicBezTo>
                <a:cubicBezTo>
                  <a:pt x="1319149" y="167084"/>
                  <a:pt x="1319823" y="154088"/>
                  <a:pt x="1319823" y="143448"/>
                </a:cubicBezTo>
                <a:cubicBezTo>
                  <a:pt x="1319823" y="134843"/>
                  <a:pt x="1317765" y="130007"/>
                  <a:pt x="1313649" y="128939"/>
                </a:cubicBezTo>
                <a:close/>
                <a:moveTo>
                  <a:pt x="4537461" y="126327"/>
                </a:moveTo>
                <a:cubicBezTo>
                  <a:pt x="4553641" y="125243"/>
                  <a:pt x="4567213" y="127616"/>
                  <a:pt x="4578178" y="133445"/>
                </a:cubicBezTo>
                <a:cubicBezTo>
                  <a:pt x="4592798" y="141218"/>
                  <a:pt x="4599237" y="148216"/>
                  <a:pt x="4597494" y="154439"/>
                </a:cubicBezTo>
                <a:cubicBezTo>
                  <a:pt x="4595752" y="160663"/>
                  <a:pt x="4588718" y="163327"/>
                  <a:pt x="4576393" y="162430"/>
                </a:cubicBezTo>
                <a:cubicBezTo>
                  <a:pt x="4564067" y="161534"/>
                  <a:pt x="4546748" y="161086"/>
                  <a:pt x="4524435" y="161086"/>
                </a:cubicBezTo>
                <a:cubicBezTo>
                  <a:pt x="4502150" y="161086"/>
                  <a:pt x="4478209" y="162208"/>
                  <a:pt x="4452612" y="164452"/>
                </a:cubicBezTo>
                <a:cubicBezTo>
                  <a:pt x="4427014" y="166697"/>
                  <a:pt x="4405590" y="169367"/>
                  <a:pt x="4388339" y="172465"/>
                </a:cubicBezTo>
                <a:cubicBezTo>
                  <a:pt x="4371088" y="175562"/>
                  <a:pt x="4356030" y="178488"/>
                  <a:pt x="4343167" y="181241"/>
                </a:cubicBezTo>
                <a:cubicBezTo>
                  <a:pt x="4330304" y="183995"/>
                  <a:pt x="4316917" y="181005"/>
                  <a:pt x="4303007" y="172271"/>
                </a:cubicBezTo>
                <a:cubicBezTo>
                  <a:pt x="4290402" y="158404"/>
                  <a:pt x="4289506" y="152156"/>
                  <a:pt x="4300319" y="153525"/>
                </a:cubicBezTo>
                <a:cubicBezTo>
                  <a:pt x="4311131" y="154895"/>
                  <a:pt x="4329655" y="154464"/>
                  <a:pt x="4355891" y="152235"/>
                </a:cubicBezTo>
                <a:cubicBezTo>
                  <a:pt x="4382126" y="150005"/>
                  <a:pt x="4410132" y="146631"/>
                  <a:pt x="4439910" y="142114"/>
                </a:cubicBezTo>
                <a:cubicBezTo>
                  <a:pt x="4469687" y="137597"/>
                  <a:pt x="4496522" y="133080"/>
                  <a:pt x="4520412" y="128562"/>
                </a:cubicBezTo>
                <a:cubicBezTo>
                  <a:pt x="4526385" y="127433"/>
                  <a:pt x="4532068" y="126688"/>
                  <a:pt x="4537461" y="126327"/>
                </a:cubicBezTo>
                <a:close/>
                <a:moveTo>
                  <a:pt x="194118" y="122013"/>
                </a:moveTo>
                <a:cubicBezTo>
                  <a:pt x="197640" y="121575"/>
                  <a:pt x="204048" y="123464"/>
                  <a:pt x="213340" y="127680"/>
                </a:cubicBezTo>
                <a:cubicBezTo>
                  <a:pt x="224554" y="133015"/>
                  <a:pt x="228996" y="138791"/>
                  <a:pt x="226666" y="145007"/>
                </a:cubicBezTo>
                <a:cubicBezTo>
                  <a:pt x="224336" y="151224"/>
                  <a:pt x="222260" y="158655"/>
                  <a:pt x="220439" y="167303"/>
                </a:cubicBezTo>
                <a:cubicBezTo>
                  <a:pt x="218617" y="175950"/>
                  <a:pt x="216459" y="185522"/>
                  <a:pt x="213964" y="196019"/>
                </a:cubicBezTo>
                <a:cubicBezTo>
                  <a:pt x="233969" y="193395"/>
                  <a:pt x="250087" y="190487"/>
                  <a:pt x="262319" y="187296"/>
                </a:cubicBezTo>
                <a:cubicBezTo>
                  <a:pt x="274551" y="184106"/>
                  <a:pt x="285073" y="185192"/>
                  <a:pt x="293885" y="190555"/>
                </a:cubicBezTo>
                <a:cubicBezTo>
                  <a:pt x="302698" y="195918"/>
                  <a:pt x="305591" y="200436"/>
                  <a:pt x="302565" y="204107"/>
                </a:cubicBezTo>
                <a:cubicBezTo>
                  <a:pt x="299539" y="207778"/>
                  <a:pt x="292218" y="209846"/>
                  <a:pt x="280603" y="210312"/>
                </a:cubicBezTo>
                <a:cubicBezTo>
                  <a:pt x="268987" y="210778"/>
                  <a:pt x="245555" y="213148"/>
                  <a:pt x="210307" y="217422"/>
                </a:cubicBezTo>
                <a:cubicBezTo>
                  <a:pt x="201631" y="245170"/>
                  <a:pt x="189826" y="266046"/>
                  <a:pt x="174890" y="280049"/>
                </a:cubicBezTo>
                <a:cubicBezTo>
                  <a:pt x="159955" y="294052"/>
                  <a:pt x="142686" y="303370"/>
                  <a:pt x="123083" y="308001"/>
                </a:cubicBezTo>
                <a:cubicBezTo>
                  <a:pt x="103480" y="312633"/>
                  <a:pt x="101469" y="309708"/>
                  <a:pt x="117049" y="299225"/>
                </a:cubicBezTo>
                <a:cubicBezTo>
                  <a:pt x="132630" y="288743"/>
                  <a:pt x="146382" y="276661"/>
                  <a:pt x="158306" y="262980"/>
                </a:cubicBezTo>
                <a:cubicBezTo>
                  <a:pt x="170230" y="249300"/>
                  <a:pt x="178830" y="235132"/>
                  <a:pt x="184108" y="220476"/>
                </a:cubicBezTo>
                <a:cubicBezTo>
                  <a:pt x="171976" y="222254"/>
                  <a:pt x="160737" y="224498"/>
                  <a:pt x="150390" y="227209"/>
                </a:cubicBezTo>
                <a:cubicBezTo>
                  <a:pt x="140044" y="229919"/>
                  <a:pt x="129805" y="227202"/>
                  <a:pt x="119674" y="219056"/>
                </a:cubicBezTo>
                <a:cubicBezTo>
                  <a:pt x="109542" y="210911"/>
                  <a:pt x="112148" y="206838"/>
                  <a:pt x="127492" y="206838"/>
                </a:cubicBezTo>
                <a:cubicBezTo>
                  <a:pt x="139739" y="206838"/>
                  <a:pt x="160088" y="204329"/>
                  <a:pt x="188539" y="199310"/>
                </a:cubicBezTo>
                <a:cubicBezTo>
                  <a:pt x="195479" y="163488"/>
                  <a:pt x="196702" y="140486"/>
                  <a:pt x="192206" y="130305"/>
                </a:cubicBezTo>
                <a:cubicBezTo>
                  <a:pt x="189958" y="125214"/>
                  <a:pt x="190596" y="122450"/>
                  <a:pt x="194118" y="122013"/>
                </a:cubicBezTo>
                <a:close/>
                <a:moveTo>
                  <a:pt x="3332165" y="111139"/>
                </a:moveTo>
                <a:lnTo>
                  <a:pt x="3309235" y="115742"/>
                </a:lnTo>
                <a:cubicBezTo>
                  <a:pt x="3310912" y="118467"/>
                  <a:pt x="3312676" y="123292"/>
                  <a:pt x="3314526" y="130219"/>
                </a:cubicBezTo>
                <a:cubicBezTo>
                  <a:pt x="3316376" y="137145"/>
                  <a:pt x="3317617" y="142881"/>
                  <a:pt x="3318247" y="147427"/>
                </a:cubicBezTo>
                <a:lnTo>
                  <a:pt x="3333369" y="146567"/>
                </a:lnTo>
                <a:close/>
                <a:moveTo>
                  <a:pt x="4858668" y="110461"/>
                </a:moveTo>
                <a:cubicBezTo>
                  <a:pt x="4849727" y="111802"/>
                  <a:pt x="4835147" y="114896"/>
                  <a:pt x="4814927" y="119743"/>
                </a:cubicBezTo>
                <a:lnTo>
                  <a:pt x="4814927" y="132585"/>
                </a:lnTo>
                <a:cubicBezTo>
                  <a:pt x="4824779" y="131782"/>
                  <a:pt x="4833161" y="130004"/>
                  <a:pt x="4840073" y="127250"/>
                </a:cubicBezTo>
                <a:cubicBezTo>
                  <a:pt x="4846985" y="124497"/>
                  <a:pt x="4853294" y="125243"/>
                  <a:pt x="4859002" y="129487"/>
                </a:cubicBezTo>
                <a:cubicBezTo>
                  <a:pt x="4864709" y="133732"/>
                  <a:pt x="4865100" y="137787"/>
                  <a:pt x="4860174" y="141651"/>
                </a:cubicBezTo>
                <a:cubicBezTo>
                  <a:pt x="4855248" y="145516"/>
                  <a:pt x="4848061" y="148148"/>
                  <a:pt x="4838610" y="149546"/>
                </a:cubicBezTo>
                <a:cubicBezTo>
                  <a:pt x="4829160" y="150944"/>
                  <a:pt x="4821266" y="151191"/>
                  <a:pt x="4814927" y="150288"/>
                </a:cubicBezTo>
                <a:lnTo>
                  <a:pt x="4814927" y="160914"/>
                </a:lnTo>
                <a:cubicBezTo>
                  <a:pt x="4821208" y="161029"/>
                  <a:pt x="4828973" y="159484"/>
                  <a:pt x="4838223" y="156278"/>
                </a:cubicBezTo>
                <a:cubicBezTo>
                  <a:pt x="4847472" y="153073"/>
                  <a:pt x="4854901" y="153980"/>
                  <a:pt x="4860507" y="159000"/>
                </a:cubicBezTo>
                <a:cubicBezTo>
                  <a:pt x="4866115" y="164019"/>
                  <a:pt x="4865441" y="168091"/>
                  <a:pt x="4858485" y="171217"/>
                </a:cubicBezTo>
                <a:cubicBezTo>
                  <a:pt x="4851531" y="174344"/>
                  <a:pt x="4844052" y="176584"/>
                  <a:pt x="4836050" y="177939"/>
                </a:cubicBezTo>
                <a:cubicBezTo>
                  <a:pt x="4828048" y="179295"/>
                  <a:pt x="4821008" y="178624"/>
                  <a:pt x="4814927" y="175928"/>
                </a:cubicBezTo>
                <a:lnTo>
                  <a:pt x="4814927" y="190620"/>
                </a:lnTo>
                <a:cubicBezTo>
                  <a:pt x="4823072" y="190706"/>
                  <a:pt x="4831756" y="189153"/>
                  <a:pt x="4840976" y="185963"/>
                </a:cubicBezTo>
                <a:cubicBezTo>
                  <a:pt x="4850197" y="182772"/>
                  <a:pt x="4857607" y="183672"/>
                  <a:pt x="4863207" y="188662"/>
                </a:cubicBezTo>
                <a:cubicBezTo>
                  <a:pt x="4868807" y="193653"/>
                  <a:pt x="4868405" y="197718"/>
                  <a:pt x="4862002" y="200859"/>
                </a:cubicBezTo>
                <a:cubicBezTo>
                  <a:pt x="4855600" y="203999"/>
                  <a:pt x="4847472" y="206028"/>
                  <a:pt x="4837620" y="206946"/>
                </a:cubicBezTo>
                <a:cubicBezTo>
                  <a:pt x="4827769" y="207864"/>
                  <a:pt x="4820090" y="207871"/>
                  <a:pt x="4814583" y="206968"/>
                </a:cubicBezTo>
                <a:cubicBezTo>
                  <a:pt x="4813881" y="217837"/>
                  <a:pt x="4813543" y="222735"/>
                  <a:pt x="4813572" y="221659"/>
                </a:cubicBezTo>
                <a:cubicBezTo>
                  <a:pt x="4838280" y="219006"/>
                  <a:pt x="4858048" y="216518"/>
                  <a:pt x="4872876" y="214195"/>
                </a:cubicBezTo>
                <a:cubicBezTo>
                  <a:pt x="4873722" y="185027"/>
                  <a:pt x="4874145" y="162348"/>
                  <a:pt x="4874145" y="146158"/>
                </a:cubicBezTo>
                <a:cubicBezTo>
                  <a:pt x="4874145" y="130384"/>
                  <a:pt x="4873801" y="120155"/>
                  <a:pt x="4873112" y="115473"/>
                </a:cubicBezTo>
                <a:cubicBezTo>
                  <a:pt x="4872424" y="110791"/>
                  <a:pt x="4867609" y="109121"/>
                  <a:pt x="4858668" y="110461"/>
                </a:cubicBezTo>
                <a:close/>
                <a:moveTo>
                  <a:pt x="4144294" y="110461"/>
                </a:moveTo>
                <a:cubicBezTo>
                  <a:pt x="4135353" y="111802"/>
                  <a:pt x="4120772" y="114896"/>
                  <a:pt x="4100552" y="119743"/>
                </a:cubicBezTo>
                <a:lnTo>
                  <a:pt x="4100552" y="132585"/>
                </a:lnTo>
                <a:cubicBezTo>
                  <a:pt x="4110404" y="131782"/>
                  <a:pt x="4118786" y="130004"/>
                  <a:pt x="4125698" y="127250"/>
                </a:cubicBezTo>
                <a:cubicBezTo>
                  <a:pt x="4132610" y="124497"/>
                  <a:pt x="4138919" y="125243"/>
                  <a:pt x="4144627" y="129487"/>
                </a:cubicBezTo>
                <a:cubicBezTo>
                  <a:pt x="4150334" y="133732"/>
                  <a:pt x="4150725" y="137787"/>
                  <a:pt x="4145799" y="141651"/>
                </a:cubicBezTo>
                <a:cubicBezTo>
                  <a:pt x="4140873" y="145516"/>
                  <a:pt x="4133686" y="148148"/>
                  <a:pt x="4124235" y="149546"/>
                </a:cubicBezTo>
                <a:cubicBezTo>
                  <a:pt x="4114785" y="150944"/>
                  <a:pt x="4106891" y="151191"/>
                  <a:pt x="4100552" y="150288"/>
                </a:cubicBezTo>
                <a:lnTo>
                  <a:pt x="4100552" y="160914"/>
                </a:lnTo>
                <a:cubicBezTo>
                  <a:pt x="4106833" y="161029"/>
                  <a:pt x="4114599" y="159484"/>
                  <a:pt x="4123848" y="156278"/>
                </a:cubicBezTo>
                <a:cubicBezTo>
                  <a:pt x="4133097" y="153073"/>
                  <a:pt x="4140526" y="153980"/>
                  <a:pt x="4146133" y="159000"/>
                </a:cubicBezTo>
                <a:cubicBezTo>
                  <a:pt x="4151740" y="164019"/>
                  <a:pt x="4151066" y="168091"/>
                  <a:pt x="4144111" y="171217"/>
                </a:cubicBezTo>
                <a:cubicBezTo>
                  <a:pt x="4137156" y="174344"/>
                  <a:pt x="4129677" y="176584"/>
                  <a:pt x="4121675" y="177939"/>
                </a:cubicBezTo>
                <a:cubicBezTo>
                  <a:pt x="4113674" y="179295"/>
                  <a:pt x="4106633" y="178624"/>
                  <a:pt x="4100552" y="175928"/>
                </a:cubicBezTo>
                <a:lnTo>
                  <a:pt x="4100552" y="190620"/>
                </a:lnTo>
                <a:cubicBezTo>
                  <a:pt x="4108697" y="190706"/>
                  <a:pt x="4117381" y="189153"/>
                  <a:pt x="4126601" y="185963"/>
                </a:cubicBezTo>
                <a:cubicBezTo>
                  <a:pt x="4135822" y="182772"/>
                  <a:pt x="4143232" y="183672"/>
                  <a:pt x="4148832" y="188662"/>
                </a:cubicBezTo>
                <a:cubicBezTo>
                  <a:pt x="4154432" y="193653"/>
                  <a:pt x="4154030" y="197718"/>
                  <a:pt x="4147628" y="200859"/>
                </a:cubicBezTo>
                <a:cubicBezTo>
                  <a:pt x="4141225" y="203999"/>
                  <a:pt x="4133097" y="206028"/>
                  <a:pt x="4123246" y="206946"/>
                </a:cubicBezTo>
                <a:cubicBezTo>
                  <a:pt x="4113394" y="207864"/>
                  <a:pt x="4105715" y="207871"/>
                  <a:pt x="4100208" y="206968"/>
                </a:cubicBezTo>
                <a:cubicBezTo>
                  <a:pt x="4099506" y="217837"/>
                  <a:pt x="4099168" y="222735"/>
                  <a:pt x="4099197" y="221659"/>
                </a:cubicBezTo>
                <a:cubicBezTo>
                  <a:pt x="4123905" y="219006"/>
                  <a:pt x="4143673" y="216518"/>
                  <a:pt x="4158501" y="214195"/>
                </a:cubicBezTo>
                <a:cubicBezTo>
                  <a:pt x="4159347" y="185027"/>
                  <a:pt x="4159770" y="162348"/>
                  <a:pt x="4159770" y="146158"/>
                </a:cubicBezTo>
                <a:cubicBezTo>
                  <a:pt x="4159770" y="130384"/>
                  <a:pt x="4159426" y="120155"/>
                  <a:pt x="4158738" y="115473"/>
                </a:cubicBezTo>
                <a:cubicBezTo>
                  <a:pt x="4158049" y="110791"/>
                  <a:pt x="4153235" y="109121"/>
                  <a:pt x="4144294" y="110461"/>
                </a:cubicBezTo>
                <a:close/>
                <a:moveTo>
                  <a:pt x="2681224" y="107095"/>
                </a:moveTo>
                <a:cubicBezTo>
                  <a:pt x="2654694" y="111569"/>
                  <a:pt x="2636253" y="113964"/>
                  <a:pt x="2625899" y="114280"/>
                </a:cubicBezTo>
                <a:cubicBezTo>
                  <a:pt x="2636697" y="116875"/>
                  <a:pt x="2641405" y="120288"/>
                  <a:pt x="2640021" y="124518"/>
                </a:cubicBezTo>
                <a:cubicBezTo>
                  <a:pt x="2638637" y="128749"/>
                  <a:pt x="2637085" y="139533"/>
                  <a:pt x="2635364" y="156870"/>
                </a:cubicBezTo>
                <a:cubicBezTo>
                  <a:pt x="2654795" y="155121"/>
                  <a:pt x="2671838" y="153471"/>
                  <a:pt x="2686494" y="151923"/>
                </a:cubicBezTo>
                <a:cubicBezTo>
                  <a:pt x="2685605" y="128921"/>
                  <a:pt x="2683848" y="113978"/>
                  <a:pt x="2681224" y="107095"/>
                </a:cubicBezTo>
                <a:close/>
                <a:moveTo>
                  <a:pt x="72458" y="106907"/>
                </a:moveTo>
                <a:cubicBezTo>
                  <a:pt x="76875" y="107004"/>
                  <a:pt x="82242" y="108443"/>
                  <a:pt x="88559" y="111225"/>
                </a:cubicBezTo>
                <a:cubicBezTo>
                  <a:pt x="101078" y="117076"/>
                  <a:pt x="104824" y="122891"/>
                  <a:pt x="99798" y="128670"/>
                </a:cubicBezTo>
                <a:cubicBezTo>
                  <a:pt x="94772" y="134449"/>
                  <a:pt x="91398" y="144882"/>
                  <a:pt x="89677" y="159967"/>
                </a:cubicBezTo>
                <a:cubicBezTo>
                  <a:pt x="87957" y="175053"/>
                  <a:pt x="87096" y="188447"/>
                  <a:pt x="87096" y="200149"/>
                </a:cubicBezTo>
                <a:cubicBezTo>
                  <a:pt x="87096" y="209097"/>
                  <a:pt x="88853" y="212141"/>
                  <a:pt x="92366" y="209280"/>
                </a:cubicBezTo>
                <a:cubicBezTo>
                  <a:pt x="95879" y="206419"/>
                  <a:pt x="104200" y="200794"/>
                  <a:pt x="117329" y="192405"/>
                </a:cubicBezTo>
                <a:cubicBezTo>
                  <a:pt x="130457" y="184016"/>
                  <a:pt x="130515" y="188211"/>
                  <a:pt x="117501" y="204989"/>
                </a:cubicBezTo>
                <a:cubicBezTo>
                  <a:pt x="104487" y="221767"/>
                  <a:pt x="95148" y="234078"/>
                  <a:pt x="89484" y="241922"/>
                </a:cubicBezTo>
                <a:cubicBezTo>
                  <a:pt x="83819" y="249766"/>
                  <a:pt x="77897" y="257825"/>
                  <a:pt x="71716" y="266099"/>
                </a:cubicBezTo>
                <a:cubicBezTo>
                  <a:pt x="65536" y="274374"/>
                  <a:pt x="60000" y="274868"/>
                  <a:pt x="55110" y="267584"/>
                </a:cubicBezTo>
                <a:cubicBezTo>
                  <a:pt x="50220" y="260299"/>
                  <a:pt x="47775" y="253566"/>
                  <a:pt x="47775" y="247385"/>
                </a:cubicBezTo>
                <a:cubicBezTo>
                  <a:pt x="47775" y="241578"/>
                  <a:pt x="50256" y="235745"/>
                  <a:pt x="55218" y="229887"/>
                </a:cubicBezTo>
                <a:cubicBezTo>
                  <a:pt x="60180" y="224029"/>
                  <a:pt x="63105" y="206631"/>
                  <a:pt x="63994" y="177692"/>
                </a:cubicBezTo>
                <a:cubicBezTo>
                  <a:pt x="64883" y="148753"/>
                  <a:pt x="65367" y="134252"/>
                  <a:pt x="65446" y="134187"/>
                </a:cubicBezTo>
                <a:cubicBezTo>
                  <a:pt x="65525" y="134123"/>
                  <a:pt x="60721" y="136245"/>
                  <a:pt x="51034" y="140554"/>
                </a:cubicBezTo>
                <a:cubicBezTo>
                  <a:pt x="41347" y="144864"/>
                  <a:pt x="33862" y="148237"/>
                  <a:pt x="28577" y="150675"/>
                </a:cubicBezTo>
                <a:cubicBezTo>
                  <a:pt x="23293" y="153113"/>
                  <a:pt x="15951" y="150937"/>
                  <a:pt x="6551" y="144147"/>
                </a:cubicBezTo>
                <a:cubicBezTo>
                  <a:pt x="-2849" y="137357"/>
                  <a:pt x="-2132" y="133083"/>
                  <a:pt x="8702" y="131327"/>
                </a:cubicBezTo>
                <a:cubicBezTo>
                  <a:pt x="19536" y="129570"/>
                  <a:pt x="29879" y="126978"/>
                  <a:pt x="39730" y="123551"/>
                </a:cubicBezTo>
                <a:cubicBezTo>
                  <a:pt x="49582" y="120123"/>
                  <a:pt x="57025" y="115821"/>
                  <a:pt x="62058" y="110644"/>
                </a:cubicBezTo>
                <a:cubicBezTo>
                  <a:pt x="64575" y="108056"/>
                  <a:pt x="68042" y="106810"/>
                  <a:pt x="72458" y="106907"/>
                </a:cubicBezTo>
                <a:close/>
                <a:moveTo>
                  <a:pt x="3376562" y="103051"/>
                </a:moveTo>
                <a:lnTo>
                  <a:pt x="3353460" y="107891"/>
                </a:lnTo>
                <a:cubicBezTo>
                  <a:pt x="3352771" y="116137"/>
                  <a:pt x="3352427" y="127516"/>
                  <a:pt x="3352427" y="142028"/>
                </a:cubicBezTo>
                <a:lnTo>
                  <a:pt x="3367635" y="138715"/>
                </a:lnTo>
                <a:cubicBezTo>
                  <a:pt x="3373586" y="118280"/>
                  <a:pt x="3376562" y="106392"/>
                  <a:pt x="3376562" y="103051"/>
                </a:cubicBezTo>
                <a:close/>
                <a:moveTo>
                  <a:pt x="3424616" y="96975"/>
                </a:moveTo>
                <a:cubicBezTo>
                  <a:pt x="3417173" y="97426"/>
                  <a:pt x="3409416" y="98383"/>
                  <a:pt x="3401342" y="99846"/>
                </a:cubicBezTo>
                <a:lnTo>
                  <a:pt x="3387532" y="135274"/>
                </a:lnTo>
                <a:lnTo>
                  <a:pt x="3425089" y="132864"/>
                </a:lnTo>
                <a:cubicBezTo>
                  <a:pt x="3430582" y="124260"/>
                  <a:pt x="3433991" y="116746"/>
                  <a:pt x="3435317" y="110322"/>
                </a:cubicBezTo>
                <a:cubicBezTo>
                  <a:pt x="3436644" y="103897"/>
                  <a:pt x="3437053" y="99954"/>
                  <a:pt x="3436543" y="98491"/>
                </a:cubicBezTo>
                <a:cubicBezTo>
                  <a:pt x="3436035" y="97028"/>
                  <a:pt x="3432058" y="96523"/>
                  <a:pt x="3424616" y="96975"/>
                </a:cubicBezTo>
                <a:close/>
                <a:moveTo>
                  <a:pt x="2728049" y="75314"/>
                </a:moveTo>
                <a:cubicBezTo>
                  <a:pt x="2733135" y="76282"/>
                  <a:pt x="2737129" y="78408"/>
                  <a:pt x="2740033" y="81691"/>
                </a:cubicBezTo>
                <a:cubicBezTo>
                  <a:pt x="2745841" y="88259"/>
                  <a:pt x="2743944" y="93225"/>
                  <a:pt x="2734343" y="96587"/>
                </a:cubicBezTo>
                <a:cubicBezTo>
                  <a:pt x="2724743" y="99950"/>
                  <a:pt x="2712442" y="102105"/>
                  <a:pt x="2697443" y="103051"/>
                </a:cubicBezTo>
                <a:cubicBezTo>
                  <a:pt x="2710937" y="106780"/>
                  <a:pt x="2716784" y="111619"/>
                  <a:pt x="2714984" y="117571"/>
                </a:cubicBezTo>
                <a:cubicBezTo>
                  <a:pt x="2713185" y="123522"/>
                  <a:pt x="2712285" y="133926"/>
                  <a:pt x="2712285" y="148782"/>
                </a:cubicBezTo>
                <a:cubicBezTo>
                  <a:pt x="2737939" y="146129"/>
                  <a:pt x="2757664" y="143666"/>
                  <a:pt x="2771460" y="141393"/>
                </a:cubicBezTo>
                <a:cubicBezTo>
                  <a:pt x="2785255" y="139120"/>
                  <a:pt x="2795938" y="141899"/>
                  <a:pt x="2803510" y="149729"/>
                </a:cubicBezTo>
                <a:cubicBezTo>
                  <a:pt x="2811082" y="157558"/>
                  <a:pt x="2813559" y="162983"/>
                  <a:pt x="2810942" y="166001"/>
                </a:cubicBezTo>
                <a:cubicBezTo>
                  <a:pt x="2808325" y="169020"/>
                  <a:pt x="2801115" y="170303"/>
                  <a:pt x="2789313" y="169851"/>
                </a:cubicBezTo>
                <a:cubicBezTo>
                  <a:pt x="2777511" y="169400"/>
                  <a:pt x="2765308" y="169174"/>
                  <a:pt x="2752703" y="169174"/>
                </a:cubicBezTo>
                <a:cubicBezTo>
                  <a:pt x="2740370" y="169174"/>
                  <a:pt x="2726897" y="169948"/>
                  <a:pt x="2712285" y="171497"/>
                </a:cubicBezTo>
                <a:lnTo>
                  <a:pt x="2712285" y="239298"/>
                </a:lnTo>
                <a:cubicBezTo>
                  <a:pt x="2712285" y="261037"/>
                  <a:pt x="2710560" y="281558"/>
                  <a:pt x="2707111" y="300860"/>
                </a:cubicBezTo>
                <a:cubicBezTo>
                  <a:pt x="2703663" y="320162"/>
                  <a:pt x="2698013" y="322213"/>
                  <a:pt x="2690161" y="307012"/>
                </a:cubicBezTo>
                <a:cubicBezTo>
                  <a:pt x="2682310" y="291811"/>
                  <a:pt x="2679958" y="279590"/>
                  <a:pt x="2683106" y="270348"/>
                </a:cubicBezTo>
                <a:cubicBezTo>
                  <a:pt x="2686254" y="261105"/>
                  <a:pt x="2687404" y="228736"/>
                  <a:pt x="2686558" y="173239"/>
                </a:cubicBezTo>
                <a:cubicBezTo>
                  <a:pt x="2677911" y="173239"/>
                  <a:pt x="2660739" y="174903"/>
                  <a:pt x="2635041" y="178230"/>
                </a:cubicBezTo>
                <a:cubicBezTo>
                  <a:pt x="2634267" y="188067"/>
                  <a:pt x="2630875" y="201769"/>
                  <a:pt x="2624867" y="219336"/>
                </a:cubicBezTo>
                <a:cubicBezTo>
                  <a:pt x="2618858" y="236903"/>
                  <a:pt x="2609584" y="251956"/>
                  <a:pt x="2597043" y="264497"/>
                </a:cubicBezTo>
                <a:cubicBezTo>
                  <a:pt x="2584503" y="277037"/>
                  <a:pt x="2569954" y="286108"/>
                  <a:pt x="2553399" y="291707"/>
                </a:cubicBezTo>
                <a:cubicBezTo>
                  <a:pt x="2536843" y="297307"/>
                  <a:pt x="2536094" y="293550"/>
                  <a:pt x="2551151" y="280436"/>
                </a:cubicBezTo>
                <a:cubicBezTo>
                  <a:pt x="2566208" y="267322"/>
                  <a:pt x="2579036" y="251938"/>
                  <a:pt x="2589633" y="234286"/>
                </a:cubicBezTo>
                <a:cubicBezTo>
                  <a:pt x="2600230" y="216633"/>
                  <a:pt x="2606418" y="198980"/>
                  <a:pt x="2608196" y="181327"/>
                </a:cubicBezTo>
                <a:cubicBezTo>
                  <a:pt x="2581538" y="185830"/>
                  <a:pt x="2562802" y="189429"/>
                  <a:pt x="2551990" y="192125"/>
                </a:cubicBezTo>
                <a:cubicBezTo>
                  <a:pt x="2541177" y="194821"/>
                  <a:pt x="2530745" y="191649"/>
                  <a:pt x="2520692" y="182607"/>
                </a:cubicBezTo>
                <a:cubicBezTo>
                  <a:pt x="2510640" y="173566"/>
                  <a:pt x="2511493" y="169045"/>
                  <a:pt x="2523252" y="169045"/>
                </a:cubicBezTo>
                <a:cubicBezTo>
                  <a:pt x="2532229" y="169045"/>
                  <a:pt x="2543386" y="168378"/>
                  <a:pt x="2556722" y="167044"/>
                </a:cubicBezTo>
                <a:cubicBezTo>
                  <a:pt x="2570058" y="165711"/>
                  <a:pt x="2587668" y="163832"/>
                  <a:pt x="2609551" y="161409"/>
                </a:cubicBezTo>
                <a:cubicBezTo>
                  <a:pt x="2609551" y="139798"/>
                  <a:pt x="2609372" y="127014"/>
                  <a:pt x="2609014" y="123056"/>
                </a:cubicBezTo>
                <a:cubicBezTo>
                  <a:pt x="2608655" y="119098"/>
                  <a:pt x="2606124" y="116535"/>
                  <a:pt x="2601420" y="115366"/>
                </a:cubicBezTo>
                <a:cubicBezTo>
                  <a:pt x="2596717" y="114197"/>
                  <a:pt x="2591723" y="110863"/>
                  <a:pt x="2586439" y="105364"/>
                </a:cubicBezTo>
                <a:cubicBezTo>
                  <a:pt x="2581154" y="99864"/>
                  <a:pt x="2585313" y="96297"/>
                  <a:pt x="2598915" y="94662"/>
                </a:cubicBezTo>
                <a:cubicBezTo>
                  <a:pt x="2612516" y="93027"/>
                  <a:pt x="2630718" y="90163"/>
                  <a:pt x="2653518" y="86069"/>
                </a:cubicBezTo>
                <a:cubicBezTo>
                  <a:pt x="2676319" y="81975"/>
                  <a:pt x="2694987" y="78580"/>
                  <a:pt x="2709521" y="75884"/>
                </a:cubicBezTo>
                <a:cubicBezTo>
                  <a:pt x="2716788" y="74536"/>
                  <a:pt x="2722964" y="74346"/>
                  <a:pt x="2728049" y="75314"/>
                </a:cubicBezTo>
                <a:close/>
                <a:moveTo>
                  <a:pt x="3110086" y="70291"/>
                </a:moveTo>
                <a:cubicBezTo>
                  <a:pt x="3112961" y="70524"/>
                  <a:pt x="3116334" y="71589"/>
                  <a:pt x="3120206" y="73485"/>
                </a:cubicBezTo>
                <a:cubicBezTo>
                  <a:pt x="3127950" y="77278"/>
                  <a:pt x="3135486" y="82348"/>
                  <a:pt x="3142814" y="88693"/>
                </a:cubicBezTo>
                <a:cubicBezTo>
                  <a:pt x="3150141" y="95039"/>
                  <a:pt x="3148672" y="99868"/>
                  <a:pt x="3138404" y="103180"/>
                </a:cubicBezTo>
                <a:cubicBezTo>
                  <a:pt x="3128136" y="106493"/>
                  <a:pt x="3116636" y="111573"/>
                  <a:pt x="3103901" y="118420"/>
                </a:cubicBezTo>
                <a:cubicBezTo>
                  <a:pt x="3091167" y="125268"/>
                  <a:pt x="3087952" y="123257"/>
                  <a:pt x="3094254" y="112387"/>
                </a:cubicBezTo>
                <a:cubicBezTo>
                  <a:pt x="3100557" y="101517"/>
                  <a:pt x="3102127" y="95666"/>
                  <a:pt x="3098965" y="94834"/>
                </a:cubicBezTo>
                <a:cubicBezTo>
                  <a:pt x="3095803" y="94003"/>
                  <a:pt x="3081689" y="97186"/>
                  <a:pt x="3056622" y="104385"/>
                </a:cubicBezTo>
                <a:cubicBezTo>
                  <a:pt x="3031555" y="111584"/>
                  <a:pt x="3016376" y="114738"/>
                  <a:pt x="3011084" y="113849"/>
                </a:cubicBezTo>
                <a:cubicBezTo>
                  <a:pt x="3007872" y="127831"/>
                  <a:pt x="3001882" y="138074"/>
                  <a:pt x="2993113" y="144577"/>
                </a:cubicBezTo>
                <a:cubicBezTo>
                  <a:pt x="2984344" y="151080"/>
                  <a:pt x="2979661" y="149080"/>
                  <a:pt x="2979067" y="138575"/>
                </a:cubicBezTo>
                <a:cubicBezTo>
                  <a:pt x="2978471" y="128071"/>
                  <a:pt x="2979977" y="119205"/>
                  <a:pt x="2983584" y="111978"/>
                </a:cubicBezTo>
                <a:cubicBezTo>
                  <a:pt x="2987190" y="104751"/>
                  <a:pt x="2989603" y="96480"/>
                  <a:pt x="2990822" y="87166"/>
                </a:cubicBezTo>
                <a:cubicBezTo>
                  <a:pt x="2992041" y="77852"/>
                  <a:pt x="2995852" y="76221"/>
                  <a:pt x="3002255" y="82272"/>
                </a:cubicBezTo>
                <a:cubicBezTo>
                  <a:pt x="3008657" y="88324"/>
                  <a:pt x="3012518" y="93393"/>
                  <a:pt x="3013838" y="97480"/>
                </a:cubicBezTo>
                <a:cubicBezTo>
                  <a:pt x="3016218" y="97595"/>
                  <a:pt x="3024034" y="96053"/>
                  <a:pt x="3037284" y="92855"/>
                </a:cubicBezTo>
                <a:cubicBezTo>
                  <a:pt x="3050534" y="89657"/>
                  <a:pt x="3063853" y="86112"/>
                  <a:pt x="3077240" y="82218"/>
                </a:cubicBezTo>
                <a:cubicBezTo>
                  <a:pt x="3090626" y="78325"/>
                  <a:pt x="3099198" y="74948"/>
                  <a:pt x="3102955" y="72087"/>
                </a:cubicBezTo>
                <a:cubicBezTo>
                  <a:pt x="3104833" y="70657"/>
                  <a:pt x="3107210" y="70058"/>
                  <a:pt x="3110086" y="70291"/>
                </a:cubicBezTo>
                <a:close/>
                <a:moveTo>
                  <a:pt x="1551833" y="69302"/>
                </a:moveTo>
                <a:cubicBezTo>
                  <a:pt x="1547904" y="76429"/>
                  <a:pt x="1541752" y="83541"/>
                  <a:pt x="1533377" y="90640"/>
                </a:cubicBezTo>
                <a:cubicBezTo>
                  <a:pt x="1542082" y="91873"/>
                  <a:pt x="1548775" y="94601"/>
                  <a:pt x="1553457" y="98824"/>
                </a:cubicBezTo>
                <a:cubicBezTo>
                  <a:pt x="1558139" y="103048"/>
                  <a:pt x="1565528" y="109347"/>
                  <a:pt x="1575623" y="117721"/>
                </a:cubicBezTo>
                <a:cubicBezTo>
                  <a:pt x="1582607" y="108199"/>
                  <a:pt x="1588311" y="99014"/>
                  <a:pt x="1592735" y="90167"/>
                </a:cubicBezTo>
                <a:cubicBezTo>
                  <a:pt x="1597159" y="81319"/>
                  <a:pt x="1599371" y="75238"/>
                  <a:pt x="1599371" y="71926"/>
                </a:cubicBezTo>
                <a:cubicBezTo>
                  <a:pt x="1599371" y="70176"/>
                  <a:pt x="1596101" y="69975"/>
                  <a:pt x="1589562" y="71323"/>
                </a:cubicBezTo>
                <a:cubicBezTo>
                  <a:pt x="1583023" y="72671"/>
                  <a:pt x="1576570" y="74019"/>
                  <a:pt x="1570203" y="75367"/>
                </a:cubicBezTo>
                <a:cubicBezTo>
                  <a:pt x="1563836" y="76715"/>
                  <a:pt x="1557712" y="74693"/>
                  <a:pt x="1551833" y="69302"/>
                </a:cubicBezTo>
                <a:close/>
                <a:moveTo>
                  <a:pt x="1847828" y="57825"/>
                </a:moveTo>
                <a:cubicBezTo>
                  <a:pt x="1850303" y="58064"/>
                  <a:pt x="1853290" y="58616"/>
                  <a:pt x="1856791" y="59482"/>
                </a:cubicBezTo>
                <a:cubicBezTo>
                  <a:pt x="1870795" y="62945"/>
                  <a:pt x="1876925" y="71295"/>
                  <a:pt x="1875183" y="84531"/>
                </a:cubicBezTo>
                <a:cubicBezTo>
                  <a:pt x="1873440" y="97767"/>
                  <a:pt x="1866446" y="99373"/>
                  <a:pt x="1854199" y="89349"/>
                </a:cubicBezTo>
                <a:cubicBezTo>
                  <a:pt x="1846742" y="79110"/>
                  <a:pt x="1841809" y="70707"/>
                  <a:pt x="1839400" y="64139"/>
                </a:cubicBezTo>
                <a:cubicBezTo>
                  <a:pt x="1837593" y="59213"/>
                  <a:pt x="1840402" y="57109"/>
                  <a:pt x="1847828" y="57825"/>
                </a:cubicBezTo>
                <a:close/>
                <a:moveTo>
                  <a:pt x="3379745" y="54459"/>
                </a:moveTo>
                <a:cubicBezTo>
                  <a:pt x="3369134" y="57141"/>
                  <a:pt x="3357776" y="58941"/>
                  <a:pt x="3345673" y="59858"/>
                </a:cubicBezTo>
                <a:cubicBezTo>
                  <a:pt x="3353775" y="61852"/>
                  <a:pt x="3357153" y="65548"/>
                  <a:pt x="3355804" y="70947"/>
                </a:cubicBezTo>
                <a:cubicBezTo>
                  <a:pt x="3354457" y="76346"/>
                  <a:pt x="3353782" y="82939"/>
                  <a:pt x="3353782" y="90726"/>
                </a:cubicBezTo>
                <a:lnTo>
                  <a:pt x="3379487" y="87241"/>
                </a:lnTo>
                <a:cubicBezTo>
                  <a:pt x="3380233" y="80501"/>
                  <a:pt x="3380606" y="73596"/>
                  <a:pt x="3380606" y="66527"/>
                </a:cubicBezTo>
                <a:cubicBezTo>
                  <a:pt x="3380606" y="60059"/>
                  <a:pt x="3380319" y="56037"/>
                  <a:pt x="3379745" y="54459"/>
                </a:cubicBezTo>
                <a:close/>
                <a:moveTo>
                  <a:pt x="1934513" y="38936"/>
                </a:moveTo>
                <a:cubicBezTo>
                  <a:pt x="1935386" y="38695"/>
                  <a:pt x="1936274" y="38778"/>
                  <a:pt x="1937175" y="39187"/>
                </a:cubicBezTo>
                <a:cubicBezTo>
                  <a:pt x="1940782" y="40822"/>
                  <a:pt x="1945919" y="44013"/>
                  <a:pt x="1952588" y="48759"/>
                </a:cubicBezTo>
                <a:cubicBezTo>
                  <a:pt x="1960317" y="55126"/>
                  <a:pt x="1961138" y="59837"/>
                  <a:pt x="1955050" y="62891"/>
                </a:cubicBezTo>
                <a:cubicBezTo>
                  <a:pt x="1948963" y="65946"/>
                  <a:pt x="1937910" y="72725"/>
                  <a:pt x="1921892" y="83229"/>
                </a:cubicBezTo>
                <a:cubicBezTo>
                  <a:pt x="1905874" y="93734"/>
                  <a:pt x="1901942" y="92992"/>
                  <a:pt x="1910094" y="81003"/>
                </a:cubicBezTo>
                <a:cubicBezTo>
                  <a:pt x="1918246" y="69015"/>
                  <a:pt x="1923896" y="58640"/>
                  <a:pt x="1927044" y="49878"/>
                </a:cubicBezTo>
                <a:cubicBezTo>
                  <a:pt x="1929405" y="43306"/>
                  <a:pt x="1931895" y="39659"/>
                  <a:pt x="1934513" y="38936"/>
                </a:cubicBezTo>
                <a:close/>
                <a:moveTo>
                  <a:pt x="1993742" y="30768"/>
                </a:moveTo>
                <a:cubicBezTo>
                  <a:pt x="1997123" y="31079"/>
                  <a:pt x="2002312" y="32999"/>
                  <a:pt x="2009310" y="36531"/>
                </a:cubicBezTo>
                <a:cubicBezTo>
                  <a:pt x="2023306" y="43593"/>
                  <a:pt x="2028204" y="50243"/>
                  <a:pt x="2024002" y="56481"/>
                </a:cubicBezTo>
                <a:cubicBezTo>
                  <a:pt x="2019800" y="62719"/>
                  <a:pt x="2015688" y="71420"/>
                  <a:pt x="2011666" y="82584"/>
                </a:cubicBezTo>
                <a:cubicBezTo>
                  <a:pt x="2007643" y="93748"/>
                  <a:pt x="2000362" y="107260"/>
                  <a:pt x="1989822" y="123120"/>
                </a:cubicBezTo>
                <a:cubicBezTo>
                  <a:pt x="2007518" y="119722"/>
                  <a:pt x="2023679" y="114373"/>
                  <a:pt x="2038306" y="107074"/>
                </a:cubicBezTo>
                <a:cubicBezTo>
                  <a:pt x="2052933" y="99774"/>
                  <a:pt x="2064707" y="99541"/>
                  <a:pt x="2073626" y="106375"/>
                </a:cubicBezTo>
                <a:cubicBezTo>
                  <a:pt x="2082546" y="113208"/>
                  <a:pt x="2081581" y="118833"/>
                  <a:pt x="2070733" y="123249"/>
                </a:cubicBezTo>
                <a:cubicBezTo>
                  <a:pt x="2059884" y="127666"/>
                  <a:pt x="2041913" y="131753"/>
                  <a:pt x="2016817" y="135510"/>
                </a:cubicBezTo>
                <a:cubicBezTo>
                  <a:pt x="2030311" y="138077"/>
                  <a:pt x="2035449" y="144301"/>
                  <a:pt x="2032230" y="154181"/>
                </a:cubicBezTo>
                <a:cubicBezTo>
                  <a:pt x="2029010" y="164062"/>
                  <a:pt x="2026271" y="174878"/>
                  <a:pt x="2024013" y="186630"/>
                </a:cubicBezTo>
                <a:cubicBezTo>
                  <a:pt x="2021754" y="198381"/>
                  <a:pt x="2017556" y="211406"/>
                  <a:pt x="2011418" y="225703"/>
                </a:cubicBezTo>
                <a:cubicBezTo>
                  <a:pt x="2019018" y="234694"/>
                  <a:pt x="2027863" y="243359"/>
                  <a:pt x="2037951" y="251698"/>
                </a:cubicBezTo>
                <a:cubicBezTo>
                  <a:pt x="2048039" y="260037"/>
                  <a:pt x="2058522" y="266379"/>
                  <a:pt x="2069400" y="270724"/>
                </a:cubicBezTo>
                <a:cubicBezTo>
                  <a:pt x="2080276" y="275069"/>
                  <a:pt x="2090203" y="279723"/>
                  <a:pt x="2099180" y="284684"/>
                </a:cubicBezTo>
                <a:cubicBezTo>
                  <a:pt x="2108157" y="289646"/>
                  <a:pt x="2103575" y="293009"/>
                  <a:pt x="2085435" y="294773"/>
                </a:cubicBezTo>
                <a:cubicBezTo>
                  <a:pt x="2067295" y="296536"/>
                  <a:pt x="2053600" y="296698"/>
                  <a:pt x="2044351" y="295257"/>
                </a:cubicBezTo>
                <a:cubicBezTo>
                  <a:pt x="2035101" y="293815"/>
                  <a:pt x="2028350" y="289789"/>
                  <a:pt x="2024099" y="283179"/>
                </a:cubicBezTo>
                <a:cubicBezTo>
                  <a:pt x="2019847" y="276568"/>
                  <a:pt x="2010529" y="262866"/>
                  <a:pt x="1996146" y="242072"/>
                </a:cubicBezTo>
                <a:cubicBezTo>
                  <a:pt x="1989994" y="250490"/>
                  <a:pt x="1982741" y="257484"/>
                  <a:pt x="1974388" y="263056"/>
                </a:cubicBezTo>
                <a:cubicBezTo>
                  <a:pt x="1966035" y="268627"/>
                  <a:pt x="1955918" y="272821"/>
                  <a:pt x="1944037" y="275639"/>
                </a:cubicBezTo>
                <a:cubicBezTo>
                  <a:pt x="1941067" y="276344"/>
                  <a:pt x="1938773" y="276717"/>
                  <a:pt x="1937155" y="276758"/>
                </a:cubicBezTo>
                <a:lnTo>
                  <a:pt x="1935439" y="276228"/>
                </a:lnTo>
                <a:lnTo>
                  <a:pt x="1934863" y="286265"/>
                </a:lnTo>
                <a:cubicBezTo>
                  <a:pt x="1932425" y="296397"/>
                  <a:pt x="1927428" y="297677"/>
                  <a:pt x="1919870" y="290105"/>
                </a:cubicBezTo>
                <a:cubicBezTo>
                  <a:pt x="1912313" y="282533"/>
                  <a:pt x="1905437" y="275973"/>
                  <a:pt x="1899242" y="270423"/>
                </a:cubicBezTo>
                <a:cubicBezTo>
                  <a:pt x="1886178" y="280963"/>
                  <a:pt x="1873426" y="288535"/>
                  <a:pt x="1860986" y="293138"/>
                </a:cubicBezTo>
                <a:cubicBezTo>
                  <a:pt x="1848546" y="297741"/>
                  <a:pt x="1835385" y="300505"/>
                  <a:pt x="1821504" y="301430"/>
                </a:cubicBezTo>
                <a:cubicBezTo>
                  <a:pt x="1807622" y="302355"/>
                  <a:pt x="1806031" y="299688"/>
                  <a:pt x="1816728" y="293428"/>
                </a:cubicBezTo>
                <a:cubicBezTo>
                  <a:pt x="1827426" y="287169"/>
                  <a:pt x="1838418" y="281433"/>
                  <a:pt x="1849704" y="276220"/>
                </a:cubicBezTo>
                <a:cubicBezTo>
                  <a:pt x="1860989" y="271007"/>
                  <a:pt x="1871200" y="264393"/>
                  <a:pt x="1880334" y="256377"/>
                </a:cubicBezTo>
                <a:cubicBezTo>
                  <a:pt x="1870798" y="250053"/>
                  <a:pt x="1863689" y="245736"/>
                  <a:pt x="1859007" y="243428"/>
                </a:cubicBezTo>
                <a:cubicBezTo>
                  <a:pt x="1854325" y="241119"/>
                  <a:pt x="1853124" y="237724"/>
                  <a:pt x="1855404" y="233242"/>
                </a:cubicBezTo>
                <a:cubicBezTo>
                  <a:pt x="1857684" y="228761"/>
                  <a:pt x="1859692" y="223602"/>
                  <a:pt x="1861427" y="217766"/>
                </a:cubicBezTo>
                <a:cubicBezTo>
                  <a:pt x="1841637" y="220404"/>
                  <a:pt x="1828093" y="223763"/>
                  <a:pt x="1820794" y="227843"/>
                </a:cubicBezTo>
                <a:cubicBezTo>
                  <a:pt x="1813495" y="231923"/>
                  <a:pt x="1804719" y="228987"/>
                  <a:pt x="1794465" y="219035"/>
                </a:cubicBezTo>
                <a:cubicBezTo>
                  <a:pt x="1784212" y="209083"/>
                  <a:pt x="1785535" y="204566"/>
                  <a:pt x="1798434" y="205483"/>
                </a:cubicBezTo>
                <a:cubicBezTo>
                  <a:pt x="1811333" y="206401"/>
                  <a:pt x="1833829" y="204329"/>
                  <a:pt x="1865922" y="199267"/>
                </a:cubicBezTo>
                <a:cubicBezTo>
                  <a:pt x="1868332" y="189186"/>
                  <a:pt x="1868636" y="180051"/>
                  <a:pt x="1866837" y="171863"/>
                </a:cubicBezTo>
                <a:cubicBezTo>
                  <a:pt x="1865037" y="163674"/>
                  <a:pt x="1870461" y="162635"/>
                  <a:pt x="1883109" y="168744"/>
                </a:cubicBezTo>
                <a:cubicBezTo>
                  <a:pt x="1895757" y="174853"/>
                  <a:pt x="1901049" y="179771"/>
                  <a:pt x="1898984" y="183500"/>
                </a:cubicBezTo>
                <a:cubicBezTo>
                  <a:pt x="1896919" y="187228"/>
                  <a:pt x="1893900" y="190950"/>
                  <a:pt x="1889928" y="194664"/>
                </a:cubicBezTo>
                <a:lnTo>
                  <a:pt x="1909330" y="192470"/>
                </a:lnTo>
                <a:cubicBezTo>
                  <a:pt x="1910693" y="188540"/>
                  <a:pt x="1911148" y="183876"/>
                  <a:pt x="1910696" y="178477"/>
                </a:cubicBezTo>
                <a:cubicBezTo>
                  <a:pt x="1910245" y="173078"/>
                  <a:pt x="1913962" y="172605"/>
                  <a:pt x="1921849" y="177057"/>
                </a:cubicBezTo>
                <a:cubicBezTo>
                  <a:pt x="1929736" y="181510"/>
                  <a:pt x="1934938" y="185342"/>
                  <a:pt x="1937455" y="188555"/>
                </a:cubicBezTo>
                <a:cubicBezTo>
                  <a:pt x="1939972" y="191767"/>
                  <a:pt x="1940015" y="195965"/>
                  <a:pt x="1937584" y="201149"/>
                </a:cubicBezTo>
                <a:cubicBezTo>
                  <a:pt x="1935154" y="206333"/>
                  <a:pt x="1932142" y="213646"/>
                  <a:pt x="1928550" y="223090"/>
                </a:cubicBezTo>
                <a:cubicBezTo>
                  <a:pt x="1924958" y="232533"/>
                  <a:pt x="1920186" y="241857"/>
                  <a:pt x="1914235" y="251064"/>
                </a:cubicBezTo>
                <a:cubicBezTo>
                  <a:pt x="1919842" y="254663"/>
                  <a:pt x="1925291" y="258897"/>
                  <a:pt x="1930582" y="263766"/>
                </a:cubicBezTo>
                <a:lnTo>
                  <a:pt x="1935596" y="272996"/>
                </a:lnTo>
                <a:lnTo>
                  <a:pt x="1940854" y="268175"/>
                </a:lnTo>
                <a:cubicBezTo>
                  <a:pt x="1950612" y="260381"/>
                  <a:pt x="1959016" y="252960"/>
                  <a:pt x="1966064" y="245912"/>
                </a:cubicBezTo>
                <a:cubicBezTo>
                  <a:pt x="1973112" y="238864"/>
                  <a:pt x="1979174" y="231805"/>
                  <a:pt x="1984251" y="224735"/>
                </a:cubicBezTo>
                <a:cubicBezTo>
                  <a:pt x="1978214" y="215027"/>
                  <a:pt x="1972377" y="206491"/>
                  <a:pt x="1966741" y="199127"/>
                </a:cubicBezTo>
                <a:cubicBezTo>
                  <a:pt x="1961106" y="191763"/>
                  <a:pt x="1956094" y="185023"/>
                  <a:pt x="1951706" y="178907"/>
                </a:cubicBezTo>
                <a:cubicBezTo>
                  <a:pt x="1947318" y="172791"/>
                  <a:pt x="1948637" y="169163"/>
                  <a:pt x="1955664" y="168023"/>
                </a:cubicBezTo>
                <a:cubicBezTo>
                  <a:pt x="1962690" y="166883"/>
                  <a:pt x="1967975" y="168536"/>
                  <a:pt x="1971517" y="172981"/>
                </a:cubicBezTo>
                <a:cubicBezTo>
                  <a:pt x="1975059" y="177427"/>
                  <a:pt x="1982724" y="188705"/>
                  <a:pt x="1994511" y="206817"/>
                </a:cubicBezTo>
                <a:cubicBezTo>
                  <a:pt x="1998484" y="197524"/>
                  <a:pt x="2001143" y="186429"/>
                  <a:pt x="2002491" y="173530"/>
                </a:cubicBezTo>
                <a:cubicBezTo>
                  <a:pt x="2003840" y="160631"/>
                  <a:pt x="2004162" y="148832"/>
                  <a:pt x="2003459" y="138135"/>
                </a:cubicBezTo>
                <a:cubicBezTo>
                  <a:pt x="1998827" y="139038"/>
                  <a:pt x="1992568" y="139038"/>
                  <a:pt x="1984681" y="138135"/>
                </a:cubicBezTo>
                <a:cubicBezTo>
                  <a:pt x="1974571" y="150080"/>
                  <a:pt x="1963873" y="158917"/>
                  <a:pt x="1952588" y="164646"/>
                </a:cubicBezTo>
                <a:cubicBezTo>
                  <a:pt x="1941302" y="170375"/>
                  <a:pt x="1941312" y="165438"/>
                  <a:pt x="1952620" y="149836"/>
                </a:cubicBezTo>
                <a:cubicBezTo>
                  <a:pt x="1963927" y="134234"/>
                  <a:pt x="1973377" y="115108"/>
                  <a:pt x="1980970" y="92457"/>
                </a:cubicBezTo>
                <a:cubicBezTo>
                  <a:pt x="1988564" y="69807"/>
                  <a:pt x="1991923" y="55969"/>
                  <a:pt x="1991048" y="50942"/>
                </a:cubicBezTo>
                <a:cubicBezTo>
                  <a:pt x="1990173" y="45916"/>
                  <a:pt x="1989499" y="40492"/>
                  <a:pt x="1989026" y="34670"/>
                </a:cubicBezTo>
                <a:cubicBezTo>
                  <a:pt x="1988789" y="31759"/>
                  <a:pt x="1990361" y="30458"/>
                  <a:pt x="1993742" y="30768"/>
                </a:cubicBezTo>
                <a:close/>
                <a:moveTo>
                  <a:pt x="970070" y="30568"/>
                </a:moveTo>
                <a:cubicBezTo>
                  <a:pt x="986989" y="29651"/>
                  <a:pt x="999167" y="32449"/>
                  <a:pt x="1006604" y="38961"/>
                </a:cubicBezTo>
                <a:cubicBezTo>
                  <a:pt x="1016521" y="47644"/>
                  <a:pt x="1019711" y="53972"/>
                  <a:pt x="1016176" y="57944"/>
                </a:cubicBezTo>
                <a:cubicBezTo>
                  <a:pt x="1012641" y="61916"/>
                  <a:pt x="1002743" y="63451"/>
                  <a:pt x="986481" y="62547"/>
                </a:cubicBezTo>
                <a:cubicBezTo>
                  <a:pt x="970220" y="61644"/>
                  <a:pt x="954929" y="61644"/>
                  <a:pt x="940611" y="62547"/>
                </a:cubicBezTo>
                <a:cubicBezTo>
                  <a:pt x="926292" y="63451"/>
                  <a:pt x="905108" y="65050"/>
                  <a:pt x="877059" y="67344"/>
                </a:cubicBezTo>
                <a:cubicBezTo>
                  <a:pt x="885146" y="76063"/>
                  <a:pt x="888068" y="82154"/>
                  <a:pt x="885824" y="85617"/>
                </a:cubicBezTo>
                <a:cubicBezTo>
                  <a:pt x="883580" y="89080"/>
                  <a:pt x="882457" y="103395"/>
                  <a:pt x="882457" y="128562"/>
                </a:cubicBezTo>
                <a:cubicBezTo>
                  <a:pt x="902648" y="128562"/>
                  <a:pt x="920247" y="130982"/>
                  <a:pt x="935254" y="135822"/>
                </a:cubicBezTo>
                <a:cubicBezTo>
                  <a:pt x="950262" y="140662"/>
                  <a:pt x="958934" y="150356"/>
                  <a:pt x="961271" y="164904"/>
                </a:cubicBezTo>
                <a:cubicBezTo>
                  <a:pt x="963609" y="179452"/>
                  <a:pt x="953262" y="181066"/>
                  <a:pt x="930232" y="169744"/>
                </a:cubicBezTo>
                <a:cubicBezTo>
                  <a:pt x="907202" y="158422"/>
                  <a:pt x="891277" y="149234"/>
                  <a:pt x="882457" y="142178"/>
                </a:cubicBezTo>
                <a:cubicBezTo>
                  <a:pt x="883304" y="209965"/>
                  <a:pt x="882303" y="255484"/>
                  <a:pt x="879457" y="278737"/>
                </a:cubicBezTo>
                <a:cubicBezTo>
                  <a:pt x="876610" y="301989"/>
                  <a:pt x="872183" y="313616"/>
                  <a:pt x="866174" y="313616"/>
                </a:cubicBezTo>
                <a:cubicBezTo>
                  <a:pt x="861714" y="313616"/>
                  <a:pt x="856986" y="308288"/>
                  <a:pt x="851988" y="297634"/>
                </a:cubicBezTo>
                <a:cubicBezTo>
                  <a:pt x="846990" y="286979"/>
                  <a:pt x="845417" y="277808"/>
                  <a:pt x="847267" y="270122"/>
                </a:cubicBezTo>
                <a:cubicBezTo>
                  <a:pt x="849116" y="262435"/>
                  <a:pt x="850916" y="254226"/>
                  <a:pt x="852666" y="245492"/>
                </a:cubicBezTo>
                <a:cubicBezTo>
                  <a:pt x="854415" y="236759"/>
                  <a:pt x="855742" y="207068"/>
                  <a:pt x="856645" y="156418"/>
                </a:cubicBezTo>
                <a:cubicBezTo>
                  <a:pt x="857548" y="105769"/>
                  <a:pt x="854831" y="77181"/>
                  <a:pt x="848493" y="70657"/>
                </a:cubicBezTo>
                <a:cubicBezTo>
                  <a:pt x="803866" y="77855"/>
                  <a:pt x="775892" y="82577"/>
                  <a:pt x="764570" y="84821"/>
                </a:cubicBezTo>
                <a:cubicBezTo>
                  <a:pt x="753249" y="87065"/>
                  <a:pt x="742594" y="82989"/>
                  <a:pt x="732606" y="72593"/>
                </a:cubicBezTo>
                <a:cubicBezTo>
                  <a:pt x="722618" y="62196"/>
                  <a:pt x="722983" y="57453"/>
                  <a:pt x="733703" y="58364"/>
                </a:cubicBezTo>
                <a:cubicBezTo>
                  <a:pt x="744422" y="59274"/>
                  <a:pt x="762921" y="58396"/>
                  <a:pt x="789200" y="55728"/>
                </a:cubicBezTo>
                <a:cubicBezTo>
                  <a:pt x="815478" y="53061"/>
                  <a:pt x="842416" y="49691"/>
                  <a:pt x="870014" y="45619"/>
                </a:cubicBezTo>
                <a:cubicBezTo>
                  <a:pt x="897611" y="41546"/>
                  <a:pt x="924797" y="37248"/>
                  <a:pt x="951570" y="32723"/>
                </a:cubicBezTo>
                <a:cubicBezTo>
                  <a:pt x="958263" y="31592"/>
                  <a:pt x="964430" y="30874"/>
                  <a:pt x="970070" y="30568"/>
                </a:cubicBezTo>
                <a:close/>
                <a:moveTo>
                  <a:pt x="2601568" y="28484"/>
                </a:moveTo>
                <a:cubicBezTo>
                  <a:pt x="2603974" y="28575"/>
                  <a:pt x="2606940" y="29217"/>
                  <a:pt x="2610466" y="30411"/>
                </a:cubicBezTo>
                <a:cubicBezTo>
                  <a:pt x="2624569" y="35186"/>
                  <a:pt x="2633819" y="41044"/>
                  <a:pt x="2638214" y="47985"/>
                </a:cubicBezTo>
                <a:cubicBezTo>
                  <a:pt x="2642609" y="54925"/>
                  <a:pt x="2643039" y="63139"/>
                  <a:pt x="2639504" y="72625"/>
                </a:cubicBezTo>
                <a:cubicBezTo>
                  <a:pt x="2635970" y="82111"/>
                  <a:pt x="2628878" y="81648"/>
                  <a:pt x="2618231" y="71237"/>
                </a:cubicBezTo>
                <a:cubicBezTo>
                  <a:pt x="2607583" y="60826"/>
                  <a:pt x="2599850" y="51269"/>
                  <a:pt x="2595032" y="42564"/>
                </a:cubicBezTo>
                <a:cubicBezTo>
                  <a:pt x="2592171" y="32906"/>
                  <a:pt x="2594350" y="28213"/>
                  <a:pt x="2601568" y="28484"/>
                </a:cubicBezTo>
                <a:close/>
                <a:moveTo>
                  <a:pt x="1292935" y="28045"/>
                </a:moveTo>
                <a:cubicBezTo>
                  <a:pt x="1300091" y="26639"/>
                  <a:pt x="1307512" y="29425"/>
                  <a:pt x="1315198" y="36401"/>
                </a:cubicBezTo>
                <a:cubicBezTo>
                  <a:pt x="1322884" y="43378"/>
                  <a:pt x="1321683" y="48573"/>
                  <a:pt x="1311595" y="51986"/>
                </a:cubicBezTo>
                <a:cubicBezTo>
                  <a:pt x="1301507" y="55399"/>
                  <a:pt x="1275511" y="59923"/>
                  <a:pt x="1233609" y="65559"/>
                </a:cubicBezTo>
                <a:cubicBezTo>
                  <a:pt x="1242601" y="73259"/>
                  <a:pt x="1243264" y="79695"/>
                  <a:pt x="1235599" y="84864"/>
                </a:cubicBezTo>
                <a:cubicBezTo>
                  <a:pt x="1227934" y="90034"/>
                  <a:pt x="1214673" y="103238"/>
                  <a:pt x="1195816" y="124475"/>
                </a:cubicBezTo>
                <a:cubicBezTo>
                  <a:pt x="1224123" y="120919"/>
                  <a:pt x="1248749" y="117581"/>
                  <a:pt x="1269693" y="114462"/>
                </a:cubicBezTo>
                <a:cubicBezTo>
                  <a:pt x="1290637" y="111343"/>
                  <a:pt x="1304701" y="108407"/>
                  <a:pt x="1311885" y="105654"/>
                </a:cubicBezTo>
                <a:cubicBezTo>
                  <a:pt x="1319070" y="102901"/>
                  <a:pt x="1326018" y="102994"/>
                  <a:pt x="1332729" y="105934"/>
                </a:cubicBezTo>
                <a:cubicBezTo>
                  <a:pt x="1339440" y="108873"/>
                  <a:pt x="1347542" y="114574"/>
                  <a:pt x="1357036" y="123034"/>
                </a:cubicBezTo>
                <a:cubicBezTo>
                  <a:pt x="1366529" y="131495"/>
                  <a:pt x="1368734" y="138497"/>
                  <a:pt x="1363650" y="144039"/>
                </a:cubicBezTo>
                <a:cubicBezTo>
                  <a:pt x="1358566" y="149582"/>
                  <a:pt x="1354727" y="158627"/>
                  <a:pt x="1352131" y="171174"/>
                </a:cubicBezTo>
                <a:cubicBezTo>
                  <a:pt x="1349536" y="183722"/>
                  <a:pt x="1347327" y="199536"/>
                  <a:pt x="1345506" y="218615"/>
                </a:cubicBezTo>
                <a:cubicBezTo>
                  <a:pt x="1343685" y="237695"/>
                  <a:pt x="1339953" y="253351"/>
                  <a:pt x="1334310" y="265583"/>
                </a:cubicBezTo>
                <a:cubicBezTo>
                  <a:pt x="1328667" y="277815"/>
                  <a:pt x="1321683" y="286402"/>
                  <a:pt x="1313359" y="291342"/>
                </a:cubicBezTo>
                <a:cubicBezTo>
                  <a:pt x="1305035" y="296282"/>
                  <a:pt x="1299553" y="292403"/>
                  <a:pt x="1296914" y="279705"/>
                </a:cubicBezTo>
                <a:cubicBezTo>
                  <a:pt x="1294276" y="267006"/>
                  <a:pt x="1291960" y="257997"/>
                  <a:pt x="1289966" y="252677"/>
                </a:cubicBezTo>
                <a:cubicBezTo>
                  <a:pt x="1279355" y="251903"/>
                  <a:pt x="1258342" y="252867"/>
                  <a:pt x="1226930" y="255570"/>
                </a:cubicBezTo>
                <a:cubicBezTo>
                  <a:pt x="1195518" y="258273"/>
                  <a:pt x="1169064" y="260449"/>
                  <a:pt x="1147568" y="262098"/>
                </a:cubicBezTo>
                <a:cubicBezTo>
                  <a:pt x="1140384" y="280239"/>
                  <a:pt x="1134232" y="284046"/>
                  <a:pt x="1129112" y="273520"/>
                </a:cubicBezTo>
                <a:cubicBezTo>
                  <a:pt x="1123993" y="262995"/>
                  <a:pt x="1120978" y="248214"/>
                  <a:pt x="1120067" y="229177"/>
                </a:cubicBezTo>
                <a:cubicBezTo>
                  <a:pt x="1119157" y="210140"/>
                  <a:pt x="1117389" y="193599"/>
                  <a:pt x="1114765" y="179553"/>
                </a:cubicBezTo>
                <a:cubicBezTo>
                  <a:pt x="1112141" y="165506"/>
                  <a:pt x="1108319" y="152589"/>
                  <a:pt x="1103300" y="140802"/>
                </a:cubicBezTo>
                <a:cubicBezTo>
                  <a:pt x="1098281" y="129014"/>
                  <a:pt x="1100045" y="123823"/>
                  <a:pt x="1108591" y="125228"/>
                </a:cubicBezTo>
                <a:cubicBezTo>
                  <a:pt x="1117138" y="126634"/>
                  <a:pt x="1123781" y="127985"/>
                  <a:pt x="1128521" y="129283"/>
                </a:cubicBezTo>
                <a:cubicBezTo>
                  <a:pt x="1133260" y="130581"/>
                  <a:pt x="1149310" y="129996"/>
                  <a:pt x="1176671" y="127530"/>
                </a:cubicBezTo>
                <a:cubicBezTo>
                  <a:pt x="1189377" y="108056"/>
                  <a:pt x="1196841" y="94533"/>
                  <a:pt x="1199064" y="86961"/>
                </a:cubicBezTo>
                <a:cubicBezTo>
                  <a:pt x="1201287" y="79390"/>
                  <a:pt x="1202398" y="73503"/>
                  <a:pt x="1202398" y="69302"/>
                </a:cubicBezTo>
                <a:cubicBezTo>
                  <a:pt x="1197780" y="70148"/>
                  <a:pt x="1192385" y="71033"/>
                  <a:pt x="1186211" y="71958"/>
                </a:cubicBezTo>
                <a:cubicBezTo>
                  <a:pt x="1180038" y="72883"/>
                  <a:pt x="1174649" y="73102"/>
                  <a:pt x="1170046" y="72614"/>
                </a:cubicBezTo>
                <a:cubicBezTo>
                  <a:pt x="1165443" y="72127"/>
                  <a:pt x="1159334" y="68280"/>
                  <a:pt x="1151719" y="61074"/>
                </a:cubicBezTo>
                <a:cubicBezTo>
                  <a:pt x="1144105" y="53868"/>
                  <a:pt x="1148873" y="50265"/>
                  <a:pt x="1166024" y="50265"/>
                </a:cubicBezTo>
                <a:cubicBezTo>
                  <a:pt x="1180120" y="50265"/>
                  <a:pt x="1198702" y="48268"/>
                  <a:pt x="1221768" y="44274"/>
                </a:cubicBezTo>
                <a:cubicBezTo>
                  <a:pt x="1244834" y="40280"/>
                  <a:pt x="1260673" y="36928"/>
                  <a:pt x="1269284" y="34218"/>
                </a:cubicBezTo>
                <a:cubicBezTo>
                  <a:pt x="1277895" y="31508"/>
                  <a:pt x="1285779" y="29450"/>
                  <a:pt x="1292935" y="28045"/>
                </a:cubicBezTo>
                <a:close/>
                <a:moveTo>
                  <a:pt x="3793270" y="24786"/>
                </a:moveTo>
                <a:cubicBezTo>
                  <a:pt x="3807331" y="23761"/>
                  <a:pt x="3817706" y="26066"/>
                  <a:pt x="3824396" y="31701"/>
                </a:cubicBezTo>
                <a:cubicBezTo>
                  <a:pt x="3831086" y="37337"/>
                  <a:pt x="3833559" y="44113"/>
                  <a:pt x="3831817" y="52029"/>
                </a:cubicBezTo>
                <a:cubicBezTo>
                  <a:pt x="3830075" y="59945"/>
                  <a:pt x="3823385" y="61791"/>
                  <a:pt x="3811748" y="57568"/>
                </a:cubicBezTo>
                <a:cubicBezTo>
                  <a:pt x="3800111" y="53344"/>
                  <a:pt x="3790514" y="47927"/>
                  <a:pt x="3782956" y="41317"/>
                </a:cubicBezTo>
                <a:cubicBezTo>
                  <a:pt x="3775772" y="31321"/>
                  <a:pt x="3779210" y="25811"/>
                  <a:pt x="3793270" y="24786"/>
                </a:cubicBezTo>
                <a:close/>
                <a:moveTo>
                  <a:pt x="4699470" y="24366"/>
                </a:moveTo>
                <a:cubicBezTo>
                  <a:pt x="4701069" y="24126"/>
                  <a:pt x="4703124" y="24241"/>
                  <a:pt x="4705633" y="24711"/>
                </a:cubicBezTo>
                <a:cubicBezTo>
                  <a:pt x="4715671" y="26589"/>
                  <a:pt x="4724247" y="29640"/>
                  <a:pt x="4731360" y="33863"/>
                </a:cubicBezTo>
                <a:cubicBezTo>
                  <a:pt x="4738472" y="38086"/>
                  <a:pt x="4740455" y="43618"/>
                  <a:pt x="4737307" y="50458"/>
                </a:cubicBezTo>
                <a:cubicBezTo>
                  <a:pt x="4734160" y="57299"/>
                  <a:pt x="4732586" y="80171"/>
                  <a:pt x="4732586" y="119076"/>
                </a:cubicBezTo>
                <a:cubicBezTo>
                  <a:pt x="4734278" y="119205"/>
                  <a:pt x="4739193" y="117890"/>
                  <a:pt x="4747331" y="115129"/>
                </a:cubicBezTo>
                <a:cubicBezTo>
                  <a:pt x="4755469" y="112369"/>
                  <a:pt x="4762019" y="114075"/>
                  <a:pt x="4766981" y="120249"/>
                </a:cubicBezTo>
                <a:cubicBezTo>
                  <a:pt x="4771942" y="126422"/>
                  <a:pt x="4770096" y="130925"/>
                  <a:pt x="4761442" y="133757"/>
                </a:cubicBezTo>
                <a:cubicBezTo>
                  <a:pt x="4752788" y="136589"/>
                  <a:pt x="4743104" y="139153"/>
                  <a:pt x="4732392" y="141447"/>
                </a:cubicBezTo>
                <a:cubicBezTo>
                  <a:pt x="4731618" y="161480"/>
                  <a:pt x="4731231" y="178768"/>
                  <a:pt x="4731231" y="193308"/>
                </a:cubicBezTo>
                <a:cubicBezTo>
                  <a:pt x="4743076" y="187013"/>
                  <a:pt x="4754587" y="181392"/>
                  <a:pt x="4765766" y="176444"/>
                </a:cubicBezTo>
                <a:cubicBezTo>
                  <a:pt x="4776943" y="171497"/>
                  <a:pt x="4781490" y="172443"/>
                  <a:pt x="4779403" y="179284"/>
                </a:cubicBezTo>
                <a:cubicBezTo>
                  <a:pt x="4777317" y="186124"/>
                  <a:pt x="4762446" y="197704"/>
                  <a:pt x="4734791" y="214023"/>
                </a:cubicBezTo>
                <a:cubicBezTo>
                  <a:pt x="4707136" y="230342"/>
                  <a:pt x="4690422" y="241345"/>
                  <a:pt x="4684650" y="247030"/>
                </a:cubicBezTo>
                <a:cubicBezTo>
                  <a:pt x="4678878" y="252716"/>
                  <a:pt x="4671002" y="250669"/>
                  <a:pt x="4661021" y="240889"/>
                </a:cubicBezTo>
                <a:cubicBezTo>
                  <a:pt x="4651040" y="231109"/>
                  <a:pt x="4648115" y="225484"/>
                  <a:pt x="4652245" y="224014"/>
                </a:cubicBezTo>
                <a:cubicBezTo>
                  <a:pt x="4656375" y="222545"/>
                  <a:pt x="4660193" y="221595"/>
                  <a:pt x="4663699" y="221164"/>
                </a:cubicBezTo>
                <a:cubicBezTo>
                  <a:pt x="4667205" y="220734"/>
                  <a:pt x="4673916" y="218361"/>
                  <a:pt x="4683833" y="214044"/>
                </a:cubicBezTo>
                <a:cubicBezTo>
                  <a:pt x="4693749" y="209728"/>
                  <a:pt x="4701396" y="205648"/>
                  <a:pt x="4706773" y="201805"/>
                </a:cubicBezTo>
                <a:lnTo>
                  <a:pt x="4706773" y="147578"/>
                </a:lnTo>
                <a:cubicBezTo>
                  <a:pt x="4704780" y="148438"/>
                  <a:pt x="4700994" y="149553"/>
                  <a:pt x="4695416" y="150922"/>
                </a:cubicBezTo>
                <a:cubicBezTo>
                  <a:pt x="4689838" y="152292"/>
                  <a:pt x="4684209" y="152733"/>
                  <a:pt x="4678530" y="152245"/>
                </a:cubicBezTo>
                <a:cubicBezTo>
                  <a:pt x="4672852" y="151758"/>
                  <a:pt x="4667367" y="148452"/>
                  <a:pt x="4662075" y="142329"/>
                </a:cubicBezTo>
                <a:cubicBezTo>
                  <a:pt x="4656784" y="136206"/>
                  <a:pt x="4658490" y="132843"/>
                  <a:pt x="4667195" y="132241"/>
                </a:cubicBezTo>
                <a:cubicBezTo>
                  <a:pt x="4675899" y="131638"/>
                  <a:pt x="4689092" y="129322"/>
                  <a:pt x="4706773" y="125293"/>
                </a:cubicBezTo>
                <a:cubicBezTo>
                  <a:pt x="4706773" y="115040"/>
                  <a:pt x="4706333" y="99979"/>
                  <a:pt x="4705451" y="80110"/>
                </a:cubicBezTo>
                <a:cubicBezTo>
                  <a:pt x="4704569" y="60242"/>
                  <a:pt x="4701869" y="45572"/>
                  <a:pt x="4697352" y="36100"/>
                </a:cubicBezTo>
                <a:cubicBezTo>
                  <a:pt x="4693964" y="28997"/>
                  <a:pt x="4694670" y="25085"/>
                  <a:pt x="4699470" y="24366"/>
                </a:cubicBezTo>
                <a:close/>
                <a:moveTo>
                  <a:pt x="3985094" y="24366"/>
                </a:moveTo>
                <a:cubicBezTo>
                  <a:pt x="3986694" y="24126"/>
                  <a:pt x="3988749" y="24241"/>
                  <a:pt x="3991258" y="24711"/>
                </a:cubicBezTo>
                <a:cubicBezTo>
                  <a:pt x="4001296" y="26589"/>
                  <a:pt x="4009872" y="29640"/>
                  <a:pt x="4016985" y="33863"/>
                </a:cubicBezTo>
                <a:cubicBezTo>
                  <a:pt x="4024097" y="38086"/>
                  <a:pt x="4026080" y="43618"/>
                  <a:pt x="4022932" y="50458"/>
                </a:cubicBezTo>
                <a:cubicBezTo>
                  <a:pt x="4019784" y="57299"/>
                  <a:pt x="4018211" y="80171"/>
                  <a:pt x="4018211" y="119076"/>
                </a:cubicBezTo>
                <a:cubicBezTo>
                  <a:pt x="4019903" y="119205"/>
                  <a:pt x="4024818" y="117890"/>
                  <a:pt x="4032956" y="115129"/>
                </a:cubicBezTo>
                <a:cubicBezTo>
                  <a:pt x="4041094" y="112369"/>
                  <a:pt x="4047644" y="114075"/>
                  <a:pt x="4052606" y="120249"/>
                </a:cubicBezTo>
                <a:cubicBezTo>
                  <a:pt x="4057567" y="126422"/>
                  <a:pt x="4055721" y="130925"/>
                  <a:pt x="4047067" y="133757"/>
                </a:cubicBezTo>
                <a:cubicBezTo>
                  <a:pt x="4038412" y="136589"/>
                  <a:pt x="4028729" y="139153"/>
                  <a:pt x="4018017" y="141447"/>
                </a:cubicBezTo>
                <a:cubicBezTo>
                  <a:pt x="4017243" y="161480"/>
                  <a:pt x="4016856" y="178768"/>
                  <a:pt x="4016856" y="193308"/>
                </a:cubicBezTo>
                <a:cubicBezTo>
                  <a:pt x="4028701" y="187013"/>
                  <a:pt x="4040212" y="181392"/>
                  <a:pt x="4051390" y="176444"/>
                </a:cubicBezTo>
                <a:cubicBezTo>
                  <a:pt x="4062569" y="171497"/>
                  <a:pt x="4067114" y="172443"/>
                  <a:pt x="4065028" y="179284"/>
                </a:cubicBezTo>
                <a:cubicBezTo>
                  <a:pt x="4062941" y="186124"/>
                  <a:pt x="4048071" y="197704"/>
                  <a:pt x="4020416" y="214023"/>
                </a:cubicBezTo>
                <a:cubicBezTo>
                  <a:pt x="3992761" y="230342"/>
                  <a:pt x="3976047" y="241345"/>
                  <a:pt x="3970275" y="247030"/>
                </a:cubicBezTo>
                <a:cubicBezTo>
                  <a:pt x="3964503" y="252716"/>
                  <a:pt x="3956627" y="250669"/>
                  <a:pt x="3946646" y="240889"/>
                </a:cubicBezTo>
                <a:cubicBezTo>
                  <a:pt x="3936665" y="231109"/>
                  <a:pt x="3933740" y="225484"/>
                  <a:pt x="3937870" y="224014"/>
                </a:cubicBezTo>
                <a:cubicBezTo>
                  <a:pt x="3942000" y="222545"/>
                  <a:pt x="3945818" y="221595"/>
                  <a:pt x="3949324" y="221164"/>
                </a:cubicBezTo>
                <a:cubicBezTo>
                  <a:pt x="3952830" y="220734"/>
                  <a:pt x="3959541" y="218361"/>
                  <a:pt x="3969458" y="214044"/>
                </a:cubicBezTo>
                <a:cubicBezTo>
                  <a:pt x="3979374" y="209728"/>
                  <a:pt x="3987021" y="205648"/>
                  <a:pt x="3992398" y="201805"/>
                </a:cubicBezTo>
                <a:lnTo>
                  <a:pt x="3992398" y="147578"/>
                </a:lnTo>
                <a:cubicBezTo>
                  <a:pt x="3990405" y="148438"/>
                  <a:pt x="3986619" y="149553"/>
                  <a:pt x="3981041" y="150922"/>
                </a:cubicBezTo>
                <a:cubicBezTo>
                  <a:pt x="3975462" y="152292"/>
                  <a:pt x="3969834" y="152733"/>
                  <a:pt x="3964155" y="152245"/>
                </a:cubicBezTo>
                <a:cubicBezTo>
                  <a:pt x="3958477" y="151758"/>
                  <a:pt x="3952991" y="148452"/>
                  <a:pt x="3947700" y="142329"/>
                </a:cubicBezTo>
                <a:cubicBezTo>
                  <a:pt x="3942408" y="136206"/>
                  <a:pt x="3944115" y="132843"/>
                  <a:pt x="3952819" y="132241"/>
                </a:cubicBezTo>
                <a:cubicBezTo>
                  <a:pt x="3961524" y="131638"/>
                  <a:pt x="3974717" y="129322"/>
                  <a:pt x="3992398" y="125293"/>
                </a:cubicBezTo>
                <a:cubicBezTo>
                  <a:pt x="3992398" y="115040"/>
                  <a:pt x="3991957" y="99979"/>
                  <a:pt x="3991075" y="80110"/>
                </a:cubicBezTo>
                <a:cubicBezTo>
                  <a:pt x="3990194" y="60242"/>
                  <a:pt x="3987494" y="45572"/>
                  <a:pt x="3982977" y="36100"/>
                </a:cubicBezTo>
                <a:cubicBezTo>
                  <a:pt x="3979589" y="28997"/>
                  <a:pt x="3980295" y="25085"/>
                  <a:pt x="3985094" y="24366"/>
                </a:cubicBezTo>
                <a:close/>
                <a:moveTo>
                  <a:pt x="3416743" y="23979"/>
                </a:moveTo>
                <a:cubicBezTo>
                  <a:pt x="3425190" y="22588"/>
                  <a:pt x="3432779" y="25234"/>
                  <a:pt x="3439512" y="31917"/>
                </a:cubicBezTo>
                <a:cubicBezTo>
                  <a:pt x="3446244" y="38599"/>
                  <a:pt x="3443864" y="43346"/>
                  <a:pt x="3432370" y="46156"/>
                </a:cubicBezTo>
                <a:cubicBezTo>
                  <a:pt x="3420877" y="48967"/>
                  <a:pt x="3409078" y="50846"/>
                  <a:pt x="3396975" y="51792"/>
                </a:cubicBezTo>
                <a:cubicBezTo>
                  <a:pt x="3407773" y="55521"/>
                  <a:pt x="3412685" y="60023"/>
                  <a:pt x="3411710" y="65301"/>
                </a:cubicBezTo>
                <a:cubicBezTo>
                  <a:pt x="3410735" y="70578"/>
                  <a:pt x="3408519" y="76357"/>
                  <a:pt x="3405063" y="82638"/>
                </a:cubicBezTo>
                <a:cubicBezTo>
                  <a:pt x="3423275" y="80917"/>
                  <a:pt x="3435160" y="79135"/>
                  <a:pt x="3440716" y="77293"/>
                </a:cubicBezTo>
                <a:cubicBezTo>
                  <a:pt x="3446274" y="75450"/>
                  <a:pt x="3453798" y="77687"/>
                  <a:pt x="3463291" y="84004"/>
                </a:cubicBezTo>
                <a:cubicBezTo>
                  <a:pt x="3472785" y="90321"/>
                  <a:pt x="3478051" y="95379"/>
                  <a:pt x="3479091" y="99179"/>
                </a:cubicBezTo>
                <a:cubicBezTo>
                  <a:pt x="3480131" y="102979"/>
                  <a:pt x="3478195" y="106418"/>
                  <a:pt x="3473283" y="109494"/>
                </a:cubicBezTo>
                <a:cubicBezTo>
                  <a:pt x="3468372" y="112569"/>
                  <a:pt x="3463424" y="117621"/>
                  <a:pt x="3458441" y="124648"/>
                </a:cubicBezTo>
                <a:cubicBezTo>
                  <a:pt x="3453458" y="131674"/>
                  <a:pt x="3446861" y="139730"/>
                  <a:pt x="3438651" y="148814"/>
                </a:cubicBezTo>
                <a:cubicBezTo>
                  <a:pt x="3430442" y="157899"/>
                  <a:pt x="3425641" y="158390"/>
                  <a:pt x="3424250" y="150288"/>
                </a:cubicBezTo>
                <a:cubicBezTo>
                  <a:pt x="3403615" y="152984"/>
                  <a:pt x="3382377" y="155321"/>
                  <a:pt x="3360537" y="157300"/>
                </a:cubicBezTo>
                <a:cubicBezTo>
                  <a:pt x="3365929" y="158505"/>
                  <a:pt x="3367865" y="160882"/>
                  <a:pt x="3366344" y="164431"/>
                </a:cubicBezTo>
                <a:cubicBezTo>
                  <a:pt x="3364825" y="167980"/>
                  <a:pt x="3361089" y="173562"/>
                  <a:pt x="3355138" y="181177"/>
                </a:cubicBezTo>
                <a:lnTo>
                  <a:pt x="3384671" y="180166"/>
                </a:lnTo>
                <a:cubicBezTo>
                  <a:pt x="3384671" y="175878"/>
                  <a:pt x="3385636" y="172723"/>
                  <a:pt x="3387564" y="170701"/>
                </a:cubicBezTo>
                <a:cubicBezTo>
                  <a:pt x="3389493" y="168679"/>
                  <a:pt x="3396538" y="170371"/>
                  <a:pt x="3408698" y="175778"/>
                </a:cubicBezTo>
                <a:cubicBezTo>
                  <a:pt x="3441882" y="173125"/>
                  <a:pt x="3464507" y="170884"/>
                  <a:pt x="3476574" y="169056"/>
                </a:cubicBezTo>
                <a:cubicBezTo>
                  <a:pt x="3488641" y="167227"/>
                  <a:pt x="3500261" y="168471"/>
                  <a:pt x="3511432" y="172788"/>
                </a:cubicBezTo>
                <a:cubicBezTo>
                  <a:pt x="3522603" y="177104"/>
                  <a:pt x="3530390" y="183432"/>
                  <a:pt x="3534792" y="191770"/>
                </a:cubicBezTo>
                <a:cubicBezTo>
                  <a:pt x="3539194" y="200109"/>
                  <a:pt x="3530698" y="202705"/>
                  <a:pt x="3509302" y="199557"/>
                </a:cubicBezTo>
                <a:cubicBezTo>
                  <a:pt x="3487907" y="196410"/>
                  <a:pt x="3470232" y="194836"/>
                  <a:pt x="3456279" y="194836"/>
                </a:cubicBezTo>
                <a:lnTo>
                  <a:pt x="3413344" y="194836"/>
                </a:lnTo>
                <a:cubicBezTo>
                  <a:pt x="3408469" y="209448"/>
                  <a:pt x="3402109" y="222190"/>
                  <a:pt x="3394265" y="233060"/>
                </a:cubicBezTo>
                <a:cubicBezTo>
                  <a:pt x="3436913" y="251329"/>
                  <a:pt x="3461524" y="266361"/>
                  <a:pt x="3468099" y="278156"/>
                </a:cubicBezTo>
                <a:cubicBezTo>
                  <a:pt x="3474674" y="289951"/>
                  <a:pt x="3477026" y="299709"/>
                  <a:pt x="3475154" y="307431"/>
                </a:cubicBezTo>
                <a:cubicBezTo>
                  <a:pt x="3473283" y="315154"/>
                  <a:pt x="3465751" y="314060"/>
                  <a:pt x="3452558" y="304151"/>
                </a:cubicBezTo>
                <a:cubicBezTo>
                  <a:pt x="3439365" y="294242"/>
                  <a:pt x="3428936" y="286305"/>
                  <a:pt x="3421271" y="280339"/>
                </a:cubicBezTo>
                <a:cubicBezTo>
                  <a:pt x="3413606" y="274374"/>
                  <a:pt x="3400252" y="263869"/>
                  <a:pt x="3381208" y="248827"/>
                </a:cubicBezTo>
                <a:cubicBezTo>
                  <a:pt x="3372705" y="259066"/>
                  <a:pt x="3363089" y="266985"/>
                  <a:pt x="3352363" y="272585"/>
                </a:cubicBezTo>
                <a:cubicBezTo>
                  <a:pt x="3341637" y="278185"/>
                  <a:pt x="3330594" y="282573"/>
                  <a:pt x="3319237" y="285749"/>
                </a:cubicBezTo>
                <a:cubicBezTo>
                  <a:pt x="3307879" y="288925"/>
                  <a:pt x="3297074" y="291439"/>
                  <a:pt x="3286821" y="293288"/>
                </a:cubicBezTo>
                <a:cubicBezTo>
                  <a:pt x="3276568" y="295138"/>
                  <a:pt x="3265791" y="295278"/>
                  <a:pt x="3254491" y="293708"/>
                </a:cubicBezTo>
                <a:cubicBezTo>
                  <a:pt x="3243191" y="292138"/>
                  <a:pt x="3246937" y="288560"/>
                  <a:pt x="3265730" y="282974"/>
                </a:cubicBezTo>
                <a:cubicBezTo>
                  <a:pt x="3284523" y="277389"/>
                  <a:pt x="3302262" y="270864"/>
                  <a:pt x="3318946" y="263400"/>
                </a:cubicBezTo>
                <a:cubicBezTo>
                  <a:pt x="3335631" y="255936"/>
                  <a:pt x="3349437" y="247658"/>
                  <a:pt x="3360365" y="238566"/>
                </a:cubicBezTo>
                <a:cubicBezTo>
                  <a:pt x="3339930" y="231855"/>
                  <a:pt x="3326497" y="227893"/>
                  <a:pt x="3320065" y="226682"/>
                </a:cubicBezTo>
                <a:cubicBezTo>
                  <a:pt x="3313633" y="225470"/>
                  <a:pt x="3311597" y="222598"/>
                  <a:pt x="3313956" y="218067"/>
                </a:cubicBezTo>
                <a:cubicBezTo>
                  <a:pt x="3316315" y="213535"/>
                  <a:pt x="3320090" y="208036"/>
                  <a:pt x="3325281" y="201568"/>
                </a:cubicBezTo>
                <a:cubicBezTo>
                  <a:pt x="3288714" y="207878"/>
                  <a:pt x="3265949" y="212155"/>
                  <a:pt x="3256986" y="214399"/>
                </a:cubicBezTo>
                <a:cubicBezTo>
                  <a:pt x="3248024" y="216644"/>
                  <a:pt x="3238717" y="213862"/>
                  <a:pt x="3229066" y="206053"/>
                </a:cubicBezTo>
                <a:cubicBezTo>
                  <a:pt x="3219415" y="198245"/>
                  <a:pt x="3217368" y="193965"/>
                  <a:pt x="3222924" y="193212"/>
                </a:cubicBezTo>
                <a:cubicBezTo>
                  <a:pt x="3228482" y="192459"/>
                  <a:pt x="3234730" y="191849"/>
                  <a:pt x="3241671" y="191383"/>
                </a:cubicBezTo>
                <a:cubicBezTo>
                  <a:pt x="3248612" y="190917"/>
                  <a:pt x="3259811" y="190025"/>
                  <a:pt x="3275270" y="188705"/>
                </a:cubicBezTo>
                <a:cubicBezTo>
                  <a:pt x="3290729" y="187386"/>
                  <a:pt x="3309464" y="185457"/>
                  <a:pt x="3331476" y="182919"/>
                </a:cubicBezTo>
                <a:cubicBezTo>
                  <a:pt x="3333642" y="177441"/>
                  <a:pt x="3335625" y="172433"/>
                  <a:pt x="3337424" y="167894"/>
                </a:cubicBezTo>
                <a:cubicBezTo>
                  <a:pt x="3339224" y="163355"/>
                  <a:pt x="3341177" y="161086"/>
                  <a:pt x="3343285" y="161086"/>
                </a:cubicBezTo>
                <a:lnTo>
                  <a:pt x="3317839" y="163495"/>
                </a:lnTo>
                <a:cubicBezTo>
                  <a:pt x="3313494" y="174480"/>
                  <a:pt x="3306984" y="170203"/>
                  <a:pt x="3298307" y="150664"/>
                </a:cubicBezTo>
                <a:cubicBezTo>
                  <a:pt x="3289632" y="131126"/>
                  <a:pt x="3282960" y="117151"/>
                  <a:pt x="3278292" y="108741"/>
                </a:cubicBezTo>
                <a:cubicBezTo>
                  <a:pt x="3273624" y="100330"/>
                  <a:pt x="3276001" y="96577"/>
                  <a:pt x="3285423" y="97480"/>
                </a:cubicBezTo>
                <a:cubicBezTo>
                  <a:pt x="3294844" y="98383"/>
                  <a:pt x="3302355" y="98627"/>
                  <a:pt x="3307955" y="98211"/>
                </a:cubicBezTo>
                <a:cubicBezTo>
                  <a:pt x="3313555" y="97796"/>
                  <a:pt x="3321574" y="96483"/>
                  <a:pt x="3332014" y="94275"/>
                </a:cubicBezTo>
                <a:cubicBezTo>
                  <a:pt x="3330336" y="73969"/>
                  <a:pt x="3328759" y="63393"/>
                  <a:pt x="3327282" y="62547"/>
                </a:cubicBezTo>
                <a:cubicBezTo>
                  <a:pt x="3319782" y="63451"/>
                  <a:pt x="3312848" y="60905"/>
                  <a:pt x="3306481" y="54911"/>
                </a:cubicBezTo>
                <a:cubicBezTo>
                  <a:pt x="3300114" y="48917"/>
                  <a:pt x="3303316" y="45084"/>
                  <a:pt x="3316086" y="43414"/>
                </a:cubicBezTo>
                <a:cubicBezTo>
                  <a:pt x="3328856" y="41743"/>
                  <a:pt x="3340640" y="39782"/>
                  <a:pt x="3351438" y="37531"/>
                </a:cubicBezTo>
                <a:cubicBezTo>
                  <a:pt x="3362236" y="35279"/>
                  <a:pt x="3373709" y="32806"/>
                  <a:pt x="3385854" y="30110"/>
                </a:cubicBezTo>
                <a:cubicBezTo>
                  <a:pt x="3398001" y="27414"/>
                  <a:pt x="3408297" y="25370"/>
                  <a:pt x="3416743" y="23979"/>
                </a:cubicBezTo>
                <a:close/>
                <a:moveTo>
                  <a:pt x="66586" y="23524"/>
                </a:moveTo>
                <a:cubicBezTo>
                  <a:pt x="69899" y="23376"/>
                  <a:pt x="74197" y="23757"/>
                  <a:pt x="79481" y="24668"/>
                </a:cubicBezTo>
                <a:cubicBezTo>
                  <a:pt x="92416" y="26661"/>
                  <a:pt x="101641" y="30447"/>
                  <a:pt x="107154" y="36025"/>
                </a:cubicBezTo>
                <a:cubicBezTo>
                  <a:pt x="112668" y="41603"/>
                  <a:pt x="114586" y="48992"/>
                  <a:pt x="112908" y="58191"/>
                </a:cubicBezTo>
                <a:cubicBezTo>
                  <a:pt x="111231" y="67391"/>
                  <a:pt x="105161" y="69843"/>
                  <a:pt x="94700" y="65548"/>
                </a:cubicBezTo>
                <a:cubicBezTo>
                  <a:pt x="84239" y="61253"/>
                  <a:pt x="73803" y="52455"/>
                  <a:pt x="63392" y="39155"/>
                </a:cubicBezTo>
                <a:cubicBezTo>
                  <a:pt x="55583" y="29179"/>
                  <a:pt x="56648" y="23969"/>
                  <a:pt x="66586" y="23524"/>
                </a:cubicBezTo>
                <a:close/>
                <a:moveTo>
                  <a:pt x="3031632" y="20890"/>
                </a:moveTo>
                <a:cubicBezTo>
                  <a:pt x="3035289" y="20598"/>
                  <a:pt x="3041020" y="21771"/>
                  <a:pt x="3048825" y="24409"/>
                </a:cubicBezTo>
                <a:cubicBezTo>
                  <a:pt x="3064433" y="29687"/>
                  <a:pt x="3073683" y="36782"/>
                  <a:pt x="3076573" y="45694"/>
                </a:cubicBezTo>
                <a:cubicBezTo>
                  <a:pt x="3079462" y="54606"/>
                  <a:pt x="3079057" y="61895"/>
                  <a:pt x="3075357" y="67559"/>
                </a:cubicBezTo>
                <a:cubicBezTo>
                  <a:pt x="3071657" y="73224"/>
                  <a:pt x="3066473" y="73880"/>
                  <a:pt x="3059805" y="69527"/>
                </a:cubicBezTo>
                <a:cubicBezTo>
                  <a:pt x="3053137" y="65175"/>
                  <a:pt x="3045988" y="58704"/>
                  <a:pt x="3038360" y="50114"/>
                </a:cubicBezTo>
                <a:cubicBezTo>
                  <a:pt x="3031691" y="40592"/>
                  <a:pt x="3027866" y="32609"/>
                  <a:pt x="3026884" y="26163"/>
                </a:cubicBezTo>
                <a:cubicBezTo>
                  <a:pt x="3026393" y="22940"/>
                  <a:pt x="3027976" y="21182"/>
                  <a:pt x="3031632" y="20890"/>
                </a:cubicBezTo>
                <a:close/>
                <a:moveTo>
                  <a:pt x="2928313" y="11191"/>
                </a:moveTo>
                <a:cubicBezTo>
                  <a:pt x="2933762" y="12159"/>
                  <a:pt x="2941212" y="14443"/>
                  <a:pt x="2950662" y="18042"/>
                </a:cubicBezTo>
                <a:cubicBezTo>
                  <a:pt x="2960112" y="21642"/>
                  <a:pt x="2963023" y="27647"/>
                  <a:pt x="2959395" y="36057"/>
                </a:cubicBezTo>
                <a:cubicBezTo>
                  <a:pt x="2955767" y="44468"/>
                  <a:pt x="2953530" y="63142"/>
                  <a:pt x="2952684" y="92081"/>
                </a:cubicBezTo>
                <a:cubicBezTo>
                  <a:pt x="2957947" y="90446"/>
                  <a:pt x="2963353" y="88912"/>
                  <a:pt x="2968903" y="87478"/>
                </a:cubicBezTo>
                <a:cubicBezTo>
                  <a:pt x="2974452" y="86044"/>
                  <a:pt x="2978988" y="87564"/>
                  <a:pt x="2982508" y="92038"/>
                </a:cubicBezTo>
                <a:cubicBezTo>
                  <a:pt x="2986028" y="96512"/>
                  <a:pt x="2985133" y="100527"/>
                  <a:pt x="2979819" y="104084"/>
                </a:cubicBezTo>
                <a:cubicBezTo>
                  <a:pt x="2974506" y="107640"/>
                  <a:pt x="2965461" y="111820"/>
                  <a:pt x="2952684" y="116624"/>
                </a:cubicBezTo>
                <a:lnTo>
                  <a:pt x="2952684" y="143383"/>
                </a:lnTo>
                <a:cubicBezTo>
                  <a:pt x="2970681" y="130778"/>
                  <a:pt x="2978468" y="127089"/>
                  <a:pt x="2976044" y="132316"/>
                </a:cubicBezTo>
                <a:cubicBezTo>
                  <a:pt x="2973621" y="137543"/>
                  <a:pt x="2965834" y="148044"/>
                  <a:pt x="2952684" y="163818"/>
                </a:cubicBezTo>
                <a:cubicBezTo>
                  <a:pt x="2952684" y="166887"/>
                  <a:pt x="2952698" y="170354"/>
                  <a:pt x="2952725" y="174219"/>
                </a:cubicBezTo>
                <a:lnTo>
                  <a:pt x="2952796" y="181664"/>
                </a:lnTo>
                <a:lnTo>
                  <a:pt x="2962826" y="178370"/>
                </a:lnTo>
                <a:cubicBezTo>
                  <a:pt x="2977790" y="176728"/>
                  <a:pt x="2999777" y="173777"/>
                  <a:pt x="3028787" y="169518"/>
                </a:cubicBezTo>
                <a:cubicBezTo>
                  <a:pt x="3034638" y="152425"/>
                  <a:pt x="3035990" y="139296"/>
                  <a:pt x="3032842" y="130133"/>
                </a:cubicBezTo>
                <a:cubicBezTo>
                  <a:pt x="3029694" y="120969"/>
                  <a:pt x="3031774" y="117097"/>
                  <a:pt x="3039080" y="118517"/>
                </a:cubicBezTo>
                <a:cubicBezTo>
                  <a:pt x="3046386" y="119937"/>
                  <a:pt x="3053836" y="122550"/>
                  <a:pt x="3061430" y="126358"/>
                </a:cubicBezTo>
                <a:cubicBezTo>
                  <a:pt x="3069023" y="130165"/>
                  <a:pt x="3070263" y="135435"/>
                  <a:pt x="3065151" y="142168"/>
                </a:cubicBezTo>
                <a:cubicBezTo>
                  <a:pt x="3060038" y="148900"/>
                  <a:pt x="3055396" y="156949"/>
                  <a:pt x="3051223" y="166313"/>
                </a:cubicBezTo>
                <a:lnTo>
                  <a:pt x="3071313" y="163022"/>
                </a:lnTo>
                <a:cubicBezTo>
                  <a:pt x="3071313" y="148122"/>
                  <a:pt x="3080426" y="146524"/>
                  <a:pt x="3098653" y="158225"/>
                </a:cubicBezTo>
                <a:cubicBezTo>
                  <a:pt x="3117711" y="157393"/>
                  <a:pt x="3132105" y="155834"/>
                  <a:pt x="3141835" y="153547"/>
                </a:cubicBezTo>
                <a:cubicBezTo>
                  <a:pt x="3151565" y="151259"/>
                  <a:pt x="3160717" y="154579"/>
                  <a:pt x="3169293" y="163506"/>
                </a:cubicBezTo>
                <a:cubicBezTo>
                  <a:pt x="3177868" y="172433"/>
                  <a:pt x="3175875" y="177186"/>
                  <a:pt x="3163313" y="177767"/>
                </a:cubicBezTo>
                <a:cubicBezTo>
                  <a:pt x="3150751" y="178348"/>
                  <a:pt x="3128359" y="179485"/>
                  <a:pt x="3096136" y="181177"/>
                </a:cubicBezTo>
                <a:cubicBezTo>
                  <a:pt x="3090271" y="203002"/>
                  <a:pt x="3084750" y="217493"/>
                  <a:pt x="3079573" y="224649"/>
                </a:cubicBezTo>
                <a:cubicBezTo>
                  <a:pt x="3093741" y="229353"/>
                  <a:pt x="3105755" y="235225"/>
                  <a:pt x="3115614" y="242266"/>
                </a:cubicBezTo>
                <a:cubicBezTo>
                  <a:pt x="3125473" y="249307"/>
                  <a:pt x="3132051" y="256452"/>
                  <a:pt x="3135350" y="263701"/>
                </a:cubicBezTo>
                <a:cubicBezTo>
                  <a:pt x="3138648" y="270950"/>
                  <a:pt x="3138461" y="278382"/>
                  <a:pt x="3134790" y="285996"/>
                </a:cubicBezTo>
                <a:cubicBezTo>
                  <a:pt x="3131119" y="293611"/>
                  <a:pt x="3123246" y="291202"/>
                  <a:pt x="3111172" y="278769"/>
                </a:cubicBezTo>
                <a:cubicBezTo>
                  <a:pt x="3099097" y="266336"/>
                  <a:pt x="3083825" y="254556"/>
                  <a:pt x="3065355" y="243428"/>
                </a:cubicBezTo>
                <a:cubicBezTo>
                  <a:pt x="3051172" y="258284"/>
                  <a:pt x="3035585" y="269616"/>
                  <a:pt x="3018592" y="277425"/>
                </a:cubicBezTo>
                <a:cubicBezTo>
                  <a:pt x="3001598" y="285233"/>
                  <a:pt x="2985441" y="290517"/>
                  <a:pt x="2970118" y="293278"/>
                </a:cubicBezTo>
                <a:cubicBezTo>
                  <a:pt x="2954795" y="296038"/>
                  <a:pt x="2956742" y="291245"/>
                  <a:pt x="2975958" y="278898"/>
                </a:cubicBezTo>
                <a:cubicBezTo>
                  <a:pt x="2993754" y="269993"/>
                  <a:pt x="3008360" y="261589"/>
                  <a:pt x="3019775" y="253688"/>
                </a:cubicBezTo>
                <a:cubicBezTo>
                  <a:pt x="3031189" y="245786"/>
                  <a:pt x="3039815" y="238437"/>
                  <a:pt x="3045652" y="231640"/>
                </a:cubicBezTo>
                <a:cubicBezTo>
                  <a:pt x="3031053" y="224886"/>
                  <a:pt x="3021331" y="220616"/>
                  <a:pt x="3016484" y="218830"/>
                </a:cubicBezTo>
                <a:cubicBezTo>
                  <a:pt x="3011636" y="217045"/>
                  <a:pt x="3010593" y="212904"/>
                  <a:pt x="3013354" y="206408"/>
                </a:cubicBezTo>
                <a:cubicBezTo>
                  <a:pt x="3016114" y="199912"/>
                  <a:pt x="3019237" y="193803"/>
                  <a:pt x="3022722" y="188081"/>
                </a:cubicBezTo>
                <a:cubicBezTo>
                  <a:pt x="3001785" y="191652"/>
                  <a:pt x="2987251" y="194793"/>
                  <a:pt x="2979120" y="197503"/>
                </a:cubicBezTo>
                <a:cubicBezTo>
                  <a:pt x="2970989" y="200213"/>
                  <a:pt x="2962500" y="198112"/>
                  <a:pt x="2953652" y="191200"/>
                </a:cubicBezTo>
                <a:lnTo>
                  <a:pt x="2952884" y="189718"/>
                </a:lnTo>
                <a:lnTo>
                  <a:pt x="2953053" y="202188"/>
                </a:lnTo>
                <a:cubicBezTo>
                  <a:pt x="2953135" y="207645"/>
                  <a:pt x="2953231" y="213501"/>
                  <a:pt x="2953340" y="219755"/>
                </a:cubicBezTo>
                <a:cubicBezTo>
                  <a:pt x="2953777" y="244772"/>
                  <a:pt x="2953283" y="260847"/>
                  <a:pt x="2951856" y="267982"/>
                </a:cubicBezTo>
                <a:cubicBezTo>
                  <a:pt x="2950429" y="275116"/>
                  <a:pt x="2946432" y="282928"/>
                  <a:pt x="2939864" y="291417"/>
                </a:cubicBezTo>
                <a:cubicBezTo>
                  <a:pt x="2933296" y="299906"/>
                  <a:pt x="2927771" y="299100"/>
                  <a:pt x="2923290" y="288997"/>
                </a:cubicBezTo>
                <a:cubicBezTo>
                  <a:pt x="2918809" y="278894"/>
                  <a:pt x="2912438" y="267619"/>
                  <a:pt x="2904178" y="255172"/>
                </a:cubicBezTo>
                <a:cubicBezTo>
                  <a:pt x="2895918" y="242725"/>
                  <a:pt x="2897543" y="238978"/>
                  <a:pt x="2909051" y="243933"/>
                </a:cubicBezTo>
                <a:cubicBezTo>
                  <a:pt x="2920559" y="248888"/>
                  <a:pt x="2926642" y="251203"/>
                  <a:pt x="2927302" y="250881"/>
                </a:cubicBezTo>
                <a:cubicBezTo>
                  <a:pt x="2927961" y="250558"/>
                  <a:pt x="2928506" y="247188"/>
                  <a:pt x="2928937" y="240771"/>
                </a:cubicBezTo>
                <a:cubicBezTo>
                  <a:pt x="2929367" y="234354"/>
                  <a:pt x="2930034" y="214087"/>
                  <a:pt x="2930937" y="179972"/>
                </a:cubicBezTo>
                <a:cubicBezTo>
                  <a:pt x="2908867" y="204121"/>
                  <a:pt x="2895542" y="220057"/>
                  <a:pt x="2890960" y="227779"/>
                </a:cubicBezTo>
                <a:cubicBezTo>
                  <a:pt x="2886379" y="235501"/>
                  <a:pt x="2880524" y="237928"/>
                  <a:pt x="2873397" y="235060"/>
                </a:cubicBezTo>
                <a:cubicBezTo>
                  <a:pt x="2866270" y="232192"/>
                  <a:pt x="2859903" y="228015"/>
                  <a:pt x="2854296" y="222530"/>
                </a:cubicBezTo>
                <a:cubicBezTo>
                  <a:pt x="2848689" y="217045"/>
                  <a:pt x="2849771" y="212912"/>
                  <a:pt x="2857544" y="210130"/>
                </a:cubicBezTo>
                <a:cubicBezTo>
                  <a:pt x="2865316" y="207348"/>
                  <a:pt x="2875415" y="201522"/>
                  <a:pt x="2887841" y="192652"/>
                </a:cubicBezTo>
                <a:cubicBezTo>
                  <a:pt x="2900267" y="183783"/>
                  <a:pt x="2914632" y="171633"/>
                  <a:pt x="2930937" y="156203"/>
                </a:cubicBezTo>
                <a:lnTo>
                  <a:pt x="2930937" y="123292"/>
                </a:lnTo>
                <a:cubicBezTo>
                  <a:pt x="2924685" y="126763"/>
                  <a:pt x="2917203" y="129656"/>
                  <a:pt x="2908491" y="131972"/>
                </a:cubicBezTo>
                <a:cubicBezTo>
                  <a:pt x="2899780" y="134288"/>
                  <a:pt x="2890992" y="132531"/>
                  <a:pt x="2882130" y="126702"/>
                </a:cubicBezTo>
                <a:cubicBezTo>
                  <a:pt x="2873268" y="120872"/>
                  <a:pt x="2874021" y="117051"/>
                  <a:pt x="2884389" y="115237"/>
                </a:cubicBezTo>
                <a:cubicBezTo>
                  <a:pt x="2894757" y="113423"/>
                  <a:pt x="2910273" y="108379"/>
                  <a:pt x="2930937" y="100104"/>
                </a:cubicBezTo>
                <a:cubicBezTo>
                  <a:pt x="2930937" y="83240"/>
                  <a:pt x="2930715" y="68649"/>
                  <a:pt x="2930270" y="56331"/>
                </a:cubicBezTo>
                <a:cubicBezTo>
                  <a:pt x="2929826" y="44013"/>
                  <a:pt x="2928026" y="33168"/>
                  <a:pt x="2924871" y="23796"/>
                </a:cubicBezTo>
                <a:cubicBezTo>
                  <a:pt x="2921716" y="14425"/>
                  <a:pt x="2922863" y="10223"/>
                  <a:pt x="2928313" y="11191"/>
                </a:cubicBezTo>
                <a:close/>
                <a:moveTo>
                  <a:pt x="1879345" y="8976"/>
                </a:moveTo>
                <a:cubicBezTo>
                  <a:pt x="1883188" y="7692"/>
                  <a:pt x="1890190" y="9621"/>
                  <a:pt x="1900350" y="14762"/>
                </a:cubicBezTo>
                <a:cubicBezTo>
                  <a:pt x="1910510" y="19903"/>
                  <a:pt x="1914013" y="25506"/>
                  <a:pt x="1910857" y="31572"/>
                </a:cubicBezTo>
                <a:cubicBezTo>
                  <a:pt x="1907703" y="37638"/>
                  <a:pt x="1906125" y="59608"/>
                  <a:pt x="1906125" y="97480"/>
                </a:cubicBezTo>
                <a:lnTo>
                  <a:pt x="1928152" y="93544"/>
                </a:lnTo>
                <a:cubicBezTo>
                  <a:pt x="1938706" y="90776"/>
                  <a:pt x="1946224" y="91977"/>
                  <a:pt x="1950705" y="97147"/>
                </a:cubicBezTo>
                <a:cubicBezTo>
                  <a:pt x="1955187" y="102316"/>
                  <a:pt x="1952824" y="106608"/>
                  <a:pt x="1943618" y="110021"/>
                </a:cubicBezTo>
                <a:cubicBezTo>
                  <a:pt x="1934411" y="113433"/>
                  <a:pt x="1921469" y="116337"/>
                  <a:pt x="1904792" y="118732"/>
                </a:cubicBezTo>
                <a:lnTo>
                  <a:pt x="1904792" y="123637"/>
                </a:lnTo>
                <a:cubicBezTo>
                  <a:pt x="1918573" y="125257"/>
                  <a:pt x="1929439" y="128849"/>
                  <a:pt x="1937390" y="134413"/>
                </a:cubicBezTo>
                <a:cubicBezTo>
                  <a:pt x="1945342" y="139977"/>
                  <a:pt x="1947805" y="147162"/>
                  <a:pt x="1944779" y="155967"/>
                </a:cubicBezTo>
                <a:cubicBezTo>
                  <a:pt x="1941753" y="164771"/>
                  <a:pt x="1935229" y="164313"/>
                  <a:pt x="1925205" y="154590"/>
                </a:cubicBezTo>
                <a:cubicBezTo>
                  <a:pt x="1915181" y="144867"/>
                  <a:pt x="1908377" y="138034"/>
                  <a:pt x="1904792" y="134091"/>
                </a:cubicBezTo>
                <a:cubicBezTo>
                  <a:pt x="1904792" y="142408"/>
                  <a:pt x="1903483" y="151012"/>
                  <a:pt x="1900866" y="159903"/>
                </a:cubicBezTo>
                <a:cubicBezTo>
                  <a:pt x="1898249" y="168794"/>
                  <a:pt x="1893947" y="169289"/>
                  <a:pt x="1887960" y="161387"/>
                </a:cubicBezTo>
                <a:cubicBezTo>
                  <a:pt x="1881973" y="153486"/>
                  <a:pt x="1879653" y="146710"/>
                  <a:pt x="1881001" y="141060"/>
                </a:cubicBezTo>
                <a:cubicBezTo>
                  <a:pt x="1882349" y="135410"/>
                  <a:pt x="1882987" y="130384"/>
                  <a:pt x="1882916" y="125981"/>
                </a:cubicBezTo>
                <a:cubicBezTo>
                  <a:pt x="1865019" y="153342"/>
                  <a:pt x="1845939" y="171432"/>
                  <a:pt x="1825677" y="180252"/>
                </a:cubicBezTo>
                <a:cubicBezTo>
                  <a:pt x="1805414" y="189071"/>
                  <a:pt x="1800585" y="188483"/>
                  <a:pt x="1811189" y="178488"/>
                </a:cubicBezTo>
                <a:cubicBezTo>
                  <a:pt x="1821794" y="168493"/>
                  <a:pt x="1832650" y="157720"/>
                  <a:pt x="1843756" y="146169"/>
                </a:cubicBezTo>
                <a:cubicBezTo>
                  <a:pt x="1854863" y="134618"/>
                  <a:pt x="1862552" y="126089"/>
                  <a:pt x="1866826" y="120582"/>
                </a:cubicBezTo>
                <a:cubicBezTo>
                  <a:pt x="1857878" y="124970"/>
                  <a:pt x="1850536" y="127645"/>
                  <a:pt x="1844799" y="128605"/>
                </a:cubicBezTo>
                <a:cubicBezTo>
                  <a:pt x="1839063" y="129566"/>
                  <a:pt x="1832076" y="126193"/>
                  <a:pt x="1823838" y="118485"/>
                </a:cubicBezTo>
                <a:cubicBezTo>
                  <a:pt x="1815599" y="110777"/>
                  <a:pt x="1817040" y="107382"/>
                  <a:pt x="1828161" y="108300"/>
                </a:cubicBezTo>
                <a:cubicBezTo>
                  <a:pt x="1839282" y="109217"/>
                  <a:pt x="1857570" y="107217"/>
                  <a:pt x="1883023" y="102298"/>
                </a:cubicBezTo>
                <a:lnTo>
                  <a:pt x="1883023" y="55728"/>
                </a:lnTo>
                <a:cubicBezTo>
                  <a:pt x="1883023" y="37660"/>
                  <a:pt x="1881449" y="25671"/>
                  <a:pt x="1878302" y="19763"/>
                </a:cubicBezTo>
                <a:cubicBezTo>
                  <a:pt x="1875154" y="13855"/>
                  <a:pt x="1875502" y="10259"/>
                  <a:pt x="1879345" y="8976"/>
                </a:cubicBezTo>
                <a:close/>
                <a:moveTo>
                  <a:pt x="4839105" y="5782"/>
                </a:moveTo>
                <a:cubicBezTo>
                  <a:pt x="4845429" y="6742"/>
                  <a:pt x="4853104" y="9345"/>
                  <a:pt x="4862131" y="13590"/>
                </a:cubicBezTo>
                <a:cubicBezTo>
                  <a:pt x="4871159" y="17834"/>
                  <a:pt x="4874005" y="22445"/>
                  <a:pt x="4870671" y="27421"/>
                </a:cubicBezTo>
                <a:cubicBezTo>
                  <a:pt x="4867337" y="32397"/>
                  <a:pt x="4862701" y="40901"/>
                  <a:pt x="4856765" y="52932"/>
                </a:cubicBezTo>
                <a:cubicBezTo>
                  <a:pt x="4866387" y="51326"/>
                  <a:pt x="4875252" y="49125"/>
                  <a:pt x="4883362" y="46328"/>
                </a:cubicBezTo>
                <a:cubicBezTo>
                  <a:pt x="4891471" y="43532"/>
                  <a:pt x="4898516" y="45117"/>
                  <a:pt x="4904496" y="51082"/>
                </a:cubicBezTo>
                <a:cubicBezTo>
                  <a:pt x="4910476" y="57048"/>
                  <a:pt x="4910727" y="61325"/>
                  <a:pt x="4905249" y="63913"/>
                </a:cubicBezTo>
                <a:cubicBezTo>
                  <a:pt x="4899771" y="66502"/>
                  <a:pt x="4892393" y="68728"/>
                  <a:pt x="4883115" y="70592"/>
                </a:cubicBezTo>
                <a:lnTo>
                  <a:pt x="4851667" y="76852"/>
                </a:lnTo>
                <a:cubicBezTo>
                  <a:pt x="4848440" y="85743"/>
                  <a:pt x="4845644" y="92167"/>
                  <a:pt x="4843278" y="96125"/>
                </a:cubicBezTo>
                <a:cubicBezTo>
                  <a:pt x="4855180" y="93716"/>
                  <a:pt x="4863164" y="90866"/>
                  <a:pt x="4867229" y="87575"/>
                </a:cubicBezTo>
                <a:cubicBezTo>
                  <a:pt x="4871295" y="84283"/>
                  <a:pt x="4877551" y="84341"/>
                  <a:pt x="4885997" y="87747"/>
                </a:cubicBezTo>
                <a:cubicBezTo>
                  <a:pt x="4894444" y="91152"/>
                  <a:pt x="4901356" y="95727"/>
                  <a:pt x="4906733" y="101470"/>
                </a:cubicBezTo>
                <a:cubicBezTo>
                  <a:pt x="4912111" y="107213"/>
                  <a:pt x="4912752" y="112559"/>
                  <a:pt x="4908658" y="117506"/>
                </a:cubicBezTo>
                <a:cubicBezTo>
                  <a:pt x="4904564" y="122453"/>
                  <a:pt x="4902080" y="132312"/>
                  <a:pt x="4901205" y="147083"/>
                </a:cubicBezTo>
                <a:cubicBezTo>
                  <a:pt x="4900331" y="161853"/>
                  <a:pt x="4899463" y="183113"/>
                  <a:pt x="4898602" y="210861"/>
                </a:cubicBezTo>
                <a:cubicBezTo>
                  <a:pt x="4912326" y="208237"/>
                  <a:pt x="4923680" y="206233"/>
                  <a:pt x="4932663" y="204849"/>
                </a:cubicBezTo>
                <a:cubicBezTo>
                  <a:pt x="4941648" y="203465"/>
                  <a:pt x="4949915" y="207125"/>
                  <a:pt x="4957465" y="215830"/>
                </a:cubicBezTo>
                <a:cubicBezTo>
                  <a:pt x="4965015" y="224534"/>
                  <a:pt x="4964782" y="229510"/>
                  <a:pt x="4956766" y="230758"/>
                </a:cubicBezTo>
                <a:cubicBezTo>
                  <a:pt x="4948750" y="232006"/>
                  <a:pt x="4938203" y="232403"/>
                  <a:pt x="4925124" y="231952"/>
                </a:cubicBezTo>
                <a:cubicBezTo>
                  <a:pt x="4912046" y="231500"/>
                  <a:pt x="4894852" y="232389"/>
                  <a:pt x="4873543" y="234619"/>
                </a:cubicBezTo>
                <a:cubicBezTo>
                  <a:pt x="4852234" y="236849"/>
                  <a:pt x="4832336" y="239312"/>
                  <a:pt x="4813852" y="242008"/>
                </a:cubicBezTo>
                <a:lnTo>
                  <a:pt x="4812435" y="242252"/>
                </a:lnTo>
                <a:lnTo>
                  <a:pt x="4812809" y="242374"/>
                </a:lnTo>
                <a:cubicBezTo>
                  <a:pt x="4820660" y="246288"/>
                  <a:pt x="4826959" y="250612"/>
                  <a:pt x="4831705" y="255344"/>
                </a:cubicBezTo>
                <a:cubicBezTo>
                  <a:pt x="4836710" y="260550"/>
                  <a:pt x="4836043" y="265336"/>
                  <a:pt x="4829705" y="269702"/>
                </a:cubicBezTo>
                <a:cubicBezTo>
                  <a:pt x="4823367" y="274069"/>
                  <a:pt x="4814497" y="281038"/>
                  <a:pt x="4803096" y="290610"/>
                </a:cubicBezTo>
                <a:cubicBezTo>
                  <a:pt x="4791696" y="300182"/>
                  <a:pt x="4777969" y="307758"/>
                  <a:pt x="4761915" y="313336"/>
                </a:cubicBezTo>
                <a:cubicBezTo>
                  <a:pt x="4745861" y="318914"/>
                  <a:pt x="4743144" y="316921"/>
                  <a:pt x="4753763" y="307356"/>
                </a:cubicBezTo>
                <a:cubicBezTo>
                  <a:pt x="4764381" y="297791"/>
                  <a:pt x="4773846" y="287979"/>
                  <a:pt x="4782156" y="277919"/>
                </a:cubicBezTo>
                <a:cubicBezTo>
                  <a:pt x="4790466" y="267860"/>
                  <a:pt x="4795690" y="258442"/>
                  <a:pt x="4797826" y="249665"/>
                </a:cubicBezTo>
                <a:lnTo>
                  <a:pt x="4799913" y="244405"/>
                </a:lnTo>
                <a:lnTo>
                  <a:pt x="4774445" y="248784"/>
                </a:lnTo>
                <a:cubicBezTo>
                  <a:pt x="4766658" y="250605"/>
                  <a:pt x="4758158" y="247669"/>
                  <a:pt x="4748944" y="239975"/>
                </a:cubicBezTo>
                <a:cubicBezTo>
                  <a:pt x="4739731" y="232282"/>
                  <a:pt x="4742352" y="228435"/>
                  <a:pt x="4756806" y="228435"/>
                </a:cubicBezTo>
                <a:cubicBezTo>
                  <a:pt x="4768393" y="228435"/>
                  <a:pt x="4780102" y="227696"/>
                  <a:pt x="4791933" y="226219"/>
                </a:cubicBezTo>
                <a:cubicBezTo>
                  <a:pt x="4792750" y="211535"/>
                  <a:pt x="4793159" y="190699"/>
                  <a:pt x="4793159" y="163710"/>
                </a:cubicBezTo>
                <a:cubicBezTo>
                  <a:pt x="4793159" y="137683"/>
                  <a:pt x="4790911" y="120589"/>
                  <a:pt x="4786415" y="112430"/>
                </a:cubicBezTo>
                <a:cubicBezTo>
                  <a:pt x="4781920" y="104270"/>
                  <a:pt x="4783482" y="100893"/>
                  <a:pt x="4791105" y="102298"/>
                </a:cubicBezTo>
                <a:cubicBezTo>
                  <a:pt x="4798726" y="103704"/>
                  <a:pt x="4803258" y="104378"/>
                  <a:pt x="4804699" y="104320"/>
                </a:cubicBezTo>
                <a:cubicBezTo>
                  <a:pt x="4806140" y="104263"/>
                  <a:pt x="4811945" y="103560"/>
                  <a:pt x="4822112" y="102212"/>
                </a:cubicBezTo>
                <a:cubicBezTo>
                  <a:pt x="4823546" y="97968"/>
                  <a:pt x="4825596" y="90597"/>
                  <a:pt x="4828263" y="80100"/>
                </a:cubicBezTo>
                <a:cubicBezTo>
                  <a:pt x="4819917" y="81892"/>
                  <a:pt x="4813446" y="83240"/>
                  <a:pt x="4808851" y="84144"/>
                </a:cubicBezTo>
                <a:cubicBezTo>
                  <a:pt x="4804254" y="85047"/>
                  <a:pt x="4797791" y="82591"/>
                  <a:pt x="4789459" y="76776"/>
                </a:cubicBezTo>
                <a:cubicBezTo>
                  <a:pt x="4781127" y="70961"/>
                  <a:pt x="4781909" y="66885"/>
                  <a:pt x="4791803" y="64548"/>
                </a:cubicBezTo>
                <a:cubicBezTo>
                  <a:pt x="4801698" y="62210"/>
                  <a:pt x="4814927" y="59909"/>
                  <a:pt x="4831490" y="57643"/>
                </a:cubicBezTo>
                <a:cubicBezTo>
                  <a:pt x="4832939" y="52552"/>
                  <a:pt x="4834111" y="45264"/>
                  <a:pt x="4835007" y="35778"/>
                </a:cubicBezTo>
                <a:cubicBezTo>
                  <a:pt x="4835903" y="26292"/>
                  <a:pt x="4835229" y="18681"/>
                  <a:pt x="4832985" y="12944"/>
                </a:cubicBezTo>
                <a:cubicBezTo>
                  <a:pt x="4830741" y="7208"/>
                  <a:pt x="4832781" y="4821"/>
                  <a:pt x="4839105" y="5782"/>
                </a:cubicBezTo>
                <a:close/>
                <a:moveTo>
                  <a:pt x="4124730" y="5782"/>
                </a:moveTo>
                <a:cubicBezTo>
                  <a:pt x="4131054" y="6742"/>
                  <a:pt x="4138730" y="9345"/>
                  <a:pt x="4147757" y="13590"/>
                </a:cubicBezTo>
                <a:cubicBezTo>
                  <a:pt x="4156784" y="17834"/>
                  <a:pt x="4159630" y="22445"/>
                  <a:pt x="4156296" y="27421"/>
                </a:cubicBezTo>
                <a:cubicBezTo>
                  <a:pt x="4152962" y="32397"/>
                  <a:pt x="4148327" y="40901"/>
                  <a:pt x="4142390" y="52932"/>
                </a:cubicBezTo>
                <a:cubicBezTo>
                  <a:pt x="4152012" y="51326"/>
                  <a:pt x="4160878" y="49125"/>
                  <a:pt x="4168987" y="46328"/>
                </a:cubicBezTo>
                <a:cubicBezTo>
                  <a:pt x="4177097" y="43532"/>
                  <a:pt x="4184141" y="45117"/>
                  <a:pt x="4190121" y="51082"/>
                </a:cubicBezTo>
                <a:cubicBezTo>
                  <a:pt x="4196101" y="57048"/>
                  <a:pt x="4196352" y="61325"/>
                  <a:pt x="4190874" y="63913"/>
                </a:cubicBezTo>
                <a:cubicBezTo>
                  <a:pt x="4185396" y="66502"/>
                  <a:pt x="4178018" y="68728"/>
                  <a:pt x="4168740" y="70592"/>
                </a:cubicBezTo>
                <a:lnTo>
                  <a:pt x="4137292" y="76852"/>
                </a:lnTo>
                <a:cubicBezTo>
                  <a:pt x="4134065" y="85743"/>
                  <a:pt x="4131269" y="92167"/>
                  <a:pt x="4128903" y="96125"/>
                </a:cubicBezTo>
                <a:cubicBezTo>
                  <a:pt x="4140805" y="93716"/>
                  <a:pt x="4148789" y="90866"/>
                  <a:pt x="4152855" y="87575"/>
                </a:cubicBezTo>
                <a:cubicBezTo>
                  <a:pt x="4156920" y="84283"/>
                  <a:pt x="4163176" y="84341"/>
                  <a:pt x="4171622" y="87747"/>
                </a:cubicBezTo>
                <a:cubicBezTo>
                  <a:pt x="4180069" y="91152"/>
                  <a:pt x="4186981" y="95727"/>
                  <a:pt x="4192358" y="101470"/>
                </a:cubicBezTo>
                <a:cubicBezTo>
                  <a:pt x="4197736" y="107213"/>
                  <a:pt x="4198378" y="112559"/>
                  <a:pt x="4194284" y="117506"/>
                </a:cubicBezTo>
                <a:cubicBezTo>
                  <a:pt x="4190189" y="122453"/>
                  <a:pt x="4187705" y="132312"/>
                  <a:pt x="4186830" y="147083"/>
                </a:cubicBezTo>
                <a:cubicBezTo>
                  <a:pt x="4185956" y="161853"/>
                  <a:pt x="4185088" y="183113"/>
                  <a:pt x="4184227" y="210861"/>
                </a:cubicBezTo>
                <a:cubicBezTo>
                  <a:pt x="4197951" y="208237"/>
                  <a:pt x="4209305" y="206233"/>
                  <a:pt x="4218289" y="204849"/>
                </a:cubicBezTo>
                <a:cubicBezTo>
                  <a:pt x="4227273" y="203465"/>
                  <a:pt x="4235540" y="207125"/>
                  <a:pt x="4243090" y="215830"/>
                </a:cubicBezTo>
                <a:cubicBezTo>
                  <a:pt x="4250641" y="224534"/>
                  <a:pt x="4250407" y="229510"/>
                  <a:pt x="4242391" y="230758"/>
                </a:cubicBezTo>
                <a:cubicBezTo>
                  <a:pt x="4234375" y="232006"/>
                  <a:pt x="4223828" y="232403"/>
                  <a:pt x="4210750" y="231952"/>
                </a:cubicBezTo>
                <a:cubicBezTo>
                  <a:pt x="4197671" y="231500"/>
                  <a:pt x="4180477" y="232389"/>
                  <a:pt x="4159168" y="234619"/>
                </a:cubicBezTo>
                <a:cubicBezTo>
                  <a:pt x="4137859" y="236849"/>
                  <a:pt x="4117961" y="239312"/>
                  <a:pt x="4099477" y="242008"/>
                </a:cubicBezTo>
                <a:lnTo>
                  <a:pt x="4098060" y="242251"/>
                </a:lnTo>
                <a:lnTo>
                  <a:pt x="4098434" y="242374"/>
                </a:lnTo>
                <a:cubicBezTo>
                  <a:pt x="4106285" y="246288"/>
                  <a:pt x="4112584" y="250612"/>
                  <a:pt x="4117330" y="255344"/>
                </a:cubicBezTo>
                <a:cubicBezTo>
                  <a:pt x="4122335" y="260550"/>
                  <a:pt x="4121668" y="265336"/>
                  <a:pt x="4115330" y="269702"/>
                </a:cubicBezTo>
                <a:cubicBezTo>
                  <a:pt x="4108992" y="274069"/>
                  <a:pt x="4100122" y="281038"/>
                  <a:pt x="4088722" y="290610"/>
                </a:cubicBezTo>
                <a:cubicBezTo>
                  <a:pt x="4077321" y="300182"/>
                  <a:pt x="4063594" y="307758"/>
                  <a:pt x="4047540" y="313336"/>
                </a:cubicBezTo>
                <a:cubicBezTo>
                  <a:pt x="4031486" y="318914"/>
                  <a:pt x="4028769" y="316921"/>
                  <a:pt x="4039388" y="307356"/>
                </a:cubicBezTo>
                <a:cubicBezTo>
                  <a:pt x="4050006" y="297791"/>
                  <a:pt x="4059471" y="287979"/>
                  <a:pt x="4067781" y="277919"/>
                </a:cubicBezTo>
                <a:cubicBezTo>
                  <a:pt x="4076092" y="267860"/>
                  <a:pt x="4081315" y="258442"/>
                  <a:pt x="4083452" y="249665"/>
                </a:cubicBezTo>
                <a:lnTo>
                  <a:pt x="4085538" y="244405"/>
                </a:lnTo>
                <a:lnTo>
                  <a:pt x="4060070" y="248784"/>
                </a:lnTo>
                <a:cubicBezTo>
                  <a:pt x="4052283" y="250605"/>
                  <a:pt x="4043783" y="247669"/>
                  <a:pt x="4034569" y="239975"/>
                </a:cubicBezTo>
                <a:cubicBezTo>
                  <a:pt x="4025356" y="232282"/>
                  <a:pt x="4027976" y="228435"/>
                  <a:pt x="4042431" y="228435"/>
                </a:cubicBezTo>
                <a:cubicBezTo>
                  <a:pt x="4054018" y="228435"/>
                  <a:pt x="4065727" y="227696"/>
                  <a:pt x="4077558" y="226219"/>
                </a:cubicBezTo>
                <a:cubicBezTo>
                  <a:pt x="4078375" y="211535"/>
                  <a:pt x="4078784" y="190699"/>
                  <a:pt x="4078784" y="163710"/>
                </a:cubicBezTo>
                <a:cubicBezTo>
                  <a:pt x="4078784" y="137683"/>
                  <a:pt x="4076536" y="120589"/>
                  <a:pt x="4072040" y="112430"/>
                </a:cubicBezTo>
                <a:cubicBezTo>
                  <a:pt x="4067545" y="104270"/>
                  <a:pt x="4069108" y="100893"/>
                  <a:pt x="4076730" y="102298"/>
                </a:cubicBezTo>
                <a:cubicBezTo>
                  <a:pt x="4084352" y="103704"/>
                  <a:pt x="4088883" y="104378"/>
                  <a:pt x="4090324" y="104320"/>
                </a:cubicBezTo>
                <a:cubicBezTo>
                  <a:pt x="4091765" y="104263"/>
                  <a:pt x="4097570" y="103560"/>
                  <a:pt x="4107737" y="102212"/>
                </a:cubicBezTo>
                <a:cubicBezTo>
                  <a:pt x="4109171" y="97968"/>
                  <a:pt x="4111221" y="90597"/>
                  <a:pt x="4113889" y="80100"/>
                </a:cubicBezTo>
                <a:cubicBezTo>
                  <a:pt x="4105543" y="81892"/>
                  <a:pt x="4099072" y="83240"/>
                  <a:pt x="4094476" y="84144"/>
                </a:cubicBezTo>
                <a:cubicBezTo>
                  <a:pt x="4089880" y="85047"/>
                  <a:pt x="4083416" y="82591"/>
                  <a:pt x="4075084" y="76776"/>
                </a:cubicBezTo>
                <a:cubicBezTo>
                  <a:pt x="4066752" y="70961"/>
                  <a:pt x="4067534" y="66885"/>
                  <a:pt x="4077429" y="64548"/>
                </a:cubicBezTo>
                <a:cubicBezTo>
                  <a:pt x="4087324" y="62210"/>
                  <a:pt x="4100552" y="59909"/>
                  <a:pt x="4117115" y="57643"/>
                </a:cubicBezTo>
                <a:cubicBezTo>
                  <a:pt x="4118564" y="52552"/>
                  <a:pt x="4119736" y="45264"/>
                  <a:pt x="4120632" y="35778"/>
                </a:cubicBezTo>
                <a:cubicBezTo>
                  <a:pt x="4121528" y="26292"/>
                  <a:pt x="4120855" y="18681"/>
                  <a:pt x="4118610" y="12944"/>
                </a:cubicBezTo>
                <a:cubicBezTo>
                  <a:pt x="4116366" y="7208"/>
                  <a:pt x="4118406" y="4821"/>
                  <a:pt x="4124730" y="5782"/>
                </a:cubicBezTo>
                <a:close/>
                <a:moveTo>
                  <a:pt x="3697972" y="5523"/>
                </a:moveTo>
                <a:cubicBezTo>
                  <a:pt x="3701351" y="4724"/>
                  <a:pt x="3707441" y="5667"/>
                  <a:pt x="3716242" y="8352"/>
                </a:cubicBezTo>
                <a:cubicBezTo>
                  <a:pt x="3733845" y="13722"/>
                  <a:pt x="3741732" y="19727"/>
                  <a:pt x="3739903" y="26367"/>
                </a:cubicBezTo>
                <a:cubicBezTo>
                  <a:pt x="3738075" y="33006"/>
                  <a:pt x="3736276" y="41625"/>
                  <a:pt x="3734504" y="52222"/>
                </a:cubicBezTo>
                <a:cubicBezTo>
                  <a:pt x="3732733" y="62820"/>
                  <a:pt x="3731848" y="74758"/>
                  <a:pt x="3731848" y="88037"/>
                </a:cubicBezTo>
                <a:lnTo>
                  <a:pt x="3750669" y="81476"/>
                </a:lnTo>
                <a:cubicBezTo>
                  <a:pt x="3760277" y="77748"/>
                  <a:pt x="3769215" y="79619"/>
                  <a:pt x="3777482" y="87091"/>
                </a:cubicBezTo>
                <a:cubicBezTo>
                  <a:pt x="3785749" y="94562"/>
                  <a:pt x="3783390" y="100212"/>
                  <a:pt x="3770405" y="104041"/>
                </a:cubicBezTo>
                <a:cubicBezTo>
                  <a:pt x="3757420" y="107869"/>
                  <a:pt x="3744568" y="111311"/>
                  <a:pt x="3731848" y="114366"/>
                </a:cubicBezTo>
                <a:lnTo>
                  <a:pt x="3731848" y="165496"/>
                </a:lnTo>
                <a:lnTo>
                  <a:pt x="3735798" y="168247"/>
                </a:lnTo>
                <a:lnTo>
                  <a:pt x="3736079" y="167417"/>
                </a:lnTo>
                <a:cubicBezTo>
                  <a:pt x="3737152" y="165950"/>
                  <a:pt x="3738953" y="164026"/>
                  <a:pt x="3741484" y="161645"/>
                </a:cubicBezTo>
                <a:cubicBezTo>
                  <a:pt x="3751609" y="152123"/>
                  <a:pt x="3761281" y="142351"/>
                  <a:pt x="3770502" y="132327"/>
                </a:cubicBezTo>
                <a:cubicBezTo>
                  <a:pt x="3779723" y="122303"/>
                  <a:pt x="3783881" y="113763"/>
                  <a:pt x="3782978" y="106708"/>
                </a:cubicBezTo>
                <a:cubicBezTo>
                  <a:pt x="3782074" y="99653"/>
                  <a:pt x="3790170" y="100879"/>
                  <a:pt x="3807263" y="110386"/>
                </a:cubicBezTo>
                <a:cubicBezTo>
                  <a:pt x="3820872" y="119779"/>
                  <a:pt x="3823694" y="126232"/>
                  <a:pt x="3815727" y="129745"/>
                </a:cubicBezTo>
                <a:cubicBezTo>
                  <a:pt x="3807761" y="133259"/>
                  <a:pt x="3797472" y="139292"/>
                  <a:pt x="3784860" y="147846"/>
                </a:cubicBezTo>
                <a:cubicBezTo>
                  <a:pt x="3772248" y="156400"/>
                  <a:pt x="3759335" y="163219"/>
                  <a:pt x="3746120" y="168303"/>
                </a:cubicBezTo>
                <a:lnTo>
                  <a:pt x="3739077" y="170531"/>
                </a:lnTo>
                <a:lnTo>
                  <a:pt x="3781494" y="200073"/>
                </a:lnTo>
                <a:cubicBezTo>
                  <a:pt x="3799161" y="211108"/>
                  <a:pt x="3817065" y="218838"/>
                  <a:pt x="3835205" y="223262"/>
                </a:cubicBezTo>
                <a:cubicBezTo>
                  <a:pt x="3853346" y="227686"/>
                  <a:pt x="3868102" y="230962"/>
                  <a:pt x="3879473" y="233092"/>
                </a:cubicBezTo>
                <a:cubicBezTo>
                  <a:pt x="3890845" y="235221"/>
                  <a:pt x="3885862" y="239491"/>
                  <a:pt x="3864523" y="245901"/>
                </a:cubicBezTo>
                <a:cubicBezTo>
                  <a:pt x="3843185" y="252311"/>
                  <a:pt x="3827852" y="255749"/>
                  <a:pt x="3818524" y="256215"/>
                </a:cubicBezTo>
                <a:cubicBezTo>
                  <a:pt x="3809196" y="256681"/>
                  <a:pt x="3800882" y="253770"/>
                  <a:pt x="3793582" y="247482"/>
                </a:cubicBezTo>
                <a:cubicBezTo>
                  <a:pt x="3786283" y="241194"/>
                  <a:pt x="3775163" y="230579"/>
                  <a:pt x="3760220" y="215636"/>
                </a:cubicBezTo>
                <a:cubicBezTo>
                  <a:pt x="3745278" y="200694"/>
                  <a:pt x="3735820" y="189709"/>
                  <a:pt x="3731848" y="182682"/>
                </a:cubicBezTo>
                <a:cubicBezTo>
                  <a:pt x="3732708" y="209513"/>
                  <a:pt x="3733823" y="231898"/>
                  <a:pt x="3735193" y="249838"/>
                </a:cubicBezTo>
                <a:cubicBezTo>
                  <a:pt x="3736562" y="267777"/>
                  <a:pt x="3732912" y="283792"/>
                  <a:pt x="3724244" y="297881"/>
                </a:cubicBezTo>
                <a:cubicBezTo>
                  <a:pt x="3715575" y="311970"/>
                  <a:pt x="3708488" y="314060"/>
                  <a:pt x="3702981" y="304151"/>
                </a:cubicBezTo>
                <a:cubicBezTo>
                  <a:pt x="3697474" y="294242"/>
                  <a:pt x="3688960" y="284089"/>
                  <a:pt x="3677437" y="273693"/>
                </a:cubicBezTo>
                <a:cubicBezTo>
                  <a:pt x="3665915" y="263296"/>
                  <a:pt x="3666542" y="259449"/>
                  <a:pt x="3679320" y="262152"/>
                </a:cubicBezTo>
                <a:cubicBezTo>
                  <a:pt x="3692097" y="264855"/>
                  <a:pt x="3699525" y="264776"/>
                  <a:pt x="3701604" y="261916"/>
                </a:cubicBezTo>
                <a:cubicBezTo>
                  <a:pt x="3703684" y="259055"/>
                  <a:pt x="3705168" y="246245"/>
                  <a:pt x="3706057" y="223487"/>
                </a:cubicBezTo>
                <a:cubicBezTo>
                  <a:pt x="3706946" y="200730"/>
                  <a:pt x="3707390" y="165983"/>
                  <a:pt x="3707390" y="119248"/>
                </a:cubicBezTo>
                <a:cubicBezTo>
                  <a:pt x="3690426" y="123594"/>
                  <a:pt x="3677983" y="126479"/>
                  <a:pt x="3670059" y="127906"/>
                </a:cubicBezTo>
                <a:cubicBezTo>
                  <a:pt x="3662137" y="129333"/>
                  <a:pt x="3653332" y="126906"/>
                  <a:pt x="3643645" y="120625"/>
                </a:cubicBezTo>
                <a:cubicBezTo>
                  <a:pt x="3633958" y="114344"/>
                  <a:pt x="3635948" y="110060"/>
                  <a:pt x="3649614" y="107773"/>
                </a:cubicBezTo>
                <a:cubicBezTo>
                  <a:pt x="3663280" y="105485"/>
                  <a:pt x="3682539" y="101029"/>
                  <a:pt x="3707390" y="94404"/>
                </a:cubicBezTo>
                <a:cubicBezTo>
                  <a:pt x="3707390" y="69983"/>
                  <a:pt x="3706509" y="52477"/>
                  <a:pt x="3704745" y="41887"/>
                </a:cubicBezTo>
                <a:cubicBezTo>
                  <a:pt x="3702981" y="31296"/>
                  <a:pt x="3700055" y="21717"/>
                  <a:pt x="3695968" y="13149"/>
                </a:cubicBezTo>
                <a:cubicBezTo>
                  <a:pt x="3693925" y="8865"/>
                  <a:pt x="3694593" y="6323"/>
                  <a:pt x="3697972" y="5523"/>
                </a:cubicBezTo>
                <a:close/>
                <a:moveTo>
                  <a:pt x="493179" y="5072"/>
                </a:moveTo>
                <a:cubicBezTo>
                  <a:pt x="495338" y="4932"/>
                  <a:pt x="498100" y="5219"/>
                  <a:pt x="501467" y="5932"/>
                </a:cubicBezTo>
                <a:cubicBezTo>
                  <a:pt x="514932" y="8786"/>
                  <a:pt x="524408" y="13038"/>
                  <a:pt x="529893" y="18688"/>
                </a:cubicBezTo>
                <a:cubicBezTo>
                  <a:pt x="535378" y="24338"/>
                  <a:pt x="536973" y="29873"/>
                  <a:pt x="534679" y="35294"/>
                </a:cubicBezTo>
                <a:cubicBezTo>
                  <a:pt x="532384" y="40714"/>
                  <a:pt x="530574" y="50957"/>
                  <a:pt x="529247" y="66021"/>
                </a:cubicBezTo>
                <a:cubicBezTo>
                  <a:pt x="527921" y="81086"/>
                  <a:pt x="526827" y="103273"/>
                  <a:pt x="525967" y="132585"/>
                </a:cubicBezTo>
                <a:cubicBezTo>
                  <a:pt x="557931" y="128125"/>
                  <a:pt x="579578" y="125142"/>
                  <a:pt x="590907" y="123637"/>
                </a:cubicBezTo>
                <a:cubicBezTo>
                  <a:pt x="593402" y="108407"/>
                  <a:pt x="592850" y="95515"/>
                  <a:pt x="589250" y="84961"/>
                </a:cubicBezTo>
                <a:cubicBezTo>
                  <a:pt x="585651" y="74407"/>
                  <a:pt x="589473" y="70807"/>
                  <a:pt x="600715" y="74163"/>
                </a:cubicBezTo>
                <a:cubicBezTo>
                  <a:pt x="611958" y="77518"/>
                  <a:pt x="620308" y="81849"/>
                  <a:pt x="625764" y="87155"/>
                </a:cubicBezTo>
                <a:cubicBezTo>
                  <a:pt x="631221" y="92461"/>
                  <a:pt x="632110" y="97398"/>
                  <a:pt x="628431" y="101965"/>
                </a:cubicBezTo>
                <a:cubicBezTo>
                  <a:pt x="624753" y="106532"/>
                  <a:pt x="622036" y="114305"/>
                  <a:pt x="620279" y="125282"/>
                </a:cubicBezTo>
                <a:cubicBezTo>
                  <a:pt x="618522" y="136260"/>
                  <a:pt x="615149" y="147897"/>
                  <a:pt x="610158" y="160193"/>
                </a:cubicBezTo>
                <a:cubicBezTo>
                  <a:pt x="605168" y="172490"/>
                  <a:pt x="599536" y="174949"/>
                  <a:pt x="593262" y="167571"/>
                </a:cubicBezTo>
                <a:cubicBezTo>
                  <a:pt x="586988" y="160193"/>
                  <a:pt x="585651" y="152181"/>
                  <a:pt x="589250" y="143534"/>
                </a:cubicBezTo>
                <a:cubicBezTo>
                  <a:pt x="560097" y="147119"/>
                  <a:pt x="538959" y="150453"/>
                  <a:pt x="525838" y="153536"/>
                </a:cubicBezTo>
                <a:cubicBezTo>
                  <a:pt x="524992" y="192842"/>
                  <a:pt x="524139" y="221853"/>
                  <a:pt x="523278" y="240567"/>
                </a:cubicBezTo>
                <a:cubicBezTo>
                  <a:pt x="553034" y="237068"/>
                  <a:pt x="575541" y="234508"/>
                  <a:pt x="590799" y="232887"/>
                </a:cubicBezTo>
                <a:cubicBezTo>
                  <a:pt x="592463" y="215177"/>
                  <a:pt x="591495" y="201680"/>
                  <a:pt x="587895" y="192394"/>
                </a:cubicBezTo>
                <a:cubicBezTo>
                  <a:pt x="584296" y="183109"/>
                  <a:pt x="588598" y="180610"/>
                  <a:pt x="600801" y="184898"/>
                </a:cubicBezTo>
                <a:cubicBezTo>
                  <a:pt x="613005" y="189186"/>
                  <a:pt x="620906" y="193222"/>
                  <a:pt x="624506" y="197008"/>
                </a:cubicBezTo>
                <a:cubicBezTo>
                  <a:pt x="628105" y="200794"/>
                  <a:pt x="628754" y="205171"/>
                  <a:pt x="626452" y="210140"/>
                </a:cubicBezTo>
                <a:cubicBezTo>
                  <a:pt x="624151" y="215109"/>
                  <a:pt x="622111" y="225147"/>
                  <a:pt x="620333" y="240255"/>
                </a:cubicBezTo>
                <a:cubicBezTo>
                  <a:pt x="618555" y="255362"/>
                  <a:pt x="616956" y="266239"/>
                  <a:pt x="615536" y="272886"/>
                </a:cubicBezTo>
                <a:cubicBezTo>
                  <a:pt x="614116" y="279533"/>
                  <a:pt x="611133" y="285505"/>
                  <a:pt x="606588" y="290804"/>
                </a:cubicBezTo>
                <a:cubicBezTo>
                  <a:pt x="602042" y="296103"/>
                  <a:pt x="597568" y="295540"/>
                  <a:pt x="593165" y="289115"/>
                </a:cubicBezTo>
                <a:cubicBezTo>
                  <a:pt x="588763" y="282691"/>
                  <a:pt x="586791" y="276711"/>
                  <a:pt x="587250" y="271176"/>
                </a:cubicBezTo>
                <a:cubicBezTo>
                  <a:pt x="587709" y="265641"/>
                  <a:pt x="588827" y="259087"/>
                  <a:pt x="590605" y="251515"/>
                </a:cubicBezTo>
                <a:cubicBezTo>
                  <a:pt x="550725" y="257811"/>
                  <a:pt x="519998" y="262970"/>
                  <a:pt x="498423" y="266992"/>
                </a:cubicBezTo>
                <a:cubicBezTo>
                  <a:pt x="476848" y="271014"/>
                  <a:pt x="460619" y="274768"/>
                  <a:pt x="449734" y="278253"/>
                </a:cubicBezTo>
                <a:cubicBezTo>
                  <a:pt x="438850" y="281737"/>
                  <a:pt x="429640" y="285803"/>
                  <a:pt x="422105" y="290449"/>
                </a:cubicBezTo>
                <a:cubicBezTo>
                  <a:pt x="414569" y="295095"/>
                  <a:pt x="408600" y="292640"/>
                  <a:pt x="404197" y="283082"/>
                </a:cubicBezTo>
                <a:cubicBezTo>
                  <a:pt x="399795" y="273524"/>
                  <a:pt x="399666" y="266580"/>
                  <a:pt x="403810" y="262249"/>
                </a:cubicBezTo>
                <a:cubicBezTo>
                  <a:pt x="407954" y="257918"/>
                  <a:pt x="412002" y="250608"/>
                  <a:pt x="415952" y="240319"/>
                </a:cubicBezTo>
                <a:cubicBezTo>
                  <a:pt x="419903" y="230030"/>
                  <a:pt x="419405" y="218949"/>
                  <a:pt x="414457" y="207075"/>
                </a:cubicBezTo>
                <a:cubicBezTo>
                  <a:pt x="409510" y="195201"/>
                  <a:pt x="412196" y="190469"/>
                  <a:pt x="422513" y="192878"/>
                </a:cubicBezTo>
                <a:cubicBezTo>
                  <a:pt x="432831" y="195287"/>
                  <a:pt x="440281" y="198876"/>
                  <a:pt x="444862" y="203644"/>
                </a:cubicBezTo>
                <a:cubicBezTo>
                  <a:pt x="449444" y="208412"/>
                  <a:pt x="450566" y="213320"/>
                  <a:pt x="448229" y="218368"/>
                </a:cubicBezTo>
                <a:cubicBezTo>
                  <a:pt x="445891" y="223416"/>
                  <a:pt x="443866" y="230016"/>
                  <a:pt x="442152" y="238168"/>
                </a:cubicBezTo>
                <a:cubicBezTo>
                  <a:pt x="440438" y="246321"/>
                  <a:pt x="439582" y="251644"/>
                  <a:pt x="439582" y="254140"/>
                </a:cubicBezTo>
                <a:cubicBezTo>
                  <a:pt x="439582" y="253179"/>
                  <a:pt x="445461" y="251824"/>
                  <a:pt x="457220" y="250074"/>
                </a:cubicBezTo>
                <a:cubicBezTo>
                  <a:pt x="468979" y="248325"/>
                  <a:pt x="482846" y="246647"/>
                  <a:pt x="498821" y="245041"/>
                </a:cubicBezTo>
                <a:lnTo>
                  <a:pt x="498821" y="157042"/>
                </a:lnTo>
                <a:cubicBezTo>
                  <a:pt x="461364" y="164958"/>
                  <a:pt x="438467" y="171884"/>
                  <a:pt x="430128" y="177821"/>
                </a:cubicBezTo>
                <a:cubicBezTo>
                  <a:pt x="421789" y="183758"/>
                  <a:pt x="415404" y="181990"/>
                  <a:pt x="410973" y="172519"/>
                </a:cubicBezTo>
                <a:cubicBezTo>
                  <a:pt x="406542" y="163047"/>
                  <a:pt x="406578" y="155289"/>
                  <a:pt x="411080" y="149245"/>
                </a:cubicBezTo>
                <a:cubicBezTo>
                  <a:pt x="415583" y="143200"/>
                  <a:pt x="417835" y="134521"/>
                  <a:pt x="417835" y="123206"/>
                </a:cubicBezTo>
                <a:cubicBezTo>
                  <a:pt x="417835" y="112121"/>
                  <a:pt x="416483" y="102589"/>
                  <a:pt x="413780" y="94608"/>
                </a:cubicBezTo>
                <a:cubicBezTo>
                  <a:pt x="411077" y="86628"/>
                  <a:pt x="413909" y="83599"/>
                  <a:pt x="422277" y="85520"/>
                </a:cubicBezTo>
                <a:cubicBezTo>
                  <a:pt x="430644" y="87442"/>
                  <a:pt x="437871" y="90514"/>
                  <a:pt x="443959" y="94737"/>
                </a:cubicBezTo>
                <a:cubicBezTo>
                  <a:pt x="450046" y="98961"/>
                  <a:pt x="451713" y="104077"/>
                  <a:pt x="448960" y="110085"/>
                </a:cubicBezTo>
                <a:cubicBezTo>
                  <a:pt x="446207" y="116094"/>
                  <a:pt x="444396" y="122350"/>
                  <a:pt x="443529" y="128853"/>
                </a:cubicBezTo>
                <a:cubicBezTo>
                  <a:pt x="442661" y="135356"/>
                  <a:pt x="442012" y="139626"/>
                  <a:pt x="441582" y="141662"/>
                </a:cubicBezTo>
                <a:cubicBezTo>
                  <a:pt x="441152" y="143699"/>
                  <a:pt x="442077" y="144745"/>
                  <a:pt x="444357" y="144803"/>
                </a:cubicBezTo>
                <a:cubicBezTo>
                  <a:pt x="446637" y="144860"/>
                  <a:pt x="464792" y="142329"/>
                  <a:pt x="498821" y="137210"/>
                </a:cubicBezTo>
                <a:lnTo>
                  <a:pt x="498821" y="61128"/>
                </a:lnTo>
                <a:cubicBezTo>
                  <a:pt x="498821" y="43073"/>
                  <a:pt x="495896" y="28647"/>
                  <a:pt x="490045" y="17849"/>
                </a:cubicBezTo>
                <a:cubicBezTo>
                  <a:pt x="485657" y="9750"/>
                  <a:pt x="486701" y="5491"/>
                  <a:pt x="493179" y="5072"/>
                </a:cubicBezTo>
                <a:close/>
                <a:moveTo>
                  <a:pt x="1548516" y="3167"/>
                </a:moveTo>
                <a:cubicBezTo>
                  <a:pt x="1550301" y="3248"/>
                  <a:pt x="1552439" y="3772"/>
                  <a:pt x="1554930" y="4738"/>
                </a:cubicBezTo>
                <a:cubicBezTo>
                  <a:pt x="1564897" y="8603"/>
                  <a:pt x="1572347" y="13224"/>
                  <a:pt x="1577280" y="18602"/>
                </a:cubicBezTo>
                <a:cubicBezTo>
                  <a:pt x="1582213" y="23979"/>
                  <a:pt x="1582485" y="28815"/>
                  <a:pt x="1578097" y="33110"/>
                </a:cubicBezTo>
                <a:cubicBezTo>
                  <a:pt x="1573709" y="37405"/>
                  <a:pt x="1567801" y="44694"/>
                  <a:pt x="1560372" y="54976"/>
                </a:cubicBezTo>
                <a:cubicBezTo>
                  <a:pt x="1565607" y="54517"/>
                  <a:pt x="1572236" y="53879"/>
                  <a:pt x="1580259" y="53061"/>
                </a:cubicBezTo>
                <a:cubicBezTo>
                  <a:pt x="1588282" y="52244"/>
                  <a:pt x="1595965" y="49996"/>
                  <a:pt x="1603307" y="46318"/>
                </a:cubicBezTo>
                <a:cubicBezTo>
                  <a:pt x="1610649" y="42639"/>
                  <a:pt x="1616977" y="42256"/>
                  <a:pt x="1622290" y="45167"/>
                </a:cubicBezTo>
                <a:cubicBezTo>
                  <a:pt x="1627603" y="48078"/>
                  <a:pt x="1633909" y="52463"/>
                  <a:pt x="1641208" y="58320"/>
                </a:cubicBezTo>
                <a:cubicBezTo>
                  <a:pt x="1648507" y="64178"/>
                  <a:pt x="1648375" y="70198"/>
                  <a:pt x="1640810" y="76378"/>
                </a:cubicBezTo>
                <a:cubicBezTo>
                  <a:pt x="1633246" y="82559"/>
                  <a:pt x="1625233" y="92102"/>
                  <a:pt x="1616773" y="105009"/>
                </a:cubicBezTo>
                <a:cubicBezTo>
                  <a:pt x="1608312" y="117915"/>
                  <a:pt x="1601665" y="127071"/>
                  <a:pt x="1596833" y="132477"/>
                </a:cubicBezTo>
                <a:cubicBezTo>
                  <a:pt x="1626273" y="151880"/>
                  <a:pt x="1647005" y="164470"/>
                  <a:pt x="1659030" y="170249"/>
                </a:cubicBezTo>
                <a:cubicBezTo>
                  <a:pt x="1671054" y="176029"/>
                  <a:pt x="1683236" y="180901"/>
                  <a:pt x="1695576" y="184866"/>
                </a:cubicBezTo>
                <a:cubicBezTo>
                  <a:pt x="1707915" y="188831"/>
                  <a:pt x="1720413" y="192244"/>
                  <a:pt x="1733068" y="195105"/>
                </a:cubicBezTo>
                <a:cubicBezTo>
                  <a:pt x="1745723" y="197965"/>
                  <a:pt x="1748850" y="201547"/>
                  <a:pt x="1742447" y="205849"/>
                </a:cubicBezTo>
                <a:cubicBezTo>
                  <a:pt x="1736044" y="210151"/>
                  <a:pt x="1721162" y="212990"/>
                  <a:pt x="1697802" y="214367"/>
                </a:cubicBezTo>
                <a:cubicBezTo>
                  <a:pt x="1674442" y="215744"/>
                  <a:pt x="1656796" y="211395"/>
                  <a:pt x="1644865" y="201321"/>
                </a:cubicBezTo>
                <a:cubicBezTo>
                  <a:pt x="1632934" y="191247"/>
                  <a:pt x="1612442" y="174236"/>
                  <a:pt x="1583388" y="150288"/>
                </a:cubicBezTo>
                <a:cubicBezTo>
                  <a:pt x="1557863" y="175010"/>
                  <a:pt x="1533456" y="193534"/>
                  <a:pt x="1510168" y="205860"/>
                </a:cubicBezTo>
                <a:cubicBezTo>
                  <a:pt x="1486879" y="218185"/>
                  <a:pt x="1464652" y="226402"/>
                  <a:pt x="1443485" y="230511"/>
                </a:cubicBezTo>
                <a:cubicBezTo>
                  <a:pt x="1422319" y="234619"/>
                  <a:pt x="1422771" y="230475"/>
                  <a:pt x="1444841" y="218078"/>
                </a:cubicBezTo>
                <a:cubicBezTo>
                  <a:pt x="1466910" y="205681"/>
                  <a:pt x="1487750" y="192792"/>
                  <a:pt x="1507360" y="179413"/>
                </a:cubicBezTo>
                <a:cubicBezTo>
                  <a:pt x="1526971" y="166033"/>
                  <a:pt x="1545487" y="150611"/>
                  <a:pt x="1562911" y="133144"/>
                </a:cubicBezTo>
                <a:cubicBezTo>
                  <a:pt x="1547753" y="117972"/>
                  <a:pt x="1534596" y="107489"/>
                  <a:pt x="1523439" y="101696"/>
                </a:cubicBezTo>
                <a:cubicBezTo>
                  <a:pt x="1510877" y="115678"/>
                  <a:pt x="1496996" y="125698"/>
                  <a:pt x="1481795" y="131757"/>
                </a:cubicBezTo>
                <a:cubicBezTo>
                  <a:pt x="1466595" y="137815"/>
                  <a:pt x="1466932" y="132986"/>
                  <a:pt x="1482806" y="117270"/>
                </a:cubicBezTo>
                <a:cubicBezTo>
                  <a:pt x="1498681" y="101553"/>
                  <a:pt x="1512853" y="83047"/>
                  <a:pt x="1525322" y="61751"/>
                </a:cubicBezTo>
                <a:cubicBezTo>
                  <a:pt x="1537790" y="40456"/>
                  <a:pt x="1543351" y="24664"/>
                  <a:pt x="1542003" y="14375"/>
                </a:cubicBezTo>
                <a:cubicBezTo>
                  <a:pt x="1540992" y="6658"/>
                  <a:pt x="1543163" y="2922"/>
                  <a:pt x="1548516" y="3167"/>
                </a:cubicBezTo>
                <a:close/>
                <a:moveTo>
                  <a:pt x="2708348" y="2728"/>
                </a:moveTo>
                <a:cubicBezTo>
                  <a:pt x="2710169" y="2720"/>
                  <a:pt x="2712313" y="3136"/>
                  <a:pt x="2714780" y="3975"/>
                </a:cubicBezTo>
                <a:cubicBezTo>
                  <a:pt x="2724646" y="7330"/>
                  <a:pt x="2732877" y="11826"/>
                  <a:pt x="2739474" y="17462"/>
                </a:cubicBezTo>
                <a:cubicBezTo>
                  <a:pt x="2747447" y="24001"/>
                  <a:pt x="2748390" y="28798"/>
                  <a:pt x="2742302" y="31852"/>
                </a:cubicBezTo>
                <a:cubicBezTo>
                  <a:pt x="2736215" y="34907"/>
                  <a:pt x="2726948" y="41768"/>
                  <a:pt x="2714500" y="52437"/>
                </a:cubicBezTo>
                <a:cubicBezTo>
                  <a:pt x="2702053" y="63107"/>
                  <a:pt x="2689548" y="71958"/>
                  <a:pt x="2676986" y="78992"/>
                </a:cubicBezTo>
                <a:cubicBezTo>
                  <a:pt x="2664424" y="86026"/>
                  <a:pt x="2665342" y="79540"/>
                  <a:pt x="2679740" y="59536"/>
                </a:cubicBezTo>
                <a:cubicBezTo>
                  <a:pt x="2694137" y="39531"/>
                  <a:pt x="2701110" y="24431"/>
                  <a:pt x="2700658" y="14235"/>
                </a:cubicBezTo>
                <a:cubicBezTo>
                  <a:pt x="2700320" y="6588"/>
                  <a:pt x="2702883" y="2753"/>
                  <a:pt x="2708348" y="2728"/>
                </a:cubicBezTo>
                <a:close/>
                <a:moveTo>
                  <a:pt x="178272" y="169"/>
                </a:moveTo>
                <a:cubicBezTo>
                  <a:pt x="179823" y="-124"/>
                  <a:pt x="181858" y="-35"/>
                  <a:pt x="184376" y="436"/>
                </a:cubicBezTo>
                <a:cubicBezTo>
                  <a:pt x="194450" y="2322"/>
                  <a:pt x="202574" y="5118"/>
                  <a:pt x="208748" y="8825"/>
                </a:cubicBezTo>
                <a:cubicBezTo>
                  <a:pt x="214921" y="12532"/>
                  <a:pt x="217090" y="17168"/>
                  <a:pt x="215255" y="22732"/>
                </a:cubicBezTo>
                <a:cubicBezTo>
                  <a:pt x="213419" y="28296"/>
                  <a:pt x="211641" y="38814"/>
                  <a:pt x="209920" y="54287"/>
                </a:cubicBezTo>
                <a:cubicBezTo>
                  <a:pt x="214638" y="52495"/>
                  <a:pt x="221360" y="50473"/>
                  <a:pt x="230086" y="48221"/>
                </a:cubicBezTo>
                <a:cubicBezTo>
                  <a:pt x="238812" y="45970"/>
                  <a:pt x="246405" y="47519"/>
                  <a:pt x="252865" y="52868"/>
                </a:cubicBezTo>
                <a:cubicBezTo>
                  <a:pt x="259326" y="58217"/>
                  <a:pt x="258705" y="62938"/>
                  <a:pt x="251005" y="67032"/>
                </a:cubicBezTo>
                <a:cubicBezTo>
                  <a:pt x="243304" y="71126"/>
                  <a:pt x="229078" y="75253"/>
                  <a:pt x="208328" y="79411"/>
                </a:cubicBezTo>
                <a:lnTo>
                  <a:pt x="207210" y="97480"/>
                </a:lnTo>
                <a:cubicBezTo>
                  <a:pt x="236751" y="92246"/>
                  <a:pt x="254565" y="88464"/>
                  <a:pt x="260652" y="86133"/>
                </a:cubicBezTo>
                <a:cubicBezTo>
                  <a:pt x="266739" y="83803"/>
                  <a:pt x="273594" y="85076"/>
                  <a:pt x="281216" y="89951"/>
                </a:cubicBezTo>
                <a:cubicBezTo>
                  <a:pt x="288838" y="94827"/>
                  <a:pt x="296632" y="101990"/>
                  <a:pt x="304598" y="111440"/>
                </a:cubicBezTo>
                <a:cubicBezTo>
                  <a:pt x="312564" y="120890"/>
                  <a:pt x="310932" y="125892"/>
                  <a:pt x="299704" y="126444"/>
                </a:cubicBezTo>
                <a:cubicBezTo>
                  <a:pt x="288476" y="126996"/>
                  <a:pt x="276527" y="131108"/>
                  <a:pt x="263857" y="138780"/>
                </a:cubicBezTo>
                <a:cubicBezTo>
                  <a:pt x="251188" y="146452"/>
                  <a:pt x="246437" y="145925"/>
                  <a:pt x="249606" y="137199"/>
                </a:cubicBezTo>
                <a:cubicBezTo>
                  <a:pt x="252776" y="128473"/>
                  <a:pt x="255249" y="121883"/>
                  <a:pt x="257028" y="117431"/>
                </a:cubicBezTo>
                <a:cubicBezTo>
                  <a:pt x="258806" y="112978"/>
                  <a:pt x="258709" y="110368"/>
                  <a:pt x="256737" y="109601"/>
                </a:cubicBezTo>
                <a:cubicBezTo>
                  <a:pt x="254765" y="108834"/>
                  <a:pt x="248585" y="109121"/>
                  <a:pt x="238195" y="110461"/>
                </a:cubicBezTo>
                <a:cubicBezTo>
                  <a:pt x="227806" y="111802"/>
                  <a:pt x="212576" y="114703"/>
                  <a:pt x="192507" y="119162"/>
                </a:cubicBezTo>
                <a:cubicBezTo>
                  <a:pt x="172438" y="123622"/>
                  <a:pt x="157593" y="127225"/>
                  <a:pt x="147970" y="129971"/>
                </a:cubicBezTo>
                <a:cubicBezTo>
                  <a:pt x="138348" y="132717"/>
                  <a:pt x="128919" y="130244"/>
                  <a:pt x="119684" y="122550"/>
                </a:cubicBezTo>
                <a:cubicBezTo>
                  <a:pt x="110449" y="114857"/>
                  <a:pt x="112607" y="111010"/>
                  <a:pt x="126159" y="111010"/>
                </a:cubicBezTo>
                <a:cubicBezTo>
                  <a:pt x="136670" y="111010"/>
                  <a:pt x="155986" y="108113"/>
                  <a:pt x="184108" y="102320"/>
                </a:cubicBezTo>
                <a:lnTo>
                  <a:pt x="184108" y="81455"/>
                </a:lnTo>
                <a:cubicBezTo>
                  <a:pt x="178156" y="82344"/>
                  <a:pt x="171883" y="82788"/>
                  <a:pt x="165286" y="82788"/>
                </a:cubicBezTo>
                <a:cubicBezTo>
                  <a:pt x="158087" y="82788"/>
                  <a:pt x="152000" y="80591"/>
                  <a:pt x="147024" y="76196"/>
                </a:cubicBezTo>
                <a:cubicBezTo>
                  <a:pt x="142048" y="71800"/>
                  <a:pt x="144374" y="68420"/>
                  <a:pt x="154004" y="66053"/>
                </a:cubicBezTo>
                <a:cubicBezTo>
                  <a:pt x="163633" y="63687"/>
                  <a:pt x="173697" y="61379"/>
                  <a:pt x="184194" y="59127"/>
                </a:cubicBezTo>
                <a:cubicBezTo>
                  <a:pt x="185040" y="38807"/>
                  <a:pt x="182763" y="23474"/>
                  <a:pt x="177364" y="13127"/>
                </a:cubicBezTo>
                <a:cubicBezTo>
                  <a:pt x="173315" y="5367"/>
                  <a:pt x="173617" y="1048"/>
                  <a:pt x="178272" y="16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3615" y="2475287"/>
            <a:ext cx="365806" cy="461665"/>
          </a:xfrm>
          <a:prstGeom prst="rect">
            <a:avLst/>
          </a:prstGeom>
          <a:noFill/>
          <a:ln w="19050" algn="ctr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329011" y="2459484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-20.5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5558781" y="2409973"/>
                <a:ext cx="495650" cy="613886"/>
              </a:xfrm>
              <a:prstGeom prst="rect">
                <a:avLst/>
              </a:prstGeom>
              <a:noFill/>
              <a:ln w="19050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/>
                            <a:ea typeface="楷体" panose="02010609060101010101" pitchFamily="49" charset="-122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26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8781" y="2409973"/>
                <a:ext cx="495650" cy="613886"/>
              </a:xfrm>
              <a:prstGeom prst="rect">
                <a:avLst/>
              </a:prstGeom>
              <a:blipFill rotWithShape="1">
                <a:blip r:embed="rId3"/>
                <a:stretch>
                  <a:fillRect l="-126" t="-24" r="-8387" b="102"/>
                </a:stretch>
              </a:blipFill>
              <a:ln w="19050" algn="ctr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7630316" y="2449431"/>
            <a:ext cx="10191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-10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3507695" y="2475287"/>
            <a:ext cx="10191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-8</a:t>
            </a:r>
          </a:p>
        </p:txBody>
      </p:sp>
      <p:sp>
        <p:nvSpPr>
          <p:cNvPr id="2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01  </a:t>
            </a:r>
            <a:r>
              <a:rPr lang="zh-CN" altLang="en-US" dirty="0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9753E-6 L 0.08108 0.2466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3457E-7 L 0.07535 0.20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10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0.35695 0.243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12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0.25039 0.27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13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11784 0.208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8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0539 0.322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30808 0.237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4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-0.04102 0.1969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3914 0.294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70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3940089" y="1892143"/>
            <a:ext cx="5904756" cy="72008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请说出与老师相反的词语或句子。</a:t>
            </a:r>
          </a:p>
        </p:txBody>
      </p:sp>
      <p:sp>
        <p:nvSpPr>
          <p:cNvPr id="13" name="TextBox 4"/>
          <p:cNvSpPr txBox="1"/>
          <p:nvPr/>
        </p:nvSpPr>
        <p:spPr>
          <a:xfrm>
            <a:off x="2988059" y="2782816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向上看</a:t>
            </a:r>
          </a:p>
        </p:txBody>
      </p:sp>
      <p:sp>
        <p:nvSpPr>
          <p:cNvPr id="14" name="TextBox 8"/>
          <p:cNvSpPr txBox="1"/>
          <p:nvPr/>
        </p:nvSpPr>
        <p:spPr>
          <a:xfrm>
            <a:off x="2987812" y="3437563"/>
            <a:ext cx="16482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向东走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2618917" y="4031149"/>
            <a:ext cx="3623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小维在知识竞赛中赢了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分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811916" y="1343477"/>
            <a:ext cx="378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游戏 唱反调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618919" y="2037322"/>
            <a:ext cx="21794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游戏规则：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3023729" y="4618560"/>
            <a:ext cx="13644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零上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10℃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KSO_Shape"/>
          <p:cNvSpPr/>
          <p:nvPr/>
        </p:nvSpPr>
        <p:spPr bwMode="auto">
          <a:xfrm>
            <a:off x="6366321" y="2778031"/>
            <a:ext cx="628650" cy="435306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E309C">
                  <a:lumMod val="75000"/>
                </a:srgbClr>
              </a:gs>
              <a:gs pos="67000">
                <a:srgbClr val="BE309C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30" name="TextBox 4"/>
          <p:cNvSpPr txBox="1"/>
          <p:nvPr/>
        </p:nvSpPr>
        <p:spPr>
          <a:xfrm>
            <a:off x="7215585" y="2770001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向下看</a:t>
            </a:r>
          </a:p>
        </p:txBody>
      </p:sp>
      <p:sp>
        <p:nvSpPr>
          <p:cNvPr id="33" name="TextBox 8"/>
          <p:cNvSpPr txBox="1"/>
          <p:nvPr/>
        </p:nvSpPr>
        <p:spPr>
          <a:xfrm>
            <a:off x="7215585" y="3381258"/>
            <a:ext cx="1643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向西走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34" name="TextBox 9"/>
          <p:cNvSpPr txBox="1"/>
          <p:nvPr/>
        </p:nvSpPr>
        <p:spPr>
          <a:xfrm>
            <a:off x="6964425" y="4011125"/>
            <a:ext cx="3618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小维在知识竞赛中输了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分</a:t>
            </a:r>
          </a:p>
        </p:txBody>
      </p:sp>
      <p:sp>
        <p:nvSpPr>
          <p:cNvPr id="35" name="TextBox 11"/>
          <p:cNvSpPr txBox="1"/>
          <p:nvPr/>
        </p:nvSpPr>
        <p:spPr>
          <a:xfrm>
            <a:off x="7368520" y="4622382"/>
            <a:ext cx="1361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零下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10℃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6366916" y="3429000"/>
            <a:ext cx="627460" cy="434482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0074"/>
              </a:gs>
              <a:gs pos="67000">
                <a:srgbClr val="EE0076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2" name="KSO_Shape"/>
          <p:cNvSpPr/>
          <p:nvPr/>
        </p:nvSpPr>
        <p:spPr bwMode="auto">
          <a:xfrm>
            <a:off x="6366917" y="4015794"/>
            <a:ext cx="627459" cy="434481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9E00">
                  <a:lumMod val="75000"/>
                </a:srgbClr>
              </a:gs>
              <a:gs pos="67000">
                <a:srgbClr val="FB9E00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4" name="KSO_Shape"/>
          <p:cNvSpPr/>
          <p:nvPr/>
        </p:nvSpPr>
        <p:spPr bwMode="auto">
          <a:xfrm>
            <a:off x="6366917" y="4555627"/>
            <a:ext cx="627459" cy="434481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3D800">
                  <a:lumMod val="75000"/>
                </a:srgbClr>
              </a:gs>
              <a:gs pos="67000">
                <a:srgbClr val="A3D800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5" name="圆角矩形 33"/>
          <p:cNvSpPr>
            <a:spLocks noChangeArrowheads="1"/>
          </p:cNvSpPr>
          <p:nvPr/>
        </p:nvSpPr>
        <p:spPr bwMode="auto">
          <a:xfrm>
            <a:off x="2250225" y="5482861"/>
            <a:ext cx="4143375" cy="609243"/>
          </a:xfrm>
          <a:prstGeom prst="roundRect">
            <a:avLst>
              <a:gd name="adj" fmla="val 24931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相反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意义的量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”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168B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68408" y="2820861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591589" y="2788271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35263" y="3453864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91589" y="3430703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48201" y="4066238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9268681" y="4041028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080376" y="4636160"/>
            <a:ext cx="576064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443076" y="4653565"/>
            <a:ext cx="576064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矩形标注 18"/>
          <p:cNvSpPr/>
          <p:nvPr/>
        </p:nvSpPr>
        <p:spPr bwMode="auto">
          <a:xfrm>
            <a:off x="6067054" y="5618829"/>
            <a:ext cx="2791930" cy="461665"/>
          </a:xfrm>
          <a:prstGeom prst="wedgeRoundRectCallout">
            <a:avLst>
              <a:gd name="adj1" fmla="val -66738"/>
              <a:gd name="adj2" fmla="val 17437"/>
              <a:gd name="adj3" fmla="val 16667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可以用正负数表示。</a:t>
            </a:r>
          </a:p>
        </p:txBody>
      </p:sp>
      <p:sp>
        <p:nvSpPr>
          <p:cNvPr id="4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01  </a:t>
            </a:r>
            <a:r>
              <a:rPr lang="zh-CN" altLang="en-US" dirty="0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29" grpId="0" animBg="1"/>
      <p:bldP spid="30" grpId="0"/>
      <p:bldP spid="33" grpId="0"/>
      <p:bldP spid="34" grpId="0"/>
      <p:bldP spid="35" grpId="0"/>
      <p:bldP spid="40" grpId="0" animBg="1"/>
      <p:bldP spid="42" grpId="0" animBg="1"/>
      <p:bldP spid="44" grpId="0" animBg="1"/>
      <p:bldP spid="45" grpId="0" animBg="1"/>
      <p:bldP spid="26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6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818327" y="4615292"/>
            <a:ext cx="1242922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32" name="Picture 15" descr="6B05"/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557596" y="3006599"/>
            <a:ext cx="1738204" cy="2035228"/>
          </a:xfrm>
          <a:prstGeom prst="rect">
            <a:avLst/>
          </a:prstGeom>
          <a:noFill/>
        </p:spPr>
      </p:pic>
      <p:pic>
        <p:nvPicPr>
          <p:cNvPr id="34" name="Picture 15" descr="6B05"/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655842" y="2309092"/>
            <a:ext cx="2635615" cy="2440333"/>
          </a:xfrm>
          <a:prstGeom prst="rect">
            <a:avLst/>
          </a:prstGeom>
          <a:noFill/>
        </p:spPr>
      </p:pic>
      <p:pic>
        <p:nvPicPr>
          <p:cNvPr id="36" name="Picture 15" descr="6B05"/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03712" y="2879058"/>
            <a:ext cx="1845328" cy="2162770"/>
          </a:xfrm>
          <a:prstGeom prst="rect">
            <a:avLst/>
          </a:prstGeom>
          <a:noFill/>
        </p:spPr>
      </p:pic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4107635" y="4615292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246417" y="4615292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40" name="Picture 15" descr="6B05"/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032104" y="2831032"/>
            <a:ext cx="1357322" cy="2285006"/>
          </a:xfrm>
          <a:prstGeom prst="rect">
            <a:avLst/>
          </a:prstGeom>
          <a:noFill/>
        </p:spPr>
      </p:pic>
      <p:sp>
        <p:nvSpPr>
          <p:cNvPr id="42" name="Text Box 52"/>
          <p:cNvSpPr txBox="1">
            <a:spLocks noChangeArrowheads="1"/>
          </p:cNvSpPr>
          <p:nvPr/>
        </p:nvSpPr>
        <p:spPr bwMode="auto">
          <a:xfrm>
            <a:off x="8606431" y="4615292"/>
            <a:ext cx="101796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43" name="Picture 15" descr="6B05"/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129614" y="2910834"/>
            <a:ext cx="1352419" cy="2102342"/>
          </a:xfrm>
          <a:prstGeom prst="rect">
            <a:avLst/>
          </a:prstGeom>
          <a:noFill/>
        </p:spPr>
      </p:pic>
      <p:sp>
        <p:nvSpPr>
          <p:cNvPr id="45" name="AutoShape 10"/>
          <p:cNvSpPr>
            <a:spLocks noChangeArrowheads="1"/>
          </p:cNvSpPr>
          <p:nvPr/>
        </p:nvSpPr>
        <p:spPr bwMode="auto">
          <a:xfrm>
            <a:off x="1749393" y="2627587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7" name="AutoShape 12"/>
          <p:cNvSpPr>
            <a:spLocks noChangeArrowheads="1"/>
          </p:cNvSpPr>
          <p:nvPr/>
        </p:nvSpPr>
        <p:spPr bwMode="auto">
          <a:xfrm>
            <a:off x="8606432" y="2682515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8" name="AutoShape 13"/>
          <p:cNvSpPr>
            <a:spLocks noChangeArrowheads="1"/>
          </p:cNvSpPr>
          <p:nvPr/>
        </p:nvSpPr>
        <p:spPr bwMode="auto">
          <a:xfrm>
            <a:off x="6936958" y="2627061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任意多边形: 形状 24"/>
          <p:cNvSpPr/>
          <p:nvPr/>
        </p:nvSpPr>
        <p:spPr>
          <a:xfrm>
            <a:off x="2208331" y="1626089"/>
            <a:ext cx="7744829" cy="292830"/>
          </a:xfrm>
          <a:custGeom>
            <a:avLst/>
            <a:gdLst/>
            <a:ahLst/>
            <a:cxnLst/>
            <a:rect l="l" t="t" r="r" b="b"/>
            <a:pathLst>
              <a:path w="7744829" h="292830">
                <a:moveTo>
                  <a:pt x="3098639" y="207485"/>
                </a:moveTo>
                <a:cubicBezTo>
                  <a:pt x="3102083" y="206929"/>
                  <a:pt x="3105891" y="207187"/>
                  <a:pt x="3110061" y="208260"/>
                </a:cubicBezTo>
                <a:cubicBezTo>
                  <a:pt x="3118402" y="210405"/>
                  <a:pt x="3123850" y="214917"/>
                  <a:pt x="3126404" y="221794"/>
                </a:cubicBezTo>
                <a:cubicBezTo>
                  <a:pt x="3128959" y="228671"/>
                  <a:pt x="3128600" y="237275"/>
                  <a:pt x="3125325" y="247606"/>
                </a:cubicBezTo>
                <a:cubicBezTo>
                  <a:pt x="3122051" y="257937"/>
                  <a:pt x="3116104" y="267819"/>
                  <a:pt x="3107485" y="277251"/>
                </a:cubicBezTo>
                <a:cubicBezTo>
                  <a:pt x="3098865" y="286683"/>
                  <a:pt x="3090555" y="291818"/>
                  <a:pt x="3082556" y="292655"/>
                </a:cubicBezTo>
                <a:cubicBezTo>
                  <a:pt x="3074557" y="293492"/>
                  <a:pt x="3072994" y="291343"/>
                  <a:pt x="3077868" y="286209"/>
                </a:cubicBezTo>
                <a:cubicBezTo>
                  <a:pt x="3082742" y="281074"/>
                  <a:pt x="3087235" y="275893"/>
                  <a:pt x="3091346" y="270665"/>
                </a:cubicBezTo>
                <a:cubicBezTo>
                  <a:pt x="3095457" y="265438"/>
                  <a:pt x="3099032" y="259178"/>
                  <a:pt x="3102071" y="251885"/>
                </a:cubicBezTo>
                <a:cubicBezTo>
                  <a:pt x="3096602" y="251885"/>
                  <a:pt x="3092003" y="250487"/>
                  <a:pt x="3088276" y="247690"/>
                </a:cubicBezTo>
                <a:cubicBezTo>
                  <a:pt x="3084550" y="244893"/>
                  <a:pt x="3082026" y="241235"/>
                  <a:pt x="3080705" y="236714"/>
                </a:cubicBezTo>
                <a:cubicBezTo>
                  <a:pt x="3079384" y="232193"/>
                  <a:pt x="3079142" y="227970"/>
                  <a:pt x="3079979" y="224045"/>
                </a:cubicBezTo>
                <a:cubicBezTo>
                  <a:pt x="3080816" y="220120"/>
                  <a:pt x="3083954" y="215971"/>
                  <a:pt x="3089393" y="211599"/>
                </a:cubicBezTo>
                <a:cubicBezTo>
                  <a:pt x="3092112" y="209413"/>
                  <a:pt x="3095194" y="208042"/>
                  <a:pt x="3098639" y="207485"/>
                </a:cubicBezTo>
                <a:close/>
                <a:moveTo>
                  <a:pt x="2838378" y="206804"/>
                </a:moveTo>
                <a:cubicBezTo>
                  <a:pt x="2840878" y="206392"/>
                  <a:pt x="2844629" y="207342"/>
                  <a:pt x="2849631" y="209655"/>
                </a:cubicBezTo>
                <a:cubicBezTo>
                  <a:pt x="2859633" y="214281"/>
                  <a:pt x="2866079" y="220451"/>
                  <a:pt x="2868969" y="228166"/>
                </a:cubicBezTo>
                <a:cubicBezTo>
                  <a:pt x="2871859" y="235880"/>
                  <a:pt x="2870212" y="243318"/>
                  <a:pt x="2864030" y="250481"/>
                </a:cubicBezTo>
                <a:cubicBezTo>
                  <a:pt x="2857847" y="257643"/>
                  <a:pt x="2850886" y="252790"/>
                  <a:pt x="2843147" y="235923"/>
                </a:cubicBezTo>
                <a:cubicBezTo>
                  <a:pt x="2837467" y="224588"/>
                  <a:pt x="2834627" y="216656"/>
                  <a:pt x="2834627" y="212129"/>
                </a:cubicBezTo>
                <a:cubicBezTo>
                  <a:pt x="2834627" y="208992"/>
                  <a:pt x="2835877" y="207217"/>
                  <a:pt x="2838378" y="206804"/>
                </a:cubicBezTo>
                <a:close/>
                <a:moveTo>
                  <a:pt x="2896818" y="200037"/>
                </a:moveTo>
                <a:cubicBezTo>
                  <a:pt x="2898502" y="200115"/>
                  <a:pt x="2900567" y="200518"/>
                  <a:pt x="2903013" y="201246"/>
                </a:cubicBezTo>
                <a:cubicBezTo>
                  <a:pt x="2912799" y="204161"/>
                  <a:pt x="2920494" y="208824"/>
                  <a:pt x="2926101" y="215236"/>
                </a:cubicBezTo>
                <a:cubicBezTo>
                  <a:pt x="2932141" y="222318"/>
                  <a:pt x="2933690" y="230392"/>
                  <a:pt x="2930751" y="239458"/>
                </a:cubicBezTo>
                <a:cubicBezTo>
                  <a:pt x="2927812" y="248524"/>
                  <a:pt x="2923071" y="250539"/>
                  <a:pt x="2916529" y="245504"/>
                </a:cubicBezTo>
                <a:cubicBezTo>
                  <a:pt x="2909986" y="240469"/>
                  <a:pt x="2904861" y="234857"/>
                  <a:pt x="2901153" y="228668"/>
                </a:cubicBezTo>
                <a:cubicBezTo>
                  <a:pt x="2897445" y="222479"/>
                  <a:pt x="2894381" y="215633"/>
                  <a:pt x="2891963" y="208130"/>
                </a:cubicBezTo>
                <a:cubicBezTo>
                  <a:pt x="2890149" y="202502"/>
                  <a:pt x="2891767" y="199805"/>
                  <a:pt x="2896818" y="200037"/>
                </a:cubicBezTo>
                <a:close/>
                <a:moveTo>
                  <a:pt x="2797706" y="198781"/>
                </a:moveTo>
                <a:cubicBezTo>
                  <a:pt x="2800625" y="198657"/>
                  <a:pt x="2802474" y="203057"/>
                  <a:pt x="2803252" y="211981"/>
                </a:cubicBezTo>
                <a:cubicBezTo>
                  <a:pt x="2804809" y="229828"/>
                  <a:pt x="2800778" y="245610"/>
                  <a:pt x="2791160" y="259326"/>
                </a:cubicBezTo>
                <a:cubicBezTo>
                  <a:pt x="2781542" y="273043"/>
                  <a:pt x="2774708" y="275434"/>
                  <a:pt x="2770659" y="266498"/>
                </a:cubicBezTo>
                <a:cubicBezTo>
                  <a:pt x="2766609" y="257562"/>
                  <a:pt x="2766206" y="249975"/>
                  <a:pt x="2769450" y="243737"/>
                </a:cubicBezTo>
                <a:cubicBezTo>
                  <a:pt x="2772692" y="237498"/>
                  <a:pt x="2778122" y="227161"/>
                  <a:pt x="2785737" y="212725"/>
                </a:cubicBezTo>
                <a:cubicBezTo>
                  <a:pt x="2790797" y="203553"/>
                  <a:pt x="2794787" y="198905"/>
                  <a:pt x="2797706" y="198781"/>
                </a:cubicBezTo>
                <a:close/>
                <a:moveTo>
                  <a:pt x="7705378" y="198679"/>
                </a:moveTo>
                <a:cubicBezTo>
                  <a:pt x="7702462" y="198843"/>
                  <a:pt x="7699626" y="199950"/>
                  <a:pt x="7696869" y="202000"/>
                </a:cubicBezTo>
                <a:cubicBezTo>
                  <a:pt x="7691356" y="206099"/>
                  <a:pt x="7688600" y="211562"/>
                  <a:pt x="7688600" y="218389"/>
                </a:cubicBezTo>
                <a:cubicBezTo>
                  <a:pt x="7688600" y="225217"/>
                  <a:pt x="7691670" y="230342"/>
                  <a:pt x="7697808" y="233765"/>
                </a:cubicBezTo>
                <a:cubicBezTo>
                  <a:pt x="7703948" y="237188"/>
                  <a:pt x="7709956" y="237015"/>
                  <a:pt x="7715836" y="233244"/>
                </a:cubicBezTo>
                <a:cubicBezTo>
                  <a:pt x="7721714" y="229462"/>
                  <a:pt x="7724476" y="224005"/>
                  <a:pt x="7724124" y="216873"/>
                </a:cubicBezTo>
                <a:cubicBezTo>
                  <a:pt x="7723770" y="209742"/>
                  <a:pt x="7720517" y="204455"/>
                  <a:pt x="7714366" y="201014"/>
                </a:cubicBezTo>
                <a:cubicBezTo>
                  <a:pt x="7711290" y="199293"/>
                  <a:pt x="7708294" y="198515"/>
                  <a:pt x="7705378" y="198679"/>
                </a:cubicBezTo>
                <a:close/>
                <a:moveTo>
                  <a:pt x="2956148" y="193428"/>
                </a:moveTo>
                <a:cubicBezTo>
                  <a:pt x="2959445" y="193781"/>
                  <a:pt x="2963859" y="194930"/>
                  <a:pt x="2969391" y="196874"/>
                </a:cubicBezTo>
                <a:cubicBezTo>
                  <a:pt x="2985613" y="204390"/>
                  <a:pt x="2997194" y="212260"/>
                  <a:pt x="3004133" y="220482"/>
                </a:cubicBezTo>
                <a:cubicBezTo>
                  <a:pt x="3011072" y="228705"/>
                  <a:pt x="3013329" y="237939"/>
                  <a:pt x="3010904" y="248183"/>
                </a:cubicBezTo>
                <a:cubicBezTo>
                  <a:pt x="3008480" y="258427"/>
                  <a:pt x="3002232" y="259326"/>
                  <a:pt x="2992161" y="250880"/>
                </a:cubicBezTo>
                <a:cubicBezTo>
                  <a:pt x="2982091" y="242434"/>
                  <a:pt x="2970246" y="229378"/>
                  <a:pt x="2956629" y="211711"/>
                </a:cubicBezTo>
                <a:cubicBezTo>
                  <a:pt x="2946415" y="198460"/>
                  <a:pt x="2946255" y="192366"/>
                  <a:pt x="2956148" y="193428"/>
                </a:cubicBezTo>
                <a:close/>
                <a:moveTo>
                  <a:pt x="4606184" y="186363"/>
                </a:moveTo>
                <a:cubicBezTo>
                  <a:pt x="4626908" y="191225"/>
                  <a:pt x="4642337" y="196695"/>
                  <a:pt x="4652469" y="202772"/>
                </a:cubicBezTo>
                <a:cubicBezTo>
                  <a:pt x="4662602" y="208849"/>
                  <a:pt x="4669916" y="214343"/>
                  <a:pt x="4674412" y="219255"/>
                </a:cubicBezTo>
                <a:cubicBezTo>
                  <a:pt x="4678908" y="224166"/>
                  <a:pt x="4681757" y="230876"/>
                  <a:pt x="4682961" y="239384"/>
                </a:cubicBezTo>
                <a:cubicBezTo>
                  <a:pt x="4684164" y="247892"/>
                  <a:pt x="4680998" y="254824"/>
                  <a:pt x="4673463" y="260182"/>
                </a:cubicBezTo>
                <a:cubicBezTo>
                  <a:pt x="4665929" y="265540"/>
                  <a:pt x="4658432" y="259664"/>
                  <a:pt x="4650972" y="242555"/>
                </a:cubicBezTo>
                <a:cubicBezTo>
                  <a:pt x="4643512" y="225446"/>
                  <a:pt x="4627882" y="209630"/>
                  <a:pt x="4604082" y="195107"/>
                </a:cubicBezTo>
                <a:close/>
                <a:moveTo>
                  <a:pt x="4460172" y="179576"/>
                </a:moveTo>
                <a:cubicBezTo>
                  <a:pt x="4463032" y="179483"/>
                  <a:pt x="4467011" y="180093"/>
                  <a:pt x="4472108" y="181406"/>
                </a:cubicBezTo>
                <a:cubicBezTo>
                  <a:pt x="4492498" y="186658"/>
                  <a:pt x="4505362" y="194258"/>
                  <a:pt x="4510701" y="204204"/>
                </a:cubicBezTo>
                <a:cubicBezTo>
                  <a:pt x="4516041" y="214151"/>
                  <a:pt x="4517445" y="222637"/>
                  <a:pt x="4514915" y="229663"/>
                </a:cubicBezTo>
                <a:cubicBezTo>
                  <a:pt x="4512385" y="236689"/>
                  <a:pt x="4506897" y="237520"/>
                  <a:pt x="4498451" y="232156"/>
                </a:cubicBezTo>
                <a:cubicBezTo>
                  <a:pt x="4490005" y="226792"/>
                  <a:pt x="4478731" y="215875"/>
                  <a:pt x="4464630" y="199405"/>
                </a:cubicBezTo>
                <a:cubicBezTo>
                  <a:pt x="4453077" y="186466"/>
                  <a:pt x="4451591" y="179856"/>
                  <a:pt x="4460172" y="179576"/>
                </a:cubicBezTo>
                <a:close/>
                <a:moveTo>
                  <a:pt x="7707524" y="178857"/>
                </a:moveTo>
                <a:cubicBezTo>
                  <a:pt x="7712299" y="178962"/>
                  <a:pt x="7717181" y="180063"/>
                  <a:pt x="7722170" y="182159"/>
                </a:cubicBezTo>
                <a:cubicBezTo>
                  <a:pt x="7732148" y="186351"/>
                  <a:pt x="7738774" y="192993"/>
                  <a:pt x="7742048" y="202083"/>
                </a:cubicBezTo>
                <a:cubicBezTo>
                  <a:pt x="7745322" y="211174"/>
                  <a:pt x="7745706" y="220166"/>
                  <a:pt x="7743201" y="229059"/>
                </a:cubicBezTo>
                <a:cubicBezTo>
                  <a:pt x="7740696" y="237951"/>
                  <a:pt x="7736008" y="244757"/>
                  <a:pt x="7729137" y="249476"/>
                </a:cubicBezTo>
                <a:cubicBezTo>
                  <a:pt x="7722266" y="254195"/>
                  <a:pt x="7714102" y="256555"/>
                  <a:pt x="7704646" y="256555"/>
                </a:cubicBezTo>
                <a:cubicBezTo>
                  <a:pt x="7695188" y="256555"/>
                  <a:pt x="7686625" y="252716"/>
                  <a:pt x="7678954" y="245039"/>
                </a:cubicBezTo>
                <a:cubicBezTo>
                  <a:pt x="7671283" y="237362"/>
                  <a:pt x="7667448" y="229108"/>
                  <a:pt x="7667448" y="220278"/>
                </a:cubicBezTo>
                <a:cubicBezTo>
                  <a:pt x="7667448" y="211447"/>
                  <a:pt x="7669512" y="203724"/>
                  <a:pt x="7673642" y="197107"/>
                </a:cubicBezTo>
                <a:cubicBezTo>
                  <a:pt x="7677772" y="190490"/>
                  <a:pt x="7684398" y="185297"/>
                  <a:pt x="7693520" y="181527"/>
                </a:cubicBezTo>
                <a:cubicBezTo>
                  <a:pt x="7698081" y="179641"/>
                  <a:pt x="7702750" y="178752"/>
                  <a:pt x="7707524" y="178857"/>
                </a:cubicBezTo>
                <a:close/>
                <a:moveTo>
                  <a:pt x="4353830" y="177062"/>
                </a:moveTo>
                <a:cubicBezTo>
                  <a:pt x="4355738" y="177648"/>
                  <a:pt x="4356388" y="180968"/>
                  <a:pt x="4355781" y="187024"/>
                </a:cubicBezTo>
                <a:cubicBezTo>
                  <a:pt x="4354565" y="199135"/>
                  <a:pt x="4350900" y="210083"/>
                  <a:pt x="4344786" y="219868"/>
                </a:cubicBezTo>
                <a:cubicBezTo>
                  <a:pt x="4338671" y="229654"/>
                  <a:pt x="4330697" y="237046"/>
                  <a:pt x="4320862" y="242044"/>
                </a:cubicBezTo>
                <a:cubicBezTo>
                  <a:pt x="4311027" y="247042"/>
                  <a:pt x="4306109" y="244072"/>
                  <a:pt x="4306109" y="233133"/>
                </a:cubicBezTo>
                <a:cubicBezTo>
                  <a:pt x="4306109" y="224091"/>
                  <a:pt x="4310267" y="216002"/>
                  <a:pt x="4318583" y="208864"/>
                </a:cubicBezTo>
                <a:cubicBezTo>
                  <a:pt x="4326899" y="201727"/>
                  <a:pt x="4335481" y="193275"/>
                  <a:pt x="4344330" y="183508"/>
                </a:cubicBezTo>
                <a:cubicBezTo>
                  <a:pt x="4348755" y="178624"/>
                  <a:pt x="4351921" y="176476"/>
                  <a:pt x="4353830" y="177062"/>
                </a:cubicBezTo>
                <a:close/>
                <a:moveTo>
                  <a:pt x="7179087" y="148570"/>
                </a:moveTo>
                <a:cubicBezTo>
                  <a:pt x="7172625" y="149742"/>
                  <a:pt x="7162220" y="151997"/>
                  <a:pt x="7147870" y="155333"/>
                </a:cubicBezTo>
                <a:cubicBezTo>
                  <a:pt x="7150152" y="169558"/>
                  <a:pt x="7151616" y="180683"/>
                  <a:pt x="7152260" y="188708"/>
                </a:cubicBezTo>
                <a:cubicBezTo>
                  <a:pt x="7163522" y="187219"/>
                  <a:pt x="7175310" y="184757"/>
                  <a:pt x="7187626" y="181322"/>
                </a:cubicBezTo>
                <a:cubicBezTo>
                  <a:pt x="7189052" y="172888"/>
                  <a:pt x="7189600" y="165028"/>
                  <a:pt x="7189272" y="157742"/>
                </a:cubicBezTo>
                <a:cubicBezTo>
                  <a:pt x="7188944" y="150456"/>
                  <a:pt x="7185548" y="147398"/>
                  <a:pt x="7179087" y="148570"/>
                </a:cubicBezTo>
                <a:close/>
                <a:moveTo>
                  <a:pt x="4112037" y="148570"/>
                </a:moveTo>
                <a:cubicBezTo>
                  <a:pt x="4105576" y="149742"/>
                  <a:pt x="4095170" y="151997"/>
                  <a:pt x="4080821" y="155333"/>
                </a:cubicBezTo>
                <a:cubicBezTo>
                  <a:pt x="4083103" y="169558"/>
                  <a:pt x="4084566" y="180683"/>
                  <a:pt x="4085211" y="188708"/>
                </a:cubicBezTo>
                <a:cubicBezTo>
                  <a:pt x="4096472" y="187219"/>
                  <a:pt x="4108261" y="184757"/>
                  <a:pt x="4120576" y="181322"/>
                </a:cubicBezTo>
                <a:cubicBezTo>
                  <a:pt x="4122003" y="172888"/>
                  <a:pt x="4122551" y="165028"/>
                  <a:pt x="4122223" y="157742"/>
                </a:cubicBezTo>
                <a:cubicBezTo>
                  <a:pt x="4121894" y="150456"/>
                  <a:pt x="4118499" y="147398"/>
                  <a:pt x="4112037" y="148570"/>
                </a:cubicBezTo>
                <a:close/>
                <a:moveTo>
                  <a:pt x="2277470" y="146273"/>
                </a:moveTo>
                <a:cubicBezTo>
                  <a:pt x="2290765" y="148332"/>
                  <a:pt x="2299934" y="153212"/>
                  <a:pt x="2304976" y="160914"/>
                </a:cubicBezTo>
                <a:cubicBezTo>
                  <a:pt x="2310017" y="168616"/>
                  <a:pt x="2310811" y="176364"/>
                  <a:pt x="2307357" y="184159"/>
                </a:cubicBezTo>
                <a:cubicBezTo>
                  <a:pt x="2303903" y="191954"/>
                  <a:pt x="2297370" y="192403"/>
                  <a:pt x="2287758" y="185508"/>
                </a:cubicBezTo>
                <a:lnTo>
                  <a:pt x="2272205" y="168727"/>
                </a:lnTo>
                <a:cubicBezTo>
                  <a:pt x="2269018" y="164759"/>
                  <a:pt x="2265775" y="159509"/>
                  <a:pt x="2262476" y="152979"/>
                </a:cubicBezTo>
                <a:cubicBezTo>
                  <a:pt x="2259177" y="146450"/>
                  <a:pt x="2264175" y="144214"/>
                  <a:pt x="2277470" y="146273"/>
                </a:cubicBezTo>
                <a:close/>
                <a:moveTo>
                  <a:pt x="738634" y="138311"/>
                </a:moveTo>
                <a:cubicBezTo>
                  <a:pt x="735936" y="137753"/>
                  <a:pt x="722161" y="139625"/>
                  <a:pt x="697306" y="143929"/>
                </a:cubicBezTo>
                <a:lnTo>
                  <a:pt x="700487" y="175871"/>
                </a:lnTo>
                <a:cubicBezTo>
                  <a:pt x="716201" y="172758"/>
                  <a:pt x="728814" y="170619"/>
                  <a:pt x="738327" y="169453"/>
                </a:cubicBezTo>
                <a:cubicBezTo>
                  <a:pt x="740460" y="158105"/>
                  <a:pt x="741719" y="150217"/>
                  <a:pt x="742103" y="145789"/>
                </a:cubicBezTo>
                <a:cubicBezTo>
                  <a:pt x="742488" y="141362"/>
                  <a:pt x="741331" y="138869"/>
                  <a:pt x="738634" y="138311"/>
                </a:cubicBezTo>
                <a:close/>
                <a:moveTo>
                  <a:pt x="6567687" y="137208"/>
                </a:moveTo>
                <a:cubicBezTo>
                  <a:pt x="6570015" y="136625"/>
                  <a:pt x="6574026" y="137163"/>
                  <a:pt x="6579718" y="138822"/>
                </a:cubicBezTo>
                <a:cubicBezTo>
                  <a:pt x="6591104" y="142140"/>
                  <a:pt x="6599299" y="147166"/>
                  <a:pt x="6604303" y="153900"/>
                </a:cubicBezTo>
                <a:cubicBezTo>
                  <a:pt x="6609308" y="160635"/>
                  <a:pt x="6610542" y="168920"/>
                  <a:pt x="6608006" y="178755"/>
                </a:cubicBezTo>
                <a:cubicBezTo>
                  <a:pt x="6605469" y="188590"/>
                  <a:pt x="6597473" y="186270"/>
                  <a:pt x="6584016" y="171797"/>
                </a:cubicBezTo>
                <a:cubicBezTo>
                  <a:pt x="6573908" y="157795"/>
                  <a:pt x="6567819" y="147969"/>
                  <a:pt x="6565748" y="142320"/>
                </a:cubicBezTo>
                <a:cubicBezTo>
                  <a:pt x="6564712" y="139495"/>
                  <a:pt x="6565358" y="137791"/>
                  <a:pt x="6567687" y="137208"/>
                </a:cubicBezTo>
                <a:close/>
                <a:moveTo>
                  <a:pt x="1999476" y="134383"/>
                </a:moveTo>
                <a:cubicBezTo>
                  <a:pt x="2001714" y="134502"/>
                  <a:pt x="2004639" y="135291"/>
                  <a:pt x="2008249" y="136748"/>
                </a:cubicBezTo>
                <a:cubicBezTo>
                  <a:pt x="2022692" y="142577"/>
                  <a:pt x="2029913" y="149411"/>
                  <a:pt x="2029913" y="157249"/>
                </a:cubicBezTo>
                <a:cubicBezTo>
                  <a:pt x="2029913" y="165509"/>
                  <a:pt x="2027861" y="170895"/>
                  <a:pt x="2023755" y="173406"/>
                </a:cubicBezTo>
                <a:cubicBezTo>
                  <a:pt x="2019650" y="175918"/>
                  <a:pt x="2016054" y="175586"/>
                  <a:pt x="2012965" y="172411"/>
                </a:cubicBezTo>
                <a:cubicBezTo>
                  <a:pt x="2009877" y="169236"/>
                  <a:pt x="2004842" y="162222"/>
                  <a:pt x="1997859" y="151370"/>
                </a:cubicBezTo>
                <a:cubicBezTo>
                  <a:pt x="1992223" y="139687"/>
                  <a:pt x="1992761" y="134025"/>
                  <a:pt x="1999476" y="134383"/>
                </a:cubicBezTo>
                <a:close/>
                <a:moveTo>
                  <a:pt x="2922249" y="128134"/>
                </a:moveTo>
                <a:cubicBezTo>
                  <a:pt x="2917102" y="128134"/>
                  <a:pt x="2905581" y="129306"/>
                  <a:pt x="2887684" y="131651"/>
                </a:cubicBezTo>
                <a:lnTo>
                  <a:pt x="2847612" y="137008"/>
                </a:lnTo>
                <a:lnTo>
                  <a:pt x="2849901" y="153528"/>
                </a:lnTo>
                <a:lnTo>
                  <a:pt x="2851966" y="174699"/>
                </a:lnTo>
                <a:cubicBezTo>
                  <a:pt x="2864008" y="173211"/>
                  <a:pt x="2886760" y="170606"/>
                  <a:pt x="2920222" y="166886"/>
                </a:cubicBezTo>
                <a:cubicBezTo>
                  <a:pt x="2923086" y="152648"/>
                  <a:pt x="2924910" y="142630"/>
                  <a:pt x="2925691" y="136832"/>
                </a:cubicBezTo>
                <a:cubicBezTo>
                  <a:pt x="2926473" y="131034"/>
                  <a:pt x="2925325" y="128134"/>
                  <a:pt x="2922249" y="128134"/>
                </a:cubicBezTo>
                <a:close/>
                <a:moveTo>
                  <a:pt x="3521877" y="124386"/>
                </a:moveTo>
                <a:cubicBezTo>
                  <a:pt x="3528172" y="123660"/>
                  <a:pt x="3536723" y="126758"/>
                  <a:pt x="3547532" y="133678"/>
                </a:cubicBezTo>
                <a:cubicBezTo>
                  <a:pt x="3559699" y="142496"/>
                  <a:pt x="3563162" y="149566"/>
                  <a:pt x="3557922" y="154886"/>
                </a:cubicBezTo>
                <a:cubicBezTo>
                  <a:pt x="3552682" y="160207"/>
                  <a:pt x="3548648" y="166755"/>
                  <a:pt x="3545821" y="174532"/>
                </a:cubicBezTo>
                <a:cubicBezTo>
                  <a:pt x="3543489" y="204967"/>
                  <a:pt x="3538664" y="227090"/>
                  <a:pt x="3531347" y="240900"/>
                </a:cubicBezTo>
                <a:cubicBezTo>
                  <a:pt x="3524030" y="254710"/>
                  <a:pt x="3513950" y="264272"/>
                  <a:pt x="3501107" y="269586"/>
                </a:cubicBezTo>
                <a:cubicBezTo>
                  <a:pt x="3488264" y="274901"/>
                  <a:pt x="3481617" y="273295"/>
                  <a:pt x="3481164" y="264768"/>
                </a:cubicBezTo>
                <a:cubicBezTo>
                  <a:pt x="3480711" y="256241"/>
                  <a:pt x="3477555" y="247076"/>
                  <a:pt x="3471695" y="237272"/>
                </a:cubicBezTo>
                <a:cubicBezTo>
                  <a:pt x="3465835" y="227468"/>
                  <a:pt x="3466325" y="223992"/>
                  <a:pt x="3473165" y="226845"/>
                </a:cubicBezTo>
                <a:cubicBezTo>
                  <a:pt x="3480005" y="229697"/>
                  <a:pt x="3487802" y="232947"/>
                  <a:pt x="3496558" y="236593"/>
                </a:cubicBezTo>
                <a:cubicBezTo>
                  <a:pt x="3502623" y="236593"/>
                  <a:pt x="3508068" y="229734"/>
                  <a:pt x="3512892" y="216017"/>
                </a:cubicBezTo>
                <a:cubicBezTo>
                  <a:pt x="3517717" y="202301"/>
                  <a:pt x="3520517" y="189529"/>
                  <a:pt x="3521292" y="177704"/>
                </a:cubicBezTo>
                <a:cubicBezTo>
                  <a:pt x="3522067" y="165878"/>
                  <a:pt x="3522142" y="157773"/>
                  <a:pt x="3521515" y="153389"/>
                </a:cubicBezTo>
                <a:cubicBezTo>
                  <a:pt x="3520889" y="149005"/>
                  <a:pt x="3518225" y="147008"/>
                  <a:pt x="3513525" y="147398"/>
                </a:cubicBezTo>
                <a:cubicBezTo>
                  <a:pt x="3508824" y="147789"/>
                  <a:pt x="3494723" y="149733"/>
                  <a:pt x="3471221" y="153231"/>
                </a:cubicBezTo>
                <a:cubicBezTo>
                  <a:pt x="3481341" y="156356"/>
                  <a:pt x="3484382" y="160638"/>
                  <a:pt x="3480346" y="166076"/>
                </a:cubicBezTo>
                <a:cubicBezTo>
                  <a:pt x="3476309" y="171515"/>
                  <a:pt x="3473329" y="176932"/>
                  <a:pt x="3471407" y="182327"/>
                </a:cubicBezTo>
                <a:cubicBezTo>
                  <a:pt x="3469484" y="187722"/>
                  <a:pt x="3463953" y="196974"/>
                  <a:pt x="3454812" y="210083"/>
                </a:cubicBezTo>
                <a:cubicBezTo>
                  <a:pt x="3445672" y="223192"/>
                  <a:pt x="3435049" y="234392"/>
                  <a:pt x="3422945" y="243681"/>
                </a:cubicBezTo>
                <a:cubicBezTo>
                  <a:pt x="3410840" y="252970"/>
                  <a:pt x="3399687" y="258216"/>
                  <a:pt x="3389486" y="259419"/>
                </a:cubicBezTo>
                <a:cubicBezTo>
                  <a:pt x="3379285" y="260623"/>
                  <a:pt x="3377651" y="258415"/>
                  <a:pt x="3384584" y="252797"/>
                </a:cubicBezTo>
                <a:cubicBezTo>
                  <a:pt x="3391517" y="247178"/>
                  <a:pt x="3399948" y="239790"/>
                  <a:pt x="3409875" y="230631"/>
                </a:cubicBezTo>
                <a:cubicBezTo>
                  <a:pt x="3419804" y="221471"/>
                  <a:pt x="3429375" y="209057"/>
                  <a:pt x="3438590" y="193386"/>
                </a:cubicBezTo>
                <a:cubicBezTo>
                  <a:pt x="3447805" y="177716"/>
                  <a:pt x="3451830" y="166086"/>
                  <a:pt x="3450664" y="158495"/>
                </a:cubicBezTo>
                <a:cubicBezTo>
                  <a:pt x="3446484" y="159934"/>
                  <a:pt x="3440949" y="161655"/>
                  <a:pt x="3434060" y="163658"/>
                </a:cubicBezTo>
                <a:cubicBezTo>
                  <a:pt x="3427171" y="165661"/>
                  <a:pt x="3419732" y="163711"/>
                  <a:pt x="3411745" y="157807"/>
                </a:cubicBezTo>
                <a:cubicBezTo>
                  <a:pt x="3404614" y="149845"/>
                  <a:pt x="3406973" y="145625"/>
                  <a:pt x="3418824" y="145147"/>
                </a:cubicBezTo>
                <a:cubicBezTo>
                  <a:pt x="3430674" y="144670"/>
                  <a:pt x="3449083" y="142478"/>
                  <a:pt x="3474048" y="138571"/>
                </a:cubicBezTo>
                <a:cubicBezTo>
                  <a:pt x="3495852" y="134813"/>
                  <a:pt x="3509947" y="130751"/>
                  <a:pt x="3516334" y="126386"/>
                </a:cubicBezTo>
                <a:cubicBezTo>
                  <a:pt x="3517931" y="125294"/>
                  <a:pt x="3519779" y="124628"/>
                  <a:pt x="3521877" y="124386"/>
                </a:cubicBezTo>
                <a:close/>
                <a:moveTo>
                  <a:pt x="7190840" y="123744"/>
                </a:moveTo>
                <a:cubicBezTo>
                  <a:pt x="7193826" y="123372"/>
                  <a:pt x="7197033" y="123918"/>
                  <a:pt x="7200462" y="125381"/>
                </a:cubicBezTo>
                <a:cubicBezTo>
                  <a:pt x="7207320" y="128308"/>
                  <a:pt x="7213696" y="132128"/>
                  <a:pt x="7219586" y="136841"/>
                </a:cubicBezTo>
                <a:cubicBezTo>
                  <a:pt x="7225478" y="141554"/>
                  <a:pt x="7225822" y="145730"/>
                  <a:pt x="7220619" y="149370"/>
                </a:cubicBezTo>
                <a:cubicBezTo>
                  <a:pt x="7215416" y="153010"/>
                  <a:pt x="7211010" y="163283"/>
                  <a:pt x="7207402" y="180187"/>
                </a:cubicBezTo>
                <a:cubicBezTo>
                  <a:pt x="7215190" y="191039"/>
                  <a:pt x="7214145" y="196940"/>
                  <a:pt x="7204266" y="197888"/>
                </a:cubicBezTo>
                <a:cubicBezTo>
                  <a:pt x="7194388" y="198837"/>
                  <a:pt x="7177257" y="201153"/>
                  <a:pt x="7152874" y="204837"/>
                </a:cubicBezTo>
                <a:cubicBezTo>
                  <a:pt x="7148149" y="215193"/>
                  <a:pt x="7143972" y="216786"/>
                  <a:pt x="7140345" y="209618"/>
                </a:cubicBezTo>
                <a:cubicBezTo>
                  <a:pt x="7136718" y="202449"/>
                  <a:pt x="7133195" y="191836"/>
                  <a:pt x="7129778" y="177778"/>
                </a:cubicBezTo>
                <a:cubicBezTo>
                  <a:pt x="7126362" y="163720"/>
                  <a:pt x="7122467" y="153665"/>
                  <a:pt x="7118095" y="147612"/>
                </a:cubicBezTo>
                <a:cubicBezTo>
                  <a:pt x="7113724" y="141560"/>
                  <a:pt x="7115456" y="138534"/>
                  <a:pt x="7123295" y="138534"/>
                </a:cubicBezTo>
                <a:cubicBezTo>
                  <a:pt x="7129062" y="138534"/>
                  <a:pt x="7133998" y="138918"/>
                  <a:pt x="7138103" y="139687"/>
                </a:cubicBezTo>
                <a:cubicBezTo>
                  <a:pt x="7142208" y="140456"/>
                  <a:pt x="7149370" y="139740"/>
                  <a:pt x="7159590" y="137539"/>
                </a:cubicBezTo>
                <a:cubicBezTo>
                  <a:pt x="7169810" y="135337"/>
                  <a:pt x="7177462" y="132029"/>
                  <a:pt x="7182547" y="127614"/>
                </a:cubicBezTo>
                <a:cubicBezTo>
                  <a:pt x="7185090" y="125406"/>
                  <a:pt x="7187854" y="124116"/>
                  <a:pt x="7190840" y="123744"/>
                </a:cubicBezTo>
                <a:close/>
                <a:moveTo>
                  <a:pt x="4123790" y="123744"/>
                </a:moveTo>
                <a:cubicBezTo>
                  <a:pt x="4126776" y="123372"/>
                  <a:pt x="4129983" y="123918"/>
                  <a:pt x="4133413" y="125381"/>
                </a:cubicBezTo>
                <a:cubicBezTo>
                  <a:pt x="4140271" y="128308"/>
                  <a:pt x="4146646" y="132128"/>
                  <a:pt x="4152537" y="136841"/>
                </a:cubicBezTo>
                <a:cubicBezTo>
                  <a:pt x="4158428" y="141554"/>
                  <a:pt x="4158773" y="145730"/>
                  <a:pt x="4153570" y="149370"/>
                </a:cubicBezTo>
                <a:cubicBezTo>
                  <a:pt x="4148367" y="153010"/>
                  <a:pt x="4143961" y="163283"/>
                  <a:pt x="4140352" y="180187"/>
                </a:cubicBezTo>
                <a:cubicBezTo>
                  <a:pt x="4148141" y="191039"/>
                  <a:pt x="4147096" y="196940"/>
                  <a:pt x="4137217" y="197888"/>
                </a:cubicBezTo>
                <a:cubicBezTo>
                  <a:pt x="4127339" y="198837"/>
                  <a:pt x="4110208" y="201153"/>
                  <a:pt x="4085825" y="204837"/>
                </a:cubicBezTo>
                <a:cubicBezTo>
                  <a:pt x="4081100" y="215193"/>
                  <a:pt x="4076923" y="216786"/>
                  <a:pt x="4073295" y="209618"/>
                </a:cubicBezTo>
                <a:cubicBezTo>
                  <a:pt x="4069668" y="202449"/>
                  <a:pt x="4066145" y="191836"/>
                  <a:pt x="4062729" y="177778"/>
                </a:cubicBezTo>
                <a:cubicBezTo>
                  <a:pt x="4059312" y="163720"/>
                  <a:pt x="4055417" y="153665"/>
                  <a:pt x="4051046" y="147612"/>
                </a:cubicBezTo>
                <a:cubicBezTo>
                  <a:pt x="4046674" y="141560"/>
                  <a:pt x="4048407" y="138534"/>
                  <a:pt x="4056245" y="138534"/>
                </a:cubicBezTo>
                <a:cubicBezTo>
                  <a:pt x="4062012" y="138534"/>
                  <a:pt x="4066948" y="138918"/>
                  <a:pt x="4071054" y="139687"/>
                </a:cubicBezTo>
                <a:cubicBezTo>
                  <a:pt x="4075159" y="140456"/>
                  <a:pt x="4082321" y="139740"/>
                  <a:pt x="4092541" y="137539"/>
                </a:cubicBezTo>
                <a:cubicBezTo>
                  <a:pt x="4102760" y="135337"/>
                  <a:pt x="4110413" y="132029"/>
                  <a:pt x="4115498" y="127614"/>
                </a:cubicBezTo>
                <a:cubicBezTo>
                  <a:pt x="4118040" y="125406"/>
                  <a:pt x="4120804" y="124116"/>
                  <a:pt x="4123790" y="123744"/>
                </a:cubicBezTo>
                <a:close/>
                <a:moveTo>
                  <a:pt x="5345599" y="116470"/>
                </a:moveTo>
                <a:lnTo>
                  <a:pt x="5310475" y="120805"/>
                </a:lnTo>
                <a:cubicBezTo>
                  <a:pt x="5309794" y="131607"/>
                  <a:pt x="5308317" y="139731"/>
                  <a:pt x="5306048" y="145175"/>
                </a:cubicBezTo>
                <a:cubicBezTo>
                  <a:pt x="5317222" y="147321"/>
                  <a:pt x="5324103" y="151287"/>
                  <a:pt x="5326688" y="157072"/>
                </a:cubicBezTo>
                <a:lnTo>
                  <a:pt x="5326433" y="170481"/>
                </a:lnTo>
                <a:lnTo>
                  <a:pt x="5333497" y="160067"/>
                </a:lnTo>
                <a:cubicBezTo>
                  <a:pt x="5340015" y="147026"/>
                  <a:pt x="5344048" y="132494"/>
                  <a:pt x="5345599" y="116470"/>
                </a:cubicBezTo>
                <a:close/>
                <a:moveTo>
                  <a:pt x="5091391" y="114135"/>
                </a:moveTo>
                <a:cubicBezTo>
                  <a:pt x="5080496" y="114910"/>
                  <a:pt x="5064686" y="116365"/>
                  <a:pt x="5043962" y="118498"/>
                </a:cubicBezTo>
                <a:cubicBezTo>
                  <a:pt x="5041940" y="131099"/>
                  <a:pt x="5041577" y="138996"/>
                  <a:pt x="5042873" y="142189"/>
                </a:cubicBezTo>
                <a:cubicBezTo>
                  <a:pt x="5044169" y="145383"/>
                  <a:pt x="5048550" y="147336"/>
                  <a:pt x="5056017" y="148050"/>
                </a:cubicBezTo>
                <a:cubicBezTo>
                  <a:pt x="5063483" y="148763"/>
                  <a:pt x="5069548" y="149584"/>
                  <a:pt x="5074211" y="150515"/>
                </a:cubicBezTo>
                <a:cubicBezTo>
                  <a:pt x="5078874" y="151445"/>
                  <a:pt x="5082083" y="155147"/>
                  <a:pt x="5083838" y="161621"/>
                </a:cubicBezTo>
                <a:cubicBezTo>
                  <a:pt x="5085593" y="168095"/>
                  <a:pt x="5078831" y="171130"/>
                  <a:pt x="5063551" y="170727"/>
                </a:cubicBezTo>
                <a:cubicBezTo>
                  <a:pt x="5048271" y="170324"/>
                  <a:pt x="5037742" y="167676"/>
                  <a:pt x="5031962" y="162784"/>
                </a:cubicBezTo>
                <a:cubicBezTo>
                  <a:pt x="5026183" y="157891"/>
                  <a:pt x="5023293" y="150601"/>
                  <a:pt x="5023293" y="140915"/>
                </a:cubicBezTo>
                <a:cubicBezTo>
                  <a:pt x="5023293" y="132209"/>
                  <a:pt x="5023677" y="125226"/>
                  <a:pt x="5024446" y="119968"/>
                </a:cubicBezTo>
                <a:cubicBezTo>
                  <a:pt x="5017067" y="121530"/>
                  <a:pt x="5009725" y="122919"/>
                  <a:pt x="5002420" y="124135"/>
                </a:cubicBezTo>
                <a:cubicBezTo>
                  <a:pt x="5002420" y="150415"/>
                  <a:pt x="4994225" y="169912"/>
                  <a:pt x="4977835" y="182624"/>
                </a:cubicBezTo>
                <a:cubicBezTo>
                  <a:pt x="4961446" y="195337"/>
                  <a:pt x="4957341" y="195172"/>
                  <a:pt x="4965520" y="182131"/>
                </a:cubicBezTo>
                <a:cubicBezTo>
                  <a:pt x="4973699" y="169090"/>
                  <a:pt x="4979333" y="150707"/>
                  <a:pt x="4982421" y="126981"/>
                </a:cubicBezTo>
                <a:cubicBezTo>
                  <a:pt x="4967935" y="129313"/>
                  <a:pt x="4955923" y="131421"/>
                  <a:pt x="4946386" y="133306"/>
                </a:cubicBezTo>
                <a:cubicBezTo>
                  <a:pt x="4947093" y="144233"/>
                  <a:pt x="4950088" y="167760"/>
                  <a:pt x="4955372" y="203888"/>
                </a:cubicBezTo>
                <a:cubicBezTo>
                  <a:pt x="4974570" y="203938"/>
                  <a:pt x="4997564" y="202198"/>
                  <a:pt x="5024353" y="198670"/>
                </a:cubicBezTo>
                <a:cubicBezTo>
                  <a:pt x="5051142" y="195141"/>
                  <a:pt x="5067892" y="194462"/>
                  <a:pt x="5074602" y="196633"/>
                </a:cubicBezTo>
                <a:cubicBezTo>
                  <a:pt x="5081311" y="198803"/>
                  <a:pt x="5085658" y="202263"/>
                  <a:pt x="5087643" y="207013"/>
                </a:cubicBezTo>
                <a:cubicBezTo>
                  <a:pt x="5089627" y="211764"/>
                  <a:pt x="5091599" y="214570"/>
                  <a:pt x="5093558" y="215431"/>
                </a:cubicBezTo>
                <a:cubicBezTo>
                  <a:pt x="5095518" y="216293"/>
                  <a:pt x="5100054" y="202257"/>
                  <a:pt x="5107167" y="173322"/>
                </a:cubicBezTo>
                <a:cubicBezTo>
                  <a:pt x="5114280" y="144388"/>
                  <a:pt x="5116152" y="127096"/>
                  <a:pt x="5112785" y="121447"/>
                </a:cubicBezTo>
                <a:cubicBezTo>
                  <a:pt x="5109418" y="115797"/>
                  <a:pt x="5102286" y="113360"/>
                  <a:pt x="5091391" y="114135"/>
                </a:cubicBezTo>
                <a:close/>
                <a:moveTo>
                  <a:pt x="6506598" y="113540"/>
                </a:moveTo>
                <a:cubicBezTo>
                  <a:pt x="6502338" y="113918"/>
                  <a:pt x="6491494" y="115844"/>
                  <a:pt x="6474070" y="119316"/>
                </a:cubicBezTo>
                <a:lnTo>
                  <a:pt x="6475092" y="152524"/>
                </a:lnTo>
                <a:cubicBezTo>
                  <a:pt x="6481951" y="151879"/>
                  <a:pt x="6487659" y="150353"/>
                  <a:pt x="6492217" y="147947"/>
                </a:cubicBezTo>
                <a:cubicBezTo>
                  <a:pt x="6496775" y="145541"/>
                  <a:pt x="6501698" y="146940"/>
                  <a:pt x="6506988" y="152142"/>
                </a:cubicBezTo>
                <a:cubicBezTo>
                  <a:pt x="6512278" y="157345"/>
                  <a:pt x="6510758" y="161649"/>
                  <a:pt x="6502430" y="165053"/>
                </a:cubicBezTo>
                <a:cubicBezTo>
                  <a:pt x="6494102" y="168458"/>
                  <a:pt x="6485039" y="170160"/>
                  <a:pt x="6475242" y="170160"/>
                </a:cubicBezTo>
                <a:lnTo>
                  <a:pt x="6476246" y="200372"/>
                </a:lnTo>
                <a:cubicBezTo>
                  <a:pt x="6480165" y="200484"/>
                  <a:pt x="6486006" y="198955"/>
                  <a:pt x="6493770" y="195786"/>
                </a:cubicBezTo>
                <a:cubicBezTo>
                  <a:pt x="6501534" y="192617"/>
                  <a:pt x="6506740" y="192785"/>
                  <a:pt x="6509388" y="196288"/>
                </a:cubicBezTo>
                <a:cubicBezTo>
                  <a:pt x="6512036" y="199792"/>
                  <a:pt x="6513986" y="199569"/>
                  <a:pt x="6515239" y="195619"/>
                </a:cubicBezTo>
                <a:cubicBezTo>
                  <a:pt x="6516492" y="191669"/>
                  <a:pt x="6517313" y="178249"/>
                  <a:pt x="6517704" y="155361"/>
                </a:cubicBezTo>
                <a:cubicBezTo>
                  <a:pt x="6518094" y="132472"/>
                  <a:pt x="6517406" y="119685"/>
                  <a:pt x="6515639" y="117000"/>
                </a:cubicBezTo>
                <a:cubicBezTo>
                  <a:pt x="6513872" y="114315"/>
                  <a:pt x="6510858" y="113162"/>
                  <a:pt x="6506598" y="113540"/>
                </a:cubicBezTo>
                <a:close/>
                <a:moveTo>
                  <a:pt x="747957" y="113098"/>
                </a:moveTo>
                <a:cubicBezTo>
                  <a:pt x="750848" y="113018"/>
                  <a:pt x="754208" y="113804"/>
                  <a:pt x="758037" y="115456"/>
                </a:cubicBezTo>
                <a:cubicBezTo>
                  <a:pt x="765696" y="118761"/>
                  <a:pt x="772275" y="122975"/>
                  <a:pt x="777776" y="128097"/>
                </a:cubicBezTo>
                <a:cubicBezTo>
                  <a:pt x="783276" y="133219"/>
                  <a:pt x="783183" y="138007"/>
                  <a:pt x="777497" y="142459"/>
                </a:cubicBezTo>
                <a:cubicBezTo>
                  <a:pt x="771810" y="146912"/>
                  <a:pt x="766090" y="156350"/>
                  <a:pt x="760335" y="170774"/>
                </a:cubicBezTo>
                <a:cubicBezTo>
                  <a:pt x="770455" y="181055"/>
                  <a:pt x="769584" y="186441"/>
                  <a:pt x="757721" y="186931"/>
                </a:cubicBezTo>
                <a:cubicBezTo>
                  <a:pt x="745858" y="187421"/>
                  <a:pt x="727438" y="189495"/>
                  <a:pt x="702459" y="193154"/>
                </a:cubicBezTo>
                <a:cubicBezTo>
                  <a:pt x="698205" y="206623"/>
                  <a:pt x="693548" y="209441"/>
                  <a:pt x="688488" y="201609"/>
                </a:cubicBezTo>
                <a:cubicBezTo>
                  <a:pt x="683428" y="193777"/>
                  <a:pt x="679931" y="183288"/>
                  <a:pt x="677996" y="170141"/>
                </a:cubicBezTo>
                <a:cubicBezTo>
                  <a:pt x="676061" y="156995"/>
                  <a:pt x="672935" y="146688"/>
                  <a:pt x="668620" y="139222"/>
                </a:cubicBezTo>
                <a:cubicBezTo>
                  <a:pt x="664304" y="131756"/>
                  <a:pt x="665277" y="128023"/>
                  <a:pt x="671540" y="128023"/>
                </a:cubicBezTo>
                <a:cubicBezTo>
                  <a:pt x="676538" y="128023"/>
                  <a:pt x="681100" y="128407"/>
                  <a:pt x="685223" y="129176"/>
                </a:cubicBezTo>
                <a:cubicBezTo>
                  <a:pt x="689347" y="129945"/>
                  <a:pt x="698646" y="128838"/>
                  <a:pt x="713119" y="125856"/>
                </a:cubicBezTo>
                <a:cubicBezTo>
                  <a:pt x="727593" y="122873"/>
                  <a:pt x="736783" y="119568"/>
                  <a:pt x="740690" y="115940"/>
                </a:cubicBezTo>
                <a:cubicBezTo>
                  <a:pt x="742643" y="114126"/>
                  <a:pt x="745065" y="113179"/>
                  <a:pt x="747957" y="113098"/>
                </a:cubicBezTo>
                <a:close/>
                <a:moveTo>
                  <a:pt x="5619619" y="105327"/>
                </a:moveTo>
                <a:cubicBezTo>
                  <a:pt x="5628679" y="106554"/>
                  <a:pt x="5636086" y="108818"/>
                  <a:pt x="5641841" y="112117"/>
                </a:cubicBezTo>
                <a:cubicBezTo>
                  <a:pt x="5649196" y="115143"/>
                  <a:pt x="5651506" y="119316"/>
                  <a:pt x="5648771" y="124637"/>
                </a:cubicBezTo>
                <a:cubicBezTo>
                  <a:pt x="5646036" y="129958"/>
                  <a:pt x="5645057" y="151587"/>
                  <a:pt x="5645832" y="189526"/>
                </a:cubicBezTo>
                <a:cubicBezTo>
                  <a:pt x="5646607" y="227465"/>
                  <a:pt x="5645271" y="253178"/>
                  <a:pt x="5641823" y="266666"/>
                </a:cubicBezTo>
                <a:cubicBezTo>
                  <a:pt x="5638375" y="280153"/>
                  <a:pt x="5633299" y="281542"/>
                  <a:pt x="5626596" y="270833"/>
                </a:cubicBezTo>
                <a:cubicBezTo>
                  <a:pt x="5619892" y="260123"/>
                  <a:pt x="5617124" y="251715"/>
                  <a:pt x="5618289" y="245606"/>
                </a:cubicBezTo>
                <a:cubicBezTo>
                  <a:pt x="5619455" y="239498"/>
                  <a:pt x="5620816" y="227152"/>
                  <a:pt x="5622373" y="208567"/>
                </a:cubicBezTo>
                <a:cubicBezTo>
                  <a:pt x="5623929" y="189982"/>
                  <a:pt x="5623752" y="171192"/>
                  <a:pt x="5621843" y="152198"/>
                </a:cubicBezTo>
                <a:cubicBezTo>
                  <a:pt x="5619933" y="133204"/>
                  <a:pt x="5616820" y="120337"/>
                  <a:pt x="5612504" y="113596"/>
                </a:cubicBezTo>
                <a:cubicBezTo>
                  <a:pt x="5608188" y="106855"/>
                  <a:pt x="5610559" y="104099"/>
                  <a:pt x="5619619" y="105327"/>
                </a:cubicBezTo>
                <a:close/>
                <a:moveTo>
                  <a:pt x="409445" y="105327"/>
                </a:moveTo>
                <a:cubicBezTo>
                  <a:pt x="418505" y="106554"/>
                  <a:pt x="425912" y="108818"/>
                  <a:pt x="431667" y="112117"/>
                </a:cubicBezTo>
                <a:cubicBezTo>
                  <a:pt x="439021" y="115143"/>
                  <a:pt x="441331" y="119316"/>
                  <a:pt x="438596" y="124637"/>
                </a:cubicBezTo>
                <a:cubicBezTo>
                  <a:pt x="435862" y="129958"/>
                  <a:pt x="434882" y="151587"/>
                  <a:pt x="435657" y="189526"/>
                </a:cubicBezTo>
                <a:cubicBezTo>
                  <a:pt x="436432" y="227465"/>
                  <a:pt x="435096" y="253178"/>
                  <a:pt x="431648" y="266666"/>
                </a:cubicBezTo>
                <a:cubicBezTo>
                  <a:pt x="428200" y="280153"/>
                  <a:pt x="423125" y="281542"/>
                  <a:pt x="416421" y="270833"/>
                </a:cubicBezTo>
                <a:cubicBezTo>
                  <a:pt x="409718" y="260123"/>
                  <a:pt x="406949" y="251715"/>
                  <a:pt x="408115" y="245606"/>
                </a:cubicBezTo>
                <a:cubicBezTo>
                  <a:pt x="409280" y="239498"/>
                  <a:pt x="410642" y="227152"/>
                  <a:pt x="412198" y="208567"/>
                </a:cubicBezTo>
                <a:cubicBezTo>
                  <a:pt x="413755" y="189982"/>
                  <a:pt x="413578" y="171192"/>
                  <a:pt x="411668" y="152198"/>
                </a:cubicBezTo>
                <a:cubicBezTo>
                  <a:pt x="409758" y="133204"/>
                  <a:pt x="406645" y="120337"/>
                  <a:pt x="402329" y="113596"/>
                </a:cubicBezTo>
                <a:cubicBezTo>
                  <a:pt x="398013" y="106855"/>
                  <a:pt x="400385" y="104099"/>
                  <a:pt x="409445" y="105327"/>
                </a:cubicBezTo>
                <a:close/>
                <a:moveTo>
                  <a:pt x="1062349" y="103792"/>
                </a:moveTo>
                <a:cubicBezTo>
                  <a:pt x="1065428" y="104145"/>
                  <a:pt x="1068639" y="105376"/>
                  <a:pt x="1071981" y="107485"/>
                </a:cubicBezTo>
                <a:cubicBezTo>
                  <a:pt x="1078666" y="111701"/>
                  <a:pt x="1084287" y="116296"/>
                  <a:pt x="1088845" y="121270"/>
                </a:cubicBezTo>
                <a:cubicBezTo>
                  <a:pt x="1093403" y="126243"/>
                  <a:pt x="1092219" y="129955"/>
                  <a:pt x="1085292" y="132404"/>
                </a:cubicBezTo>
                <a:cubicBezTo>
                  <a:pt x="1078365" y="134853"/>
                  <a:pt x="1071894" y="138146"/>
                  <a:pt x="1065879" y="142282"/>
                </a:cubicBezTo>
                <a:cubicBezTo>
                  <a:pt x="1059864" y="146419"/>
                  <a:pt x="1055008" y="149677"/>
                  <a:pt x="1051313" y="152059"/>
                </a:cubicBezTo>
                <a:cubicBezTo>
                  <a:pt x="1054190" y="154105"/>
                  <a:pt x="1056503" y="156592"/>
                  <a:pt x="1058252" y="159519"/>
                </a:cubicBezTo>
                <a:cubicBezTo>
                  <a:pt x="1091354" y="155686"/>
                  <a:pt x="1114366" y="153367"/>
                  <a:pt x="1127289" y="152561"/>
                </a:cubicBezTo>
                <a:cubicBezTo>
                  <a:pt x="1140213" y="151755"/>
                  <a:pt x="1149654" y="156043"/>
                  <a:pt x="1155613" y="165425"/>
                </a:cubicBezTo>
                <a:cubicBezTo>
                  <a:pt x="1161572" y="174808"/>
                  <a:pt x="1158413" y="178913"/>
                  <a:pt x="1146135" y="177741"/>
                </a:cubicBezTo>
                <a:cubicBezTo>
                  <a:pt x="1133857" y="176569"/>
                  <a:pt x="1120484" y="175790"/>
                  <a:pt x="1106016" y="175406"/>
                </a:cubicBezTo>
                <a:cubicBezTo>
                  <a:pt x="1091549" y="175022"/>
                  <a:pt x="1077209" y="175790"/>
                  <a:pt x="1062996" y="177713"/>
                </a:cubicBezTo>
                <a:cubicBezTo>
                  <a:pt x="1066071" y="182525"/>
                  <a:pt x="1067805" y="196341"/>
                  <a:pt x="1068195" y="219161"/>
                </a:cubicBezTo>
                <a:cubicBezTo>
                  <a:pt x="1068586" y="241982"/>
                  <a:pt x="1062493" y="258976"/>
                  <a:pt x="1049917" y="270144"/>
                </a:cubicBezTo>
                <a:cubicBezTo>
                  <a:pt x="1037341" y="281313"/>
                  <a:pt x="1029441" y="282996"/>
                  <a:pt x="1026216" y="275195"/>
                </a:cubicBezTo>
                <a:cubicBezTo>
                  <a:pt x="1022992" y="267394"/>
                  <a:pt x="1017200" y="259785"/>
                  <a:pt x="1008841" y="252369"/>
                </a:cubicBezTo>
                <a:cubicBezTo>
                  <a:pt x="1000482" y="244952"/>
                  <a:pt x="998909" y="241641"/>
                  <a:pt x="1004125" y="242434"/>
                </a:cubicBezTo>
                <a:cubicBezTo>
                  <a:pt x="1009340" y="243228"/>
                  <a:pt x="1016084" y="244006"/>
                  <a:pt x="1024356" y="244769"/>
                </a:cubicBezTo>
                <a:cubicBezTo>
                  <a:pt x="1032628" y="245532"/>
                  <a:pt x="1037803" y="242751"/>
                  <a:pt x="1039881" y="236426"/>
                </a:cubicBezTo>
                <a:cubicBezTo>
                  <a:pt x="1041958" y="230100"/>
                  <a:pt x="1042997" y="220445"/>
                  <a:pt x="1042997" y="207460"/>
                </a:cubicBezTo>
                <a:cubicBezTo>
                  <a:pt x="1042997" y="194673"/>
                  <a:pt x="1042203" y="185743"/>
                  <a:pt x="1040615" y="180671"/>
                </a:cubicBezTo>
                <a:cubicBezTo>
                  <a:pt x="1000258" y="186897"/>
                  <a:pt x="974316" y="191179"/>
                  <a:pt x="962788" y="193517"/>
                </a:cubicBezTo>
                <a:cubicBezTo>
                  <a:pt x="951260" y="195854"/>
                  <a:pt x="941707" y="194738"/>
                  <a:pt x="934129" y="190168"/>
                </a:cubicBezTo>
                <a:cubicBezTo>
                  <a:pt x="926551" y="185598"/>
                  <a:pt x="923320" y="181880"/>
                  <a:pt x="924436" y="179015"/>
                </a:cubicBezTo>
                <a:cubicBezTo>
                  <a:pt x="925553" y="176150"/>
                  <a:pt x="931246" y="174718"/>
                  <a:pt x="941515" y="174718"/>
                </a:cubicBezTo>
                <a:cubicBezTo>
                  <a:pt x="949985" y="174718"/>
                  <a:pt x="962341" y="173750"/>
                  <a:pt x="978582" y="171816"/>
                </a:cubicBezTo>
                <a:cubicBezTo>
                  <a:pt x="994823" y="169881"/>
                  <a:pt x="1014353" y="167537"/>
                  <a:pt x="1037174" y="164783"/>
                </a:cubicBezTo>
                <a:cubicBezTo>
                  <a:pt x="1034445" y="160455"/>
                  <a:pt x="1030842" y="155382"/>
                  <a:pt x="1026365" y="149566"/>
                </a:cubicBezTo>
                <a:cubicBezTo>
                  <a:pt x="1021888" y="143749"/>
                  <a:pt x="1026985" y="142397"/>
                  <a:pt x="1041657" y="145510"/>
                </a:cubicBezTo>
                <a:cubicBezTo>
                  <a:pt x="1041992" y="145684"/>
                  <a:pt x="1043298" y="143675"/>
                  <a:pt x="1045573" y="139483"/>
                </a:cubicBezTo>
                <a:cubicBezTo>
                  <a:pt x="1047849" y="135291"/>
                  <a:pt x="1050131" y="131722"/>
                  <a:pt x="1052419" y="128776"/>
                </a:cubicBezTo>
                <a:cubicBezTo>
                  <a:pt x="1054708" y="125831"/>
                  <a:pt x="1055142" y="123822"/>
                  <a:pt x="1053722" y="122749"/>
                </a:cubicBezTo>
                <a:cubicBezTo>
                  <a:pt x="1052302" y="121676"/>
                  <a:pt x="1044628" y="123279"/>
                  <a:pt x="1030700" y="127558"/>
                </a:cubicBezTo>
                <a:cubicBezTo>
                  <a:pt x="1016772" y="131837"/>
                  <a:pt x="1007263" y="134754"/>
                  <a:pt x="1002171" y="136311"/>
                </a:cubicBezTo>
                <a:cubicBezTo>
                  <a:pt x="997080" y="137867"/>
                  <a:pt x="990746" y="135123"/>
                  <a:pt x="983168" y="128079"/>
                </a:cubicBezTo>
                <a:cubicBezTo>
                  <a:pt x="975590" y="121034"/>
                  <a:pt x="977271" y="117512"/>
                  <a:pt x="988209" y="117512"/>
                </a:cubicBezTo>
                <a:cubicBezTo>
                  <a:pt x="997375" y="117512"/>
                  <a:pt x="1009141" y="116188"/>
                  <a:pt x="1023509" y="113540"/>
                </a:cubicBezTo>
                <a:cubicBezTo>
                  <a:pt x="1037878" y="110892"/>
                  <a:pt x="1047877" y="108167"/>
                  <a:pt x="1053508" y="105364"/>
                </a:cubicBezTo>
                <a:cubicBezTo>
                  <a:pt x="1056323" y="103962"/>
                  <a:pt x="1059270" y="103438"/>
                  <a:pt x="1062349" y="103792"/>
                </a:cubicBezTo>
                <a:close/>
                <a:moveTo>
                  <a:pt x="80544" y="84956"/>
                </a:moveTo>
                <a:cubicBezTo>
                  <a:pt x="62957" y="86506"/>
                  <a:pt x="48608" y="87926"/>
                  <a:pt x="37495" y="89216"/>
                </a:cubicBezTo>
                <a:cubicBezTo>
                  <a:pt x="39424" y="105196"/>
                  <a:pt x="41428" y="121671"/>
                  <a:pt x="43509" y="138641"/>
                </a:cubicBezTo>
                <a:lnTo>
                  <a:pt x="46814" y="165406"/>
                </a:lnTo>
                <a:lnTo>
                  <a:pt x="51439" y="159221"/>
                </a:lnTo>
                <a:cubicBezTo>
                  <a:pt x="62384" y="146471"/>
                  <a:pt x="70361" y="131908"/>
                  <a:pt x="75372" y="115531"/>
                </a:cubicBezTo>
                <a:cubicBezTo>
                  <a:pt x="80383" y="99153"/>
                  <a:pt x="82106" y="88962"/>
                  <a:pt x="80544" y="84956"/>
                </a:cubicBezTo>
                <a:close/>
                <a:moveTo>
                  <a:pt x="6025092" y="82021"/>
                </a:moveTo>
                <a:cubicBezTo>
                  <a:pt x="6022727" y="81447"/>
                  <a:pt x="6019710" y="81452"/>
                  <a:pt x="6016042" y="82035"/>
                </a:cubicBezTo>
                <a:cubicBezTo>
                  <a:pt x="6008706" y="83201"/>
                  <a:pt x="5995866" y="85532"/>
                  <a:pt x="5977523" y="89030"/>
                </a:cubicBezTo>
                <a:lnTo>
                  <a:pt x="5977523" y="118665"/>
                </a:lnTo>
                <a:cubicBezTo>
                  <a:pt x="5988363" y="117214"/>
                  <a:pt x="5997020" y="115100"/>
                  <a:pt x="6003494" y="112321"/>
                </a:cubicBezTo>
                <a:cubicBezTo>
                  <a:pt x="6009968" y="109543"/>
                  <a:pt x="6015818" y="110839"/>
                  <a:pt x="6021046" y="116210"/>
                </a:cubicBezTo>
                <a:cubicBezTo>
                  <a:pt x="6026274" y="121580"/>
                  <a:pt x="6023517" y="125688"/>
                  <a:pt x="6012777" y="128534"/>
                </a:cubicBezTo>
                <a:cubicBezTo>
                  <a:pt x="6002036" y="131381"/>
                  <a:pt x="5990285" y="132804"/>
                  <a:pt x="5977523" y="132804"/>
                </a:cubicBezTo>
                <a:lnTo>
                  <a:pt x="5977523" y="158347"/>
                </a:lnTo>
                <a:cubicBezTo>
                  <a:pt x="5989107" y="156908"/>
                  <a:pt x="5997965" y="154992"/>
                  <a:pt x="6004098" y="152598"/>
                </a:cubicBezTo>
                <a:cubicBezTo>
                  <a:pt x="6010231" y="150204"/>
                  <a:pt x="6016088" y="151990"/>
                  <a:pt x="6021669" y="157956"/>
                </a:cubicBezTo>
                <a:cubicBezTo>
                  <a:pt x="6027250" y="163921"/>
                  <a:pt x="6022004" y="168033"/>
                  <a:pt x="6005931" y="170290"/>
                </a:cubicBezTo>
                <a:cubicBezTo>
                  <a:pt x="5989857" y="172547"/>
                  <a:pt x="5980295" y="172895"/>
                  <a:pt x="5977244" y="171332"/>
                </a:cubicBezTo>
                <a:cubicBezTo>
                  <a:pt x="5976612" y="184664"/>
                  <a:pt x="5975923" y="196682"/>
                  <a:pt x="5975179" y="207385"/>
                </a:cubicBezTo>
                <a:cubicBezTo>
                  <a:pt x="5989218" y="205922"/>
                  <a:pt x="5999575" y="204195"/>
                  <a:pt x="6006247" y="202204"/>
                </a:cubicBezTo>
                <a:cubicBezTo>
                  <a:pt x="6012919" y="200214"/>
                  <a:pt x="6018615" y="200325"/>
                  <a:pt x="6023334" y="202539"/>
                </a:cubicBezTo>
                <a:cubicBezTo>
                  <a:pt x="6028053" y="204753"/>
                  <a:pt x="6030587" y="206502"/>
                  <a:pt x="6030934" y="207785"/>
                </a:cubicBezTo>
                <a:cubicBezTo>
                  <a:pt x="6031281" y="209069"/>
                  <a:pt x="6031976" y="208663"/>
                  <a:pt x="6033017" y="206567"/>
                </a:cubicBezTo>
                <a:cubicBezTo>
                  <a:pt x="6034059" y="204471"/>
                  <a:pt x="6034580" y="194648"/>
                  <a:pt x="6034580" y="177099"/>
                </a:cubicBezTo>
                <a:cubicBezTo>
                  <a:pt x="6034580" y="158495"/>
                  <a:pt x="6034388" y="139439"/>
                  <a:pt x="6034003" y="119930"/>
                </a:cubicBezTo>
                <a:cubicBezTo>
                  <a:pt x="6033619" y="100421"/>
                  <a:pt x="6032363" y="88937"/>
                  <a:pt x="6030236" y="85477"/>
                </a:cubicBezTo>
                <a:cubicBezTo>
                  <a:pt x="6029172" y="83746"/>
                  <a:pt x="6027458" y="82595"/>
                  <a:pt x="6025092" y="82021"/>
                </a:cubicBezTo>
                <a:close/>
                <a:moveTo>
                  <a:pt x="758535" y="72726"/>
                </a:moveTo>
                <a:cubicBezTo>
                  <a:pt x="763276" y="73218"/>
                  <a:pt x="767132" y="74742"/>
                  <a:pt x="770102" y="77300"/>
                </a:cubicBezTo>
                <a:cubicBezTo>
                  <a:pt x="776043" y="82416"/>
                  <a:pt x="775053" y="86711"/>
                  <a:pt x="767134" y="90183"/>
                </a:cubicBezTo>
                <a:cubicBezTo>
                  <a:pt x="759216" y="93656"/>
                  <a:pt x="745303" y="96766"/>
                  <a:pt x="725397" y="99513"/>
                </a:cubicBezTo>
                <a:cubicBezTo>
                  <a:pt x="705492" y="102260"/>
                  <a:pt x="690752" y="101197"/>
                  <a:pt x="681177" y="96322"/>
                </a:cubicBezTo>
                <a:cubicBezTo>
                  <a:pt x="671602" y="91448"/>
                  <a:pt x="670530" y="88140"/>
                  <a:pt x="677958" y="86397"/>
                </a:cubicBezTo>
                <a:cubicBezTo>
                  <a:pt x="685387" y="84655"/>
                  <a:pt x="694739" y="82978"/>
                  <a:pt x="706013" y="81365"/>
                </a:cubicBezTo>
                <a:cubicBezTo>
                  <a:pt x="716753" y="79840"/>
                  <a:pt x="728635" y="77502"/>
                  <a:pt x="741657" y="74352"/>
                </a:cubicBezTo>
                <a:cubicBezTo>
                  <a:pt x="748168" y="72777"/>
                  <a:pt x="753794" y="72235"/>
                  <a:pt x="758535" y="72726"/>
                </a:cubicBezTo>
                <a:close/>
                <a:moveTo>
                  <a:pt x="186724" y="72677"/>
                </a:moveTo>
                <a:cubicBezTo>
                  <a:pt x="178730" y="73062"/>
                  <a:pt x="165959" y="74488"/>
                  <a:pt x="148409" y="76956"/>
                </a:cubicBezTo>
                <a:cubicBezTo>
                  <a:pt x="154635" y="81334"/>
                  <a:pt x="156775" y="85824"/>
                  <a:pt x="154828" y="90425"/>
                </a:cubicBezTo>
                <a:cubicBezTo>
                  <a:pt x="152880" y="95026"/>
                  <a:pt x="151907" y="102517"/>
                  <a:pt x="151907" y="112898"/>
                </a:cubicBezTo>
                <a:cubicBezTo>
                  <a:pt x="151907" y="122795"/>
                  <a:pt x="152651" y="128761"/>
                  <a:pt x="154139" y="130795"/>
                </a:cubicBezTo>
                <a:cubicBezTo>
                  <a:pt x="155628" y="132829"/>
                  <a:pt x="158362" y="133864"/>
                  <a:pt x="162343" y="133902"/>
                </a:cubicBezTo>
                <a:cubicBezTo>
                  <a:pt x="166325" y="133939"/>
                  <a:pt x="171580" y="132770"/>
                  <a:pt x="178110" y="130395"/>
                </a:cubicBezTo>
                <a:cubicBezTo>
                  <a:pt x="184640" y="128020"/>
                  <a:pt x="191049" y="130379"/>
                  <a:pt x="197337" y="137473"/>
                </a:cubicBezTo>
                <a:cubicBezTo>
                  <a:pt x="203625" y="144568"/>
                  <a:pt x="197662" y="149649"/>
                  <a:pt x="179449" y="152719"/>
                </a:cubicBezTo>
                <a:cubicBezTo>
                  <a:pt x="161237" y="155789"/>
                  <a:pt x="148372" y="154700"/>
                  <a:pt x="140856" y="149454"/>
                </a:cubicBezTo>
                <a:cubicBezTo>
                  <a:pt x="133341" y="144208"/>
                  <a:pt x="129974" y="132497"/>
                  <a:pt x="130755" y="114321"/>
                </a:cubicBezTo>
                <a:cubicBezTo>
                  <a:pt x="131536" y="96146"/>
                  <a:pt x="130544" y="84801"/>
                  <a:pt x="127778" y="80286"/>
                </a:cubicBezTo>
                <a:lnTo>
                  <a:pt x="100543" y="83002"/>
                </a:lnTo>
                <a:cubicBezTo>
                  <a:pt x="106769" y="86475"/>
                  <a:pt x="108666" y="90416"/>
                  <a:pt x="106235" y="94825"/>
                </a:cubicBezTo>
                <a:cubicBezTo>
                  <a:pt x="103805" y="99234"/>
                  <a:pt x="99609" y="109788"/>
                  <a:pt x="93650" y="126488"/>
                </a:cubicBezTo>
                <a:cubicBezTo>
                  <a:pt x="87691" y="143188"/>
                  <a:pt x="76429" y="156006"/>
                  <a:pt x="59866" y="164942"/>
                </a:cubicBezTo>
                <a:cubicBezTo>
                  <a:pt x="55725" y="167176"/>
                  <a:pt x="52444" y="168732"/>
                  <a:pt x="50023" y="169610"/>
                </a:cubicBezTo>
                <a:lnTo>
                  <a:pt x="47375" y="169951"/>
                </a:lnTo>
                <a:lnTo>
                  <a:pt x="49978" y="191033"/>
                </a:lnTo>
                <a:cubicBezTo>
                  <a:pt x="61550" y="190301"/>
                  <a:pt x="79949" y="188382"/>
                  <a:pt x="105175" y="185275"/>
                </a:cubicBezTo>
                <a:cubicBezTo>
                  <a:pt x="130401" y="182168"/>
                  <a:pt x="148853" y="180017"/>
                  <a:pt x="160530" y="178820"/>
                </a:cubicBezTo>
                <a:cubicBezTo>
                  <a:pt x="172207" y="177623"/>
                  <a:pt x="180017" y="179555"/>
                  <a:pt x="183961" y="184615"/>
                </a:cubicBezTo>
                <a:cubicBezTo>
                  <a:pt x="187905" y="189675"/>
                  <a:pt x="192084" y="185365"/>
                  <a:pt x="196500" y="171685"/>
                </a:cubicBezTo>
                <a:cubicBezTo>
                  <a:pt x="200915" y="158006"/>
                  <a:pt x="204487" y="139266"/>
                  <a:pt x="207215" y="115465"/>
                </a:cubicBezTo>
                <a:cubicBezTo>
                  <a:pt x="209944" y="91665"/>
                  <a:pt x="209209" y="78488"/>
                  <a:pt x="205011" y="75933"/>
                </a:cubicBezTo>
                <a:cubicBezTo>
                  <a:pt x="200812" y="73378"/>
                  <a:pt x="194717" y="72293"/>
                  <a:pt x="186724" y="72677"/>
                </a:cubicBezTo>
                <a:close/>
                <a:moveTo>
                  <a:pt x="1263337" y="70315"/>
                </a:moveTo>
                <a:cubicBezTo>
                  <a:pt x="1270840" y="71543"/>
                  <a:pt x="1277445" y="73787"/>
                  <a:pt x="1283149" y="77049"/>
                </a:cubicBezTo>
                <a:cubicBezTo>
                  <a:pt x="1290541" y="80956"/>
                  <a:pt x="1293059" y="85908"/>
                  <a:pt x="1290703" y="91904"/>
                </a:cubicBezTo>
                <a:cubicBezTo>
                  <a:pt x="1288346" y="97901"/>
                  <a:pt x="1286979" y="110886"/>
                  <a:pt x="1286601" y="130860"/>
                </a:cubicBezTo>
                <a:cubicBezTo>
                  <a:pt x="1286222" y="150834"/>
                  <a:pt x="1286045" y="163525"/>
                  <a:pt x="1286070" y="168932"/>
                </a:cubicBezTo>
                <a:cubicBezTo>
                  <a:pt x="1286070" y="171995"/>
                  <a:pt x="1288486" y="171183"/>
                  <a:pt x="1293317" y="166495"/>
                </a:cubicBezTo>
                <a:cubicBezTo>
                  <a:pt x="1298147" y="161807"/>
                  <a:pt x="1308937" y="152080"/>
                  <a:pt x="1325686" y="137315"/>
                </a:cubicBezTo>
                <a:cubicBezTo>
                  <a:pt x="1342436" y="122550"/>
                  <a:pt x="1352473" y="116324"/>
                  <a:pt x="1355796" y="118637"/>
                </a:cubicBezTo>
                <a:cubicBezTo>
                  <a:pt x="1359120" y="120950"/>
                  <a:pt x="1354869" y="128879"/>
                  <a:pt x="1343044" y="142422"/>
                </a:cubicBezTo>
                <a:cubicBezTo>
                  <a:pt x="1331218" y="155965"/>
                  <a:pt x="1319978" y="168256"/>
                  <a:pt x="1309325" y="179294"/>
                </a:cubicBezTo>
                <a:cubicBezTo>
                  <a:pt x="1298671" y="190332"/>
                  <a:pt x="1290309" y="200908"/>
                  <a:pt x="1284238" y="211022"/>
                </a:cubicBezTo>
                <a:cubicBezTo>
                  <a:pt x="1278167" y="221137"/>
                  <a:pt x="1272918" y="226194"/>
                  <a:pt x="1268490" y="226194"/>
                </a:cubicBezTo>
                <a:cubicBezTo>
                  <a:pt x="1264063" y="226194"/>
                  <a:pt x="1259830" y="222916"/>
                  <a:pt x="1255793" y="216362"/>
                </a:cubicBezTo>
                <a:cubicBezTo>
                  <a:pt x="1251756" y="209807"/>
                  <a:pt x="1251700" y="203652"/>
                  <a:pt x="1255626" y="197898"/>
                </a:cubicBezTo>
                <a:cubicBezTo>
                  <a:pt x="1259551" y="192143"/>
                  <a:pt x="1262664" y="183728"/>
                  <a:pt x="1264965" y="172653"/>
                </a:cubicBezTo>
                <a:cubicBezTo>
                  <a:pt x="1267265" y="161577"/>
                  <a:pt x="1267650" y="145172"/>
                  <a:pt x="1266118" y="123437"/>
                </a:cubicBezTo>
                <a:cubicBezTo>
                  <a:pt x="1264586" y="101702"/>
                  <a:pt x="1261864" y="87108"/>
                  <a:pt x="1257951" y="79654"/>
                </a:cubicBezTo>
                <a:cubicBezTo>
                  <a:pt x="1254038" y="72200"/>
                  <a:pt x="1255833" y="69087"/>
                  <a:pt x="1263337" y="70315"/>
                </a:cubicBezTo>
                <a:close/>
                <a:moveTo>
                  <a:pt x="3840221" y="69133"/>
                </a:moveTo>
                <a:cubicBezTo>
                  <a:pt x="3847315" y="70355"/>
                  <a:pt x="3853454" y="72268"/>
                  <a:pt x="3858639" y="74873"/>
                </a:cubicBezTo>
                <a:cubicBezTo>
                  <a:pt x="3865038" y="77775"/>
                  <a:pt x="3867265" y="82221"/>
                  <a:pt x="3865317" y="88211"/>
                </a:cubicBezTo>
                <a:cubicBezTo>
                  <a:pt x="3863370" y="94202"/>
                  <a:pt x="3862979" y="108071"/>
                  <a:pt x="3864146" y="129818"/>
                </a:cubicBezTo>
                <a:cubicBezTo>
                  <a:pt x="3865311" y="151566"/>
                  <a:pt x="3864633" y="166839"/>
                  <a:pt x="3862108" y="175639"/>
                </a:cubicBezTo>
                <a:cubicBezTo>
                  <a:pt x="3859584" y="184438"/>
                  <a:pt x="3855932" y="186801"/>
                  <a:pt x="3851151" y="182727"/>
                </a:cubicBezTo>
                <a:cubicBezTo>
                  <a:pt x="3846370" y="178652"/>
                  <a:pt x="3843136" y="174032"/>
                  <a:pt x="3841449" y="168867"/>
                </a:cubicBezTo>
                <a:cubicBezTo>
                  <a:pt x="3839762" y="163701"/>
                  <a:pt x="3839502" y="158117"/>
                  <a:pt x="3840668" y="152114"/>
                </a:cubicBezTo>
                <a:cubicBezTo>
                  <a:pt x="3841834" y="146112"/>
                  <a:pt x="3842035" y="134364"/>
                  <a:pt x="3841272" y="116870"/>
                </a:cubicBezTo>
                <a:cubicBezTo>
                  <a:pt x="3840510" y="99377"/>
                  <a:pt x="3838370" y="86742"/>
                  <a:pt x="3834854" y="78965"/>
                </a:cubicBezTo>
                <a:cubicBezTo>
                  <a:pt x="3831338" y="71189"/>
                  <a:pt x="3833127" y="67912"/>
                  <a:pt x="3840221" y="69133"/>
                </a:cubicBezTo>
                <a:close/>
                <a:moveTo>
                  <a:pt x="1982174" y="67401"/>
                </a:moveTo>
                <a:cubicBezTo>
                  <a:pt x="1985487" y="67951"/>
                  <a:pt x="1989432" y="69701"/>
                  <a:pt x="1994008" y="72649"/>
                </a:cubicBezTo>
                <a:cubicBezTo>
                  <a:pt x="2003161" y="78547"/>
                  <a:pt x="2006091" y="83195"/>
                  <a:pt x="2002799" y="86593"/>
                </a:cubicBezTo>
                <a:cubicBezTo>
                  <a:pt x="1999506" y="89991"/>
                  <a:pt x="1997152" y="93808"/>
                  <a:pt x="1995739" y="98043"/>
                </a:cubicBezTo>
                <a:cubicBezTo>
                  <a:pt x="1994325" y="102279"/>
                  <a:pt x="1992443" y="109491"/>
                  <a:pt x="1990092" y="119679"/>
                </a:cubicBezTo>
                <a:cubicBezTo>
                  <a:pt x="1987742" y="129868"/>
                  <a:pt x="1985066" y="139594"/>
                  <a:pt x="1982065" y="148859"/>
                </a:cubicBezTo>
                <a:cubicBezTo>
                  <a:pt x="1991218" y="159364"/>
                  <a:pt x="1997590" y="169434"/>
                  <a:pt x="2001180" y="179071"/>
                </a:cubicBezTo>
                <a:cubicBezTo>
                  <a:pt x="2004771" y="188708"/>
                  <a:pt x="2005428" y="197026"/>
                  <a:pt x="2003152" y="204028"/>
                </a:cubicBezTo>
                <a:cubicBezTo>
                  <a:pt x="2000876" y="211029"/>
                  <a:pt x="1996464" y="210554"/>
                  <a:pt x="1989916" y="202604"/>
                </a:cubicBezTo>
                <a:cubicBezTo>
                  <a:pt x="1983367" y="194654"/>
                  <a:pt x="1976930" y="184230"/>
                  <a:pt x="1970605" y="171332"/>
                </a:cubicBezTo>
                <a:cubicBezTo>
                  <a:pt x="1966922" y="181254"/>
                  <a:pt x="1960705" y="191185"/>
                  <a:pt x="1951955" y="201125"/>
                </a:cubicBezTo>
                <a:cubicBezTo>
                  <a:pt x="1943206" y="211066"/>
                  <a:pt x="1933364" y="218898"/>
                  <a:pt x="1922432" y="224622"/>
                </a:cubicBezTo>
                <a:cubicBezTo>
                  <a:pt x="1911499" y="230345"/>
                  <a:pt x="1910370" y="227973"/>
                  <a:pt x="1919046" y="217506"/>
                </a:cubicBezTo>
                <a:cubicBezTo>
                  <a:pt x="1927721" y="207038"/>
                  <a:pt x="1935153" y="196577"/>
                  <a:pt x="1941342" y="186122"/>
                </a:cubicBezTo>
                <a:cubicBezTo>
                  <a:pt x="1947531" y="175666"/>
                  <a:pt x="1952882" y="164684"/>
                  <a:pt x="1957397" y="153175"/>
                </a:cubicBezTo>
                <a:cubicBezTo>
                  <a:pt x="1950948" y="143464"/>
                  <a:pt x="1944666" y="133923"/>
                  <a:pt x="1938551" y="124553"/>
                </a:cubicBezTo>
                <a:cubicBezTo>
                  <a:pt x="1932437" y="115183"/>
                  <a:pt x="1934304" y="112973"/>
                  <a:pt x="1944151" y="117921"/>
                </a:cubicBezTo>
                <a:cubicBezTo>
                  <a:pt x="1953999" y="122870"/>
                  <a:pt x="1960640" y="128178"/>
                  <a:pt x="1964076" y="133846"/>
                </a:cubicBezTo>
                <a:cubicBezTo>
                  <a:pt x="1965849" y="126789"/>
                  <a:pt x="1967514" y="118247"/>
                  <a:pt x="1969071" y="108219"/>
                </a:cubicBezTo>
                <a:cubicBezTo>
                  <a:pt x="1970627" y="98192"/>
                  <a:pt x="1970844" y="92974"/>
                  <a:pt x="1969722" y="92565"/>
                </a:cubicBezTo>
                <a:cubicBezTo>
                  <a:pt x="1968599" y="92155"/>
                  <a:pt x="1963694" y="93507"/>
                  <a:pt x="1955006" y="96620"/>
                </a:cubicBezTo>
                <a:cubicBezTo>
                  <a:pt x="1946319" y="99733"/>
                  <a:pt x="1938319" y="98691"/>
                  <a:pt x="1931008" y="93495"/>
                </a:cubicBezTo>
                <a:cubicBezTo>
                  <a:pt x="1923697" y="88298"/>
                  <a:pt x="1924909" y="85185"/>
                  <a:pt x="1934645" y="84156"/>
                </a:cubicBezTo>
                <a:cubicBezTo>
                  <a:pt x="1944381" y="83126"/>
                  <a:pt x="1952371" y="81325"/>
                  <a:pt x="1958615" y="78751"/>
                </a:cubicBezTo>
                <a:cubicBezTo>
                  <a:pt x="1964860" y="76178"/>
                  <a:pt x="1970032" y="73043"/>
                  <a:pt x="1974131" y="69347"/>
                </a:cubicBezTo>
                <a:cubicBezTo>
                  <a:pt x="1976180" y="67499"/>
                  <a:pt x="1978862" y="66851"/>
                  <a:pt x="1982174" y="67401"/>
                </a:cubicBezTo>
                <a:close/>
                <a:moveTo>
                  <a:pt x="6968120" y="64378"/>
                </a:moveTo>
                <a:cubicBezTo>
                  <a:pt x="6978893" y="63729"/>
                  <a:pt x="6988122" y="66520"/>
                  <a:pt x="6995805" y="72752"/>
                </a:cubicBezTo>
                <a:cubicBezTo>
                  <a:pt x="7006049" y="81061"/>
                  <a:pt x="7005002" y="85948"/>
                  <a:pt x="6992661" y="87411"/>
                </a:cubicBezTo>
                <a:cubicBezTo>
                  <a:pt x="6980320" y="88875"/>
                  <a:pt x="6964474" y="89994"/>
                  <a:pt x="6945120" y="90769"/>
                </a:cubicBezTo>
                <a:cubicBezTo>
                  <a:pt x="6925766" y="91544"/>
                  <a:pt x="6903036" y="93780"/>
                  <a:pt x="6876928" y="97476"/>
                </a:cubicBezTo>
                <a:cubicBezTo>
                  <a:pt x="6887049" y="101271"/>
                  <a:pt x="6890670" y="105286"/>
                  <a:pt x="6887793" y="109522"/>
                </a:cubicBezTo>
                <a:cubicBezTo>
                  <a:pt x="6884916" y="113757"/>
                  <a:pt x="6881684" y="119558"/>
                  <a:pt x="6878100" y="126925"/>
                </a:cubicBezTo>
                <a:cubicBezTo>
                  <a:pt x="6880717" y="126863"/>
                  <a:pt x="6885424" y="126665"/>
                  <a:pt x="6892220" y="126330"/>
                </a:cubicBezTo>
                <a:cubicBezTo>
                  <a:pt x="6899017" y="125995"/>
                  <a:pt x="6904952" y="124634"/>
                  <a:pt x="6910024" y="122246"/>
                </a:cubicBezTo>
                <a:cubicBezTo>
                  <a:pt x="6915096" y="119859"/>
                  <a:pt x="6920895" y="120107"/>
                  <a:pt x="6927418" y="122991"/>
                </a:cubicBezTo>
                <a:cubicBezTo>
                  <a:pt x="6933942" y="125874"/>
                  <a:pt x="6940192" y="129375"/>
                  <a:pt x="6946170" y="133492"/>
                </a:cubicBezTo>
                <a:cubicBezTo>
                  <a:pt x="6952149" y="137610"/>
                  <a:pt x="6953321" y="141923"/>
                  <a:pt x="6949687" y="146431"/>
                </a:cubicBezTo>
                <a:cubicBezTo>
                  <a:pt x="6946052" y="150939"/>
                  <a:pt x="6942115" y="161106"/>
                  <a:pt x="6937874" y="176932"/>
                </a:cubicBezTo>
                <a:cubicBezTo>
                  <a:pt x="6933632" y="192757"/>
                  <a:pt x="6929542" y="205404"/>
                  <a:pt x="6925604" y="214873"/>
                </a:cubicBezTo>
                <a:cubicBezTo>
                  <a:pt x="6921667" y="224343"/>
                  <a:pt x="6916616" y="233179"/>
                  <a:pt x="6910452" y="241383"/>
                </a:cubicBezTo>
                <a:cubicBezTo>
                  <a:pt x="6904288" y="249588"/>
                  <a:pt x="6896667" y="255141"/>
                  <a:pt x="6887588" y="258043"/>
                </a:cubicBezTo>
                <a:cubicBezTo>
                  <a:pt x="6878510" y="260945"/>
                  <a:pt x="6873307" y="258403"/>
                  <a:pt x="6871980" y="250415"/>
                </a:cubicBezTo>
                <a:cubicBezTo>
                  <a:pt x="6870652" y="242428"/>
                  <a:pt x="6864703" y="232869"/>
                  <a:pt x="6854130" y="221738"/>
                </a:cubicBezTo>
                <a:cubicBezTo>
                  <a:pt x="6843556" y="210607"/>
                  <a:pt x="6845250" y="208161"/>
                  <a:pt x="6859208" y="214399"/>
                </a:cubicBezTo>
                <a:cubicBezTo>
                  <a:pt x="6873168" y="220637"/>
                  <a:pt x="6882162" y="223757"/>
                  <a:pt x="6886193" y="223757"/>
                </a:cubicBezTo>
                <a:cubicBezTo>
                  <a:pt x="6889976" y="223757"/>
                  <a:pt x="6893830" y="220023"/>
                  <a:pt x="6897755" y="212557"/>
                </a:cubicBezTo>
                <a:cubicBezTo>
                  <a:pt x="6901680" y="205091"/>
                  <a:pt x="6905782" y="194534"/>
                  <a:pt x="6910062" y="180885"/>
                </a:cubicBezTo>
                <a:cubicBezTo>
                  <a:pt x="6914340" y="167236"/>
                  <a:pt x="6916480" y="157416"/>
                  <a:pt x="6916480" y="151426"/>
                </a:cubicBezTo>
                <a:cubicBezTo>
                  <a:pt x="6916480" y="146626"/>
                  <a:pt x="6915186" y="143492"/>
                  <a:pt x="6912600" y="142022"/>
                </a:cubicBezTo>
                <a:cubicBezTo>
                  <a:pt x="6910015" y="140552"/>
                  <a:pt x="6906561" y="140013"/>
                  <a:pt x="6902238" y="140404"/>
                </a:cubicBezTo>
                <a:cubicBezTo>
                  <a:pt x="6897916" y="140794"/>
                  <a:pt x="6892958" y="140990"/>
                  <a:pt x="6887365" y="140990"/>
                </a:cubicBezTo>
                <a:cubicBezTo>
                  <a:pt x="6882230" y="140990"/>
                  <a:pt x="6877418" y="139817"/>
                  <a:pt x="6872928" y="137473"/>
                </a:cubicBezTo>
                <a:cubicBezTo>
                  <a:pt x="6866728" y="152604"/>
                  <a:pt x="6858676" y="166907"/>
                  <a:pt x="6848772" y="180382"/>
                </a:cubicBezTo>
                <a:cubicBezTo>
                  <a:pt x="6838868" y="193858"/>
                  <a:pt x="6827186" y="206334"/>
                  <a:pt x="6813723" y="217813"/>
                </a:cubicBezTo>
                <a:cubicBezTo>
                  <a:pt x="6800260" y="229291"/>
                  <a:pt x="6784252" y="238813"/>
                  <a:pt x="6765698" y="246378"/>
                </a:cubicBezTo>
                <a:cubicBezTo>
                  <a:pt x="6747144" y="253944"/>
                  <a:pt x="6745358" y="251476"/>
                  <a:pt x="6760340" y="238974"/>
                </a:cubicBezTo>
                <a:cubicBezTo>
                  <a:pt x="6775322" y="226473"/>
                  <a:pt x="6788032" y="215001"/>
                  <a:pt x="6798468" y="204558"/>
                </a:cubicBezTo>
                <a:cubicBezTo>
                  <a:pt x="6808904" y="194115"/>
                  <a:pt x="6818963" y="182122"/>
                  <a:pt x="6828643" y="168579"/>
                </a:cubicBezTo>
                <a:cubicBezTo>
                  <a:pt x="6838324" y="155035"/>
                  <a:pt x="6845653" y="141746"/>
                  <a:pt x="6850632" y="128711"/>
                </a:cubicBezTo>
                <a:cubicBezTo>
                  <a:pt x="6855612" y="115676"/>
                  <a:pt x="6858492" y="106145"/>
                  <a:pt x="6859274" y="100118"/>
                </a:cubicBezTo>
                <a:cubicBezTo>
                  <a:pt x="6840236" y="102449"/>
                  <a:pt x="6823518" y="105172"/>
                  <a:pt x="6809118" y="108285"/>
                </a:cubicBezTo>
                <a:cubicBezTo>
                  <a:pt x="6794720" y="111398"/>
                  <a:pt x="6784968" y="113149"/>
                  <a:pt x="6779864" y="113540"/>
                </a:cubicBezTo>
                <a:cubicBezTo>
                  <a:pt x="6774761" y="113931"/>
                  <a:pt x="6767264" y="110799"/>
                  <a:pt x="6757373" y="104145"/>
                </a:cubicBezTo>
                <a:cubicBezTo>
                  <a:pt x="6747482" y="97491"/>
                  <a:pt x="6748788" y="94164"/>
                  <a:pt x="6761289" y="94164"/>
                </a:cubicBezTo>
                <a:cubicBezTo>
                  <a:pt x="6771968" y="94164"/>
                  <a:pt x="6784866" y="93005"/>
                  <a:pt x="6799984" y="90686"/>
                </a:cubicBezTo>
                <a:cubicBezTo>
                  <a:pt x="6815102" y="88366"/>
                  <a:pt x="6841089" y="84683"/>
                  <a:pt x="6877942" y="79635"/>
                </a:cubicBezTo>
                <a:cubicBezTo>
                  <a:pt x="6914796" y="74587"/>
                  <a:pt x="6941092" y="70101"/>
                  <a:pt x="6956830" y="66175"/>
                </a:cubicBezTo>
                <a:cubicBezTo>
                  <a:pt x="6960765" y="65194"/>
                  <a:pt x="6964528" y="64595"/>
                  <a:pt x="6968120" y="64378"/>
                </a:cubicBezTo>
                <a:close/>
                <a:moveTo>
                  <a:pt x="5342734" y="60436"/>
                </a:moveTo>
                <a:cubicBezTo>
                  <a:pt x="5328099" y="62768"/>
                  <a:pt x="5315871" y="64628"/>
                  <a:pt x="5306048" y="66017"/>
                </a:cubicBezTo>
                <a:cubicBezTo>
                  <a:pt x="5313824" y="69726"/>
                  <a:pt x="5316915" y="73577"/>
                  <a:pt x="5315322" y="77570"/>
                </a:cubicBezTo>
                <a:cubicBezTo>
                  <a:pt x="5313728" y="81564"/>
                  <a:pt x="5312193" y="90593"/>
                  <a:pt x="5310717" y="104657"/>
                </a:cubicBezTo>
                <a:cubicBezTo>
                  <a:pt x="5320813" y="103975"/>
                  <a:pt x="5332874" y="102579"/>
                  <a:pt x="5346901" y="100471"/>
                </a:cubicBezTo>
                <a:cubicBezTo>
                  <a:pt x="5348364" y="80590"/>
                  <a:pt x="5346976" y="67245"/>
                  <a:pt x="5342734" y="60436"/>
                </a:cubicBezTo>
                <a:close/>
                <a:moveTo>
                  <a:pt x="5025935" y="60436"/>
                </a:moveTo>
                <a:cubicBezTo>
                  <a:pt x="5012205" y="62743"/>
                  <a:pt x="5000473" y="64083"/>
                  <a:pt x="4990737" y="64455"/>
                </a:cubicBezTo>
                <a:cubicBezTo>
                  <a:pt x="5002408" y="69068"/>
                  <a:pt x="5007272" y="74315"/>
                  <a:pt x="5005331" y="80193"/>
                </a:cubicBezTo>
                <a:cubicBezTo>
                  <a:pt x="5003390" y="86072"/>
                  <a:pt x="5002420" y="95392"/>
                  <a:pt x="5002420" y="108154"/>
                </a:cubicBezTo>
                <a:cubicBezTo>
                  <a:pt x="5008113" y="108216"/>
                  <a:pt x="5015889" y="107268"/>
                  <a:pt x="5025749" y="105308"/>
                </a:cubicBezTo>
                <a:cubicBezTo>
                  <a:pt x="5027993" y="79772"/>
                  <a:pt x="5028056" y="64814"/>
                  <a:pt x="5025935" y="60436"/>
                </a:cubicBezTo>
                <a:close/>
                <a:moveTo>
                  <a:pt x="6027992" y="59987"/>
                </a:moveTo>
                <a:cubicBezTo>
                  <a:pt x="6030127" y="60079"/>
                  <a:pt x="6032962" y="60846"/>
                  <a:pt x="6036496" y="62287"/>
                </a:cubicBezTo>
                <a:cubicBezTo>
                  <a:pt x="6043566" y="65171"/>
                  <a:pt x="6050483" y="68613"/>
                  <a:pt x="6057249" y="72612"/>
                </a:cubicBezTo>
                <a:cubicBezTo>
                  <a:pt x="6064014" y="76612"/>
                  <a:pt x="6065257" y="81973"/>
                  <a:pt x="6060979" y="88695"/>
                </a:cubicBezTo>
                <a:cubicBezTo>
                  <a:pt x="6056700" y="95417"/>
                  <a:pt x="6055134" y="107144"/>
                  <a:pt x="6056281" y="123874"/>
                </a:cubicBezTo>
                <a:cubicBezTo>
                  <a:pt x="6057428" y="140605"/>
                  <a:pt x="6058594" y="159785"/>
                  <a:pt x="6059779" y="181415"/>
                </a:cubicBezTo>
                <a:cubicBezTo>
                  <a:pt x="6060963" y="203045"/>
                  <a:pt x="6059720" y="219161"/>
                  <a:pt x="6056049" y="229765"/>
                </a:cubicBezTo>
                <a:cubicBezTo>
                  <a:pt x="6052377" y="240369"/>
                  <a:pt x="6047528" y="248068"/>
                  <a:pt x="6041501" y="252862"/>
                </a:cubicBezTo>
                <a:cubicBezTo>
                  <a:pt x="6035473" y="257655"/>
                  <a:pt x="6030965" y="253209"/>
                  <a:pt x="6027976" y="239523"/>
                </a:cubicBezTo>
                <a:cubicBezTo>
                  <a:pt x="6024987" y="225837"/>
                  <a:pt x="6021505" y="218833"/>
                  <a:pt x="6017530" y="218510"/>
                </a:cubicBezTo>
                <a:cubicBezTo>
                  <a:pt x="6013555" y="218188"/>
                  <a:pt x="5999296" y="219844"/>
                  <a:pt x="5974751" y="223478"/>
                </a:cubicBezTo>
                <a:cubicBezTo>
                  <a:pt x="5970807" y="245529"/>
                  <a:pt x="5965394" y="250995"/>
                  <a:pt x="5958510" y="239877"/>
                </a:cubicBezTo>
                <a:cubicBezTo>
                  <a:pt x="5951627" y="228758"/>
                  <a:pt x="5949550" y="217819"/>
                  <a:pt x="5952278" y="207060"/>
                </a:cubicBezTo>
                <a:cubicBezTo>
                  <a:pt x="5955006" y="196301"/>
                  <a:pt x="5956759" y="175152"/>
                  <a:pt x="5957534" y="143613"/>
                </a:cubicBezTo>
                <a:cubicBezTo>
                  <a:pt x="5958309" y="112073"/>
                  <a:pt x="5956752" y="91665"/>
                  <a:pt x="5952864" y="82388"/>
                </a:cubicBezTo>
                <a:cubicBezTo>
                  <a:pt x="5948976" y="73111"/>
                  <a:pt x="5951171" y="69834"/>
                  <a:pt x="5959450" y="72556"/>
                </a:cubicBezTo>
                <a:cubicBezTo>
                  <a:pt x="5967728" y="75279"/>
                  <a:pt x="5980137" y="74786"/>
                  <a:pt x="5996675" y="71077"/>
                </a:cubicBezTo>
                <a:cubicBezTo>
                  <a:pt x="6013214" y="67369"/>
                  <a:pt x="6022218" y="64256"/>
                  <a:pt x="6023688" y="61739"/>
                </a:cubicBezTo>
                <a:cubicBezTo>
                  <a:pt x="6024423" y="60480"/>
                  <a:pt x="6025857" y="59896"/>
                  <a:pt x="6027992" y="59987"/>
                </a:cubicBezTo>
                <a:close/>
                <a:moveTo>
                  <a:pt x="2642845" y="56309"/>
                </a:moveTo>
                <a:cubicBezTo>
                  <a:pt x="2645430" y="55926"/>
                  <a:pt x="2648362" y="56157"/>
                  <a:pt x="2651643" y="57004"/>
                </a:cubicBezTo>
                <a:cubicBezTo>
                  <a:pt x="2658204" y="58697"/>
                  <a:pt x="2663856" y="62213"/>
                  <a:pt x="2668600" y="67552"/>
                </a:cubicBezTo>
                <a:cubicBezTo>
                  <a:pt x="2673344" y="72891"/>
                  <a:pt x="2673046" y="77161"/>
                  <a:pt x="2667707" y="80361"/>
                </a:cubicBezTo>
                <a:cubicBezTo>
                  <a:pt x="2662368" y="83560"/>
                  <a:pt x="2656083" y="92744"/>
                  <a:pt x="2648852" y="107912"/>
                </a:cubicBezTo>
                <a:cubicBezTo>
                  <a:pt x="2656641" y="115962"/>
                  <a:pt x="2656529" y="120761"/>
                  <a:pt x="2648517" y="122312"/>
                </a:cubicBezTo>
                <a:cubicBezTo>
                  <a:pt x="2640505" y="123862"/>
                  <a:pt x="2623781" y="126820"/>
                  <a:pt x="2598344" y="131185"/>
                </a:cubicBezTo>
                <a:cubicBezTo>
                  <a:pt x="2596223" y="154502"/>
                  <a:pt x="2596889" y="168579"/>
                  <a:pt x="2600343" y="173415"/>
                </a:cubicBezTo>
                <a:cubicBezTo>
                  <a:pt x="2603798" y="178252"/>
                  <a:pt x="2610538" y="180851"/>
                  <a:pt x="2620565" y="181210"/>
                </a:cubicBezTo>
                <a:cubicBezTo>
                  <a:pt x="2630593" y="181570"/>
                  <a:pt x="2639290" y="181049"/>
                  <a:pt x="2646657" y="179648"/>
                </a:cubicBezTo>
                <a:cubicBezTo>
                  <a:pt x="2654024" y="178246"/>
                  <a:pt x="2659137" y="174860"/>
                  <a:pt x="2661995" y="169490"/>
                </a:cubicBezTo>
                <a:cubicBezTo>
                  <a:pt x="2664855" y="164120"/>
                  <a:pt x="2667949" y="157224"/>
                  <a:pt x="2671279" y="148803"/>
                </a:cubicBezTo>
                <a:cubicBezTo>
                  <a:pt x="2674609" y="140382"/>
                  <a:pt x="2676943" y="142509"/>
                  <a:pt x="2678283" y="155184"/>
                </a:cubicBezTo>
                <a:cubicBezTo>
                  <a:pt x="2679622" y="167859"/>
                  <a:pt x="2682056" y="176963"/>
                  <a:pt x="2685585" y="182494"/>
                </a:cubicBezTo>
                <a:cubicBezTo>
                  <a:pt x="2689113" y="188025"/>
                  <a:pt x="2684915" y="192800"/>
                  <a:pt x="2672990" y="196819"/>
                </a:cubicBezTo>
                <a:cubicBezTo>
                  <a:pt x="2661065" y="200837"/>
                  <a:pt x="2645181" y="202648"/>
                  <a:pt x="2625338" y="202251"/>
                </a:cubicBezTo>
                <a:cubicBezTo>
                  <a:pt x="2605493" y="201854"/>
                  <a:pt x="2592561" y="197554"/>
                  <a:pt x="2586540" y="189349"/>
                </a:cubicBezTo>
                <a:cubicBezTo>
                  <a:pt x="2580518" y="181145"/>
                  <a:pt x="2577899" y="169394"/>
                  <a:pt x="2578680" y="154096"/>
                </a:cubicBezTo>
                <a:cubicBezTo>
                  <a:pt x="2579461" y="138797"/>
                  <a:pt x="2578487" y="127511"/>
                  <a:pt x="2575759" y="120237"/>
                </a:cubicBezTo>
                <a:cubicBezTo>
                  <a:pt x="2573030" y="112963"/>
                  <a:pt x="2575238" y="110300"/>
                  <a:pt x="2582382" y="112247"/>
                </a:cubicBezTo>
                <a:cubicBezTo>
                  <a:pt x="2589525" y="114194"/>
                  <a:pt x="2596561" y="114799"/>
                  <a:pt x="2603487" y="114061"/>
                </a:cubicBezTo>
                <a:cubicBezTo>
                  <a:pt x="2610414" y="113323"/>
                  <a:pt x="2618262" y="111608"/>
                  <a:pt x="2627030" y="108917"/>
                </a:cubicBezTo>
                <a:cubicBezTo>
                  <a:pt x="2629870" y="101079"/>
                  <a:pt x="2632056" y="93957"/>
                  <a:pt x="2633588" y="87551"/>
                </a:cubicBezTo>
                <a:cubicBezTo>
                  <a:pt x="2635119" y="81145"/>
                  <a:pt x="2633374" y="78693"/>
                  <a:pt x="2628351" y="80193"/>
                </a:cubicBezTo>
                <a:cubicBezTo>
                  <a:pt x="2623328" y="81694"/>
                  <a:pt x="2616618" y="83250"/>
                  <a:pt x="2608222" y="84863"/>
                </a:cubicBezTo>
                <a:cubicBezTo>
                  <a:pt x="2599826" y="86475"/>
                  <a:pt x="2592025" y="84621"/>
                  <a:pt x="2584819" y="79300"/>
                </a:cubicBezTo>
                <a:cubicBezTo>
                  <a:pt x="2577613" y="73980"/>
                  <a:pt x="2578782" y="71053"/>
                  <a:pt x="2588326" y="70519"/>
                </a:cubicBezTo>
                <a:cubicBezTo>
                  <a:pt x="2597869" y="69986"/>
                  <a:pt x="2607279" y="68789"/>
                  <a:pt x="2616557" y="66929"/>
                </a:cubicBezTo>
                <a:cubicBezTo>
                  <a:pt x="2625833" y="65069"/>
                  <a:pt x="2632360" y="62526"/>
                  <a:pt x="2636137" y="59301"/>
                </a:cubicBezTo>
                <a:cubicBezTo>
                  <a:pt x="2638025" y="57689"/>
                  <a:pt x="2640261" y="56692"/>
                  <a:pt x="2642845" y="56309"/>
                </a:cubicBezTo>
                <a:close/>
                <a:moveTo>
                  <a:pt x="1331705" y="56271"/>
                </a:moveTo>
                <a:cubicBezTo>
                  <a:pt x="1334446" y="55306"/>
                  <a:pt x="1339214" y="55333"/>
                  <a:pt x="1346011" y="56353"/>
                </a:cubicBezTo>
                <a:cubicBezTo>
                  <a:pt x="1359604" y="58393"/>
                  <a:pt x="1368968" y="62427"/>
                  <a:pt x="1374102" y="68454"/>
                </a:cubicBezTo>
                <a:cubicBezTo>
                  <a:pt x="1379237" y="74482"/>
                  <a:pt x="1381054" y="81657"/>
                  <a:pt x="1379553" y="89979"/>
                </a:cubicBezTo>
                <a:cubicBezTo>
                  <a:pt x="1378052" y="98301"/>
                  <a:pt x="1373147" y="99972"/>
                  <a:pt x="1364838" y="94992"/>
                </a:cubicBezTo>
                <a:cubicBezTo>
                  <a:pt x="1356528" y="90013"/>
                  <a:pt x="1349298" y="84832"/>
                  <a:pt x="1343146" y="79449"/>
                </a:cubicBezTo>
                <a:cubicBezTo>
                  <a:pt x="1336722" y="73818"/>
                  <a:pt x="1332195" y="68051"/>
                  <a:pt x="1329565" y="62148"/>
                </a:cubicBezTo>
                <a:cubicBezTo>
                  <a:pt x="1328251" y="59196"/>
                  <a:pt x="1328964" y="57237"/>
                  <a:pt x="1331705" y="56271"/>
                </a:cubicBezTo>
                <a:close/>
                <a:moveTo>
                  <a:pt x="3778085" y="51069"/>
                </a:moveTo>
                <a:cubicBezTo>
                  <a:pt x="3774104" y="51832"/>
                  <a:pt x="3762130" y="54694"/>
                  <a:pt x="3742162" y="59655"/>
                </a:cubicBezTo>
                <a:cubicBezTo>
                  <a:pt x="3742882" y="69887"/>
                  <a:pt x="3744258" y="81384"/>
                  <a:pt x="3746292" y="94146"/>
                </a:cubicBezTo>
                <a:cubicBezTo>
                  <a:pt x="3758992" y="90388"/>
                  <a:pt x="3770855" y="87132"/>
                  <a:pt x="3781881" y="84379"/>
                </a:cubicBezTo>
                <a:cubicBezTo>
                  <a:pt x="3783332" y="72051"/>
                  <a:pt x="3784057" y="62880"/>
                  <a:pt x="3784057" y="56864"/>
                </a:cubicBezTo>
                <a:cubicBezTo>
                  <a:pt x="3784057" y="52238"/>
                  <a:pt x="3782067" y="50307"/>
                  <a:pt x="3778085" y="51069"/>
                </a:cubicBezTo>
                <a:close/>
                <a:moveTo>
                  <a:pt x="206874" y="48288"/>
                </a:moveTo>
                <a:cubicBezTo>
                  <a:pt x="210869" y="48428"/>
                  <a:pt x="214898" y="49621"/>
                  <a:pt x="218963" y="51869"/>
                </a:cubicBezTo>
                <a:cubicBezTo>
                  <a:pt x="227093" y="56365"/>
                  <a:pt x="234680" y="61447"/>
                  <a:pt x="241725" y="67115"/>
                </a:cubicBezTo>
                <a:cubicBezTo>
                  <a:pt x="248769" y="72783"/>
                  <a:pt x="249730" y="78779"/>
                  <a:pt x="244608" y="85105"/>
                </a:cubicBezTo>
                <a:cubicBezTo>
                  <a:pt x="239486" y="91430"/>
                  <a:pt x="234807" y="108244"/>
                  <a:pt x="230572" y="135548"/>
                </a:cubicBezTo>
                <a:cubicBezTo>
                  <a:pt x="226336" y="162852"/>
                  <a:pt x="222823" y="182689"/>
                  <a:pt x="220033" y="195061"/>
                </a:cubicBezTo>
                <a:cubicBezTo>
                  <a:pt x="217242" y="207432"/>
                  <a:pt x="211758" y="219217"/>
                  <a:pt x="203578" y="230417"/>
                </a:cubicBezTo>
                <a:cubicBezTo>
                  <a:pt x="195399" y="241616"/>
                  <a:pt x="189778" y="242183"/>
                  <a:pt x="186714" y="232119"/>
                </a:cubicBezTo>
                <a:cubicBezTo>
                  <a:pt x="183651" y="222054"/>
                  <a:pt x="181623" y="214935"/>
                  <a:pt x="180631" y="210762"/>
                </a:cubicBezTo>
                <a:cubicBezTo>
                  <a:pt x="179639" y="206589"/>
                  <a:pt x="176082" y="203643"/>
                  <a:pt x="169962" y="201925"/>
                </a:cubicBezTo>
                <a:cubicBezTo>
                  <a:pt x="163841" y="200208"/>
                  <a:pt x="146360" y="200515"/>
                  <a:pt x="117519" y="202846"/>
                </a:cubicBezTo>
                <a:cubicBezTo>
                  <a:pt x="88677" y="205178"/>
                  <a:pt x="66380" y="206697"/>
                  <a:pt x="50630" y="207404"/>
                </a:cubicBezTo>
                <a:cubicBezTo>
                  <a:pt x="45085" y="220712"/>
                  <a:pt x="40518" y="223391"/>
                  <a:pt x="36928" y="215441"/>
                </a:cubicBezTo>
                <a:cubicBezTo>
                  <a:pt x="33338" y="207491"/>
                  <a:pt x="30178" y="195333"/>
                  <a:pt x="27449" y="178969"/>
                </a:cubicBezTo>
                <a:cubicBezTo>
                  <a:pt x="24721" y="162604"/>
                  <a:pt x="21809" y="145718"/>
                  <a:pt x="18715" y="128311"/>
                </a:cubicBezTo>
                <a:cubicBezTo>
                  <a:pt x="15621" y="110905"/>
                  <a:pt x="12780" y="99426"/>
                  <a:pt x="10195" y="93876"/>
                </a:cubicBezTo>
                <a:cubicBezTo>
                  <a:pt x="7609" y="88326"/>
                  <a:pt x="4682" y="82509"/>
                  <a:pt x="1414" y="76426"/>
                </a:cubicBezTo>
                <a:cubicBezTo>
                  <a:pt x="-1854" y="70343"/>
                  <a:pt x="543" y="67899"/>
                  <a:pt x="8604" y="69096"/>
                </a:cubicBezTo>
                <a:cubicBezTo>
                  <a:pt x="16666" y="70293"/>
                  <a:pt x="23137" y="71267"/>
                  <a:pt x="28017" y="72017"/>
                </a:cubicBezTo>
                <a:cubicBezTo>
                  <a:pt x="32897" y="72767"/>
                  <a:pt x="59984" y="70442"/>
                  <a:pt x="109277" y="65041"/>
                </a:cubicBezTo>
                <a:cubicBezTo>
                  <a:pt x="158570" y="59639"/>
                  <a:pt x="187142" y="54970"/>
                  <a:pt x="194993" y="51032"/>
                </a:cubicBezTo>
                <a:cubicBezTo>
                  <a:pt x="198918" y="49063"/>
                  <a:pt x="202878" y="48149"/>
                  <a:pt x="206874" y="48288"/>
                </a:cubicBezTo>
                <a:close/>
                <a:moveTo>
                  <a:pt x="3441976" y="46316"/>
                </a:moveTo>
                <a:cubicBezTo>
                  <a:pt x="3446391" y="46316"/>
                  <a:pt x="3453538" y="48387"/>
                  <a:pt x="3463417" y="52530"/>
                </a:cubicBezTo>
                <a:cubicBezTo>
                  <a:pt x="3473295" y="56672"/>
                  <a:pt x="3475782" y="61332"/>
                  <a:pt x="3470876" y="66510"/>
                </a:cubicBezTo>
                <a:cubicBezTo>
                  <a:pt x="3465971" y="71688"/>
                  <a:pt x="3462018" y="77279"/>
                  <a:pt x="3459017" y="83281"/>
                </a:cubicBezTo>
                <a:cubicBezTo>
                  <a:pt x="3447904" y="99925"/>
                  <a:pt x="3436628" y="113769"/>
                  <a:pt x="3425186" y="124814"/>
                </a:cubicBezTo>
                <a:cubicBezTo>
                  <a:pt x="3413745" y="135858"/>
                  <a:pt x="3402825" y="144785"/>
                  <a:pt x="3392425" y="151594"/>
                </a:cubicBezTo>
                <a:cubicBezTo>
                  <a:pt x="3382026" y="158402"/>
                  <a:pt x="3373664" y="162421"/>
                  <a:pt x="3367338" y="163649"/>
                </a:cubicBezTo>
                <a:cubicBezTo>
                  <a:pt x="3361013" y="164876"/>
                  <a:pt x="3360185" y="162722"/>
                  <a:pt x="3364855" y="157184"/>
                </a:cubicBezTo>
                <a:cubicBezTo>
                  <a:pt x="3369524" y="151646"/>
                  <a:pt x="3376990" y="144254"/>
                  <a:pt x="3387254" y="135008"/>
                </a:cubicBezTo>
                <a:cubicBezTo>
                  <a:pt x="3397517" y="125763"/>
                  <a:pt x="3407649" y="114024"/>
                  <a:pt x="3417652" y="99792"/>
                </a:cubicBezTo>
                <a:cubicBezTo>
                  <a:pt x="3427654" y="85560"/>
                  <a:pt x="3433223" y="75493"/>
                  <a:pt x="3434358" y="69589"/>
                </a:cubicBezTo>
                <a:cubicBezTo>
                  <a:pt x="3435493" y="63686"/>
                  <a:pt x="3435477" y="58331"/>
                  <a:pt x="3434311" y="53525"/>
                </a:cubicBezTo>
                <a:cubicBezTo>
                  <a:pt x="3433145" y="48719"/>
                  <a:pt x="3435700" y="46316"/>
                  <a:pt x="3441976" y="46316"/>
                </a:cubicBezTo>
                <a:close/>
                <a:moveTo>
                  <a:pt x="2204317" y="39182"/>
                </a:moveTo>
                <a:cubicBezTo>
                  <a:pt x="2206682" y="39532"/>
                  <a:pt x="2209611" y="40534"/>
                  <a:pt x="2213102" y="42186"/>
                </a:cubicBezTo>
                <a:cubicBezTo>
                  <a:pt x="2227067" y="48797"/>
                  <a:pt x="2235070" y="56598"/>
                  <a:pt x="2237110" y="65589"/>
                </a:cubicBezTo>
                <a:cubicBezTo>
                  <a:pt x="2239150" y="74581"/>
                  <a:pt x="2237780" y="81223"/>
                  <a:pt x="2232998" y="85514"/>
                </a:cubicBezTo>
                <a:cubicBezTo>
                  <a:pt x="2228217" y="89805"/>
                  <a:pt x="2222435" y="88174"/>
                  <a:pt x="2215651" y="80621"/>
                </a:cubicBezTo>
                <a:cubicBezTo>
                  <a:pt x="2208867" y="73068"/>
                  <a:pt x="2203056" y="64064"/>
                  <a:pt x="2198219" y="53609"/>
                </a:cubicBezTo>
                <a:cubicBezTo>
                  <a:pt x="2195187" y="42940"/>
                  <a:pt x="2197219" y="38131"/>
                  <a:pt x="2204317" y="39182"/>
                </a:cubicBezTo>
                <a:close/>
                <a:moveTo>
                  <a:pt x="1427252" y="38131"/>
                </a:moveTo>
                <a:cubicBezTo>
                  <a:pt x="1431122" y="38131"/>
                  <a:pt x="1437354" y="40512"/>
                  <a:pt x="1445949" y="45274"/>
                </a:cubicBezTo>
                <a:cubicBezTo>
                  <a:pt x="1454544" y="50037"/>
                  <a:pt x="1458624" y="54120"/>
                  <a:pt x="1458190" y="57525"/>
                </a:cubicBezTo>
                <a:cubicBezTo>
                  <a:pt x="1457756" y="60929"/>
                  <a:pt x="1456364" y="64982"/>
                  <a:pt x="1454014" y="69682"/>
                </a:cubicBezTo>
                <a:cubicBezTo>
                  <a:pt x="1451663" y="74383"/>
                  <a:pt x="1447753" y="87464"/>
                  <a:pt x="1442284" y="108926"/>
                </a:cubicBezTo>
                <a:cubicBezTo>
                  <a:pt x="1436815" y="130389"/>
                  <a:pt x="1428716" y="149442"/>
                  <a:pt x="1417988" y="166086"/>
                </a:cubicBezTo>
                <a:cubicBezTo>
                  <a:pt x="1440610" y="178575"/>
                  <a:pt x="1455778" y="188069"/>
                  <a:pt x="1463492" y="194568"/>
                </a:cubicBezTo>
                <a:cubicBezTo>
                  <a:pt x="1471206" y="201066"/>
                  <a:pt x="1475668" y="208471"/>
                  <a:pt x="1476877" y="216780"/>
                </a:cubicBezTo>
                <a:cubicBezTo>
                  <a:pt x="1478087" y="225090"/>
                  <a:pt x="1476778" y="232044"/>
                  <a:pt x="1472952" y="237644"/>
                </a:cubicBezTo>
                <a:cubicBezTo>
                  <a:pt x="1469126" y="243244"/>
                  <a:pt x="1463951" y="241901"/>
                  <a:pt x="1457427" y="233616"/>
                </a:cubicBezTo>
                <a:cubicBezTo>
                  <a:pt x="1450904" y="225332"/>
                  <a:pt x="1445146" y="217546"/>
                  <a:pt x="1440154" y="210260"/>
                </a:cubicBezTo>
                <a:cubicBezTo>
                  <a:pt x="1435162" y="202973"/>
                  <a:pt x="1425907" y="191163"/>
                  <a:pt x="1412388" y="174829"/>
                </a:cubicBezTo>
                <a:cubicBezTo>
                  <a:pt x="1398374" y="195888"/>
                  <a:pt x="1383965" y="211826"/>
                  <a:pt x="1369163" y="222640"/>
                </a:cubicBezTo>
                <a:cubicBezTo>
                  <a:pt x="1354361" y="233455"/>
                  <a:pt x="1340485" y="240255"/>
                  <a:pt x="1327538" y="243039"/>
                </a:cubicBezTo>
                <a:cubicBezTo>
                  <a:pt x="1314590" y="245823"/>
                  <a:pt x="1308345" y="245653"/>
                  <a:pt x="1308804" y="242528"/>
                </a:cubicBezTo>
                <a:cubicBezTo>
                  <a:pt x="1309263" y="239402"/>
                  <a:pt x="1316410" y="233883"/>
                  <a:pt x="1330245" y="225970"/>
                </a:cubicBezTo>
                <a:cubicBezTo>
                  <a:pt x="1344079" y="218058"/>
                  <a:pt x="1358283" y="205857"/>
                  <a:pt x="1372856" y="189368"/>
                </a:cubicBezTo>
                <a:cubicBezTo>
                  <a:pt x="1387429" y="172879"/>
                  <a:pt x="1398764" y="155389"/>
                  <a:pt x="1406863" y="136897"/>
                </a:cubicBezTo>
                <a:cubicBezTo>
                  <a:pt x="1414962" y="118405"/>
                  <a:pt x="1420372" y="101274"/>
                  <a:pt x="1423095" y="85505"/>
                </a:cubicBezTo>
                <a:cubicBezTo>
                  <a:pt x="1425817" y="69735"/>
                  <a:pt x="1426012" y="57897"/>
                  <a:pt x="1423680" y="49990"/>
                </a:cubicBezTo>
                <a:cubicBezTo>
                  <a:pt x="1421349" y="42084"/>
                  <a:pt x="1422540" y="38131"/>
                  <a:pt x="1427252" y="38131"/>
                </a:cubicBezTo>
                <a:close/>
                <a:moveTo>
                  <a:pt x="5074196" y="29247"/>
                </a:moveTo>
                <a:cubicBezTo>
                  <a:pt x="5083774" y="28359"/>
                  <a:pt x="5090098" y="30554"/>
                  <a:pt x="5093168" y="35833"/>
                </a:cubicBezTo>
                <a:cubicBezTo>
                  <a:pt x="5097261" y="42871"/>
                  <a:pt x="5094172" y="47752"/>
                  <a:pt x="5083903" y="50474"/>
                </a:cubicBezTo>
                <a:cubicBezTo>
                  <a:pt x="5073634" y="53196"/>
                  <a:pt x="5064302" y="55128"/>
                  <a:pt x="5055905" y="56269"/>
                </a:cubicBezTo>
                <a:cubicBezTo>
                  <a:pt x="5047508" y="57410"/>
                  <a:pt x="5042908" y="57671"/>
                  <a:pt x="5042101" y="57050"/>
                </a:cubicBezTo>
                <a:cubicBezTo>
                  <a:pt x="5054553" y="62669"/>
                  <a:pt x="5058987" y="69319"/>
                  <a:pt x="5055403" y="77003"/>
                </a:cubicBezTo>
                <a:cubicBezTo>
                  <a:pt x="5051819" y="84686"/>
                  <a:pt x="5048941" y="93123"/>
                  <a:pt x="5046771" y="102313"/>
                </a:cubicBezTo>
                <a:cubicBezTo>
                  <a:pt x="5067086" y="100837"/>
                  <a:pt x="5082939" y="99107"/>
                  <a:pt x="5094331" y="97122"/>
                </a:cubicBezTo>
                <a:cubicBezTo>
                  <a:pt x="5105722" y="95138"/>
                  <a:pt x="5114224" y="95405"/>
                  <a:pt x="5119836" y="97922"/>
                </a:cubicBezTo>
                <a:cubicBezTo>
                  <a:pt x="5125448" y="100440"/>
                  <a:pt x="5132964" y="105364"/>
                  <a:pt x="5142383" y="112694"/>
                </a:cubicBezTo>
                <a:cubicBezTo>
                  <a:pt x="5151803" y="120023"/>
                  <a:pt x="5154293" y="125927"/>
                  <a:pt x="5149853" y="130404"/>
                </a:cubicBezTo>
                <a:cubicBezTo>
                  <a:pt x="5145413" y="134881"/>
                  <a:pt x="5141698" y="141972"/>
                  <a:pt x="5138709" y="151677"/>
                </a:cubicBezTo>
                <a:cubicBezTo>
                  <a:pt x="5135720" y="161382"/>
                  <a:pt x="5133447" y="171502"/>
                  <a:pt x="5131891" y="182038"/>
                </a:cubicBezTo>
                <a:cubicBezTo>
                  <a:pt x="5130335" y="192574"/>
                  <a:pt x="5128369" y="201597"/>
                  <a:pt x="5125994" y="209106"/>
                </a:cubicBezTo>
                <a:cubicBezTo>
                  <a:pt x="5123619" y="216616"/>
                  <a:pt x="5121210" y="223016"/>
                  <a:pt x="5118766" y="228305"/>
                </a:cubicBezTo>
                <a:cubicBezTo>
                  <a:pt x="5116323" y="233595"/>
                  <a:pt x="5110339" y="240987"/>
                  <a:pt x="5100814" y="250481"/>
                </a:cubicBezTo>
                <a:cubicBezTo>
                  <a:pt x="5091289" y="259975"/>
                  <a:pt x="5085928" y="262145"/>
                  <a:pt x="5084731" y="256992"/>
                </a:cubicBezTo>
                <a:cubicBezTo>
                  <a:pt x="5083534" y="251839"/>
                  <a:pt x="5082180" y="246428"/>
                  <a:pt x="5080666" y="240760"/>
                </a:cubicBezTo>
                <a:cubicBezTo>
                  <a:pt x="5079153" y="235092"/>
                  <a:pt x="5077361" y="229303"/>
                  <a:pt x="5075290" y="223394"/>
                </a:cubicBezTo>
                <a:cubicBezTo>
                  <a:pt x="5073218" y="217484"/>
                  <a:pt x="5066782" y="214725"/>
                  <a:pt x="5055979" y="215115"/>
                </a:cubicBezTo>
                <a:cubicBezTo>
                  <a:pt x="5045177" y="215506"/>
                  <a:pt x="5033388" y="215893"/>
                  <a:pt x="5020614" y="216278"/>
                </a:cubicBezTo>
                <a:cubicBezTo>
                  <a:pt x="5007840" y="216662"/>
                  <a:pt x="4994827" y="217441"/>
                  <a:pt x="4981575" y="218613"/>
                </a:cubicBezTo>
                <a:cubicBezTo>
                  <a:pt x="4968323" y="219785"/>
                  <a:pt x="4959675" y="220371"/>
                  <a:pt x="4955632" y="220371"/>
                </a:cubicBezTo>
                <a:cubicBezTo>
                  <a:pt x="4952953" y="226386"/>
                  <a:pt x="4950023" y="230417"/>
                  <a:pt x="4946842" y="232463"/>
                </a:cubicBezTo>
                <a:cubicBezTo>
                  <a:pt x="4943661" y="234509"/>
                  <a:pt x="4940628" y="230559"/>
                  <a:pt x="4937745" y="220613"/>
                </a:cubicBezTo>
                <a:cubicBezTo>
                  <a:pt x="4934861" y="210666"/>
                  <a:pt x="4932836" y="200831"/>
                  <a:pt x="4931671" y="191107"/>
                </a:cubicBezTo>
                <a:cubicBezTo>
                  <a:pt x="4930505" y="181384"/>
                  <a:pt x="4928778" y="171385"/>
                  <a:pt x="4926490" y="161109"/>
                </a:cubicBezTo>
                <a:cubicBezTo>
                  <a:pt x="4924201" y="150834"/>
                  <a:pt x="4921932" y="143445"/>
                  <a:pt x="4919681" y="138943"/>
                </a:cubicBezTo>
                <a:cubicBezTo>
                  <a:pt x="4917430" y="134441"/>
                  <a:pt x="4914679" y="128962"/>
                  <a:pt x="4911430" y="122507"/>
                </a:cubicBezTo>
                <a:cubicBezTo>
                  <a:pt x="4908181" y="116051"/>
                  <a:pt x="4912214" y="113797"/>
                  <a:pt x="4923532" y="115745"/>
                </a:cubicBezTo>
                <a:cubicBezTo>
                  <a:pt x="4934849" y="117692"/>
                  <a:pt x="4954479" y="116538"/>
                  <a:pt x="4982421" y="112284"/>
                </a:cubicBezTo>
                <a:cubicBezTo>
                  <a:pt x="4982421" y="101370"/>
                  <a:pt x="4981665" y="92512"/>
                  <a:pt x="4980151" y="85709"/>
                </a:cubicBezTo>
                <a:cubicBezTo>
                  <a:pt x="4978638" y="78906"/>
                  <a:pt x="4977544" y="73629"/>
                  <a:pt x="4976868" y="69878"/>
                </a:cubicBezTo>
                <a:cubicBezTo>
                  <a:pt x="4976192" y="66126"/>
                  <a:pt x="4974034" y="63586"/>
                  <a:pt x="4970394" y="62259"/>
                </a:cubicBezTo>
                <a:cubicBezTo>
                  <a:pt x="4966754" y="60932"/>
                  <a:pt x="4961235" y="58284"/>
                  <a:pt x="4953837" y="54316"/>
                </a:cubicBezTo>
                <a:cubicBezTo>
                  <a:pt x="4946439" y="50347"/>
                  <a:pt x="4950020" y="47839"/>
                  <a:pt x="4964580" y="46791"/>
                </a:cubicBezTo>
                <a:cubicBezTo>
                  <a:pt x="4979140" y="45743"/>
                  <a:pt x="4995357" y="43857"/>
                  <a:pt x="5013229" y="41135"/>
                </a:cubicBezTo>
                <a:cubicBezTo>
                  <a:pt x="5031100" y="38413"/>
                  <a:pt x="5047868" y="35089"/>
                  <a:pt x="5063532" y="31164"/>
                </a:cubicBezTo>
                <a:cubicBezTo>
                  <a:pt x="5067448" y="30182"/>
                  <a:pt x="5071003" y="29544"/>
                  <a:pt x="5074196" y="29247"/>
                </a:cubicBezTo>
                <a:close/>
                <a:moveTo>
                  <a:pt x="5403173" y="28288"/>
                </a:moveTo>
                <a:cubicBezTo>
                  <a:pt x="5410383" y="28117"/>
                  <a:pt x="5417246" y="30787"/>
                  <a:pt x="5423762" y="36298"/>
                </a:cubicBezTo>
                <a:cubicBezTo>
                  <a:pt x="5432449" y="43647"/>
                  <a:pt x="5431194" y="48533"/>
                  <a:pt x="5419994" y="50958"/>
                </a:cubicBezTo>
                <a:cubicBezTo>
                  <a:pt x="5408795" y="53382"/>
                  <a:pt x="5388710" y="55878"/>
                  <a:pt x="5359738" y="58446"/>
                </a:cubicBezTo>
                <a:cubicBezTo>
                  <a:pt x="5370639" y="64089"/>
                  <a:pt x="5375290" y="68910"/>
                  <a:pt x="5373690" y="72910"/>
                </a:cubicBezTo>
                <a:cubicBezTo>
                  <a:pt x="5372090" y="76910"/>
                  <a:pt x="5370553" y="84770"/>
                  <a:pt x="5369077" y="96490"/>
                </a:cubicBezTo>
                <a:cubicBezTo>
                  <a:pt x="5385237" y="94282"/>
                  <a:pt x="5395633" y="91979"/>
                  <a:pt x="5400265" y="89579"/>
                </a:cubicBezTo>
                <a:cubicBezTo>
                  <a:pt x="5404898" y="87179"/>
                  <a:pt x="5410677" y="87207"/>
                  <a:pt x="5417604" y="89662"/>
                </a:cubicBezTo>
                <a:cubicBezTo>
                  <a:pt x="5424531" y="92118"/>
                  <a:pt x="5431405" y="95526"/>
                  <a:pt x="5438226" y="99885"/>
                </a:cubicBezTo>
                <a:cubicBezTo>
                  <a:pt x="5445047" y="104244"/>
                  <a:pt x="5446892" y="110734"/>
                  <a:pt x="5443760" y="119354"/>
                </a:cubicBezTo>
                <a:cubicBezTo>
                  <a:pt x="5440629" y="127973"/>
                  <a:pt x="5438868" y="147662"/>
                  <a:pt x="5438477" y="178420"/>
                </a:cubicBezTo>
                <a:cubicBezTo>
                  <a:pt x="5438086" y="209178"/>
                  <a:pt x="5435628" y="229905"/>
                  <a:pt x="5431101" y="240602"/>
                </a:cubicBezTo>
                <a:cubicBezTo>
                  <a:pt x="5426574" y="251299"/>
                  <a:pt x="5419904" y="258967"/>
                  <a:pt x="5411093" y="263605"/>
                </a:cubicBezTo>
                <a:cubicBezTo>
                  <a:pt x="5402281" y="268244"/>
                  <a:pt x="5397184" y="267019"/>
                  <a:pt x="5395801" y="259931"/>
                </a:cubicBezTo>
                <a:cubicBezTo>
                  <a:pt x="5394417" y="252843"/>
                  <a:pt x="5388040" y="244648"/>
                  <a:pt x="5376667" y="235347"/>
                </a:cubicBezTo>
                <a:cubicBezTo>
                  <a:pt x="5365294" y="226045"/>
                  <a:pt x="5365328" y="222758"/>
                  <a:pt x="5376769" y="225487"/>
                </a:cubicBezTo>
                <a:cubicBezTo>
                  <a:pt x="5388210" y="228215"/>
                  <a:pt x="5396417" y="229424"/>
                  <a:pt x="5401391" y="229114"/>
                </a:cubicBezTo>
                <a:cubicBezTo>
                  <a:pt x="5406364" y="228804"/>
                  <a:pt x="5409787" y="220783"/>
                  <a:pt x="5411660" y="205051"/>
                </a:cubicBezTo>
                <a:cubicBezTo>
                  <a:pt x="5413533" y="189318"/>
                  <a:pt x="5414469" y="172609"/>
                  <a:pt x="5414469" y="154924"/>
                </a:cubicBezTo>
                <a:cubicBezTo>
                  <a:pt x="5414469" y="137473"/>
                  <a:pt x="5413616" y="126190"/>
                  <a:pt x="5411911" y="121074"/>
                </a:cubicBezTo>
                <a:cubicBezTo>
                  <a:pt x="5410206" y="115958"/>
                  <a:pt x="5407440" y="112743"/>
                  <a:pt x="5403614" y="111429"/>
                </a:cubicBezTo>
                <a:cubicBezTo>
                  <a:pt x="5399788" y="110114"/>
                  <a:pt x="5388108" y="110889"/>
                  <a:pt x="5368574" y="113754"/>
                </a:cubicBezTo>
                <a:cubicBezTo>
                  <a:pt x="5366540" y="125276"/>
                  <a:pt x="5364376" y="135030"/>
                  <a:pt x="5362082" y="143017"/>
                </a:cubicBezTo>
                <a:cubicBezTo>
                  <a:pt x="5366149" y="144109"/>
                  <a:pt x="5371901" y="146304"/>
                  <a:pt x="5379336" y="149603"/>
                </a:cubicBezTo>
                <a:cubicBezTo>
                  <a:pt x="5386771" y="152902"/>
                  <a:pt x="5392563" y="157516"/>
                  <a:pt x="5396712" y="163444"/>
                </a:cubicBezTo>
                <a:cubicBezTo>
                  <a:pt x="5400861" y="169372"/>
                  <a:pt x="5401626" y="175673"/>
                  <a:pt x="5399010" y="182345"/>
                </a:cubicBezTo>
                <a:cubicBezTo>
                  <a:pt x="5396393" y="189018"/>
                  <a:pt x="5390489" y="188664"/>
                  <a:pt x="5381299" y="181285"/>
                </a:cubicBezTo>
                <a:cubicBezTo>
                  <a:pt x="5372109" y="173905"/>
                  <a:pt x="5364351" y="164752"/>
                  <a:pt x="5358026" y="153826"/>
                </a:cubicBezTo>
                <a:cubicBezTo>
                  <a:pt x="5348526" y="176485"/>
                  <a:pt x="5335323" y="192267"/>
                  <a:pt x="5318419" y="201172"/>
                </a:cubicBezTo>
                <a:cubicBezTo>
                  <a:pt x="5301515" y="210077"/>
                  <a:pt x="5298172" y="208713"/>
                  <a:pt x="5308392" y="197079"/>
                </a:cubicBezTo>
                <a:lnTo>
                  <a:pt x="5322262" y="176631"/>
                </a:lnTo>
                <a:lnTo>
                  <a:pt x="5321019" y="177057"/>
                </a:lnTo>
                <a:cubicBezTo>
                  <a:pt x="5318840" y="177135"/>
                  <a:pt x="5316268" y="176008"/>
                  <a:pt x="5313303" y="173676"/>
                </a:cubicBezTo>
                <a:cubicBezTo>
                  <a:pt x="5307375" y="169013"/>
                  <a:pt x="5303629" y="163952"/>
                  <a:pt x="5302067" y="158495"/>
                </a:cubicBezTo>
                <a:cubicBezTo>
                  <a:pt x="5298892" y="169930"/>
                  <a:pt x="5293274" y="180082"/>
                  <a:pt x="5285212" y="188949"/>
                </a:cubicBezTo>
                <a:cubicBezTo>
                  <a:pt x="5277150" y="197817"/>
                  <a:pt x="5267495" y="204493"/>
                  <a:pt x="5256246" y="208976"/>
                </a:cubicBezTo>
                <a:cubicBezTo>
                  <a:pt x="5244998" y="213460"/>
                  <a:pt x="5243519" y="211233"/>
                  <a:pt x="5251809" y="202297"/>
                </a:cubicBezTo>
                <a:cubicBezTo>
                  <a:pt x="5260100" y="193362"/>
                  <a:pt x="5267886" y="182581"/>
                  <a:pt x="5275166" y="169955"/>
                </a:cubicBezTo>
                <a:cubicBezTo>
                  <a:pt x="5282446" y="157330"/>
                  <a:pt x="5286855" y="141833"/>
                  <a:pt x="5288393" y="123465"/>
                </a:cubicBezTo>
                <a:cubicBezTo>
                  <a:pt x="5273857" y="125028"/>
                  <a:pt x="5259899" y="126479"/>
                  <a:pt x="5246517" y="127818"/>
                </a:cubicBezTo>
                <a:lnTo>
                  <a:pt x="5246517" y="179443"/>
                </a:lnTo>
                <a:cubicBezTo>
                  <a:pt x="5246517" y="190742"/>
                  <a:pt x="5246107" y="202502"/>
                  <a:pt x="5245289" y="214725"/>
                </a:cubicBezTo>
                <a:cubicBezTo>
                  <a:pt x="5244470" y="226947"/>
                  <a:pt x="5242322" y="235613"/>
                  <a:pt x="5238843" y="240723"/>
                </a:cubicBezTo>
                <a:cubicBezTo>
                  <a:pt x="5235364" y="245833"/>
                  <a:pt x="5231079" y="244385"/>
                  <a:pt x="5225988" y="236379"/>
                </a:cubicBezTo>
                <a:cubicBezTo>
                  <a:pt x="5220897" y="228373"/>
                  <a:pt x="5219328" y="220315"/>
                  <a:pt x="5221281" y="212204"/>
                </a:cubicBezTo>
                <a:cubicBezTo>
                  <a:pt x="5223234" y="204093"/>
                  <a:pt x="5224595" y="188419"/>
                  <a:pt x="5225364" y="165183"/>
                </a:cubicBezTo>
                <a:cubicBezTo>
                  <a:pt x="5226134" y="141948"/>
                  <a:pt x="5224183" y="126051"/>
                  <a:pt x="5219514" y="117493"/>
                </a:cubicBezTo>
                <a:cubicBezTo>
                  <a:pt x="5214844" y="108936"/>
                  <a:pt x="5216044" y="105469"/>
                  <a:pt x="5223113" y="107094"/>
                </a:cubicBezTo>
                <a:cubicBezTo>
                  <a:pt x="5230183" y="108719"/>
                  <a:pt x="5235547" y="110080"/>
                  <a:pt x="5239205" y="111177"/>
                </a:cubicBezTo>
                <a:cubicBezTo>
                  <a:pt x="5242864" y="112275"/>
                  <a:pt x="5259676" y="111410"/>
                  <a:pt x="5289640" y="108582"/>
                </a:cubicBezTo>
                <a:cubicBezTo>
                  <a:pt x="5290371" y="87796"/>
                  <a:pt x="5289590" y="74470"/>
                  <a:pt x="5287296" y="68603"/>
                </a:cubicBezTo>
                <a:cubicBezTo>
                  <a:pt x="5275290" y="70141"/>
                  <a:pt x="5266276" y="71109"/>
                  <a:pt x="5260255" y="71505"/>
                </a:cubicBezTo>
                <a:cubicBezTo>
                  <a:pt x="5254234" y="71902"/>
                  <a:pt x="5247301" y="68582"/>
                  <a:pt x="5239457" y="61543"/>
                </a:cubicBezTo>
                <a:cubicBezTo>
                  <a:pt x="5231612" y="54505"/>
                  <a:pt x="5233941" y="50986"/>
                  <a:pt x="5246442" y="50986"/>
                </a:cubicBezTo>
                <a:cubicBezTo>
                  <a:pt x="5257195" y="50986"/>
                  <a:pt x="5274490" y="49448"/>
                  <a:pt x="5298327" y="46372"/>
                </a:cubicBezTo>
                <a:cubicBezTo>
                  <a:pt x="5322165" y="43296"/>
                  <a:pt x="5341897" y="40388"/>
                  <a:pt x="5357524" y="37647"/>
                </a:cubicBezTo>
                <a:cubicBezTo>
                  <a:pt x="5373151" y="34906"/>
                  <a:pt x="5385925" y="32159"/>
                  <a:pt x="5395847" y="29406"/>
                </a:cubicBezTo>
                <a:cubicBezTo>
                  <a:pt x="5398328" y="28717"/>
                  <a:pt x="5400769" y="28345"/>
                  <a:pt x="5403173" y="28288"/>
                </a:cubicBezTo>
                <a:close/>
                <a:moveTo>
                  <a:pt x="3795519" y="26401"/>
                </a:moveTo>
                <a:cubicBezTo>
                  <a:pt x="3798088" y="26125"/>
                  <a:pt x="3800763" y="26615"/>
                  <a:pt x="3803544" y="27871"/>
                </a:cubicBezTo>
                <a:cubicBezTo>
                  <a:pt x="3809107" y="30382"/>
                  <a:pt x="3814666" y="33787"/>
                  <a:pt x="3820222" y="38084"/>
                </a:cubicBezTo>
                <a:cubicBezTo>
                  <a:pt x="3825779" y="42382"/>
                  <a:pt x="3825717" y="46784"/>
                  <a:pt x="3820036" y="51293"/>
                </a:cubicBezTo>
                <a:cubicBezTo>
                  <a:pt x="3814357" y="55801"/>
                  <a:pt x="3808248" y="66129"/>
                  <a:pt x="3801712" y="82277"/>
                </a:cubicBezTo>
                <a:cubicBezTo>
                  <a:pt x="3807938" y="90103"/>
                  <a:pt x="3808341" y="94809"/>
                  <a:pt x="3802921" y="96397"/>
                </a:cubicBezTo>
                <a:cubicBezTo>
                  <a:pt x="3797501" y="97984"/>
                  <a:pt x="3783474" y="100384"/>
                  <a:pt x="3760840" y="103596"/>
                </a:cubicBezTo>
                <a:cubicBezTo>
                  <a:pt x="3768145" y="103981"/>
                  <a:pt x="3772697" y="106167"/>
                  <a:pt x="3774495" y="110154"/>
                </a:cubicBezTo>
                <a:cubicBezTo>
                  <a:pt x="3776293" y="114142"/>
                  <a:pt x="3776145" y="117282"/>
                  <a:pt x="3774049" y="119577"/>
                </a:cubicBezTo>
                <a:cubicBezTo>
                  <a:pt x="3771952" y="121871"/>
                  <a:pt x="3769497" y="126237"/>
                  <a:pt x="3766682" y="132674"/>
                </a:cubicBezTo>
                <a:cubicBezTo>
                  <a:pt x="3777831" y="130565"/>
                  <a:pt x="3786212" y="127508"/>
                  <a:pt x="3791824" y="123502"/>
                </a:cubicBezTo>
                <a:cubicBezTo>
                  <a:pt x="3797436" y="119496"/>
                  <a:pt x="3802658" y="119003"/>
                  <a:pt x="3807488" y="122023"/>
                </a:cubicBezTo>
                <a:cubicBezTo>
                  <a:pt x="3812319" y="125043"/>
                  <a:pt x="3816843" y="128596"/>
                  <a:pt x="3821060" y="132683"/>
                </a:cubicBezTo>
                <a:cubicBezTo>
                  <a:pt x="3825277" y="136770"/>
                  <a:pt x="3825614" y="140965"/>
                  <a:pt x="3822074" y="145268"/>
                </a:cubicBezTo>
                <a:cubicBezTo>
                  <a:pt x="3818533" y="149572"/>
                  <a:pt x="3816573" y="155494"/>
                  <a:pt x="3816195" y="163035"/>
                </a:cubicBezTo>
                <a:cubicBezTo>
                  <a:pt x="3815817" y="170575"/>
                  <a:pt x="3814846" y="181399"/>
                  <a:pt x="3813283" y="195507"/>
                </a:cubicBezTo>
                <a:cubicBezTo>
                  <a:pt x="3811721" y="209615"/>
                  <a:pt x="3808679" y="220978"/>
                  <a:pt x="3804158" y="229598"/>
                </a:cubicBezTo>
                <a:cubicBezTo>
                  <a:pt x="3799638" y="238218"/>
                  <a:pt x="3793449" y="245448"/>
                  <a:pt x="3785592" y="251290"/>
                </a:cubicBezTo>
                <a:cubicBezTo>
                  <a:pt x="3777735" y="257131"/>
                  <a:pt x="3772843" y="256477"/>
                  <a:pt x="3770914" y="249327"/>
                </a:cubicBezTo>
                <a:cubicBezTo>
                  <a:pt x="3768985" y="242177"/>
                  <a:pt x="3764273" y="234565"/>
                  <a:pt x="3756775" y="226491"/>
                </a:cubicBezTo>
                <a:cubicBezTo>
                  <a:pt x="3749278" y="218417"/>
                  <a:pt x="3750103" y="215552"/>
                  <a:pt x="3759249" y="217896"/>
                </a:cubicBezTo>
                <a:cubicBezTo>
                  <a:pt x="3768396" y="220240"/>
                  <a:pt x="3774352" y="221413"/>
                  <a:pt x="3777118" y="221413"/>
                </a:cubicBezTo>
                <a:cubicBezTo>
                  <a:pt x="3778507" y="221413"/>
                  <a:pt x="3780399" y="218851"/>
                  <a:pt x="3782792" y="213729"/>
                </a:cubicBezTo>
                <a:cubicBezTo>
                  <a:pt x="3785186" y="208607"/>
                  <a:pt x="3787356" y="200391"/>
                  <a:pt x="3789303" y="189080"/>
                </a:cubicBezTo>
                <a:cubicBezTo>
                  <a:pt x="3791251" y="177769"/>
                  <a:pt x="3792224" y="167158"/>
                  <a:pt x="3792224" y="157249"/>
                </a:cubicBezTo>
                <a:cubicBezTo>
                  <a:pt x="3792224" y="149349"/>
                  <a:pt x="3790364" y="145247"/>
                  <a:pt x="3786643" y="144943"/>
                </a:cubicBezTo>
                <a:cubicBezTo>
                  <a:pt x="3782922" y="144639"/>
                  <a:pt x="3775214" y="146230"/>
                  <a:pt x="3763519" y="149715"/>
                </a:cubicBezTo>
                <a:cubicBezTo>
                  <a:pt x="3755271" y="172163"/>
                  <a:pt x="3745194" y="191526"/>
                  <a:pt x="3733288" y="207804"/>
                </a:cubicBezTo>
                <a:cubicBezTo>
                  <a:pt x="3721382" y="224082"/>
                  <a:pt x="3710319" y="235694"/>
                  <a:pt x="3700100" y="242639"/>
                </a:cubicBezTo>
                <a:cubicBezTo>
                  <a:pt x="3689880" y="249584"/>
                  <a:pt x="3683258" y="253057"/>
                  <a:pt x="3680231" y="253057"/>
                </a:cubicBezTo>
                <a:cubicBezTo>
                  <a:pt x="3676287" y="253057"/>
                  <a:pt x="3678482" y="248183"/>
                  <a:pt x="3686817" y="238435"/>
                </a:cubicBezTo>
                <a:cubicBezTo>
                  <a:pt x="3695151" y="228686"/>
                  <a:pt x="3705079" y="214790"/>
                  <a:pt x="3716601" y="196744"/>
                </a:cubicBezTo>
                <a:cubicBezTo>
                  <a:pt x="3728123" y="178699"/>
                  <a:pt x="3735818" y="164783"/>
                  <a:pt x="3739688" y="154998"/>
                </a:cubicBezTo>
                <a:cubicBezTo>
                  <a:pt x="3731105" y="157999"/>
                  <a:pt x="3724067" y="160498"/>
                  <a:pt x="3718573" y="162495"/>
                </a:cubicBezTo>
                <a:cubicBezTo>
                  <a:pt x="3713079" y="164492"/>
                  <a:pt x="3707677" y="164225"/>
                  <a:pt x="3702369" y="161695"/>
                </a:cubicBezTo>
                <a:cubicBezTo>
                  <a:pt x="3697061" y="159165"/>
                  <a:pt x="3692810" y="155646"/>
                  <a:pt x="3689616" y="151138"/>
                </a:cubicBezTo>
                <a:cubicBezTo>
                  <a:pt x="3686423" y="146629"/>
                  <a:pt x="3690686" y="144375"/>
                  <a:pt x="3702407" y="144375"/>
                </a:cubicBezTo>
                <a:cubicBezTo>
                  <a:pt x="3711398" y="144375"/>
                  <a:pt x="3725109" y="142248"/>
                  <a:pt x="3743539" y="137994"/>
                </a:cubicBezTo>
                <a:cubicBezTo>
                  <a:pt x="3747198" y="121561"/>
                  <a:pt x="3748413" y="111664"/>
                  <a:pt x="3747185" y="108303"/>
                </a:cubicBezTo>
                <a:lnTo>
                  <a:pt x="3745697" y="109959"/>
                </a:lnTo>
                <a:cubicBezTo>
                  <a:pt x="3740687" y="115850"/>
                  <a:pt x="3736715" y="116278"/>
                  <a:pt x="3733781" y="111242"/>
                </a:cubicBezTo>
                <a:cubicBezTo>
                  <a:pt x="3730848" y="106207"/>
                  <a:pt x="3727434" y="97079"/>
                  <a:pt x="3723540" y="83858"/>
                </a:cubicBezTo>
                <a:cubicBezTo>
                  <a:pt x="3719646" y="70637"/>
                  <a:pt x="3716111" y="60684"/>
                  <a:pt x="3712936" y="53999"/>
                </a:cubicBezTo>
                <a:cubicBezTo>
                  <a:pt x="3709761" y="47315"/>
                  <a:pt x="3711311" y="43972"/>
                  <a:pt x="3717587" y="43972"/>
                </a:cubicBezTo>
                <a:cubicBezTo>
                  <a:pt x="3722448" y="43972"/>
                  <a:pt x="3726746" y="44164"/>
                  <a:pt x="3730479" y="44549"/>
                </a:cubicBezTo>
                <a:cubicBezTo>
                  <a:pt x="3734212" y="44933"/>
                  <a:pt x="3739666" y="44363"/>
                  <a:pt x="3746841" y="42837"/>
                </a:cubicBezTo>
                <a:cubicBezTo>
                  <a:pt x="3754016" y="41312"/>
                  <a:pt x="3761513" y="39616"/>
                  <a:pt x="3769333" y="37749"/>
                </a:cubicBezTo>
                <a:cubicBezTo>
                  <a:pt x="3777152" y="35883"/>
                  <a:pt x="3783419" y="33142"/>
                  <a:pt x="3788132" y="29527"/>
                </a:cubicBezTo>
                <a:cubicBezTo>
                  <a:pt x="3790488" y="27719"/>
                  <a:pt x="3792951" y="26677"/>
                  <a:pt x="3795519" y="26401"/>
                </a:cubicBezTo>
                <a:close/>
                <a:moveTo>
                  <a:pt x="793056" y="23778"/>
                </a:moveTo>
                <a:cubicBezTo>
                  <a:pt x="797352" y="24308"/>
                  <a:pt x="802019" y="25896"/>
                  <a:pt x="807058" y="28541"/>
                </a:cubicBezTo>
                <a:cubicBezTo>
                  <a:pt x="817135" y="33830"/>
                  <a:pt x="825097" y="38900"/>
                  <a:pt x="830945" y="43749"/>
                </a:cubicBezTo>
                <a:cubicBezTo>
                  <a:pt x="836792" y="48598"/>
                  <a:pt x="838141" y="53190"/>
                  <a:pt x="834991" y="57525"/>
                </a:cubicBezTo>
                <a:cubicBezTo>
                  <a:pt x="831841" y="61859"/>
                  <a:pt x="829887" y="70823"/>
                  <a:pt x="829131" y="84416"/>
                </a:cubicBezTo>
                <a:cubicBezTo>
                  <a:pt x="828374" y="98009"/>
                  <a:pt x="828774" y="121112"/>
                  <a:pt x="830331" y="153724"/>
                </a:cubicBezTo>
                <a:cubicBezTo>
                  <a:pt x="831887" y="186336"/>
                  <a:pt x="833258" y="210995"/>
                  <a:pt x="834442" y="227701"/>
                </a:cubicBezTo>
                <a:cubicBezTo>
                  <a:pt x="835627" y="244406"/>
                  <a:pt x="832039" y="258840"/>
                  <a:pt x="823680" y="271000"/>
                </a:cubicBezTo>
                <a:cubicBezTo>
                  <a:pt x="815321" y="283161"/>
                  <a:pt x="808202" y="283570"/>
                  <a:pt x="802323" y="272228"/>
                </a:cubicBezTo>
                <a:cubicBezTo>
                  <a:pt x="796444" y="260886"/>
                  <a:pt x="787760" y="249578"/>
                  <a:pt x="776269" y="238305"/>
                </a:cubicBezTo>
                <a:cubicBezTo>
                  <a:pt x="764778" y="227031"/>
                  <a:pt x="765863" y="223338"/>
                  <a:pt x="779524" y="227226"/>
                </a:cubicBezTo>
                <a:cubicBezTo>
                  <a:pt x="793185" y="231114"/>
                  <a:pt x="800776" y="231449"/>
                  <a:pt x="802295" y="228231"/>
                </a:cubicBezTo>
                <a:cubicBezTo>
                  <a:pt x="803815" y="225012"/>
                  <a:pt x="804766" y="216883"/>
                  <a:pt x="805151" y="203841"/>
                </a:cubicBezTo>
                <a:cubicBezTo>
                  <a:pt x="805535" y="190800"/>
                  <a:pt x="804766" y="163704"/>
                  <a:pt x="802844" y="122553"/>
                </a:cubicBezTo>
                <a:cubicBezTo>
                  <a:pt x="800922" y="81402"/>
                  <a:pt x="798131" y="58998"/>
                  <a:pt x="794473" y="55339"/>
                </a:cubicBezTo>
                <a:cubicBezTo>
                  <a:pt x="790814" y="51680"/>
                  <a:pt x="785022" y="49668"/>
                  <a:pt x="777097" y="49302"/>
                </a:cubicBezTo>
                <a:cubicBezTo>
                  <a:pt x="769172" y="48936"/>
                  <a:pt x="756468" y="49727"/>
                  <a:pt x="738987" y="51674"/>
                </a:cubicBezTo>
                <a:cubicBezTo>
                  <a:pt x="721506" y="53621"/>
                  <a:pt x="695539" y="56430"/>
                  <a:pt x="661085" y="60101"/>
                </a:cubicBezTo>
                <a:cubicBezTo>
                  <a:pt x="661842" y="114833"/>
                  <a:pt x="661832" y="156294"/>
                  <a:pt x="661057" y="184485"/>
                </a:cubicBezTo>
                <a:cubicBezTo>
                  <a:pt x="660282" y="212675"/>
                  <a:pt x="657485" y="234264"/>
                  <a:pt x="652667" y="249253"/>
                </a:cubicBezTo>
                <a:cubicBezTo>
                  <a:pt x="647849" y="264241"/>
                  <a:pt x="642190" y="265556"/>
                  <a:pt x="635691" y="253197"/>
                </a:cubicBezTo>
                <a:cubicBezTo>
                  <a:pt x="629192" y="240838"/>
                  <a:pt x="627112" y="231235"/>
                  <a:pt x="629450" y="224389"/>
                </a:cubicBezTo>
                <a:cubicBezTo>
                  <a:pt x="631788" y="217543"/>
                  <a:pt x="634122" y="203615"/>
                  <a:pt x="636454" y="182606"/>
                </a:cubicBezTo>
                <a:cubicBezTo>
                  <a:pt x="638786" y="161596"/>
                  <a:pt x="639951" y="136413"/>
                  <a:pt x="639951" y="107057"/>
                </a:cubicBezTo>
                <a:cubicBezTo>
                  <a:pt x="639951" y="77502"/>
                  <a:pt x="637617" y="58622"/>
                  <a:pt x="632947" y="50418"/>
                </a:cubicBezTo>
                <a:cubicBezTo>
                  <a:pt x="628278" y="42214"/>
                  <a:pt x="629230" y="38521"/>
                  <a:pt x="635803" y="39340"/>
                </a:cubicBezTo>
                <a:cubicBezTo>
                  <a:pt x="642376" y="40158"/>
                  <a:pt x="647920" y="41132"/>
                  <a:pt x="652434" y="42261"/>
                </a:cubicBezTo>
                <a:cubicBezTo>
                  <a:pt x="656949" y="43389"/>
                  <a:pt x="668505" y="43194"/>
                  <a:pt x="687102" y="41675"/>
                </a:cubicBezTo>
                <a:cubicBezTo>
                  <a:pt x="705700" y="40155"/>
                  <a:pt x="724269" y="37849"/>
                  <a:pt x="742810" y="34754"/>
                </a:cubicBezTo>
                <a:cubicBezTo>
                  <a:pt x="761352" y="31660"/>
                  <a:pt x="774176" y="28528"/>
                  <a:pt x="781282" y="25359"/>
                </a:cubicBezTo>
                <a:cubicBezTo>
                  <a:pt x="784836" y="23775"/>
                  <a:pt x="788760" y="23248"/>
                  <a:pt x="793056" y="23778"/>
                </a:cubicBezTo>
                <a:close/>
                <a:moveTo>
                  <a:pt x="982440" y="23687"/>
                </a:moveTo>
                <a:cubicBezTo>
                  <a:pt x="985031" y="23568"/>
                  <a:pt x="989226" y="24866"/>
                  <a:pt x="995028" y="27582"/>
                </a:cubicBezTo>
                <a:cubicBezTo>
                  <a:pt x="1006630" y="33015"/>
                  <a:pt x="1013464" y="39337"/>
                  <a:pt x="1015529" y="46549"/>
                </a:cubicBezTo>
                <a:cubicBezTo>
                  <a:pt x="1017594" y="53761"/>
                  <a:pt x="1016760" y="60601"/>
                  <a:pt x="1013027" y="67068"/>
                </a:cubicBezTo>
                <a:cubicBezTo>
                  <a:pt x="1009293" y="73536"/>
                  <a:pt x="1004280" y="72969"/>
                  <a:pt x="997986" y="65366"/>
                </a:cubicBezTo>
                <a:cubicBezTo>
                  <a:pt x="991691" y="57764"/>
                  <a:pt x="987335" y="51135"/>
                  <a:pt x="984917" y="45479"/>
                </a:cubicBezTo>
                <a:cubicBezTo>
                  <a:pt x="982535" y="39935"/>
                  <a:pt x="980725" y="34208"/>
                  <a:pt x="979484" y="28299"/>
                </a:cubicBezTo>
                <a:cubicBezTo>
                  <a:pt x="978864" y="25344"/>
                  <a:pt x="979849" y="23807"/>
                  <a:pt x="982440" y="23687"/>
                </a:cubicBezTo>
                <a:close/>
                <a:moveTo>
                  <a:pt x="2515828" y="18810"/>
                </a:moveTo>
                <a:cubicBezTo>
                  <a:pt x="2518172" y="19197"/>
                  <a:pt x="2521052" y="20034"/>
                  <a:pt x="2524469" y="21322"/>
                </a:cubicBezTo>
                <a:cubicBezTo>
                  <a:pt x="2538136" y="26476"/>
                  <a:pt x="2543593" y="32106"/>
                  <a:pt x="2540840" y="38214"/>
                </a:cubicBezTo>
                <a:cubicBezTo>
                  <a:pt x="2538087" y="44323"/>
                  <a:pt x="2536351" y="59078"/>
                  <a:pt x="2535631" y="82481"/>
                </a:cubicBezTo>
                <a:cubicBezTo>
                  <a:pt x="2541088" y="81030"/>
                  <a:pt x="2546276" y="79694"/>
                  <a:pt x="2551193" y="78472"/>
                </a:cubicBezTo>
                <a:cubicBezTo>
                  <a:pt x="2556111" y="77251"/>
                  <a:pt x="2560972" y="78569"/>
                  <a:pt x="2565778" y="82426"/>
                </a:cubicBezTo>
                <a:cubicBezTo>
                  <a:pt x="2570584" y="86283"/>
                  <a:pt x="2568839" y="90183"/>
                  <a:pt x="2560541" y="94127"/>
                </a:cubicBezTo>
                <a:cubicBezTo>
                  <a:pt x="2552244" y="98071"/>
                  <a:pt x="2543879" y="101023"/>
                  <a:pt x="2535445" y="102983"/>
                </a:cubicBezTo>
                <a:lnTo>
                  <a:pt x="2534459" y="120991"/>
                </a:lnTo>
                <a:cubicBezTo>
                  <a:pt x="2540549" y="119577"/>
                  <a:pt x="2546654" y="118058"/>
                  <a:pt x="2552774" y="116433"/>
                </a:cubicBezTo>
                <a:cubicBezTo>
                  <a:pt x="2558895" y="114808"/>
                  <a:pt x="2564377" y="115996"/>
                  <a:pt x="2569220" y="119995"/>
                </a:cubicBezTo>
                <a:cubicBezTo>
                  <a:pt x="2574063" y="123995"/>
                  <a:pt x="2570407" y="128085"/>
                  <a:pt x="2558253" y="132264"/>
                </a:cubicBezTo>
                <a:cubicBezTo>
                  <a:pt x="2546099" y="136444"/>
                  <a:pt x="2538167" y="138943"/>
                  <a:pt x="2534459" y="139762"/>
                </a:cubicBezTo>
                <a:cubicBezTo>
                  <a:pt x="2537572" y="144326"/>
                  <a:pt x="2538921" y="147696"/>
                  <a:pt x="2538505" y="149873"/>
                </a:cubicBezTo>
                <a:cubicBezTo>
                  <a:pt x="2538090" y="152049"/>
                  <a:pt x="2537516" y="157212"/>
                  <a:pt x="2536784" y="165360"/>
                </a:cubicBezTo>
                <a:cubicBezTo>
                  <a:pt x="2538372" y="165447"/>
                  <a:pt x="2541987" y="164495"/>
                  <a:pt x="2547630" y="162504"/>
                </a:cubicBezTo>
                <a:cubicBezTo>
                  <a:pt x="2553274" y="160514"/>
                  <a:pt x="2558910" y="161984"/>
                  <a:pt x="2564541" y="166914"/>
                </a:cubicBezTo>
                <a:cubicBezTo>
                  <a:pt x="2570172" y="171843"/>
                  <a:pt x="2569195" y="175363"/>
                  <a:pt x="2561611" y="177471"/>
                </a:cubicBezTo>
                <a:cubicBezTo>
                  <a:pt x="2554027" y="179579"/>
                  <a:pt x="2545689" y="180956"/>
                  <a:pt x="2536598" y="181601"/>
                </a:cubicBezTo>
                <a:lnTo>
                  <a:pt x="2535631" y="203907"/>
                </a:lnTo>
                <a:cubicBezTo>
                  <a:pt x="2558340" y="214176"/>
                  <a:pt x="2578918" y="221425"/>
                  <a:pt x="2597367" y="225654"/>
                </a:cubicBezTo>
                <a:cubicBezTo>
                  <a:pt x="2615815" y="229883"/>
                  <a:pt x="2630748" y="232568"/>
                  <a:pt x="2642164" y="233709"/>
                </a:cubicBezTo>
                <a:cubicBezTo>
                  <a:pt x="2653581" y="234850"/>
                  <a:pt x="2669800" y="235421"/>
                  <a:pt x="2690822" y="235421"/>
                </a:cubicBezTo>
                <a:cubicBezTo>
                  <a:pt x="2714994" y="235421"/>
                  <a:pt x="2718256" y="239321"/>
                  <a:pt x="2700607" y="247123"/>
                </a:cubicBezTo>
                <a:cubicBezTo>
                  <a:pt x="2682959" y="254924"/>
                  <a:pt x="2667741" y="260390"/>
                  <a:pt x="2654954" y="263522"/>
                </a:cubicBezTo>
                <a:cubicBezTo>
                  <a:pt x="2642167" y="266653"/>
                  <a:pt x="2629830" y="265996"/>
                  <a:pt x="2617942" y="261550"/>
                </a:cubicBezTo>
                <a:cubicBezTo>
                  <a:pt x="2606055" y="257103"/>
                  <a:pt x="2591252" y="250837"/>
                  <a:pt x="2573536" y="242751"/>
                </a:cubicBezTo>
                <a:cubicBezTo>
                  <a:pt x="2555819" y="234664"/>
                  <a:pt x="2528357" y="219806"/>
                  <a:pt x="2491150" y="198177"/>
                </a:cubicBezTo>
                <a:cubicBezTo>
                  <a:pt x="2478091" y="218579"/>
                  <a:pt x="2463341" y="233409"/>
                  <a:pt x="2446902" y="242667"/>
                </a:cubicBezTo>
                <a:cubicBezTo>
                  <a:pt x="2430462" y="251925"/>
                  <a:pt x="2427930" y="249786"/>
                  <a:pt x="2439302" y="236249"/>
                </a:cubicBezTo>
                <a:cubicBezTo>
                  <a:pt x="2450675" y="222712"/>
                  <a:pt x="2460014" y="209823"/>
                  <a:pt x="2467319" y="197581"/>
                </a:cubicBezTo>
                <a:cubicBezTo>
                  <a:pt x="2474624" y="185340"/>
                  <a:pt x="2477694" y="175158"/>
                  <a:pt x="2476528" y="167034"/>
                </a:cubicBezTo>
                <a:cubicBezTo>
                  <a:pt x="2475362" y="158911"/>
                  <a:pt x="2480252" y="157965"/>
                  <a:pt x="2491197" y="164197"/>
                </a:cubicBezTo>
                <a:cubicBezTo>
                  <a:pt x="2502142" y="170430"/>
                  <a:pt x="2506231" y="175183"/>
                  <a:pt x="2503466" y="178457"/>
                </a:cubicBezTo>
                <a:cubicBezTo>
                  <a:pt x="2500700" y="181731"/>
                  <a:pt x="2498188" y="184268"/>
                  <a:pt x="2495931" y="186066"/>
                </a:cubicBezTo>
                <a:cubicBezTo>
                  <a:pt x="2503385" y="189687"/>
                  <a:pt x="2510020" y="192900"/>
                  <a:pt x="2515837" y="195702"/>
                </a:cubicBezTo>
                <a:cubicBezTo>
                  <a:pt x="2516482" y="182494"/>
                  <a:pt x="2516615" y="171589"/>
                  <a:pt x="2516237" y="162988"/>
                </a:cubicBezTo>
                <a:cubicBezTo>
                  <a:pt x="2515859" y="154387"/>
                  <a:pt x="2515024" y="148611"/>
                  <a:pt x="2513735" y="145659"/>
                </a:cubicBezTo>
                <a:cubicBezTo>
                  <a:pt x="2485817" y="153224"/>
                  <a:pt x="2469477" y="158812"/>
                  <a:pt x="2464714" y="162421"/>
                </a:cubicBezTo>
                <a:cubicBezTo>
                  <a:pt x="2459952" y="166030"/>
                  <a:pt x="2452461" y="164073"/>
                  <a:pt x="2442241" y="156551"/>
                </a:cubicBezTo>
                <a:cubicBezTo>
                  <a:pt x="2432022" y="149029"/>
                  <a:pt x="2431278" y="144741"/>
                  <a:pt x="2440009" y="143687"/>
                </a:cubicBezTo>
                <a:cubicBezTo>
                  <a:pt x="2448740" y="142633"/>
                  <a:pt x="2458848" y="140959"/>
                  <a:pt x="2470333" y="138664"/>
                </a:cubicBezTo>
                <a:cubicBezTo>
                  <a:pt x="2481817" y="136370"/>
                  <a:pt x="2496533" y="133064"/>
                  <a:pt x="2514479" y="128748"/>
                </a:cubicBezTo>
                <a:lnTo>
                  <a:pt x="2514479" y="107131"/>
                </a:lnTo>
                <a:cubicBezTo>
                  <a:pt x="2511750" y="107912"/>
                  <a:pt x="2507490" y="108303"/>
                  <a:pt x="2501699" y="108303"/>
                </a:cubicBezTo>
                <a:cubicBezTo>
                  <a:pt x="2496440" y="108303"/>
                  <a:pt x="2491222" y="106576"/>
                  <a:pt x="2486043" y="103122"/>
                </a:cubicBezTo>
                <a:cubicBezTo>
                  <a:pt x="2480866" y="99668"/>
                  <a:pt x="2481604" y="97333"/>
                  <a:pt x="2488257" y="96118"/>
                </a:cubicBezTo>
                <a:cubicBezTo>
                  <a:pt x="2494911" y="94902"/>
                  <a:pt x="2503652" y="92267"/>
                  <a:pt x="2514479" y="88211"/>
                </a:cubicBezTo>
                <a:lnTo>
                  <a:pt x="2514479" y="56864"/>
                </a:lnTo>
                <a:cubicBezTo>
                  <a:pt x="2514479" y="46558"/>
                  <a:pt x="2512727" y="36770"/>
                  <a:pt x="2509224" y="27499"/>
                </a:cubicBezTo>
                <a:cubicBezTo>
                  <a:pt x="2506596" y="20546"/>
                  <a:pt x="2508797" y="17649"/>
                  <a:pt x="2515828" y="18810"/>
                </a:cubicBezTo>
                <a:close/>
                <a:moveTo>
                  <a:pt x="1030304" y="17023"/>
                </a:moveTo>
                <a:cubicBezTo>
                  <a:pt x="1032735" y="16906"/>
                  <a:pt x="1036771" y="18318"/>
                  <a:pt x="1042411" y="21257"/>
                </a:cubicBezTo>
                <a:cubicBezTo>
                  <a:pt x="1053691" y="27136"/>
                  <a:pt x="1059746" y="34332"/>
                  <a:pt x="1060577" y="42847"/>
                </a:cubicBezTo>
                <a:cubicBezTo>
                  <a:pt x="1061408" y="51361"/>
                  <a:pt x="1059566" y="57978"/>
                  <a:pt x="1055052" y="62697"/>
                </a:cubicBezTo>
                <a:cubicBezTo>
                  <a:pt x="1050537" y="67416"/>
                  <a:pt x="1046494" y="66941"/>
                  <a:pt x="1042922" y="61273"/>
                </a:cubicBezTo>
                <a:cubicBezTo>
                  <a:pt x="1039350" y="55606"/>
                  <a:pt x="1036269" y="49324"/>
                  <a:pt x="1033676" y="42428"/>
                </a:cubicBezTo>
                <a:cubicBezTo>
                  <a:pt x="1031332" y="35123"/>
                  <a:pt x="1029382" y="28299"/>
                  <a:pt x="1027826" y="21955"/>
                </a:cubicBezTo>
                <a:cubicBezTo>
                  <a:pt x="1027047" y="18783"/>
                  <a:pt x="1027874" y="17139"/>
                  <a:pt x="1030304" y="17023"/>
                </a:cubicBezTo>
                <a:close/>
                <a:moveTo>
                  <a:pt x="6866957" y="16911"/>
                </a:moveTo>
                <a:cubicBezTo>
                  <a:pt x="6870330" y="17086"/>
                  <a:pt x="6873803" y="17586"/>
                  <a:pt x="6877375" y="18411"/>
                </a:cubicBezTo>
                <a:cubicBezTo>
                  <a:pt x="6884518" y="20060"/>
                  <a:pt x="6890900" y="23279"/>
                  <a:pt x="6896518" y="28066"/>
                </a:cubicBezTo>
                <a:cubicBezTo>
                  <a:pt x="6902136" y="32853"/>
                  <a:pt x="6904222" y="40028"/>
                  <a:pt x="6902778" y="49590"/>
                </a:cubicBezTo>
                <a:cubicBezTo>
                  <a:pt x="6901334" y="59153"/>
                  <a:pt x="6895268" y="60867"/>
                  <a:pt x="6884584" y="54734"/>
                </a:cubicBezTo>
                <a:cubicBezTo>
                  <a:pt x="6873899" y="48601"/>
                  <a:pt x="6865096" y="42068"/>
                  <a:pt x="6858176" y="35136"/>
                </a:cubicBezTo>
                <a:cubicBezTo>
                  <a:pt x="6851132" y="24234"/>
                  <a:pt x="6850784" y="18309"/>
                  <a:pt x="6857134" y="17360"/>
                </a:cubicBezTo>
                <a:cubicBezTo>
                  <a:pt x="6860310" y="16885"/>
                  <a:pt x="6863584" y="16736"/>
                  <a:pt x="6866957" y="16911"/>
                </a:cubicBezTo>
                <a:close/>
                <a:moveTo>
                  <a:pt x="1883364" y="16011"/>
                </a:moveTo>
                <a:cubicBezTo>
                  <a:pt x="1889262" y="16842"/>
                  <a:pt x="1896095" y="19270"/>
                  <a:pt x="1903865" y="23294"/>
                </a:cubicBezTo>
                <a:cubicBezTo>
                  <a:pt x="1911635" y="27319"/>
                  <a:pt x="1914147" y="32147"/>
                  <a:pt x="1911400" y="37777"/>
                </a:cubicBezTo>
                <a:cubicBezTo>
                  <a:pt x="1908653" y="43408"/>
                  <a:pt x="1906913" y="62197"/>
                  <a:pt x="1906181" y="94146"/>
                </a:cubicBezTo>
                <a:cubicBezTo>
                  <a:pt x="1908712" y="94208"/>
                  <a:pt x="1912367" y="93445"/>
                  <a:pt x="1917148" y="91858"/>
                </a:cubicBezTo>
                <a:cubicBezTo>
                  <a:pt x="1921929" y="90270"/>
                  <a:pt x="1926354" y="90980"/>
                  <a:pt x="1930422" y="93988"/>
                </a:cubicBezTo>
                <a:cubicBezTo>
                  <a:pt x="1934490" y="96995"/>
                  <a:pt x="1935330" y="100651"/>
                  <a:pt x="1932942" y="104955"/>
                </a:cubicBezTo>
                <a:cubicBezTo>
                  <a:pt x="1930555" y="109258"/>
                  <a:pt x="1921635" y="113245"/>
                  <a:pt x="1906181" y="116917"/>
                </a:cubicBezTo>
                <a:lnTo>
                  <a:pt x="1906181" y="131911"/>
                </a:lnTo>
                <a:cubicBezTo>
                  <a:pt x="1911787" y="132531"/>
                  <a:pt x="1918637" y="135185"/>
                  <a:pt x="1926729" y="139873"/>
                </a:cubicBezTo>
                <a:cubicBezTo>
                  <a:pt x="1934822" y="144561"/>
                  <a:pt x="1938604" y="151367"/>
                  <a:pt x="1938077" y="160291"/>
                </a:cubicBezTo>
                <a:cubicBezTo>
                  <a:pt x="1937550" y="169214"/>
                  <a:pt x="1932248" y="170392"/>
                  <a:pt x="1922171" y="163825"/>
                </a:cubicBezTo>
                <a:cubicBezTo>
                  <a:pt x="1912094" y="157258"/>
                  <a:pt x="1906764" y="151587"/>
                  <a:pt x="1906181" y="146812"/>
                </a:cubicBezTo>
                <a:lnTo>
                  <a:pt x="1906181" y="208613"/>
                </a:lnTo>
                <a:cubicBezTo>
                  <a:pt x="1906181" y="225778"/>
                  <a:pt x="1905363" y="238863"/>
                  <a:pt x="1903726" y="247867"/>
                </a:cubicBezTo>
                <a:cubicBezTo>
                  <a:pt x="1902089" y="256871"/>
                  <a:pt x="1899651" y="263292"/>
                  <a:pt x="1896415" y="267131"/>
                </a:cubicBezTo>
                <a:cubicBezTo>
                  <a:pt x="1893177" y="270969"/>
                  <a:pt x="1889110" y="268098"/>
                  <a:pt x="1884211" y="258517"/>
                </a:cubicBezTo>
                <a:cubicBezTo>
                  <a:pt x="1879312" y="248936"/>
                  <a:pt x="1877833" y="240335"/>
                  <a:pt x="1879774" y="232714"/>
                </a:cubicBezTo>
                <a:cubicBezTo>
                  <a:pt x="1881715" y="225093"/>
                  <a:pt x="1883274" y="213847"/>
                  <a:pt x="1884453" y="198977"/>
                </a:cubicBezTo>
                <a:cubicBezTo>
                  <a:pt x="1885631" y="184106"/>
                  <a:pt x="1886598" y="165552"/>
                  <a:pt x="1887355" y="143315"/>
                </a:cubicBezTo>
                <a:cubicBezTo>
                  <a:pt x="1883001" y="155693"/>
                  <a:pt x="1876475" y="167220"/>
                  <a:pt x="1867774" y="177899"/>
                </a:cubicBezTo>
                <a:cubicBezTo>
                  <a:pt x="1859074" y="188577"/>
                  <a:pt x="1847128" y="197740"/>
                  <a:pt x="1831935" y="205386"/>
                </a:cubicBezTo>
                <a:cubicBezTo>
                  <a:pt x="1816742" y="213032"/>
                  <a:pt x="1814872" y="210616"/>
                  <a:pt x="1826326" y="198140"/>
                </a:cubicBezTo>
                <a:cubicBezTo>
                  <a:pt x="1837779" y="185663"/>
                  <a:pt x="1848876" y="170985"/>
                  <a:pt x="1859617" y="154105"/>
                </a:cubicBezTo>
                <a:cubicBezTo>
                  <a:pt x="1870357" y="137225"/>
                  <a:pt x="1876881" y="126237"/>
                  <a:pt x="1879188" y="121140"/>
                </a:cubicBezTo>
                <a:cubicBezTo>
                  <a:pt x="1875851" y="122665"/>
                  <a:pt x="1871049" y="123825"/>
                  <a:pt x="1864779" y="124618"/>
                </a:cubicBezTo>
                <a:cubicBezTo>
                  <a:pt x="1858510" y="125412"/>
                  <a:pt x="1851562" y="123750"/>
                  <a:pt x="1843934" y="119633"/>
                </a:cubicBezTo>
                <a:cubicBezTo>
                  <a:pt x="1836307" y="115515"/>
                  <a:pt x="1837612" y="112396"/>
                  <a:pt x="1847850" y="110275"/>
                </a:cubicBezTo>
                <a:cubicBezTo>
                  <a:pt x="1858088" y="108154"/>
                  <a:pt x="1870872" y="104651"/>
                  <a:pt x="1886201" y="99764"/>
                </a:cubicBezTo>
                <a:lnTo>
                  <a:pt x="1886201" y="55692"/>
                </a:lnTo>
                <a:cubicBezTo>
                  <a:pt x="1886201" y="45460"/>
                  <a:pt x="1884254" y="36081"/>
                  <a:pt x="1880360" y="27555"/>
                </a:cubicBezTo>
                <a:cubicBezTo>
                  <a:pt x="1876465" y="19028"/>
                  <a:pt x="1877467" y="15180"/>
                  <a:pt x="1883364" y="16011"/>
                </a:cubicBezTo>
                <a:close/>
                <a:moveTo>
                  <a:pt x="6600200" y="15730"/>
                </a:moveTo>
                <a:cubicBezTo>
                  <a:pt x="6601833" y="15680"/>
                  <a:pt x="6603852" y="16013"/>
                  <a:pt x="6606256" y="16727"/>
                </a:cubicBezTo>
                <a:cubicBezTo>
                  <a:pt x="6615874" y="19586"/>
                  <a:pt x="6623096" y="22913"/>
                  <a:pt x="6627920" y="26708"/>
                </a:cubicBezTo>
                <a:cubicBezTo>
                  <a:pt x="6632745" y="30503"/>
                  <a:pt x="6633312" y="34670"/>
                  <a:pt x="6629622" y="39210"/>
                </a:cubicBezTo>
                <a:cubicBezTo>
                  <a:pt x="6625932" y="43749"/>
                  <a:pt x="6621574" y="51042"/>
                  <a:pt x="6616544" y="61087"/>
                </a:cubicBezTo>
                <a:cubicBezTo>
                  <a:pt x="6611515" y="71133"/>
                  <a:pt x="6604102" y="81378"/>
                  <a:pt x="6594304" y="91820"/>
                </a:cubicBezTo>
                <a:cubicBezTo>
                  <a:pt x="6618824" y="91138"/>
                  <a:pt x="6633982" y="88633"/>
                  <a:pt x="6639780" y="84305"/>
                </a:cubicBezTo>
                <a:cubicBezTo>
                  <a:pt x="6645578" y="79976"/>
                  <a:pt x="6652298" y="79480"/>
                  <a:pt x="6659937" y="82816"/>
                </a:cubicBezTo>
                <a:cubicBezTo>
                  <a:pt x="6667576" y="86153"/>
                  <a:pt x="6673725" y="90323"/>
                  <a:pt x="6678382" y="95327"/>
                </a:cubicBezTo>
                <a:cubicBezTo>
                  <a:pt x="6683040" y="100332"/>
                  <a:pt x="6683390" y="104989"/>
                  <a:pt x="6679434" y="109298"/>
                </a:cubicBezTo>
                <a:cubicBezTo>
                  <a:pt x="6675478" y="113608"/>
                  <a:pt x="6672734" y="123828"/>
                  <a:pt x="6671202" y="139957"/>
                </a:cubicBezTo>
                <a:cubicBezTo>
                  <a:pt x="6669670" y="156086"/>
                  <a:pt x="6668321" y="172309"/>
                  <a:pt x="6667155" y="188624"/>
                </a:cubicBezTo>
                <a:cubicBezTo>
                  <a:pt x="6665990" y="204939"/>
                  <a:pt x="6662548" y="219013"/>
                  <a:pt x="6656830" y="230844"/>
                </a:cubicBezTo>
                <a:cubicBezTo>
                  <a:pt x="6651112" y="242676"/>
                  <a:pt x="6642242" y="251671"/>
                  <a:pt x="6630218" y="257829"/>
                </a:cubicBezTo>
                <a:cubicBezTo>
                  <a:pt x="6618194" y="263987"/>
                  <a:pt x="6611726" y="262439"/>
                  <a:pt x="6610814" y="253187"/>
                </a:cubicBezTo>
                <a:cubicBezTo>
                  <a:pt x="6609903" y="243935"/>
                  <a:pt x="6604954" y="233406"/>
                  <a:pt x="6595969" y="221599"/>
                </a:cubicBezTo>
                <a:cubicBezTo>
                  <a:pt x="6586984" y="209792"/>
                  <a:pt x="6588199" y="206654"/>
                  <a:pt x="6599615" y="212185"/>
                </a:cubicBezTo>
                <a:cubicBezTo>
                  <a:pt x="6611032" y="217717"/>
                  <a:pt x="6619003" y="220830"/>
                  <a:pt x="6623530" y="221524"/>
                </a:cubicBezTo>
                <a:cubicBezTo>
                  <a:pt x="6628057" y="222219"/>
                  <a:pt x="6632270" y="218061"/>
                  <a:pt x="6636171" y="209050"/>
                </a:cubicBezTo>
                <a:cubicBezTo>
                  <a:pt x="6640072" y="200040"/>
                  <a:pt x="6642800" y="186395"/>
                  <a:pt x="6644356" y="168113"/>
                </a:cubicBezTo>
                <a:cubicBezTo>
                  <a:pt x="6645913" y="149832"/>
                  <a:pt x="6646692" y="134540"/>
                  <a:pt x="6646692" y="122237"/>
                </a:cubicBezTo>
                <a:cubicBezTo>
                  <a:pt x="6646692" y="111137"/>
                  <a:pt x="6645622" y="104871"/>
                  <a:pt x="6643482" y="103438"/>
                </a:cubicBezTo>
                <a:cubicBezTo>
                  <a:pt x="6641343" y="102006"/>
                  <a:pt x="6636025" y="102356"/>
                  <a:pt x="6627530" y="104489"/>
                </a:cubicBezTo>
                <a:lnTo>
                  <a:pt x="6603196" y="110591"/>
                </a:lnTo>
                <a:cubicBezTo>
                  <a:pt x="6597292" y="111398"/>
                  <a:pt x="6592046" y="109463"/>
                  <a:pt x="6587458" y="104787"/>
                </a:cubicBezTo>
                <a:cubicBezTo>
                  <a:pt x="6575588" y="118268"/>
                  <a:pt x="6563233" y="128643"/>
                  <a:pt x="6550390" y="135911"/>
                </a:cubicBezTo>
                <a:cubicBezTo>
                  <a:pt x="6547180" y="137728"/>
                  <a:pt x="6544762" y="138833"/>
                  <a:pt x="6543138" y="139228"/>
                </a:cubicBezTo>
                <a:lnTo>
                  <a:pt x="6541700" y="138680"/>
                </a:lnTo>
                <a:lnTo>
                  <a:pt x="6541426" y="143492"/>
                </a:lnTo>
                <a:cubicBezTo>
                  <a:pt x="6541247" y="149832"/>
                  <a:pt x="6541352" y="157671"/>
                  <a:pt x="6541740" y="167007"/>
                </a:cubicBezTo>
                <a:cubicBezTo>
                  <a:pt x="6542514" y="185678"/>
                  <a:pt x="6541900" y="199817"/>
                  <a:pt x="6539898" y="209423"/>
                </a:cubicBezTo>
                <a:cubicBezTo>
                  <a:pt x="6537895" y="219028"/>
                  <a:pt x="6535204" y="226755"/>
                  <a:pt x="6531824" y="232603"/>
                </a:cubicBezTo>
                <a:cubicBezTo>
                  <a:pt x="6528444" y="238450"/>
                  <a:pt x="6524826" y="238537"/>
                  <a:pt x="6520969" y="232863"/>
                </a:cubicBezTo>
                <a:cubicBezTo>
                  <a:pt x="6517112" y="227189"/>
                  <a:pt x="6514160" y="222476"/>
                  <a:pt x="6512114" y="218724"/>
                </a:cubicBezTo>
                <a:cubicBezTo>
                  <a:pt x="6510067" y="214973"/>
                  <a:pt x="6508068" y="212945"/>
                  <a:pt x="6506114" y="212641"/>
                </a:cubicBezTo>
                <a:cubicBezTo>
                  <a:pt x="6504160" y="212337"/>
                  <a:pt x="6494452" y="213611"/>
                  <a:pt x="6476990" y="216464"/>
                </a:cubicBezTo>
                <a:cubicBezTo>
                  <a:pt x="6472922" y="233852"/>
                  <a:pt x="6468280" y="238608"/>
                  <a:pt x="6463066" y="230733"/>
                </a:cubicBezTo>
                <a:cubicBezTo>
                  <a:pt x="6457850" y="222857"/>
                  <a:pt x="6455242" y="212371"/>
                  <a:pt x="6455242" y="199274"/>
                </a:cubicBezTo>
                <a:cubicBezTo>
                  <a:pt x="6455242" y="186934"/>
                  <a:pt x="6454861" y="171602"/>
                  <a:pt x="6454098" y="153277"/>
                </a:cubicBezTo>
                <a:cubicBezTo>
                  <a:pt x="6453336" y="134953"/>
                  <a:pt x="6450613" y="121688"/>
                  <a:pt x="6445932" y="113484"/>
                </a:cubicBezTo>
                <a:cubicBezTo>
                  <a:pt x="6441250" y="105280"/>
                  <a:pt x="6442046" y="101178"/>
                  <a:pt x="6448322" y="101178"/>
                </a:cubicBezTo>
                <a:cubicBezTo>
                  <a:pt x="6452464" y="101178"/>
                  <a:pt x="6457308" y="101556"/>
                  <a:pt x="6462852" y="102313"/>
                </a:cubicBezTo>
                <a:cubicBezTo>
                  <a:pt x="6468804" y="94834"/>
                  <a:pt x="6475446" y="83269"/>
                  <a:pt x="6482776" y="67617"/>
                </a:cubicBezTo>
                <a:cubicBezTo>
                  <a:pt x="6490106" y="51965"/>
                  <a:pt x="6492410" y="39634"/>
                  <a:pt x="6489687" y="30624"/>
                </a:cubicBezTo>
                <a:cubicBezTo>
                  <a:pt x="6486964" y="21614"/>
                  <a:pt x="6493820" y="20674"/>
                  <a:pt x="6510253" y="27806"/>
                </a:cubicBezTo>
                <a:cubicBezTo>
                  <a:pt x="6524268" y="34577"/>
                  <a:pt x="6528599" y="40540"/>
                  <a:pt x="6523248" y="45693"/>
                </a:cubicBezTo>
                <a:cubicBezTo>
                  <a:pt x="6517896" y="50846"/>
                  <a:pt x="6512132" y="58055"/>
                  <a:pt x="6505956" y="67320"/>
                </a:cubicBezTo>
                <a:cubicBezTo>
                  <a:pt x="6499780" y="76584"/>
                  <a:pt x="6490316" y="88249"/>
                  <a:pt x="6477567" y="102313"/>
                </a:cubicBezTo>
                <a:cubicBezTo>
                  <a:pt x="6492574" y="100155"/>
                  <a:pt x="6503004" y="96502"/>
                  <a:pt x="6508858" y="91355"/>
                </a:cubicBezTo>
                <a:cubicBezTo>
                  <a:pt x="6514712" y="86208"/>
                  <a:pt x="6521050" y="85297"/>
                  <a:pt x="6527870" y="88621"/>
                </a:cubicBezTo>
                <a:cubicBezTo>
                  <a:pt x="6534692" y="91944"/>
                  <a:pt x="6540660" y="95405"/>
                  <a:pt x="6545776" y="99001"/>
                </a:cubicBezTo>
                <a:cubicBezTo>
                  <a:pt x="6550892" y="102598"/>
                  <a:pt x="6552049" y="106818"/>
                  <a:pt x="6549246" y="111661"/>
                </a:cubicBezTo>
                <a:cubicBezTo>
                  <a:pt x="6546444" y="116504"/>
                  <a:pt x="6544298" y="122271"/>
                  <a:pt x="6542810" y="128962"/>
                </a:cubicBezTo>
                <a:cubicBezTo>
                  <a:pt x="6542437" y="130635"/>
                  <a:pt x="6542136" y="132682"/>
                  <a:pt x="6541906" y="135104"/>
                </a:cubicBezTo>
                <a:lnTo>
                  <a:pt x="6541886" y="135425"/>
                </a:lnTo>
                <a:lnTo>
                  <a:pt x="6542915" y="133061"/>
                </a:lnTo>
                <a:cubicBezTo>
                  <a:pt x="6544464" y="130611"/>
                  <a:pt x="6546808" y="127449"/>
                  <a:pt x="6549944" y="123577"/>
                </a:cubicBezTo>
                <a:cubicBezTo>
                  <a:pt x="6562489" y="108086"/>
                  <a:pt x="6573968" y="90379"/>
                  <a:pt x="6584379" y="70454"/>
                </a:cubicBezTo>
                <a:cubicBezTo>
                  <a:pt x="6594790" y="50530"/>
                  <a:pt x="6598636" y="35880"/>
                  <a:pt x="6595913" y="26503"/>
                </a:cubicBezTo>
                <a:cubicBezTo>
                  <a:pt x="6593872" y="19471"/>
                  <a:pt x="6595300" y="15880"/>
                  <a:pt x="6600200" y="15730"/>
                </a:cubicBezTo>
                <a:close/>
                <a:moveTo>
                  <a:pt x="1632956" y="15285"/>
                </a:moveTo>
                <a:cubicBezTo>
                  <a:pt x="1634493" y="15206"/>
                  <a:pt x="1636447" y="15470"/>
                  <a:pt x="1638821" y="16076"/>
                </a:cubicBezTo>
                <a:cubicBezTo>
                  <a:pt x="1648315" y="18501"/>
                  <a:pt x="1656122" y="21313"/>
                  <a:pt x="1662243" y="24513"/>
                </a:cubicBezTo>
                <a:cubicBezTo>
                  <a:pt x="1668363" y="27713"/>
                  <a:pt x="1669659" y="32900"/>
                  <a:pt x="1666131" y="40075"/>
                </a:cubicBezTo>
                <a:cubicBezTo>
                  <a:pt x="1662602" y="47249"/>
                  <a:pt x="1660472" y="69552"/>
                  <a:pt x="1659741" y="106982"/>
                </a:cubicBezTo>
                <a:cubicBezTo>
                  <a:pt x="1682487" y="103944"/>
                  <a:pt x="1700783" y="100657"/>
                  <a:pt x="1714630" y="97122"/>
                </a:cubicBezTo>
                <a:cubicBezTo>
                  <a:pt x="1728478" y="93588"/>
                  <a:pt x="1738942" y="94887"/>
                  <a:pt x="1746024" y="101020"/>
                </a:cubicBezTo>
                <a:cubicBezTo>
                  <a:pt x="1753105" y="107153"/>
                  <a:pt x="1754860" y="111447"/>
                  <a:pt x="1751288" y="113903"/>
                </a:cubicBezTo>
                <a:cubicBezTo>
                  <a:pt x="1747717" y="116358"/>
                  <a:pt x="1734220" y="118560"/>
                  <a:pt x="1710798" y="120507"/>
                </a:cubicBezTo>
                <a:cubicBezTo>
                  <a:pt x="1687376" y="122454"/>
                  <a:pt x="1669855" y="124457"/>
                  <a:pt x="1658234" y="126516"/>
                </a:cubicBezTo>
                <a:lnTo>
                  <a:pt x="1656243" y="144078"/>
                </a:lnTo>
                <a:cubicBezTo>
                  <a:pt x="1673867" y="169341"/>
                  <a:pt x="1688985" y="188469"/>
                  <a:pt x="1701598" y="201460"/>
                </a:cubicBezTo>
                <a:cubicBezTo>
                  <a:pt x="1714212" y="214452"/>
                  <a:pt x="1727981" y="224588"/>
                  <a:pt x="1742908" y="231868"/>
                </a:cubicBezTo>
                <a:cubicBezTo>
                  <a:pt x="1757834" y="239148"/>
                  <a:pt x="1771638" y="245861"/>
                  <a:pt x="1784319" y="252006"/>
                </a:cubicBezTo>
                <a:cubicBezTo>
                  <a:pt x="1797000" y="258151"/>
                  <a:pt x="1792421" y="261224"/>
                  <a:pt x="1770580" y="261224"/>
                </a:cubicBezTo>
                <a:cubicBezTo>
                  <a:pt x="1751791" y="261224"/>
                  <a:pt x="1737038" y="261016"/>
                  <a:pt x="1726323" y="260601"/>
                </a:cubicBezTo>
                <a:cubicBezTo>
                  <a:pt x="1715607" y="260185"/>
                  <a:pt x="1706367" y="254459"/>
                  <a:pt x="1698603" y="243420"/>
                </a:cubicBezTo>
                <a:cubicBezTo>
                  <a:pt x="1690839" y="232382"/>
                  <a:pt x="1683609" y="221347"/>
                  <a:pt x="1676912" y="210316"/>
                </a:cubicBezTo>
                <a:cubicBezTo>
                  <a:pt x="1670214" y="199284"/>
                  <a:pt x="1662140" y="182785"/>
                  <a:pt x="1652690" y="160821"/>
                </a:cubicBezTo>
                <a:cubicBezTo>
                  <a:pt x="1646278" y="190748"/>
                  <a:pt x="1636040" y="212945"/>
                  <a:pt x="1621976" y="227412"/>
                </a:cubicBezTo>
                <a:cubicBezTo>
                  <a:pt x="1607911" y="241880"/>
                  <a:pt x="1590821" y="252105"/>
                  <a:pt x="1570704" y="258089"/>
                </a:cubicBezTo>
                <a:cubicBezTo>
                  <a:pt x="1550587" y="264073"/>
                  <a:pt x="1547487" y="262325"/>
                  <a:pt x="1561402" y="252843"/>
                </a:cubicBezTo>
                <a:cubicBezTo>
                  <a:pt x="1575318" y="243362"/>
                  <a:pt x="1587215" y="233303"/>
                  <a:pt x="1597093" y="222668"/>
                </a:cubicBezTo>
                <a:cubicBezTo>
                  <a:pt x="1606972" y="212033"/>
                  <a:pt x="1615390" y="198400"/>
                  <a:pt x="1622347" y="181768"/>
                </a:cubicBezTo>
                <a:cubicBezTo>
                  <a:pt x="1629305" y="165137"/>
                  <a:pt x="1633553" y="148040"/>
                  <a:pt x="1635091" y="130479"/>
                </a:cubicBezTo>
                <a:cubicBezTo>
                  <a:pt x="1610609" y="134373"/>
                  <a:pt x="1595456" y="137098"/>
                  <a:pt x="1589633" y="138655"/>
                </a:cubicBezTo>
                <a:cubicBezTo>
                  <a:pt x="1583810" y="140211"/>
                  <a:pt x="1575535" y="136686"/>
                  <a:pt x="1564807" y="128079"/>
                </a:cubicBezTo>
                <a:cubicBezTo>
                  <a:pt x="1554079" y="119471"/>
                  <a:pt x="1555849" y="115562"/>
                  <a:pt x="1570118" y="116349"/>
                </a:cubicBezTo>
                <a:cubicBezTo>
                  <a:pt x="1584387" y="117137"/>
                  <a:pt x="1606460" y="115348"/>
                  <a:pt x="1636337" y="110982"/>
                </a:cubicBezTo>
                <a:cubicBezTo>
                  <a:pt x="1637069" y="92093"/>
                  <a:pt x="1637243" y="75214"/>
                  <a:pt x="1636858" y="60343"/>
                </a:cubicBezTo>
                <a:cubicBezTo>
                  <a:pt x="1636474" y="45473"/>
                  <a:pt x="1634331" y="33771"/>
                  <a:pt x="1630431" y="25238"/>
                </a:cubicBezTo>
                <a:cubicBezTo>
                  <a:pt x="1627505" y="18839"/>
                  <a:pt x="1628347" y="15521"/>
                  <a:pt x="1632956" y="15285"/>
                </a:cubicBezTo>
                <a:close/>
                <a:moveTo>
                  <a:pt x="2872029" y="14848"/>
                </a:moveTo>
                <a:cubicBezTo>
                  <a:pt x="2881400" y="16454"/>
                  <a:pt x="2889206" y="18647"/>
                  <a:pt x="2895451" y="21425"/>
                </a:cubicBezTo>
                <a:cubicBezTo>
                  <a:pt x="2901696" y="24203"/>
                  <a:pt x="2903829" y="28051"/>
                  <a:pt x="2901851" y="32968"/>
                </a:cubicBezTo>
                <a:cubicBezTo>
                  <a:pt x="2899873" y="37886"/>
                  <a:pt x="2898524" y="47383"/>
                  <a:pt x="2897805" y="61459"/>
                </a:cubicBezTo>
                <a:cubicBezTo>
                  <a:pt x="2914870" y="59227"/>
                  <a:pt x="2928556" y="55947"/>
                  <a:pt x="2938862" y="51618"/>
                </a:cubicBezTo>
                <a:cubicBezTo>
                  <a:pt x="2949169" y="47290"/>
                  <a:pt x="2958523" y="48586"/>
                  <a:pt x="2966926" y="55506"/>
                </a:cubicBezTo>
                <a:cubicBezTo>
                  <a:pt x="2975329" y="62427"/>
                  <a:pt x="2967819" y="68479"/>
                  <a:pt x="2944397" y="73663"/>
                </a:cubicBezTo>
                <a:cubicBezTo>
                  <a:pt x="2920975" y="78848"/>
                  <a:pt x="2904998" y="79883"/>
                  <a:pt x="2896465" y="76770"/>
                </a:cubicBezTo>
                <a:lnTo>
                  <a:pt x="2895479" y="113996"/>
                </a:lnTo>
                <a:cubicBezTo>
                  <a:pt x="2907795" y="113314"/>
                  <a:pt x="2916656" y="111587"/>
                  <a:pt x="2922063" y="108815"/>
                </a:cubicBezTo>
                <a:cubicBezTo>
                  <a:pt x="2927471" y="106043"/>
                  <a:pt x="2934463" y="106297"/>
                  <a:pt x="2943039" y="109577"/>
                </a:cubicBezTo>
                <a:cubicBezTo>
                  <a:pt x="2951615" y="112858"/>
                  <a:pt x="2958867" y="116817"/>
                  <a:pt x="2964796" y="121456"/>
                </a:cubicBezTo>
                <a:cubicBezTo>
                  <a:pt x="2970724" y="126094"/>
                  <a:pt x="2971446" y="130472"/>
                  <a:pt x="2966963" y="134590"/>
                </a:cubicBezTo>
                <a:cubicBezTo>
                  <a:pt x="2962479" y="138707"/>
                  <a:pt x="2958684" y="142127"/>
                  <a:pt x="2955578" y="144850"/>
                </a:cubicBezTo>
                <a:cubicBezTo>
                  <a:pt x="2952471" y="147572"/>
                  <a:pt x="2948393" y="154762"/>
                  <a:pt x="2943346" y="166421"/>
                </a:cubicBezTo>
                <a:cubicBezTo>
                  <a:pt x="2951903" y="178252"/>
                  <a:pt x="2951730" y="183976"/>
                  <a:pt x="2942825" y="183592"/>
                </a:cubicBezTo>
                <a:cubicBezTo>
                  <a:pt x="2933920" y="183207"/>
                  <a:pt x="2903460" y="185657"/>
                  <a:pt x="2851444" y="190940"/>
                </a:cubicBezTo>
                <a:cubicBezTo>
                  <a:pt x="2849448" y="196546"/>
                  <a:pt x="2846434" y="198366"/>
                  <a:pt x="2842403" y="196400"/>
                </a:cubicBezTo>
                <a:cubicBezTo>
                  <a:pt x="2838372" y="194434"/>
                  <a:pt x="2835306" y="190301"/>
                  <a:pt x="2833204" y="184001"/>
                </a:cubicBezTo>
                <a:cubicBezTo>
                  <a:pt x="2831101" y="177700"/>
                  <a:pt x="2828705" y="168396"/>
                  <a:pt x="2826013" y="156086"/>
                </a:cubicBezTo>
                <a:cubicBezTo>
                  <a:pt x="2823322" y="143777"/>
                  <a:pt x="2820389" y="134267"/>
                  <a:pt x="2817214" y="127558"/>
                </a:cubicBezTo>
                <a:cubicBezTo>
                  <a:pt x="2814039" y="120848"/>
                  <a:pt x="2815524" y="117903"/>
                  <a:pt x="2821669" y="118721"/>
                </a:cubicBezTo>
                <a:cubicBezTo>
                  <a:pt x="2827815" y="119540"/>
                  <a:pt x="2832193" y="120321"/>
                  <a:pt x="2834804" y="121065"/>
                </a:cubicBezTo>
                <a:cubicBezTo>
                  <a:pt x="2837414" y="121809"/>
                  <a:pt x="2841606" y="122002"/>
                  <a:pt x="2847379" y="121642"/>
                </a:cubicBezTo>
                <a:cubicBezTo>
                  <a:pt x="2853153" y="121282"/>
                  <a:pt x="2861745" y="120092"/>
                  <a:pt x="2873155" y="118070"/>
                </a:cubicBezTo>
                <a:cubicBezTo>
                  <a:pt x="2873155" y="85229"/>
                  <a:pt x="2872779" y="63335"/>
                  <a:pt x="2872029" y="52390"/>
                </a:cubicBezTo>
                <a:cubicBezTo>
                  <a:pt x="2871279" y="41445"/>
                  <a:pt x="2868749" y="32050"/>
                  <a:pt x="2864439" y="24206"/>
                </a:cubicBezTo>
                <a:cubicBezTo>
                  <a:pt x="2860129" y="16361"/>
                  <a:pt x="2862659" y="13242"/>
                  <a:pt x="2872029" y="14848"/>
                </a:cubicBezTo>
                <a:close/>
                <a:moveTo>
                  <a:pt x="2028930" y="13731"/>
                </a:moveTo>
                <a:cubicBezTo>
                  <a:pt x="2030426" y="13623"/>
                  <a:pt x="2032366" y="13825"/>
                  <a:pt x="2034750" y="14337"/>
                </a:cubicBezTo>
                <a:cubicBezTo>
                  <a:pt x="2044288" y="16383"/>
                  <a:pt x="2051509" y="19043"/>
                  <a:pt x="2056414" y="22318"/>
                </a:cubicBezTo>
                <a:cubicBezTo>
                  <a:pt x="2061319" y="25592"/>
                  <a:pt x="2062600" y="29607"/>
                  <a:pt x="2060256" y="34363"/>
                </a:cubicBezTo>
                <a:cubicBezTo>
                  <a:pt x="2057912" y="39120"/>
                  <a:pt x="2057093" y="58657"/>
                  <a:pt x="2057800" y="92974"/>
                </a:cubicBezTo>
                <a:cubicBezTo>
                  <a:pt x="2065080" y="91486"/>
                  <a:pt x="2072540" y="89752"/>
                  <a:pt x="2080180" y="87774"/>
                </a:cubicBezTo>
                <a:cubicBezTo>
                  <a:pt x="2087820" y="85796"/>
                  <a:pt x="2094582" y="87681"/>
                  <a:pt x="2100467" y="93430"/>
                </a:cubicBezTo>
                <a:cubicBezTo>
                  <a:pt x="2106352" y="99178"/>
                  <a:pt x="2104718" y="103283"/>
                  <a:pt x="2095565" y="105745"/>
                </a:cubicBezTo>
                <a:cubicBezTo>
                  <a:pt x="2086412" y="108207"/>
                  <a:pt x="2073867" y="110480"/>
                  <a:pt x="2057930" y="112563"/>
                </a:cubicBezTo>
                <a:cubicBezTo>
                  <a:pt x="2057930" y="130212"/>
                  <a:pt x="2058116" y="148468"/>
                  <a:pt x="2058488" y="167332"/>
                </a:cubicBezTo>
                <a:cubicBezTo>
                  <a:pt x="2058860" y="186196"/>
                  <a:pt x="2059639" y="204393"/>
                  <a:pt x="2060823" y="221924"/>
                </a:cubicBezTo>
                <a:cubicBezTo>
                  <a:pt x="2062007" y="239455"/>
                  <a:pt x="2058349" y="253500"/>
                  <a:pt x="2049847" y="264061"/>
                </a:cubicBezTo>
                <a:cubicBezTo>
                  <a:pt x="2041345" y="274622"/>
                  <a:pt x="2035569" y="276733"/>
                  <a:pt x="2032518" y="270396"/>
                </a:cubicBezTo>
                <a:cubicBezTo>
                  <a:pt x="2029467" y="264058"/>
                  <a:pt x="2025514" y="258458"/>
                  <a:pt x="2020658" y="253597"/>
                </a:cubicBezTo>
                <a:cubicBezTo>
                  <a:pt x="2015802" y="248735"/>
                  <a:pt x="2010662" y="243318"/>
                  <a:pt x="2005236" y="237346"/>
                </a:cubicBezTo>
                <a:cubicBezTo>
                  <a:pt x="1999810" y="231375"/>
                  <a:pt x="2001472" y="229561"/>
                  <a:pt x="2010221" y="231905"/>
                </a:cubicBezTo>
                <a:cubicBezTo>
                  <a:pt x="2018971" y="234249"/>
                  <a:pt x="2025517" y="235421"/>
                  <a:pt x="2029857" y="235421"/>
                </a:cubicBezTo>
                <a:cubicBezTo>
                  <a:pt x="2033119" y="235421"/>
                  <a:pt x="2035283" y="231731"/>
                  <a:pt x="2036350" y="224352"/>
                </a:cubicBezTo>
                <a:cubicBezTo>
                  <a:pt x="2037417" y="216972"/>
                  <a:pt x="2037754" y="211618"/>
                  <a:pt x="2037364" y="208288"/>
                </a:cubicBezTo>
                <a:cubicBezTo>
                  <a:pt x="2036973" y="204958"/>
                  <a:pt x="2036778" y="173961"/>
                  <a:pt x="2036778" y="115298"/>
                </a:cubicBezTo>
                <a:cubicBezTo>
                  <a:pt x="2026149" y="116861"/>
                  <a:pt x="2019173" y="117642"/>
                  <a:pt x="2015849" y="117642"/>
                </a:cubicBezTo>
                <a:cubicBezTo>
                  <a:pt x="2012959" y="117642"/>
                  <a:pt x="2007942" y="115286"/>
                  <a:pt x="2000799" y="110573"/>
                </a:cubicBezTo>
                <a:cubicBezTo>
                  <a:pt x="1993655" y="105860"/>
                  <a:pt x="1994387" y="103503"/>
                  <a:pt x="2002994" y="103503"/>
                </a:cubicBezTo>
                <a:cubicBezTo>
                  <a:pt x="2008935" y="103503"/>
                  <a:pt x="2020196" y="101786"/>
                  <a:pt x="2036778" y="98350"/>
                </a:cubicBezTo>
                <a:lnTo>
                  <a:pt x="2035625" y="66371"/>
                </a:lnTo>
                <a:cubicBezTo>
                  <a:pt x="2034868" y="45361"/>
                  <a:pt x="2032149" y="30925"/>
                  <a:pt x="2027467" y="23062"/>
                </a:cubicBezTo>
                <a:cubicBezTo>
                  <a:pt x="2023955" y="17165"/>
                  <a:pt x="2024443" y="14054"/>
                  <a:pt x="2028930" y="13731"/>
                </a:cubicBezTo>
                <a:close/>
                <a:moveTo>
                  <a:pt x="3884169" y="11575"/>
                </a:moveTo>
                <a:cubicBezTo>
                  <a:pt x="3885534" y="11356"/>
                  <a:pt x="3887321" y="11504"/>
                  <a:pt x="3889530" y="12021"/>
                </a:cubicBezTo>
                <a:cubicBezTo>
                  <a:pt x="3898366" y="14086"/>
                  <a:pt x="3905650" y="17171"/>
                  <a:pt x="3911380" y="21276"/>
                </a:cubicBezTo>
                <a:cubicBezTo>
                  <a:pt x="3918424" y="25083"/>
                  <a:pt x="3920573" y="29802"/>
                  <a:pt x="3917826" y="35433"/>
                </a:cubicBezTo>
                <a:cubicBezTo>
                  <a:pt x="3915079" y="41064"/>
                  <a:pt x="3913513" y="57509"/>
                  <a:pt x="3913128" y="84770"/>
                </a:cubicBezTo>
                <a:cubicBezTo>
                  <a:pt x="3912744" y="112030"/>
                  <a:pt x="3913138" y="142484"/>
                  <a:pt x="3914310" y="176132"/>
                </a:cubicBezTo>
                <a:cubicBezTo>
                  <a:pt x="3915482" y="209779"/>
                  <a:pt x="3914846" y="231096"/>
                  <a:pt x="3912403" y="240081"/>
                </a:cubicBezTo>
                <a:cubicBezTo>
                  <a:pt x="3909960" y="249067"/>
                  <a:pt x="3905510" y="256781"/>
                  <a:pt x="3899055" y="263224"/>
                </a:cubicBezTo>
                <a:cubicBezTo>
                  <a:pt x="3892599" y="269667"/>
                  <a:pt x="3887093" y="268383"/>
                  <a:pt x="3882535" y="259373"/>
                </a:cubicBezTo>
                <a:cubicBezTo>
                  <a:pt x="3877977" y="250363"/>
                  <a:pt x="3870930" y="241002"/>
                  <a:pt x="3861392" y="231291"/>
                </a:cubicBezTo>
                <a:cubicBezTo>
                  <a:pt x="3851855" y="221580"/>
                  <a:pt x="3852407" y="217890"/>
                  <a:pt x="3863048" y="220222"/>
                </a:cubicBezTo>
                <a:cubicBezTo>
                  <a:pt x="3873689" y="222554"/>
                  <a:pt x="3880178" y="223781"/>
                  <a:pt x="3882516" y="223905"/>
                </a:cubicBezTo>
                <a:cubicBezTo>
                  <a:pt x="3884854" y="224029"/>
                  <a:pt x="3886733" y="220885"/>
                  <a:pt x="3888153" y="214473"/>
                </a:cubicBezTo>
                <a:cubicBezTo>
                  <a:pt x="3889573" y="208061"/>
                  <a:pt x="3890283" y="192490"/>
                  <a:pt x="3890283" y="167760"/>
                </a:cubicBezTo>
                <a:lnTo>
                  <a:pt x="3890283" y="83709"/>
                </a:lnTo>
                <a:cubicBezTo>
                  <a:pt x="3890283" y="53249"/>
                  <a:pt x="3887949" y="33170"/>
                  <a:pt x="3883279" y="23471"/>
                </a:cubicBezTo>
                <a:cubicBezTo>
                  <a:pt x="3879777" y="16197"/>
                  <a:pt x="3880073" y="12232"/>
                  <a:pt x="3884169" y="11575"/>
                </a:cubicBezTo>
                <a:close/>
                <a:moveTo>
                  <a:pt x="6275976" y="10736"/>
                </a:moveTo>
                <a:cubicBezTo>
                  <a:pt x="6277922" y="11070"/>
                  <a:pt x="6280137" y="11752"/>
                  <a:pt x="6282620" y="12783"/>
                </a:cubicBezTo>
                <a:cubicBezTo>
                  <a:pt x="6292555" y="16907"/>
                  <a:pt x="6300241" y="21936"/>
                  <a:pt x="6305680" y="27871"/>
                </a:cubicBezTo>
                <a:cubicBezTo>
                  <a:pt x="6311118" y="33805"/>
                  <a:pt x="6309484" y="37985"/>
                  <a:pt x="6300778" y="40410"/>
                </a:cubicBezTo>
                <a:cubicBezTo>
                  <a:pt x="6292071" y="42834"/>
                  <a:pt x="6279970" y="46760"/>
                  <a:pt x="6264473" y="52186"/>
                </a:cubicBezTo>
                <a:cubicBezTo>
                  <a:pt x="6248976" y="57612"/>
                  <a:pt x="6230692" y="63593"/>
                  <a:pt x="6209620" y="70129"/>
                </a:cubicBezTo>
                <a:cubicBezTo>
                  <a:pt x="6207450" y="89650"/>
                  <a:pt x="6204442" y="107776"/>
                  <a:pt x="6200598" y="124507"/>
                </a:cubicBezTo>
                <a:cubicBezTo>
                  <a:pt x="6210954" y="122994"/>
                  <a:pt x="6221822" y="120721"/>
                  <a:pt x="6233200" y="117689"/>
                </a:cubicBezTo>
                <a:cubicBezTo>
                  <a:pt x="6244580" y="114656"/>
                  <a:pt x="6253066" y="112024"/>
                  <a:pt x="6258659" y="109791"/>
                </a:cubicBezTo>
                <a:cubicBezTo>
                  <a:pt x="6264252" y="107559"/>
                  <a:pt x="6269028" y="104589"/>
                  <a:pt x="6272984" y="100880"/>
                </a:cubicBezTo>
                <a:cubicBezTo>
                  <a:pt x="6276940" y="97172"/>
                  <a:pt x="6282146" y="96564"/>
                  <a:pt x="6288602" y="99057"/>
                </a:cubicBezTo>
                <a:cubicBezTo>
                  <a:pt x="6295057" y="101550"/>
                  <a:pt x="6301072" y="105137"/>
                  <a:pt x="6306647" y="109819"/>
                </a:cubicBezTo>
                <a:cubicBezTo>
                  <a:pt x="6312222" y="114501"/>
                  <a:pt x="6312805" y="118851"/>
                  <a:pt x="6308396" y="122870"/>
                </a:cubicBezTo>
                <a:cubicBezTo>
                  <a:pt x="6303986" y="126888"/>
                  <a:pt x="6300064" y="136934"/>
                  <a:pt x="6296629" y="153007"/>
                </a:cubicBezTo>
                <a:cubicBezTo>
                  <a:pt x="6293194" y="169081"/>
                  <a:pt x="6287644" y="185185"/>
                  <a:pt x="6279979" y="201321"/>
                </a:cubicBezTo>
                <a:cubicBezTo>
                  <a:pt x="6294800" y="213649"/>
                  <a:pt x="6308492" y="223047"/>
                  <a:pt x="6321056" y="229514"/>
                </a:cubicBezTo>
                <a:cubicBezTo>
                  <a:pt x="6333619" y="235982"/>
                  <a:pt x="6349174" y="242097"/>
                  <a:pt x="6367722" y="247857"/>
                </a:cubicBezTo>
                <a:cubicBezTo>
                  <a:pt x="6386270" y="253618"/>
                  <a:pt x="6388440" y="258065"/>
                  <a:pt x="6374234" y="261196"/>
                </a:cubicBezTo>
                <a:cubicBezTo>
                  <a:pt x="6360027" y="264328"/>
                  <a:pt x="6346096" y="265894"/>
                  <a:pt x="6332441" y="265894"/>
                </a:cubicBezTo>
                <a:cubicBezTo>
                  <a:pt x="6319084" y="265894"/>
                  <a:pt x="6309900" y="263804"/>
                  <a:pt x="6304889" y="259624"/>
                </a:cubicBezTo>
                <a:cubicBezTo>
                  <a:pt x="6299878" y="255445"/>
                  <a:pt x="6294264" y="250037"/>
                  <a:pt x="6288044" y="243402"/>
                </a:cubicBezTo>
                <a:cubicBezTo>
                  <a:pt x="6281824" y="236767"/>
                  <a:pt x="6274373" y="227918"/>
                  <a:pt x="6265692" y="216855"/>
                </a:cubicBezTo>
                <a:cubicBezTo>
                  <a:pt x="6254690" y="228997"/>
                  <a:pt x="6240580" y="237870"/>
                  <a:pt x="6223359" y="243476"/>
                </a:cubicBezTo>
                <a:cubicBezTo>
                  <a:pt x="6206138" y="249082"/>
                  <a:pt x="6191792" y="251560"/>
                  <a:pt x="6180320" y="250908"/>
                </a:cubicBezTo>
                <a:cubicBezTo>
                  <a:pt x="6168848" y="250257"/>
                  <a:pt x="6168681" y="247758"/>
                  <a:pt x="6179818" y="243411"/>
                </a:cubicBezTo>
                <a:cubicBezTo>
                  <a:pt x="6190954" y="239064"/>
                  <a:pt x="6203723" y="233099"/>
                  <a:pt x="6218122" y="225515"/>
                </a:cubicBezTo>
                <a:cubicBezTo>
                  <a:pt x="6232522" y="217931"/>
                  <a:pt x="6243367" y="209705"/>
                  <a:pt x="6250660" y="200837"/>
                </a:cubicBezTo>
                <a:cubicBezTo>
                  <a:pt x="6245314" y="194735"/>
                  <a:pt x="6240062" y="188708"/>
                  <a:pt x="6234902" y="182754"/>
                </a:cubicBezTo>
                <a:cubicBezTo>
                  <a:pt x="6229743" y="176801"/>
                  <a:pt x="6224714" y="171754"/>
                  <a:pt x="6219815" y="167611"/>
                </a:cubicBezTo>
                <a:cubicBezTo>
                  <a:pt x="6214916" y="163469"/>
                  <a:pt x="6209493" y="159097"/>
                  <a:pt x="6203546" y="154496"/>
                </a:cubicBezTo>
                <a:cubicBezTo>
                  <a:pt x="6197600" y="149894"/>
                  <a:pt x="6199804" y="146859"/>
                  <a:pt x="6210160" y="145389"/>
                </a:cubicBezTo>
                <a:cubicBezTo>
                  <a:pt x="6220516" y="143920"/>
                  <a:pt x="6227970" y="146040"/>
                  <a:pt x="6232522" y="151752"/>
                </a:cubicBezTo>
                <a:cubicBezTo>
                  <a:pt x="6237072" y="157463"/>
                  <a:pt x="6241340" y="162514"/>
                  <a:pt x="6245320" y="166904"/>
                </a:cubicBezTo>
                <a:cubicBezTo>
                  <a:pt x="6249302" y="171295"/>
                  <a:pt x="6254938" y="177781"/>
                  <a:pt x="6262231" y="186363"/>
                </a:cubicBezTo>
                <a:cubicBezTo>
                  <a:pt x="6266968" y="173825"/>
                  <a:pt x="6270116" y="161208"/>
                  <a:pt x="6271672" y="148515"/>
                </a:cubicBezTo>
                <a:cubicBezTo>
                  <a:pt x="6273228" y="135821"/>
                  <a:pt x="6273772" y="128280"/>
                  <a:pt x="6273300" y="125893"/>
                </a:cubicBezTo>
                <a:cubicBezTo>
                  <a:pt x="6272828" y="123505"/>
                  <a:pt x="6267614" y="124457"/>
                  <a:pt x="6257654" y="128748"/>
                </a:cubicBezTo>
                <a:lnTo>
                  <a:pt x="6223796" y="139650"/>
                </a:lnTo>
                <a:cubicBezTo>
                  <a:pt x="6213341" y="142875"/>
                  <a:pt x="6205224" y="141765"/>
                  <a:pt x="6199444" y="136320"/>
                </a:cubicBezTo>
                <a:cubicBezTo>
                  <a:pt x="6196182" y="154936"/>
                  <a:pt x="6190598" y="173139"/>
                  <a:pt x="6182692" y="190931"/>
                </a:cubicBezTo>
                <a:cubicBezTo>
                  <a:pt x="6174786" y="208722"/>
                  <a:pt x="6165837" y="223214"/>
                  <a:pt x="6155847" y="234407"/>
                </a:cubicBezTo>
                <a:cubicBezTo>
                  <a:pt x="6145857" y="245600"/>
                  <a:pt x="6133479" y="254620"/>
                  <a:pt x="6118715" y="261466"/>
                </a:cubicBezTo>
                <a:cubicBezTo>
                  <a:pt x="6103950" y="268312"/>
                  <a:pt x="6103243" y="265128"/>
                  <a:pt x="6116594" y="251913"/>
                </a:cubicBezTo>
                <a:cubicBezTo>
                  <a:pt x="6129945" y="238698"/>
                  <a:pt x="6141427" y="222860"/>
                  <a:pt x="6151038" y="204400"/>
                </a:cubicBezTo>
                <a:cubicBezTo>
                  <a:pt x="6160650" y="185939"/>
                  <a:pt x="6167791" y="166396"/>
                  <a:pt x="6172460" y="145771"/>
                </a:cubicBezTo>
                <a:cubicBezTo>
                  <a:pt x="6177130" y="125146"/>
                  <a:pt x="6180044" y="107224"/>
                  <a:pt x="6181204" y="92006"/>
                </a:cubicBezTo>
                <a:cubicBezTo>
                  <a:pt x="6182364" y="76789"/>
                  <a:pt x="6181582" y="64780"/>
                  <a:pt x="6178860" y="55981"/>
                </a:cubicBezTo>
                <a:cubicBezTo>
                  <a:pt x="6176137" y="47181"/>
                  <a:pt x="6178578" y="43814"/>
                  <a:pt x="6186180" y="45879"/>
                </a:cubicBezTo>
                <a:cubicBezTo>
                  <a:pt x="6193782" y="47944"/>
                  <a:pt x="6199332" y="49696"/>
                  <a:pt x="6202830" y="51135"/>
                </a:cubicBezTo>
                <a:cubicBezTo>
                  <a:pt x="6206328" y="52573"/>
                  <a:pt x="6210237" y="52951"/>
                  <a:pt x="6214560" y="52269"/>
                </a:cubicBezTo>
                <a:cubicBezTo>
                  <a:pt x="6218882" y="51587"/>
                  <a:pt x="6228152" y="47318"/>
                  <a:pt x="6242372" y="39461"/>
                </a:cubicBezTo>
                <a:cubicBezTo>
                  <a:pt x="6256592" y="31604"/>
                  <a:pt x="6264370" y="24163"/>
                  <a:pt x="6265710" y="17137"/>
                </a:cubicBezTo>
                <a:cubicBezTo>
                  <a:pt x="6266714" y="11867"/>
                  <a:pt x="6270136" y="9734"/>
                  <a:pt x="6275976" y="10736"/>
                </a:cubicBezTo>
                <a:close/>
                <a:moveTo>
                  <a:pt x="2264522" y="10257"/>
                </a:moveTo>
                <a:cubicBezTo>
                  <a:pt x="2265882" y="10147"/>
                  <a:pt x="2267565" y="10351"/>
                  <a:pt x="2269573" y="10867"/>
                </a:cubicBezTo>
                <a:cubicBezTo>
                  <a:pt x="2277604" y="12932"/>
                  <a:pt x="2285020" y="16420"/>
                  <a:pt x="2291823" y="21332"/>
                </a:cubicBezTo>
                <a:cubicBezTo>
                  <a:pt x="2298625" y="26243"/>
                  <a:pt x="2299633" y="32116"/>
                  <a:pt x="2294846" y="38949"/>
                </a:cubicBezTo>
                <a:cubicBezTo>
                  <a:pt x="2290059" y="45783"/>
                  <a:pt x="2282729" y="65348"/>
                  <a:pt x="2272857" y="97643"/>
                </a:cubicBezTo>
                <a:cubicBezTo>
                  <a:pt x="2302833" y="92385"/>
                  <a:pt x="2320956" y="87765"/>
                  <a:pt x="2327225" y="83784"/>
                </a:cubicBezTo>
                <a:cubicBezTo>
                  <a:pt x="2333495" y="79803"/>
                  <a:pt x="2340362" y="79461"/>
                  <a:pt x="2347829" y="82761"/>
                </a:cubicBezTo>
                <a:cubicBezTo>
                  <a:pt x="2355295" y="86060"/>
                  <a:pt x="2361980" y="89960"/>
                  <a:pt x="2367883" y="94462"/>
                </a:cubicBezTo>
                <a:cubicBezTo>
                  <a:pt x="2373787" y="98964"/>
                  <a:pt x="2374956" y="103426"/>
                  <a:pt x="2371390" y="107847"/>
                </a:cubicBezTo>
                <a:cubicBezTo>
                  <a:pt x="2367824" y="112269"/>
                  <a:pt x="2365288" y="119552"/>
                  <a:pt x="2363781" y="129697"/>
                </a:cubicBezTo>
                <a:cubicBezTo>
                  <a:pt x="2362274" y="139842"/>
                  <a:pt x="2360541" y="151953"/>
                  <a:pt x="2358581" y="166030"/>
                </a:cubicBezTo>
                <a:cubicBezTo>
                  <a:pt x="2356622" y="180107"/>
                  <a:pt x="2352455" y="197107"/>
                  <a:pt x="2346080" y="217031"/>
                </a:cubicBezTo>
                <a:cubicBezTo>
                  <a:pt x="2339705" y="236956"/>
                  <a:pt x="2330636" y="251442"/>
                  <a:pt x="2318872" y="260489"/>
                </a:cubicBezTo>
                <a:cubicBezTo>
                  <a:pt x="2307109" y="269537"/>
                  <a:pt x="2299859" y="269940"/>
                  <a:pt x="2297125" y="261698"/>
                </a:cubicBezTo>
                <a:cubicBezTo>
                  <a:pt x="2294390" y="253457"/>
                  <a:pt x="2287498" y="244289"/>
                  <a:pt x="2276447" y="234193"/>
                </a:cubicBezTo>
                <a:cubicBezTo>
                  <a:pt x="2265397" y="224098"/>
                  <a:pt x="2265688" y="220823"/>
                  <a:pt x="2277321" y="224370"/>
                </a:cubicBezTo>
                <a:cubicBezTo>
                  <a:pt x="2288955" y="227918"/>
                  <a:pt x="2297509" y="229865"/>
                  <a:pt x="2302985" y="230212"/>
                </a:cubicBezTo>
                <a:cubicBezTo>
                  <a:pt x="2308461" y="230559"/>
                  <a:pt x="2313549" y="226008"/>
                  <a:pt x="2318249" y="216557"/>
                </a:cubicBezTo>
                <a:cubicBezTo>
                  <a:pt x="2322950" y="207106"/>
                  <a:pt x="2326847" y="194056"/>
                  <a:pt x="2329941" y="177406"/>
                </a:cubicBezTo>
                <a:cubicBezTo>
                  <a:pt x="2333036" y="160756"/>
                  <a:pt x="2335166" y="144490"/>
                  <a:pt x="2336332" y="128609"/>
                </a:cubicBezTo>
                <a:cubicBezTo>
                  <a:pt x="2337498" y="112728"/>
                  <a:pt x="2334716" y="104979"/>
                  <a:pt x="2327988" y="105364"/>
                </a:cubicBezTo>
                <a:cubicBezTo>
                  <a:pt x="2321260" y="105748"/>
                  <a:pt x="2300985" y="108942"/>
                  <a:pt x="2267164" y="114945"/>
                </a:cubicBezTo>
                <a:cubicBezTo>
                  <a:pt x="2254265" y="147575"/>
                  <a:pt x="2239705" y="173583"/>
                  <a:pt x="2223483" y="192968"/>
                </a:cubicBezTo>
                <a:cubicBezTo>
                  <a:pt x="2207261" y="212353"/>
                  <a:pt x="2188840" y="226240"/>
                  <a:pt x="2168221" y="234630"/>
                </a:cubicBezTo>
                <a:cubicBezTo>
                  <a:pt x="2147602" y="243020"/>
                  <a:pt x="2145764" y="240171"/>
                  <a:pt x="2162705" y="226082"/>
                </a:cubicBezTo>
                <a:cubicBezTo>
                  <a:pt x="2179647" y="211993"/>
                  <a:pt x="2194461" y="196301"/>
                  <a:pt x="2207149" y="179006"/>
                </a:cubicBezTo>
                <a:cubicBezTo>
                  <a:pt x="2219837" y="161711"/>
                  <a:pt x="2231185" y="141641"/>
                  <a:pt x="2241193" y="118796"/>
                </a:cubicBezTo>
                <a:cubicBezTo>
                  <a:pt x="2218051" y="124116"/>
                  <a:pt x="2202765" y="127589"/>
                  <a:pt x="2195336" y="129213"/>
                </a:cubicBezTo>
                <a:cubicBezTo>
                  <a:pt x="2187907" y="130838"/>
                  <a:pt x="2180658" y="127539"/>
                  <a:pt x="2173588" y="119316"/>
                </a:cubicBezTo>
                <a:cubicBezTo>
                  <a:pt x="2166519" y="111094"/>
                  <a:pt x="2168745" y="107379"/>
                  <a:pt x="2180267" y="108173"/>
                </a:cubicBezTo>
                <a:cubicBezTo>
                  <a:pt x="2191789" y="108967"/>
                  <a:pt x="2213852" y="106771"/>
                  <a:pt x="2246458" y="101587"/>
                </a:cubicBezTo>
                <a:cubicBezTo>
                  <a:pt x="2252337" y="85402"/>
                  <a:pt x="2256820" y="69692"/>
                  <a:pt x="2259909" y="54455"/>
                </a:cubicBezTo>
                <a:cubicBezTo>
                  <a:pt x="2262997" y="39219"/>
                  <a:pt x="2263372" y="27629"/>
                  <a:pt x="2261034" y="19685"/>
                </a:cubicBezTo>
                <a:cubicBezTo>
                  <a:pt x="2259281" y="13728"/>
                  <a:pt x="2260443" y="10585"/>
                  <a:pt x="2264522" y="10257"/>
                </a:cubicBezTo>
                <a:close/>
                <a:moveTo>
                  <a:pt x="7466604" y="10114"/>
                </a:moveTo>
                <a:cubicBezTo>
                  <a:pt x="7471044" y="10114"/>
                  <a:pt x="7477419" y="11928"/>
                  <a:pt x="7485728" y="15555"/>
                </a:cubicBezTo>
                <a:cubicBezTo>
                  <a:pt x="7494038" y="19183"/>
                  <a:pt x="7497008" y="23462"/>
                  <a:pt x="7494640" y="28392"/>
                </a:cubicBezTo>
                <a:cubicBezTo>
                  <a:pt x="7492270" y="33322"/>
                  <a:pt x="7490342" y="45126"/>
                  <a:pt x="7488854" y="63804"/>
                </a:cubicBezTo>
                <a:cubicBezTo>
                  <a:pt x="7497536" y="60976"/>
                  <a:pt x="7506062" y="58322"/>
                  <a:pt x="7514434" y="55841"/>
                </a:cubicBezTo>
                <a:cubicBezTo>
                  <a:pt x="7522806" y="53361"/>
                  <a:pt x="7529974" y="54713"/>
                  <a:pt x="7535940" y="59897"/>
                </a:cubicBezTo>
                <a:cubicBezTo>
                  <a:pt x="7541904" y="65081"/>
                  <a:pt x="7540988" y="69158"/>
                  <a:pt x="7533186" y="72129"/>
                </a:cubicBezTo>
                <a:cubicBezTo>
                  <a:pt x="7525385" y="75099"/>
                  <a:pt x="7510534" y="79499"/>
                  <a:pt x="7488630" y="85328"/>
                </a:cubicBezTo>
                <a:cubicBezTo>
                  <a:pt x="7488010" y="94766"/>
                  <a:pt x="7487700" y="102375"/>
                  <a:pt x="7487700" y="108154"/>
                </a:cubicBezTo>
                <a:cubicBezTo>
                  <a:pt x="7504952" y="105128"/>
                  <a:pt x="7519748" y="101842"/>
                  <a:pt x="7532088" y="98294"/>
                </a:cubicBezTo>
                <a:cubicBezTo>
                  <a:pt x="7544429" y="94747"/>
                  <a:pt x="7553700" y="93823"/>
                  <a:pt x="7559900" y="95523"/>
                </a:cubicBezTo>
                <a:cubicBezTo>
                  <a:pt x="7566102" y="97222"/>
                  <a:pt x="7571184" y="100673"/>
                  <a:pt x="7575146" y="105875"/>
                </a:cubicBezTo>
                <a:cubicBezTo>
                  <a:pt x="7579109" y="111078"/>
                  <a:pt x="7577500" y="113943"/>
                  <a:pt x="7570318" y="114470"/>
                </a:cubicBezTo>
                <a:cubicBezTo>
                  <a:pt x="7563138" y="114997"/>
                  <a:pt x="7550881" y="116417"/>
                  <a:pt x="7533549" y="118730"/>
                </a:cubicBezTo>
                <a:cubicBezTo>
                  <a:pt x="7516217" y="121043"/>
                  <a:pt x="7498596" y="123422"/>
                  <a:pt x="7480687" y="125865"/>
                </a:cubicBezTo>
                <a:cubicBezTo>
                  <a:pt x="7488476" y="130181"/>
                  <a:pt x="7491768" y="134091"/>
                  <a:pt x="7490566" y="137594"/>
                </a:cubicBezTo>
                <a:cubicBezTo>
                  <a:pt x="7489362" y="141098"/>
                  <a:pt x="7488408" y="147240"/>
                  <a:pt x="7487700" y="156021"/>
                </a:cubicBezTo>
                <a:cubicBezTo>
                  <a:pt x="7492352" y="155351"/>
                  <a:pt x="7500456" y="153045"/>
                  <a:pt x="7512016" y="149101"/>
                </a:cubicBezTo>
                <a:cubicBezTo>
                  <a:pt x="7523574" y="145157"/>
                  <a:pt x="7532528" y="146254"/>
                  <a:pt x="7538879" y="152393"/>
                </a:cubicBezTo>
                <a:cubicBezTo>
                  <a:pt x="7545229" y="158533"/>
                  <a:pt x="7542277" y="163221"/>
                  <a:pt x="7530024" y="166458"/>
                </a:cubicBezTo>
                <a:cubicBezTo>
                  <a:pt x="7517770" y="169695"/>
                  <a:pt x="7503582" y="171661"/>
                  <a:pt x="7487458" y="172355"/>
                </a:cubicBezTo>
                <a:cubicBezTo>
                  <a:pt x="7486838" y="183629"/>
                  <a:pt x="7486528" y="194996"/>
                  <a:pt x="7486528" y="206455"/>
                </a:cubicBezTo>
                <a:cubicBezTo>
                  <a:pt x="7494912" y="211342"/>
                  <a:pt x="7506590" y="217431"/>
                  <a:pt x="7521559" y="224724"/>
                </a:cubicBezTo>
                <a:cubicBezTo>
                  <a:pt x="7536528" y="232017"/>
                  <a:pt x="7552676" y="237781"/>
                  <a:pt x="7570002" y="242016"/>
                </a:cubicBezTo>
                <a:cubicBezTo>
                  <a:pt x="7587328" y="246251"/>
                  <a:pt x="7600704" y="249271"/>
                  <a:pt x="7610130" y="251076"/>
                </a:cubicBezTo>
                <a:cubicBezTo>
                  <a:pt x="7619556" y="252880"/>
                  <a:pt x="7619478" y="255606"/>
                  <a:pt x="7609898" y="259252"/>
                </a:cubicBezTo>
                <a:cubicBezTo>
                  <a:pt x="7600317" y="262898"/>
                  <a:pt x="7588786" y="265695"/>
                  <a:pt x="7575304" y="267642"/>
                </a:cubicBezTo>
                <a:cubicBezTo>
                  <a:pt x="7561824" y="269589"/>
                  <a:pt x="7550983" y="269555"/>
                  <a:pt x="7542786" y="267540"/>
                </a:cubicBezTo>
                <a:cubicBezTo>
                  <a:pt x="7534588" y="265525"/>
                  <a:pt x="7525835" y="261280"/>
                  <a:pt x="7516526" y="254806"/>
                </a:cubicBezTo>
                <a:cubicBezTo>
                  <a:pt x="7507218" y="248332"/>
                  <a:pt x="7494332" y="238968"/>
                  <a:pt x="7477868" y="226715"/>
                </a:cubicBezTo>
                <a:cubicBezTo>
                  <a:pt x="7461404" y="214461"/>
                  <a:pt x="7443592" y="199894"/>
                  <a:pt x="7424430" y="183015"/>
                </a:cubicBezTo>
                <a:cubicBezTo>
                  <a:pt x="7413938" y="203156"/>
                  <a:pt x="7402524" y="218799"/>
                  <a:pt x="7390190" y="229942"/>
                </a:cubicBezTo>
                <a:cubicBezTo>
                  <a:pt x="7377856" y="241086"/>
                  <a:pt x="7364539" y="249668"/>
                  <a:pt x="7350239" y="255689"/>
                </a:cubicBezTo>
                <a:cubicBezTo>
                  <a:pt x="7335940" y="261711"/>
                  <a:pt x="7336091" y="258269"/>
                  <a:pt x="7350695" y="245365"/>
                </a:cubicBezTo>
                <a:cubicBezTo>
                  <a:pt x="7365298" y="232460"/>
                  <a:pt x="7377961" y="218538"/>
                  <a:pt x="7388684" y="203600"/>
                </a:cubicBezTo>
                <a:cubicBezTo>
                  <a:pt x="7399406" y="188661"/>
                  <a:pt x="7406502" y="176389"/>
                  <a:pt x="7409975" y="166783"/>
                </a:cubicBezTo>
                <a:cubicBezTo>
                  <a:pt x="7413448" y="157178"/>
                  <a:pt x="7414988" y="149674"/>
                  <a:pt x="7414598" y="144273"/>
                </a:cubicBezTo>
                <a:cubicBezTo>
                  <a:pt x="7414208" y="138872"/>
                  <a:pt x="7419094" y="139058"/>
                  <a:pt x="7429258" y="144831"/>
                </a:cubicBezTo>
                <a:cubicBezTo>
                  <a:pt x="7439422" y="150604"/>
                  <a:pt x="7443024" y="155643"/>
                  <a:pt x="7440066" y="159946"/>
                </a:cubicBezTo>
                <a:cubicBezTo>
                  <a:pt x="7437108" y="164250"/>
                  <a:pt x="7433918" y="168597"/>
                  <a:pt x="7430494" y="172988"/>
                </a:cubicBezTo>
                <a:cubicBezTo>
                  <a:pt x="7434389" y="174600"/>
                  <a:pt x="7439080" y="177366"/>
                  <a:pt x="7444568" y="181285"/>
                </a:cubicBezTo>
                <a:cubicBezTo>
                  <a:pt x="7450056" y="185204"/>
                  <a:pt x="7457383" y="190400"/>
                  <a:pt x="7466548" y="196874"/>
                </a:cubicBezTo>
                <a:lnTo>
                  <a:pt x="7466548" y="151426"/>
                </a:lnTo>
                <a:cubicBezTo>
                  <a:pt x="7466548" y="138689"/>
                  <a:pt x="7465395" y="132097"/>
                  <a:pt x="7463088" y="131651"/>
                </a:cubicBezTo>
                <a:cubicBezTo>
                  <a:pt x="7444050" y="134764"/>
                  <a:pt x="7428910" y="137678"/>
                  <a:pt x="7417668" y="140394"/>
                </a:cubicBezTo>
                <a:cubicBezTo>
                  <a:pt x="7406424" y="143110"/>
                  <a:pt x="7398078" y="145250"/>
                  <a:pt x="7392627" y="146812"/>
                </a:cubicBezTo>
                <a:cubicBezTo>
                  <a:pt x="7387176" y="148375"/>
                  <a:pt x="7380039" y="145910"/>
                  <a:pt x="7371214" y="139418"/>
                </a:cubicBezTo>
                <a:cubicBezTo>
                  <a:pt x="7362390" y="132925"/>
                  <a:pt x="7362750" y="129412"/>
                  <a:pt x="7372294" y="128879"/>
                </a:cubicBezTo>
                <a:cubicBezTo>
                  <a:pt x="7381837" y="128345"/>
                  <a:pt x="7395145" y="126330"/>
                  <a:pt x="7412216" y="122832"/>
                </a:cubicBezTo>
                <a:cubicBezTo>
                  <a:pt x="7429288" y="119335"/>
                  <a:pt x="7447784" y="115453"/>
                  <a:pt x="7467702" y="111187"/>
                </a:cubicBezTo>
                <a:lnTo>
                  <a:pt x="7467702" y="89625"/>
                </a:lnTo>
                <a:cubicBezTo>
                  <a:pt x="7460893" y="90394"/>
                  <a:pt x="7454301" y="90779"/>
                  <a:pt x="7447926" y="90779"/>
                </a:cubicBezTo>
                <a:cubicBezTo>
                  <a:pt x="7441812" y="90779"/>
                  <a:pt x="7436188" y="88909"/>
                  <a:pt x="7431053" y="85170"/>
                </a:cubicBezTo>
                <a:cubicBezTo>
                  <a:pt x="7425918" y="81430"/>
                  <a:pt x="7428486" y="78311"/>
                  <a:pt x="7438754" y="75812"/>
                </a:cubicBezTo>
                <a:cubicBezTo>
                  <a:pt x="7449024" y="73313"/>
                  <a:pt x="7458672" y="71096"/>
                  <a:pt x="7467702" y="69161"/>
                </a:cubicBezTo>
                <a:cubicBezTo>
                  <a:pt x="7467702" y="55779"/>
                  <a:pt x="7467326" y="45349"/>
                  <a:pt x="7466576" y="37870"/>
                </a:cubicBezTo>
                <a:cubicBezTo>
                  <a:pt x="7465826" y="30392"/>
                  <a:pt x="7464077" y="23896"/>
                  <a:pt x="7461330" y="18383"/>
                </a:cubicBezTo>
                <a:cubicBezTo>
                  <a:pt x="7458583" y="12870"/>
                  <a:pt x="7460341" y="10114"/>
                  <a:pt x="7466604" y="10114"/>
                </a:cubicBezTo>
                <a:close/>
                <a:moveTo>
                  <a:pt x="5884515" y="8988"/>
                </a:moveTo>
                <a:cubicBezTo>
                  <a:pt x="5891094" y="9801"/>
                  <a:pt x="5897928" y="11593"/>
                  <a:pt x="5905016" y="14365"/>
                </a:cubicBezTo>
                <a:cubicBezTo>
                  <a:pt x="5912104" y="17137"/>
                  <a:pt x="5914851" y="20420"/>
                  <a:pt x="5913257" y="24215"/>
                </a:cubicBezTo>
                <a:cubicBezTo>
                  <a:pt x="5911664" y="28010"/>
                  <a:pt x="5910495" y="35473"/>
                  <a:pt x="5909751" y="46605"/>
                </a:cubicBezTo>
                <a:cubicBezTo>
                  <a:pt x="5909006" y="57736"/>
                  <a:pt x="5908634" y="72026"/>
                  <a:pt x="5908634" y="89476"/>
                </a:cubicBezTo>
                <a:cubicBezTo>
                  <a:pt x="5910185" y="89576"/>
                  <a:pt x="5914371" y="88627"/>
                  <a:pt x="5921192" y="86630"/>
                </a:cubicBezTo>
                <a:cubicBezTo>
                  <a:pt x="5928013" y="84633"/>
                  <a:pt x="5934242" y="85694"/>
                  <a:pt x="5939879" y="89811"/>
                </a:cubicBezTo>
                <a:cubicBezTo>
                  <a:pt x="5945516" y="93929"/>
                  <a:pt x="5946186" y="97429"/>
                  <a:pt x="5941888" y="100313"/>
                </a:cubicBezTo>
                <a:cubicBezTo>
                  <a:pt x="5937591" y="103196"/>
                  <a:pt x="5932847" y="105240"/>
                  <a:pt x="5927656" y="106443"/>
                </a:cubicBezTo>
                <a:cubicBezTo>
                  <a:pt x="5922466" y="107646"/>
                  <a:pt x="5916125" y="109184"/>
                  <a:pt x="5908634" y="111056"/>
                </a:cubicBezTo>
                <a:lnTo>
                  <a:pt x="5908634" y="136190"/>
                </a:lnTo>
                <a:cubicBezTo>
                  <a:pt x="5914464" y="136190"/>
                  <a:pt x="5921142" y="137300"/>
                  <a:pt x="5928670" y="139520"/>
                </a:cubicBezTo>
                <a:cubicBezTo>
                  <a:pt x="5936198" y="141740"/>
                  <a:pt x="5940384" y="147209"/>
                  <a:pt x="5941228" y="155928"/>
                </a:cubicBezTo>
                <a:cubicBezTo>
                  <a:pt x="5942071" y="164647"/>
                  <a:pt x="5939746" y="169006"/>
                  <a:pt x="5934251" y="169006"/>
                </a:cubicBezTo>
                <a:cubicBezTo>
                  <a:pt x="5930928" y="169006"/>
                  <a:pt x="5926779" y="166721"/>
                  <a:pt x="5921806" y="162151"/>
                </a:cubicBezTo>
                <a:cubicBezTo>
                  <a:pt x="5916832" y="157581"/>
                  <a:pt x="5912442" y="152859"/>
                  <a:pt x="5908634" y="147984"/>
                </a:cubicBezTo>
                <a:lnTo>
                  <a:pt x="5908634" y="215627"/>
                </a:lnTo>
                <a:cubicBezTo>
                  <a:pt x="5908634" y="233697"/>
                  <a:pt x="5907525" y="247758"/>
                  <a:pt x="5905304" y="257810"/>
                </a:cubicBezTo>
                <a:cubicBezTo>
                  <a:pt x="5903084" y="267862"/>
                  <a:pt x="5899949" y="272647"/>
                  <a:pt x="5895900" y="272163"/>
                </a:cubicBezTo>
                <a:cubicBezTo>
                  <a:pt x="5891851" y="271679"/>
                  <a:pt x="5887879" y="267462"/>
                  <a:pt x="5883985" y="259513"/>
                </a:cubicBezTo>
                <a:cubicBezTo>
                  <a:pt x="5880090" y="251563"/>
                  <a:pt x="5879315" y="243746"/>
                  <a:pt x="5881659" y="236063"/>
                </a:cubicBezTo>
                <a:cubicBezTo>
                  <a:pt x="5884003" y="228380"/>
                  <a:pt x="5885560" y="216231"/>
                  <a:pt x="5886329" y="199618"/>
                </a:cubicBezTo>
                <a:cubicBezTo>
                  <a:pt x="5887098" y="183006"/>
                  <a:pt x="5887873" y="163463"/>
                  <a:pt x="5888654" y="140990"/>
                </a:cubicBezTo>
                <a:cubicBezTo>
                  <a:pt x="5882800" y="157993"/>
                  <a:pt x="5873951" y="173012"/>
                  <a:pt x="5862107" y="186047"/>
                </a:cubicBezTo>
                <a:cubicBezTo>
                  <a:pt x="5850263" y="199082"/>
                  <a:pt x="5837522" y="209032"/>
                  <a:pt x="5823886" y="215897"/>
                </a:cubicBezTo>
                <a:cubicBezTo>
                  <a:pt x="5810250" y="222761"/>
                  <a:pt x="5808758" y="220557"/>
                  <a:pt x="5819412" y="209283"/>
                </a:cubicBezTo>
                <a:cubicBezTo>
                  <a:pt x="5830065" y="198009"/>
                  <a:pt x="5841569" y="183495"/>
                  <a:pt x="5853921" y="165741"/>
                </a:cubicBezTo>
                <a:cubicBezTo>
                  <a:pt x="5866274" y="147988"/>
                  <a:pt x="5875520" y="131173"/>
                  <a:pt x="5881659" y="115298"/>
                </a:cubicBezTo>
                <a:cubicBezTo>
                  <a:pt x="5873201" y="117630"/>
                  <a:pt x="5864463" y="119574"/>
                  <a:pt x="5855447" y="121130"/>
                </a:cubicBezTo>
                <a:cubicBezTo>
                  <a:pt x="5846431" y="122687"/>
                  <a:pt x="5837064" y="121667"/>
                  <a:pt x="5827346" y="118070"/>
                </a:cubicBezTo>
                <a:cubicBezTo>
                  <a:pt x="5817629" y="114473"/>
                  <a:pt x="5819666" y="111354"/>
                  <a:pt x="5833458" y="108712"/>
                </a:cubicBezTo>
                <a:cubicBezTo>
                  <a:pt x="5847249" y="106071"/>
                  <a:pt x="5865257" y="101879"/>
                  <a:pt x="5887482" y="96136"/>
                </a:cubicBezTo>
                <a:cubicBezTo>
                  <a:pt x="5887482" y="80224"/>
                  <a:pt x="5887104" y="65031"/>
                  <a:pt x="5886347" y="50558"/>
                </a:cubicBezTo>
                <a:cubicBezTo>
                  <a:pt x="5885591" y="36084"/>
                  <a:pt x="5883452" y="25335"/>
                  <a:pt x="5879929" y="18309"/>
                </a:cubicBezTo>
                <a:cubicBezTo>
                  <a:pt x="5876407" y="11283"/>
                  <a:pt x="5877936" y="8176"/>
                  <a:pt x="5884515" y="8988"/>
                </a:cubicBezTo>
                <a:close/>
                <a:moveTo>
                  <a:pt x="3475816" y="8960"/>
                </a:moveTo>
                <a:cubicBezTo>
                  <a:pt x="3489037" y="8960"/>
                  <a:pt x="3498509" y="13658"/>
                  <a:pt x="3504233" y="23053"/>
                </a:cubicBezTo>
                <a:cubicBezTo>
                  <a:pt x="3509956" y="32447"/>
                  <a:pt x="3519794" y="44509"/>
                  <a:pt x="3533747" y="59236"/>
                </a:cubicBezTo>
                <a:cubicBezTo>
                  <a:pt x="3547700" y="73964"/>
                  <a:pt x="3561172" y="86869"/>
                  <a:pt x="3574163" y="97950"/>
                </a:cubicBezTo>
                <a:cubicBezTo>
                  <a:pt x="3587155" y="109032"/>
                  <a:pt x="3601845" y="118203"/>
                  <a:pt x="3618235" y="125465"/>
                </a:cubicBezTo>
                <a:cubicBezTo>
                  <a:pt x="3634624" y="132726"/>
                  <a:pt x="3638990" y="137517"/>
                  <a:pt x="3631332" y="139836"/>
                </a:cubicBezTo>
                <a:cubicBezTo>
                  <a:pt x="3623673" y="142155"/>
                  <a:pt x="3610880" y="142912"/>
                  <a:pt x="3592953" y="142106"/>
                </a:cubicBezTo>
                <a:cubicBezTo>
                  <a:pt x="3575025" y="141300"/>
                  <a:pt x="3564170" y="138187"/>
                  <a:pt x="3560387" y="132767"/>
                </a:cubicBezTo>
                <a:cubicBezTo>
                  <a:pt x="3556605" y="127347"/>
                  <a:pt x="3549693" y="117472"/>
                  <a:pt x="3539654" y="103141"/>
                </a:cubicBezTo>
                <a:cubicBezTo>
                  <a:pt x="3529614" y="88810"/>
                  <a:pt x="3521236" y="77096"/>
                  <a:pt x="3514520" y="67999"/>
                </a:cubicBezTo>
                <a:cubicBezTo>
                  <a:pt x="3507804" y="58901"/>
                  <a:pt x="3501417" y="50180"/>
                  <a:pt x="3495359" y="41833"/>
                </a:cubicBezTo>
                <a:cubicBezTo>
                  <a:pt x="3489300" y="33486"/>
                  <a:pt x="3484289" y="28234"/>
                  <a:pt x="3480327" y="26076"/>
                </a:cubicBezTo>
                <a:cubicBezTo>
                  <a:pt x="3476364" y="23918"/>
                  <a:pt x="3472811" y="22389"/>
                  <a:pt x="3469667" y="21490"/>
                </a:cubicBezTo>
                <a:cubicBezTo>
                  <a:pt x="3466523" y="20591"/>
                  <a:pt x="3464418" y="18278"/>
                  <a:pt x="3463351" y="14551"/>
                </a:cubicBezTo>
                <a:cubicBezTo>
                  <a:pt x="3462285" y="10824"/>
                  <a:pt x="3466439" y="8960"/>
                  <a:pt x="3475816" y="8960"/>
                </a:cubicBezTo>
                <a:close/>
                <a:moveTo>
                  <a:pt x="7154175" y="7036"/>
                </a:moveTo>
                <a:cubicBezTo>
                  <a:pt x="7155736" y="7037"/>
                  <a:pt x="7157621" y="7347"/>
                  <a:pt x="7159832" y="7965"/>
                </a:cubicBezTo>
                <a:cubicBezTo>
                  <a:pt x="7168675" y="10439"/>
                  <a:pt x="7176287" y="14436"/>
                  <a:pt x="7182668" y="19955"/>
                </a:cubicBezTo>
                <a:cubicBezTo>
                  <a:pt x="7189049" y="25474"/>
                  <a:pt x="7189489" y="30553"/>
                  <a:pt x="7183989" y="35191"/>
                </a:cubicBezTo>
                <a:cubicBezTo>
                  <a:pt x="7178488" y="39830"/>
                  <a:pt x="7172731" y="45343"/>
                  <a:pt x="7166716" y="51730"/>
                </a:cubicBezTo>
                <a:cubicBezTo>
                  <a:pt x="7160700" y="58117"/>
                  <a:pt x="7146245" y="73422"/>
                  <a:pt x="7123350" y="97643"/>
                </a:cubicBezTo>
                <a:cubicBezTo>
                  <a:pt x="7188860" y="87597"/>
                  <a:pt x="7227300" y="80612"/>
                  <a:pt x="7238674" y="76686"/>
                </a:cubicBezTo>
                <a:cubicBezTo>
                  <a:pt x="7250047" y="72761"/>
                  <a:pt x="7259023" y="72907"/>
                  <a:pt x="7265602" y="77124"/>
                </a:cubicBezTo>
                <a:cubicBezTo>
                  <a:pt x="7272182" y="81340"/>
                  <a:pt x="7278330" y="86484"/>
                  <a:pt x="7284048" y="92555"/>
                </a:cubicBezTo>
                <a:cubicBezTo>
                  <a:pt x="7289766" y="98626"/>
                  <a:pt x="7290664" y="103804"/>
                  <a:pt x="7286746" y="108089"/>
                </a:cubicBezTo>
                <a:cubicBezTo>
                  <a:pt x="7282826" y="112374"/>
                  <a:pt x="7280479" y="127586"/>
                  <a:pt x="7279704" y="153724"/>
                </a:cubicBezTo>
                <a:cubicBezTo>
                  <a:pt x="7278929" y="179862"/>
                  <a:pt x="7277757" y="199380"/>
                  <a:pt x="7276188" y="212278"/>
                </a:cubicBezTo>
                <a:cubicBezTo>
                  <a:pt x="7274618" y="225177"/>
                  <a:pt x="7272408" y="235908"/>
                  <a:pt x="7269556" y="244472"/>
                </a:cubicBezTo>
                <a:cubicBezTo>
                  <a:pt x="7266703" y="253035"/>
                  <a:pt x="7260914" y="261081"/>
                  <a:pt x="7252190" y="268610"/>
                </a:cubicBezTo>
                <a:cubicBezTo>
                  <a:pt x="7243464" y="276138"/>
                  <a:pt x="7237927" y="275326"/>
                  <a:pt x="7235576" y="266173"/>
                </a:cubicBezTo>
                <a:cubicBezTo>
                  <a:pt x="7233226" y="257020"/>
                  <a:pt x="7227142" y="246490"/>
                  <a:pt x="7217326" y="234584"/>
                </a:cubicBezTo>
                <a:cubicBezTo>
                  <a:pt x="7207510" y="222678"/>
                  <a:pt x="7206967" y="218529"/>
                  <a:pt x="7215698" y="222138"/>
                </a:cubicBezTo>
                <a:cubicBezTo>
                  <a:pt x="7224430" y="225747"/>
                  <a:pt x="7231574" y="228277"/>
                  <a:pt x="7237130" y="229728"/>
                </a:cubicBezTo>
                <a:cubicBezTo>
                  <a:pt x="7242686" y="231179"/>
                  <a:pt x="7246881" y="226631"/>
                  <a:pt x="7249715" y="216083"/>
                </a:cubicBezTo>
                <a:cubicBezTo>
                  <a:pt x="7252549" y="205534"/>
                  <a:pt x="7254354" y="184937"/>
                  <a:pt x="7255128" y="154291"/>
                </a:cubicBezTo>
                <a:cubicBezTo>
                  <a:pt x="7255904" y="123645"/>
                  <a:pt x="7254490" y="105984"/>
                  <a:pt x="7250887" y="101308"/>
                </a:cubicBezTo>
                <a:cubicBezTo>
                  <a:pt x="7247284" y="96633"/>
                  <a:pt x="7238236" y="95461"/>
                  <a:pt x="7223744" y="97792"/>
                </a:cubicBezTo>
                <a:cubicBezTo>
                  <a:pt x="7209252" y="100124"/>
                  <a:pt x="7164892" y="106957"/>
                  <a:pt x="7090664" y="118293"/>
                </a:cubicBezTo>
                <a:cubicBezTo>
                  <a:pt x="7092971" y="141808"/>
                  <a:pt x="7094903" y="162722"/>
                  <a:pt x="7096459" y="181034"/>
                </a:cubicBezTo>
                <a:cubicBezTo>
                  <a:pt x="7098016" y="199346"/>
                  <a:pt x="7098990" y="212691"/>
                  <a:pt x="7099380" y="221068"/>
                </a:cubicBezTo>
                <a:cubicBezTo>
                  <a:pt x="7099770" y="229446"/>
                  <a:pt x="7098645" y="238429"/>
                  <a:pt x="7096004" y="248016"/>
                </a:cubicBezTo>
                <a:cubicBezTo>
                  <a:pt x="7093362" y="257603"/>
                  <a:pt x="7088872" y="257829"/>
                  <a:pt x="7082534" y="248695"/>
                </a:cubicBezTo>
                <a:cubicBezTo>
                  <a:pt x="7076197" y="239560"/>
                  <a:pt x="7073611" y="231341"/>
                  <a:pt x="7074777" y="224036"/>
                </a:cubicBezTo>
                <a:cubicBezTo>
                  <a:pt x="7075942" y="216731"/>
                  <a:pt x="7075942" y="202669"/>
                  <a:pt x="7074777" y="181852"/>
                </a:cubicBezTo>
                <a:cubicBezTo>
                  <a:pt x="7073611" y="161035"/>
                  <a:pt x="7072092" y="145377"/>
                  <a:pt x="7070219" y="134878"/>
                </a:cubicBezTo>
                <a:cubicBezTo>
                  <a:pt x="7068346" y="124380"/>
                  <a:pt x="7065426" y="115549"/>
                  <a:pt x="7061456" y="108387"/>
                </a:cubicBezTo>
                <a:cubicBezTo>
                  <a:pt x="7057488" y="101225"/>
                  <a:pt x="7058784" y="98053"/>
                  <a:pt x="7065345" y="98871"/>
                </a:cubicBezTo>
                <a:cubicBezTo>
                  <a:pt x="7071906" y="99690"/>
                  <a:pt x="7077028" y="100468"/>
                  <a:pt x="7080712" y="101206"/>
                </a:cubicBezTo>
                <a:cubicBezTo>
                  <a:pt x="7084395" y="101944"/>
                  <a:pt x="7092754" y="101649"/>
                  <a:pt x="7105789" y="100322"/>
                </a:cubicBezTo>
                <a:cubicBezTo>
                  <a:pt x="7121428" y="80975"/>
                  <a:pt x="7132913" y="63831"/>
                  <a:pt x="7140242" y="48893"/>
                </a:cubicBezTo>
                <a:cubicBezTo>
                  <a:pt x="7147572" y="33954"/>
                  <a:pt x="7150459" y="22780"/>
                  <a:pt x="7148902" y="15369"/>
                </a:cubicBezTo>
                <a:cubicBezTo>
                  <a:pt x="7147735" y="9811"/>
                  <a:pt x="7149492" y="7034"/>
                  <a:pt x="7154175" y="7036"/>
                </a:cubicBezTo>
                <a:close/>
                <a:moveTo>
                  <a:pt x="4087125" y="7036"/>
                </a:moveTo>
                <a:cubicBezTo>
                  <a:pt x="4088686" y="7037"/>
                  <a:pt x="4090572" y="7347"/>
                  <a:pt x="4092783" y="7965"/>
                </a:cubicBezTo>
                <a:cubicBezTo>
                  <a:pt x="4101625" y="10439"/>
                  <a:pt x="4109237" y="14436"/>
                  <a:pt x="4115618" y="19955"/>
                </a:cubicBezTo>
                <a:cubicBezTo>
                  <a:pt x="4121999" y="25474"/>
                  <a:pt x="4122440" y="30553"/>
                  <a:pt x="4116939" y="35191"/>
                </a:cubicBezTo>
                <a:cubicBezTo>
                  <a:pt x="4111439" y="39830"/>
                  <a:pt x="4105681" y="45343"/>
                  <a:pt x="4099666" y="51730"/>
                </a:cubicBezTo>
                <a:cubicBezTo>
                  <a:pt x="4093651" y="58117"/>
                  <a:pt x="4079196" y="73422"/>
                  <a:pt x="4056301" y="97643"/>
                </a:cubicBezTo>
                <a:cubicBezTo>
                  <a:pt x="4121810" y="87597"/>
                  <a:pt x="4160252" y="80612"/>
                  <a:pt x="4171624" y="76686"/>
                </a:cubicBezTo>
                <a:cubicBezTo>
                  <a:pt x="4182997" y="72761"/>
                  <a:pt x="4191973" y="72907"/>
                  <a:pt x="4198553" y="77124"/>
                </a:cubicBezTo>
                <a:cubicBezTo>
                  <a:pt x="4205132" y="81340"/>
                  <a:pt x="4211281" y="86484"/>
                  <a:pt x="4216998" y="92555"/>
                </a:cubicBezTo>
                <a:cubicBezTo>
                  <a:pt x="4222716" y="98626"/>
                  <a:pt x="4223615" y="103804"/>
                  <a:pt x="4219696" y="108089"/>
                </a:cubicBezTo>
                <a:cubicBezTo>
                  <a:pt x="4215777" y="112374"/>
                  <a:pt x="4213430" y="127586"/>
                  <a:pt x="4212654" y="153724"/>
                </a:cubicBezTo>
                <a:cubicBezTo>
                  <a:pt x="4211879" y="179862"/>
                  <a:pt x="4210707" y="199380"/>
                  <a:pt x="4209138" y="212278"/>
                </a:cubicBezTo>
                <a:cubicBezTo>
                  <a:pt x="4207570" y="225177"/>
                  <a:pt x="4205359" y="235908"/>
                  <a:pt x="4202506" y="244472"/>
                </a:cubicBezTo>
                <a:cubicBezTo>
                  <a:pt x="4199654" y="253035"/>
                  <a:pt x="4193865" y="261081"/>
                  <a:pt x="4185140" y="268610"/>
                </a:cubicBezTo>
                <a:cubicBezTo>
                  <a:pt x="4176415" y="276138"/>
                  <a:pt x="4170877" y="275326"/>
                  <a:pt x="4168527" y="266173"/>
                </a:cubicBezTo>
                <a:cubicBezTo>
                  <a:pt x="4166177" y="257020"/>
                  <a:pt x="4160093" y="246490"/>
                  <a:pt x="4150277" y="234584"/>
                </a:cubicBezTo>
                <a:cubicBezTo>
                  <a:pt x="4140460" y="222678"/>
                  <a:pt x="4139918" y="218529"/>
                  <a:pt x="4148649" y="222138"/>
                </a:cubicBezTo>
                <a:cubicBezTo>
                  <a:pt x="4157380" y="225747"/>
                  <a:pt x="4164524" y="228277"/>
                  <a:pt x="4170080" y="229728"/>
                </a:cubicBezTo>
                <a:cubicBezTo>
                  <a:pt x="4175637" y="231179"/>
                  <a:pt x="4179832" y="226631"/>
                  <a:pt x="4182666" y="216083"/>
                </a:cubicBezTo>
                <a:cubicBezTo>
                  <a:pt x="4185499" y="205534"/>
                  <a:pt x="4187304" y="184937"/>
                  <a:pt x="4188079" y="154291"/>
                </a:cubicBezTo>
                <a:cubicBezTo>
                  <a:pt x="4188854" y="123645"/>
                  <a:pt x="4187441" y="105984"/>
                  <a:pt x="4183838" y="101308"/>
                </a:cubicBezTo>
                <a:cubicBezTo>
                  <a:pt x="4180235" y="96633"/>
                  <a:pt x="4171187" y="95461"/>
                  <a:pt x="4156695" y="97792"/>
                </a:cubicBezTo>
                <a:cubicBezTo>
                  <a:pt x="4142203" y="100124"/>
                  <a:pt x="4097843" y="106957"/>
                  <a:pt x="4023615" y="118293"/>
                </a:cubicBezTo>
                <a:cubicBezTo>
                  <a:pt x="4025922" y="141808"/>
                  <a:pt x="4027853" y="162722"/>
                  <a:pt x="4029410" y="181034"/>
                </a:cubicBezTo>
                <a:cubicBezTo>
                  <a:pt x="4030966" y="199346"/>
                  <a:pt x="4031940" y="212691"/>
                  <a:pt x="4032330" y="221068"/>
                </a:cubicBezTo>
                <a:cubicBezTo>
                  <a:pt x="4032721" y="229446"/>
                  <a:pt x="4031596" y="238429"/>
                  <a:pt x="4028954" y="248016"/>
                </a:cubicBezTo>
                <a:cubicBezTo>
                  <a:pt x="4026312" y="257603"/>
                  <a:pt x="4021823" y="257829"/>
                  <a:pt x="4015485" y="248695"/>
                </a:cubicBezTo>
                <a:cubicBezTo>
                  <a:pt x="4009147" y="239560"/>
                  <a:pt x="4006561" y="231341"/>
                  <a:pt x="4007727" y="224036"/>
                </a:cubicBezTo>
                <a:cubicBezTo>
                  <a:pt x="4008893" y="216731"/>
                  <a:pt x="4008893" y="202669"/>
                  <a:pt x="4007727" y="181852"/>
                </a:cubicBezTo>
                <a:cubicBezTo>
                  <a:pt x="4006561" y="161035"/>
                  <a:pt x="4005042" y="145377"/>
                  <a:pt x="4003169" y="134878"/>
                </a:cubicBezTo>
                <a:cubicBezTo>
                  <a:pt x="4001297" y="124380"/>
                  <a:pt x="3998376" y="115549"/>
                  <a:pt x="3994407" y="108387"/>
                </a:cubicBezTo>
                <a:cubicBezTo>
                  <a:pt x="3990438" y="101225"/>
                  <a:pt x="3991734" y="98053"/>
                  <a:pt x="3998295" y="98871"/>
                </a:cubicBezTo>
                <a:cubicBezTo>
                  <a:pt x="4004856" y="99690"/>
                  <a:pt x="4009978" y="100468"/>
                  <a:pt x="4013662" y="101206"/>
                </a:cubicBezTo>
                <a:cubicBezTo>
                  <a:pt x="4017345" y="101944"/>
                  <a:pt x="4025704" y="101649"/>
                  <a:pt x="4038739" y="100322"/>
                </a:cubicBezTo>
                <a:cubicBezTo>
                  <a:pt x="4054379" y="80975"/>
                  <a:pt x="4065863" y="63831"/>
                  <a:pt x="4073193" y="48893"/>
                </a:cubicBezTo>
                <a:cubicBezTo>
                  <a:pt x="4080523" y="33954"/>
                  <a:pt x="4083410" y="22780"/>
                  <a:pt x="4081853" y="15369"/>
                </a:cubicBezTo>
                <a:cubicBezTo>
                  <a:pt x="4080686" y="9811"/>
                  <a:pt x="4082443" y="7034"/>
                  <a:pt x="4087125" y="7036"/>
                </a:cubicBezTo>
                <a:close/>
                <a:moveTo>
                  <a:pt x="5618071" y="6240"/>
                </a:moveTo>
                <a:cubicBezTo>
                  <a:pt x="5619547" y="6314"/>
                  <a:pt x="5621350" y="6712"/>
                  <a:pt x="5623480" y="7435"/>
                </a:cubicBezTo>
                <a:cubicBezTo>
                  <a:pt x="5632000" y="10325"/>
                  <a:pt x="5639225" y="14262"/>
                  <a:pt x="5645153" y="19248"/>
                </a:cubicBezTo>
                <a:cubicBezTo>
                  <a:pt x="5651081" y="24234"/>
                  <a:pt x="5652541" y="28444"/>
                  <a:pt x="5649534" y="31880"/>
                </a:cubicBezTo>
                <a:cubicBezTo>
                  <a:pt x="5646526" y="35315"/>
                  <a:pt x="5643745" y="38633"/>
                  <a:pt x="5641190" y="41833"/>
                </a:cubicBezTo>
                <a:cubicBezTo>
                  <a:pt x="5667979" y="69676"/>
                  <a:pt x="5686757" y="88211"/>
                  <a:pt x="5697522" y="97439"/>
                </a:cubicBezTo>
                <a:cubicBezTo>
                  <a:pt x="5708287" y="106666"/>
                  <a:pt x="5719374" y="114517"/>
                  <a:pt x="5730785" y="120991"/>
                </a:cubicBezTo>
                <a:cubicBezTo>
                  <a:pt x="5742195" y="127465"/>
                  <a:pt x="5755214" y="133418"/>
                  <a:pt x="5769843" y="138850"/>
                </a:cubicBezTo>
                <a:cubicBezTo>
                  <a:pt x="5784472" y="144282"/>
                  <a:pt x="5785606" y="148332"/>
                  <a:pt x="5773247" y="150998"/>
                </a:cubicBezTo>
                <a:cubicBezTo>
                  <a:pt x="5760888" y="153665"/>
                  <a:pt x="5747333" y="154592"/>
                  <a:pt x="5732580" y="153779"/>
                </a:cubicBezTo>
                <a:cubicBezTo>
                  <a:pt x="5717827" y="152967"/>
                  <a:pt x="5707447" y="148698"/>
                  <a:pt x="5701438" y="140971"/>
                </a:cubicBezTo>
                <a:cubicBezTo>
                  <a:pt x="5695429" y="133244"/>
                  <a:pt x="5687138" y="122392"/>
                  <a:pt x="5676565" y="108415"/>
                </a:cubicBezTo>
                <a:cubicBezTo>
                  <a:pt x="5665992" y="94437"/>
                  <a:pt x="5651652" y="75722"/>
                  <a:pt x="5633544" y="52269"/>
                </a:cubicBezTo>
                <a:cubicBezTo>
                  <a:pt x="5625024" y="69905"/>
                  <a:pt x="5615868" y="85576"/>
                  <a:pt x="5606076" y="99280"/>
                </a:cubicBezTo>
                <a:cubicBezTo>
                  <a:pt x="5596284" y="112985"/>
                  <a:pt x="5584279" y="127341"/>
                  <a:pt x="5570060" y="142348"/>
                </a:cubicBezTo>
                <a:cubicBezTo>
                  <a:pt x="5555840" y="157354"/>
                  <a:pt x="5539215" y="169245"/>
                  <a:pt x="5520184" y="178020"/>
                </a:cubicBezTo>
                <a:cubicBezTo>
                  <a:pt x="5501152" y="186794"/>
                  <a:pt x="5498929" y="184540"/>
                  <a:pt x="5513514" y="171257"/>
                </a:cubicBezTo>
                <a:cubicBezTo>
                  <a:pt x="5528099" y="157975"/>
                  <a:pt x="5541996" y="143755"/>
                  <a:pt x="5555205" y="128600"/>
                </a:cubicBezTo>
                <a:cubicBezTo>
                  <a:pt x="5568413" y="113444"/>
                  <a:pt x="5579615" y="98778"/>
                  <a:pt x="5588812" y="84602"/>
                </a:cubicBezTo>
                <a:cubicBezTo>
                  <a:pt x="5598009" y="70426"/>
                  <a:pt x="5604929" y="57038"/>
                  <a:pt x="5609574" y="44437"/>
                </a:cubicBezTo>
                <a:cubicBezTo>
                  <a:pt x="5614218" y="31836"/>
                  <a:pt x="5615567" y="21797"/>
                  <a:pt x="5613620" y="14318"/>
                </a:cubicBezTo>
                <a:cubicBezTo>
                  <a:pt x="5612159" y="8709"/>
                  <a:pt x="5613643" y="6016"/>
                  <a:pt x="5618071" y="6240"/>
                </a:cubicBezTo>
                <a:close/>
                <a:moveTo>
                  <a:pt x="407896" y="6240"/>
                </a:moveTo>
                <a:cubicBezTo>
                  <a:pt x="409372" y="6314"/>
                  <a:pt x="411175" y="6712"/>
                  <a:pt x="413305" y="7435"/>
                </a:cubicBezTo>
                <a:cubicBezTo>
                  <a:pt x="421825" y="10325"/>
                  <a:pt x="429050" y="14262"/>
                  <a:pt x="434978" y="19248"/>
                </a:cubicBezTo>
                <a:cubicBezTo>
                  <a:pt x="440906" y="24234"/>
                  <a:pt x="442367" y="28444"/>
                  <a:pt x="439359" y="31880"/>
                </a:cubicBezTo>
                <a:cubicBezTo>
                  <a:pt x="436352" y="35315"/>
                  <a:pt x="433570" y="38633"/>
                  <a:pt x="431016" y="41833"/>
                </a:cubicBezTo>
                <a:cubicBezTo>
                  <a:pt x="457805" y="69676"/>
                  <a:pt x="476582" y="88211"/>
                  <a:pt x="487347" y="97439"/>
                </a:cubicBezTo>
                <a:cubicBezTo>
                  <a:pt x="498112" y="106666"/>
                  <a:pt x="509200" y="114517"/>
                  <a:pt x="520610" y="120991"/>
                </a:cubicBezTo>
                <a:cubicBezTo>
                  <a:pt x="532020" y="127465"/>
                  <a:pt x="545040" y="133418"/>
                  <a:pt x="559668" y="138850"/>
                </a:cubicBezTo>
                <a:cubicBezTo>
                  <a:pt x="574297" y="144282"/>
                  <a:pt x="575432" y="148332"/>
                  <a:pt x="563073" y="150998"/>
                </a:cubicBezTo>
                <a:cubicBezTo>
                  <a:pt x="550714" y="153665"/>
                  <a:pt x="537158" y="154592"/>
                  <a:pt x="522405" y="153779"/>
                </a:cubicBezTo>
                <a:cubicBezTo>
                  <a:pt x="507653" y="152967"/>
                  <a:pt x="497272" y="148698"/>
                  <a:pt x="491263" y="140971"/>
                </a:cubicBezTo>
                <a:cubicBezTo>
                  <a:pt x="485254" y="133244"/>
                  <a:pt x="476963" y="122392"/>
                  <a:pt x="466390" y="108415"/>
                </a:cubicBezTo>
                <a:cubicBezTo>
                  <a:pt x="455817" y="94437"/>
                  <a:pt x="441477" y="75722"/>
                  <a:pt x="423370" y="52269"/>
                </a:cubicBezTo>
                <a:cubicBezTo>
                  <a:pt x="414849" y="69905"/>
                  <a:pt x="405693" y="85576"/>
                  <a:pt x="395901" y="99280"/>
                </a:cubicBezTo>
                <a:cubicBezTo>
                  <a:pt x="386110" y="112985"/>
                  <a:pt x="374104" y="127341"/>
                  <a:pt x="359885" y="142348"/>
                </a:cubicBezTo>
                <a:cubicBezTo>
                  <a:pt x="345666" y="157354"/>
                  <a:pt x="329040" y="169245"/>
                  <a:pt x="310009" y="178020"/>
                </a:cubicBezTo>
                <a:cubicBezTo>
                  <a:pt x="290977" y="186794"/>
                  <a:pt x="288754" y="184540"/>
                  <a:pt x="303339" y="171257"/>
                </a:cubicBezTo>
                <a:cubicBezTo>
                  <a:pt x="317925" y="157975"/>
                  <a:pt x="331822" y="143755"/>
                  <a:pt x="345030" y="128600"/>
                </a:cubicBezTo>
                <a:cubicBezTo>
                  <a:pt x="358239" y="113444"/>
                  <a:pt x="369441" y="98778"/>
                  <a:pt x="378637" y="84602"/>
                </a:cubicBezTo>
                <a:cubicBezTo>
                  <a:pt x="387834" y="70426"/>
                  <a:pt x="394754" y="57038"/>
                  <a:pt x="399399" y="44437"/>
                </a:cubicBezTo>
                <a:cubicBezTo>
                  <a:pt x="404043" y="31836"/>
                  <a:pt x="405392" y="21797"/>
                  <a:pt x="403445" y="14318"/>
                </a:cubicBezTo>
                <a:cubicBezTo>
                  <a:pt x="401985" y="8709"/>
                  <a:pt x="403469" y="6016"/>
                  <a:pt x="407896" y="6240"/>
                </a:cubicBezTo>
                <a:close/>
                <a:moveTo>
                  <a:pt x="4396349" y="4278"/>
                </a:moveTo>
                <a:cubicBezTo>
                  <a:pt x="4397855" y="4409"/>
                  <a:pt x="4399677" y="4888"/>
                  <a:pt x="4401815" y="5714"/>
                </a:cubicBezTo>
                <a:cubicBezTo>
                  <a:pt x="4410366" y="9019"/>
                  <a:pt x="4417200" y="13007"/>
                  <a:pt x="4422316" y="17676"/>
                </a:cubicBezTo>
                <a:cubicBezTo>
                  <a:pt x="4427432" y="22346"/>
                  <a:pt x="4427724" y="26733"/>
                  <a:pt x="4423190" y="30838"/>
                </a:cubicBezTo>
                <a:cubicBezTo>
                  <a:pt x="4418657" y="34943"/>
                  <a:pt x="4411194" y="46316"/>
                  <a:pt x="4400801" y="64957"/>
                </a:cubicBezTo>
                <a:cubicBezTo>
                  <a:pt x="4418276" y="61844"/>
                  <a:pt x="4430719" y="59751"/>
                  <a:pt x="4438129" y="58678"/>
                </a:cubicBezTo>
                <a:cubicBezTo>
                  <a:pt x="4445539" y="57605"/>
                  <a:pt x="4453976" y="55857"/>
                  <a:pt x="4463439" y="53432"/>
                </a:cubicBezTo>
                <a:cubicBezTo>
                  <a:pt x="4472902" y="51007"/>
                  <a:pt x="4481950" y="53748"/>
                  <a:pt x="4490582" y="61655"/>
                </a:cubicBezTo>
                <a:cubicBezTo>
                  <a:pt x="4499214" y="69561"/>
                  <a:pt x="4494817" y="74643"/>
                  <a:pt x="4477392" y="76900"/>
                </a:cubicBezTo>
                <a:cubicBezTo>
                  <a:pt x="4459966" y="79158"/>
                  <a:pt x="4443921" y="81058"/>
                  <a:pt x="4429255" y="82602"/>
                </a:cubicBezTo>
                <a:cubicBezTo>
                  <a:pt x="4414589" y="84146"/>
                  <a:pt x="4401905" y="85272"/>
                  <a:pt x="4391202" y="85979"/>
                </a:cubicBezTo>
                <a:cubicBezTo>
                  <a:pt x="4377882" y="108923"/>
                  <a:pt x="4368174" y="124228"/>
                  <a:pt x="4362078" y="131892"/>
                </a:cubicBezTo>
                <a:cubicBezTo>
                  <a:pt x="4355982" y="139557"/>
                  <a:pt x="4353362" y="143547"/>
                  <a:pt x="4354218" y="143864"/>
                </a:cubicBezTo>
                <a:cubicBezTo>
                  <a:pt x="4355074" y="144180"/>
                  <a:pt x="4371333" y="141814"/>
                  <a:pt x="4402996" y="136767"/>
                </a:cubicBezTo>
                <a:cubicBezTo>
                  <a:pt x="4402227" y="121450"/>
                  <a:pt x="4400479" y="110129"/>
                  <a:pt x="4397750" y="102806"/>
                </a:cubicBezTo>
                <a:cubicBezTo>
                  <a:pt x="4395021" y="95482"/>
                  <a:pt x="4397251" y="92847"/>
                  <a:pt x="4404438" y="94899"/>
                </a:cubicBezTo>
                <a:cubicBezTo>
                  <a:pt x="4411625" y="96952"/>
                  <a:pt x="4418264" y="99622"/>
                  <a:pt x="4424353" y="102908"/>
                </a:cubicBezTo>
                <a:cubicBezTo>
                  <a:pt x="4430443" y="106195"/>
                  <a:pt x="4432297" y="109506"/>
                  <a:pt x="4429916" y="112842"/>
                </a:cubicBezTo>
                <a:cubicBezTo>
                  <a:pt x="4427534" y="116179"/>
                  <a:pt x="4426003" y="122789"/>
                  <a:pt x="4425321" y="132674"/>
                </a:cubicBezTo>
                <a:cubicBezTo>
                  <a:pt x="4440141" y="131210"/>
                  <a:pt x="4453412" y="128897"/>
                  <a:pt x="4465132" y="125735"/>
                </a:cubicBezTo>
                <a:cubicBezTo>
                  <a:pt x="4476852" y="122572"/>
                  <a:pt x="4486377" y="125880"/>
                  <a:pt x="4493707" y="135660"/>
                </a:cubicBezTo>
                <a:cubicBezTo>
                  <a:pt x="4501037" y="145439"/>
                  <a:pt x="4497924" y="150133"/>
                  <a:pt x="4484368" y="149742"/>
                </a:cubicBezTo>
                <a:cubicBezTo>
                  <a:pt x="4470812" y="149352"/>
                  <a:pt x="4451130" y="150595"/>
                  <a:pt x="4425321" y="153472"/>
                </a:cubicBezTo>
                <a:cubicBezTo>
                  <a:pt x="4426089" y="193718"/>
                  <a:pt x="4426474" y="218324"/>
                  <a:pt x="4426474" y="227291"/>
                </a:cubicBezTo>
                <a:cubicBezTo>
                  <a:pt x="4426474" y="237771"/>
                  <a:pt x="4425209" y="246394"/>
                  <a:pt x="4422679" y="253159"/>
                </a:cubicBezTo>
                <a:cubicBezTo>
                  <a:pt x="4420149" y="259925"/>
                  <a:pt x="4415609" y="265878"/>
                  <a:pt x="4409061" y="271019"/>
                </a:cubicBezTo>
                <a:cubicBezTo>
                  <a:pt x="4402513" y="276160"/>
                  <a:pt x="4397834" y="275425"/>
                  <a:pt x="4395025" y="268814"/>
                </a:cubicBezTo>
                <a:cubicBezTo>
                  <a:pt x="4392216" y="262204"/>
                  <a:pt x="4384864" y="254400"/>
                  <a:pt x="4372970" y="245402"/>
                </a:cubicBezTo>
                <a:cubicBezTo>
                  <a:pt x="4361076" y="236404"/>
                  <a:pt x="4360602" y="232683"/>
                  <a:pt x="4371547" y="234240"/>
                </a:cubicBezTo>
                <a:cubicBezTo>
                  <a:pt x="4382492" y="235796"/>
                  <a:pt x="4390299" y="236453"/>
                  <a:pt x="4394969" y="236212"/>
                </a:cubicBezTo>
                <a:cubicBezTo>
                  <a:pt x="4399638" y="235970"/>
                  <a:pt x="4402339" y="231666"/>
                  <a:pt x="4403071" y="223301"/>
                </a:cubicBezTo>
                <a:cubicBezTo>
                  <a:pt x="4403802" y="214935"/>
                  <a:pt x="4404168" y="192552"/>
                  <a:pt x="4404168" y="156151"/>
                </a:cubicBezTo>
                <a:cubicBezTo>
                  <a:pt x="4377975" y="160827"/>
                  <a:pt x="4361356" y="164098"/>
                  <a:pt x="4354311" y="165965"/>
                </a:cubicBezTo>
                <a:cubicBezTo>
                  <a:pt x="4347266" y="167831"/>
                  <a:pt x="4339611" y="169971"/>
                  <a:pt x="4331345" y="172383"/>
                </a:cubicBezTo>
                <a:cubicBezTo>
                  <a:pt x="4323079" y="174795"/>
                  <a:pt x="4319150" y="170966"/>
                  <a:pt x="4319560" y="160895"/>
                </a:cubicBezTo>
                <a:cubicBezTo>
                  <a:pt x="4319969" y="150825"/>
                  <a:pt x="4323739" y="143411"/>
                  <a:pt x="4330870" y="138655"/>
                </a:cubicBezTo>
                <a:cubicBezTo>
                  <a:pt x="4338002" y="133898"/>
                  <a:pt x="4349982" y="117165"/>
                  <a:pt x="4366812" y="88453"/>
                </a:cubicBezTo>
                <a:cubicBezTo>
                  <a:pt x="4353939" y="90785"/>
                  <a:pt x="4345756" y="92341"/>
                  <a:pt x="4342265" y="93123"/>
                </a:cubicBezTo>
                <a:cubicBezTo>
                  <a:pt x="4338774" y="93904"/>
                  <a:pt x="4333748" y="94295"/>
                  <a:pt x="4327187" y="94295"/>
                </a:cubicBezTo>
                <a:cubicBezTo>
                  <a:pt x="4320825" y="94295"/>
                  <a:pt x="4314357" y="90574"/>
                  <a:pt x="4307783" y="83133"/>
                </a:cubicBezTo>
                <a:cubicBezTo>
                  <a:pt x="4301210" y="75691"/>
                  <a:pt x="4302745" y="72367"/>
                  <a:pt x="4312388" y="73161"/>
                </a:cubicBezTo>
                <a:cubicBezTo>
                  <a:pt x="4322031" y="73955"/>
                  <a:pt x="4342436" y="72498"/>
                  <a:pt x="4373603" y="68789"/>
                </a:cubicBezTo>
                <a:cubicBezTo>
                  <a:pt x="4378539" y="60331"/>
                  <a:pt x="4383115" y="50787"/>
                  <a:pt x="4387332" y="40158"/>
                </a:cubicBezTo>
                <a:cubicBezTo>
                  <a:pt x="4391549" y="29530"/>
                  <a:pt x="4392879" y="20305"/>
                  <a:pt x="4391323" y="12486"/>
                </a:cubicBezTo>
                <a:cubicBezTo>
                  <a:pt x="4390155" y="6621"/>
                  <a:pt x="4391831" y="3885"/>
                  <a:pt x="4396349" y="4278"/>
                </a:cubicBezTo>
                <a:close/>
                <a:moveTo>
                  <a:pt x="1090510" y="310"/>
                </a:moveTo>
                <a:cubicBezTo>
                  <a:pt x="1096500" y="1562"/>
                  <a:pt x="1103722" y="5013"/>
                  <a:pt x="1112174" y="10663"/>
                </a:cubicBezTo>
                <a:cubicBezTo>
                  <a:pt x="1120626" y="16312"/>
                  <a:pt x="1123488" y="20057"/>
                  <a:pt x="1120759" y="21899"/>
                </a:cubicBezTo>
                <a:cubicBezTo>
                  <a:pt x="1118031" y="23741"/>
                  <a:pt x="1114555" y="27930"/>
                  <a:pt x="1110332" y="34466"/>
                </a:cubicBezTo>
                <a:cubicBezTo>
                  <a:pt x="1106109" y="41002"/>
                  <a:pt x="1101148" y="48446"/>
                  <a:pt x="1095449" y="56799"/>
                </a:cubicBezTo>
                <a:cubicBezTo>
                  <a:pt x="1089751" y="65152"/>
                  <a:pt x="1085543" y="70209"/>
                  <a:pt x="1082827" y="71970"/>
                </a:cubicBezTo>
                <a:cubicBezTo>
                  <a:pt x="1103973" y="70482"/>
                  <a:pt x="1118896" y="68358"/>
                  <a:pt x="1127596" y="65599"/>
                </a:cubicBezTo>
                <a:cubicBezTo>
                  <a:pt x="1136296" y="62839"/>
                  <a:pt x="1144318" y="63971"/>
                  <a:pt x="1151660" y="68994"/>
                </a:cubicBezTo>
                <a:cubicBezTo>
                  <a:pt x="1159002" y="74017"/>
                  <a:pt x="1165516" y="80327"/>
                  <a:pt x="1171203" y="87923"/>
                </a:cubicBezTo>
                <a:cubicBezTo>
                  <a:pt x="1176889" y="95519"/>
                  <a:pt x="1174859" y="100021"/>
                  <a:pt x="1165110" y="101429"/>
                </a:cubicBezTo>
                <a:cubicBezTo>
                  <a:pt x="1155362" y="102837"/>
                  <a:pt x="1143664" y="107252"/>
                  <a:pt x="1130015" y="114675"/>
                </a:cubicBezTo>
                <a:cubicBezTo>
                  <a:pt x="1116366" y="122098"/>
                  <a:pt x="1110940" y="122547"/>
                  <a:pt x="1113737" y="116024"/>
                </a:cubicBezTo>
                <a:cubicBezTo>
                  <a:pt x="1116533" y="109500"/>
                  <a:pt x="1119842" y="103100"/>
                  <a:pt x="1123662" y="96825"/>
                </a:cubicBezTo>
                <a:cubicBezTo>
                  <a:pt x="1127481" y="90549"/>
                  <a:pt x="1129041" y="86807"/>
                  <a:pt x="1128341" y="85598"/>
                </a:cubicBezTo>
                <a:cubicBezTo>
                  <a:pt x="1127640" y="84388"/>
                  <a:pt x="1120583" y="84360"/>
                  <a:pt x="1107170" y="85514"/>
                </a:cubicBezTo>
                <a:cubicBezTo>
                  <a:pt x="1093756" y="86667"/>
                  <a:pt x="1077082" y="88611"/>
                  <a:pt x="1057145" y="91346"/>
                </a:cubicBezTo>
                <a:cubicBezTo>
                  <a:pt x="1037208" y="94081"/>
                  <a:pt x="1018204" y="96812"/>
                  <a:pt x="1000134" y="99541"/>
                </a:cubicBezTo>
                <a:cubicBezTo>
                  <a:pt x="982064" y="102269"/>
                  <a:pt x="971200" y="103243"/>
                  <a:pt x="967541" y="102462"/>
                </a:cubicBezTo>
                <a:cubicBezTo>
                  <a:pt x="964056" y="116638"/>
                  <a:pt x="958456" y="128352"/>
                  <a:pt x="950742" y="137604"/>
                </a:cubicBezTo>
                <a:cubicBezTo>
                  <a:pt x="943028" y="146856"/>
                  <a:pt x="937409" y="146986"/>
                  <a:pt x="933887" y="137994"/>
                </a:cubicBezTo>
                <a:cubicBezTo>
                  <a:pt x="930365" y="129003"/>
                  <a:pt x="930768" y="121291"/>
                  <a:pt x="935096" y="114861"/>
                </a:cubicBezTo>
                <a:cubicBezTo>
                  <a:pt x="939425" y="108430"/>
                  <a:pt x="942925" y="101801"/>
                  <a:pt x="945598" y="94974"/>
                </a:cubicBezTo>
                <a:cubicBezTo>
                  <a:pt x="948271" y="88146"/>
                  <a:pt x="950271" y="82605"/>
                  <a:pt x="951598" y="78351"/>
                </a:cubicBezTo>
                <a:cubicBezTo>
                  <a:pt x="952925" y="74097"/>
                  <a:pt x="955867" y="74032"/>
                  <a:pt x="960425" y="78156"/>
                </a:cubicBezTo>
                <a:cubicBezTo>
                  <a:pt x="964983" y="82280"/>
                  <a:pt x="967262" y="85278"/>
                  <a:pt x="967262" y="87151"/>
                </a:cubicBezTo>
                <a:cubicBezTo>
                  <a:pt x="976030" y="87213"/>
                  <a:pt x="987661" y="86264"/>
                  <a:pt x="1002153" y="84305"/>
                </a:cubicBezTo>
                <a:cubicBezTo>
                  <a:pt x="1016645" y="82345"/>
                  <a:pt x="1037961" y="79511"/>
                  <a:pt x="1066102" y="75803"/>
                </a:cubicBezTo>
                <a:cubicBezTo>
                  <a:pt x="1072539" y="63636"/>
                  <a:pt x="1077692" y="50877"/>
                  <a:pt x="1081562" y="37526"/>
                </a:cubicBezTo>
                <a:cubicBezTo>
                  <a:pt x="1085431" y="24175"/>
                  <a:pt x="1086393" y="14321"/>
                  <a:pt x="1084445" y="7965"/>
                </a:cubicBezTo>
                <a:cubicBezTo>
                  <a:pt x="1082498" y="1609"/>
                  <a:pt x="1084520" y="-943"/>
                  <a:pt x="1090510" y="3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158748" y="5320009"/>
            <a:ext cx="4005062" cy="935851"/>
            <a:chOff x="2634748" y="3818953"/>
            <a:chExt cx="4005062" cy="935851"/>
          </a:xfrm>
        </p:grpSpPr>
        <p:sp>
          <p:nvSpPr>
            <p:cNvPr id="50" name="KSO_Shape"/>
            <p:cNvSpPr/>
            <p:nvPr/>
          </p:nvSpPr>
          <p:spPr>
            <a:xfrm>
              <a:off x="2634748" y="3818953"/>
              <a:ext cx="4005062" cy="935851"/>
            </a:xfrm>
            <a:custGeom>
              <a:avLst/>
              <a:gdLst>
                <a:gd name="connsiteX0" fmla="*/ 1331748 w 2590131"/>
                <a:gd name="connsiteY0" fmla="*/ 0 h 1737108"/>
                <a:gd name="connsiteX1" fmla="*/ 1824329 w 2590131"/>
                <a:gd name="connsiteY1" fmla="*/ 269982 h 1737108"/>
                <a:gd name="connsiteX2" fmla="*/ 1989086 w 2590131"/>
                <a:gd name="connsiteY2" fmla="*/ 1299712 h 1737108"/>
                <a:gd name="connsiteX3" fmla="*/ 1981650 w 2590131"/>
                <a:gd name="connsiteY3" fmla="*/ 1301669 h 1737108"/>
                <a:gd name="connsiteX4" fmla="*/ 1981573 w 2590131"/>
                <a:gd name="connsiteY4" fmla="*/ 1302505 h 1737108"/>
                <a:gd name="connsiteX5" fmla="*/ 1912938 w 2590131"/>
                <a:gd name="connsiteY5" fmla="*/ 1531930 h 1737108"/>
                <a:gd name="connsiteX6" fmla="*/ 1486636 w 2590131"/>
                <a:gd name="connsiteY6" fmla="*/ 1737108 h 1737108"/>
                <a:gd name="connsiteX7" fmla="*/ 1696726 w 2590131"/>
                <a:gd name="connsiteY7" fmla="*/ 1399645 h 1737108"/>
                <a:gd name="connsiteX8" fmla="*/ 1687689 w 2590131"/>
                <a:gd name="connsiteY8" fmla="*/ 1379027 h 1737108"/>
                <a:gd name="connsiteX9" fmla="*/ 1676048 w 2590131"/>
                <a:gd name="connsiteY9" fmla="*/ 1382090 h 1737108"/>
                <a:gd name="connsiteX10" fmla="*/ 847095 w 2590131"/>
                <a:gd name="connsiteY10" fmla="*/ 1357865 h 1737108"/>
                <a:gd name="connsiteX11" fmla="*/ 765530 w 2590131"/>
                <a:gd name="connsiteY11" fmla="*/ 1295103 h 1737108"/>
                <a:gd name="connsiteX12" fmla="*/ 762632 w 2590131"/>
                <a:gd name="connsiteY12" fmla="*/ 1296676 h 1737108"/>
                <a:gd name="connsiteX13" fmla="*/ 560291 w 2590131"/>
                <a:gd name="connsiteY13" fmla="*/ 1337526 h 1737108"/>
                <a:gd name="connsiteX14" fmla="*/ 519829 w 2590131"/>
                <a:gd name="connsiteY14" fmla="*/ 1337526 h 1737108"/>
                <a:gd name="connsiteX15" fmla="*/ 0 w 2590131"/>
                <a:gd name="connsiteY15" fmla="*/ 817697 h 1737108"/>
                <a:gd name="connsiteX16" fmla="*/ 0 w 2590131"/>
                <a:gd name="connsiteY16" fmla="*/ 777235 h 1737108"/>
                <a:gd name="connsiteX17" fmla="*/ 519829 w 2590131"/>
                <a:gd name="connsiteY17" fmla="*/ 257406 h 1737108"/>
                <a:gd name="connsiteX18" fmla="*/ 560291 w 2590131"/>
                <a:gd name="connsiteY18" fmla="*/ 257406 h 1737108"/>
                <a:gd name="connsiteX19" fmla="*/ 665055 w 2590131"/>
                <a:gd name="connsiteY19" fmla="*/ 267967 h 1737108"/>
                <a:gd name="connsiteX20" fmla="*/ 760997 w 2590131"/>
                <a:gd name="connsiteY20" fmla="*/ 297749 h 1737108"/>
                <a:gd name="connsiteX21" fmla="*/ 761648 w 2590131"/>
                <a:gd name="connsiteY21" fmla="*/ 278220 h 1737108"/>
                <a:gd name="connsiteX22" fmla="*/ 1331748 w 2590131"/>
                <a:gd name="connsiteY22" fmla="*/ 0 h 1737108"/>
                <a:gd name="connsiteX0-1" fmla="*/ 1331748 w 2590131"/>
                <a:gd name="connsiteY0-2" fmla="*/ 0 h 1737108"/>
                <a:gd name="connsiteX1-3" fmla="*/ 1824329 w 2590131"/>
                <a:gd name="connsiteY1-4" fmla="*/ 269982 h 1737108"/>
                <a:gd name="connsiteX2-5" fmla="*/ 1989086 w 2590131"/>
                <a:gd name="connsiteY2-6" fmla="*/ 1299712 h 1737108"/>
                <a:gd name="connsiteX3-7" fmla="*/ 1981650 w 2590131"/>
                <a:gd name="connsiteY3-8" fmla="*/ 1301669 h 1737108"/>
                <a:gd name="connsiteX4-9" fmla="*/ 1981573 w 2590131"/>
                <a:gd name="connsiteY4-10" fmla="*/ 1302505 h 1737108"/>
                <a:gd name="connsiteX5-11" fmla="*/ 1912938 w 2590131"/>
                <a:gd name="connsiteY5-12" fmla="*/ 1531930 h 1737108"/>
                <a:gd name="connsiteX6-13" fmla="*/ 1486636 w 2590131"/>
                <a:gd name="connsiteY6-14" fmla="*/ 1737108 h 1737108"/>
                <a:gd name="connsiteX7-15" fmla="*/ 1696726 w 2590131"/>
                <a:gd name="connsiteY7-16" fmla="*/ 1399645 h 1737108"/>
                <a:gd name="connsiteX8-17" fmla="*/ 1687689 w 2590131"/>
                <a:gd name="connsiteY8-18" fmla="*/ 1379027 h 1737108"/>
                <a:gd name="connsiteX9-19" fmla="*/ 1676048 w 2590131"/>
                <a:gd name="connsiteY9-20" fmla="*/ 1382090 h 1737108"/>
                <a:gd name="connsiteX10-21" fmla="*/ 847095 w 2590131"/>
                <a:gd name="connsiteY10-22" fmla="*/ 1357865 h 1737108"/>
                <a:gd name="connsiteX11-23" fmla="*/ 765530 w 2590131"/>
                <a:gd name="connsiteY11-24" fmla="*/ 1295103 h 1737108"/>
                <a:gd name="connsiteX12-25" fmla="*/ 762632 w 2590131"/>
                <a:gd name="connsiteY12-26" fmla="*/ 1296676 h 1737108"/>
                <a:gd name="connsiteX13-27" fmla="*/ 560291 w 2590131"/>
                <a:gd name="connsiteY13-28" fmla="*/ 1337526 h 1737108"/>
                <a:gd name="connsiteX14-29" fmla="*/ 519829 w 2590131"/>
                <a:gd name="connsiteY14-30" fmla="*/ 1337526 h 1737108"/>
                <a:gd name="connsiteX15-31" fmla="*/ 0 w 2590131"/>
                <a:gd name="connsiteY15-32" fmla="*/ 817697 h 1737108"/>
                <a:gd name="connsiteX16-33" fmla="*/ 0 w 2590131"/>
                <a:gd name="connsiteY16-34" fmla="*/ 777235 h 1737108"/>
                <a:gd name="connsiteX17-35" fmla="*/ 519829 w 2590131"/>
                <a:gd name="connsiteY17-36" fmla="*/ 257406 h 1737108"/>
                <a:gd name="connsiteX18-37" fmla="*/ 560291 w 2590131"/>
                <a:gd name="connsiteY18-38" fmla="*/ 257406 h 1737108"/>
                <a:gd name="connsiteX19-39" fmla="*/ 665055 w 2590131"/>
                <a:gd name="connsiteY19-40" fmla="*/ 267967 h 1737108"/>
                <a:gd name="connsiteX20-41" fmla="*/ 760997 w 2590131"/>
                <a:gd name="connsiteY20-42" fmla="*/ 297749 h 1737108"/>
                <a:gd name="connsiteX21-43" fmla="*/ 1331748 w 2590131"/>
                <a:gd name="connsiteY21-44" fmla="*/ 0 h 1737108"/>
                <a:gd name="connsiteX0-45" fmla="*/ 1331748 w 2590131"/>
                <a:gd name="connsiteY0-46" fmla="*/ 0 h 1737108"/>
                <a:gd name="connsiteX1-47" fmla="*/ 1824329 w 2590131"/>
                <a:gd name="connsiteY1-48" fmla="*/ 269982 h 1737108"/>
                <a:gd name="connsiteX2-49" fmla="*/ 1989086 w 2590131"/>
                <a:gd name="connsiteY2-50" fmla="*/ 1299712 h 1737108"/>
                <a:gd name="connsiteX3-51" fmla="*/ 1981650 w 2590131"/>
                <a:gd name="connsiteY3-52" fmla="*/ 1301669 h 1737108"/>
                <a:gd name="connsiteX4-53" fmla="*/ 1981573 w 2590131"/>
                <a:gd name="connsiteY4-54" fmla="*/ 1302505 h 1737108"/>
                <a:gd name="connsiteX5-55" fmla="*/ 1912938 w 2590131"/>
                <a:gd name="connsiteY5-56" fmla="*/ 1531930 h 1737108"/>
                <a:gd name="connsiteX6-57" fmla="*/ 1486636 w 2590131"/>
                <a:gd name="connsiteY6-58" fmla="*/ 1737108 h 1737108"/>
                <a:gd name="connsiteX7-59" fmla="*/ 1696726 w 2590131"/>
                <a:gd name="connsiteY7-60" fmla="*/ 1399645 h 1737108"/>
                <a:gd name="connsiteX8-61" fmla="*/ 1687689 w 2590131"/>
                <a:gd name="connsiteY8-62" fmla="*/ 1379027 h 1737108"/>
                <a:gd name="connsiteX9-63" fmla="*/ 1676048 w 2590131"/>
                <a:gd name="connsiteY9-64" fmla="*/ 1382090 h 1737108"/>
                <a:gd name="connsiteX10-65" fmla="*/ 847095 w 2590131"/>
                <a:gd name="connsiteY10-66" fmla="*/ 1357865 h 1737108"/>
                <a:gd name="connsiteX11-67" fmla="*/ 765530 w 2590131"/>
                <a:gd name="connsiteY11-68" fmla="*/ 1295103 h 1737108"/>
                <a:gd name="connsiteX12-69" fmla="*/ 762632 w 2590131"/>
                <a:gd name="connsiteY12-70" fmla="*/ 1296676 h 1737108"/>
                <a:gd name="connsiteX13-71" fmla="*/ 560291 w 2590131"/>
                <a:gd name="connsiteY13-72" fmla="*/ 1337526 h 1737108"/>
                <a:gd name="connsiteX14-73" fmla="*/ 519829 w 2590131"/>
                <a:gd name="connsiteY14-74" fmla="*/ 1337526 h 1737108"/>
                <a:gd name="connsiteX15-75" fmla="*/ 0 w 2590131"/>
                <a:gd name="connsiteY15-76" fmla="*/ 817697 h 1737108"/>
                <a:gd name="connsiteX16-77" fmla="*/ 0 w 2590131"/>
                <a:gd name="connsiteY16-78" fmla="*/ 777235 h 1737108"/>
                <a:gd name="connsiteX17-79" fmla="*/ 519829 w 2590131"/>
                <a:gd name="connsiteY17-80" fmla="*/ 257406 h 1737108"/>
                <a:gd name="connsiteX18-81" fmla="*/ 560291 w 2590131"/>
                <a:gd name="connsiteY18-82" fmla="*/ 257406 h 1737108"/>
                <a:gd name="connsiteX19-83" fmla="*/ 665055 w 2590131"/>
                <a:gd name="connsiteY19-84" fmla="*/ 267967 h 1737108"/>
                <a:gd name="connsiteX20-85" fmla="*/ 760997 w 2590131"/>
                <a:gd name="connsiteY20-86" fmla="*/ 297749 h 1737108"/>
                <a:gd name="connsiteX21-87" fmla="*/ 1331748 w 2590131"/>
                <a:gd name="connsiteY21-88" fmla="*/ 0 h 1737108"/>
                <a:gd name="connsiteX0-89" fmla="*/ 1331748 w 2590131"/>
                <a:gd name="connsiteY0-90" fmla="*/ 3586 h 1740694"/>
                <a:gd name="connsiteX1-91" fmla="*/ 1824329 w 2590131"/>
                <a:gd name="connsiteY1-92" fmla="*/ 273568 h 1740694"/>
                <a:gd name="connsiteX2-93" fmla="*/ 1989086 w 2590131"/>
                <a:gd name="connsiteY2-94" fmla="*/ 1303298 h 1740694"/>
                <a:gd name="connsiteX3-95" fmla="*/ 1981650 w 2590131"/>
                <a:gd name="connsiteY3-96" fmla="*/ 1305255 h 1740694"/>
                <a:gd name="connsiteX4-97" fmla="*/ 1981573 w 2590131"/>
                <a:gd name="connsiteY4-98" fmla="*/ 1306091 h 1740694"/>
                <a:gd name="connsiteX5-99" fmla="*/ 1912938 w 2590131"/>
                <a:gd name="connsiteY5-100" fmla="*/ 1535516 h 1740694"/>
                <a:gd name="connsiteX6-101" fmla="*/ 1486636 w 2590131"/>
                <a:gd name="connsiteY6-102" fmla="*/ 1740694 h 1740694"/>
                <a:gd name="connsiteX7-103" fmla="*/ 1696726 w 2590131"/>
                <a:gd name="connsiteY7-104" fmla="*/ 1403231 h 1740694"/>
                <a:gd name="connsiteX8-105" fmla="*/ 1687689 w 2590131"/>
                <a:gd name="connsiteY8-106" fmla="*/ 1382613 h 1740694"/>
                <a:gd name="connsiteX9-107" fmla="*/ 1676048 w 2590131"/>
                <a:gd name="connsiteY9-108" fmla="*/ 1385676 h 1740694"/>
                <a:gd name="connsiteX10-109" fmla="*/ 847095 w 2590131"/>
                <a:gd name="connsiteY10-110" fmla="*/ 1361451 h 1740694"/>
                <a:gd name="connsiteX11-111" fmla="*/ 765530 w 2590131"/>
                <a:gd name="connsiteY11-112" fmla="*/ 1298689 h 1740694"/>
                <a:gd name="connsiteX12-113" fmla="*/ 762632 w 2590131"/>
                <a:gd name="connsiteY12-114" fmla="*/ 1300262 h 1740694"/>
                <a:gd name="connsiteX13-115" fmla="*/ 560291 w 2590131"/>
                <a:gd name="connsiteY13-116" fmla="*/ 1341112 h 1740694"/>
                <a:gd name="connsiteX14-117" fmla="*/ 519829 w 2590131"/>
                <a:gd name="connsiteY14-118" fmla="*/ 1341112 h 1740694"/>
                <a:gd name="connsiteX15-119" fmla="*/ 0 w 2590131"/>
                <a:gd name="connsiteY15-120" fmla="*/ 821283 h 1740694"/>
                <a:gd name="connsiteX16-121" fmla="*/ 0 w 2590131"/>
                <a:gd name="connsiteY16-122" fmla="*/ 780821 h 1740694"/>
                <a:gd name="connsiteX17-123" fmla="*/ 519829 w 2590131"/>
                <a:gd name="connsiteY17-124" fmla="*/ 260992 h 1740694"/>
                <a:gd name="connsiteX18-125" fmla="*/ 560291 w 2590131"/>
                <a:gd name="connsiteY18-126" fmla="*/ 260992 h 1740694"/>
                <a:gd name="connsiteX19-127" fmla="*/ 665055 w 2590131"/>
                <a:gd name="connsiteY19-128" fmla="*/ 271553 h 1740694"/>
                <a:gd name="connsiteX20-129" fmla="*/ 760997 w 2590131"/>
                <a:gd name="connsiteY20-130" fmla="*/ 301335 h 1740694"/>
                <a:gd name="connsiteX21-131" fmla="*/ 1331748 w 2590131"/>
                <a:gd name="connsiteY21-132" fmla="*/ 3586 h 1740694"/>
                <a:gd name="connsiteX0-133" fmla="*/ 1342153 w 2590131"/>
                <a:gd name="connsiteY0-134" fmla="*/ 0 h 1782197"/>
                <a:gd name="connsiteX1-135" fmla="*/ 1824329 w 2590131"/>
                <a:gd name="connsiteY1-136" fmla="*/ 315071 h 1782197"/>
                <a:gd name="connsiteX2-137" fmla="*/ 1989086 w 2590131"/>
                <a:gd name="connsiteY2-138" fmla="*/ 1344801 h 1782197"/>
                <a:gd name="connsiteX3-139" fmla="*/ 1981650 w 2590131"/>
                <a:gd name="connsiteY3-140" fmla="*/ 1346758 h 1782197"/>
                <a:gd name="connsiteX4-141" fmla="*/ 1981573 w 2590131"/>
                <a:gd name="connsiteY4-142" fmla="*/ 1347594 h 1782197"/>
                <a:gd name="connsiteX5-143" fmla="*/ 1912938 w 2590131"/>
                <a:gd name="connsiteY5-144" fmla="*/ 1577019 h 1782197"/>
                <a:gd name="connsiteX6-145" fmla="*/ 1486636 w 2590131"/>
                <a:gd name="connsiteY6-146" fmla="*/ 1782197 h 1782197"/>
                <a:gd name="connsiteX7-147" fmla="*/ 1696726 w 2590131"/>
                <a:gd name="connsiteY7-148" fmla="*/ 1444734 h 1782197"/>
                <a:gd name="connsiteX8-149" fmla="*/ 1687689 w 2590131"/>
                <a:gd name="connsiteY8-150" fmla="*/ 1424116 h 1782197"/>
                <a:gd name="connsiteX9-151" fmla="*/ 1676048 w 2590131"/>
                <a:gd name="connsiteY9-152" fmla="*/ 1427179 h 1782197"/>
                <a:gd name="connsiteX10-153" fmla="*/ 847095 w 2590131"/>
                <a:gd name="connsiteY10-154" fmla="*/ 1402954 h 1782197"/>
                <a:gd name="connsiteX11-155" fmla="*/ 765530 w 2590131"/>
                <a:gd name="connsiteY11-156" fmla="*/ 1340192 h 1782197"/>
                <a:gd name="connsiteX12-157" fmla="*/ 762632 w 2590131"/>
                <a:gd name="connsiteY12-158" fmla="*/ 1341765 h 1782197"/>
                <a:gd name="connsiteX13-159" fmla="*/ 560291 w 2590131"/>
                <a:gd name="connsiteY13-160" fmla="*/ 1382615 h 1782197"/>
                <a:gd name="connsiteX14-161" fmla="*/ 519829 w 2590131"/>
                <a:gd name="connsiteY14-162" fmla="*/ 1382615 h 1782197"/>
                <a:gd name="connsiteX15-163" fmla="*/ 0 w 2590131"/>
                <a:gd name="connsiteY15-164" fmla="*/ 862786 h 1782197"/>
                <a:gd name="connsiteX16-165" fmla="*/ 0 w 2590131"/>
                <a:gd name="connsiteY16-166" fmla="*/ 822324 h 1782197"/>
                <a:gd name="connsiteX17-167" fmla="*/ 519829 w 2590131"/>
                <a:gd name="connsiteY17-168" fmla="*/ 302495 h 1782197"/>
                <a:gd name="connsiteX18-169" fmla="*/ 560291 w 2590131"/>
                <a:gd name="connsiteY18-170" fmla="*/ 302495 h 1782197"/>
                <a:gd name="connsiteX19-171" fmla="*/ 665055 w 2590131"/>
                <a:gd name="connsiteY19-172" fmla="*/ 313056 h 1782197"/>
                <a:gd name="connsiteX20-173" fmla="*/ 760997 w 2590131"/>
                <a:gd name="connsiteY20-174" fmla="*/ 342838 h 1782197"/>
                <a:gd name="connsiteX21-175" fmla="*/ 1342153 w 2590131"/>
                <a:gd name="connsiteY21-176" fmla="*/ 0 h 1782197"/>
                <a:gd name="connsiteX0-177" fmla="*/ 1342153 w 2590131"/>
                <a:gd name="connsiteY0-178" fmla="*/ 0 h 1782197"/>
                <a:gd name="connsiteX1-179" fmla="*/ 1824329 w 2590131"/>
                <a:gd name="connsiteY1-180" fmla="*/ 315071 h 1782197"/>
                <a:gd name="connsiteX2-181" fmla="*/ 1989086 w 2590131"/>
                <a:gd name="connsiteY2-182" fmla="*/ 1344801 h 1782197"/>
                <a:gd name="connsiteX3-183" fmla="*/ 1981650 w 2590131"/>
                <a:gd name="connsiteY3-184" fmla="*/ 1346758 h 1782197"/>
                <a:gd name="connsiteX4-185" fmla="*/ 1981573 w 2590131"/>
                <a:gd name="connsiteY4-186" fmla="*/ 1347594 h 1782197"/>
                <a:gd name="connsiteX5-187" fmla="*/ 1912938 w 2590131"/>
                <a:gd name="connsiteY5-188" fmla="*/ 1577019 h 1782197"/>
                <a:gd name="connsiteX6-189" fmla="*/ 1486636 w 2590131"/>
                <a:gd name="connsiteY6-190" fmla="*/ 1782197 h 1782197"/>
                <a:gd name="connsiteX7-191" fmla="*/ 1696726 w 2590131"/>
                <a:gd name="connsiteY7-192" fmla="*/ 1444734 h 1782197"/>
                <a:gd name="connsiteX8-193" fmla="*/ 1687689 w 2590131"/>
                <a:gd name="connsiteY8-194" fmla="*/ 1424116 h 1782197"/>
                <a:gd name="connsiteX9-195" fmla="*/ 1676048 w 2590131"/>
                <a:gd name="connsiteY9-196" fmla="*/ 1427179 h 1782197"/>
                <a:gd name="connsiteX10-197" fmla="*/ 847095 w 2590131"/>
                <a:gd name="connsiteY10-198" fmla="*/ 1402954 h 1782197"/>
                <a:gd name="connsiteX11-199" fmla="*/ 765530 w 2590131"/>
                <a:gd name="connsiteY11-200" fmla="*/ 1340192 h 1782197"/>
                <a:gd name="connsiteX12-201" fmla="*/ 762632 w 2590131"/>
                <a:gd name="connsiteY12-202" fmla="*/ 1341765 h 1782197"/>
                <a:gd name="connsiteX13-203" fmla="*/ 560291 w 2590131"/>
                <a:gd name="connsiteY13-204" fmla="*/ 1382615 h 1782197"/>
                <a:gd name="connsiteX14-205" fmla="*/ 519829 w 2590131"/>
                <a:gd name="connsiteY14-206" fmla="*/ 1382615 h 1782197"/>
                <a:gd name="connsiteX15-207" fmla="*/ 0 w 2590131"/>
                <a:gd name="connsiteY15-208" fmla="*/ 862786 h 1782197"/>
                <a:gd name="connsiteX16-209" fmla="*/ 0 w 2590131"/>
                <a:gd name="connsiteY16-210" fmla="*/ 822324 h 1782197"/>
                <a:gd name="connsiteX17-211" fmla="*/ 519829 w 2590131"/>
                <a:gd name="connsiteY17-212" fmla="*/ 302495 h 1782197"/>
                <a:gd name="connsiteX18-213" fmla="*/ 560291 w 2590131"/>
                <a:gd name="connsiteY18-214" fmla="*/ 302495 h 1782197"/>
                <a:gd name="connsiteX19-215" fmla="*/ 665055 w 2590131"/>
                <a:gd name="connsiteY19-216" fmla="*/ 313056 h 1782197"/>
                <a:gd name="connsiteX20-217" fmla="*/ 760997 w 2590131"/>
                <a:gd name="connsiteY20-218" fmla="*/ 342838 h 1782197"/>
                <a:gd name="connsiteX21-219" fmla="*/ 1342153 w 2590131"/>
                <a:gd name="connsiteY21-220" fmla="*/ 0 h 1782197"/>
                <a:gd name="connsiteX0-221" fmla="*/ 1342153 w 2590131"/>
                <a:gd name="connsiteY0-222" fmla="*/ 0 h 1782197"/>
                <a:gd name="connsiteX1-223" fmla="*/ 1824329 w 2590131"/>
                <a:gd name="connsiteY1-224" fmla="*/ 315071 h 1782197"/>
                <a:gd name="connsiteX2-225" fmla="*/ 1989086 w 2590131"/>
                <a:gd name="connsiteY2-226" fmla="*/ 1344801 h 1782197"/>
                <a:gd name="connsiteX3-227" fmla="*/ 1981650 w 2590131"/>
                <a:gd name="connsiteY3-228" fmla="*/ 1346758 h 1782197"/>
                <a:gd name="connsiteX4-229" fmla="*/ 1981573 w 2590131"/>
                <a:gd name="connsiteY4-230" fmla="*/ 1347594 h 1782197"/>
                <a:gd name="connsiteX5-231" fmla="*/ 1912938 w 2590131"/>
                <a:gd name="connsiteY5-232" fmla="*/ 1577019 h 1782197"/>
                <a:gd name="connsiteX6-233" fmla="*/ 1486636 w 2590131"/>
                <a:gd name="connsiteY6-234" fmla="*/ 1782197 h 1782197"/>
                <a:gd name="connsiteX7-235" fmla="*/ 1696726 w 2590131"/>
                <a:gd name="connsiteY7-236" fmla="*/ 1444734 h 1782197"/>
                <a:gd name="connsiteX8-237" fmla="*/ 1687689 w 2590131"/>
                <a:gd name="connsiteY8-238" fmla="*/ 1424116 h 1782197"/>
                <a:gd name="connsiteX9-239" fmla="*/ 1676048 w 2590131"/>
                <a:gd name="connsiteY9-240" fmla="*/ 1427179 h 1782197"/>
                <a:gd name="connsiteX10-241" fmla="*/ 847095 w 2590131"/>
                <a:gd name="connsiteY10-242" fmla="*/ 1402954 h 1782197"/>
                <a:gd name="connsiteX11-243" fmla="*/ 765530 w 2590131"/>
                <a:gd name="connsiteY11-244" fmla="*/ 1340192 h 1782197"/>
                <a:gd name="connsiteX12-245" fmla="*/ 762632 w 2590131"/>
                <a:gd name="connsiteY12-246" fmla="*/ 1341765 h 1782197"/>
                <a:gd name="connsiteX13-247" fmla="*/ 560291 w 2590131"/>
                <a:gd name="connsiteY13-248" fmla="*/ 1382615 h 1782197"/>
                <a:gd name="connsiteX14-249" fmla="*/ 519829 w 2590131"/>
                <a:gd name="connsiteY14-250" fmla="*/ 1382615 h 1782197"/>
                <a:gd name="connsiteX15-251" fmla="*/ 0 w 2590131"/>
                <a:gd name="connsiteY15-252" fmla="*/ 862786 h 1782197"/>
                <a:gd name="connsiteX16-253" fmla="*/ 0 w 2590131"/>
                <a:gd name="connsiteY16-254" fmla="*/ 822324 h 1782197"/>
                <a:gd name="connsiteX17-255" fmla="*/ 519829 w 2590131"/>
                <a:gd name="connsiteY17-256" fmla="*/ 302495 h 1782197"/>
                <a:gd name="connsiteX18-257" fmla="*/ 560291 w 2590131"/>
                <a:gd name="connsiteY18-258" fmla="*/ 302495 h 1782197"/>
                <a:gd name="connsiteX19-259" fmla="*/ 665055 w 2590131"/>
                <a:gd name="connsiteY19-260" fmla="*/ 313056 h 1782197"/>
                <a:gd name="connsiteX20-261" fmla="*/ 760997 w 2590131"/>
                <a:gd name="connsiteY20-262" fmla="*/ 342838 h 1782197"/>
                <a:gd name="connsiteX21-263" fmla="*/ 1342153 w 2590131"/>
                <a:gd name="connsiteY21-264" fmla="*/ 0 h 1782197"/>
                <a:gd name="connsiteX0-265" fmla="*/ 1342153 w 2590131"/>
                <a:gd name="connsiteY0-266" fmla="*/ 0 h 1782197"/>
                <a:gd name="connsiteX1-267" fmla="*/ 1824329 w 2590131"/>
                <a:gd name="connsiteY1-268" fmla="*/ 315071 h 1782197"/>
                <a:gd name="connsiteX2-269" fmla="*/ 1989086 w 2590131"/>
                <a:gd name="connsiteY2-270" fmla="*/ 1344801 h 1782197"/>
                <a:gd name="connsiteX3-271" fmla="*/ 1981650 w 2590131"/>
                <a:gd name="connsiteY3-272" fmla="*/ 1346758 h 1782197"/>
                <a:gd name="connsiteX4-273" fmla="*/ 1981573 w 2590131"/>
                <a:gd name="connsiteY4-274" fmla="*/ 1347594 h 1782197"/>
                <a:gd name="connsiteX5-275" fmla="*/ 1912938 w 2590131"/>
                <a:gd name="connsiteY5-276" fmla="*/ 1577019 h 1782197"/>
                <a:gd name="connsiteX6-277" fmla="*/ 1486636 w 2590131"/>
                <a:gd name="connsiteY6-278" fmla="*/ 1782197 h 1782197"/>
                <a:gd name="connsiteX7-279" fmla="*/ 1696726 w 2590131"/>
                <a:gd name="connsiteY7-280" fmla="*/ 1444734 h 1782197"/>
                <a:gd name="connsiteX8-281" fmla="*/ 1687689 w 2590131"/>
                <a:gd name="connsiteY8-282" fmla="*/ 1424116 h 1782197"/>
                <a:gd name="connsiteX9-283" fmla="*/ 1676048 w 2590131"/>
                <a:gd name="connsiteY9-284" fmla="*/ 1427179 h 1782197"/>
                <a:gd name="connsiteX10-285" fmla="*/ 847095 w 2590131"/>
                <a:gd name="connsiteY10-286" fmla="*/ 1402954 h 1782197"/>
                <a:gd name="connsiteX11-287" fmla="*/ 765530 w 2590131"/>
                <a:gd name="connsiteY11-288" fmla="*/ 1340192 h 1782197"/>
                <a:gd name="connsiteX12-289" fmla="*/ 762632 w 2590131"/>
                <a:gd name="connsiteY12-290" fmla="*/ 1341765 h 1782197"/>
                <a:gd name="connsiteX13-291" fmla="*/ 560291 w 2590131"/>
                <a:gd name="connsiteY13-292" fmla="*/ 1382615 h 1782197"/>
                <a:gd name="connsiteX14-293" fmla="*/ 519829 w 2590131"/>
                <a:gd name="connsiteY14-294" fmla="*/ 1382615 h 1782197"/>
                <a:gd name="connsiteX15-295" fmla="*/ 0 w 2590131"/>
                <a:gd name="connsiteY15-296" fmla="*/ 862786 h 1782197"/>
                <a:gd name="connsiteX16-297" fmla="*/ 0 w 2590131"/>
                <a:gd name="connsiteY16-298" fmla="*/ 822324 h 1782197"/>
                <a:gd name="connsiteX17-299" fmla="*/ 519829 w 2590131"/>
                <a:gd name="connsiteY17-300" fmla="*/ 302495 h 1782197"/>
                <a:gd name="connsiteX18-301" fmla="*/ 560291 w 2590131"/>
                <a:gd name="connsiteY18-302" fmla="*/ 302495 h 1782197"/>
                <a:gd name="connsiteX19-303" fmla="*/ 665055 w 2590131"/>
                <a:gd name="connsiteY19-304" fmla="*/ 313056 h 1782197"/>
                <a:gd name="connsiteX20-305" fmla="*/ 760997 w 2590131"/>
                <a:gd name="connsiteY20-306" fmla="*/ 342838 h 1782197"/>
                <a:gd name="connsiteX21-307" fmla="*/ 1342153 w 2590131"/>
                <a:gd name="connsiteY21-308" fmla="*/ 0 h 1782197"/>
                <a:gd name="connsiteX0-309" fmla="*/ 1286659 w 2590131"/>
                <a:gd name="connsiteY0-310" fmla="*/ 1 h 1750983"/>
                <a:gd name="connsiteX1-311" fmla="*/ 1824329 w 2590131"/>
                <a:gd name="connsiteY1-312" fmla="*/ 283857 h 1750983"/>
                <a:gd name="connsiteX2-313" fmla="*/ 1989086 w 2590131"/>
                <a:gd name="connsiteY2-314" fmla="*/ 1313587 h 1750983"/>
                <a:gd name="connsiteX3-315" fmla="*/ 1981650 w 2590131"/>
                <a:gd name="connsiteY3-316" fmla="*/ 1315544 h 1750983"/>
                <a:gd name="connsiteX4-317" fmla="*/ 1981573 w 2590131"/>
                <a:gd name="connsiteY4-318" fmla="*/ 1316380 h 1750983"/>
                <a:gd name="connsiteX5-319" fmla="*/ 1912938 w 2590131"/>
                <a:gd name="connsiteY5-320" fmla="*/ 1545805 h 1750983"/>
                <a:gd name="connsiteX6-321" fmla="*/ 1486636 w 2590131"/>
                <a:gd name="connsiteY6-322" fmla="*/ 1750983 h 1750983"/>
                <a:gd name="connsiteX7-323" fmla="*/ 1696726 w 2590131"/>
                <a:gd name="connsiteY7-324" fmla="*/ 1413520 h 1750983"/>
                <a:gd name="connsiteX8-325" fmla="*/ 1687689 w 2590131"/>
                <a:gd name="connsiteY8-326" fmla="*/ 1392902 h 1750983"/>
                <a:gd name="connsiteX9-327" fmla="*/ 1676048 w 2590131"/>
                <a:gd name="connsiteY9-328" fmla="*/ 1395965 h 1750983"/>
                <a:gd name="connsiteX10-329" fmla="*/ 847095 w 2590131"/>
                <a:gd name="connsiteY10-330" fmla="*/ 1371740 h 1750983"/>
                <a:gd name="connsiteX11-331" fmla="*/ 765530 w 2590131"/>
                <a:gd name="connsiteY11-332" fmla="*/ 1308978 h 1750983"/>
                <a:gd name="connsiteX12-333" fmla="*/ 762632 w 2590131"/>
                <a:gd name="connsiteY12-334" fmla="*/ 1310551 h 1750983"/>
                <a:gd name="connsiteX13-335" fmla="*/ 560291 w 2590131"/>
                <a:gd name="connsiteY13-336" fmla="*/ 1351401 h 1750983"/>
                <a:gd name="connsiteX14-337" fmla="*/ 519829 w 2590131"/>
                <a:gd name="connsiteY14-338" fmla="*/ 1351401 h 1750983"/>
                <a:gd name="connsiteX15-339" fmla="*/ 0 w 2590131"/>
                <a:gd name="connsiteY15-340" fmla="*/ 831572 h 1750983"/>
                <a:gd name="connsiteX16-341" fmla="*/ 0 w 2590131"/>
                <a:gd name="connsiteY16-342" fmla="*/ 791110 h 1750983"/>
                <a:gd name="connsiteX17-343" fmla="*/ 519829 w 2590131"/>
                <a:gd name="connsiteY17-344" fmla="*/ 271281 h 1750983"/>
                <a:gd name="connsiteX18-345" fmla="*/ 560291 w 2590131"/>
                <a:gd name="connsiteY18-346" fmla="*/ 271281 h 1750983"/>
                <a:gd name="connsiteX19-347" fmla="*/ 665055 w 2590131"/>
                <a:gd name="connsiteY19-348" fmla="*/ 281842 h 1750983"/>
                <a:gd name="connsiteX20-349" fmla="*/ 760997 w 2590131"/>
                <a:gd name="connsiteY20-350" fmla="*/ 311624 h 1750983"/>
                <a:gd name="connsiteX21-351" fmla="*/ 1286659 w 2590131"/>
                <a:gd name="connsiteY21-352" fmla="*/ 1 h 1750983"/>
                <a:gd name="connsiteX0-353" fmla="*/ 1286659 w 2590131"/>
                <a:gd name="connsiteY0-354" fmla="*/ 1 h 1760911"/>
                <a:gd name="connsiteX1-355" fmla="*/ 1824329 w 2590131"/>
                <a:gd name="connsiteY1-356" fmla="*/ 283857 h 1760911"/>
                <a:gd name="connsiteX2-357" fmla="*/ 1989086 w 2590131"/>
                <a:gd name="connsiteY2-358" fmla="*/ 1313587 h 1760911"/>
                <a:gd name="connsiteX3-359" fmla="*/ 1981650 w 2590131"/>
                <a:gd name="connsiteY3-360" fmla="*/ 1315544 h 1760911"/>
                <a:gd name="connsiteX4-361" fmla="*/ 1981573 w 2590131"/>
                <a:gd name="connsiteY4-362" fmla="*/ 1316380 h 1760911"/>
                <a:gd name="connsiteX5-363" fmla="*/ 1912938 w 2590131"/>
                <a:gd name="connsiteY5-364" fmla="*/ 1545805 h 1760911"/>
                <a:gd name="connsiteX6-365" fmla="*/ 1517453 w 2590131"/>
                <a:gd name="connsiteY6-366" fmla="*/ 1760911 h 1760911"/>
                <a:gd name="connsiteX7-367" fmla="*/ 1696726 w 2590131"/>
                <a:gd name="connsiteY7-368" fmla="*/ 1413520 h 1760911"/>
                <a:gd name="connsiteX8-369" fmla="*/ 1687689 w 2590131"/>
                <a:gd name="connsiteY8-370" fmla="*/ 1392902 h 1760911"/>
                <a:gd name="connsiteX9-371" fmla="*/ 1676048 w 2590131"/>
                <a:gd name="connsiteY9-372" fmla="*/ 1395965 h 1760911"/>
                <a:gd name="connsiteX10-373" fmla="*/ 847095 w 2590131"/>
                <a:gd name="connsiteY10-374" fmla="*/ 1371740 h 1760911"/>
                <a:gd name="connsiteX11-375" fmla="*/ 765530 w 2590131"/>
                <a:gd name="connsiteY11-376" fmla="*/ 1308978 h 1760911"/>
                <a:gd name="connsiteX12-377" fmla="*/ 762632 w 2590131"/>
                <a:gd name="connsiteY12-378" fmla="*/ 1310551 h 1760911"/>
                <a:gd name="connsiteX13-379" fmla="*/ 560291 w 2590131"/>
                <a:gd name="connsiteY13-380" fmla="*/ 1351401 h 1760911"/>
                <a:gd name="connsiteX14-381" fmla="*/ 519829 w 2590131"/>
                <a:gd name="connsiteY14-382" fmla="*/ 1351401 h 1760911"/>
                <a:gd name="connsiteX15-383" fmla="*/ 0 w 2590131"/>
                <a:gd name="connsiteY15-384" fmla="*/ 831572 h 1760911"/>
                <a:gd name="connsiteX16-385" fmla="*/ 0 w 2590131"/>
                <a:gd name="connsiteY16-386" fmla="*/ 791110 h 1760911"/>
                <a:gd name="connsiteX17-387" fmla="*/ 519829 w 2590131"/>
                <a:gd name="connsiteY17-388" fmla="*/ 271281 h 1760911"/>
                <a:gd name="connsiteX18-389" fmla="*/ 560291 w 2590131"/>
                <a:gd name="connsiteY18-390" fmla="*/ 271281 h 1760911"/>
                <a:gd name="connsiteX19-391" fmla="*/ 665055 w 2590131"/>
                <a:gd name="connsiteY19-392" fmla="*/ 281842 h 1760911"/>
                <a:gd name="connsiteX20-393" fmla="*/ 760997 w 2590131"/>
                <a:gd name="connsiteY20-394" fmla="*/ 311624 h 1760911"/>
                <a:gd name="connsiteX21-395" fmla="*/ 1286659 w 2590131"/>
                <a:gd name="connsiteY21-396" fmla="*/ 1 h 1760911"/>
                <a:gd name="connsiteX0-397" fmla="*/ 1286659 w 2590131"/>
                <a:gd name="connsiteY0-398" fmla="*/ 1 h 1760911"/>
                <a:gd name="connsiteX1-399" fmla="*/ 1824329 w 2590131"/>
                <a:gd name="connsiteY1-400" fmla="*/ 283857 h 1760911"/>
                <a:gd name="connsiteX2-401" fmla="*/ 1989086 w 2590131"/>
                <a:gd name="connsiteY2-402" fmla="*/ 1313587 h 1760911"/>
                <a:gd name="connsiteX3-403" fmla="*/ 1981650 w 2590131"/>
                <a:gd name="connsiteY3-404" fmla="*/ 1315544 h 1760911"/>
                <a:gd name="connsiteX4-405" fmla="*/ 1981573 w 2590131"/>
                <a:gd name="connsiteY4-406" fmla="*/ 1316380 h 1760911"/>
                <a:gd name="connsiteX5-407" fmla="*/ 1912938 w 2590131"/>
                <a:gd name="connsiteY5-408" fmla="*/ 1545805 h 1760911"/>
                <a:gd name="connsiteX6-409" fmla="*/ 1517453 w 2590131"/>
                <a:gd name="connsiteY6-410" fmla="*/ 1760911 h 1760911"/>
                <a:gd name="connsiteX7-411" fmla="*/ 1696726 w 2590131"/>
                <a:gd name="connsiteY7-412" fmla="*/ 1413520 h 1760911"/>
                <a:gd name="connsiteX8-413" fmla="*/ 1687689 w 2590131"/>
                <a:gd name="connsiteY8-414" fmla="*/ 1392902 h 1760911"/>
                <a:gd name="connsiteX9-415" fmla="*/ 1676048 w 2590131"/>
                <a:gd name="connsiteY9-416" fmla="*/ 1395965 h 1760911"/>
                <a:gd name="connsiteX10-417" fmla="*/ 847095 w 2590131"/>
                <a:gd name="connsiteY10-418" fmla="*/ 1371740 h 1760911"/>
                <a:gd name="connsiteX11-419" fmla="*/ 765530 w 2590131"/>
                <a:gd name="connsiteY11-420" fmla="*/ 1308978 h 1760911"/>
                <a:gd name="connsiteX12-421" fmla="*/ 762632 w 2590131"/>
                <a:gd name="connsiteY12-422" fmla="*/ 1310551 h 1760911"/>
                <a:gd name="connsiteX13-423" fmla="*/ 560291 w 2590131"/>
                <a:gd name="connsiteY13-424" fmla="*/ 1351401 h 1760911"/>
                <a:gd name="connsiteX14-425" fmla="*/ 519829 w 2590131"/>
                <a:gd name="connsiteY14-426" fmla="*/ 1351401 h 1760911"/>
                <a:gd name="connsiteX15-427" fmla="*/ 0 w 2590131"/>
                <a:gd name="connsiteY15-428" fmla="*/ 831572 h 1760911"/>
                <a:gd name="connsiteX16-429" fmla="*/ 0 w 2590131"/>
                <a:gd name="connsiteY16-430" fmla="*/ 791110 h 1760911"/>
                <a:gd name="connsiteX17-431" fmla="*/ 519829 w 2590131"/>
                <a:gd name="connsiteY17-432" fmla="*/ 271281 h 1760911"/>
                <a:gd name="connsiteX18-433" fmla="*/ 560291 w 2590131"/>
                <a:gd name="connsiteY18-434" fmla="*/ 271281 h 1760911"/>
                <a:gd name="connsiteX19-435" fmla="*/ 665055 w 2590131"/>
                <a:gd name="connsiteY19-436" fmla="*/ 281842 h 1760911"/>
                <a:gd name="connsiteX20-437" fmla="*/ 760997 w 2590131"/>
                <a:gd name="connsiteY20-438" fmla="*/ 311624 h 1760911"/>
                <a:gd name="connsiteX21-439" fmla="*/ 1286659 w 2590131"/>
                <a:gd name="connsiteY21-440" fmla="*/ 1 h 1760911"/>
                <a:gd name="connsiteX0-441" fmla="*/ 1286659 w 2590131"/>
                <a:gd name="connsiteY0-442" fmla="*/ 1 h 1760911"/>
                <a:gd name="connsiteX1-443" fmla="*/ 1824329 w 2590131"/>
                <a:gd name="connsiteY1-444" fmla="*/ 283857 h 1760911"/>
                <a:gd name="connsiteX2-445" fmla="*/ 1989086 w 2590131"/>
                <a:gd name="connsiteY2-446" fmla="*/ 1313587 h 1760911"/>
                <a:gd name="connsiteX3-447" fmla="*/ 1981650 w 2590131"/>
                <a:gd name="connsiteY3-448" fmla="*/ 1315544 h 1760911"/>
                <a:gd name="connsiteX4-449" fmla="*/ 1981573 w 2590131"/>
                <a:gd name="connsiteY4-450" fmla="*/ 1316380 h 1760911"/>
                <a:gd name="connsiteX5-451" fmla="*/ 1912938 w 2590131"/>
                <a:gd name="connsiteY5-452" fmla="*/ 1545805 h 1760911"/>
                <a:gd name="connsiteX6-453" fmla="*/ 1517453 w 2590131"/>
                <a:gd name="connsiteY6-454" fmla="*/ 1760911 h 1760911"/>
                <a:gd name="connsiteX7-455" fmla="*/ 1696726 w 2590131"/>
                <a:gd name="connsiteY7-456" fmla="*/ 1413520 h 1760911"/>
                <a:gd name="connsiteX8-457" fmla="*/ 1687689 w 2590131"/>
                <a:gd name="connsiteY8-458" fmla="*/ 1392902 h 1760911"/>
                <a:gd name="connsiteX9-459" fmla="*/ 1676048 w 2590131"/>
                <a:gd name="connsiteY9-460" fmla="*/ 1395965 h 1760911"/>
                <a:gd name="connsiteX10-461" fmla="*/ 847095 w 2590131"/>
                <a:gd name="connsiteY10-462" fmla="*/ 1371740 h 1760911"/>
                <a:gd name="connsiteX11-463" fmla="*/ 765530 w 2590131"/>
                <a:gd name="connsiteY11-464" fmla="*/ 1308978 h 1760911"/>
                <a:gd name="connsiteX12-465" fmla="*/ 762632 w 2590131"/>
                <a:gd name="connsiteY12-466" fmla="*/ 1310551 h 1760911"/>
                <a:gd name="connsiteX13-467" fmla="*/ 560291 w 2590131"/>
                <a:gd name="connsiteY13-468" fmla="*/ 1351401 h 1760911"/>
                <a:gd name="connsiteX14-469" fmla="*/ 519829 w 2590131"/>
                <a:gd name="connsiteY14-470" fmla="*/ 1351401 h 1760911"/>
                <a:gd name="connsiteX15-471" fmla="*/ 0 w 2590131"/>
                <a:gd name="connsiteY15-472" fmla="*/ 831572 h 1760911"/>
                <a:gd name="connsiteX16-473" fmla="*/ 0 w 2590131"/>
                <a:gd name="connsiteY16-474" fmla="*/ 791110 h 1760911"/>
                <a:gd name="connsiteX17-475" fmla="*/ 519829 w 2590131"/>
                <a:gd name="connsiteY17-476" fmla="*/ 271281 h 1760911"/>
                <a:gd name="connsiteX18-477" fmla="*/ 560291 w 2590131"/>
                <a:gd name="connsiteY18-478" fmla="*/ 271281 h 1760911"/>
                <a:gd name="connsiteX19-479" fmla="*/ 665055 w 2590131"/>
                <a:gd name="connsiteY19-480" fmla="*/ 281842 h 1760911"/>
                <a:gd name="connsiteX20-481" fmla="*/ 760997 w 2590131"/>
                <a:gd name="connsiteY20-482" fmla="*/ 311624 h 1760911"/>
                <a:gd name="connsiteX21-483" fmla="*/ 1286659 w 2590131"/>
                <a:gd name="connsiteY21-484" fmla="*/ 1 h 1760911"/>
                <a:gd name="connsiteX0-485" fmla="*/ 1286659 w 2590131"/>
                <a:gd name="connsiteY0-486" fmla="*/ 1 h 1760911"/>
                <a:gd name="connsiteX1-487" fmla="*/ 1824329 w 2590131"/>
                <a:gd name="connsiteY1-488" fmla="*/ 283857 h 1760911"/>
                <a:gd name="connsiteX2-489" fmla="*/ 1989086 w 2590131"/>
                <a:gd name="connsiteY2-490" fmla="*/ 1313587 h 1760911"/>
                <a:gd name="connsiteX3-491" fmla="*/ 1981650 w 2590131"/>
                <a:gd name="connsiteY3-492" fmla="*/ 1315544 h 1760911"/>
                <a:gd name="connsiteX4-493" fmla="*/ 1981573 w 2590131"/>
                <a:gd name="connsiteY4-494" fmla="*/ 1316380 h 1760911"/>
                <a:gd name="connsiteX5-495" fmla="*/ 1912938 w 2590131"/>
                <a:gd name="connsiteY5-496" fmla="*/ 1545805 h 1760911"/>
                <a:gd name="connsiteX6-497" fmla="*/ 1517453 w 2590131"/>
                <a:gd name="connsiteY6-498" fmla="*/ 1760911 h 1760911"/>
                <a:gd name="connsiteX7-499" fmla="*/ 1696726 w 2590131"/>
                <a:gd name="connsiteY7-500" fmla="*/ 1413520 h 1760911"/>
                <a:gd name="connsiteX8-501" fmla="*/ 1687689 w 2590131"/>
                <a:gd name="connsiteY8-502" fmla="*/ 1392902 h 1760911"/>
                <a:gd name="connsiteX9-503" fmla="*/ 1676048 w 2590131"/>
                <a:gd name="connsiteY9-504" fmla="*/ 1395965 h 1760911"/>
                <a:gd name="connsiteX10-505" fmla="*/ 854235 w 2590131"/>
                <a:gd name="connsiteY10-506" fmla="*/ 1368430 h 1760911"/>
                <a:gd name="connsiteX11-507" fmla="*/ 765530 w 2590131"/>
                <a:gd name="connsiteY11-508" fmla="*/ 1308978 h 1760911"/>
                <a:gd name="connsiteX12-509" fmla="*/ 762632 w 2590131"/>
                <a:gd name="connsiteY12-510" fmla="*/ 1310551 h 1760911"/>
                <a:gd name="connsiteX13-511" fmla="*/ 560291 w 2590131"/>
                <a:gd name="connsiteY13-512" fmla="*/ 1351401 h 1760911"/>
                <a:gd name="connsiteX14-513" fmla="*/ 519829 w 2590131"/>
                <a:gd name="connsiteY14-514" fmla="*/ 1351401 h 1760911"/>
                <a:gd name="connsiteX15-515" fmla="*/ 0 w 2590131"/>
                <a:gd name="connsiteY15-516" fmla="*/ 831572 h 1760911"/>
                <a:gd name="connsiteX16-517" fmla="*/ 0 w 2590131"/>
                <a:gd name="connsiteY16-518" fmla="*/ 791110 h 1760911"/>
                <a:gd name="connsiteX17-519" fmla="*/ 519829 w 2590131"/>
                <a:gd name="connsiteY17-520" fmla="*/ 271281 h 1760911"/>
                <a:gd name="connsiteX18-521" fmla="*/ 560291 w 2590131"/>
                <a:gd name="connsiteY18-522" fmla="*/ 271281 h 1760911"/>
                <a:gd name="connsiteX19-523" fmla="*/ 665055 w 2590131"/>
                <a:gd name="connsiteY19-524" fmla="*/ 281842 h 1760911"/>
                <a:gd name="connsiteX20-525" fmla="*/ 760997 w 2590131"/>
                <a:gd name="connsiteY20-526" fmla="*/ 311624 h 1760911"/>
                <a:gd name="connsiteX21-527" fmla="*/ 1286659 w 2590131"/>
                <a:gd name="connsiteY21-528" fmla="*/ 1 h 1760911"/>
                <a:gd name="connsiteX0-529" fmla="*/ 1279519 w 2590131"/>
                <a:gd name="connsiteY0-530" fmla="*/ 1 h 1717890"/>
                <a:gd name="connsiteX1-531" fmla="*/ 1824329 w 2590131"/>
                <a:gd name="connsiteY1-532" fmla="*/ 240836 h 1717890"/>
                <a:gd name="connsiteX2-533" fmla="*/ 1989086 w 2590131"/>
                <a:gd name="connsiteY2-534" fmla="*/ 1270566 h 1717890"/>
                <a:gd name="connsiteX3-535" fmla="*/ 1981650 w 2590131"/>
                <a:gd name="connsiteY3-536" fmla="*/ 1272523 h 1717890"/>
                <a:gd name="connsiteX4-537" fmla="*/ 1981573 w 2590131"/>
                <a:gd name="connsiteY4-538" fmla="*/ 1273359 h 1717890"/>
                <a:gd name="connsiteX5-539" fmla="*/ 1912938 w 2590131"/>
                <a:gd name="connsiteY5-540" fmla="*/ 1502784 h 1717890"/>
                <a:gd name="connsiteX6-541" fmla="*/ 1517453 w 2590131"/>
                <a:gd name="connsiteY6-542" fmla="*/ 1717890 h 1717890"/>
                <a:gd name="connsiteX7-543" fmla="*/ 1696726 w 2590131"/>
                <a:gd name="connsiteY7-544" fmla="*/ 1370499 h 1717890"/>
                <a:gd name="connsiteX8-545" fmla="*/ 1687689 w 2590131"/>
                <a:gd name="connsiteY8-546" fmla="*/ 1349881 h 1717890"/>
                <a:gd name="connsiteX9-547" fmla="*/ 1676048 w 2590131"/>
                <a:gd name="connsiteY9-548" fmla="*/ 1352944 h 1717890"/>
                <a:gd name="connsiteX10-549" fmla="*/ 854235 w 2590131"/>
                <a:gd name="connsiteY10-550" fmla="*/ 1325409 h 1717890"/>
                <a:gd name="connsiteX11-551" fmla="*/ 765530 w 2590131"/>
                <a:gd name="connsiteY11-552" fmla="*/ 1265957 h 1717890"/>
                <a:gd name="connsiteX12-553" fmla="*/ 762632 w 2590131"/>
                <a:gd name="connsiteY12-554" fmla="*/ 1267530 h 1717890"/>
                <a:gd name="connsiteX13-555" fmla="*/ 560291 w 2590131"/>
                <a:gd name="connsiteY13-556" fmla="*/ 1308380 h 1717890"/>
                <a:gd name="connsiteX14-557" fmla="*/ 519829 w 2590131"/>
                <a:gd name="connsiteY14-558" fmla="*/ 1308380 h 1717890"/>
                <a:gd name="connsiteX15-559" fmla="*/ 0 w 2590131"/>
                <a:gd name="connsiteY15-560" fmla="*/ 788551 h 1717890"/>
                <a:gd name="connsiteX16-561" fmla="*/ 0 w 2590131"/>
                <a:gd name="connsiteY16-562" fmla="*/ 748089 h 1717890"/>
                <a:gd name="connsiteX17-563" fmla="*/ 519829 w 2590131"/>
                <a:gd name="connsiteY17-564" fmla="*/ 228260 h 1717890"/>
                <a:gd name="connsiteX18-565" fmla="*/ 560291 w 2590131"/>
                <a:gd name="connsiteY18-566" fmla="*/ 228260 h 1717890"/>
                <a:gd name="connsiteX19-567" fmla="*/ 665055 w 2590131"/>
                <a:gd name="connsiteY19-568" fmla="*/ 238821 h 1717890"/>
                <a:gd name="connsiteX20-569" fmla="*/ 760997 w 2590131"/>
                <a:gd name="connsiteY20-570" fmla="*/ 268603 h 1717890"/>
                <a:gd name="connsiteX21-571" fmla="*/ 1279519 w 2590131"/>
                <a:gd name="connsiteY21-572" fmla="*/ 1 h 1717890"/>
                <a:gd name="connsiteX0-573" fmla="*/ 1308079 w 2590131"/>
                <a:gd name="connsiteY0-574" fmla="*/ 1 h 1711271"/>
                <a:gd name="connsiteX1-575" fmla="*/ 1824329 w 2590131"/>
                <a:gd name="connsiteY1-576" fmla="*/ 234217 h 1711271"/>
                <a:gd name="connsiteX2-577" fmla="*/ 1989086 w 2590131"/>
                <a:gd name="connsiteY2-578" fmla="*/ 1263947 h 1711271"/>
                <a:gd name="connsiteX3-579" fmla="*/ 1981650 w 2590131"/>
                <a:gd name="connsiteY3-580" fmla="*/ 1265904 h 1711271"/>
                <a:gd name="connsiteX4-581" fmla="*/ 1981573 w 2590131"/>
                <a:gd name="connsiteY4-582" fmla="*/ 1266740 h 1711271"/>
                <a:gd name="connsiteX5-583" fmla="*/ 1912938 w 2590131"/>
                <a:gd name="connsiteY5-584" fmla="*/ 1496165 h 1711271"/>
                <a:gd name="connsiteX6-585" fmla="*/ 1517453 w 2590131"/>
                <a:gd name="connsiteY6-586" fmla="*/ 1711271 h 1711271"/>
                <a:gd name="connsiteX7-587" fmla="*/ 1696726 w 2590131"/>
                <a:gd name="connsiteY7-588" fmla="*/ 1363880 h 1711271"/>
                <a:gd name="connsiteX8-589" fmla="*/ 1687689 w 2590131"/>
                <a:gd name="connsiteY8-590" fmla="*/ 1343262 h 1711271"/>
                <a:gd name="connsiteX9-591" fmla="*/ 1676048 w 2590131"/>
                <a:gd name="connsiteY9-592" fmla="*/ 1346325 h 1711271"/>
                <a:gd name="connsiteX10-593" fmla="*/ 854235 w 2590131"/>
                <a:gd name="connsiteY10-594" fmla="*/ 1318790 h 1711271"/>
                <a:gd name="connsiteX11-595" fmla="*/ 765530 w 2590131"/>
                <a:gd name="connsiteY11-596" fmla="*/ 1259338 h 1711271"/>
                <a:gd name="connsiteX12-597" fmla="*/ 762632 w 2590131"/>
                <a:gd name="connsiteY12-598" fmla="*/ 1260911 h 1711271"/>
                <a:gd name="connsiteX13-599" fmla="*/ 560291 w 2590131"/>
                <a:gd name="connsiteY13-600" fmla="*/ 1301761 h 1711271"/>
                <a:gd name="connsiteX14-601" fmla="*/ 519829 w 2590131"/>
                <a:gd name="connsiteY14-602" fmla="*/ 1301761 h 1711271"/>
                <a:gd name="connsiteX15-603" fmla="*/ 0 w 2590131"/>
                <a:gd name="connsiteY15-604" fmla="*/ 781932 h 1711271"/>
                <a:gd name="connsiteX16-605" fmla="*/ 0 w 2590131"/>
                <a:gd name="connsiteY16-606" fmla="*/ 741470 h 1711271"/>
                <a:gd name="connsiteX17-607" fmla="*/ 519829 w 2590131"/>
                <a:gd name="connsiteY17-608" fmla="*/ 221641 h 1711271"/>
                <a:gd name="connsiteX18-609" fmla="*/ 560291 w 2590131"/>
                <a:gd name="connsiteY18-610" fmla="*/ 221641 h 1711271"/>
                <a:gd name="connsiteX19-611" fmla="*/ 665055 w 2590131"/>
                <a:gd name="connsiteY19-612" fmla="*/ 232202 h 1711271"/>
                <a:gd name="connsiteX20-613" fmla="*/ 760997 w 2590131"/>
                <a:gd name="connsiteY20-614" fmla="*/ 261984 h 1711271"/>
                <a:gd name="connsiteX21-615" fmla="*/ 1308079 w 2590131"/>
                <a:gd name="connsiteY21-616" fmla="*/ 1 h 1711271"/>
                <a:gd name="connsiteX0-617" fmla="*/ 1308079 w 2590131"/>
                <a:gd name="connsiteY0-618" fmla="*/ 1 h 1511816"/>
                <a:gd name="connsiteX1-619" fmla="*/ 1824329 w 2590131"/>
                <a:gd name="connsiteY1-620" fmla="*/ 234217 h 1511816"/>
                <a:gd name="connsiteX2-621" fmla="*/ 1989086 w 2590131"/>
                <a:gd name="connsiteY2-622" fmla="*/ 1263947 h 1511816"/>
                <a:gd name="connsiteX3-623" fmla="*/ 1981650 w 2590131"/>
                <a:gd name="connsiteY3-624" fmla="*/ 1265904 h 1511816"/>
                <a:gd name="connsiteX4-625" fmla="*/ 1981573 w 2590131"/>
                <a:gd name="connsiteY4-626" fmla="*/ 1266740 h 1511816"/>
                <a:gd name="connsiteX5-627" fmla="*/ 1912938 w 2590131"/>
                <a:gd name="connsiteY5-628" fmla="*/ 1496165 h 1511816"/>
                <a:gd name="connsiteX6-629" fmla="*/ 1768500 w 2590131"/>
                <a:gd name="connsiteY6-630" fmla="*/ 1304274 h 1511816"/>
                <a:gd name="connsiteX7-631" fmla="*/ 1696726 w 2590131"/>
                <a:gd name="connsiteY7-632" fmla="*/ 1363880 h 1511816"/>
                <a:gd name="connsiteX8-633" fmla="*/ 1687689 w 2590131"/>
                <a:gd name="connsiteY8-634" fmla="*/ 1343262 h 1511816"/>
                <a:gd name="connsiteX9-635" fmla="*/ 1676048 w 2590131"/>
                <a:gd name="connsiteY9-636" fmla="*/ 1346325 h 1511816"/>
                <a:gd name="connsiteX10-637" fmla="*/ 854235 w 2590131"/>
                <a:gd name="connsiteY10-638" fmla="*/ 1318790 h 1511816"/>
                <a:gd name="connsiteX11-639" fmla="*/ 765530 w 2590131"/>
                <a:gd name="connsiteY11-640" fmla="*/ 1259338 h 1511816"/>
                <a:gd name="connsiteX12-641" fmla="*/ 762632 w 2590131"/>
                <a:gd name="connsiteY12-642" fmla="*/ 1260911 h 1511816"/>
                <a:gd name="connsiteX13-643" fmla="*/ 560291 w 2590131"/>
                <a:gd name="connsiteY13-644" fmla="*/ 1301761 h 1511816"/>
                <a:gd name="connsiteX14-645" fmla="*/ 519829 w 2590131"/>
                <a:gd name="connsiteY14-646" fmla="*/ 1301761 h 1511816"/>
                <a:gd name="connsiteX15-647" fmla="*/ 0 w 2590131"/>
                <a:gd name="connsiteY15-648" fmla="*/ 781932 h 1511816"/>
                <a:gd name="connsiteX16-649" fmla="*/ 0 w 2590131"/>
                <a:gd name="connsiteY16-650" fmla="*/ 741470 h 1511816"/>
                <a:gd name="connsiteX17-651" fmla="*/ 519829 w 2590131"/>
                <a:gd name="connsiteY17-652" fmla="*/ 221641 h 1511816"/>
                <a:gd name="connsiteX18-653" fmla="*/ 560291 w 2590131"/>
                <a:gd name="connsiteY18-654" fmla="*/ 221641 h 1511816"/>
                <a:gd name="connsiteX19-655" fmla="*/ 665055 w 2590131"/>
                <a:gd name="connsiteY19-656" fmla="*/ 232202 h 1511816"/>
                <a:gd name="connsiteX20-657" fmla="*/ 760997 w 2590131"/>
                <a:gd name="connsiteY20-658" fmla="*/ 261984 h 1511816"/>
                <a:gd name="connsiteX21-659" fmla="*/ 1308079 w 2590131"/>
                <a:gd name="connsiteY21-660" fmla="*/ 1 h 1511816"/>
                <a:gd name="connsiteX0-661" fmla="*/ 1308079 w 2590131"/>
                <a:gd name="connsiteY0-662" fmla="*/ 1 h 1471794"/>
                <a:gd name="connsiteX1-663" fmla="*/ 1824329 w 2590131"/>
                <a:gd name="connsiteY1-664" fmla="*/ 234217 h 1471794"/>
                <a:gd name="connsiteX2-665" fmla="*/ 1989086 w 2590131"/>
                <a:gd name="connsiteY2-666" fmla="*/ 1263947 h 1471794"/>
                <a:gd name="connsiteX3-667" fmla="*/ 1981650 w 2590131"/>
                <a:gd name="connsiteY3-668" fmla="*/ 1265904 h 1471794"/>
                <a:gd name="connsiteX4-669" fmla="*/ 1981573 w 2590131"/>
                <a:gd name="connsiteY4-670" fmla="*/ 1266740 h 1471794"/>
                <a:gd name="connsiteX5-671" fmla="*/ 1918518 w 2590131"/>
                <a:gd name="connsiteY5-672" fmla="*/ 1319800 h 1471794"/>
                <a:gd name="connsiteX6-673" fmla="*/ 1768500 w 2590131"/>
                <a:gd name="connsiteY6-674" fmla="*/ 1304274 h 1471794"/>
                <a:gd name="connsiteX7-675" fmla="*/ 1696726 w 2590131"/>
                <a:gd name="connsiteY7-676" fmla="*/ 1363880 h 1471794"/>
                <a:gd name="connsiteX8-677" fmla="*/ 1687689 w 2590131"/>
                <a:gd name="connsiteY8-678" fmla="*/ 1343262 h 1471794"/>
                <a:gd name="connsiteX9-679" fmla="*/ 1676048 w 2590131"/>
                <a:gd name="connsiteY9-680" fmla="*/ 1346325 h 1471794"/>
                <a:gd name="connsiteX10-681" fmla="*/ 854235 w 2590131"/>
                <a:gd name="connsiteY10-682" fmla="*/ 1318790 h 1471794"/>
                <a:gd name="connsiteX11-683" fmla="*/ 765530 w 2590131"/>
                <a:gd name="connsiteY11-684" fmla="*/ 1259338 h 1471794"/>
                <a:gd name="connsiteX12-685" fmla="*/ 762632 w 2590131"/>
                <a:gd name="connsiteY12-686" fmla="*/ 1260911 h 1471794"/>
                <a:gd name="connsiteX13-687" fmla="*/ 560291 w 2590131"/>
                <a:gd name="connsiteY13-688" fmla="*/ 1301761 h 1471794"/>
                <a:gd name="connsiteX14-689" fmla="*/ 519829 w 2590131"/>
                <a:gd name="connsiteY14-690" fmla="*/ 1301761 h 1471794"/>
                <a:gd name="connsiteX15-691" fmla="*/ 0 w 2590131"/>
                <a:gd name="connsiteY15-692" fmla="*/ 781932 h 1471794"/>
                <a:gd name="connsiteX16-693" fmla="*/ 0 w 2590131"/>
                <a:gd name="connsiteY16-694" fmla="*/ 741470 h 1471794"/>
                <a:gd name="connsiteX17-695" fmla="*/ 519829 w 2590131"/>
                <a:gd name="connsiteY17-696" fmla="*/ 221641 h 1471794"/>
                <a:gd name="connsiteX18-697" fmla="*/ 560291 w 2590131"/>
                <a:gd name="connsiteY18-698" fmla="*/ 221641 h 1471794"/>
                <a:gd name="connsiteX19-699" fmla="*/ 665055 w 2590131"/>
                <a:gd name="connsiteY19-700" fmla="*/ 232202 h 1471794"/>
                <a:gd name="connsiteX20-701" fmla="*/ 760997 w 2590131"/>
                <a:gd name="connsiteY20-702" fmla="*/ 261984 h 1471794"/>
                <a:gd name="connsiteX21-703" fmla="*/ 1308079 w 2590131"/>
                <a:gd name="connsiteY21-704" fmla="*/ 1 h 14717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</a:cxnLst>
              <a:rect l="l" t="t" r="r" b="b"/>
              <a:pathLst>
                <a:path w="2590131" h="1471794">
                  <a:moveTo>
                    <a:pt x="1308079" y="1"/>
                  </a:moveTo>
                  <a:cubicBezTo>
                    <a:pt x="1566396" y="-107"/>
                    <a:pt x="1752248" y="158703"/>
                    <a:pt x="1824329" y="234217"/>
                  </a:cubicBezTo>
                  <a:cubicBezTo>
                    <a:pt x="2958405" y="74951"/>
                    <a:pt x="2675572" y="1414975"/>
                    <a:pt x="1989086" y="1263947"/>
                  </a:cubicBezTo>
                  <a:lnTo>
                    <a:pt x="1981650" y="1265904"/>
                  </a:lnTo>
                  <a:cubicBezTo>
                    <a:pt x="1981624" y="1266183"/>
                    <a:pt x="1992095" y="1257757"/>
                    <a:pt x="1981573" y="1266740"/>
                  </a:cubicBezTo>
                  <a:cubicBezTo>
                    <a:pt x="1971051" y="1275723"/>
                    <a:pt x="1950914" y="1253597"/>
                    <a:pt x="1918518" y="1319800"/>
                  </a:cubicBezTo>
                  <a:cubicBezTo>
                    <a:pt x="1875763" y="1403510"/>
                    <a:pt x="2089376" y="1300333"/>
                    <a:pt x="1768500" y="1304274"/>
                  </a:cubicBezTo>
                  <a:cubicBezTo>
                    <a:pt x="1877223" y="1270606"/>
                    <a:pt x="1749492" y="1546894"/>
                    <a:pt x="1696726" y="1363880"/>
                  </a:cubicBezTo>
                  <a:lnTo>
                    <a:pt x="1687689" y="1343262"/>
                  </a:lnTo>
                  <a:lnTo>
                    <a:pt x="1676048" y="1346325"/>
                  </a:lnTo>
                  <a:cubicBezTo>
                    <a:pt x="1501091" y="1409580"/>
                    <a:pt x="1382653" y="1608349"/>
                    <a:pt x="854235" y="1318790"/>
                  </a:cubicBezTo>
                  <a:lnTo>
                    <a:pt x="765530" y="1259338"/>
                  </a:lnTo>
                  <a:lnTo>
                    <a:pt x="762632" y="1260911"/>
                  </a:lnTo>
                  <a:cubicBezTo>
                    <a:pt x="700440" y="1287215"/>
                    <a:pt x="632064" y="1301761"/>
                    <a:pt x="560291" y="1301761"/>
                  </a:cubicBezTo>
                  <a:lnTo>
                    <a:pt x="519829" y="1301761"/>
                  </a:lnTo>
                  <a:cubicBezTo>
                    <a:pt x="232735" y="1301761"/>
                    <a:pt x="0" y="1069026"/>
                    <a:pt x="0" y="781932"/>
                  </a:cubicBezTo>
                  <a:lnTo>
                    <a:pt x="0" y="741470"/>
                  </a:lnTo>
                  <a:cubicBezTo>
                    <a:pt x="0" y="454376"/>
                    <a:pt x="232735" y="221641"/>
                    <a:pt x="519829" y="221641"/>
                  </a:cubicBezTo>
                  <a:lnTo>
                    <a:pt x="560291" y="221641"/>
                  </a:lnTo>
                  <a:cubicBezTo>
                    <a:pt x="596178" y="221641"/>
                    <a:pt x="631215" y="225278"/>
                    <a:pt x="665055" y="232202"/>
                  </a:cubicBezTo>
                  <a:lnTo>
                    <a:pt x="760997" y="261984"/>
                  </a:lnTo>
                  <a:cubicBezTo>
                    <a:pt x="873847" y="209808"/>
                    <a:pt x="1049762" y="109"/>
                    <a:pt x="1308079" y="1"/>
                  </a:cubicBezTo>
                  <a:close/>
                </a:path>
              </a:pathLst>
            </a:custGeom>
            <a:noFill/>
            <a:ln>
              <a:solidFill>
                <a:srgbClr val="F139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004272" y="4078818"/>
              <a:ext cx="3601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从图中知道哪些信息？</a:t>
              </a:r>
            </a:p>
          </p:txBody>
        </p:sp>
      </p:grpSp>
      <p:sp>
        <p:nvSpPr>
          <p:cNvPr id="5" name="圆角矩形标注 4"/>
          <p:cNvSpPr/>
          <p:nvPr/>
        </p:nvSpPr>
        <p:spPr>
          <a:xfrm>
            <a:off x="3431704" y="2662014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-1" fmla="*/ 0 w 1152128"/>
              <a:gd name="connsiteY0-2" fmla="*/ 77526 h 699753"/>
              <a:gd name="connsiteX1-3" fmla="*/ 77526 w 1152128"/>
              <a:gd name="connsiteY1-4" fmla="*/ 0 h 699753"/>
              <a:gd name="connsiteX2-5" fmla="*/ 672075 w 1152128"/>
              <a:gd name="connsiteY2-6" fmla="*/ 0 h 699753"/>
              <a:gd name="connsiteX3-7" fmla="*/ 672075 w 1152128"/>
              <a:gd name="connsiteY3-8" fmla="*/ 0 h 699753"/>
              <a:gd name="connsiteX4-9" fmla="*/ 960107 w 1152128"/>
              <a:gd name="connsiteY4-10" fmla="*/ 0 h 699753"/>
              <a:gd name="connsiteX5-11" fmla="*/ 1074602 w 1152128"/>
              <a:gd name="connsiteY5-12" fmla="*/ 0 h 699753"/>
              <a:gd name="connsiteX6-13" fmla="*/ 1152128 w 1152128"/>
              <a:gd name="connsiteY6-14" fmla="*/ 77526 h 699753"/>
              <a:gd name="connsiteX7-15" fmla="*/ 1152128 w 1152128"/>
              <a:gd name="connsiteY7-16" fmla="*/ 271336 h 699753"/>
              <a:gd name="connsiteX8-17" fmla="*/ 1152128 w 1152128"/>
              <a:gd name="connsiteY8-18" fmla="*/ 271336 h 699753"/>
              <a:gd name="connsiteX9-19" fmla="*/ 1152128 w 1152128"/>
              <a:gd name="connsiteY9-20" fmla="*/ 387623 h 699753"/>
              <a:gd name="connsiteX10-21" fmla="*/ 1152128 w 1152128"/>
              <a:gd name="connsiteY10-22" fmla="*/ 387621 h 699753"/>
              <a:gd name="connsiteX11-23" fmla="*/ 1074602 w 1152128"/>
              <a:gd name="connsiteY11-24" fmla="*/ 465147 h 699753"/>
              <a:gd name="connsiteX12-25" fmla="*/ 960107 w 1152128"/>
              <a:gd name="connsiteY12-26" fmla="*/ 465147 h 699753"/>
              <a:gd name="connsiteX13-27" fmla="*/ 616780 w 1152128"/>
              <a:gd name="connsiteY13-28" fmla="*/ 699753 h 699753"/>
              <a:gd name="connsiteX14-29" fmla="*/ 768327 w 1152128"/>
              <a:gd name="connsiteY14-30" fmla="*/ 473168 h 699753"/>
              <a:gd name="connsiteX15-31" fmla="*/ 77526 w 1152128"/>
              <a:gd name="connsiteY15-32" fmla="*/ 465147 h 699753"/>
              <a:gd name="connsiteX16-33" fmla="*/ 0 w 1152128"/>
              <a:gd name="connsiteY16-34" fmla="*/ 387621 h 699753"/>
              <a:gd name="connsiteX17-35" fmla="*/ 0 w 1152128"/>
              <a:gd name="connsiteY17-36" fmla="*/ 387623 h 699753"/>
              <a:gd name="connsiteX18-37" fmla="*/ 0 w 1152128"/>
              <a:gd name="connsiteY18-38" fmla="*/ 271336 h 699753"/>
              <a:gd name="connsiteX19-39" fmla="*/ 0 w 1152128"/>
              <a:gd name="connsiteY19-40" fmla="*/ 271336 h 699753"/>
              <a:gd name="connsiteX20-41" fmla="*/ 0 w 1152128"/>
              <a:gd name="connsiteY20-42" fmla="*/ 77526 h 6997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8264" y="259472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84788" y="1182678"/>
            <a:ext cx="868597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2972599" y="4289477"/>
            <a:ext cx="1242922" cy="43088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9" name="Picture 15" descr="6B05"/>
          <p:cNvPicPr>
            <a:picLocks noChangeAspect="1" noChangeArrowheads="1"/>
          </p:cNvPicPr>
          <p:nvPr/>
        </p:nvPicPr>
        <p:blipFill>
          <a:blip r:embed="rId11"/>
          <a:srcRect r="79394"/>
          <a:stretch>
            <a:fillRect/>
          </a:stretch>
        </p:blipFill>
        <p:spPr bwMode="auto">
          <a:xfrm>
            <a:off x="2711868" y="2761575"/>
            <a:ext cx="1738204" cy="2035228"/>
          </a:xfrm>
          <a:prstGeom prst="rect">
            <a:avLst/>
          </a:prstGeom>
          <a:noFill/>
        </p:spPr>
      </p:pic>
      <p:pic>
        <p:nvPicPr>
          <p:cNvPr id="10" name="Picture 15" descr="6B05"/>
          <p:cNvPicPr>
            <a:picLocks noChangeAspect="1" noChangeArrowheads="1"/>
          </p:cNvPicPr>
          <p:nvPr/>
        </p:nvPicPr>
        <p:blipFill>
          <a:blip r:embed="rId12" cstate="print"/>
          <a:srcRect l="34871" r="33428"/>
          <a:stretch>
            <a:fillRect/>
          </a:stretch>
        </p:blipFill>
        <p:spPr bwMode="auto">
          <a:xfrm>
            <a:off x="5325588" y="2827981"/>
            <a:ext cx="1830794" cy="1695144"/>
          </a:xfrm>
          <a:prstGeom prst="rect">
            <a:avLst/>
          </a:prstGeom>
          <a:noFill/>
        </p:spPr>
      </p:pic>
      <p:pic>
        <p:nvPicPr>
          <p:cNvPr id="12" name="Picture 15" descr="6B05"/>
          <p:cNvPicPr>
            <a:picLocks noChangeAspect="1" noChangeArrowheads="1"/>
          </p:cNvPicPr>
          <p:nvPr/>
        </p:nvPicPr>
        <p:blipFill>
          <a:blip r:embed="rId11"/>
          <a:srcRect l="15850" r="60374"/>
          <a:stretch>
            <a:fillRect/>
          </a:stretch>
        </p:blipFill>
        <p:spPr bwMode="auto">
          <a:xfrm>
            <a:off x="3882264" y="2555088"/>
            <a:ext cx="1845328" cy="2278135"/>
          </a:xfrm>
          <a:prstGeom prst="rect">
            <a:avLst/>
          </a:prstGeom>
          <a:noFill/>
        </p:spPr>
      </p:pic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486187" y="4289477"/>
            <a:ext cx="1021651" cy="43088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7418202" y="4289477"/>
            <a:ext cx="1021651" cy="43088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6" name="Picture 15" descr="6B05"/>
          <p:cNvPicPr>
            <a:picLocks noChangeAspect="1" noChangeArrowheads="1"/>
          </p:cNvPicPr>
          <p:nvPr/>
        </p:nvPicPr>
        <p:blipFill>
          <a:blip r:embed="rId11"/>
          <a:srcRect l="64987" r="17578"/>
          <a:stretch>
            <a:fillRect/>
          </a:stretch>
        </p:blipFill>
        <p:spPr bwMode="auto">
          <a:xfrm>
            <a:off x="7203889" y="2592462"/>
            <a:ext cx="1357322" cy="2285006"/>
          </a:xfrm>
          <a:prstGeom prst="rect">
            <a:avLst/>
          </a:prstGeom>
          <a:noFill/>
        </p:spPr>
      </p:pic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8527590" y="4289477"/>
            <a:ext cx="1017961" cy="43088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9" name="Picture 15" descr="6B05"/>
          <p:cNvPicPr>
            <a:picLocks noChangeAspect="1" noChangeArrowheads="1"/>
          </p:cNvPicPr>
          <p:nvPr/>
        </p:nvPicPr>
        <p:blipFill>
          <a:blip r:embed="rId11"/>
          <a:srcRect l="82422"/>
          <a:stretch>
            <a:fillRect/>
          </a:stretch>
        </p:blipFill>
        <p:spPr bwMode="auto">
          <a:xfrm>
            <a:off x="8050773" y="2624382"/>
            <a:ext cx="1352419" cy="2102342"/>
          </a:xfrm>
          <a:prstGeom prst="rect">
            <a:avLst/>
          </a:prstGeom>
          <a:noFill/>
        </p:spPr>
      </p:pic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016324" y="2449507"/>
            <a:ext cx="2065963" cy="419495"/>
          </a:xfrm>
          <a:prstGeom prst="wedgeRoundRectCallout">
            <a:avLst>
              <a:gd name="adj1" fmla="val -689"/>
              <a:gd name="adj2" fmla="val 12882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4406525" y="2455985"/>
            <a:ext cx="1689477" cy="406539"/>
          </a:xfrm>
          <a:prstGeom prst="wedgeRoundRectCallout">
            <a:avLst>
              <a:gd name="adj1" fmla="val 19"/>
              <a:gd name="adj2" fmla="val 13009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8391166" y="2445198"/>
            <a:ext cx="1711996" cy="428113"/>
          </a:xfrm>
          <a:prstGeom prst="wedgeRoundRectCallout">
            <a:avLst>
              <a:gd name="adj1" fmla="val 651"/>
              <a:gd name="adj2" fmla="val 9021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456042" y="2443968"/>
            <a:ext cx="1660539" cy="430572"/>
          </a:xfrm>
          <a:prstGeom prst="wedgeRoundRectCallout">
            <a:avLst>
              <a:gd name="adj1" fmla="val 15858"/>
              <a:gd name="adj2" fmla="val 15733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980727" y="4794222"/>
            <a:ext cx="992582" cy="1439135"/>
            <a:chOff x="727395" y="3076831"/>
            <a:chExt cx="992582" cy="1439135"/>
          </a:xfrm>
        </p:grpSpPr>
        <p:grpSp>
          <p:nvGrpSpPr>
            <p:cNvPr id="35" name="组合 34"/>
            <p:cNvGrpSpPr/>
            <p:nvPr/>
          </p:nvGrpSpPr>
          <p:grpSpPr>
            <a:xfrm>
              <a:off x="727395" y="3076831"/>
              <a:ext cx="992582" cy="1439135"/>
              <a:chOff x="2466433" y="1539343"/>
              <a:chExt cx="1309673" cy="1762006"/>
            </a:xfrm>
          </p:grpSpPr>
          <p:cxnSp>
            <p:nvCxnSpPr>
              <p:cNvPr id="31" name="MH_Other_1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3121269" y="1717453"/>
                <a:ext cx="0" cy="389060"/>
              </a:xfrm>
              <a:prstGeom prst="line">
                <a:avLst/>
              </a:prstGeom>
              <a:ln>
                <a:solidFill>
                  <a:srgbClr val="E55F0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MH_Other_2"/>
              <p:cNvSpPr/>
              <p:nvPr>
                <p:custDataLst>
                  <p:tags r:id="rId6"/>
                </p:custDataLst>
              </p:nvPr>
            </p:nvSpPr>
            <p:spPr>
              <a:xfrm>
                <a:off x="2466433" y="2180492"/>
                <a:ext cx="1309673" cy="1120857"/>
              </a:xfrm>
              <a:custGeom>
                <a:avLst/>
                <a:gdLst>
                  <a:gd name="connsiteX0" fmla="*/ 1485682 w 1746230"/>
                  <a:gd name="connsiteY0" fmla="*/ 0 h 1494476"/>
                  <a:gd name="connsiteX1" fmla="*/ 1490501 w 1746230"/>
                  <a:gd name="connsiteY1" fmla="*/ 3976 h 1494476"/>
                  <a:gd name="connsiteX2" fmla="*/ 1746230 w 1746230"/>
                  <a:gd name="connsiteY2" fmla="*/ 621361 h 1494476"/>
                  <a:gd name="connsiteX3" fmla="*/ 873115 w 1746230"/>
                  <a:gd name="connsiteY3" fmla="*/ 1494476 h 1494476"/>
                  <a:gd name="connsiteX4" fmla="*/ 0 w 1746230"/>
                  <a:gd name="connsiteY4" fmla="*/ 621361 h 1494476"/>
                  <a:gd name="connsiteX5" fmla="*/ 255730 w 1746230"/>
                  <a:gd name="connsiteY5" fmla="*/ 3976 h 1494476"/>
                  <a:gd name="connsiteX6" fmla="*/ 260547 w 1746230"/>
                  <a:gd name="connsiteY6" fmla="*/ 1 h 1494476"/>
                  <a:gd name="connsiteX7" fmla="*/ 873114 w 1746230"/>
                  <a:gd name="connsiteY7" fmla="*/ 612568 h 1494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6230" h="1494476">
                    <a:moveTo>
                      <a:pt x="1485682" y="0"/>
                    </a:moveTo>
                    <a:lnTo>
                      <a:pt x="1490501" y="3976"/>
                    </a:lnTo>
                    <a:cubicBezTo>
                      <a:pt x="1648504" y="161978"/>
                      <a:pt x="1746230" y="380257"/>
                      <a:pt x="1746230" y="621361"/>
                    </a:cubicBezTo>
                    <a:cubicBezTo>
                      <a:pt x="1746230" y="1103569"/>
                      <a:pt x="1355323" y="1494476"/>
                      <a:pt x="873115" y="1494476"/>
                    </a:cubicBezTo>
                    <a:cubicBezTo>
                      <a:pt x="390907" y="1494476"/>
                      <a:pt x="0" y="1103569"/>
                      <a:pt x="0" y="621361"/>
                    </a:cubicBezTo>
                    <a:cubicBezTo>
                      <a:pt x="0" y="380257"/>
                      <a:pt x="97727" y="161978"/>
                      <a:pt x="255730" y="3976"/>
                    </a:cubicBezTo>
                    <a:lnTo>
                      <a:pt x="260547" y="1"/>
                    </a:lnTo>
                    <a:lnTo>
                      <a:pt x="873114" y="612568"/>
                    </a:lnTo>
                    <a:close/>
                  </a:path>
                </a:pathLst>
              </a:custGeom>
              <a:solidFill>
                <a:srgbClr val="E55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3" name="MH_SubTitle_1"/>
              <p:cNvSpPr/>
              <p:nvPr>
                <p:custDataLst>
                  <p:tags r:id="rId7"/>
                </p:custDataLst>
              </p:nvPr>
            </p:nvSpPr>
            <p:spPr>
              <a:xfrm>
                <a:off x="2581269" y="2106512"/>
                <a:ext cx="1080000" cy="1080000"/>
              </a:xfrm>
              <a:prstGeom prst="ellipse">
                <a:avLst/>
              </a:prstGeom>
              <a:solidFill>
                <a:srgbClr val="FEFFFF"/>
              </a:solidFill>
              <a:ln>
                <a:solidFill>
                  <a:srgbClr val="E55F06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4" name="MH_Other_3"/>
              <p:cNvSpPr/>
              <p:nvPr>
                <p:custDataLst>
                  <p:tags r:id="rId8"/>
                </p:custDataLst>
              </p:nvPr>
            </p:nvSpPr>
            <p:spPr>
              <a:xfrm>
                <a:off x="2996624" y="1539343"/>
                <a:ext cx="249291" cy="249291"/>
              </a:xfrm>
              <a:prstGeom prst="ellipse">
                <a:avLst/>
              </a:prstGeom>
              <a:solidFill>
                <a:srgbClr val="E55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26" name="TextBox 4"/>
            <p:cNvSpPr txBox="1"/>
            <p:nvPr/>
          </p:nvSpPr>
          <p:spPr>
            <a:xfrm>
              <a:off x="883471" y="3596401"/>
              <a:ext cx="7547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两人向东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165359" y="4785206"/>
            <a:ext cx="1025566" cy="1457166"/>
            <a:chOff x="1912027" y="3053798"/>
            <a:chExt cx="1025566" cy="1457166"/>
          </a:xfrm>
        </p:grpSpPr>
        <p:grpSp>
          <p:nvGrpSpPr>
            <p:cNvPr id="36" name="组合 35"/>
            <p:cNvGrpSpPr/>
            <p:nvPr/>
          </p:nvGrpSpPr>
          <p:grpSpPr>
            <a:xfrm>
              <a:off x="1912027" y="3053798"/>
              <a:ext cx="1025566" cy="1457166"/>
              <a:chOff x="5367895" y="1539343"/>
              <a:chExt cx="1309673" cy="1762006"/>
            </a:xfrm>
          </p:grpSpPr>
          <p:cxnSp>
            <p:nvCxnSpPr>
              <p:cNvPr id="37" name="MH_Other_4"/>
              <p:cNvCxnSpPr/>
              <p:nvPr>
                <p:custDataLst>
                  <p:tags r:id="rId1"/>
                </p:custDataLst>
              </p:nvPr>
            </p:nvCxnSpPr>
            <p:spPr>
              <a:xfrm>
                <a:off x="6022731" y="1717453"/>
                <a:ext cx="0" cy="389060"/>
              </a:xfrm>
              <a:prstGeom prst="line">
                <a:avLst/>
              </a:prstGeom>
              <a:ln>
                <a:solidFill>
                  <a:srgbClr val="2A485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MH_Other_5"/>
              <p:cNvSpPr/>
              <p:nvPr>
                <p:custDataLst>
                  <p:tags r:id="rId2"/>
                </p:custDataLst>
              </p:nvPr>
            </p:nvSpPr>
            <p:spPr>
              <a:xfrm>
                <a:off x="5367895" y="2180492"/>
                <a:ext cx="1309673" cy="1120857"/>
              </a:xfrm>
              <a:custGeom>
                <a:avLst/>
                <a:gdLst>
                  <a:gd name="connsiteX0" fmla="*/ 1485682 w 1746230"/>
                  <a:gd name="connsiteY0" fmla="*/ 0 h 1494476"/>
                  <a:gd name="connsiteX1" fmla="*/ 1490501 w 1746230"/>
                  <a:gd name="connsiteY1" fmla="*/ 3976 h 1494476"/>
                  <a:gd name="connsiteX2" fmla="*/ 1746230 w 1746230"/>
                  <a:gd name="connsiteY2" fmla="*/ 621361 h 1494476"/>
                  <a:gd name="connsiteX3" fmla="*/ 873115 w 1746230"/>
                  <a:gd name="connsiteY3" fmla="*/ 1494476 h 1494476"/>
                  <a:gd name="connsiteX4" fmla="*/ 0 w 1746230"/>
                  <a:gd name="connsiteY4" fmla="*/ 621361 h 1494476"/>
                  <a:gd name="connsiteX5" fmla="*/ 255730 w 1746230"/>
                  <a:gd name="connsiteY5" fmla="*/ 3976 h 1494476"/>
                  <a:gd name="connsiteX6" fmla="*/ 260547 w 1746230"/>
                  <a:gd name="connsiteY6" fmla="*/ 1 h 1494476"/>
                  <a:gd name="connsiteX7" fmla="*/ 873114 w 1746230"/>
                  <a:gd name="connsiteY7" fmla="*/ 612568 h 1494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6230" h="1494476">
                    <a:moveTo>
                      <a:pt x="1485682" y="0"/>
                    </a:moveTo>
                    <a:lnTo>
                      <a:pt x="1490501" y="3976"/>
                    </a:lnTo>
                    <a:cubicBezTo>
                      <a:pt x="1648504" y="161978"/>
                      <a:pt x="1746230" y="380257"/>
                      <a:pt x="1746230" y="621361"/>
                    </a:cubicBezTo>
                    <a:cubicBezTo>
                      <a:pt x="1746230" y="1103569"/>
                      <a:pt x="1355323" y="1494476"/>
                      <a:pt x="873115" y="1494476"/>
                    </a:cubicBezTo>
                    <a:cubicBezTo>
                      <a:pt x="390907" y="1494476"/>
                      <a:pt x="0" y="1103569"/>
                      <a:pt x="0" y="621361"/>
                    </a:cubicBezTo>
                    <a:cubicBezTo>
                      <a:pt x="0" y="380257"/>
                      <a:pt x="97727" y="161978"/>
                      <a:pt x="255730" y="3976"/>
                    </a:cubicBezTo>
                    <a:lnTo>
                      <a:pt x="260547" y="1"/>
                    </a:lnTo>
                    <a:lnTo>
                      <a:pt x="873114" y="612568"/>
                    </a:lnTo>
                    <a:close/>
                  </a:path>
                </a:pathLst>
              </a:custGeom>
              <a:solidFill>
                <a:srgbClr val="2A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9" name="MH_SubTitle_2"/>
              <p:cNvSpPr/>
              <p:nvPr>
                <p:custDataLst>
                  <p:tags r:id="rId3"/>
                </p:custDataLst>
              </p:nvPr>
            </p:nvSpPr>
            <p:spPr>
              <a:xfrm>
                <a:off x="5482731" y="2106512"/>
                <a:ext cx="1080000" cy="1080000"/>
              </a:xfrm>
              <a:prstGeom prst="ellipse">
                <a:avLst/>
              </a:prstGeom>
              <a:solidFill>
                <a:srgbClr val="FEFFFF"/>
              </a:solidFill>
              <a:ln>
                <a:solidFill>
                  <a:srgbClr val="2A4856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40" name="MH_Other_6"/>
              <p:cNvSpPr/>
              <p:nvPr>
                <p:custDataLst>
                  <p:tags r:id="rId4"/>
                </p:custDataLst>
              </p:nvPr>
            </p:nvSpPr>
            <p:spPr>
              <a:xfrm>
                <a:off x="5898086" y="1539343"/>
                <a:ext cx="249291" cy="249291"/>
              </a:xfrm>
              <a:prstGeom prst="ellipse">
                <a:avLst/>
              </a:prstGeom>
              <a:solidFill>
                <a:srgbClr val="2A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30" name="TextBox 4"/>
            <p:cNvSpPr txBox="1"/>
            <p:nvPr/>
          </p:nvSpPr>
          <p:spPr>
            <a:xfrm>
              <a:off x="2066718" y="3611754"/>
              <a:ext cx="7932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两人向西</a:t>
              </a:r>
            </a:p>
          </p:txBody>
        </p:sp>
      </p:grpSp>
      <p:sp>
        <p:nvSpPr>
          <p:cNvPr id="41" name="TextBox 9"/>
          <p:cNvSpPr txBox="1"/>
          <p:nvPr/>
        </p:nvSpPr>
        <p:spPr>
          <a:xfrm>
            <a:off x="4371311" y="5484262"/>
            <a:ext cx="6093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可以表示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相反意义的量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 </a:t>
            </a:r>
          </a:p>
        </p:txBody>
      </p:sp>
      <p:sp>
        <p:nvSpPr>
          <p:cNvPr id="42" name="任意多边形: 形状 41"/>
          <p:cNvSpPr>
            <a:spLocks noChangeArrowheads="1"/>
          </p:cNvSpPr>
          <p:nvPr/>
        </p:nvSpPr>
        <p:spPr bwMode="auto">
          <a:xfrm>
            <a:off x="2031427" y="1584086"/>
            <a:ext cx="7771696" cy="279230"/>
          </a:xfrm>
          <a:custGeom>
            <a:avLst/>
            <a:gdLst/>
            <a:ahLst/>
            <a:cxnLst/>
            <a:rect l="l" t="t" r="r" b="b"/>
            <a:pathLst>
              <a:path w="7771696" h="279230">
                <a:moveTo>
                  <a:pt x="7690978" y="210483"/>
                </a:moveTo>
                <a:lnTo>
                  <a:pt x="7730808" y="210483"/>
                </a:lnTo>
                <a:lnTo>
                  <a:pt x="7730808" y="250294"/>
                </a:lnTo>
                <a:lnTo>
                  <a:pt x="7690978" y="250294"/>
                </a:lnTo>
                <a:close/>
                <a:moveTo>
                  <a:pt x="962682" y="204360"/>
                </a:moveTo>
                <a:cubicBezTo>
                  <a:pt x="966775" y="204364"/>
                  <a:pt x="970874" y="205447"/>
                  <a:pt x="974979" y="207608"/>
                </a:cubicBezTo>
                <a:cubicBezTo>
                  <a:pt x="983190" y="211931"/>
                  <a:pt x="987295" y="218755"/>
                  <a:pt x="987295" y="228081"/>
                </a:cubicBezTo>
                <a:cubicBezTo>
                  <a:pt x="987295" y="237408"/>
                  <a:pt x="982542" y="244025"/>
                  <a:pt x="973035" y="247931"/>
                </a:cubicBezTo>
                <a:cubicBezTo>
                  <a:pt x="963529" y="251838"/>
                  <a:pt x="955139" y="251364"/>
                  <a:pt x="947865" y="246508"/>
                </a:cubicBezTo>
                <a:cubicBezTo>
                  <a:pt x="940591" y="241653"/>
                  <a:pt x="937158" y="235027"/>
                  <a:pt x="937567" y="226630"/>
                </a:cubicBezTo>
                <a:cubicBezTo>
                  <a:pt x="937977" y="218234"/>
                  <a:pt x="942262" y="211884"/>
                  <a:pt x="950423" y="207580"/>
                </a:cubicBezTo>
                <a:cubicBezTo>
                  <a:pt x="954503" y="205429"/>
                  <a:pt x="958590" y="204355"/>
                  <a:pt x="962682" y="204360"/>
                </a:cubicBezTo>
                <a:close/>
                <a:moveTo>
                  <a:pt x="2604873" y="200081"/>
                </a:moveTo>
                <a:cubicBezTo>
                  <a:pt x="2608418" y="200876"/>
                  <a:pt x="2612733" y="202489"/>
                  <a:pt x="2617818" y="204920"/>
                </a:cubicBezTo>
                <a:cubicBezTo>
                  <a:pt x="2628224" y="208132"/>
                  <a:pt x="2637392" y="212675"/>
                  <a:pt x="2645324" y="218547"/>
                </a:cubicBezTo>
                <a:cubicBezTo>
                  <a:pt x="2653255" y="224420"/>
                  <a:pt x="2656247" y="232345"/>
                  <a:pt x="2654300" y="242322"/>
                </a:cubicBezTo>
                <a:cubicBezTo>
                  <a:pt x="2652353" y="252300"/>
                  <a:pt x="2646868" y="254219"/>
                  <a:pt x="2637845" y="248080"/>
                </a:cubicBezTo>
                <a:cubicBezTo>
                  <a:pt x="2628823" y="241941"/>
                  <a:pt x="2618680" y="232838"/>
                  <a:pt x="2607419" y="220770"/>
                </a:cubicBezTo>
                <a:cubicBezTo>
                  <a:pt x="2596158" y="208703"/>
                  <a:pt x="2592533" y="201829"/>
                  <a:pt x="2596545" y="200148"/>
                </a:cubicBezTo>
                <a:cubicBezTo>
                  <a:pt x="2598551" y="199308"/>
                  <a:pt x="2601327" y="199286"/>
                  <a:pt x="2604873" y="200081"/>
                </a:cubicBezTo>
                <a:close/>
                <a:moveTo>
                  <a:pt x="2509748" y="196174"/>
                </a:moveTo>
                <a:cubicBezTo>
                  <a:pt x="2511561" y="196771"/>
                  <a:pt x="2512467" y="199612"/>
                  <a:pt x="2512467" y="204697"/>
                </a:cubicBezTo>
                <a:cubicBezTo>
                  <a:pt x="2512467" y="212200"/>
                  <a:pt x="2510188" y="220708"/>
                  <a:pt x="2505630" y="230221"/>
                </a:cubicBezTo>
                <a:cubicBezTo>
                  <a:pt x="2501072" y="239733"/>
                  <a:pt x="2494734" y="246818"/>
                  <a:pt x="2486617" y="251475"/>
                </a:cubicBezTo>
                <a:cubicBezTo>
                  <a:pt x="2478500" y="256132"/>
                  <a:pt x="2473945" y="254272"/>
                  <a:pt x="2472953" y="245894"/>
                </a:cubicBezTo>
                <a:cubicBezTo>
                  <a:pt x="2471961" y="237517"/>
                  <a:pt x="2473291" y="231483"/>
                  <a:pt x="2476943" y="227793"/>
                </a:cubicBezTo>
                <a:cubicBezTo>
                  <a:pt x="2480596" y="224103"/>
                  <a:pt x="2483575" y="220714"/>
                  <a:pt x="2485882" y="217626"/>
                </a:cubicBezTo>
                <a:cubicBezTo>
                  <a:pt x="2489107" y="214402"/>
                  <a:pt x="2494344" y="208898"/>
                  <a:pt x="2501593" y="201116"/>
                </a:cubicBezTo>
                <a:cubicBezTo>
                  <a:pt x="2505218" y="197224"/>
                  <a:pt x="2507936" y="195577"/>
                  <a:pt x="2509748" y="196174"/>
                </a:cubicBezTo>
                <a:close/>
                <a:moveTo>
                  <a:pt x="665326" y="190428"/>
                </a:moveTo>
                <a:cubicBezTo>
                  <a:pt x="667805" y="190270"/>
                  <a:pt x="672244" y="194437"/>
                  <a:pt x="678644" y="202930"/>
                </a:cubicBezTo>
                <a:cubicBezTo>
                  <a:pt x="684547" y="211041"/>
                  <a:pt x="691958" y="218628"/>
                  <a:pt x="700875" y="225691"/>
                </a:cubicBezTo>
                <a:cubicBezTo>
                  <a:pt x="709792" y="232754"/>
                  <a:pt x="723022" y="236658"/>
                  <a:pt x="740566" y="237402"/>
                </a:cubicBezTo>
                <a:cubicBezTo>
                  <a:pt x="758109" y="238146"/>
                  <a:pt x="770468" y="237706"/>
                  <a:pt x="777643" y="236081"/>
                </a:cubicBezTo>
                <a:cubicBezTo>
                  <a:pt x="784817" y="234456"/>
                  <a:pt x="786895" y="230813"/>
                  <a:pt x="783875" y="225151"/>
                </a:cubicBezTo>
                <a:cubicBezTo>
                  <a:pt x="780855" y="219490"/>
                  <a:pt x="777934" y="212709"/>
                  <a:pt x="775112" y="204808"/>
                </a:cubicBezTo>
                <a:cubicBezTo>
                  <a:pt x="772291" y="196908"/>
                  <a:pt x="775227" y="196803"/>
                  <a:pt x="783921" y="204492"/>
                </a:cubicBezTo>
                <a:cubicBezTo>
                  <a:pt x="792615" y="212182"/>
                  <a:pt x="801784" y="219093"/>
                  <a:pt x="811426" y="225226"/>
                </a:cubicBezTo>
                <a:cubicBezTo>
                  <a:pt x="821069" y="231359"/>
                  <a:pt x="824957" y="236968"/>
                  <a:pt x="823091" y="242053"/>
                </a:cubicBezTo>
                <a:cubicBezTo>
                  <a:pt x="821224" y="247138"/>
                  <a:pt x="814322" y="251531"/>
                  <a:pt x="802385" y="255233"/>
                </a:cubicBezTo>
                <a:cubicBezTo>
                  <a:pt x="790448" y="258935"/>
                  <a:pt x="773295" y="260982"/>
                  <a:pt x="750928" y="261372"/>
                </a:cubicBezTo>
                <a:cubicBezTo>
                  <a:pt x="728560" y="261763"/>
                  <a:pt x="710642" y="257677"/>
                  <a:pt x="697173" y="249113"/>
                </a:cubicBezTo>
                <a:cubicBezTo>
                  <a:pt x="683704" y="240549"/>
                  <a:pt x="674334" y="229908"/>
                  <a:pt x="669063" y="217189"/>
                </a:cubicBezTo>
                <a:cubicBezTo>
                  <a:pt x="663792" y="204471"/>
                  <a:pt x="661938" y="196083"/>
                  <a:pt x="663501" y="192028"/>
                </a:cubicBezTo>
                <a:cubicBezTo>
                  <a:pt x="663891" y="191014"/>
                  <a:pt x="664500" y="190481"/>
                  <a:pt x="665326" y="190428"/>
                </a:cubicBezTo>
                <a:close/>
                <a:moveTo>
                  <a:pt x="55726" y="190428"/>
                </a:moveTo>
                <a:cubicBezTo>
                  <a:pt x="58205" y="190270"/>
                  <a:pt x="62644" y="194437"/>
                  <a:pt x="69044" y="202930"/>
                </a:cubicBezTo>
                <a:cubicBezTo>
                  <a:pt x="74947" y="211041"/>
                  <a:pt x="82358" y="218628"/>
                  <a:pt x="91275" y="225691"/>
                </a:cubicBezTo>
                <a:cubicBezTo>
                  <a:pt x="100192" y="232754"/>
                  <a:pt x="113423" y="236658"/>
                  <a:pt x="130966" y="237402"/>
                </a:cubicBezTo>
                <a:cubicBezTo>
                  <a:pt x="148509" y="238146"/>
                  <a:pt x="160868" y="237706"/>
                  <a:pt x="168042" y="236081"/>
                </a:cubicBezTo>
                <a:cubicBezTo>
                  <a:pt x="175217" y="234456"/>
                  <a:pt x="177295" y="230813"/>
                  <a:pt x="174275" y="225151"/>
                </a:cubicBezTo>
                <a:cubicBezTo>
                  <a:pt x="171255" y="219490"/>
                  <a:pt x="168334" y="212709"/>
                  <a:pt x="165513" y="204808"/>
                </a:cubicBezTo>
                <a:cubicBezTo>
                  <a:pt x="162691" y="196908"/>
                  <a:pt x="165627" y="196803"/>
                  <a:pt x="174321" y="204492"/>
                </a:cubicBezTo>
                <a:cubicBezTo>
                  <a:pt x="183015" y="212182"/>
                  <a:pt x="192184" y="219093"/>
                  <a:pt x="201826" y="225226"/>
                </a:cubicBezTo>
                <a:cubicBezTo>
                  <a:pt x="211469" y="231359"/>
                  <a:pt x="215357" y="236968"/>
                  <a:pt x="213491" y="242053"/>
                </a:cubicBezTo>
                <a:cubicBezTo>
                  <a:pt x="211624" y="247138"/>
                  <a:pt x="204722" y="251531"/>
                  <a:pt x="192785" y="255233"/>
                </a:cubicBezTo>
                <a:cubicBezTo>
                  <a:pt x="180848" y="258935"/>
                  <a:pt x="163696" y="260982"/>
                  <a:pt x="141328" y="261372"/>
                </a:cubicBezTo>
                <a:cubicBezTo>
                  <a:pt x="118960" y="261763"/>
                  <a:pt x="101042" y="257677"/>
                  <a:pt x="87573" y="249113"/>
                </a:cubicBezTo>
                <a:cubicBezTo>
                  <a:pt x="74104" y="240549"/>
                  <a:pt x="64734" y="229908"/>
                  <a:pt x="59463" y="217189"/>
                </a:cubicBezTo>
                <a:cubicBezTo>
                  <a:pt x="54192" y="204471"/>
                  <a:pt x="52338" y="196083"/>
                  <a:pt x="53901" y="192028"/>
                </a:cubicBezTo>
                <a:cubicBezTo>
                  <a:pt x="54291" y="191014"/>
                  <a:pt x="54900" y="190481"/>
                  <a:pt x="55726" y="190428"/>
                </a:cubicBezTo>
                <a:close/>
                <a:moveTo>
                  <a:pt x="3164697" y="188977"/>
                </a:moveTo>
                <a:cubicBezTo>
                  <a:pt x="3173756" y="186955"/>
                  <a:pt x="3173338" y="189665"/>
                  <a:pt x="3163441" y="197107"/>
                </a:cubicBezTo>
                <a:cubicBezTo>
                  <a:pt x="3153544" y="204548"/>
                  <a:pt x="3142416" y="211658"/>
                  <a:pt x="3130057" y="218436"/>
                </a:cubicBezTo>
                <a:cubicBezTo>
                  <a:pt x="3117698" y="225213"/>
                  <a:pt x="3108254" y="231635"/>
                  <a:pt x="3101724" y="237699"/>
                </a:cubicBezTo>
                <a:cubicBezTo>
                  <a:pt x="3095194" y="243764"/>
                  <a:pt x="3087232" y="242282"/>
                  <a:pt x="3077837" y="233253"/>
                </a:cubicBezTo>
                <a:cubicBezTo>
                  <a:pt x="3068442" y="224224"/>
                  <a:pt x="3065413" y="219347"/>
                  <a:pt x="3068749" y="218622"/>
                </a:cubicBezTo>
                <a:cubicBezTo>
                  <a:pt x="3072085" y="217896"/>
                  <a:pt x="3077710" y="216966"/>
                  <a:pt x="3085622" y="215831"/>
                </a:cubicBezTo>
                <a:cubicBezTo>
                  <a:pt x="3093535" y="214696"/>
                  <a:pt x="3101519" y="212213"/>
                  <a:pt x="3109574" y="208380"/>
                </a:cubicBezTo>
                <a:cubicBezTo>
                  <a:pt x="3117630" y="204548"/>
                  <a:pt x="3126327" y="201075"/>
                  <a:pt x="3135666" y="197962"/>
                </a:cubicBezTo>
                <a:cubicBezTo>
                  <a:pt x="3145960" y="193994"/>
                  <a:pt x="3155637" y="190998"/>
                  <a:pt x="3164697" y="188977"/>
                </a:cubicBezTo>
                <a:close/>
                <a:moveTo>
                  <a:pt x="800664" y="179908"/>
                </a:moveTo>
                <a:cubicBezTo>
                  <a:pt x="806506" y="179281"/>
                  <a:pt x="814195" y="179371"/>
                  <a:pt x="823733" y="180177"/>
                </a:cubicBezTo>
                <a:cubicBezTo>
                  <a:pt x="835093" y="181046"/>
                  <a:pt x="843546" y="184751"/>
                  <a:pt x="849089" y="191293"/>
                </a:cubicBezTo>
                <a:cubicBezTo>
                  <a:pt x="854633" y="197835"/>
                  <a:pt x="856159" y="204052"/>
                  <a:pt x="853666" y="209943"/>
                </a:cubicBezTo>
                <a:cubicBezTo>
                  <a:pt x="851173" y="215834"/>
                  <a:pt x="846001" y="217353"/>
                  <a:pt x="838151" y="214501"/>
                </a:cubicBezTo>
                <a:cubicBezTo>
                  <a:pt x="830300" y="211648"/>
                  <a:pt x="820629" y="205326"/>
                  <a:pt x="809138" y="195535"/>
                </a:cubicBezTo>
                <a:cubicBezTo>
                  <a:pt x="797648" y="185743"/>
                  <a:pt x="794823" y="180534"/>
                  <a:pt x="800664" y="179908"/>
                </a:cubicBezTo>
                <a:close/>
                <a:moveTo>
                  <a:pt x="191064" y="179908"/>
                </a:moveTo>
                <a:cubicBezTo>
                  <a:pt x="196906" y="179281"/>
                  <a:pt x="204595" y="179371"/>
                  <a:pt x="214133" y="180177"/>
                </a:cubicBezTo>
                <a:cubicBezTo>
                  <a:pt x="225493" y="181046"/>
                  <a:pt x="233945" y="184751"/>
                  <a:pt x="239489" y="191293"/>
                </a:cubicBezTo>
                <a:cubicBezTo>
                  <a:pt x="245033" y="197835"/>
                  <a:pt x="246559" y="204052"/>
                  <a:pt x="244066" y="209943"/>
                </a:cubicBezTo>
                <a:cubicBezTo>
                  <a:pt x="241573" y="215834"/>
                  <a:pt x="236401" y="217353"/>
                  <a:pt x="228550" y="214501"/>
                </a:cubicBezTo>
                <a:cubicBezTo>
                  <a:pt x="220700" y="211648"/>
                  <a:pt x="211029" y="205326"/>
                  <a:pt x="199538" y="195535"/>
                </a:cubicBezTo>
                <a:cubicBezTo>
                  <a:pt x="188048" y="185743"/>
                  <a:pt x="185223" y="180534"/>
                  <a:pt x="191064" y="179908"/>
                </a:cubicBezTo>
                <a:close/>
                <a:moveTo>
                  <a:pt x="649025" y="178759"/>
                </a:moveTo>
                <a:cubicBezTo>
                  <a:pt x="650667" y="179171"/>
                  <a:pt x="651929" y="181858"/>
                  <a:pt x="652813" y="186819"/>
                </a:cubicBezTo>
                <a:cubicBezTo>
                  <a:pt x="654580" y="196741"/>
                  <a:pt x="653799" y="205670"/>
                  <a:pt x="650469" y="213608"/>
                </a:cubicBezTo>
                <a:cubicBezTo>
                  <a:pt x="647139" y="221545"/>
                  <a:pt x="641880" y="228475"/>
                  <a:pt x="634693" y="234397"/>
                </a:cubicBezTo>
                <a:cubicBezTo>
                  <a:pt x="627506" y="240319"/>
                  <a:pt x="622533" y="240819"/>
                  <a:pt x="619773" y="235895"/>
                </a:cubicBezTo>
                <a:cubicBezTo>
                  <a:pt x="617013" y="230971"/>
                  <a:pt x="616238" y="226358"/>
                  <a:pt x="617447" y="222054"/>
                </a:cubicBezTo>
                <a:cubicBezTo>
                  <a:pt x="618657" y="217750"/>
                  <a:pt x="622219" y="212219"/>
                  <a:pt x="628135" y="205460"/>
                </a:cubicBezTo>
                <a:cubicBezTo>
                  <a:pt x="633220" y="199655"/>
                  <a:pt x="638163" y="192617"/>
                  <a:pt x="642962" y="184345"/>
                </a:cubicBezTo>
                <a:cubicBezTo>
                  <a:pt x="645362" y="180208"/>
                  <a:pt x="647383" y="178347"/>
                  <a:pt x="649025" y="178759"/>
                </a:cubicBezTo>
                <a:close/>
                <a:moveTo>
                  <a:pt x="39425" y="178759"/>
                </a:moveTo>
                <a:cubicBezTo>
                  <a:pt x="41066" y="179171"/>
                  <a:pt x="42329" y="181858"/>
                  <a:pt x="43213" y="186819"/>
                </a:cubicBezTo>
                <a:cubicBezTo>
                  <a:pt x="44980" y="196741"/>
                  <a:pt x="44199" y="205670"/>
                  <a:pt x="40869" y="213608"/>
                </a:cubicBezTo>
                <a:cubicBezTo>
                  <a:pt x="37539" y="221545"/>
                  <a:pt x="32280" y="228475"/>
                  <a:pt x="25093" y="234397"/>
                </a:cubicBezTo>
                <a:cubicBezTo>
                  <a:pt x="17906" y="240319"/>
                  <a:pt x="12933" y="240819"/>
                  <a:pt x="10173" y="235895"/>
                </a:cubicBezTo>
                <a:cubicBezTo>
                  <a:pt x="7413" y="230971"/>
                  <a:pt x="6638" y="226358"/>
                  <a:pt x="7848" y="222054"/>
                </a:cubicBezTo>
                <a:cubicBezTo>
                  <a:pt x="9057" y="217750"/>
                  <a:pt x="12619" y="212219"/>
                  <a:pt x="18535" y="205460"/>
                </a:cubicBezTo>
                <a:cubicBezTo>
                  <a:pt x="23620" y="199655"/>
                  <a:pt x="28563" y="192617"/>
                  <a:pt x="33362" y="184345"/>
                </a:cubicBezTo>
                <a:cubicBezTo>
                  <a:pt x="35762" y="180208"/>
                  <a:pt x="37783" y="178347"/>
                  <a:pt x="39425" y="178759"/>
                </a:cubicBezTo>
                <a:close/>
                <a:moveTo>
                  <a:pt x="714260" y="167536"/>
                </a:moveTo>
                <a:cubicBezTo>
                  <a:pt x="720095" y="166575"/>
                  <a:pt x="728061" y="169418"/>
                  <a:pt x="738157" y="176066"/>
                </a:cubicBezTo>
                <a:cubicBezTo>
                  <a:pt x="748401" y="181387"/>
                  <a:pt x="751111" y="189445"/>
                  <a:pt x="746286" y="200241"/>
                </a:cubicBezTo>
                <a:cubicBezTo>
                  <a:pt x="741462" y="211038"/>
                  <a:pt x="733459" y="208526"/>
                  <a:pt x="722278" y="192707"/>
                </a:cubicBezTo>
                <a:cubicBezTo>
                  <a:pt x="711098" y="176888"/>
                  <a:pt x="708425" y="168498"/>
                  <a:pt x="714260" y="167536"/>
                </a:cubicBezTo>
                <a:close/>
                <a:moveTo>
                  <a:pt x="104660" y="167536"/>
                </a:moveTo>
                <a:cubicBezTo>
                  <a:pt x="110496" y="166575"/>
                  <a:pt x="118461" y="169418"/>
                  <a:pt x="128556" y="176066"/>
                </a:cubicBezTo>
                <a:cubicBezTo>
                  <a:pt x="138801" y="181387"/>
                  <a:pt x="141511" y="189445"/>
                  <a:pt x="136686" y="200241"/>
                </a:cubicBezTo>
                <a:cubicBezTo>
                  <a:pt x="131862" y="211038"/>
                  <a:pt x="123859" y="208526"/>
                  <a:pt x="112678" y="192707"/>
                </a:cubicBezTo>
                <a:cubicBezTo>
                  <a:pt x="101498" y="176888"/>
                  <a:pt x="98825" y="168498"/>
                  <a:pt x="104660" y="167536"/>
                </a:cubicBezTo>
                <a:close/>
                <a:moveTo>
                  <a:pt x="4153983" y="161248"/>
                </a:moveTo>
                <a:cubicBezTo>
                  <a:pt x="4157389" y="161614"/>
                  <a:pt x="4161687" y="162485"/>
                  <a:pt x="4166877" y="163862"/>
                </a:cubicBezTo>
                <a:cubicBezTo>
                  <a:pt x="4186064" y="168029"/>
                  <a:pt x="4198339" y="174689"/>
                  <a:pt x="4203703" y="183842"/>
                </a:cubicBezTo>
                <a:cubicBezTo>
                  <a:pt x="4209067" y="192995"/>
                  <a:pt x="4210555" y="201689"/>
                  <a:pt x="4208168" y="209924"/>
                </a:cubicBezTo>
                <a:cubicBezTo>
                  <a:pt x="4205781" y="218160"/>
                  <a:pt x="4201511" y="221003"/>
                  <a:pt x="4195359" y="218454"/>
                </a:cubicBezTo>
                <a:cubicBezTo>
                  <a:pt x="4189208" y="215905"/>
                  <a:pt x="4181627" y="210126"/>
                  <a:pt x="4172617" y="201116"/>
                </a:cubicBezTo>
                <a:cubicBezTo>
                  <a:pt x="4163606" y="192105"/>
                  <a:pt x="4155207" y="182267"/>
                  <a:pt x="4147418" y="171601"/>
                </a:cubicBezTo>
                <a:cubicBezTo>
                  <a:pt x="4141577" y="163602"/>
                  <a:pt x="4143765" y="160151"/>
                  <a:pt x="4153983" y="161248"/>
                </a:cubicBezTo>
                <a:close/>
                <a:moveTo>
                  <a:pt x="4029214" y="157121"/>
                </a:moveTo>
                <a:cubicBezTo>
                  <a:pt x="4031863" y="157618"/>
                  <a:pt x="4033831" y="161735"/>
                  <a:pt x="4035118" y="169471"/>
                </a:cubicBezTo>
                <a:cubicBezTo>
                  <a:pt x="4037691" y="184943"/>
                  <a:pt x="4034020" y="200334"/>
                  <a:pt x="4024105" y="215645"/>
                </a:cubicBezTo>
                <a:cubicBezTo>
                  <a:pt x="4014189" y="230956"/>
                  <a:pt x="4006772" y="233535"/>
                  <a:pt x="4001855" y="223384"/>
                </a:cubicBezTo>
                <a:cubicBezTo>
                  <a:pt x="3996937" y="213233"/>
                  <a:pt x="3997427" y="204148"/>
                  <a:pt x="4003324" y="196130"/>
                </a:cubicBezTo>
                <a:cubicBezTo>
                  <a:pt x="4009222" y="188112"/>
                  <a:pt x="4014521" y="178230"/>
                  <a:pt x="4019221" y="166485"/>
                </a:cubicBezTo>
                <a:cubicBezTo>
                  <a:pt x="4023233" y="159745"/>
                  <a:pt x="4026564" y="156623"/>
                  <a:pt x="4029214" y="157121"/>
                </a:cubicBezTo>
                <a:close/>
                <a:moveTo>
                  <a:pt x="7169931" y="146979"/>
                </a:moveTo>
                <a:cubicBezTo>
                  <a:pt x="7163469" y="148151"/>
                  <a:pt x="7153064" y="150406"/>
                  <a:pt x="7138714" y="153742"/>
                </a:cubicBezTo>
                <a:cubicBezTo>
                  <a:pt x="7140996" y="167967"/>
                  <a:pt x="7142460" y="179092"/>
                  <a:pt x="7143105" y="187117"/>
                </a:cubicBezTo>
                <a:cubicBezTo>
                  <a:pt x="7154366" y="185628"/>
                  <a:pt x="7166154" y="183166"/>
                  <a:pt x="7178470" y="179731"/>
                </a:cubicBezTo>
                <a:cubicBezTo>
                  <a:pt x="7179896" y="171297"/>
                  <a:pt x="7180445" y="163437"/>
                  <a:pt x="7180116" y="156151"/>
                </a:cubicBezTo>
                <a:cubicBezTo>
                  <a:pt x="7179787" y="148865"/>
                  <a:pt x="7176393" y="145807"/>
                  <a:pt x="7169931" y="146979"/>
                </a:cubicBezTo>
                <a:close/>
                <a:moveTo>
                  <a:pt x="5634606" y="135617"/>
                </a:moveTo>
                <a:cubicBezTo>
                  <a:pt x="5636934" y="135034"/>
                  <a:pt x="5640945" y="135572"/>
                  <a:pt x="5646638" y="137231"/>
                </a:cubicBezTo>
                <a:cubicBezTo>
                  <a:pt x="5658023" y="140549"/>
                  <a:pt x="5666218" y="145575"/>
                  <a:pt x="5671222" y="152309"/>
                </a:cubicBezTo>
                <a:cubicBezTo>
                  <a:pt x="5676227" y="159044"/>
                  <a:pt x="5677461" y="167329"/>
                  <a:pt x="5674925" y="177164"/>
                </a:cubicBezTo>
                <a:cubicBezTo>
                  <a:pt x="5672388" y="186999"/>
                  <a:pt x="5664392" y="184679"/>
                  <a:pt x="5650935" y="170206"/>
                </a:cubicBezTo>
                <a:cubicBezTo>
                  <a:pt x="5640827" y="156204"/>
                  <a:pt x="5634738" y="146378"/>
                  <a:pt x="5632667" y="140729"/>
                </a:cubicBezTo>
                <a:cubicBezTo>
                  <a:pt x="5631631" y="137904"/>
                  <a:pt x="5632278" y="136200"/>
                  <a:pt x="5634606" y="135617"/>
                </a:cubicBezTo>
                <a:close/>
                <a:moveTo>
                  <a:pt x="1419594" y="129427"/>
                </a:moveTo>
                <a:cubicBezTo>
                  <a:pt x="1413015" y="130568"/>
                  <a:pt x="1401254" y="132199"/>
                  <a:pt x="1384313" y="134320"/>
                </a:cubicBezTo>
                <a:cubicBezTo>
                  <a:pt x="1385057" y="150058"/>
                  <a:pt x="1385788" y="167657"/>
                  <a:pt x="1386508" y="187117"/>
                </a:cubicBezTo>
                <a:cubicBezTo>
                  <a:pt x="1396231" y="186397"/>
                  <a:pt x="1410674" y="184270"/>
                  <a:pt x="1429835" y="180736"/>
                </a:cubicBezTo>
                <a:cubicBezTo>
                  <a:pt x="1431299" y="160743"/>
                  <a:pt x="1432030" y="147330"/>
                  <a:pt x="1432030" y="140496"/>
                </a:cubicBezTo>
                <a:cubicBezTo>
                  <a:pt x="1432030" y="134320"/>
                  <a:pt x="1431603" y="130646"/>
                  <a:pt x="1430747" y="129474"/>
                </a:cubicBezTo>
                <a:cubicBezTo>
                  <a:pt x="1429891" y="128302"/>
                  <a:pt x="1426173" y="128286"/>
                  <a:pt x="1419594" y="129427"/>
                </a:cubicBezTo>
                <a:close/>
                <a:moveTo>
                  <a:pt x="1323479" y="128888"/>
                </a:moveTo>
                <a:cubicBezTo>
                  <a:pt x="1310717" y="131976"/>
                  <a:pt x="1300808" y="134475"/>
                  <a:pt x="1293751" y="136385"/>
                </a:cubicBezTo>
                <a:cubicBezTo>
                  <a:pt x="1289534" y="152533"/>
                  <a:pt x="1287425" y="162070"/>
                  <a:pt x="1287425" y="164997"/>
                </a:cubicBezTo>
                <a:cubicBezTo>
                  <a:pt x="1287425" y="166746"/>
                  <a:pt x="1289112" y="168742"/>
                  <a:pt x="1292486" y="170987"/>
                </a:cubicBezTo>
                <a:cubicBezTo>
                  <a:pt x="1295859" y="173232"/>
                  <a:pt x="1300287" y="176271"/>
                  <a:pt x="1305769" y="180103"/>
                </a:cubicBezTo>
                <a:cubicBezTo>
                  <a:pt x="1312949" y="167341"/>
                  <a:pt x="1318853" y="150269"/>
                  <a:pt x="1323479" y="128888"/>
                </a:cubicBezTo>
                <a:close/>
                <a:moveTo>
                  <a:pt x="2548055" y="126534"/>
                </a:moveTo>
                <a:cubicBezTo>
                  <a:pt x="2555534" y="128177"/>
                  <a:pt x="2562172" y="129926"/>
                  <a:pt x="2567971" y="131780"/>
                </a:cubicBezTo>
                <a:cubicBezTo>
                  <a:pt x="2573768" y="133635"/>
                  <a:pt x="2576085" y="136419"/>
                  <a:pt x="2574919" y="140133"/>
                </a:cubicBezTo>
                <a:cubicBezTo>
                  <a:pt x="2573753" y="143848"/>
                  <a:pt x="2573170" y="150170"/>
                  <a:pt x="2573170" y="159100"/>
                </a:cubicBezTo>
                <a:cubicBezTo>
                  <a:pt x="2588871" y="158393"/>
                  <a:pt x="2604501" y="156855"/>
                  <a:pt x="2620060" y="154486"/>
                </a:cubicBezTo>
                <a:cubicBezTo>
                  <a:pt x="2635619" y="152117"/>
                  <a:pt x="2647063" y="155041"/>
                  <a:pt x="2654393" y="163258"/>
                </a:cubicBezTo>
                <a:cubicBezTo>
                  <a:pt x="2661723" y="171474"/>
                  <a:pt x="2658756" y="175387"/>
                  <a:pt x="2645491" y="174996"/>
                </a:cubicBezTo>
                <a:cubicBezTo>
                  <a:pt x="2632227" y="174606"/>
                  <a:pt x="2608120" y="175508"/>
                  <a:pt x="2573170" y="177703"/>
                </a:cubicBezTo>
                <a:cubicBezTo>
                  <a:pt x="2573170" y="191333"/>
                  <a:pt x="2573948" y="207391"/>
                  <a:pt x="2575505" y="225877"/>
                </a:cubicBezTo>
                <a:cubicBezTo>
                  <a:pt x="2577061" y="244363"/>
                  <a:pt x="2573641" y="258889"/>
                  <a:pt x="2565245" y="269456"/>
                </a:cubicBezTo>
                <a:cubicBezTo>
                  <a:pt x="2556849" y="280022"/>
                  <a:pt x="2550731" y="282022"/>
                  <a:pt x="2546892" y="275455"/>
                </a:cubicBezTo>
                <a:cubicBezTo>
                  <a:pt x="2543054" y="268888"/>
                  <a:pt x="2535749" y="261279"/>
                  <a:pt x="2524977" y="252629"/>
                </a:cubicBezTo>
                <a:cubicBezTo>
                  <a:pt x="2514206" y="243978"/>
                  <a:pt x="2513170" y="240630"/>
                  <a:pt x="2521871" y="242583"/>
                </a:cubicBezTo>
                <a:cubicBezTo>
                  <a:pt x="2530571" y="244536"/>
                  <a:pt x="2537917" y="245513"/>
                  <a:pt x="2543907" y="245513"/>
                </a:cubicBezTo>
                <a:cubicBezTo>
                  <a:pt x="2548570" y="245513"/>
                  <a:pt x="2551088" y="237969"/>
                  <a:pt x="2551460" y="222882"/>
                </a:cubicBezTo>
                <a:cubicBezTo>
                  <a:pt x="2551832" y="207794"/>
                  <a:pt x="2551689" y="193194"/>
                  <a:pt x="2551032" y="179080"/>
                </a:cubicBezTo>
                <a:cubicBezTo>
                  <a:pt x="2522693" y="182937"/>
                  <a:pt x="2505791" y="185848"/>
                  <a:pt x="2500328" y="187814"/>
                </a:cubicBezTo>
                <a:cubicBezTo>
                  <a:pt x="2494865" y="189780"/>
                  <a:pt x="2487519" y="187241"/>
                  <a:pt x="2478292" y="180196"/>
                </a:cubicBezTo>
                <a:cubicBezTo>
                  <a:pt x="2469065" y="173151"/>
                  <a:pt x="2471483" y="169629"/>
                  <a:pt x="2485547" y="169629"/>
                </a:cubicBezTo>
                <a:cubicBezTo>
                  <a:pt x="2497057" y="169629"/>
                  <a:pt x="2518433" y="167446"/>
                  <a:pt x="2549674" y="163081"/>
                </a:cubicBezTo>
                <a:cubicBezTo>
                  <a:pt x="2549674" y="152688"/>
                  <a:pt x="2547534" y="143587"/>
                  <a:pt x="2543255" y="135780"/>
                </a:cubicBezTo>
                <a:cubicBezTo>
                  <a:pt x="2538977" y="127973"/>
                  <a:pt x="2540577" y="124891"/>
                  <a:pt x="2548055" y="126534"/>
                </a:cubicBezTo>
                <a:close/>
                <a:moveTo>
                  <a:pt x="6639670" y="125202"/>
                </a:moveTo>
                <a:cubicBezTo>
                  <a:pt x="6636505" y="125324"/>
                  <a:pt x="6632289" y="125775"/>
                  <a:pt x="6627025" y="126553"/>
                </a:cubicBezTo>
                <a:cubicBezTo>
                  <a:pt x="6616495" y="128109"/>
                  <a:pt x="6603702" y="129911"/>
                  <a:pt x="6588645" y="131957"/>
                </a:cubicBezTo>
                <a:cubicBezTo>
                  <a:pt x="6590171" y="154666"/>
                  <a:pt x="6591269" y="170330"/>
                  <a:pt x="6591938" y="178950"/>
                </a:cubicBezTo>
                <a:cubicBezTo>
                  <a:pt x="6606225" y="178243"/>
                  <a:pt x="6623068" y="176451"/>
                  <a:pt x="6642465" y="173573"/>
                </a:cubicBezTo>
                <a:cubicBezTo>
                  <a:pt x="6643891" y="165003"/>
                  <a:pt x="6645374" y="155168"/>
                  <a:pt x="6646911" y="144068"/>
                </a:cubicBezTo>
                <a:cubicBezTo>
                  <a:pt x="6648449" y="132968"/>
                  <a:pt x="6648151" y="126885"/>
                  <a:pt x="6646019" y="125818"/>
                </a:cubicBezTo>
                <a:cubicBezTo>
                  <a:pt x="6644953" y="125285"/>
                  <a:pt x="6642836" y="125079"/>
                  <a:pt x="6639670" y="125202"/>
                </a:cubicBezTo>
                <a:close/>
                <a:moveTo>
                  <a:pt x="7181683" y="122153"/>
                </a:moveTo>
                <a:cubicBezTo>
                  <a:pt x="7184669" y="121781"/>
                  <a:pt x="7187877" y="122327"/>
                  <a:pt x="7191306" y="123790"/>
                </a:cubicBezTo>
                <a:cubicBezTo>
                  <a:pt x="7198165" y="126717"/>
                  <a:pt x="7204539" y="130537"/>
                  <a:pt x="7210431" y="135250"/>
                </a:cubicBezTo>
                <a:cubicBezTo>
                  <a:pt x="7216321" y="139963"/>
                  <a:pt x="7216665" y="144139"/>
                  <a:pt x="7211463" y="147779"/>
                </a:cubicBezTo>
                <a:cubicBezTo>
                  <a:pt x="7206261" y="151420"/>
                  <a:pt x="7201855" y="161692"/>
                  <a:pt x="7198245" y="178596"/>
                </a:cubicBezTo>
                <a:cubicBezTo>
                  <a:pt x="7206034" y="189448"/>
                  <a:pt x="7204989" y="195349"/>
                  <a:pt x="7195111" y="196297"/>
                </a:cubicBezTo>
                <a:cubicBezTo>
                  <a:pt x="7185232" y="197246"/>
                  <a:pt x="7168101" y="199562"/>
                  <a:pt x="7143719" y="203246"/>
                </a:cubicBezTo>
                <a:cubicBezTo>
                  <a:pt x="7138993" y="213602"/>
                  <a:pt x="7134817" y="215195"/>
                  <a:pt x="7131189" y="208027"/>
                </a:cubicBezTo>
                <a:cubicBezTo>
                  <a:pt x="7127561" y="200858"/>
                  <a:pt x="7124039" y="190245"/>
                  <a:pt x="7120622" y="176187"/>
                </a:cubicBezTo>
                <a:cubicBezTo>
                  <a:pt x="7117205" y="162129"/>
                  <a:pt x="7113311" y="152074"/>
                  <a:pt x="7108939" y="146021"/>
                </a:cubicBezTo>
                <a:cubicBezTo>
                  <a:pt x="7104567" y="139969"/>
                  <a:pt x="7106301" y="136943"/>
                  <a:pt x="7114139" y="136943"/>
                </a:cubicBezTo>
                <a:cubicBezTo>
                  <a:pt x="7119906" y="136943"/>
                  <a:pt x="7124842" y="137327"/>
                  <a:pt x="7128947" y="138096"/>
                </a:cubicBezTo>
                <a:cubicBezTo>
                  <a:pt x="7133052" y="138865"/>
                  <a:pt x="7140215" y="138149"/>
                  <a:pt x="7150435" y="135948"/>
                </a:cubicBezTo>
                <a:cubicBezTo>
                  <a:pt x="7160654" y="133746"/>
                  <a:pt x="7168306" y="130438"/>
                  <a:pt x="7173391" y="126023"/>
                </a:cubicBezTo>
                <a:cubicBezTo>
                  <a:pt x="7175933" y="123815"/>
                  <a:pt x="7178697" y="122525"/>
                  <a:pt x="7181683" y="122153"/>
                </a:cubicBezTo>
                <a:close/>
                <a:moveTo>
                  <a:pt x="1659319" y="121214"/>
                </a:moveTo>
                <a:cubicBezTo>
                  <a:pt x="1655071" y="122324"/>
                  <a:pt x="1647881" y="123871"/>
                  <a:pt x="1637748" y="125855"/>
                </a:cubicBezTo>
                <a:cubicBezTo>
                  <a:pt x="1638492" y="133979"/>
                  <a:pt x="1639199" y="143504"/>
                  <a:pt x="1639869" y="154430"/>
                </a:cubicBezTo>
                <a:cubicBezTo>
                  <a:pt x="1647186" y="153711"/>
                  <a:pt x="1655093" y="152371"/>
                  <a:pt x="1663588" y="150412"/>
                </a:cubicBezTo>
                <a:cubicBezTo>
                  <a:pt x="1667284" y="132205"/>
                  <a:pt x="1668559" y="122510"/>
                  <a:pt x="1667412" y="121325"/>
                </a:cubicBezTo>
                <a:cubicBezTo>
                  <a:pt x="1666264" y="120141"/>
                  <a:pt x="1663567" y="120104"/>
                  <a:pt x="1659319" y="121214"/>
                </a:cubicBezTo>
                <a:close/>
                <a:moveTo>
                  <a:pt x="6004123" y="120125"/>
                </a:moveTo>
                <a:cubicBezTo>
                  <a:pt x="5997711" y="121291"/>
                  <a:pt x="5983455" y="124373"/>
                  <a:pt x="5961354" y="129371"/>
                </a:cubicBezTo>
                <a:lnTo>
                  <a:pt x="5961354" y="164941"/>
                </a:lnTo>
                <a:cubicBezTo>
                  <a:pt x="5981445" y="161196"/>
                  <a:pt x="5997804" y="157221"/>
                  <a:pt x="6010430" y="153016"/>
                </a:cubicBezTo>
                <a:cubicBezTo>
                  <a:pt x="6012637" y="138977"/>
                  <a:pt x="6013741" y="129353"/>
                  <a:pt x="6013741" y="124144"/>
                </a:cubicBezTo>
                <a:cubicBezTo>
                  <a:pt x="6013741" y="120299"/>
                  <a:pt x="6010535" y="118959"/>
                  <a:pt x="6004123" y="120125"/>
                </a:cubicBezTo>
                <a:close/>
                <a:moveTo>
                  <a:pt x="4340923" y="117781"/>
                </a:moveTo>
                <a:cubicBezTo>
                  <a:pt x="4346894" y="119034"/>
                  <a:pt x="4353728" y="121626"/>
                  <a:pt x="4361424" y="125558"/>
                </a:cubicBezTo>
                <a:cubicBezTo>
                  <a:pt x="4369119" y="129489"/>
                  <a:pt x="4371975" y="134475"/>
                  <a:pt x="4369991" y="140515"/>
                </a:cubicBezTo>
                <a:cubicBezTo>
                  <a:pt x="4368006" y="146555"/>
                  <a:pt x="4365885" y="159366"/>
                  <a:pt x="4363628" y="178950"/>
                </a:cubicBezTo>
                <a:cubicBezTo>
                  <a:pt x="4368936" y="174758"/>
                  <a:pt x="4378424" y="166780"/>
                  <a:pt x="4392092" y="155016"/>
                </a:cubicBezTo>
                <a:cubicBezTo>
                  <a:pt x="4405759" y="143253"/>
                  <a:pt x="4413284" y="133405"/>
                  <a:pt x="4414667" y="125474"/>
                </a:cubicBezTo>
                <a:cubicBezTo>
                  <a:pt x="4416050" y="117543"/>
                  <a:pt x="4421333" y="116042"/>
                  <a:pt x="4430517" y="120972"/>
                </a:cubicBezTo>
                <a:cubicBezTo>
                  <a:pt x="4439701" y="125902"/>
                  <a:pt x="4446023" y="130162"/>
                  <a:pt x="4449483" y="133752"/>
                </a:cubicBezTo>
                <a:cubicBezTo>
                  <a:pt x="4452944" y="137343"/>
                  <a:pt x="4451273" y="141237"/>
                  <a:pt x="4444470" y="145435"/>
                </a:cubicBezTo>
                <a:cubicBezTo>
                  <a:pt x="4437667" y="149634"/>
                  <a:pt x="4424086" y="157996"/>
                  <a:pt x="4403728" y="170522"/>
                </a:cubicBezTo>
                <a:cubicBezTo>
                  <a:pt x="4383370" y="183049"/>
                  <a:pt x="4369612" y="190614"/>
                  <a:pt x="4362456" y="193218"/>
                </a:cubicBezTo>
                <a:cubicBezTo>
                  <a:pt x="4362456" y="203215"/>
                  <a:pt x="4363532" y="212157"/>
                  <a:pt x="4365684" y="220045"/>
                </a:cubicBezTo>
                <a:cubicBezTo>
                  <a:pt x="4367836" y="227933"/>
                  <a:pt x="4377528" y="232782"/>
                  <a:pt x="4394761" y="234593"/>
                </a:cubicBezTo>
                <a:cubicBezTo>
                  <a:pt x="4411994" y="236403"/>
                  <a:pt x="4426337" y="236394"/>
                  <a:pt x="4437791" y="234565"/>
                </a:cubicBezTo>
                <a:cubicBezTo>
                  <a:pt x="4449245" y="232735"/>
                  <a:pt x="4456491" y="230636"/>
                  <a:pt x="4459529" y="228268"/>
                </a:cubicBezTo>
                <a:cubicBezTo>
                  <a:pt x="4462568" y="225899"/>
                  <a:pt x="4465089" y="221114"/>
                  <a:pt x="4467092" y="213915"/>
                </a:cubicBezTo>
                <a:cubicBezTo>
                  <a:pt x="4469095" y="206715"/>
                  <a:pt x="4472477" y="197531"/>
                  <a:pt x="4477240" y="186363"/>
                </a:cubicBezTo>
                <a:cubicBezTo>
                  <a:pt x="4482002" y="175195"/>
                  <a:pt x="4484678" y="178305"/>
                  <a:pt x="4485267" y="195693"/>
                </a:cubicBezTo>
                <a:cubicBezTo>
                  <a:pt x="4485856" y="213081"/>
                  <a:pt x="4488104" y="225430"/>
                  <a:pt x="4492011" y="232742"/>
                </a:cubicBezTo>
                <a:cubicBezTo>
                  <a:pt x="4495918" y="240053"/>
                  <a:pt x="4493174" y="246155"/>
                  <a:pt x="4483779" y="251048"/>
                </a:cubicBezTo>
                <a:cubicBezTo>
                  <a:pt x="4474384" y="255940"/>
                  <a:pt x="4461126" y="259177"/>
                  <a:pt x="4444005" y="260759"/>
                </a:cubicBezTo>
                <a:cubicBezTo>
                  <a:pt x="4426883" y="262340"/>
                  <a:pt x="4409473" y="262132"/>
                  <a:pt x="4391775" y="260135"/>
                </a:cubicBezTo>
                <a:cubicBezTo>
                  <a:pt x="4374077" y="258139"/>
                  <a:pt x="4361641" y="252917"/>
                  <a:pt x="4354466" y="244471"/>
                </a:cubicBezTo>
                <a:cubicBezTo>
                  <a:pt x="4347291" y="236025"/>
                  <a:pt x="4343304" y="223784"/>
                  <a:pt x="4342504" y="207748"/>
                </a:cubicBezTo>
                <a:cubicBezTo>
                  <a:pt x="4341704" y="191712"/>
                  <a:pt x="4341695" y="177582"/>
                  <a:pt x="4342476" y="165360"/>
                </a:cubicBezTo>
                <a:cubicBezTo>
                  <a:pt x="4343257" y="153137"/>
                  <a:pt x="4341701" y="141839"/>
                  <a:pt x="4337806" y="131464"/>
                </a:cubicBezTo>
                <a:cubicBezTo>
                  <a:pt x="4333912" y="121090"/>
                  <a:pt x="4334951" y="116529"/>
                  <a:pt x="4340923" y="117781"/>
                </a:cubicBezTo>
                <a:close/>
                <a:moveTo>
                  <a:pt x="962696" y="116807"/>
                </a:moveTo>
                <a:cubicBezTo>
                  <a:pt x="966789" y="116812"/>
                  <a:pt x="970886" y="117893"/>
                  <a:pt x="974989" y="120051"/>
                </a:cubicBezTo>
                <a:cubicBezTo>
                  <a:pt x="983193" y="124367"/>
                  <a:pt x="987295" y="131194"/>
                  <a:pt x="987295" y="140533"/>
                </a:cubicBezTo>
                <a:cubicBezTo>
                  <a:pt x="987295" y="149860"/>
                  <a:pt x="982542" y="156477"/>
                  <a:pt x="973035" y="160383"/>
                </a:cubicBezTo>
                <a:cubicBezTo>
                  <a:pt x="963529" y="164290"/>
                  <a:pt x="955139" y="163816"/>
                  <a:pt x="947865" y="158960"/>
                </a:cubicBezTo>
                <a:cubicBezTo>
                  <a:pt x="940591" y="154105"/>
                  <a:pt x="937158" y="147476"/>
                  <a:pt x="937567" y="139073"/>
                </a:cubicBezTo>
                <a:cubicBezTo>
                  <a:pt x="937977" y="130670"/>
                  <a:pt x="942265" y="124320"/>
                  <a:pt x="950432" y="120023"/>
                </a:cubicBezTo>
                <a:cubicBezTo>
                  <a:pt x="954515" y="117874"/>
                  <a:pt x="958603" y="116802"/>
                  <a:pt x="962696" y="116807"/>
                </a:cubicBezTo>
                <a:close/>
                <a:moveTo>
                  <a:pt x="7475637" y="114075"/>
                </a:moveTo>
                <a:cubicBezTo>
                  <a:pt x="7479249" y="113476"/>
                  <a:pt x="7485447" y="114600"/>
                  <a:pt x="7494227" y="117446"/>
                </a:cubicBezTo>
                <a:cubicBezTo>
                  <a:pt x="7505563" y="123052"/>
                  <a:pt x="7509454" y="128702"/>
                  <a:pt x="7505901" y="134394"/>
                </a:cubicBezTo>
                <a:cubicBezTo>
                  <a:pt x="7502347" y="140087"/>
                  <a:pt x="7499455" y="154157"/>
                  <a:pt x="7497223" y="176606"/>
                </a:cubicBezTo>
                <a:cubicBezTo>
                  <a:pt x="7501365" y="171173"/>
                  <a:pt x="7508059" y="164030"/>
                  <a:pt x="7517305" y="155174"/>
                </a:cubicBezTo>
                <a:cubicBezTo>
                  <a:pt x="7526551" y="146319"/>
                  <a:pt x="7532111" y="139643"/>
                  <a:pt x="7533983" y="135148"/>
                </a:cubicBezTo>
                <a:cubicBezTo>
                  <a:pt x="7535855" y="130652"/>
                  <a:pt x="7537065" y="125542"/>
                  <a:pt x="7537611" y="119818"/>
                </a:cubicBezTo>
                <a:cubicBezTo>
                  <a:pt x="7538157" y="114095"/>
                  <a:pt x="7545089" y="115896"/>
                  <a:pt x="7558409" y="125223"/>
                </a:cubicBezTo>
                <a:cubicBezTo>
                  <a:pt x="7568195" y="137997"/>
                  <a:pt x="7569649" y="146015"/>
                  <a:pt x="7562772" y="149277"/>
                </a:cubicBezTo>
                <a:cubicBezTo>
                  <a:pt x="7555895" y="152539"/>
                  <a:pt x="7544491" y="159295"/>
                  <a:pt x="7528560" y="169546"/>
                </a:cubicBezTo>
                <a:cubicBezTo>
                  <a:pt x="7512629" y="179796"/>
                  <a:pt x="7502097" y="186751"/>
                  <a:pt x="7496962" y="190409"/>
                </a:cubicBezTo>
                <a:cubicBezTo>
                  <a:pt x="7495573" y="201398"/>
                  <a:pt x="7496487" y="210284"/>
                  <a:pt x="7499706" y="217068"/>
                </a:cubicBezTo>
                <a:cubicBezTo>
                  <a:pt x="7502925" y="223852"/>
                  <a:pt x="7510499" y="228299"/>
                  <a:pt x="7522430" y="230407"/>
                </a:cubicBezTo>
                <a:cubicBezTo>
                  <a:pt x="7536321" y="231139"/>
                  <a:pt x="7548509" y="230236"/>
                  <a:pt x="7558995" y="227700"/>
                </a:cubicBezTo>
                <a:cubicBezTo>
                  <a:pt x="7569481" y="225164"/>
                  <a:pt x="7575797" y="221031"/>
                  <a:pt x="7577943" y="215301"/>
                </a:cubicBezTo>
                <a:cubicBezTo>
                  <a:pt x="7580089" y="209571"/>
                  <a:pt x="7583173" y="199937"/>
                  <a:pt x="7587199" y="186400"/>
                </a:cubicBezTo>
                <a:cubicBezTo>
                  <a:pt x="7591223" y="172863"/>
                  <a:pt x="7594147" y="174593"/>
                  <a:pt x="7595970" y="191591"/>
                </a:cubicBezTo>
                <a:cubicBezTo>
                  <a:pt x="7597793" y="208588"/>
                  <a:pt x="7600661" y="220615"/>
                  <a:pt x="7604574" y="227672"/>
                </a:cubicBezTo>
                <a:cubicBezTo>
                  <a:pt x="7608487" y="234729"/>
                  <a:pt x="7601749" y="241470"/>
                  <a:pt x="7584361" y="247894"/>
                </a:cubicBezTo>
                <a:cubicBezTo>
                  <a:pt x="7565411" y="252607"/>
                  <a:pt x="7546001" y="254362"/>
                  <a:pt x="7526133" y="253159"/>
                </a:cubicBezTo>
                <a:cubicBezTo>
                  <a:pt x="7506263" y="251956"/>
                  <a:pt x="7492565" y="245916"/>
                  <a:pt x="7485037" y="235039"/>
                </a:cubicBezTo>
                <a:cubicBezTo>
                  <a:pt x="7477497" y="223232"/>
                  <a:pt x="7474309" y="208954"/>
                  <a:pt x="7475475" y="192205"/>
                </a:cubicBezTo>
                <a:cubicBezTo>
                  <a:pt x="7476641" y="175455"/>
                  <a:pt x="7477223" y="158994"/>
                  <a:pt x="7477223" y="142822"/>
                </a:cubicBezTo>
                <a:cubicBezTo>
                  <a:pt x="7477223" y="136385"/>
                  <a:pt x="7475667" y="129123"/>
                  <a:pt x="7472554" y="121037"/>
                </a:cubicBezTo>
                <a:cubicBezTo>
                  <a:pt x="7470998" y="116994"/>
                  <a:pt x="7472025" y="114673"/>
                  <a:pt x="7475637" y="114075"/>
                </a:cubicBezTo>
                <a:close/>
                <a:moveTo>
                  <a:pt x="2340265" y="112834"/>
                </a:moveTo>
                <a:cubicBezTo>
                  <a:pt x="2354258" y="111897"/>
                  <a:pt x="2365996" y="113949"/>
                  <a:pt x="2375480" y="118990"/>
                </a:cubicBezTo>
                <a:cubicBezTo>
                  <a:pt x="2388124" y="125713"/>
                  <a:pt x="2393692" y="131765"/>
                  <a:pt x="2392186" y="137147"/>
                </a:cubicBezTo>
                <a:cubicBezTo>
                  <a:pt x="2390679" y="142530"/>
                  <a:pt x="2384595" y="144834"/>
                  <a:pt x="2373936" y="144059"/>
                </a:cubicBezTo>
                <a:cubicBezTo>
                  <a:pt x="2363276" y="143284"/>
                  <a:pt x="2348297" y="142896"/>
                  <a:pt x="2328999" y="142896"/>
                </a:cubicBezTo>
                <a:cubicBezTo>
                  <a:pt x="2309726" y="142896"/>
                  <a:pt x="2289020" y="143866"/>
                  <a:pt x="2266882" y="145807"/>
                </a:cubicBezTo>
                <a:cubicBezTo>
                  <a:pt x="2244744" y="147748"/>
                  <a:pt x="2226214" y="150058"/>
                  <a:pt x="2211294" y="152737"/>
                </a:cubicBezTo>
                <a:cubicBezTo>
                  <a:pt x="2196374" y="155416"/>
                  <a:pt x="2183352" y="157946"/>
                  <a:pt x="2172227" y="160327"/>
                </a:cubicBezTo>
                <a:cubicBezTo>
                  <a:pt x="2161102" y="162709"/>
                  <a:pt x="2149525" y="160123"/>
                  <a:pt x="2137494" y="152570"/>
                </a:cubicBezTo>
                <a:cubicBezTo>
                  <a:pt x="2126593" y="140577"/>
                  <a:pt x="2125818" y="135172"/>
                  <a:pt x="2135169" y="136357"/>
                </a:cubicBezTo>
                <a:cubicBezTo>
                  <a:pt x="2144520" y="137541"/>
                  <a:pt x="2160541" y="137169"/>
                  <a:pt x="2183231" y="135241"/>
                </a:cubicBezTo>
                <a:cubicBezTo>
                  <a:pt x="2205921" y="133312"/>
                  <a:pt x="2230143" y="130394"/>
                  <a:pt x="2255896" y="126488"/>
                </a:cubicBezTo>
                <a:cubicBezTo>
                  <a:pt x="2281650" y="122581"/>
                  <a:pt x="2304858" y="118674"/>
                  <a:pt x="2325520" y="114767"/>
                </a:cubicBezTo>
                <a:cubicBezTo>
                  <a:pt x="2330686" y="113791"/>
                  <a:pt x="2335600" y="113146"/>
                  <a:pt x="2340265" y="112834"/>
                </a:cubicBezTo>
                <a:close/>
                <a:moveTo>
                  <a:pt x="501940" y="112834"/>
                </a:moveTo>
                <a:cubicBezTo>
                  <a:pt x="515934" y="111897"/>
                  <a:pt x="527672" y="113949"/>
                  <a:pt x="537155" y="118990"/>
                </a:cubicBezTo>
                <a:cubicBezTo>
                  <a:pt x="549799" y="125713"/>
                  <a:pt x="555368" y="131765"/>
                  <a:pt x="553861" y="137147"/>
                </a:cubicBezTo>
                <a:cubicBezTo>
                  <a:pt x="552354" y="142530"/>
                  <a:pt x="546271" y="144834"/>
                  <a:pt x="535611" y="144059"/>
                </a:cubicBezTo>
                <a:cubicBezTo>
                  <a:pt x="524951" y="143284"/>
                  <a:pt x="509972" y="142896"/>
                  <a:pt x="490674" y="142896"/>
                </a:cubicBezTo>
                <a:cubicBezTo>
                  <a:pt x="471401" y="142896"/>
                  <a:pt x="450695" y="143866"/>
                  <a:pt x="428557" y="145807"/>
                </a:cubicBezTo>
                <a:cubicBezTo>
                  <a:pt x="406419" y="147748"/>
                  <a:pt x="387889" y="150058"/>
                  <a:pt x="372969" y="152737"/>
                </a:cubicBezTo>
                <a:cubicBezTo>
                  <a:pt x="358049" y="155416"/>
                  <a:pt x="345027" y="157946"/>
                  <a:pt x="333902" y="160327"/>
                </a:cubicBezTo>
                <a:cubicBezTo>
                  <a:pt x="322777" y="162709"/>
                  <a:pt x="311200" y="160123"/>
                  <a:pt x="299169" y="152570"/>
                </a:cubicBezTo>
                <a:cubicBezTo>
                  <a:pt x="288268" y="140577"/>
                  <a:pt x="287492" y="135172"/>
                  <a:pt x="296844" y="136357"/>
                </a:cubicBezTo>
                <a:cubicBezTo>
                  <a:pt x="306195" y="137541"/>
                  <a:pt x="322216" y="137169"/>
                  <a:pt x="344906" y="135241"/>
                </a:cubicBezTo>
                <a:cubicBezTo>
                  <a:pt x="367596" y="133312"/>
                  <a:pt x="391818" y="130394"/>
                  <a:pt x="417571" y="126488"/>
                </a:cubicBezTo>
                <a:cubicBezTo>
                  <a:pt x="443325" y="122581"/>
                  <a:pt x="466533" y="118674"/>
                  <a:pt x="487195" y="114767"/>
                </a:cubicBezTo>
                <a:cubicBezTo>
                  <a:pt x="492361" y="113791"/>
                  <a:pt x="497276" y="113146"/>
                  <a:pt x="501940" y="112834"/>
                </a:cubicBezTo>
                <a:close/>
                <a:moveTo>
                  <a:pt x="5573517" y="111949"/>
                </a:moveTo>
                <a:cubicBezTo>
                  <a:pt x="5569257" y="112327"/>
                  <a:pt x="5558414" y="114253"/>
                  <a:pt x="5540989" y="117725"/>
                </a:cubicBezTo>
                <a:lnTo>
                  <a:pt x="5542012" y="150933"/>
                </a:lnTo>
                <a:cubicBezTo>
                  <a:pt x="5548870" y="150288"/>
                  <a:pt x="5554578" y="148762"/>
                  <a:pt x="5559136" y="146356"/>
                </a:cubicBezTo>
                <a:cubicBezTo>
                  <a:pt x="5563694" y="143950"/>
                  <a:pt x="5568618" y="145349"/>
                  <a:pt x="5573907" y="150551"/>
                </a:cubicBezTo>
                <a:cubicBezTo>
                  <a:pt x="5579197" y="155754"/>
                  <a:pt x="5577678" y="160058"/>
                  <a:pt x="5569350" y="163462"/>
                </a:cubicBezTo>
                <a:cubicBezTo>
                  <a:pt x="5561022" y="166867"/>
                  <a:pt x="5551958" y="168569"/>
                  <a:pt x="5542161" y="168569"/>
                </a:cubicBezTo>
                <a:lnTo>
                  <a:pt x="5543165" y="198781"/>
                </a:lnTo>
                <a:cubicBezTo>
                  <a:pt x="5547084" y="198893"/>
                  <a:pt x="5552926" y="197364"/>
                  <a:pt x="5560690" y="194195"/>
                </a:cubicBezTo>
                <a:cubicBezTo>
                  <a:pt x="5568454" y="191026"/>
                  <a:pt x="5573659" y="191194"/>
                  <a:pt x="5576307" y="194697"/>
                </a:cubicBezTo>
                <a:cubicBezTo>
                  <a:pt x="5578955" y="198201"/>
                  <a:pt x="5580905" y="197978"/>
                  <a:pt x="5582158" y="194028"/>
                </a:cubicBezTo>
                <a:cubicBezTo>
                  <a:pt x="5583411" y="190078"/>
                  <a:pt x="5584232" y="176658"/>
                  <a:pt x="5584623" y="153770"/>
                </a:cubicBezTo>
                <a:cubicBezTo>
                  <a:pt x="5585014" y="130881"/>
                  <a:pt x="5584325" y="118094"/>
                  <a:pt x="5582558" y="115409"/>
                </a:cubicBezTo>
                <a:cubicBezTo>
                  <a:pt x="5580791" y="112724"/>
                  <a:pt x="5577777" y="111571"/>
                  <a:pt x="5573517" y="111949"/>
                </a:cubicBezTo>
                <a:close/>
                <a:moveTo>
                  <a:pt x="2894350" y="106108"/>
                </a:moveTo>
                <a:cubicBezTo>
                  <a:pt x="2890214" y="106486"/>
                  <a:pt x="2884416" y="107264"/>
                  <a:pt x="2876956" y="108442"/>
                </a:cubicBezTo>
                <a:cubicBezTo>
                  <a:pt x="2869496" y="109620"/>
                  <a:pt x="2857053" y="111605"/>
                  <a:pt x="2839628" y="114395"/>
                </a:cubicBezTo>
                <a:lnTo>
                  <a:pt x="2839628" y="134580"/>
                </a:lnTo>
                <a:cubicBezTo>
                  <a:pt x="2851510" y="132311"/>
                  <a:pt x="2861196" y="130187"/>
                  <a:pt x="2868687" y="128209"/>
                </a:cubicBezTo>
                <a:cubicBezTo>
                  <a:pt x="2876178" y="126230"/>
                  <a:pt x="2882934" y="127517"/>
                  <a:pt x="2888955" y="132069"/>
                </a:cubicBezTo>
                <a:cubicBezTo>
                  <a:pt x="2894977" y="136620"/>
                  <a:pt x="2891194" y="140341"/>
                  <a:pt x="2877607" y="143231"/>
                </a:cubicBezTo>
                <a:cubicBezTo>
                  <a:pt x="2864020" y="146121"/>
                  <a:pt x="2851361" y="147175"/>
                  <a:pt x="2839628" y="146393"/>
                </a:cubicBezTo>
                <a:lnTo>
                  <a:pt x="2839628" y="166095"/>
                </a:lnTo>
                <a:cubicBezTo>
                  <a:pt x="2849041" y="163850"/>
                  <a:pt x="2858399" y="161927"/>
                  <a:pt x="2867701" y="160327"/>
                </a:cubicBezTo>
                <a:cubicBezTo>
                  <a:pt x="2877003" y="158728"/>
                  <a:pt x="2883793" y="160225"/>
                  <a:pt x="2888072" y="164820"/>
                </a:cubicBezTo>
                <a:cubicBezTo>
                  <a:pt x="2892350" y="169415"/>
                  <a:pt x="2889693" y="172941"/>
                  <a:pt x="2880100" y="175396"/>
                </a:cubicBezTo>
                <a:cubicBezTo>
                  <a:pt x="2870507" y="177852"/>
                  <a:pt x="2857016" y="178689"/>
                  <a:pt x="2839628" y="177908"/>
                </a:cubicBezTo>
                <a:lnTo>
                  <a:pt x="2839628" y="197628"/>
                </a:lnTo>
                <a:cubicBezTo>
                  <a:pt x="2850728" y="196908"/>
                  <a:pt x="2861072" y="195364"/>
                  <a:pt x="2870659" y="192995"/>
                </a:cubicBezTo>
                <a:cubicBezTo>
                  <a:pt x="2880246" y="190626"/>
                  <a:pt x="2887393" y="191966"/>
                  <a:pt x="2892099" y="197014"/>
                </a:cubicBezTo>
                <a:cubicBezTo>
                  <a:pt x="2896806" y="202061"/>
                  <a:pt x="2893572" y="205782"/>
                  <a:pt x="2882398" y="208176"/>
                </a:cubicBezTo>
                <a:cubicBezTo>
                  <a:pt x="2871223" y="210569"/>
                  <a:pt x="2856967" y="211766"/>
                  <a:pt x="2839628" y="211766"/>
                </a:cubicBezTo>
                <a:lnTo>
                  <a:pt x="2839628" y="232639"/>
                </a:lnTo>
                <a:cubicBezTo>
                  <a:pt x="2872085" y="230345"/>
                  <a:pt x="2893076" y="228881"/>
                  <a:pt x="2902601" y="228249"/>
                </a:cubicBezTo>
                <a:cubicBezTo>
                  <a:pt x="2904883" y="170466"/>
                  <a:pt x="2905832" y="136896"/>
                  <a:pt x="2905447" y="127539"/>
                </a:cubicBezTo>
                <a:cubicBezTo>
                  <a:pt x="2905063" y="118181"/>
                  <a:pt x="2904151" y="112175"/>
                  <a:pt x="2902713" y="109521"/>
                </a:cubicBezTo>
                <a:cubicBezTo>
                  <a:pt x="2901274" y="106867"/>
                  <a:pt x="2898486" y="105729"/>
                  <a:pt x="2894350" y="106108"/>
                </a:cubicBezTo>
                <a:close/>
                <a:moveTo>
                  <a:pt x="1439767" y="104194"/>
                </a:moveTo>
                <a:cubicBezTo>
                  <a:pt x="1442838" y="104118"/>
                  <a:pt x="1446380" y="104808"/>
                  <a:pt x="1450392" y="106266"/>
                </a:cubicBezTo>
                <a:cubicBezTo>
                  <a:pt x="1458416" y="109180"/>
                  <a:pt x="1465170" y="113350"/>
                  <a:pt x="1470651" y="118777"/>
                </a:cubicBezTo>
                <a:cubicBezTo>
                  <a:pt x="1476133" y="124203"/>
                  <a:pt x="1475885" y="129889"/>
                  <a:pt x="1469907" y="135836"/>
                </a:cubicBezTo>
                <a:cubicBezTo>
                  <a:pt x="1463929" y="141783"/>
                  <a:pt x="1457189" y="156483"/>
                  <a:pt x="1449685" y="179936"/>
                </a:cubicBezTo>
                <a:cubicBezTo>
                  <a:pt x="1459806" y="193380"/>
                  <a:pt x="1460562" y="199906"/>
                  <a:pt x="1451955" y="199516"/>
                </a:cubicBezTo>
                <a:cubicBezTo>
                  <a:pt x="1443348" y="199125"/>
                  <a:pt x="1434812" y="199125"/>
                  <a:pt x="1426347" y="199516"/>
                </a:cubicBezTo>
                <a:cubicBezTo>
                  <a:pt x="1417882" y="199906"/>
                  <a:pt x="1404504" y="200803"/>
                  <a:pt x="1386210" y="202204"/>
                </a:cubicBezTo>
                <a:cubicBezTo>
                  <a:pt x="1384437" y="213254"/>
                  <a:pt x="1381358" y="217992"/>
                  <a:pt x="1376973" y="216417"/>
                </a:cubicBezTo>
                <a:cubicBezTo>
                  <a:pt x="1372589" y="214842"/>
                  <a:pt x="1369780" y="208938"/>
                  <a:pt x="1368546" y="198707"/>
                </a:cubicBezTo>
                <a:cubicBezTo>
                  <a:pt x="1367312" y="188475"/>
                  <a:pt x="1366118" y="176395"/>
                  <a:pt x="1364965" y="162467"/>
                </a:cubicBezTo>
                <a:cubicBezTo>
                  <a:pt x="1363811" y="148539"/>
                  <a:pt x="1361083" y="136518"/>
                  <a:pt x="1356779" y="126404"/>
                </a:cubicBezTo>
                <a:cubicBezTo>
                  <a:pt x="1352476" y="116290"/>
                  <a:pt x="1354246" y="112240"/>
                  <a:pt x="1362091" y="114256"/>
                </a:cubicBezTo>
                <a:cubicBezTo>
                  <a:pt x="1369935" y="116271"/>
                  <a:pt x="1375637" y="117828"/>
                  <a:pt x="1379196" y="118925"/>
                </a:cubicBezTo>
                <a:cubicBezTo>
                  <a:pt x="1382756" y="120023"/>
                  <a:pt x="1391376" y="119068"/>
                  <a:pt x="1405055" y="116060"/>
                </a:cubicBezTo>
                <a:cubicBezTo>
                  <a:pt x="1418735" y="113053"/>
                  <a:pt x="1427705" y="109940"/>
                  <a:pt x="1431965" y="106721"/>
                </a:cubicBezTo>
                <a:cubicBezTo>
                  <a:pt x="1434096" y="105112"/>
                  <a:pt x="1436696" y="104270"/>
                  <a:pt x="1439767" y="104194"/>
                </a:cubicBezTo>
                <a:close/>
                <a:moveTo>
                  <a:pt x="6652539" y="100110"/>
                </a:moveTo>
                <a:cubicBezTo>
                  <a:pt x="6656183" y="100233"/>
                  <a:pt x="6660269" y="101317"/>
                  <a:pt x="6664799" y="103364"/>
                </a:cubicBezTo>
                <a:cubicBezTo>
                  <a:pt x="6673859" y="107456"/>
                  <a:pt x="6681331" y="111813"/>
                  <a:pt x="6687216" y="116433"/>
                </a:cubicBezTo>
                <a:cubicBezTo>
                  <a:pt x="6693101" y="121052"/>
                  <a:pt x="6692636" y="126196"/>
                  <a:pt x="6685821" y="131864"/>
                </a:cubicBezTo>
                <a:cubicBezTo>
                  <a:pt x="6679005" y="137532"/>
                  <a:pt x="6671133" y="151559"/>
                  <a:pt x="6662203" y="173945"/>
                </a:cubicBezTo>
                <a:cubicBezTo>
                  <a:pt x="6673875" y="185628"/>
                  <a:pt x="6675629" y="191739"/>
                  <a:pt x="6667469" y="192279"/>
                </a:cubicBezTo>
                <a:cubicBezTo>
                  <a:pt x="6659308" y="192819"/>
                  <a:pt x="6649625" y="193284"/>
                  <a:pt x="6638419" y="193674"/>
                </a:cubicBezTo>
                <a:cubicBezTo>
                  <a:pt x="6627213" y="194065"/>
                  <a:pt x="6611707" y="195321"/>
                  <a:pt x="6591901" y="197441"/>
                </a:cubicBezTo>
                <a:cubicBezTo>
                  <a:pt x="6591157" y="208566"/>
                  <a:pt x="6588367" y="214904"/>
                  <a:pt x="6583529" y="216454"/>
                </a:cubicBezTo>
                <a:cubicBezTo>
                  <a:pt x="6578693" y="218005"/>
                  <a:pt x="6575213" y="210771"/>
                  <a:pt x="6573093" y="194753"/>
                </a:cubicBezTo>
                <a:cubicBezTo>
                  <a:pt x="6570972" y="178736"/>
                  <a:pt x="6568746" y="164129"/>
                  <a:pt x="6566414" y="150933"/>
                </a:cubicBezTo>
                <a:cubicBezTo>
                  <a:pt x="6564083" y="137737"/>
                  <a:pt x="6561345" y="127433"/>
                  <a:pt x="6558201" y="120023"/>
                </a:cubicBezTo>
                <a:cubicBezTo>
                  <a:pt x="6555057" y="112613"/>
                  <a:pt x="6557227" y="109521"/>
                  <a:pt x="6564712" y="110749"/>
                </a:cubicBezTo>
                <a:cubicBezTo>
                  <a:pt x="6572197" y="111977"/>
                  <a:pt x="6577393" y="113143"/>
                  <a:pt x="6580301" y="114247"/>
                </a:cubicBezTo>
                <a:cubicBezTo>
                  <a:pt x="6583210" y="115350"/>
                  <a:pt x="6592323" y="115158"/>
                  <a:pt x="6607639" y="113670"/>
                </a:cubicBezTo>
                <a:cubicBezTo>
                  <a:pt x="6625660" y="109912"/>
                  <a:pt x="6637427" y="106232"/>
                  <a:pt x="6642939" y="102629"/>
                </a:cubicBezTo>
                <a:cubicBezTo>
                  <a:pt x="6645696" y="100827"/>
                  <a:pt x="6648895" y="99988"/>
                  <a:pt x="6652539" y="100110"/>
                </a:cubicBezTo>
                <a:close/>
                <a:moveTo>
                  <a:pt x="1671914" y="99406"/>
                </a:moveTo>
                <a:cubicBezTo>
                  <a:pt x="1674515" y="99418"/>
                  <a:pt x="1677411" y="100158"/>
                  <a:pt x="1680601" y="101624"/>
                </a:cubicBezTo>
                <a:cubicBezTo>
                  <a:pt x="1686982" y="104557"/>
                  <a:pt x="1692331" y="107937"/>
                  <a:pt x="1696647" y="111763"/>
                </a:cubicBezTo>
                <a:cubicBezTo>
                  <a:pt x="1700963" y="115589"/>
                  <a:pt x="1700907" y="119725"/>
                  <a:pt x="1696479" y="124172"/>
                </a:cubicBezTo>
                <a:cubicBezTo>
                  <a:pt x="1692052" y="128618"/>
                  <a:pt x="1688040" y="137005"/>
                  <a:pt x="1684443" y="149333"/>
                </a:cubicBezTo>
                <a:cubicBezTo>
                  <a:pt x="1692232" y="157717"/>
                  <a:pt x="1690440" y="162619"/>
                  <a:pt x="1679067" y="164039"/>
                </a:cubicBezTo>
                <a:cubicBezTo>
                  <a:pt x="1667694" y="165459"/>
                  <a:pt x="1654826" y="167248"/>
                  <a:pt x="1640464" y="169406"/>
                </a:cubicBezTo>
                <a:cubicBezTo>
                  <a:pt x="1636012" y="181300"/>
                  <a:pt x="1631711" y="183703"/>
                  <a:pt x="1627563" y="176615"/>
                </a:cubicBezTo>
                <a:cubicBezTo>
                  <a:pt x="1623414" y="169527"/>
                  <a:pt x="1620565" y="159813"/>
                  <a:pt x="1619014" y="147472"/>
                </a:cubicBezTo>
                <a:cubicBezTo>
                  <a:pt x="1617464" y="135132"/>
                  <a:pt x="1614729" y="125229"/>
                  <a:pt x="1610810" y="117763"/>
                </a:cubicBezTo>
                <a:cubicBezTo>
                  <a:pt x="1606891" y="110296"/>
                  <a:pt x="1608212" y="107171"/>
                  <a:pt x="1614773" y="108386"/>
                </a:cubicBezTo>
                <a:cubicBezTo>
                  <a:pt x="1621333" y="109602"/>
                  <a:pt x="1625860" y="110380"/>
                  <a:pt x="1628353" y="110721"/>
                </a:cubicBezTo>
                <a:cubicBezTo>
                  <a:pt x="1630846" y="111062"/>
                  <a:pt x="1634403" y="111062"/>
                  <a:pt x="1639023" y="110721"/>
                </a:cubicBezTo>
                <a:cubicBezTo>
                  <a:pt x="1643643" y="110380"/>
                  <a:pt x="1648120" y="109487"/>
                  <a:pt x="1652454" y="108042"/>
                </a:cubicBezTo>
                <a:cubicBezTo>
                  <a:pt x="1656789" y="106597"/>
                  <a:pt x="1660968" y="104433"/>
                  <a:pt x="1664993" y="101550"/>
                </a:cubicBezTo>
                <a:cubicBezTo>
                  <a:pt x="1667005" y="100108"/>
                  <a:pt x="1669312" y="99393"/>
                  <a:pt x="1671914" y="99406"/>
                </a:cubicBezTo>
                <a:close/>
                <a:moveTo>
                  <a:pt x="4187455" y="94522"/>
                </a:moveTo>
                <a:cubicBezTo>
                  <a:pt x="4194021" y="94460"/>
                  <a:pt x="4199427" y="95054"/>
                  <a:pt x="4203675" y="96303"/>
                </a:cubicBezTo>
                <a:cubicBezTo>
                  <a:pt x="4212171" y="98803"/>
                  <a:pt x="4219144" y="104080"/>
                  <a:pt x="4224595" y="112135"/>
                </a:cubicBezTo>
                <a:cubicBezTo>
                  <a:pt x="4230046" y="120190"/>
                  <a:pt x="4221668" y="123635"/>
                  <a:pt x="4199461" y="122469"/>
                </a:cubicBezTo>
                <a:cubicBezTo>
                  <a:pt x="4177255" y="121303"/>
                  <a:pt x="4146333" y="121750"/>
                  <a:pt x="4106695" y="123809"/>
                </a:cubicBezTo>
                <a:cubicBezTo>
                  <a:pt x="4114471" y="128559"/>
                  <a:pt x="4117194" y="133622"/>
                  <a:pt x="4114862" y="138999"/>
                </a:cubicBezTo>
                <a:cubicBezTo>
                  <a:pt x="4112530" y="144375"/>
                  <a:pt x="4112329" y="159434"/>
                  <a:pt x="4114257" y="184177"/>
                </a:cubicBezTo>
                <a:cubicBezTo>
                  <a:pt x="4116186" y="208920"/>
                  <a:pt x="4116546" y="226144"/>
                  <a:pt x="4115336" y="235848"/>
                </a:cubicBezTo>
                <a:cubicBezTo>
                  <a:pt x="4114127" y="245553"/>
                  <a:pt x="4110127" y="254666"/>
                  <a:pt x="4103337" y="263186"/>
                </a:cubicBezTo>
                <a:cubicBezTo>
                  <a:pt x="4096547" y="271707"/>
                  <a:pt x="4091412" y="272835"/>
                  <a:pt x="4087933" y="266572"/>
                </a:cubicBezTo>
                <a:cubicBezTo>
                  <a:pt x="4084455" y="260309"/>
                  <a:pt x="4077153" y="251727"/>
                  <a:pt x="4066028" y="240825"/>
                </a:cubicBezTo>
                <a:cubicBezTo>
                  <a:pt x="4054903" y="229923"/>
                  <a:pt x="4052862" y="225282"/>
                  <a:pt x="4059907" y="226900"/>
                </a:cubicBezTo>
                <a:cubicBezTo>
                  <a:pt x="4066952" y="228519"/>
                  <a:pt x="4072837" y="229880"/>
                  <a:pt x="4077562" y="230984"/>
                </a:cubicBezTo>
                <a:cubicBezTo>
                  <a:pt x="4082287" y="232087"/>
                  <a:pt x="4085769" y="232565"/>
                  <a:pt x="4088008" y="232416"/>
                </a:cubicBezTo>
                <a:cubicBezTo>
                  <a:pt x="4090246" y="232267"/>
                  <a:pt x="4091176" y="216284"/>
                  <a:pt x="4090798" y="184466"/>
                </a:cubicBezTo>
                <a:cubicBezTo>
                  <a:pt x="4090420" y="152647"/>
                  <a:pt x="4088743" y="133340"/>
                  <a:pt x="4085766" y="126543"/>
                </a:cubicBezTo>
                <a:cubicBezTo>
                  <a:pt x="4062648" y="130438"/>
                  <a:pt x="4044509" y="133352"/>
                  <a:pt x="4031351" y="135287"/>
                </a:cubicBezTo>
                <a:cubicBezTo>
                  <a:pt x="4018192" y="137222"/>
                  <a:pt x="4008741" y="138391"/>
                  <a:pt x="4002999" y="138794"/>
                </a:cubicBezTo>
                <a:cubicBezTo>
                  <a:pt x="3997257" y="139197"/>
                  <a:pt x="3992246" y="139188"/>
                  <a:pt x="3987967" y="138766"/>
                </a:cubicBezTo>
                <a:cubicBezTo>
                  <a:pt x="3983688" y="138344"/>
                  <a:pt x="3977673" y="134627"/>
                  <a:pt x="3969922" y="127613"/>
                </a:cubicBezTo>
                <a:cubicBezTo>
                  <a:pt x="3962170" y="120600"/>
                  <a:pt x="3964155" y="117093"/>
                  <a:pt x="3975875" y="117093"/>
                </a:cubicBezTo>
                <a:cubicBezTo>
                  <a:pt x="3986057" y="117093"/>
                  <a:pt x="3999926" y="116330"/>
                  <a:pt x="4017482" y="114805"/>
                </a:cubicBezTo>
                <a:cubicBezTo>
                  <a:pt x="4035037" y="113279"/>
                  <a:pt x="4059451" y="110563"/>
                  <a:pt x="4090724" y="106656"/>
                </a:cubicBezTo>
                <a:cubicBezTo>
                  <a:pt x="4121996" y="102750"/>
                  <a:pt x="4146516" y="99423"/>
                  <a:pt x="4164282" y="96676"/>
                </a:cubicBezTo>
                <a:cubicBezTo>
                  <a:pt x="4173165" y="95302"/>
                  <a:pt x="4180890" y="94584"/>
                  <a:pt x="4187455" y="94522"/>
                </a:cubicBezTo>
                <a:close/>
                <a:moveTo>
                  <a:pt x="5129573" y="91188"/>
                </a:moveTo>
                <a:cubicBezTo>
                  <a:pt x="5136845" y="90648"/>
                  <a:pt x="5143297" y="92871"/>
                  <a:pt x="5148929" y="97857"/>
                </a:cubicBezTo>
                <a:cubicBezTo>
                  <a:pt x="5156438" y="104505"/>
                  <a:pt x="5157989" y="108997"/>
                  <a:pt x="5153580" y="111335"/>
                </a:cubicBezTo>
                <a:cubicBezTo>
                  <a:pt x="5149171" y="113673"/>
                  <a:pt x="5142650" y="115037"/>
                  <a:pt x="5134018" y="115428"/>
                </a:cubicBezTo>
                <a:cubicBezTo>
                  <a:pt x="5125386" y="115819"/>
                  <a:pt x="5115563" y="116603"/>
                  <a:pt x="5104550" y="117781"/>
                </a:cubicBezTo>
                <a:cubicBezTo>
                  <a:pt x="5093537" y="118959"/>
                  <a:pt x="5084458" y="119790"/>
                  <a:pt x="5077315" y="120274"/>
                </a:cubicBezTo>
                <a:cubicBezTo>
                  <a:pt x="5081196" y="124466"/>
                  <a:pt x="5082549" y="128035"/>
                  <a:pt x="5081370" y="130980"/>
                </a:cubicBezTo>
                <a:cubicBezTo>
                  <a:pt x="5080192" y="133926"/>
                  <a:pt x="5079795" y="141463"/>
                  <a:pt x="5080179" y="153593"/>
                </a:cubicBezTo>
                <a:cubicBezTo>
                  <a:pt x="5080564" y="165722"/>
                  <a:pt x="5081342" y="177840"/>
                  <a:pt x="5082514" y="189944"/>
                </a:cubicBezTo>
                <a:cubicBezTo>
                  <a:pt x="5083686" y="202049"/>
                  <a:pt x="5084071" y="212730"/>
                  <a:pt x="5083668" y="221989"/>
                </a:cubicBezTo>
                <a:cubicBezTo>
                  <a:pt x="5083265" y="231247"/>
                  <a:pt x="5082037" y="239157"/>
                  <a:pt x="5079984" y="245718"/>
                </a:cubicBezTo>
                <a:cubicBezTo>
                  <a:pt x="5077931" y="252278"/>
                  <a:pt x="5073377" y="258960"/>
                  <a:pt x="5066320" y="265763"/>
                </a:cubicBezTo>
                <a:cubicBezTo>
                  <a:pt x="5059263" y="272566"/>
                  <a:pt x="5054693" y="272944"/>
                  <a:pt x="5052609" y="266898"/>
                </a:cubicBezTo>
                <a:cubicBezTo>
                  <a:pt x="5050525" y="260852"/>
                  <a:pt x="5047059" y="255032"/>
                  <a:pt x="5042210" y="249438"/>
                </a:cubicBezTo>
                <a:cubicBezTo>
                  <a:pt x="5037361" y="243845"/>
                  <a:pt x="5032831" y="238481"/>
                  <a:pt x="5028620" y="233346"/>
                </a:cubicBezTo>
                <a:cubicBezTo>
                  <a:pt x="5024409" y="228212"/>
                  <a:pt x="5027529" y="226810"/>
                  <a:pt x="5037977" y="229142"/>
                </a:cubicBezTo>
                <a:cubicBezTo>
                  <a:pt x="5048426" y="231474"/>
                  <a:pt x="5054265" y="232146"/>
                  <a:pt x="5055493" y="231160"/>
                </a:cubicBezTo>
                <a:cubicBezTo>
                  <a:pt x="5056720" y="230174"/>
                  <a:pt x="5057527" y="223961"/>
                  <a:pt x="5057911" y="212520"/>
                </a:cubicBezTo>
                <a:cubicBezTo>
                  <a:pt x="5058295" y="201078"/>
                  <a:pt x="5058488" y="189132"/>
                  <a:pt x="5058488" y="176680"/>
                </a:cubicBezTo>
                <a:cubicBezTo>
                  <a:pt x="5058488" y="164414"/>
                  <a:pt x="5058119" y="153066"/>
                  <a:pt x="5057381" y="142636"/>
                </a:cubicBezTo>
                <a:cubicBezTo>
                  <a:pt x="5056643" y="132205"/>
                  <a:pt x="5055443" y="126066"/>
                  <a:pt x="5053781" y="124218"/>
                </a:cubicBezTo>
                <a:cubicBezTo>
                  <a:pt x="5029584" y="128807"/>
                  <a:pt x="5013074" y="132289"/>
                  <a:pt x="5004249" y="134664"/>
                </a:cubicBezTo>
                <a:cubicBezTo>
                  <a:pt x="4995425" y="137039"/>
                  <a:pt x="4988055" y="134900"/>
                  <a:pt x="4982139" y="128246"/>
                </a:cubicBezTo>
                <a:cubicBezTo>
                  <a:pt x="4976223" y="121592"/>
                  <a:pt x="4976012" y="118265"/>
                  <a:pt x="4981506" y="118265"/>
                </a:cubicBezTo>
                <a:cubicBezTo>
                  <a:pt x="4984409" y="118265"/>
                  <a:pt x="4992321" y="117093"/>
                  <a:pt x="5005245" y="114749"/>
                </a:cubicBezTo>
                <a:cubicBezTo>
                  <a:pt x="5018168" y="112405"/>
                  <a:pt x="5038256" y="108929"/>
                  <a:pt x="5065511" y="104322"/>
                </a:cubicBezTo>
                <a:cubicBezTo>
                  <a:pt x="5092765" y="99714"/>
                  <a:pt x="5111604" y="95823"/>
                  <a:pt x="5122028" y="92648"/>
                </a:cubicBezTo>
                <a:cubicBezTo>
                  <a:pt x="5124634" y="91854"/>
                  <a:pt x="5127149" y="91367"/>
                  <a:pt x="5129573" y="91188"/>
                </a:cubicBezTo>
                <a:close/>
                <a:moveTo>
                  <a:pt x="7398661" y="83039"/>
                </a:moveTo>
                <a:cubicBezTo>
                  <a:pt x="7396603" y="82475"/>
                  <a:pt x="7387431" y="84270"/>
                  <a:pt x="7371147" y="88425"/>
                </a:cubicBezTo>
                <a:lnTo>
                  <a:pt x="7373267" y="131083"/>
                </a:lnTo>
                <a:cubicBezTo>
                  <a:pt x="7377397" y="130388"/>
                  <a:pt x="7386048" y="128311"/>
                  <a:pt x="7399219" y="124851"/>
                </a:cubicBezTo>
                <a:cubicBezTo>
                  <a:pt x="7400658" y="116318"/>
                  <a:pt x="7401566" y="108111"/>
                  <a:pt x="7401945" y="100229"/>
                </a:cubicBezTo>
                <a:cubicBezTo>
                  <a:pt x="7402323" y="92347"/>
                  <a:pt x="7402385" y="87653"/>
                  <a:pt x="7402131" y="86146"/>
                </a:cubicBezTo>
                <a:cubicBezTo>
                  <a:pt x="7401877" y="84639"/>
                  <a:pt x="7400719" y="83603"/>
                  <a:pt x="7398661" y="83039"/>
                </a:cubicBezTo>
                <a:close/>
                <a:moveTo>
                  <a:pt x="4961910" y="75291"/>
                </a:moveTo>
                <a:cubicBezTo>
                  <a:pt x="4964451" y="75229"/>
                  <a:pt x="4968651" y="76413"/>
                  <a:pt x="4974512" y="78844"/>
                </a:cubicBezTo>
                <a:cubicBezTo>
                  <a:pt x="4986232" y="83706"/>
                  <a:pt x="4990256" y="89045"/>
                  <a:pt x="4986585" y="94862"/>
                </a:cubicBezTo>
                <a:lnTo>
                  <a:pt x="4977246" y="106526"/>
                </a:lnTo>
                <a:cubicBezTo>
                  <a:pt x="4974444" y="110036"/>
                  <a:pt x="4966549" y="120634"/>
                  <a:pt x="4953564" y="138320"/>
                </a:cubicBezTo>
                <a:cubicBezTo>
                  <a:pt x="4962903" y="148018"/>
                  <a:pt x="4966977" y="156951"/>
                  <a:pt x="4965786" y="165118"/>
                </a:cubicBezTo>
                <a:cubicBezTo>
                  <a:pt x="4964596" y="173285"/>
                  <a:pt x="4963805" y="186906"/>
                  <a:pt x="4963415" y="205980"/>
                </a:cubicBezTo>
                <a:cubicBezTo>
                  <a:pt x="4963024" y="225055"/>
                  <a:pt x="4960503" y="240127"/>
                  <a:pt x="4955852" y="251196"/>
                </a:cubicBezTo>
                <a:cubicBezTo>
                  <a:pt x="4951201" y="262265"/>
                  <a:pt x="4946327" y="261974"/>
                  <a:pt x="4941230" y="250322"/>
                </a:cubicBezTo>
                <a:cubicBezTo>
                  <a:pt x="4936132" y="238670"/>
                  <a:pt x="4934753" y="230419"/>
                  <a:pt x="4937091" y="225570"/>
                </a:cubicBezTo>
                <a:cubicBezTo>
                  <a:pt x="4939428" y="220721"/>
                  <a:pt x="4941180" y="213251"/>
                  <a:pt x="4942346" y="203162"/>
                </a:cubicBezTo>
                <a:cubicBezTo>
                  <a:pt x="4943512" y="193073"/>
                  <a:pt x="4944095" y="181523"/>
                  <a:pt x="4944095" y="168513"/>
                </a:cubicBezTo>
                <a:cubicBezTo>
                  <a:pt x="4944095" y="156135"/>
                  <a:pt x="4943977" y="149153"/>
                  <a:pt x="4943741" y="147565"/>
                </a:cubicBezTo>
                <a:cubicBezTo>
                  <a:pt x="4942042" y="150554"/>
                  <a:pt x="4937339" y="155491"/>
                  <a:pt x="4929631" y="162374"/>
                </a:cubicBezTo>
                <a:cubicBezTo>
                  <a:pt x="4921922" y="169257"/>
                  <a:pt x="4912481" y="175319"/>
                  <a:pt x="4901307" y="180559"/>
                </a:cubicBezTo>
                <a:cubicBezTo>
                  <a:pt x="4890132" y="185799"/>
                  <a:pt x="4885801" y="186069"/>
                  <a:pt x="4888312" y="181368"/>
                </a:cubicBezTo>
                <a:cubicBezTo>
                  <a:pt x="4890824" y="176668"/>
                  <a:pt x="4896969" y="169815"/>
                  <a:pt x="4906748" y="160811"/>
                </a:cubicBezTo>
                <a:cubicBezTo>
                  <a:pt x="4916527" y="151807"/>
                  <a:pt x="4925603" y="141789"/>
                  <a:pt x="4933974" y="130757"/>
                </a:cubicBezTo>
                <a:cubicBezTo>
                  <a:pt x="4942346" y="119725"/>
                  <a:pt x="4949043" y="109655"/>
                  <a:pt x="4954066" y="100545"/>
                </a:cubicBezTo>
                <a:cubicBezTo>
                  <a:pt x="4959089" y="91436"/>
                  <a:pt x="4960822" y="84326"/>
                  <a:pt x="4959266" y="79216"/>
                </a:cubicBezTo>
                <a:cubicBezTo>
                  <a:pt x="4958488" y="76661"/>
                  <a:pt x="4959369" y="75353"/>
                  <a:pt x="4961910" y="75291"/>
                </a:cubicBezTo>
                <a:close/>
                <a:moveTo>
                  <a:pt x="4684576" y="74016"/>
                </a:moveTo>
                <a:cubicBezTo>
                  <a:pt x="4692972" y="75660"/>
                  <a:pt x="4700085" y="78565"/>
                  <a:pt x="4705914" y="82732"/>
                </a:cubicBezTo>
                <a:cubicBezTo>
                  <a:pt x="4712959" y="86565"/>
                  <a:pt x="4714918" y="91476"/>
                  <a:pt x="4711793" y="97466"/>
                </a:cubicBezTo>
                <a:cubicBezTo>
                  <a:pt x="4708668" y="103457"/>
                  <a:pt x="4707294" y="121530"/>
                  <a:pt x="4707672" y="151686"/>
                </a:cubicBezTo>
                <a:cubicBezTo>
                  <a:pt x="4708050" y="181842"/>
                  <a:pt x="4707071" y="207373"/>
                  <a:pt x="4704733" y="228277"/>
                </a:cubicBezTo>
                <a:cubicBezTo>
                  <a:pt x="4702395" y="249181"/>
                  <a:pt x="4697518" y="253680"/>
                  <a:pt x="4690101" y="241774"/>
                </a:cubicBezTo>
                <a:cubicBezTo>
                  <a:pt x="4682685" y="229867"/>
                  <a:pt x="4680338" y="218327"/>
                  <a:pt x="4683060" y="207153"/>
                </a:cubicBezTo>
                <a:cubicBezTo>
                  <a:pt x="4685782" y="195978"/>
                  <a:pt x="4687143" y="174534"/>
                  <a:pt x="4687143" y="142822"/>
                </a:cubicBezTo>
                <a:cubicBezTo>
                  <a:pt x="4687143" y="111022"/>
                  <a:pt x="4684616" y="91194"/>
                  <a:pt x="4679562" y="83337"/>
                </a:cubicBezTo>
                <a:cubicBezTo>
                  <a:pt x="4674508" y="75480"/>
                  <a:pt x="4676180" y="72373"/>
                  <a:pt x="4684576" y="74016"/>
                </a:cubicBezTo>
                <a:close/>
                <a:moveTo>
                  <a:pt x="5887070" y="64073"/>
                </a:moveTo>
                <a:cubicBezTo>
                  <a:pt x="5884180" y="64445"/>
                  <a:pt x="5873533" y="67403"/>
                  <a:pt x="5855128" y="72947"/>
                </a:cubicBezTo>
                <a:cubicBezTo>
                  <a:pt x="5857385" y="81045"/>
                  <a:pt x="5859853" y="90695"/>
                  <a:pt x="5862532" y="101894"/>
                </a:cubicBezTo>
                <a:cubicBezTo>
                  <a:pt x="5872292" y="99674"/>
                  <a:pt x="5881873" y="96883"/>
                  <a:pt x="5891274" y="93522"/>
                </a:cubicBezTo>
                <a:cubicBezTo>
                  <a:pt x="5891981" y="83638"/>
                  <a:pt x="5892179" y="76165"/>
                  <a:pt x="5891869" y="71105"/>
                </a:cubicBezTo>
                <a:cubicBezTo>
                  <a:pt x="5891560" y="66045"/>
                  <a:pt x="5889960" y="63701"/>
                  <a:pt x="5887070" y="64073"/>
                </a:cubicBezTo>
                <a:close/>
                <a:moveTo>
                  <a:pt x="6958963" y="62788"/>
                </a:moveTo>
                <a:cubicBezTo>
                  <a:pt x="6969737" y="62138"/>
                  <a:pt x="6978965" y="64929"/>
                  <a:pt x="6986649" y="71161"/>
                </a:cubicBezTo>
                <a:cubicBezTo>
                  <a:pt x="6996893" y="79470"/>
                  <a:pt x="6995845" y="84357"/>
                  <a:pt x="6983505" y="85820"/>
                </a:cubicBezTo>
                <a:cubicBezTo>
                  <a:pt x="6971165" y="87284"/>
                  <a:pt x="6955317" y="88403"/>
                  <a:pt x="6935963" y="89178"/>
                </a:cubicBezTo>
                <a:cubicBezTo>
                  <a:pt x="6916609" y="89953"/>
                  <a:pt x="6893879" y="92189"/>
                  <a:pt x="6867773" y="95885"/>
                </a:cubicBezTo>
                <a:cubicBezTo>
                  <a:pt x="6877893" y="99680"/>
                  <a:pt x="6881514" y="103695"/>
                  <a:pt x="6878637" y="107931"/>
                </a:cubicBezTo>
                <a:cubicBezTo>
                  <a:pt x="6875760" y="112166"/>
                  <a:pt x="6872529" y="117967"/>
                  <a:pt x="6868945" y="125334"/>
                </a:cubicBezTo>
                <a:cubicBezTo>
                  <a:pt x="6871561" y="125272"/>
                  <a:pt x="6876268" y="125074"/>
                  <a:pt x="6883065" y="124739"/>
                </a:cubicBezTo>
                <a:cubicBezTo>
                  <a:pt x="6889861" y="124404"/>
                  <a:pt x="6895795" y="123043"/>
                  <a:pt x="6900868" y="120656"/>
                </a:cubicBezTo>
                <a:cubicBezTo>
                  <a:pt x="6905941" y="118268"/>
                  <a:pt x="6911739" y="118516"/>
                  <a:pt x="6918263" y="121400"/>
                </a:cubicBezTo>
                <a:cubicBezTo>
                  <a:pt x="6924786" y="124283"/>
                  <a:pt x="6931037" y="127784"/>
                  <a:pt x="6937015" y="131901"/>
                </a:cubicBezTo>
                <a:cubicBezTo>
                  <a:pt x="6942993" y="136019"/>
                  <a:pt x="6944165" y="140332"/>
                  <a:pt x="6940531" y="144840"/>
                </a:cubicBezTo>
                <a:cubicBezTo>
                  <a:pt x="6936897" y="149348"/>
                  <a:pt x="6932959" y="159515"/>
                  <a:pt x="6928717" y="175340"/>
                </a:cubicBezTo>
                <a:cubicBezTo>
                  <a:pt x="6924476" y="191166"/>
                  <a:pt x="6920386" y="203813"/>
                  <a:pt x="6916449" y="213282"/>
                </a:cubicBezTo>
                <a:cubicBezTo>
                  <a:pt x="6912511" y="222752"/>
                  <a:pt x="6907460" y="231588"/>
                  <a:pt x="6901296" y="239792"/>
                </a:cubicBezTo>
                <a:cubicBezTo>
                  <a:pt x="6895132" y="247997"/>
                  <a:pt x="6887511" y="253550"/>
                  <a:pt x="6878433" y="256452"/>
                </a:cubicBezTo>
                <a:cubicBezTo>
                  <a:pt x="6869354" y="259354"/>
                  <a:pt x="6864151" y="256812"/>
                  <a:pt x="6862824" y="248824"/>
                </a:cubicBezTo>
                <a:cubicBezTo>
                  <a:pt x="6861497" y="240837"/>
                  <a:pt x="6855547" y="231278"/>
                  <a:pt x="6844974" y="220147"/>
                </a:cubicBezTo>
                <a:cubicBezTo>
                  <a:pt x="6834401" y="209016"/>
                  <a:pt x="6836093" y="206570"/>
                  <a:pt x="6850053" y="212808"/>
                </a:cubicBezTo>
                <a:cubicBezTo>
                  <a:pt x="6864011" y="219046"/>
                  <a:pt x="6873007" y="222166"/>
                  <a:pt x="6877037" y="222166"/>
                </a:cubicBezTo>
                <a:cubicBezTo>
                  <a:pt x="6880820" y="222166"/>
                  <a:pt x="6884674" y="218432"/>
                  <a:pt x="6888599" y="210966"/>
                </a:cubicBezTo>
                <a:cubicBezTo>
                  <a:pt x="6892525" y="203500"/>
                  <a:pt x="6896627" y="192943"/>
                  <a:pt x="6900905" y="179294"/>
                </a:cubicBezTo>
                <a:cubicBezTo>
                  <a:pt x="6905184" y="165645"/>
                  <a:pt x="6907323" y="155825"/>
                  <a:pt x="6907323" y="149835"/>
                </a:cubicBezTo>
                <a:cubicBezTo>
                  <a:pt x="6907323" y="145035"/>
                  <a:pt x="6906031" y="141901"/>
                  <a:pt x="6903445" y="140431"/>
                </a:cubicBezTo>
                <a:cubicBezTo>
                  <a:pt x="6900859" y="138961"/>
                  <a:pt x="6897405" y="138422"/>
                  <a:pt x="6893083" y="138813"/>
                </a:cubicBezTo>
                <a:cubicBezTo>
                  <a:pt x="6888760" y="139203"/>
                  <a:pt x="6883803" y="139399"/>
                  <a:pt x="6878209" y="139399"/>
                </a:cubicBezTo>
                <a:cubicBezTo>
                  <a:pt x="6873075" y="139399"/>
                  <a:pt x="6868263" y="138227"/>
                  <a:pt x="6863773" y="135882"/>
                </a:cubicBezTo>
                <a:cubicBezTo>
                  <a:pt x="6857571" y="151013"/>
                  <a:pt x="6849519" y="165316"/>
                  <a:pt x="6839616" y="178791"/>
                </a:cubicBezTo>
                <a:cubicBezTo>
                  <a:pt x="6829713" y="192267"/>
                  <a:pt x="6818029" y="204743"/>
                  <a:pt x="6804567" y="216222"/>
                </a:cubicBezTo>
                <a:cubicBezTo>
                  <a:pt x="6791105" y="227700"/>
                  <a:pt x="6775096" y="237222"/>
                  <a:pt x="6756542" y="244787"/>
                </a:cubicBezTo>
                <a:cubicBezTo>
                  <a:pt x="6737988" y="252353"/>
                  <a:pt x="6736202" y="249885"/>
                  <a:pt x="6751184" y="237383"/>
                </a:cubicBezTo>
                <a:cubicBezTo>
                  <a:pt x="6766167" y="224882"/>
                  <a:pt x="6778875" y="213410"/>
                  <a:pt x="6789312" y="202967"/>
                </a:cubicBezTo>
                <a:cubicBezTo>
                  <a:pt x="6799749" y="192524"/>
                  <a:pt x="6809807" y="180531"/>
                  <a:pt x="6819487" y="166988"/>
                </a:cubicBezTo>
                <a:cubicBezTo>
                  <a:pt x="6829167" y="153444"/>
                  <a:pt x="6836497" y="140155"/>
                  <a:pt x="6841477" y="127120"/>
                </a:cubicBezTo>
                <a:cubicBezTo>
                  <a:pt x="6846455" y="114085"/>
                  <a:pt x="6849337" y="104554"/>
                  <a:pt x="6850117" y="98527"/>
                </a:cubicBezTo>
                <a:cubicBezTo>
                  <a:pt x="6831080" y="100858"/>
                  <a:pt x="6814362" y="103581"/>
                  <a:pt x="6799963" y="106694"/>
                </a:cubicBezTo>
                <a:cubicBezTo>
                  <a:pt x="6785563" y="109807"/>
                  <a:pt x="6775813" y="111558"/>
                  <a:pt x="6770709" y="111949"/>
                </a:cubicBezTo>
                <a:cubicBezTo>
                  <a:pt x="6765605" y="112340"/>
                  <a:pt x="6758107" y="109208"/>
                  <a:pt x="6748217" y="102554"/>
                </a:cubicBezTo>
                <a:cubicBezTo>
                  <a:pt x="6738327" y="95900"/>
                  <a:pt x="6739631" y="92573"/>
                  <a:pt x="6752133" y="92573"/>
                </a:cubicBezTo>
                <a:cubicBezTo>
                  <a:pt x="6762811" y="92573"/>
                  <a:pt x="6775710" y="91414"/>
                  <a:pt x="6790829" y="89095"/>
                </a:cubicBezTo>
                <a:cubicBezTo>
                  <a:pt x="6805947" y="86775"/>
                  <a:pt x="6831933" y="83092"/>
                  <a:pt x="6868787" y="78044"/>
                </a:cubicBezTo>
                <a:cubicBezTo>
                  <a:pt x="6905640" y="72996"/>
                  <a:pt x="6931936" y="68510"/>
                  <a:pt x="6947675" y="64584"/>
                </a:cubicBezTo>
                <a:cubicBezTo>
                  <a:pt x="6951609" y="63603"/>
                  <a:pt x="6955373" y="63004"/>
                  <a:pt x="6958963" y="62788"/>
                </a:cubicBezTo>
                <a:close/>
                <a:moveTo>
                  <a:pt x="6291031" y="59118"/>
                </a:moveTo>
                <a:cubicBezTo>
                  <a:pt x="6292471" y="59301"/>
                  <a:pt x="6294265" y="59858"/>
                  <a:pt x="6296412" y="60789"/>
                </a:cubicBezTo>
                <a:cubicBezTo>
                  <a:pt x="6305001" y="64516"/>
                  <a:pt x="6311639" y="68482"/>
                  <a:pt x="6316327" y="72686"/>
                </a:cubicBezTo>
                <a:cubicBezTo>
                  <a:pt x="6321015" y="76891"/>
                  <a:pt x="6321325" y="81021"/>
                  <a:pt x="6317257" y="85076"/>
                </a:cubicBezTo>
                <a:cubicBezTo>
                  <a:pt x="6313190" y="89132"/>
                  <a:pt x="6309425" y="96161"/>
                  <a:pt x="6305965" y="106163"/>
                </a:cubicBezTo>
                <a:cubicBezTo>
                  <a:pt x="6302505" y="116166"/>
                  <a:pt x="6297994" y="124593"/>
                  <a:pt x="6292431" y="131446"/>
                </a:cubicBezTo>
                <a:cubicBezTo>
                  <a:pt x="6286869" y="138298"/>
                  <a:pt x="6282633" y="139082"/>
                  <a:pt x="6279725" y="133799"/>
                </a:cubicBezTo>
                <a:cubicBezTo>
                  <a:pt x="6276816" y="128515"/>
                  <a:pt x="6275747" y="124541"/>
                  <a:pt x="6276516" y="121874"/>
                </a:cubicBezTo>
                <a:lnTo>
                  <a:pt x="6233494" y="129943"/>
                </a:lnTo>
                <a:lnTo>
                  <a:pt x="6245336" y="134757"/>
                </a:lnTo>
                <a:cubicBezTo>
                  <a:pt x="6249876" y="137789"/>
                  <a:pt x="6250868" y="140837"/>
                  <a:pt x="6248313" y="143901"/>
                </a:cubicBezTo>
                <a:cubicBezTo>
                  <a:pt x="6245758" y="146964"/>
                  <a:pt x="6242757" y="150474"/>
                  <a:pt x="6239309" y="154430"/>
                </a:cubicBezTo>
                <a:cubicBezTo>
                  <a:pt x="6273440" y="150647"/>
                  <a:pt x="6293398" y="147367"/>
                  <a:pt x="6299184" y="144589"/>
                </a:cubicBezTo>
                <a:cubicBezTo>
                  <a:pt x="6304970" y="141811"/>
                  <a:pt x="6311314" y="141650"/>
                  <a:pt x="6318216" y="144105"/>
                </a:cubicBezTo>
                <a:cubicBezTo>
                  <a:pt x="6325117" y="146561"/>
                  <a:pt x="6331591" y="149848"/>
                  <a:pt x="6337638" y="153965"/>
                </a:cubicBezTo>
                <a:cubicBezTo>
                  <a:pt x="6343684" y="158083"/>
                  <a:pt x="6345324" y="162157"/>
                  <a:pt x="6342558" y="166188"/>
                </a:cubicBezTo>
                <a:cubicBezTo>
                  <a:pt x="6339793" y="170218"/>
                  <a:pt x="6338031" y="178655"/>
                  <a:pt x="6337275" y="191498"/>
                </a:cubicBezTo>
                <a:cubicBezTo>
                  <a:pt x="6336519" y="204340"/>
                  <a:pt x="6335740" y="218618"/>
                  <a:pt x="6334940" y="234332"/>
                </a:cubicBezTo>
                <a:cubicBezTo>
                  <a:pt x="6334140" y="250046"/>
                  <a:pt x="6327855" y="261887"/>
                  <a:pt x="6316085" y="269856"/>
                </a:cubicBezTo>
                <a:cubicBezTo>
                  <a:pt x="6304316" y="277824"/>
                  <a:pt x="6297733" y="277632"/>
                  <a:pt x="6296338" y="269279"/>
                </a:cubicBezTo>
                <a:cubicBezTo>
                  <a:pt x="6294943" y="260926"/>
                  <a:pt x="6290124" y="252344"/>
                  <a:pt x="6281883" y="243532"/>
                </a:cubicBezTo>
                <a:cubicBezTo>
                  <a:pt x="6273642" y="234720"/>
                  <a:pt x="6274522" y="232063"/>
                  <a:pt x="6284525" y="235560"/>
                </a:cubicBezTo>
                <a:cubicBezTo>
                  <a:pt x="6294527" y="239058"/>
                  <a:pt x="6300967" y="240062"/>
                  <a:pt x="6303844" y="238574"/>
                </a:cubicBezTo>
                <a:cubicBezTo>
                  <a:pt x="6306721" y="237086"/>
                  <a:pt x="6309112" y="230857"/>
                  <a:pt x="6311016" y="219887"/>
                </a:cubicBezTo>
                <a:cubicBezTo>
                  <a:pt x="6312920" y="208917"/>
                  <a:pt x="6313307" y="197851"/>
                  <a:pt x="6312179" y="186689"/>
                </a:cubicBezTo>
                <a:cubicBezTo>
                  <a:pt x="6311050" y="175527"/>
                  <a:pt x="6309425" y="168550"/>
                  <a:pt x="6307305" y="165760"/>
                </a:cubicBezTo>
                <a:cubicBezTo>
                  <a:pt x="6305184" y="162969"/>
                  <a:pt x="6298626" y="162157"/>
                  <a:pt x="6287631" y="163323"/>
                </a:cubicBezTo>
                <a:cubicBezTo>
                  <a:pt x="6276637" y="164488"/>
                  <a:pt x="6259345" y="166547"/>
                  <a:pt x="6235755" y="169499"/>
                </a:cubicBezTo>
                <a:cubicBezTo>
                  <a:pt x="6224891" y="189802"/>
                  <a:pt x="6219412" y="199990"/>
                  <a:pt x="6219319" y="200065"/>
                </a:cubicBezTo>
                <a:cubicBezTo>
                  <a:pt x="6219226" y="200139"/>
                  <a:pt x="6232456" y="197652"/>
                  <a:pt x="6259010" y="192605"/>
                </a:cubicBezTo>
                <a:cubicBezTo>
                  <a:pt x="6255984" y="186614"/>
                  <a:pt x="6254061" y="181089"/>
                  <a:pt x="6253243" y="176029"/>
                </a:cubicBezTo>
                <a:cubicBezTo>
                  <a:pt x="6252424" y="170969"/>
                  <a:pt x="6256380" y="170128"/>
                  <a:pt x="6265112" y="173508"/>
                </a:cubicBezTo>
                <a:cubicBezTo>
                  <a:pt x="6273843" y="176888"/>
                  <a:pt x="6280481" y="182357"/>
                  <a:pt x="6285027" y="189916"/>
                </a:cubicBezTo>
                <a:cubicBezTo>
                  <a:pt x="6289573" y="197476"/>
                  <a:pt x="6290034" y="205342"/>
                  <a:pt x="6286413" y="213515"/>
                </a:cubicBezTo>
                <a:cubicBezTo>
                  <a:pt x="6282792" y="221688"/>
                  <a:pt x="6278367" y="222770"/>
                  <a:pt x="6273139" y="216761"/>
                </a:cubicBezTo>
                <a:cubicBezTo>
                  <a:pt x="6267912" y="210752"/>
                  <a:pt x="6264864" y="206365"/>
                  <a:pt x="6263996" y="203599"/>
                </a:cubicBezTo>
                <a:cubicBezTo>
                  <a:pt x="6234007" y="214191"/>
                  <a:pt x="6215931" y="222091"/>
                  <a:pt x="6209766" y="227300"/>
                </a:cubicBezTo>
                <a:cubicBezTo>
                  <a:pt x="6203602" y="232509"/>
                  <a:pt x="6198790" y="230956"/>
                  <a:pt x="6195330" y="222640"/>
                </a:cubicBezTo>
                <a:cubicBezTo>
                  <a:pt x="6191870" y="214324"/>
                  <a:pt x="6192701" y="207937"/>
                  <a:pt x="6197823" y="203478"/>
                </a:cubicBezTo>
                <a:cubicBezTo>
                  <a:pt x="6202945" y="199020"/>
                  <a:pt x="6208166" y="188555"/>
                  <a:pt x="6213487" y="172085"/>
                </a:cubicBezTo>
                <a:lnTo>
                  <a:pt x="6159928" y="178708"/>
                </a:lnTo>
                <a:cubicBezTo>
                  <a:pt x="6160684" y="206266"/>
                  <a:pt x="6160328" y="227421"/>
                  <a:pt x="6158858" y="242174"/>
                </a:cubicBezTo>
                <a:cubicBezTo>
                  <a:pt x="6157388" y="256926"/>
                  <a:pt x="6153091" y="259952"/>
                  <a:pt x="6145966" y="251252"/>
                </a:cubicBezTo>
                <a:cubicBezTo>
                  <a:pt x="6138840" y="242552"/>
                  <a:pt x="6135861" y="234928"/>
                  <a:pt x="6137027" y="228379"/>
                </a:cubicBezTo>
                <a:cubicBezTo>
                  <a:pt x="6138192" y="221831"/>
                  <a:pt x="6138971" y="212380"/>
                  <a:pt x="6139361" y="200027"/>
                </a:cubicBezTo>
                <a:cubicBezTo>
                  <a:pt x="6139752" y="187675"/>
                  <a:pt x="6137613" y="178159"/>
                  <a:pt x="6132943" y="171480"/>
                </a:cubicBezTo>
                <a:cubicBezTo>
                  <a:pt x="6128274" y="164802"/>
                  <a:pt x="6129071" y="161462"/>
                  <a:pt x="6135334" y="161462"/>
                </a:cubicBezTo>
                <a:cubicBezTo>
                  <a:pt x="6140431" y="161462"/>
                  <a:pt x="6144890" y="161847"/>
                  <a:pt x="6148710" y="162616"/>
                </a:cubicBezTo>
                <a:cubicBezTo>
                  <a:pt x="6152530" y="163385"/>
                  <a:pt x="6161611" y="163205"/>
                  <a:pt x="6175954" y="162076"/>
                </a:cubicBezTo>
                <a:cubicBezTo>
                  <a:pt x="6190298" y="160948"/>
                  <a:pt x="6203807" y="159323"/>
                  <a:pt x="6216482" y="157202"/>
                </a:cubicBezTo>
                <a:cubicBezTo>
                  <a:pt x="6220712" y="147181"/>
                  <a:pt x="6221465" y="139154"/>
                  <a:pt x="6218743" y="133120"/>
                </a:cubicBezTo>
                <a:lnTo>
                  <a:pt x="6218741" y="133023"/>
                </a:lnTo>
                <a:lnTo>
                  <a:pt x="6183842" y="141640"/>
                </a:lnTo>
                <a:cubicBezTo>
                  <a:pt x="6178764" y="144028"/>
                  <a:pt x="6174069" y="142174"/>
                  <a:pt x="6169760" y="136078"/>
                </a:cubicBezTo>
                <a:cubicBezTo>
                  <a:pt x="6165450" y="129982"/>
                  <a:pt x="6164659" y="124447"/>
                  <a:pt x="6167388" y="119474"/>
                </a:cubicBezTo>
                <a:cubicBezTo>
                  <a:pt x="6170116" y="114501"/>
                  <a:pt x="6171865" y="109295"/>
                  <a:pt x="6172634" y="103856"/>
                </a:cubicBezTo>
                <a:cubicBezTo>
                  <a:pt x="6173403" y="98418"/>
                  <a:pt x="6172231" y="92062"/>
                  <a:pt x="6169118" y="84788"/>
                </a:cubicBezTo>
                <a:cubicBezTo>
                  <a:pt x="6166004" y="77514"/>
                  <a:pt x="6168315" y="74925"/>
                  <a:pt x="6176047" y="77021"/>
                </a:cubicBezTo>
                <a:cubicBezTo>
                  <a:pt x="6183780" y="79117"/>
                  <a:pt x="6189253" y="81644"/>
                  <a:pt x="6192465" y="84602"/>
                </a:cubicBezTo>
                <a:cubicBezTo>
                  <a:pt x="6195677" y="87560"/>
                  <a:pt x="6196291" y="90806"/>
                  <a:pt x="6194307" y="94341"/>
                </a:cubicBezTo>
                <a:cubicBezTo>
                  <a:pt x="6192323" y="97875"/>
                  <a:pt x="6190977" y="105063"/>
                  <a:pt x="6190270" y="115902"/>
                </a:cubicBezTo>
                <a:cubicBezTo>
                  <a:pt x="6223124" y="114414"/>
                  <a:pt x="6252889" y="112188"/>
                  <a:pt x="6279567" y="109224"/>
                </a:cubicBezTo>
                <a:cubicBezTo>
                  <a:pt x="6287653" y="89727"/>
                  <a:pt x="6290335" y="75849"/>
                  <a:pt x="6287613" y="67589"/>
                </a:cubicBezTo>
                <a:cubicBezTo>
                  <a:pt x="6285571" y="61394"/>
                  <a:pt x="6286711" y="58570"/>
                  <a:pt x="6291031" y="59118"/>
                </a:cubicBezTo>
                <a:close/>
                <a:moveTo>
                  <a:pt x="7406937" y="58222"/>
                </a:moveTo>
                <a:cubicBezTo>
                  <a:pt x="7409497" y="57822"/>
                  <a:pt x="7412273" y="58039"/>
                  <a:pt x="7415265" y="58873"/>
                </a:cubicBezTo>
                <a:cubicBezTo>
                  <a:pt x="7421249" y="60541"/>
                  <a:pt x="7427843" y="64085"/>
                  <a:pt x="7435049" y="69505"/>
                </a:cubicBezTo>
                <a:cubicBezTo>
                  <a:pt x="7442255" y="74925"/>
                  <a:pt x="7442686" y="80832"/>
                  <a:pt x="7436343" y="87225"/>
                </a:cubicBezTo>
                <a:cubicBezTo>
                  <a:pt x="7429999" y="93618"/>
                  <a:pt x="7424607" y="105379"/>
                  <a:pt x="7420167" y="122507"/>
                </a:cubicBezTo>
                <a:cubicBezTo>
                  <a:pt x="7428725" y="132267"/>
                  <a:pt x="7428575" y="137910"/>
                  <a:pt x="7419720" y="139436"/>
                </a:cubicBezTo>
                <a:cubicBezTo>
                  <a:pt x="7410865" y="140961"/>
                  <a:pt x="7395753" y="143876"/>
                  <a:pt x="7374383" y="148179"/>
                </a:cubicBezTo>
                <a:cubicBezTo>
                  <a:pt x="7373615" y="158052"/>
                  <a:pt x="7371128" y="163530"/>
                  <a:pt x="7366923" y="164616"/>
                </a:cubicBezTo>
                <a:cubicBezTo>
                  <a:pt x="7362719" y="165701"/>
                  <a:pt x="7359435" y="162864"/>
                  <a:pt x="7357073" y="156104"/>
                </a:cubicBezTo>
                <a:cubicBezTo>
                  <a:pt x="7354710" y="149345"/>
                  <a:pt x="7352561" y="136872"/>
                  <a:pt x="7350627" y="118684"/>
                </a:cubicBezTo>
                <a:cubicBezTo>
                  <a:pt x="7348692" y="100495"/>
                  <a:pt x="7345769" y="87120"/>
                  <a:pt x="7341855" y="78556"/>
                </a:cubicBezTo>
                <a:cubicBezTo>
                  <a:pt x="7337942" y="69992"/>
                  <a:pt x="7339313" y="66522"/>
                  <a:pt x="7345967" y="68147"/>
                </a:cubicBezTo>
                <a:cubicBezTo>
                  <a:pt x="7352620" y="69772"/>
                  <a:pt x="7357364" y="70938"/>
                  <a:pt x="7360198" y="71645"/>
                </a:cubicBezTo>
                <a:cubicBezTo>
                  <a:pt x="7363033" y="72351"/>
                  <a:pt x="7367258" y="72358"/>
                  <a:pt x="7372877" y="71663"/>
                </a:cubicBezTo>
                <a:cubicBezTo>
                  <a:pt x="7378495" y="70969"/>
                  <a:pt x="7383341" y="69880"/>
                  <a:pt x="7387415" y="68398"/>
                </a:cubicBezTo>
                <a:cubicBezTo>
                  <a:pt x="7391489" y="66916"/>
                  <a:pt x="7395653" y="64541"/>
                  <a:pt x="7399907" y="61273"/>
                </a:cubicBezTo>
                <a:cubicBezTo>
                  <a:pt x="7402035" y="59639"/>
                  <a:pt x="7404377" y="58622"/>
                  <a:pt x="7406937" y="58222"/>
                </a:cubicBezTo>
                <a:close/>
                <a:moveTo>
                  <a:pt x="7514737" y="51371"/>
                </a:moveTo>
                <a:cubicBezTo>
                  <a:pt x="7512871" y="51275"/>
                  <a:pt x="7510133" y="51801"/>
                  <a:pt x="7506524" y="52948"/>
                </a:cubicBezTo>
                <a:cubicBezTo>
                  <a:pt x="7499306" y="55242"/>
                  <a:pt x="7490637" y="57735"/>
                  <a:pt x="7480517" y="60427"/>
                </a:cubicBezTo>
                <a:cubicBezTo>
                  <a:pt x="7479202" y="71055"/>
                  <a:pt x="7477373" y="81374"/>
                  <a:pt x="7475029" y="91383"/>
                </a:cubicBezTo>
                <a:cubicBezTo>
                  <a:pt x="7483524" y="89957"/>
                  <a:pt x="7496423" y="86720"/>
                  <a:pt x="7513723" y="81672"/>
                </a:cubicBezTo>
                <a:cubicBezTo>
                  <a:pt x="7515075" y="75706"/>
                  <a:pt x="7516142" y="70193"/>
                  <a:pt x="7516923" y="65133"/>
                </a:cubicBezTo>
                <a:cubicBezTo>
                  <a:pt x="7517705" y="60073"/>
                  <a:pt x="7517971" y="56204"/>
                  <a:pt x="7517723" y="53525"/>
                </a:cubicBezTo>
                <a:cubicBezTo>
                  <a:pt x="7517599" y="52185"/>
                  <a:pt x="7516604" y="51467"/>
                  <a:pt x="7514737" y="51371"/>
                </a:cubicBezTo>
                <a:close/>
                <a:moveTo>
                  <a:pt x="779670" y="51125"/>
                </a:moveTo>
                <a:cubicBezTo>
                  <a:pt x="774207" y="52204"/>
                  <a:pt x="763544" y="54548"/>
                  <a:pt x="747682" y="58157"/>
                </a:cubicBezTo>
                <a:lnTo>
                  <a:pt x="747682" y="77374"/>
                </a:lnTo>
                <a:cubicBezTo>
                  <a:pt x="753188" y="77474"/>
                  <a:pt x="759358" y="76528"/>
                  <a:pt x="766192" y="74537"/>
                </a:cubicBezTo>
                <a:cubicBezTo>
                  <a:pt x="773026" y="72547"/>
                  <a:pt x="778653" y="73648"/>
                  <a:pt x="783075" y="77839"/>
                </a:cubicBezTo>
                <a:cubicBezTo>
                  <a:pt x="787496" y="82031"/>
                  <a:pt x="784517" y="85362"/>
                  <a:pt x="774136" y="87830"/>
                </a:cubicBezTo>
                <a:cubicBezTo>
                  <a:pt x="763755" y="90298"/>
                  <a:pt x="754937" y="91532"/>
                  <a:pt x="747682" y="91532"/>
                </a:cubicBezTo>
                <a:lnTo>
                  <a:pt x="747682" y="111233"/>
                </a:lnTo>
                <a:cubicBezTo>
                  <a:pt x="753114" y="111320"/>
                  <a:pt x="759256" y="110176"/>
                  <a:pt x="766108" y="107800"/>
                </a:cubicBezTo>
                <a:cubicBezTo>
                  <a:pt x="772960" y="105425"/>
                  <a:pt x="778994" y="106712"/>
                  <a:pt x="784210" y="111661"/>
                </a:cubicBezTo>
                <a:cubicBezTo>
                  <a:pt x="789425" y="116609"/>
                  <a:pt x="786665" y="120522"/>
                  <a:pt x="775931" y="123399"/>
                </a:cubicBezTo>
                <a:cubicBezTo>
                  <a:pt x="765197" y="126277"/>
                  <a:pt x="755780" y="127715"/>
                  <a:pt x="747682" y="127715"/>
                </a:cubicBezTo>
                <a:lnTo>
                  <a:pt x="747682" y="146263"/>
                </a:lnTo>
                <a:cubicBezTo>
                  <a:pt x="754887" y="146325"/>
                  <a:pt x="763318" y="145367"/>
                  <a:pt x="772973" y="143389"/>
                </a:cubicBezTo>
                <a:cubicBezTo>
                  <a:pt x="782628" y="141411"/>
                  <a:pt x="788271" y="141783"/>
                  <a:pt x="789902" y="144505"/>
                </a:cubicBezTo>
                <a:cubicBezTo>
                  <a:pt x="791533" y="147227"/>
                  <a:pt x="793052" y="137904"/>
                  <a:pt x="794460" y="116535"/>
                </a:cubicBezTo>
                <a:cubicBezTo>
                  <a:pt x="795868" y="95166"/>
                  <a:pt x="796205" y="79222"/>
                  <a:pt x="795474" y="68705"/>
                </a:cubicBezTo>
                <a:cubicBezTo>
                  <a:pt x="794742" y="58188"/>
                  <a:pt x="793291" y="52359"/>
                  <a:pt x="791121" y="51218"/>
                </a:cubicBezTo>
                <a:cubicBezTo>
                  <a:pt x="788950" y="50077"/>
                  <a:pt x="785133" y="50046"/>
                  <a:pt x="779670" y="51125"/>
                </a:cubicBezTo>
                <a:close/>
                <a:moveTo>
                  <a:pt x="170070" y="51125"/>
                </a:moveTo>
                <a:cubicBezTo>
                  <a:pt x="164607" y="52204"/>
                  <a:pt x="153944" y="54548"/>
                  <a:pt x="138082" y="58157"/>
                </a:cubicBezTo>
                <a:lnTo>
                  <a:pt x="138082" y="77374"/>
                </a:lnTo>
                <a:cubicBezTo>
                  <a:pt x="143588" y="77474"/>
                  <a:pt x="149758" y="76528"/>
                  <a:pt x="156592" y="74537"/>
                </a:cubicBezTo>
                <a:cubicBezTo>
                  <a:pt x="163426" y="72547"/>
                  <a:pt x="169053" y="73648"/>
                  <a:pt x="173475" y="77839"/>
                </a:cubicBezTo>
                <a:cubicBezTo>
                  <a:pt x="177896" y="82031"/>
                  <a:pt x="174916" y="85362"/>
                  <a:pt x="164536" y="87830"/>
                </a:cubicBezTo>
                <a:cubicBezTo>
                  <a:pt x="154155" y="90298"/>
                  <a:pt x="145337" y="91532"/>
                  <a:pt x="138082" y="91532"/>
                </a:cubicBezTo>
                <a:lnTo>
                  <a:pt x="138082" y="111233"/>
                </a:lnTo>
                <a:cubicBezTo>
                  <a:pt x="143514" y="111320"/>
                  <a:pt x="149656" y="110176"/>
                  <a:pt x="156508" y="107800"/>
                </a:cubicBezTo>
                <a:cubicBezTo>
                  <a:pt x="163361" y="105425"/>
                  <a:pt x="169394" y="106712"/>
                  <a:pt x="174609" y="111661"/>
                </a:cubicBezTo>
                <a:cubicBezTo>
                  <a:pt x="179825" y="116609"/>
                  <a:pt x="177065" y="120522"/>
                  <a:pt x="166331" y="123399"/>
                </a:cubicBezTo>
                <a:cubicBezTo>
                  <a:pt x="155597" y="126277"/>
                  <a:pt x="146180" y="127715"/>
                  <a:pt x="138082" y="127715"/>
                </a:cubicBezTo>
                <a:lnTo>
                  <a:pt x="138082" y="146263"/>
                </a:lnTo>
                <a:cubicBezTo>
                  <a:pt x="145287" y="146325"/>
                  <a:pt x="153718" y="145367"/>
                  <a:pt x="163373" y="143389"/>
                </a:cubicBezTo>
                <a:cubicBezTo>
                  <a:pt x="173028" y="141411"/>
                  <a:pt x="178671" y="141783"/>
                  <a:pt x="180302" y="144505"/>
                </a:cubicBezTo>
                <a:cubicBezTo>
                  <a:pt x="181933" y="147227"/>
                  <a:pt x="183452" y="137904"/>
                  <a:pt x="184860" y="116535"/>
                </a:cubicBezTo>
                <a:cubicBezTo>
                  <a:pt x="186268" y="95166"/>
                  <a:pt x="186606" y="79222"/>
                  <a:pt x="185874" y="68705"/>
                </a:cubicBezTo>
                <a:cubicBezTo>
                  <a:pt x="185142" y="58188"/>
                  <a:pt x="183691" y="52359"/>
                  <a:pt x="181521" y="51218"/>
                </a:cubicBezTo>
                <a:cubicBezTo>
                  <a:pt x="179350" y="50077"/>
                  <a:pt x="175534" y="50046"/>
                  <a:pt x="170070" y="51125"/>
                </a:cubicBezTo>
                <a:close/>
                <a:moveTo>
                  <a:pt x="4798822" y="47725"/>
                </a:moveTo>
                <a:cubicBezTo>
                  <a:pt x="4801494" y="47728"/>
                  <a:pt x="4804612" y="48353"/>
                  <a:pt x="4808177" y="49599"/>
                </a:cubicBezTo>
                <a:cubicBezTo>
                  <a:pt x="4815309" y="52092"/>
                  <a:pt x="4821330" y="55385"/>
                  <a:pt x="4826242" y="59478"/>
                </a:cubicBezTo>
                <a:cubicBezTo>
                  <a:pt x="4832443" y="63273"/>
                  <a:pt x="4834182" y="68330"/>
                  <a:pt x="4831460" y="74649"/>
                </a:cubicBezTo>
                <a:cubicBezTo>
                  <a:pt x="4828738" y="80968"/>
                  <a:pt x="4827376" y="92797"/>
                  <a:pt x="4827376" y="110135"/>
                </a:cubicBezTo>
                <a:cubicBezTo>
                  <a:pt x="4827376" y="127585"/>
                  <a:pt x="4828738" y="152517"/>
                  <a:pt x="4831460" y="184931"/>
                </a:cubicBezTo>
                <a:cubicBezTo>
                  <a:pt x="4834182" y="217344"/>
                  <a:pt x="4831231" y="240620"/>
                  <a:pt x="4822605" y="254759"/>
                </a:cubicBezTo>
                <a:cubicBezTo>
                  <a:pt x="4813979" y="268898"/>
                  <a:pt x="4806910" y="271341"/>
                  <a:pt x="4801397" y="262089"/>
                </a:cubicBezTo>
                <a:cubicBezTo>
                  <a:pt x="4795884" y="252837"/>
                  <a:pt x="4787332" y="244254"/>
                  <a:pt x="4775742" y="236341"/>
                </a:cubicBezTo>
                <a:cubicBezTo>
                  <a:pt x="4764152" y="228429"/>
                  <a:pt x="4764552" y="225055"/>
                  <a:pt x="4776942" y="226221"/>
                </a:cubicBezTo>
                <a:cubicBezTo>
                  <a:pt x="4789332" y="227387"/>
                  <a:pt x="4797310" y="227868"/>
                  <a:pt x="4800876" y="227663"/>
                </a:cubicBezTo>
                <a:cubicBezTo>
                  <a:pt x="4804442" y="227458"/>
                  <a:pt x="4806224" y="213186"/>
                  <a:pt x="4806224" y="184847"/>
                </a:cubicBezTo>
                <a:cubicBezTo>
                  <a:pt x="4806224" y="154759"/>
                  <a:pt x="4805263" y="129536"/>
                  <a:pt x="4803341" y="109177"/>
                </a:cubicBezTo>
                <a:cubicBezTo>
                  <a:pt x="4801419" y="88819"/>
                  <a:pt x="4799425" y="76897"/>
                  <a:pt x="4797360" y="73412"/>
                </a:cubicBezTo>
                <a:cubicBezTo>
                  <a:pt x="4795295" y="69927"/>
                  <a:pt x="4791596" y="69133"/>
                  <a:pt x="4786263" y="71031"/>
                </a:cubicBezTo>
                <a:cubicBezTo>
                  <a:pt x="4780930" y="72928"/>
                  <a:pt x="4774685" y="75263"/>
                  <a:pt x="4767529" y="78035"/>
                </a:cubicBezTo>
                <a:cubicBezTo>
                  <a:pt x="4760373" y="80807"/>
                  <a:pt x="4752776" y="78670"/>
                  <a:pt x="4744740" y="71626"/>
                </a:cubicBezTo>
                <a:cubicBezTo>
                  <a:pt x="4736703" y="64581"/>
                  <a:pt x="4738545" y="61059"/>
                  <a:pt x="4750265" y="61059"/>
                </a:cubicBezTo>
                <a:cubicBezTo>
                  <a:pt x="4759120" y="61059"/>
                  <a:pt x="4767426" y="59766"/>
                  <a:pt x="4775184" y="57180"/>
                </a:cubicBezTo>
                <a:cubicBezTo>
                  <a:pt x="4782942" y="54594"/>
                  <a:pt x="4788597" y="52061"/>
                  <a:pt x="4792151" y="49581"/>
                </a:cubicBezTo>
                <a:cubicBezTo>
                  <a:pt x="4793927" y="48341"/>
                  <a:pt x="4796151" y="47722"/>
                  <a:pt x="4798822" y="47725"/>
                </a:cubicBezTo>
                <a:close/>
                <a:moveTo>
                  <a:pt x="4475526" y="47023"/>
                </a:moveTo>
                <a:cubicBezTo>
                  <a:pt x="4479940" y="47764"/>
                  <a:pt x="4484570" y="49668"/>
                  <a:pt x="4489416" y="52734"/>
                </a:cubicBezTo>
                <a:cubicBezTo>
                  <a:pt x="4499108" y="58867"/>
                  <a:pt x="4507415" y="66215"/>
                  <a:pt x="4514335" y="74779"/>
                </a:cubicBezTo>
                <a:cubicBezTo>
                  <a:pt x="4521256" y="83343"/>
                  <a:pt x="4517693" y="88071"/>
                  <a:pt x="4503648" y="88964"/>
                </a:cubicBezTo>
                <a:cubicBezTo>
                  <a:pt x="4489602" y="89857"/>
                  <a:pt x="4477128" y="93231"/>
                  <a:pt x="4466227" y="99085"/>
                </a:cubicBezTo>
                <a:cubicBezTo>
                  <a:pt x="4455325" y="104939"/>
                  <a:pt x="4454153" y="101447"/>
                  <a:pt x="4462710" y="88611"/>
                </a:cubicBezTo>
                <a:cubicBezTo>
                  <a:pt x="4471268" y="75775"/>
                  <a:pt x="4472849" y="69356"/>
                  <a:pt x="4467454" y="69356"/>
                </a:cubicBezTo>
                <a:cubicBezTo>
                  <a:pt x="4460707" y="69356"/>
                  <a:pt x="4444808" y="70897"/>
                  <a:pt x="4419755" y="73979"/>
                </a:cubicBezTo>
                <a:cubicBezTo>
                  <a:pt x="4394702" y="77061"/>
                  <a:pt x="4374542" y="79774"/>
                  <a:pt x="4359275" y="82118"/>
                </a:cubicBezTo>
                <a:cubicBezTo>
                  <a:pt x="4344008" y="84462"/>
                  <a:pt x="4333472" y="85957"/>
                  <a:pt x="4327668" y="86602"/>
                </a:cubicBezTo>
                <a:cubicBezTo>
                  <a:pt x="4322546" y="101956"/>
                  <a:pt x="4316192" y="113425"/>
                  <a:pt x="4308608" y="121009"/>
                </a:cubicBezTo>
                <a:cubicBezTo>
                  <a:pt x="4301024" y="128593"/>
                  <a:pt x="4295043" y="128097"/>
                  <a:pt x="4290665" y="119521"/>
                </a:cubicBezTo>
                <a:cubicBezTo>
                  <a:pt x="4286287" y="110944"/>
                  <a:pt x="4286451" y="103429"/>
                  <a:pt x="4291158" y="96973"/>
                </a:cubicBezTo>
                <a:cubicBezTo>
                  <a:pt x="4295865" y="90518"/>
                  <a:pt x="4299576" y="83613"/>
                  <a:pt x="4302292" y="76258"/>
                </a:cubicBezTo>
                <a:cubicBezTo>
                  <a:pt x="4305008" y="68904"/>
                  <a:pt x="4307337" y="61803"/>
                  <a:pt x="4309278" y="54957"/>
                </a:cubicBezTo>
                <a:cubicBezTo>
                  <a:pt x="4311219" y="48111"/>
                  <a:pt x="4316946" y="53643"/>
                  <a:pt x="4326458" y="71552"/>
                </a:cubicBezTo>
                <a:cubicBezTo>
                  <a:pt x="4338079" y="70845"/>
                  <a:pt x="4349982" y="69508"/>
                  <a:pt x="4362168" y="67542"/>
                </a:cubicBezTo>
                <a:cubicBezTo>
                  <a:pt x="4374353" y="65577"/>
                  <a:pt x="4392203" y="62668"/>
                  <a:pt x="4415718" y="58817"/>
                </a:cubicBezTo>
                <a:cubicBezTo>
                  <a:pt x="4439233" y="54966"/>
                  <a:pt x="4454971" y="51457"/>
                  <a:pt x="4462934" y="48288"/>
                </a:cubicBezTo>
                <a:cubicBezTo>
                  <a:pt x="4466915" y="46703"/>
                  <a:pt x="4471112" y="46282"/>
                  <a:pt x="4475526" y="47023"/>
                </a:cubicBezTo>
                <a:close/>
                <a:moveTo>
                  <a:pt x="1762154" y="46654"/>
                </a:moveTo>
                <a:cubicBezTo>
                  <a:pt x="1768250" y="46669"/>
                  <a:pt x="1774400" y="49818"/>
                  <a:pt x="1780605" y="56101"/>
                </a:cubicBezTo>
                <a:cubicBezTo>
                  <a:pt x="1788877" y="64479"/>
                  <a:pt x="1788173" y="69170"/>
                  <a:pt x="1778493" y="70175"/>
                </a:cubicBezTo>
                <a:cubicBezTo>
                  <a:pt x="1768813" y="71179"/>
                  <a:pt x="1760879" y="71877"/>
                  <a:pt x="1754690" y="72268"/>
                </a:cubicBezTo>
                <a:cubicBezTo>
                  <a:pt x="1748501" y="72658"/>
                  <a:pt x="1738319" y="73331"/>
                  <a:pt x="1724143" y="74286"/>
                </a:cubicBezTo>
                <a:cubicBezTo>
                  <a:pt x="1733482" y="77449"/>
                  <a:pt x="1736976" y="82766"/>
                  <a:pt x="1734626" y="90239"/>
                </a:cubicBezTo>
                <a:cubicBezTo>
                  <a:pt x="1732276" y="97711"/>
                  <a:pt x="1731293" y="112786"/>
                  <a:pt x="1731677" y="135464"/>
                </a:cubicBezTo>
                <a:cubicBezTo>
                  <a:pt x="1732062" y="158142"/>
                  <a:pt x="1733038" y="178333"/>
                  <a:pt x="1734607" y="196037"/>
                </a:cubicBezTo>
                <a:cubicBezTo>
                  <a:pt x="1736176" y="213741"/>
                  <a:pt x="1735739" y="227077"/>
                  <a:pt x="1733296" y="236044"/>
                </a:cubicBezTo>
                <a:cubicBezTo>
                  <a:pt x="1730852" y="245011"/>
                  <a:pt x="1726183" y="253519"/>
                  <a:pt x="1719287" y="261568"/>
                </a:cubicBezTo>
                <a:cubicBezTo>
                  <a:pt x="1712392" y="269617"/>
                  <a:pt x="1707257" y="269719"/>
                  <a:pt x="1703884" y="261875"/>
                </a:cubicBezTo>
                <a:cubicBezTo>
                  <a:pt x="1700510" y="254030"/>
                  <a:pt x="1693680" y="245253"/>
                  <a:pt x="1683392" y="235541"/>
                </a:cubicBezTo>
                <a:cubicBezTo>
                  <a:pt x="1673104" y="225830"/>
                  <a:pt x="1673256" y="222141"/>
                  <a:pt x="1683848" y="224472"/>
                </a:cubicBezTo>
                <a:cubicBezTo>
                  <a:pt x="1694439" y="226804"/>
                  <a:pt x="1701276" y="227874"/>
                  <a:pt x="1704358" y="227681"/>
                </a:cubicBezTo>
                <a:cubicBezTo>
                  <a:pt x="1707440" y="227489"/>
                  <a:pt x="1709344" y="223970"/>
                  <a:pt x="1710069" y="217124"/>
                </a:cubicBezTo>
                <a:cubicBezTo>
                  <a:pt x="1710795" y="210278"/>
                  <a:pt x="1711158" y="198744"/>
                  <a:pt x="1711158" y="182521"/>
                </a:cubicBezTo>
                <a:cubicBezTo>
                  <a:pt x="1711158" y="166250"/>
                  <a:pt x="1710773" y="145683"/>
                  <a:pt x="1710004" y="120823"/>
                </a:cubicBezTo>
                <a:cubicBezTo>
                  <a:pt x="1709235" y="95962"/>
                  <a:pt x="1707189" y="81529"/>
                  <a:pt x="1703865" y="77523"/>
                </a:cubicBezTo>
                <a:cubicBezTo>
                  <a:pt x="1671197" y="80599"/>
                  <a:pt x="1649158" y="83507"/>
                  <a:pt x="1637748" y="86248"/>
                </a:cubicBezTo>
                <a:cubicBezTo>
                  <a:pt x="1626338" y="88989"/>
                  <a:pt x="1616264" y="86645"/>
                  <a:pt x="1607527" y="79216"/>
                </a:cubicBezTo>
                <a:cubicBezTo>
                  <a:pt x="1598789" y="71787"/>
                  <a:pt x="1601056" y="68073"/>
                  <a:pt x="1614326" y="68073"/>
                </a:cubicBezTo>
                <a:cubicBezTo>
                  <a:pt x="1625910" y="68073"/>
                  <a:pt x="1641084" y="66922"/>
                  <a:pt x="1659849" y="64622"/>
                </a:cubicBezTo>
                <a:cubicBezTo>
                  <a:pt x="1678614" y="62321"/>
                  <a:pt x="1697323" y="59614"/>
                  <a:pt x="1715976" y="56501"/>
                </a:cubicBezTo>
                <a:cubicBezTo>
                  <a:pt x="1734629" y="53388"/>
                  <a:pt x="1747996" y="50449"/>
                  <a:pt x="1756076" y="47683"/>
                </a:cubicBezTo>
                <a:cubicBezTo>
                  <a:pt x="1758096" y="46992"/>
                  <a:pt x="1760122" y="46649"/>
                  <a:pt x="1762154" y="46654"/>
                </a:cubicBezTo>
                <a:close/>
                <a:moveTo>
                  <a:pt x="2579533" y="46009"/>
                </a:moveTo>
                <a:cubicBezTo>
                  <a:pt x="2571111" y="47534"/>
                  <a:pt x="2562957" y="49472"/>
                  <a:pt x="2555069" y="51822"/>
                </a:cubicBezTo>
                <a:cubicBezTo>
                  <a:pt x="2547181" y="54173"/>
                  <a:pt x="2540856" y="53401"/>
                  <a:pt x="2536093" y="49506"/>
                </a:cubicBezTo>
                <a:cubicBezTo>
                  <a:pt x="2531976" y="54393"/>
                  <a:pt x="2527988" y="58467"/>
                  <a:pt x="2524131" y="61729"/>
                </a:cubicBezTo>
                <a:cubicBezTo>
                  <a:pt x="2528633" y="63205"/>
                  <a:pt x="2533489" y="65744"/>
                  <a:pt x="2538698" y="69347"/>
                </a:cubicBezTo>
                <a:cubicBezTo>
                  <a:pt x="2543907" y="72950"/>
                  <a:pt x="2549270" y="76407"/>
                  <a:pt x="2554790" y="79718"/>
                </a:cubicBezTo>
                <a:cubicBezTo>
                  <a:pt x="2564786" y="69065"/>
                  <a:pt x="2571685" y="60851"/>
                  <a:pt x="2575486" y="55078"/>
                </a:cubicBezTo>
                <a:cubicBezTo>
                  <a:pt x="2579288" y="49305"/>
                  <a:pt x="2580636" y="46282"/>
                  <a:pt x="2579533" y="46009"/>
                </a:cubicBezTo>
                <a:close/>
                <a:moveTo>
                  <a:pt x="5899339" y="43309"/>
                </a:moveTo>
                <a:cubicBezTo>
                  <a:pt x="5901754" y="43292"/>
                  <a:pt x="5904154" y="43981"/>
                  <a:pt x="5906538" y="45376"/>
                </a:cubicBezTo>
                <a:cubicBezTo>
                  <a:pt x="5911307" y="48167"/>
                  <a:pt x="5915992" y="51109"/>
                  <a:pt x="5920593" y="54204"/>
                </a:cubicBezTo>
                <a:cubicBezTo>
                  <a:pt x="5925195" y="57298"/>
                  <a:pt x="5925281" y="61118"/>
                  <a:pt x="5920854" y="65663"/>
                </a:cubicBezTo>
                <a:cubicBezTo>
                  <a:pt x="5916426" y="70209"/>
                  <a:pt x="5912414" y="78987"/>
                  <a:pt x="5908817" y="91997"/>
                </a:cubicBezTo>
                <a:cubicBezTo>
                  <a:pt x="5917387" y="100306"/>
                  <a:pt x="5917117" y="105218"/>
                  <a:pt x="5908008" y="106731"/>
                </a:cubicBezTo>
                <a:cubicBezTo>
                  <a:pt x="5898899" y="108244"/>
                  <a:pt x="5888663" y="110030"/>
                  <a:pt x="5877303" y="112089"/>
                </a:cubicBezTo>
                <a:cubicBezTo>
                  <a:pt x="5888974" y="114755"/>
                  <a:pt x="5893839" y="118160"/>
                  <a:pt x="5891897" y="122302"/>
                </a:cubicBezTo>
                <a:cubicBezTo>
                  <a:pt x="5889956" y="126444"/>
                  <a:pt x="5888986" y="134041"/>
                  <a:pt x="5888986" y="145091"/>
                </a:cubicBezTo>
                <a:cubicBezTo>
                  <a:pt x="5893426" y="144471"/>
                  <a:pt x="5897835" y="143147"/>
                  <a:pt x="5902213" y="141119"/>
                </a:cubicBezTo>
                <a:cubicBezTo>
                  <a:pt x="5906591" y="139092"/>
                  <a:pt x="5912094" y="139975"/>
                  <a:pt x="5918724" y="143770"/>
                </a:cubicBezTo>
                <a:cubicBezTo>
                  <a:pt x="5925353" y="147565"/>
                  <a:pt x="5924525" y="151280"/>
                  <a:pt x="5916240" y="154914"/>
                </a:cubicBezTo>
                <a:cubicBezTo>
                  <a:pt x="5907955" y="158548"/>
                  <a:pt x="5898871" y="160693"/>
                  <a:pt x="5888986" y="161351"/>
                </a:cubicBezTo>
                <a:lnTo>
                  <a:pt x="5888986" y="197628"/>
                </a:lnTo>
                <a:cubicBezTo>
                  <a:pt x="5900408" y="193894"/>
                  <a:pt x="5911239" y="190819"/>
                  <a:pt x="5921477" y="188400"/>
                </a:cubicBezTo>
                <a:cubicBezTo>
                  <a:pt x="5931715" y="185982"/>
                  <a:pt x="5932022" y="188636"/>
                  <a:pt x="5922398" y="196362"/>
                </a:cubicBezTo>
                <a:cubicBezTo>
                  <a:pt x="5912773" y="204089"/>
                  <a:pt x="5896142" y="212600"/>
                  <a:pt x="5872503" y="221896"/>
                </a:cubicBezTo>
                <a:cubicBezTo>
                  <a:pt x="5848865" y="231191"/>
                  <a:pt x="5833947" y="237858"/>
                  <a:pt x="5827752" y="241895"/>
                </a:cubicBezTo>
                <a:cubicBezTo>
                  <a:pt x="5821557" y="245932"/>
                  <a:pt x="5814429" y="243457"/>
                  <a:pt x="5806368" y="234472"/>
                </a:cubicBezTo>
                <a:cubicBezTo>
                  <a:pt x="5798306" y="225486"/>
                  <a:pt x="5798579" y="220994"/>
                  <a:pt x="5807186" y="220994"/>
                </a:cubicBezTo>
                <a:cubicBezTo>
                  <a:pt x="5813673" y="220994"/>
                  <a:pt x="5822212" y="219015"/>
                  <a:pt x="5832803" y="215059"/>
                </a:cubicBezTo>
                <a:cubicBezTo>
                  <a:pt x="5832047" y="201640"/>
                  <a:pt x="5830903" y="189020"/>
                  <a:pt x="5829371" y="177201"/>
                </a:cubicBezTo>
                <a:cubicBezTo>
                  <a:pt x="5827839" y="165381"/>
                  <a:pt x="5825306" y="156492"/>
                  <a:pt x="5821771" y="150533"/>
                </a:cubicBezTo>
                <a:cubicBezTo>
                  <a:pt x="5818237" y="144573"/>
                  <a:pt x="5819958" y="142198"/>
                  <a:pt x="5826934" y="143408"/>
                </a:cubicBezTo>
                <a:cubicBezTo>
                  <a:pt x="5833910" y="144617"/>
                  <a:pt x="5840158" y="146170"/>
                  <a:pt x="5845677" y="148068"/>
                </a:cubicBezTo>
                <a:cubicBezTo>
                  <a:pt x="5851196" y="149965"/>
                  <a:pt x="5853174" y="153928"/>
                  <a:pt x="5851611" y="159955"/>
                </a:cubicBezTo>
                <a:cubicBezTo>
                  <a:pt x="5850049" y="165983"/>
                  <a:pt x="5849981" y="182428"/>
                  <a:pt x="5851407" y="209292"/>
                </a:cubicBezTo>
                <a:lnTo>
                  <a:pt x="5870159" y="204306"/>
                </a:lnTo>
                <a:cubicBezTo>
                  <a:pt x="5870159" y="173548"/>
                  <a:pt x="5869964" y="153736"/>
                  <a:pt x="5869573" y="144868"/>
                </a:cubicBezTo>
                <a:cubicBezTo>
                  <a:pt x="5869182" y="136000"/>
                  <a:pt x="5868045" y="126395"/>
                  <a:pt x="5866159" y="116051"/>
                </a:cubicBezTo>
                <a:lnTo>
                  <a:pt x="5862811" y="116870"/>
                </a:lnTo>
                <a:cubicBezTo>
                  <a:pt x="5860256" y="126432"/>
                  <a:pt x="5856194" y="126534"/>
                  <a:pt x="5850625" y="117177"/>
                </a:cubicBezTo>
                <a:cubicBezTo>
                  <a:pt x="5845057" y="107819"/>
                  <a:pt x="5841122" y="98539"/>
                  <a:pt x="5838822" y="89336"/>
                </a:cubicBezTo>
                <a:cubicBezTo>
                  <a:pt x="5836521" y="80134"/>
                  <a:pt x="5833582" y="72537"/>
                  <a:pt x="5830003" y="66547"/>
                </a:cubicBezTo>
                <a:cubicBezTo>
                  <a:pt x="5826425" y="60557"/>
                  <a:pt x="5827774" y="57562"/>
                  <a:pt x="5834050" y="57562"/>
                </a:cubicBezTo>
                <a:cubicBezTo>
                  <a:pt x="5837969" y="57562"/>
                  <a:pt x="5841621" y="57559"/>
                  <a:pt x="5845007" y="57552"/>
                </a:cubicBezTo>
                <a:cubicBezTo>
                  <a:pt x="5848393" y="57546"/>
                  <a:pt x="5855856" y="56247"/>
                  <a:pt x="5867397" y="53655"/>
                </a:cubicBezTo>
                <a:cubicBezTo>
                  <a:pt x="5878937" y="51063"/>
                  <a:pt x="5887153" y="48337"/>
                  <a:pt x="5892046" y="45479"/>
                </a:cubicBezTo>
                <a:cubicBezTo>
                  <a:pt x="5894493" y="44049"/>
                  <a:pt x="5896923" y="43326"/>
                  <a:pt x="5899339" y="43309"/>
                </a:cubicBezTo>
                <a:close/>
                <a:moveTo>
                  <a:pt x="4699600" y="41801"/>
                </a:moveTo>
                <a:cubicBezTo>
                  <a:pt x="4701295" y="41630"/>
                  <a:pt x="4703548" y="41842"/>
                  <a:pt x="4706361" y="42437"/>
                </a:cubicBezTo>
                <a:cubicBezTo>
                  <a:pt x="4716481" y="43280"/>
                  <a:pt x="4724394" y="45938"/>
                  <a:pt x="4730099" y="50409"/>
                </a:cubicBezTo>
                <a:cubicBezTo>
                  <a:pt x="4735804" y="54880"/>
                  <a:pt x="4737432" y="60904"/>
                  <a:pt x="4734982" y="68482"/>
                </a:cubicBezTo>
                <a:cubicBezTo>
                  <a:pt x="4732533" y="76060"/>
                  <a:pt x="4727649" y="77960"/>
                  <a:pt x="4720332" y="74184"/>
                </a:cubicBezTo>
                <a:cubicBezTo>
                  <a:pt x="4713015" y="70407"/>
                  <a:pt x="4706044" y="63577"/>
                  <a:pt x="4699422" y="53692"/>
                </a:cubicBezTo>
                <a:cubicBezTo>
                  <a:pt x="4694454" y="46279"/>
                  <a:pt x="4694514" y="42315"/>
                  <a:pt x="4699600" y="41801"/>
                </a:cubicBezTo>
                <a:close/>
                <a:moveTo>
                  <a:pt x="5093283" y="40486"/>
                </a:moveTo>
                <a:cubicBezTo>
                  <a:pt x="5096426" y="41136"/>
                  <a:pt x="5099720" y="42716"/>
                  <a:pt x="5103164" y="45228"/>
                </a:cubicBezTo>
                <a:cubicBezTo>
                  <a:pt x="5110054" y="50250"/>
                  <a:pt x="5108959" y="54932"/>
                  <a:pt x="5099881" y="59273"/>
                </a:cubicBezTo>
                <a:cubicBezTo>
                  <a:pt x="5090802" y="63614"/>
                  <a:pt x="5081832" y="66556"/>
                  <a:pt x="5072971" y="68101"/>
                </a:cubicBezTo>
                <a:cubicBezTo>
                  <a:pt x="5064109" y="69645"/>
                  <a:pt x="5056702" y="70823"/>
                  <a:pt x="5050749" y="71635"/>
                </a:cubicBezTo>
                <a:cubicBezTo>
                  <a:pt x="5044796" y="72448"/>
                  <a:pt x="5037593" y="71176"/>
                  <a:pt x="5029141" y="67821"/>
                </a:cubicBezTo>
                <a:cubicBezTo>
                  <a:pt x="5020688" y="64467"/>
                  <a:pt x="5020748" y="61168"/>
                  <a:pt x="5029317" y="57924"/>
                </a:cubicBezTo>
                <a:cubicBezTo>
                  <a:pt x="5037887" y="54681"/>
                  <a:pt x="5047710" y="51875"/>
                  <a:pt x="5058785" y="49506"/>
                </a:cubicBezTo>
                <a:cubicBezTo>
                  <a:pt x="5070121" y="46480"/>
                  <a:pt x="5078629" y="43755"/>
                  <a:pt x="5084309" y="41330"/>
                </a:cubicBezTo>
                <a:cubicBezTo>
                  <a:pt x="5087150" y="40118"/>
                  <a:pt x="5090141" y="39836"/>
                  <a:pt x="5093283" y="40486"/>
                </a:cubicBezTo>
                <a:close/>
                <a:moveTo>
                  <a:pt x="6025452" y="37740"/>
                </a:moveTo>
                <a:cubicBezTo>
                  <a:pt x="6033073" y="36927"/>
                  <a:pt x="6038304" y="39026"/>
                  <a:pt x="6041144" y="44037"/>
                </a:cubicBezTo>
                <a:cubicBezTo>
                  <a:pt x="6043984" y="49047"/>
                  <a:pt x="6039659" y="53351"/>
                  <a:pt x="6028168" y="56948"/>
                </a:cubicBezTo>
                <a:cubicBezTo>
                  <a:pt x="6016678" y="60544"/>
                  <a:pt x="5994406" y="65282"/>
                  <a:pt x="5961354" y="71161"/>
                </a:cubicBezTo>
                <a:lnTo>
                  <a:pt x="5961354" y="113577"/>
                </a:lnTo>
                <a:cubicBezTo>
                  <a:pt x="5987436" y="107537"/>
                  <a:pt x="6003642" y="102719"/>
                  <a:pt x="6009974" y="99122"/>
                </a:cubicBezTo>
                <a:cubicBezTo>
                  <a:pt x="6016305" y="95525"/>
                  <a:pt x="6022023" y="94998"/>
                  <a:pt x="6027126" y="97541"/>
                </a:cubicBezTo>
                <a:cubicBezTo>
                  <a:pt x="6032230" y="100083"/>
                  <a:pt x="6037330" y="103680"/>
                  <a:pt x="6042428" y="108331"/>
                </a:cubicBezTo>
                <a:cubicBezTo>
                  <a:pt x="6047525" y="112982"/>
                  <a:pt x="6047872" y="117310"/>
                  <a:pt x="6043470" y="121316"/>
                </a:cubicBezTo>
                <a:cubicBezTo>
                  <a:pt x="6039067" y="125322"/>
                  <a:pt x="6035042" y="135424"/>
                  <a:pt x="6031396" y="151621"/>
                </a:cubicBezTo>
                <a:cubicBezTo>
                  <a:pt x="6042298" y="163254"/>
                  <a:pt x="6040620" y="169763"/>
                  <a:pt x="6026364" y="171145"/>
                </a:cubicBezTo>
                <a:cubicBezTo>
                  <a:pt x="6012107" y="172528"/>
                  <a:pt x="5990437" y="176128"/>
                  <a:pt x="5961354" y="181945"/>
                </a:cubicBezTo>
                <a:lnTo>
                  <a:pt x="5961354" y="219877"/>
                </a:lnTo>
                <a:cubicBezTo>
                  <a:pt x="5961354" y="222159"/>
                  <a:pt x="5966150" y="222370"/>
                  <a:pt x="5975743" y="220510"/>
                </a:cubicBezTo>
                <a:cubicBezTo>
                  <a:pt x="5985336" y="218649"/>
                  <a:pt x="5999556" y="215341"/>
                  <a:pt x="6018401" y="210585"/>
                </a:cubicBezTo>
                <a:cubicBezTo>
                  <a:pt x="6037247" y="205829"/>
                  <a:pt x="6050229" y="204734"/>
                  <a:pt x="6057348" y="207301"/>
                </a:cubicBezTo>
                <a:cubicBezTo>
                  <a:pt x="6064467" y="209869"/>
                  <a:pt x="6069316" y="214368"/>
                  <a:pt x="6071896" y="220798"/>
                </a:cubicBezTo>
                <a:cubicBezTo>
                  <a:pt x="6074475" y="227229"/>
                  <a:pt x="6071868" y="230249"/>
                  <a:pt x="6064073" y="229858"/>
                </a:cubicBezTo>
                <a:cubicBezTo>
                  <a:pt x="6056278" y="229467"/>
                  <a:pt x="6043897" y="230047"/>
                  <a:pt x="6026931" y="231598"/>
                </a:cubicBezTo>
                <a:cubicBezTo>
                  <a:pt x="6009965" y="233148"/>
                  <a:pt x="5995045" y="235250"/>
                  <a:pt x="5982171" y="237904"/>
                </a:cubicBezTo>
                <a:cubicBezTo>
                  <a:pt x="5969297" y="240558"/>
                  <a:pt x="5960107" y="243870"/>
                  <a:pt x="5954601" y="247838"/>
                </a:cubicBezTo>
                <a:cubicBezTo>
                  <a:pt x="5949094" y="251807"/>
                  <a:pt x="5944152" y="250365"/>
                  <a:pt x="5939774" y="243513"/>
                </a:cubicBezTo>
                <a:cubicBezTo>
                  <a:pt x="5935395" y="236661"/>
                  <a:pt x="5934372" y="229784"/>
                  <a:pt x="5936704" y="222882"/>
                </a:cubicBezTo>
                <a:cubicBezTo>
                  <a:pt x="5939036" y="215980"/>
                  <a:pt x="5940397" y="197234"/>
                  <a:pt x="5940787" y="166643"/>
                </a:cubicBezTo>
                <a:cubicBezTo>
                  <a:pt x="5941178" y="136053"/>
                  <a:pt x="5941181" y="112380"/>
                  <a:pt x="5940797" y="95624"/>
                </a:cubicBezTo>
                <a:cubicBezTo>
                  <a:pt x="5940412" y="78869"/>
                  <a:pt x="5938465" y="67363"/>
                  <a:pt x="5934955" y="61106"/>
                </a:cubicBezTo>
                <a:cubicBezTo>
                  <a:pt x="5931446" y="54849"/>
                  <a:pt x="5932828" y="51720"/>
                  <a:pt x="5939104" y="51720"/>
                </a:cubicBezTo>
                <a:cubicBezTo>
                  <a:pt x="5944040" y="51720"/>
                  <a:pt x="5948182" y="51912"/>
                  <a:pt x="5951531" y="52297"/>
                </a:cubicBezTo>
                <a:cubicBezTo>
                  <a:pt x="5954880" y="52681"/>
                  <a:pt x="5963180" y="51540"/>
                  <a:pt x="5976432" y="48874"/>
                </a:cubicBezTo>
                <a:cubicBezTo>
                  <a:pt x="5989684" y="46207"/>
                  <a:pt x="5999261" y="43888"/>
                  <a:pt x="6005165" y="41916"/>
                </a:cubicBezTo>
                <a:cubicBezTo>
                  <a:pt x="6011069" y="39944"/>
                  <a:pt x="6017831" y="38552"/>
                  <a:pt x="6025452" y="37740"/>
                </a:cubicBezTo>
                <a:close/>
                <a:moveTo>
                  <a:pt x="4141874" y="33935"/>
                </a:moveTo>
                <a:cubicBezTo>
                  <a:pt x="4147930" y="34509"/>
                  <a:pt x="4153042" y="36168"/>
                  <a:pt x="4157213" y="38912"/>
                </a:cubicBezTo>
                <a:cubicBezTo>
                  <a:pt x="4165553" y="44400"/>
                  <a:pt x="4163789" y="49283"/>
                  <a:pt x="4151920" y="53562"/>
                </a:cubicBezTo>
                <a:cubicBezTo>
                  <a:pt x="4140051" y="57841"/>
                  <a:pt x="4122979" y="61518"/>
                  <a:pt x="4100705" y="64594"/>
                </a:cubicBezTo>
                <a:cubicBezTo>
                  <a:pt x="4077153" y="68538"/>
                  <a:pt x="4059399" y="67381"/>
                  <a:pt x="4047443" y="61124"/>
                </a:cubicBezTo>
                <a:cubicBezTo>
                  <a:pt x="4035487" y="54867"/>
                  <a:pt x="4035800" y="50970"/>
                  <a:pt x="4048382" y="49432"/>
                </a:cubicBezTo>
                <a:cubicBezTo>
                  <a:pt x="4060964" y="47894"/>
                  <a:pt x="4072223" y="45981"/>
                  <a:pt x="4082157" y="43693"/>
                </a:cubicBezTo>
                <a:cubicBezTo>
                  <a:pt x="4092091" y="41404"/>
                  <a:pt x="4104999" y="38664"/>
                  <a:pt x="4120880" y="35470"/>
                </a:cubicBezTo>
                <a:cubicBezTo>
                  <a:pt x="4128821" y="33873"/>
                  <a:pt x="4135819" y="33362"/>
                  <a:pt x="4141874" y="33935"/>
                </a:cubicBezTo>
                <a:close/>
                <a:moveTo>
                  <a:pt x="6305056" y="30519"/>
                </a:moveTo>
                <a:cubicBezTo>
                  <a:pt x="6311253" y="30089"/>
                  <a:pt x="6317806" y="32568"/>
                  <a:pt x="6324717" y="37954"/>
                </a:cubicBezTo>
                <a:cubicBezTo>
                  <a:pt x="6333933" y="45135"/>
                  <a:pt x="6331005" y="49438"/>
                  <a:pt x="6315937" y="50864"/>
                </a:cubicBezTo>
                <a:cubicBezTo>
                  <a:pt x="6300868" y="52291"/>
                  <a:pt x="6284273" y="53928"/>
                  <a:pt x="6266154" y="55776"/>
                </a:cubicBezTo>
                <a:cubicBezTo>
                  <a:pt x="6273161" y="63031"/>
                  <a:pt x="6275021" y="67239"/>
                  <a:pt x="6271735" y="68398"/>
                </a:cubicBezTo>
                <a:cubicBezTo>
                  <a:pt x="6268448" y="69558"/>
                  <a:pt x="6262700" y="73623"/>
                  <a:pt x="6254489" y="80593"/>
                </a:cubicBezTo>
                <a:cubicBezTo>
                  <a:pt x="6262588" y="83718"/>
                  <a:pt x="6267726" y="87321"/>
                  <a:pt x="6269902" y="91401"/>
                </a:cubicBezTo>
                <a:cubicBezTo>
                  <a:pt x="6272079" y="95482"/>
                  <a:pt x="6271797" y="100220"/>
                  <a:pt x="6269056" y="105615"/>
                </a:cubicBezTo>
                <a:cubicBezTo>
                  <a:pt x="6266315" y="111010"/>
                  <a:pt x="6262219" y="111636"/>
                  <a:pt x="6256768" y="107494"/>
                </a:cubicBezTo>
                <a:cubicBezTo>
                  <a:pt x="6251317" y="103351"/>
                  <a:pt x="6245907" y="99196"/>
                  <a:pt x="6240537" y="95029"/>
                </a:cubicBezTo>
                <a:cubicBezTo>
                  <a:pt x="6227465" y="105782"/>
                  <a:pt x="6216380" y="111974"/>
                  <a:pt x="6207283" y="113605"/>
                </a:cubicBezTo>
                <a:cubicBezTo>
                  <a:pt x="6198186" y="115236"/>
                  <a:pt x="6197253" y="112702"/>
                  <a:pt x="6204483" y="106005"/>
                </a:cubicBezTo>
                <a:cubicBezTo>
                  <a:pt x="6211713" y="99308"/>
                  <a:pt x="6219384" y="92487"/>
                  <a:pt x="6227496" y="85541"/>
                </a:cubicBezTo>
                <a:cubicBezTo>
                  <a:pt x="6219384" y="81486"/>
                  <a:pt x="6212882" y="76776"/>
                  <a:pt x="6207990" y="71412"/>
                </a:cubicBezTo>
                <a:cubicBezTo>
                  <a:pt x="6203097" y="66048"/>
                  <a:pt x="6204914" y="64169"/>
                  <a:pt x="6213441" y="65775"/>
                </a:cubicBezTo>
                <a:cubicBezTo>
                  <a:pt x="6221967" y="67381"/>
                  <a:pt x="6230032" y="69307"/>
                  <a:pt x="6237634" y="71552"/>
                </a:cubicBezTo>
                <a:cubicBezTo>
                  <a:pt x="6243327" y="64247"/>
                  <a:pt x="6246173" y="59620"/>
                  <a:pt x="6246173" y="57673"/>
                </a:cubicBezTo>
                <a:cubicBezTo>
                  <a:pt x="6217784" y="60774"/>
                  <a:pt x="6198136" y="63688"/>
                  <a:pt x="6187228" y="66417"/>
                </a:cubicBezTo>
                <a:cubicBezTo>
                  <a:pt x="6176320" y="69145"/>
                  <a:pt x="6166684" y="67276"/>
                  <a:pt x="6158318" y="60808"/>
                </a:cubicBezTo>
                <a:cubicBezTo>
                  <a:pt x="6149953" y="54340"/>
                  <a:pt x="6149823" y="50827"/>
                  <a:pt x="6157928" y="50269"/>
                </a:cubicBezTo>
                <a:cubicBezTo>
                  <a:pt x="6166032" y="49711"/>
                  <a:pt x="6185067" y="48272"/>
                  <a:pt x="6215031" y="45953"/>
                </a:cubicBezTo>
                <a:cubicBezTo>
                  <a:pt x="6263053" y="39752"/>
                  <a:pt x="6291036" y="35073"/>
                  <a:pt x="6298980" y="31917"/>
                </a:cubicBezTo>
                <a:cubicBezTo>
                  <a:pt x="6300965" y="31128"/>
                  <a:pt x="6302991" y="30662"/>
                  <a:pt x="6305056" y="30519"/>
                </a:cubicBezTo>
                <a:close/>
                <a:moveTo>
                  <a:pt x="7715683" y="29656"/>
                </a:moveTo>
                <a:cubicBezTo>
                  <a:pt x="7738157" y="26457"/>
                  <a:pt x="7755997" y="37544"/>
                  <a:pt x="7769206" y="62919"/>
                </a:cubicBezTo>
                <a:cubicBezTo>
                  <a:pt x="7777069" y="90564"/>
                  <a:pt x="7766310" y="117998"/>
                  <a:pt x="7736929" y="145221"/>
                </a:cubicBezTo>
                <a:cubicBezTo>
                  <a:pt x="7728173" y="158368"/>
                  <a:pt x="7723795" y="173933"/>
                  <a:pt x="7723795" y="191916"/>
                </a:cubicBezTo>
                <a:lnTo>
                  <a:pt x="7695741" y="191916"/>
                </a:lnTo>
                <a:cubicBezTo>
                  <a:pt x="7694897" y="160340"/>
                  <a:pt x="7707827" y="131585"/>
                  <a:pt x="7734529" y="105652"/>
                </a:cubicBezTo>
                <a:cubicBezTo>
                  <a:pt x="7740519" y="96697"/>
                  <a:pt x="7743136" y="87178"/>
                  <a:pt x="7742379" y="77095"/>
                </a:cubicBezTo>
                <a:cubicBezTo>
                  <a:pt x="7738299" y="63366"/>
                  <a:pt x="7730554" y="56892"/>
                  <a:pt x="7719143" y="57673"/>
                </a:cubicBezTo>
                <a:lnTo>
                  <a:pt x="7714567" y="57673"/>
                </a:lnTo>
                <a:cubicBezTo>
                  <a:pt x="7700491" y="58343"/>
                  <a:pt x="7693843" y="70404"/>
                  <a:pt x="7694625" y="93857"/>
                </a:cubicBezTo>
                <a:lnTo>
                  <a:pt x="7665379" y="93857"/>
                </a:lnTo>
                <a:cubicBezTo>
                  <a:pt x="7664549" y="61760"/>
                  <a:pt x="7674700" y="42053"/>
                  <a:pt x="7695833" y="34735"/>
                </a:cubicBezTo>
                <a:cubicBezTo>
                  <a:pt x="7699269" y="32155"/>
                  <a:pt x="7705886" y="30463"/>
                  <a:pt x="7715683" y="29656"/>
                </a:cubicBezTo>
                <a:close/>
                <a:moveTo>
                  <a:pt x="794876" y="28919"/>
                </a:moveTo>
                <a:cubicBezTo>
                  <a:pt x="797076" y="29026"/>
                  <a:pt x="799672" y="29712"/>
                  <a:pt x="802664" y="30977"/>
                </a:cubicBezTo>
                <a:cubicBezTo>
                  <a:pt x="808648" y="33507"/>
                  <a:pt x="814211" y="36357"/>
                  <a:pt x="819352" y="39526"/>
                </a:cubicBezTo>
                <a:cubicBezTo>
                  <a:pt x="824492" y="42694"/>
                  <a:pt x="826070" y="46111"/>
                  <a:pt x="824086" y="49776"/>
                </a:cubicBezTo>
                <a:cubicBezTo>
                  <a:pt x="822102" y="53441"/>
                  <a:pt x="820536" y="63862"/>
                  <a:pt x="819389" y="81039"/>
                </a:cubicBezTo>
                <a:cubicBezTo>
                  <a:pt x="818242" y="98217"/>
                  <a:pt x="817470" y="112737"/>
                  <a:pt x="817073" y="124599"/>
                </a:cubicBezTo>
                <a:cubicBezTo>
                  <a:pt x="816676" y="136462"/>
                  <a:pt x="814837" y="146704"/>
                  <a:pt x="811557" y="155323"/>
                </a:cubicBezTo>
                <a:cubicBezTo>
                  <a:pt x="808276" y="163943"/>
                  <a:pt x="804996" y="169474"/>
                  <a:pt x="801715" y="171917"/>
                </a:cubicBezTo>
                <a:cubicBezTo>
                  <a:pt x="798435" y="174361"/>
                  <a:pt x="795223" y="172857"/>
                  <a:pt x="792079" y="167406"/>
                </a:cubicBezTo>
                <a:cubicBezTo>
                  <a:pt x="788935" y="161955"/>
                  <a:pt x="785397" y="159230"/>
                  <a:pt x="781466" y="159230"/>
                </a:cubicBezTo>
                <a:cubicBezTo>
                  <a:pt x="777125" y="159230"/>
                  <a:pt x="764499" y="160724"/>
                  <a:pt x="743589" y="163713"/>
                </a:cubicBezTo>
                <a:cubicBezTo>
                  <a:pt x="737698" y="168513"/>
                  <a:pt x="733186" y="167263"/>
                  <a:pt x="730055" y="159965"/>
                </a:cubicBezTo>
                <a:cubicBezTo>
                  <a:pt x="726923" y="152666"/>
                  <a:pt x="726135" y="144242"/>
                  <a:pt x="727692" y="134692"/>
                </a:cubicBezTo>
                <a:cubicBezTo>
                  <a:pt x="729248" y="125142"/>
                  <a:pt x="729642" y="111766"/>
                  <a:pt x="728873" y="94564"/>
                </a:cubicBezTo>
                <a:cubicBezTo>
                  <a:pt x="728105" y="77362"/>
                  <a:pt x="726353" y="63778"/>
                  <a:pt x="723618" y="53813"/>
                </a:cubicBezTo>
                <a:cubicBezTo>
                  <a:pt x="720883" y="43848"/>
                  <a:pt x="723255" y="40226"/>
                  <a:pt x="730734" y="42949"/>
                </a:cubicBezTo>
                <a:cubicBezTo>
                  <a:pt x="738212" y="45671"/>
                  <a:pt x="749167" y="44775"/>
                  <a:pt x="763597" y="40260"/>
                </a:cubicBezTo>
                <a:cubicBezTo>
                  <a:pt x="778027" y="35746"/>
                  <a:pt x="786650" y="32438"/>
                  <a:pt x="789465" y="30335"/>
                </a:cubicBezTo>
                <a:cubicBezTo>
                  <a:pt x="790873" y="29284"/>
                  <a:pt x="792677" y="28812"/>
                  <a:pt x="794876" y="28919"/>
                </a:cubicBezTo>
                <a:close/>
                <a:moveTo>
                  <a:pt x="185276" y="28919"/>
                </a:moveTo>
                <a:cubicBezTo>
                  <a:pt x="187476" y="29026"/>
                  <a:pt x="190072" y="29712"/>
                  <a:pt x="193064" y="30977"/>
                </a:cubicBezTo>
                <a:cubicBezTo>
                  <a:pt x="199048" y="33507"/>
                  <a:pt x="204611" y="36357"/>
                  <a:pt x="209751" y="39526"/>
                </a:cubicBezTo>
                <a:cubicBezTo>
                  <a:pt x="214892" y="42694"/>
                  <a:pt x="216471" y="46111"/>
                  <a:pt x="214486" y="49776"/>
                </a:cubicBezTo>
                <a:cubicBezTo>
                  <a:pt x="212502" y="53441"/>
                  <a:pt x="210936" y="63862"/>
                  <a:pt x="209789" y="81039"/>
                </a:cubicBezTo>
                <a:cubicBezTo>
                  <a:pt x="208641" y="98217"/>
                  <a:pt x="207869" y="112737"/>
                  <a:pt x="207473" y="124599"/>
                </a:cubicBezTo>
                <a:cubicBezTo>
                  <a:pt x="207076" y="136462"/>
                  <a:pt x="205237" y="146704"/>
                  <a:pt x="201957" y="155323"/>
                </a:cubicBezTo>
                <a:cubicBezTo>
                  <a:pt x="198676" y="163943"/>
                  <a:pt x="195396" y="169474"/>
                  <a:pt x="192115" y="171917"/>
                </a:cubicBezTo>
                <a:cubicBezTo>
                  <a:pt x="188835" y="174361"/>
                  <a:pt x="185623" y="172857"/>
                  <a:pt x="182479" y="167406"/>
                </a:cubicBezTo>
                <a:cubicBezTo>
                  <a:pt x="179335" y="161955"/>
                  <a:pt x="175797" y="159230"/>
                  <a:pt x="171865" y="159230"/>
                </a:cubicBezTo>
                <a:cubicBezTo>
                  <a:pt x="167525" y="159230"/>
                  <a:pt x="154899" y="160724"/>
                  <a:pt x="133989" y="163713"/>
                </a:cubicBezTo>
                <a:cubicBezTo>
                  <a:pt x="128098" y="168513"/>
                  <a:pt x="123586" y="167263"/>
                  <a:pt x="120455" y="159965"/>
                </a:cubicBezTo>
                <a:cubicBezTo>
                  <a:pt x="117323" y="152666"/>
                  <a:pt x="116536" y="144242"/>
                  <a:pt x="118092" y="134692"/>
                </a:cubicBezTo>
                <a:cubicBezTo>
                  <a:pt x="119649" y="125142"/>
                  <a:pt x="120042" y="111766"/>
                  <a:pt x="119273" y="94564"/>
                </a:cubicBezTo>
                <a:cubicBezTo>
                  <a:pt x="118505" y="77362"/>
                  <a:pt x="116752" y="63778"/>
                  <a:pt x="114018" y="53813"/>
                </a:cubicBezTo>
                <a:cubicBezTo>
                  <a:pt x="111283" y="43848"/>
                  <a:pt x="113655" y="40226"/>
                  <a:pt x="121134" y="42949"/>
                </a:cubicBezTo>
                <a:cubicBezTo>
                  <a:pt x="128612" y="45671"/>
                  <a:pt x="139567" y="44775"/>
                  <a:pt x="153997" y="40260"/>
                </a:cubicBezTo>
                <a:cubicBezTo>
                  <a:pt x="168427" y="35746"/>
                  <a:pt x="177050" y="32438"/>
                  <a:pt x="179865" y="30335"/>
                </a:cubicBezTo>
                <a:cubicBezTo>
                  <a:pt x="181273" y="29284"/>
                  <a:pt x="183076" y="28812"/>
                  <a:pt x="185276" y="28919"/>
                </a:cubicBezTo>
                <a:close/>
                <a:moveTo>
                  <a:pt x="3108342" y="25926"/>
                </a:moveTo>
                <a:cubicBezTo>
                  <a:pt x="3109864" y="25269"/>
                  <a:pt x="3112244" y="25359"/>
                  <a:pt x="3115481" y="26196"/>
                </a:cubicBezTo>
                <a:cubicBezTo>
                  <a:pt x="3121955" y="27870"/>
                  <a:pt x="3127424" y="30373"/>
                  <a:pt x="3131890" y="33703"/>
                </a:cubicBezTo>
                <a:cubicBezTo>
                  <a:pt x="3136354" y="37033"/>
                  <a:pt x="3136947" y="41377"/>
                  <a:pt x="3133666" y="46734"/>
                </a:cubicBezTo>
                <a:cubicBezTo>
                  <a:pt x="3130386" y="52092"/>
                  <a:pt x="3124528" y="61862"/>
                  <a:pt x="3116095" y="76044"/>
                </a:cubicBezTo>
                <a:cubicBezTo>
                  <a:pt x="3107661" y="90226"/>
                  <a:pt x="3101714" y="99447"/>
                  <a:pt x="3098254" y="103708"/>
                </a:cubicBezTo>
                <a:cubicBezTo>
                  <a:pt x="3094794" y="107968"/>
                  <a:pt x="3093430" y="110098"/>
                  <a:pt x="3094162" y="110098"/>
                </a:cubicBezTo>
                <a:lnTo>
                  <a:pt x="3102328" y="110098"/>
                </a:lnTo>
                <a:cubicBezTo>
                  <a:pt x="3105603" y="110098"/>
                  <a:pt x="3111779" y="109776"/>
                  <a:pt x="3120857" y="109131"/>
                </a:cubicBezTo>
                <a:cubicBezTo>
                  <a:pt x="3131027" y="93144"/>
                  <a:pt x="3136112" y="82193"/>
                  <a:pt x="3136112" y="76277"/>
                </a:cubicBezTo>
                <a:cubicBezTo>
                  <a:pt x="3136112" y="66901"/>
                  <a:pt x="3139210" y="63670"/>
                  <a:pt x="3145405" y="66584"/>
                </a:cubicBezTo>
                <a:cubicBezTo>
                  <a:pt x="3151600" y="69499"/>
                  <a:pt x="3157072" y="72931"/>
                  <a:pt x="3161823" y="76881"/>
                </a:cubicBezTo>
                <a:cubicBezTo>
                  <a:pt x="3166572" y="80832"/>
                  <a:pt x="3167221" y="84103"/>
                  <a:pt x="3163767" y="86695"/>
                </a:cubicBezTo>
                <a:cubicBezTo>
                  <a:pt x="3160312" y="89287"/>
                  <a:pt x="3156809" y="92468"/>
                  <a:pt x="3153255" y="96238"/>
                </a:cubicBezTo>
                <a:cubicBezTo>
                  <a:pt x="3149702" y="100009"/>
                  <a:pt x="3143730" y="108855"/>
                  <a:pt x="3135341" y="122776"/>
                </a:cubicBezTo>
                <a:cubicBezTo>
                  <a:pt x="3126950" y="136698"/>
                  <a:pt x="3121592" y="145414"/>
                  <a:pt x="3119267" y="148924"/>
                </a:cubicBezTo>
                <a:cubicBezTo>
                  <a:pt x="3116942" y="152433"/>
                  <a:pt x="3113745" y="155785"/>
                  <a:pt x="3109677" y="158979"/>
                </a:cubicBezTo>
                <a:cubicBezTo>
                  <a:pt x="3105609" y="162172"/>
                  <a:pt x="3106809" y="163034"/>
                  <a:pt x="3113276" y="161565"/>
                </a:cubicBezTo>
                <a:cubicBezTo>
                  <a:pt x="3119744" y="160095"/>
                  <a:pt x="3125846" y="158746"/>
                  <a:pt x="3131582" y="157518"/>
                </a:cubicBezTo>
                <a:cubicBezTo>
                  <a:pt x="3137318" y="156290"/>
                  <a:pt x="3144785" y="155274"/>
                  <a:pt x="3153981" y="154467"/>
                </a:cubicBezTo>
                <a:cubicBezTo>
                  <a:pt x="3163177" y="153661"/>
                  <a:pt x="3159109" y="157490"/>
                  <a:pt x="3141777" y="165955"/>
                </a:cubicBezTo>
                <a:cubicBezTo>
                  <a:pt x="3124445" y="174420"/>
                  <a:pt x="3112334" y="180946"/>
                  <a:pt x="3105444" y="185535"/>
                </a:cubicBezTo>
                <a:cubicBezTo>
                  <a:pt x="3098555" y="190124"/>
                  <a:pt x="3093129" y="193308"/>
                  <a:pt x="3089166" y="195088"/>
                </a:cubicBezTo>
                <a:cubicBezTo>
                  <a:pt x="3085204" y="196868"/>
                  <a:pt x="3081337" y="193786"/>
                  <a:pt x="3077567" y="185842"/>
                </a:cubicBezTo>
                <a:cubicBezTo>
                  <a:pt x="3073797" y="177898"/>
                  <a:pt x="3074163" y="172215"/>
                  <a:pt x="3078665" y="168792"/>
                </a:cubicBezTo>
                <a:cubicBezTo>
                  <a:pt x="3083167" y="165369"/>
                  <a:pt x="3088456" y="160052"/>
                  <a:pt x="3094533" y="152840"/>
                </a:cubicBezTo>
                <a:cubicBezTo>
                  <a:pt x="3100611" y="145628"/>
                  <a:pt x="3107854" y="135696"/>
                  <a:pt x="3116262" y="123046"/>
                </a:cubicBezTo>
                <a:cubicBezTo>
                  <a:pt x="3096493" y="127536"/>
                  <a:pt x="3084770" y="131188"/>
                  <a:pt x="3081093" y="134003"/>
                </a:cubicBezTo>
                <a:cubicBezTo>
                  <a:pt x="3077415" y="136819"/>
                  <a:pt x="3073604" y="134233"/>
                  <a:pt x="3069661" y="126246"/>
                </a:cubicBezTo>
                <a:cubicBezTo>
                  <a:pt x="3065717" y="118259"/>
                  <a:pt x="3065977" y="112777"/>
                  <a:pt x="3070442" y="109800"/>
                </a:cubicBezTo>
                <a:cubicBezTo>
                  <a:pt x="3074907" y="106824"/>
                  <a:pt x="3079037" y="102483"/>
                  <a:pt x="3082832" y="96778"/>
                </a:cubicBezTo>
                <a:cubicBezTo>
                  <a:pt x="3086627" y="91073"/>
                  <a:pt x="3091008" y="83073"/>
                  <a:pt x="3095975" y="72779"/>
                </a:cubicBezTo>
                <a:cubicBezTo>
                  <a:pt x="3100943" y="62485"/>
                  <a:pt x="3104009" y="53881"/>
                  <a:pt x="3105175" y="46967"/>
                </a:cubicBezTo>
                <a:cubicBezTo>
                  <a:pt x="3106341" y="40053"/>
                  <a:pt x="3106731" y="34444"/>
                  <a:pt x="3106347" y="30140"/>
                </a:cubicBezTo>
                <a:cubicBezTo>
                  <a:pt x="3106155" y="27988"/>
                  <a:pt x="3106820" y="26584"/>
                  <a:pt x="3108342" y="25926"/>
                </a:cubicBezTo>
                <a:close/>
                <a:moveTo>
                  <a:pt x="7526911" y="24010"/>
                </a:moveTo>
                <a:cubicBezTo>
                  <a:pt x="7531067" y="24289"/>
                  <a:pt x="7536085" y="25843"/>
                  <a:pt x="7541964" y="28670"/>
                </a:cubicBezTo>
                <a:cubicBezTo>
                  <a:pt x="7559600" y="38964"/>
                  <a:pt x="7564027" y="46778"/>
                  <a:pt x="7555247" y="52111"/>
                </a:cubicBezTo>
                <a:cubicBezTo>
                  <a:pt x="7546466" y="57444"/>
                  <a:pt x="7539576" y="67291"/>
                  <a:pt x="7534579" y="81653"/>
                </a:cubicBezTo>
                <a:cubicBezTo>
                  <a:pt x="7543136" y="90682"/>
                  <a:pt x="7541465" y="96142"/>
                  <a:pt x="7529565" y="98034"/>
                </a:cubicBezTo>
                <a:cubicBezTo>
                  <a:pt x="7517665" y="99925"/>
                  <a:pt x="7498853" y="103810"/>
                  <a:pt x="7473131" y="109689"/>
                </a:cubicBezTo>
                <a:cubicBezTo>
                  <a:pt x="7466459" y="134159"/>
                  <a:pt x="7459959" y="153515"/>
                  <a:pt x="7453635" y="167760"/>
                </a:cubicBezTo>
                <a:cubicBezTo>
                  <a:pt x="7447309" y="182004"/>
                  <a:pt x="7438389" y="196269"/>
                  <a:pt x="7426873" y="210557"/>
                </a:cubicBezTo>
                <a:cubicBezTo>
                  <a:pt x="7415357" y="224844"/>
                  <a:pt x="7401027" y="236400"/>
                  <a:pt x="7383881" y="245225"/>
                </a:cubicBezTo>
                <a:cubicBezTo>
                  <a:pt x="7366735" y="254049"/>
                  <a:pt x="7365426" y="251069"/>
                  <a:pt x="7379955" y="236286"/>
                </a:cubicBezTo>
                <a:cubicBezTo>
                  <a:pt x="7394485" y="221502"/>
                  <a:pt x="7406949" y="205825"/>
                  <a:pt x="7417348" y="189256"/>
                </a:cubicBezTo>
                <a:cubicBezTo>
                  <a:pt x="7427747" y="172686"/>
                  <a:pt x="7436247" y="153925"/>
                  <a:pt x="7442845" y="132971"/>
                </a:cubicBezTo>
                <a:cubicBezTo>
                  <a:pt x="7449442" y="112017"/>
                  <a:pt x="7453321" y="94958"/>
                  <a:pt x="7454481" y="81793"/>
                </a:cubicBezTo>
                <a:cubicBezTo>
                  <a:pt x="7455641" y="68628"/>
                  <a:pt x="7454469" y="58867"/>
                  <a:pt x="7450965" y="52511"/>
                </a:cubicBezTo>
                <a:cubicBezTo>
                  <a:pt x="7447461" y="46155"/>
                  <a:pt x="7448147" y="42484"/>
                  <a:pt x="7453021" y="41498"/>
                </a:cubicBezTo>
                <a:cubicBezTo>
                  <a:pt x="7457895" y="40512"/>
                  <a:pt x="7462992" y="40992"/>
                  <a:pt x="7468313" y="42939"/>
                </a:cubicBezTo>
                <a:cubicBezTo>
                  <a:pt x="7473633" y="44886"/>
                  <a:pt x="7479469" y="45141"/>
                  <a:pt x="7485819" y="43702"/>
                </a:cubicBezTo>
                <a:cubicBezTo>
                  <a:pt x="7492169" y="42263"/>
                  <a:pt x="7497741" y="40254"/>
                  <a:pt x="7502533" y="37674"/>
                </a:cubicBezTo>
                <a:cubicBezTo>
                  <a:pt x="7507327" y="35095"/>
                  <a:pt x="7512158" y="31535"/>
                  <a:pt x="7517026" y="26996"/>
                </a:cubicBezTo>
                <a:cubicBezTo>
                  <a:pt x="7519460" y="24726"/>
                  <a:pt x="7522755" y="23731"/>
                  <a:pt x="7526911" y="24010"/>
                </a:cubicBezTo>
                <a:close/>
                <a:moveTo>
                  <a:pt x="3231883" y="23506"/>
                </a:moveTo>
                <a:cubicBezTo>
                  <a:pt x="3235864" y="23253"/>
                  <a:pt x="3241067" y="23722"/>
                  <a:pt x="3247492" y="24912"/>
                </a:cubicBezTo>
                <a:cubicBezTo>
                  <a:pt x="3262052" y="26736"/>
                  <a:pt x="3269084" y="33430"/>
                  <a:pt x="3268588" y="44995"/>
                </a:cubicBezTo>
                <a:cubicBezTo>
                  <a:pt x="3268092" y="56560"/>
                  <a:pt x="3259702" y="57205"/>
                  <a:pt x="3243417" y="46930"/>
                </a:cubicBezTo>
                <a:cubicBezTo>
                  <a:pt x="3227133" y="36654"/>
                  <a:pt x="3220529" y="29821"/>
                  <a:pt x="3223605" y="26429"/>
                </a:cubicBezTo>
                <a:cubicBezTo>
                  <a:pt x="3225143" y="24733"/>
                  <a:pt x="3227902" y="23758"/>
                  <a:pt x="3231883" y="23506"/>
                </a:cubicBezTo>
                <a:close/>
                <a:moveTo>
                  <a:pt x="1288406" y="21522"/>
                </a:moveTo>
                <a:cubicBezTo>
                  <a:pt x="1290017" y="21548"/>
                  <a:pt x="1291994" y="21975"/>
                  <a:pt x="1294337" y="22801"/>
                </a:cubicBezTo>
                <a:cubicBezTo>
                  <a:pt x="1303706" y="26106"/>
                  <a:pt x="1310540" y="30025"/>
                  <a:pt x="1314838" y="34558"/>
                </a:cubicBezTo>
                <a:cubicBezTo>
                  <a:pt x="1319135" y="39091"/>
                  <a:pt x="1319876" y="43531"/>
                  <a:pt x="1317061" y="47879"/>
                </a:cubicBezTo>
                <a:cubicBezTo>
                  <a:pt x="1314245" y="52226"/>
                  <a:pt x="1311073" y="62048"/>
                  <a:pt x="1307545" y="77346"/>
                </a:cubicBezTo>
                <a:cubicBezTo>
                  <a:pt x="1304017" y="92645"/>
                  <a:pt x="1300423" y="106278"/>
                  <a:pt x="1296764" y="118246"/>
                </a:cubicBezTo>
                <a:cubicBezTo>
                  <a:pt x="1305533" y="117527"/>
                  <a:pt x="1314587" y="116169"/>
                  <a:pt x="1323925" y="114172"/>
                </a:cubicBezTo>
                <a:cubicBezTo>
                  <a:pt x="1325959" y="107686"/>
                  <a:pt x="1326198" y="101100"/>
                  <a:pt x="1324642" y="94415"/>
                </a:cubicBezTo>
                <a:cubicBezTo>
                  <a:pt x="1323085" y="87730"/>
                  <a:pt x="1327776" y="87405"/>
                  <a:pt x="1338715" y="93439"/>
                </a:cubicBezTo>
                <a:cubicBezTo>
                  <a:pt x="1349654" y="99472"/>
                  <a:pt x="1354122" y="105122"/>
                  <a:pt x="1352119" y="110386"/>
                </a:cubicBezTo>
                <a:cubicBezTo>
                  <a:pt x="1350116" y="115651"/>
                  <a:pt x="1348144" y="122565"/>
                  <a:pt x="1346203" y="131129"/>
                </a:cubicBezTo>
                <a:cubicBezTo>
                  <a:pt x="1344262" y="139693"/>
                  <a:pt x="1341134" y="149857"/>
                  <a:pt x="1336818" y="161620"/>
                </a:cubicBezTo>
                <a:cubicBezTo>
                  <a:pt x="1332502" y="173384"/>
                  <a:pt x="1327708" y="183743"/>
                  <a:pt x="1322437" y="192698"/>
                </a:cubicBezTo>
                <a:cubicBezTo>
                  <a:pt x="1334691" y="201565"/>
                  <a:pt x="1342231" y="209915"/>
                  <a:pt x="1345059" y="217747"/>
                </a:cubicBezTo>
                <a:cubicBezTo>
                  <a:pt x="1347887" y="225579"/>
                  <a:pt x="1347428" y="233349"/>
                  <a:pt x="1343682" y="241057"/>
                </a:cubicBezTo>
                <a:cubicBezTo>
                  <a:pt x="1339937" y="248765"/>
                  <a:pt x="1334576" y="247330"/>
                  <a:pt x="1327600" y="236751"/>
                </a:cubicBezTo>
                <a:cubicBezTo>
                  <a:pt x="1320623" y="226172"/>
                  <a:pt x="1314407" y="216678"/>
                  <a:pt x="1308950" y="208269"/>
                </a:cubicBezTo>
                <a:cubicBezTo>
                  <a:pt x="1295753" y="221229"/>
                  <a:pt x="1283370" y="230103"/>
                  <a:pt x="1271799" y="234890"/>
                </a:cubicBezTo>
                <a:cubicBezTo>
                  <a:pt x="1260227" y="239678"/>
                  <a:pt x="1249018" y="242468"/>
                  <a:pt x="1238173" y="243262"/>
                </a:cubicBezTo>
                <a:cubicBezTo>
                  <a:pt x="1227327" y="244056"/>
                  <a:pt x="1226068" y="241975"/>
                  <a:pt x="1234396" y="237020"/>
                </a:cubicBezTo>
                <a:cubicBezTo>
                  <a:pt x="1242724" y="232066"/>
                  <a:pt x="1252584" y="226172"/>
                  <a:pt x="1263976" y="219338"/>
                </a:cubicBezTo>
                <a:cubicBezTo>
                  <a:pt x="1275367" y="212504"/>
                  <a:pt x="1286247" y="204269"/>
                  <a:pt x="1296616" y="194632"/>
                </a:cubicBezTo>
                <a:cubicBezTo>
                  <a:pt x="1284982" y="183743"/>
                  <a:pt x="1277212" y="176937"/>
                  <a:pt x="1273305" y="174215"/>
                </a:cubicBezTo>
                <a:cubicBezTo>
                  <a:pt x="1269399" y="171493"/>
                  <a:pt x="1268224" y="167099"/>
                  <a:pt x="1269780" y="161034"/>
                </a:cubicBezTo>
                <a:cubicBezTo>
                  <a:pt x="1271336" y="154970"/>
                  <a:pt x="1273281" y="147758"/>
                  <a:pt x="1275612" y="139399"/>
                </a:cubicBezTo>
                <a:cubicBezTo>
                  <a:pt x="1253139" y="144732"/>
                  <a:pt x="1238470" y="148982"/>
                  <a:pt x="1231606" y="152151"/>
                </a:cubicBezTo>
                <a:cubicBezTo>
                  <a:pt x="1224741" y="155320"/>
                  <a:pt x="1217129" y="152210"/>
                  <a:pt x="1208770" y="142822"/>
                </a:cubicBezTo>
                <a:cubicBezTo>
                  <a:pt x="1200410" y="133433"/>
                  <a:pt x="1201443" y="129129"/>
                  <a:pt x="1211867" y="129911"/>
                </a:cubicBezTo>
                <a:cubicBezTo>
                  <a:pt x="1222291" y="130692"/>
                  <a:pt x="1244383" y="128540"/>
                  <a:pt x="1278142" y="123455"/>
                </a:cubicBezTo>
                <a:cubicBezTo>
                  <a:pt x="1281181" y="99841"/>
                  <a:pt x="1283463" y="81083"/>
                  <a:pt x="1284988" y="67180"/>
                </a:cubicBezTo>
                <a:cubicBezTo>
                  <a:pt x="1286514" y="53277"/>
                  <a:pt x="1286111" y="41578"/>
                  <a:pt x="1283779" y="32084"/>
                </a:cubicBezTo>
                <a:cubicBezTo>
                  <a:pt x="1282030" y="24964"/>
                  <a:pt x="1283573" y="21443"/>
                  <a:pt x="1288406" y="21522"/>
                </a:cubicBezTo>
                <a:close/>
                <a:moveTo>
                  <a:pt x="3174040" y="18897"/>
                </a:moveTo>
                <a:cubicBezTo>
                  <a:pt x="3177262" y="18920"/>
                  <a:pt x="3181790" y="19685"/>
                  <a:pt x="3187625" y="21192"/>
                </a:cubicBezTo>
                <a:cubicBezTo>
                  <a:pt x="3199296" y="24206"/>
                  <a:pt x="3204549" y="28922"/>
                  <a:pt x="3203383" y="35340"/>
                </a:cubicBezTo>
                <a:cubicBezTo>
                  <a:pt x="3202217" y="41758"/>
                  <a:pt x="3203029" y="56551"/>
                  <a:pt x="3205820" y="79718"/>
                </a:cubicBezTo>
                <a:cubicBezTo>
                  <a:pt x="3220380" y="74534"/>
                  <a:pt x="3230274" y="70321"/>
                  <a:pt x="3235502" y="67077"/>
                </a:cubicBezTo>
                <a:cubicBezTo>
                  <a:pt x="3240729" y="63834"/>
                  <a:pt x="3246896" y="64281"/>
                  <a:pt x="3254003" y="68417"/>
                </a:cubicBezTo>
                <a:cubicBezTo>
                  <a:pt x="3261109" y="72553"/>
                  <a:pt x="3258557" y="77244"/>
                  <a:pt x="3246347" y="82490"/>
                </a:cubicBezTo>
                <a:cubicBezTo>
                  <a:pt x="3234138" y="87737"/>
                  <a:pt x="3221565" y="93423"/>
                  <a:pt x="3208629" y="99550"/>
                </a:cubicBezTo>
                <a:cubicBezTo>
                  <a:pt x="3210130" y="105602"/>
                  <a:pt x="3211736" y="111834"/>
                  <a:pt x="3213447" y="118246"/>
                </a:cubicBezTo>
                <a:cubicBezTo>
                  <a:pt x="3218309" y="116175"/>
                  <a:pt x="3226243" y="112154"/>
                  <a:pt x="3237251" y="106182"/>
                </a:cubicBezTo>
                <a:cubicBezTo>
                  <a:pt x="3248257" y="100210"/>
                  <a:pt x="3257525" y="99004"/>
                  <a:pt x="3265053" y="102564"/>
                </a:cubicBezTo>
                <a:cubicBezTo>
                  <a:pt x="3272582" y="106123"/>
                  <a:pt x="3272132" y="110563"/>
                  <a:pt x="3263704" y="115884"/>
                </a:cubicBezTo>
                <a:cubicBezTo>
                  <a:pt x="3255277" y="121204"/>
                  <a:pt x="3240422" y="128584"/>
                  <a:pt x="3219140" y="138022"/>
                </a:cubicBezTo>
                <a:cubicBezTo>
                  <a:pt x="3220616" y="144843"/>
                  <a:pt x="3224132" y="155373"/>
                  <a:pt x="3229688" y="169611"/>
                </a:cubicBezTo>
                <a:cubicBezTo>
                  <a:pt x="3232999" y="164997"/>
                  <a:pt x="3237105" y="158923"/>
                  <a:pt x="3242004" y="151388"/>
                </a:cubicBezTo>
                <a:cubicBezTo>
                  <a:pt x="3246902" y="143854"/>
                  <a:pt x="3249352" y="138276"/>
                  <a:pt x="3249352" y="134655"/>
                </a:cubicBezTo>
                <a:cubicBezTo>
                  <a:pt x="3249352" y="127598"/>
                  <a:pt x="3254629" y="127663"/>
                  <a:pt x="3265184" y="134850"/>
                </a:cubicBezTo>
                <a:cubicBezTo>
                  <a:pt x="3275738" y="142037"/>
                  <a:pt x="3278696" y="147538"/>
                  <a:pt x="3274057" y="151351"/>
                </a:cubicBezTo>
                <a:cubicBezTo>
                  <a:pt x="3269419" y="155165"/>
                  <a:pt x="3264777" y="159580"/>
                  <a:pt x="3260133" y="164597"/>
                </a:cubicBezTo>
                <a:cubicBezTo>
                  <a:pt x="3255488" y="169614"/>
                  <a:pt x="3248441" y="176990"/>
                  <a:pt x="3238990" y="186726"/>
                </a:cubicBezTo>
                <a:cubicBezTo>
                  <a:pt x="3248775" y="201857"/>
                  <a:pt x="3258068" y="213487"/>
                  <a:pt x="3266867" y="221617"/>
                </a:cubicBezTo>
                <a:cubicBezTo>
                  <a:pt x="3275667" y="229746"/>
                  <a:pt x="3280838" y="233244"/>
                  <a:pt x="3282382" y="232109"/>
                </a:cubicBezTo>
                <a:cubicBezTo>
                  <a:pt x="3283927" y="230974"/>
                  <a:pt x="3288363" y="223579"/>
                  <a:pt x="3295693" y="209924"/>
                </a:cubicBezTo>
                <a:cubicBezTo>
                  <a:pt x="3303023" y="196269"/>
                  <a:pt x="3305715" y="198400"/>
                  <a:pt x="3303767" y="216315"/>
                </a:cubicBezTo>
                <a:cubicBezTo>
                  <a:pt x="3301820" y="234230"/>
                  <a:pt x="3302015" y="247873"/>
                  <a:pt x="3304353" y="257242"/>
                </a:cubicBezTo>
                <a:cubicBezTo>
                  <a:pt x="3306691" y="266612"/>
                  <a:pt x="3305119" y="271093"/>
                  <a:pt x="3299637" y="270684"/>
                </a:cubicBezTo>
                <a:cubicBezTo>
                  <a:pt x="3294155" y="270274"/>
                  <a:pt x="3286342" y="266820"/>
                  <a:pt x="3276197" y="260321"/>
                </a:cubicBezTo>
                <a:cubicBezTo>
                  <a:pt x="3266052" y="253823"/>
                  <a:pt x="3256027" y="244632"/>
                  <a:pt x="3246124" y="232751"/>
                </a:cubicBezTo>
                <a:cubicBezTo>
                  <a:pt x="3236221" y="220870"/>
                  <a:pt x="3228404" y="209205"/>
                  <a:pt x="3222675" y="197758"/>
                </a:cubicBezTo>
                <a:cubicBezTo>
                  <a:pt x="3216163" y="204356"/>
                  <a:pt x="3207950" y="210430"/>
                  <a:pt x="3198034" y="215980"/>
                </a:cubicBezTo>
                <a:cubicBezTo>
                  <a:pt x="3188118" y="221530"/>
                  <a:pt x="3176293" y="226302"/>
                  <a:pt x="3162557" y="230295"/>
                </a:cubicBezTo>
                <a:cubicBezTo>
                  <a:pt x="3148822" y="234289"/>
                  <a:pt x="3149132" y="231331"/>
                  <a:pt x="3163487" y="221421"/>
                </a:cubicBezTo>
                <a:cubicBezTo>
                  <a:pt x="3177843" y="211512"/>
                  <a:pt x="3194788" y="198055"/>
                  <a:pt x="3214321" y="181052"/>
                </a:cubicBezTo>
                <a:cubicBezTo>
                  <a:pt x="3209757" y="171105"/>
                  <a:pt x="3205466" y="158777"/>
                  <a:pt x="3201448" y="144068"/>
                </a:cubicBezTo>
                <a:cubicBezTo>
                  <a:pt x="3191489" y="147826"/>
                  <a:pt x="3183564" y="150322"/>
                  <a:pt x="3177673" y="151556"/>
                </a:cubicBezTo>
                <a:cubicBezTo>
                  <a:pt x="3171782" y="152790"/>
                  <a:pt x="3164551" y="152167"/>
                  <a:pt x="3155981" y="149686"/>
                </a:cubicBezTo>
                <a:cubicBezTo>
                  <a:pt x="3147411" y="147206"/>
                  <a:pt x="3149113" y="144108"/>
                  <a:pt x="3161087" y="140394"/>
                </a:cubicBezTo>
                <a:cubicBezTo>
                  <a:pt x="3173062" y="136679"/>
                  <a:pt x="3184971" y="132149"/>
                  <a:pt x="3196816" y="126804"/>
                </a:cubicBezTo>
                <a:cubicBezTo>
                  <a:pt x="3193033" y="118854"/>
                  <a:pt x="3190552" y="111766"/>
                  <a:pt x="3189374" y="105540"/>
                </a:cubicBezTo>
                <a:cubicBezTo>
                  <a:pt x="3185269" y="106321"/>
                  <a:pt x="3181157" y="106904"/>
                  <a:pt x="3177040" y="107289"/>
                </a:cubicBezTo>
                <a:cubicBezTo>
                  <a:pt x="3172923" y="107673"/>
                  <a:pt x="3167797" y="106845"/>
                  <a:pt x="3161664" y="104805"/>
                </a:cubicBezTo>
                <a:cubicBezTo>
                  <a:pt x="3155531" y="102765"/>
                  <a:pt x="3156080" y="100266"/>
                  <a:pt x="3163311" y="97308"/>
                </a:cubicBezTo>
                <a:cubicBezTo>
                  <a:pt x="3170541" y="94350"/>
                  <a:pt x="3178206" y="90887"/>
                  <a:pt x="3186305" y="86918"/>
                </a:cubicBezTo>
                <a:cubicBezTo>
                  <a:pt x="3184754" y="77815"/>
                  <a:pt x="3182844" y="67983"/>
                  <a:pt x="3180575" y="57422"/>
                </a:cubicBezTo>
                <a:cubicBezTo>
                  <a:pt x="3178305" y="46862"/>
                  <a:pt x="3175387" y="38890"/>
                  <a:pt x="3171822" y="33507"/>
                </a:cubicBezTo>
                <a:cubicBezTo>
                  <a:pt x="3168256" y="28125"/>
                  <a:pt x="3167081" y="23973"/>
                  <a:pt x="3168296" y="21052"/>
                </a:cubicBezTo>
                <a:cubicBezTo>
                  <a:pt x="3168904" y="19592"/>
                  <a:pt x="3170819" y="18873"/>
                  <a:pt x="3174040" y="18897"/>
                </a:cubicBezTo>
                <a:close/>
                <a:moveTo>
                  <a:pt x="4962180" y="17101"/>
                </a:moveTo>
                <a:cubicBezTo>
                  <a:pt x="4965291" y="17416"/>
                  <a:pt x="4970152" y="19431"/>
                  <a:pt x="4976763" y="23145"/>
                </a:cubicBezTo>
                <a:cubicBezTo>
                  <a:pt x="4987764" y="29768"/>
                  <a:pt x="4991506" y="34896"/>
                  <a:pt x="4987990" y="38530"/>
                </a:cubicBezTo>
                <a:cubicBezTo>
                  <a:pt x="4984474" y="42164"/>
                  <a:pt x="4979811" y="46883"/>
                  <a:pt x="4974000" y="52688"/>
                </a:cubicBezTo>
                <a:cubicBezTo>
                  <a:pt x="4968189" y="58492"/>
                  <a:pt x="4960952" y="65530"/>
                  <a:pt x="4952290" y="73803"/>
                </a:cubicBezTo>
                <a:cubicBezTo>
                  <a:pt x="4943627" y="82075"/>
                  <a:pt x="4933091" y="89433"/>
                  <a:pt x="4920682" y="95876"/>
                </a:cubicBezTo>
                <a:cubicBezTo>
                  <a:pt x="4908274" y="102319"/>
                  <a:pt x="4908150" y="98567"/>
                  <a:pt x="4920310" y="84620"/>
                </a:cubicBezTo>
                <a:cubicBezTo>
                  <a:pt x="4932470" y="70674"/>
                  <a:pt x="4942002" y="58169"/>
                  <a:pt x="4948904" y="47106"/>
                </a:cubicBezTo>
                <a:cubicBezTo>
                  <a:pt x="4955806" y="36044"/>
                  <a:pt x="4958869" y="27427"/>
                  <a:pt x="4958094" y="21257"/>
                </a:cubicBezTo>
                <a:cubicBezTo>
                  <a:pt x="4957706" y="18172"/>
                  <a:pt x="4959068" y="16787"/>
                  <a:pt x="4962180" y="17101"/>
                </a:cubicBezTo>
                <a:close/>
                <a:moveTo>
                  <a:pt x="6532749" y="15918"/>
                </a:moveTo>
                <a:cubicBezTo>
                  <a:pt x="6535268" y="15549"/>
                  <a:pt x="6538682" y="16094"/>
                  <a:pt x="6542993" y="17555"/>
                </a:cubicBezTo>
                <a:cubicBezTo>
                  <a:pt x="6551612" y="20476"/>
                  <a:pt x="6558263" y="24720"/>
                  <a:pt x="6562945" y="30289"/>
                </a:cubicBezTo>
                <a:cubicBezTo>
                  <a:pt x="6567626" y="35858"/>
                  <a:pt x="6566668" y="39637"/>
                  <a:pt x="6560071" y="41628"/>
                </a:cubicBezTo>
                <a:cubicBezTo>
                  <a:pt x="6553473" y="43618"/>
                  <a:pt x="6545309" y="46558"/>
                  <a:pt x="6535579" y="50446"/>
                </a:cubicBezTo>
                <a:cubicBezTo>
                  <a:pt x="6525849" y="54334"/>
                  <a:pt x="6516693" y="57357"/>
                  <a:pt x="6508111" y="59515"/>
                </a:cubicBezTo>
                <a:cubicBezTo>
                  <a:pt x="6520563" y="63843"/>
                  <a:pt x="6526010" y="68218"/>
                  <a:pt x="6524454" y="72640"/>
                </a:cubicBezTo>
                <a:cubicBezTo>
                  <a:pt x="6522897" y="77061"/>
                  <a:pt x="6522119" y="84481"/>
                  <a:pt x="6522119" y="94899"/>
                </a:cubicBezTo>
                <a:cubicBezTo>
                  <a:pt x="6529735" y="93473"/>
                  <a:pt x="6536837" y="91364"/>
                  <a:pt x="6543429" y="88574"/>
                </a:cubicBezTo>
                <a:cubicBezTo>
                  <a:pt x="6550021" y="85783"/>
                  <a:pt x="6556092" y="87510"/>
                  <a:pt x="6561643" y="93755"/>
                </a:cubicBezTo>
                <a:cubicBezTo>
                  <a:pt x="6567193" y="99999"/>
                  <a:pt x="6565565" y="104067"/>
                  <a:pt x="6556759" y="105959"/>
                </a:cubicBezTo>
                <a:cubicBezTo>
                  <a:pt x="6547953" y="107850"/>
                  <a:pt x="6536791" y="110216"/>
                  <a:pt x="6523273" y="113056"/>
                </a:cubicBezTo>
                <a:lnTo>
                  <a:pt x="6523273" y="144701"/>
                </a:lnTo>
                <a:cubicBezTo>
                  <a:pt x="6534409" y="147479"/>
                  <a:pt x="6543203" y="150585"/>
                  <a:pt x="6549653" y="154021"/>
                </a:cubicBezTo>
                <a:cubicBezTo>
                  <a:pt x="6556101" y="157456"/>
                  <a:pt x="6559739" y="163661"/>
                  <a:pt x="6560563" y="172634"/>
                </a:cubicBezTo>
                <a:cubicBezTo>
                  <a:pt x="6561389" y="181607"/>
                  <a:pt x="6557342" y="184639"/>
                  <a:pt x="6548425" y="181731"/>
                </a:cubicBezTo>
                <a:cubicBezTo>
                  <a:pt x="6539507" y="178822"/>
                  <a:pt x="6531123" y="170547"/>
                  <a:pt x="6523273" y="156904"/>
                </a:cubicBezTo>
                <a:lnTo>
                  <a:pt x="6523273" y="205869"/>
                </a:lnTo>
                <a:cubicBezTo>
                  <a:pt x="6523273" y="225440"/>
                  <a:pt x="6521769" y="241433"/>
                  <a:pt x="6518761" y="253847"/>
                </a:cubicBezTo>
                <a:cubicBezTo>
                  <a:pt x="6515754" y="266262"/>
                  <a:pt x="6510867" y="267502"/>
                  <a:pt x="6504101" y="257568"/>
                </a:cubicBezTo>
                <a:cubicBezTo>
                  <a:pt x="6497337" y="247634"/>
                  <a:pt x="6494732" y="239616"/>
                  <a:pt x="6496288" y="233514"/>
                </a:cubicBezTo>
                <a:cubicBezTo>
                  <a:pt x="6497845" y="227412"/>
                  <a:pt x="6499206" y="217543"/>
                  <a:pt x="6500371" y="203906"/>
                </a:cubicBezTo>
                <a:cubicBezTo>
                  <a:pt x="6501537" y="190270"/>
                  <a:pt x="6502121" y="170708"/>
                  <a:pt x="6502121" y="145221"/>
                </a:cubicBezTo>
                <a:cubicBezTo>
                  <a:pt x="6501067" y="155032"/>
                  <a:pt x="6494400" y="167465"/>
                  <a:pt x="6482121" y="182521"/>
                </a:cubicBezTo>
                <a:cubicBezTo>
                  <a:pt x="6469843" y="197578"/>
                  <a:pt x="6455321" y="209720"/>
                  <a:pt x="6438552" y="218947"/>
                </a:cubicBezTo>
                <a:cubicBezTo>
                  <a:pt x="6421784" y="228174"/>
                  <a:pt x="6418737" y="226940"/>
                  <a:pt x="6429409" y="215245"/>
                </a:cubicBezTo>
                <a:cubicBezTo>
                  <a:pt x="6440081" y="203550"/>
                  <a:pt x="6452561" y="188044"/>
                  <a:pt x="6466848" y="168727"/>
                </a:cubicBezTo>
                <a:cubicBezTo>
                  <a:pt x="6481135" y="149410"/>
                  <a:pt x="6490952" y="133018"/>
                  <a:pt x="6496297" y="119549"/>
                </a:cubicBezTo>
                <a:cubicBezTo>
                  <a:pt x="6489277" y="122562"/>
                  <a:pt x="6481781" y="125663"/>
                  <a:pt x="6473806" y="128850"/>
                </a:cubicBezTo>
                <a:lnTo>
                  <a:pt x="6450663" y="136943"/>
                </a:lnTo>
                <a:cubicBezTo>
                  <a:pt x="6441820" y="139349"/>
                  <a:pt x="6432816" y="136909"/>
                  <a:pt x="6423651" y="129622"/>
                </a:cubicBezTo>
                <a:cubicBezTo>
                  <a:pt x="6414485" y="122336"/>
                  <a:pt x="6415028" y="118439"/>
                  <a:pt x="6425279" y="117930"/>
                </a:cubicBezTo>
                <a:cubicBezTo>
                  <a:pt x="6435529" y="117422"/>
                  <a:pt x="6446465" y="115812"/>
                  <a:pt x="6458086" y="113102"/>
                </a:cubicBezTo>
                <a:cubicBezTo>
                  <a:pt x="6469707" y="110393"/>
                  <a:pt x="6484001" y="106563"/>
                  <a:pt x="6500967" y="101615"/>
                </a:cubicBezTo>
                <a:cubicBezTo>
                  <a:pt x="6500967" y="94397"/>
                  <a:pt x="6500585" y="87923"/>
                  <a:pt x="6499823" y="82193"/>
                </a:cubicBezTo>
                <a:cubicBezTo>
                  <a:pt x="6499060" y="76463"/>
                  <a:pt x="6497941" y="71403"/>
                  <a:pt x="6496465" y="67012"/>
                </a:cubicBezTo>
                <a:cubicBezTo>
                  <a:pt x="6489011" y="69344"/>
                  <a:pt x="6481973" y="70510"/>
                  <a:pt x="6475350" y="70510"/>
                </a:cubicBezTo>
                <a:cubicBezTo>
                  <a:pt x="6467524" y="70510"/>
                  <a:pt x="6467909" y="67676"/>
                  <a:pt x="6476503" y="62008"/>
                </a:cubicBezTo>
                <a:cubicBezTo>
                  <a:pt x="6485098" y="56340"/>
                  <a:pt x="6493405" y="51023"/>
                  <a:pt x="6501423" y="46055"/>
                </a:cubicBezTo>
                <a:cubicBezTo>
                  <a:pt x="6509441" y="41088"/>
                  <a:pt x="6515490" y="36564"/>
                  <a:pt x="6519571" y="32484"/>
                </a:cubicBezTo>
                <a:cubicBezTo>
                  <a:pt x="6523651" y="28404"/>
                  <a:pt x="6526419" y="24165"/>
                  <a:pt x="6527877" y="19769"/>
                </a:cubicBezTo>
                <a:cubicBezTo>
                  <a:pt x="6528605" y="17570"/>
                  <a:pt x="6530229" y="16287"/>
                  <a:pt x="6532749" y="15918"/>
                </a:cubicBezTo>
                <a:close/>
                <a:moveTo>
                  <a:pt x="3465453" y="15822"/>
                </a:moveTo>
                <a:cubicBezTo>
                  <a:pt x="3468189" y="14866"/>
                  <a:pt x="3473654" y="15958"/>
                  <a:pt x="3481850" y="19099"/>
                </a:cubicBezTo>
                <a:cubicBezTo>
                  <a:pt x="3498239" y="25381"/>
                  <a:pt x="3505445" y="31368"/>
                  <a:pt x="3503467" y="37061"/>
                </a:cubicBezTo>
                <a:cubicBezTo>
                  <a:pt x="3501489" y="42753"/>
                  <a:pt x="3499932" y="52232"/>
                  <a:pt x="3498797" y="65496"/>
                </a:cubicBezTo>
                <a:cubicBezTo>
                  <a:pt x="3497662" y="78760"/>
                  <a:pt x="3497095" y="93231"/>
                  <a:pt x="3497095" y="108907"/>
                </a:cubicBezTo>
                <a:cubicBezTo>
                  <a:pt x="3505752" y="107431"/>
                  <a:pt x="3513593" y="105773"/>
                  <a:pt x="3520619" y="103931"/>
                </a:cubicBezTo>
                <a:cubicBezTo>
                  <a:pt x="3527645" y="102089"/>
                  <a:pt x="3535418" y="99733"/>
                  <a:pt x="3543939" y="96862"/>
                </a:cubicBezTo>
                <a:cubicBezTo>
                  <a:pt x="3552459" y="93990"/>
                  <a:pt x="3561178" y="94793"/>
                  <a:pt x="3570095" y="99271"/>
                </a:cubicBezTo>
                <a:cubicBezTo>
                  <a:pt x="3579012" y="103748"/>
                  <a:pt x="3578374" y="108430"/>
                  <a:pt x="3568179" y="113316"/>
                </a:cubicBezTo>
                <a:cubicBezTo>
                  <a:pt x="3557984" y="118203"/>
                  <a:pt x="3545579" y="121437"/>
                  <a:pt x="3530963" y="123018"/>
                </a:cubicBezTo>
                <a:cubicBezTo>
                  <a:pt x="3516347" y="124599"/>
                  <a:pt x="3504983" y="125390"/>
                  <a:pt x="3496872" y="125390"/>
                </a:cubicBezTo>
                <a:cubicBezTo>
                  <a:pt x="3496202" y="139417"/>
                  <a:pt x="3495489" y="168166"/>
                  <a:pt x="3494732" y="211636"/>
                </a:cubicBezTo>
                <a:cubicBezTo>
                  <a:pt x="3515494" y="210110"/>
                  <a:pt x="3532408" y="208771"/>
                  <a:pt x="3545473" y="207618"/>
                </a:cubicBezTo>
                <a:cubicBezTo>
                  <a:pt x="3558539" y="206464"/>
                  <a:pt x="3568939" y="205094"/>
                  <a:pt x="3576671" y="203506"/>
                </a:cubicBezTo>
                <a:cubicBezTo>
                  <a:pt x="3584404" y="201919"/>
                  <a:pt x="3592528" y="202375"/>
                  <a:pt x="3601042" y="204874"/>
                </a:cubicBezTo>
                <a:cubicBezTo>
                  <a:pt x="3609556" y="207373"/>
                  <a:pt x="3616539" y="212842"/>
                  <a:pt x="3621990" y="221282"/>
                </a:cubicBezTo>
                <a:cubicBezTo>
                  <a:pt x="3627440" y="229722"/>
                  <a:pt x="3619236" y="233163"/>
                  <a:pt x="3597377" y="231607"/>
                </a:cubicBezTo>
                <a:cubicBezTo>
                  <a:pt x="3575518" y="230050"/>
                  <a:pt x="3555904" y="229467"/>
                  <a:pt x="3538534" y="229858"/>
                </a:cubicBezTo>
                <a:cubicBezTo>
                  <a:pt x="3521165" y="230249"/>
                  <a:pt x="3501693" y="231408"/>
                  <a:pt x="3480119" y="233337"/>
                </a:cubicBezTo>
                <a:cubicBezTo>
                  <a:pt x="3458545" y="235266"/>
                  <a:pt x="3438544" y="237402"/>
                  <a:pt x="3420114" y="239746"/>
                </a:cubicBezTo>
                <a:cubicBezTo>
                  <a:pt x="3401684" y="242090"/>
                  <a:pt x="3389520" y="243851"/>
                  <a:pt x="3383623" y="245029"/>
                </a:cubicBezTo>
                <a:cubicBezTo>
                  <a:pt x="3377725" y="246208"/>
                  <a:pt x="3370234" y="242691"/>
                  <a:pt x="3361150" y="234481"/>
                </a:cubicBezTo>
                <a:cubicBezTo>
                  <a:pt x="3352065" y="226271"/>
                  <a:pt x="3352992" y="222166"/>
                  <a:pt x="3363931" y="222166"/>
                </a:cubicBezTo>
                <a:cubicBezTo>
                  <a:pt x="3372637" y="222166"/>
                  <a:pt x="3387018" y="221394"/>
                  <a:pt x="3407072" y="219849"/>
                </a:cubicBezTo>
                <a:cubicBezTo>
                  <a:pt x="3427127" y="218305"/>
                  <a:pt x="3449302" y="216454"/>
                  <a:pt x="3473599" y="214296"/>
                </a:cubicBezTo>
                <a:lnTo>
                  <a:pt x="3473599" y="90285"/>
                </a:lnTo>
                <a:cubicBezTo>
                  <a:pt x="3473599" y="56762"/>
                  <a:pt x="3470876" y="34946"/>
                  <a:pt x="3465432" y="24838"/>
                </a:cubicBezTo>
                <a:cubicBezTo>
                  <a:pt x="3462709" y="19784"/>
                  <a:pt x="3462716" y="16779"/>
                  <a:pt x="3465453" y="15822"/>
                </a:cubicBezTo>
                <a:close/>
                <a:moveTo>
                  <a:pt x="6857801" y="15320"/>
                </a:moveTo>
                <a:cubicBezTo>
                  <a:pt x="6861175" y="15495"/>
                  <a:pt x="6864647" y="15995"/>
                  <a:pt x="6868219" y="16820"/>
                </a:cubicBezTo>
                <a:cubicBezTo>
                  <a:pt x="6875363" y="18469"/>
                  <a:pt x="6881743" y="21688"/>
                  <a:pt x="6887362" y="26475"/>
                </a:cubicBezTo>
                <a:cubicBezTo>
                  <a:pt x="6892980" y="31262"/>
                  <a:pt x="6895067" y="38437"/>
                  <a:pt x="6893622" y="47999"/>
                </a:cubicBezTo>
                <a:cubicBezTo>
                  <a:pt x="6892177" y="57562"/>
                  <a:pt x="6886113" y="59276"/>
                  <a:pt x="6875428" y="53143"/>
                </a:cubicBezTo>
                <a:cubicBezTo>
                  <a:pt x="6864743" y="47010"/>
                  <a:pt x="6855941" y="40477"/>
                  <a:pt x="6849020" y="33545"/>
                </a:cubicBezTo>
                <a:cubicBezTo>
                  <a:pt x="6841976" y="22643"/>
                  <a:pt x="6841628" y="16718"/>
                  <a:pt x="6847979" y="15769"/>
                </a:cubicBezTo>
                <a:cubicBezTo>
                  <a:pt x="6851153" y="15294"/>
                  <a:pt x="6854428" y="15145"/>
                  <a:pt x="6857801" y="15320"/>
                </a:cubicBezTo>
                <a:close/>
                <a:moveTo>
                  <a:pt x="5667119" y="14139"/>
                </a:moveTo>
                <a:cubicBezTo>
                  <a:pt x="5668752" y="14089"/>
                  <a:pt x="5670771" y="14422"/>
                  <a:pt x="5673176" y="15136"/>
                </a:cubicBezTo>
                <a:cubicBezTo>
                  <a:pt x="5682794" y="17995"/>
                  <a:pt x="5690015" y="21322"/>
                  <a:pt x="5694840" y="25117"/>
                </a:cubicBezTo>
                <a:cubicBezTo>
                  <a:pt x="5699664" y="28912"/>
                  <a:pt x="5700232" y="33079"/>
                  <a:pt x="5696542" y="37619"/>
                </a:cubicBezTo>
                <a:cubicBezTo>
                  <a:pt x="5692852" y="42158"/>
                  <a:pt x="5688493" y="49451"/>
                  <a:pt x="5683464" y="59496"/>
                </a:cubicBezTo>
                <a:cubicBezTo>
                  <a:pt x="5678434" y="69542"/>
                  <a:pt x="5671021" y="79787"/>
                  <a:pt x="5661223" y="90229"/>
                </a:cubicBezTo>
                <a:cubicBezTo>
                  <a:pt x="5685743" y="89547"/>
                  <a:pt x="5700901" y="87042"/>
                  <a:pt x="5706699" y="82714"/>
                </a:cubicBezTo>
                <a:cubicBezTo>
                  <a:pt x="5712497" y="78385"/>
                  <a:pt x="5719217" y="77889"/>
                  <a:pt x="5726856" y="81225"/>
                </a:cubicBezTo>
                <a:cubicBezTo>
                  <a:pt x="5734496" y="84562"/>
                  <a:pt x="5740644" y="88732"/>
                  <a:pt x="5745302" y="93736"/>
                </a:cubicBezTo>
                <a:cubicBezTo>
                  <a:pt x="5749959" y="98741"/>
                  <a:pt x="5750309" y="103398"/>
                  <a:pt x="5746353" y="107707"/>
                </a:cubicBezTo>
                <a:cubicBezTo>
                  <a:pt x="5742397" y="112017"/>
                  <a:pt x="5739653" y="122237"/>
                  <a:pt x="5738121" y="138366"/>
                </a:cubicBezTo>
                <a:cubicBezTo>
                  <a:pt x="5736589" y="154495"/>
                  <a:pt x="5735240" y="170718"/>
                  <a:pt x="5734074" y="187033"/>
                </a:cubicBezTo>
                <a:cubicBezTo>
                  <a:pt x="5732909" y="203348"/>
                  <a:pt x="5729467" y="217422"/>
                  <a:pt x="5723750" y="229253"/>
                </a:cubicBezTo>
                <a:cubicBezTo>
                  <a:pt x="5718032" y="241085"/>
                  <a:pt x="5709161" y="250080"/>
                  <a:pt x="5697137" y="256238"/>
                </a:cubicBezTo>
                <a:cubicBezTo>
                  <a:pt x="5685113" y="262396"/>
                  <a:pt x="5678645" y="260848"/>
                  <a:pt x="5677734" y="251596"/>
                </a:cubicBezTo>
                <a:cubicBezTo>
                  <a:pt x="5676822" y="242344"/>
                  <a:pt x="5671874" y="231815"/>
                  <a:pt x="5662888" y="220008"/>
                </a:cubicBezTo>
                <a:cubicBezTo>
                  <a:pt x="5653903" y="208201"/>
                  <a:pt x="5655118" y="205063"/>
                  <a:pt x="5666534" y="210594"/>
                </a:cubicBezTo>
                <a:cubicBezTo>
                  <a:pt x="5677951" y="216126"/>
                  <a:pt x="5685922" y="219239"/>
                  <a:pt x="5690449" y="219933"/>
                </a:cubicBezTo>
                <a:cubicBezTo>
                  <a:pt x="5694976" y="220628"/>
                  <a:pt x="5699190" y="216470"/>
                  <a:pt x="5703090" y="207459"/>
                </a:cubicBezTo>
                <a:cubicBezTo>
                  <a:pt x="5706991" y="198449"/>
                  <a:pt x="5709720" y="184804"/>
                  <a:pt x="5711276" y="166522"/>
                </a:cubicBezTo>
                <a:cubicBezTo>
                  <a:pt x="5712832" y="148241"/>
                  <a:pt x="5713611" y="132949"/>
                  <a:pt x="5713611" y="120646"/>
                </a:cubicBezTo>
                <a:cubicBezTo>
                  <a:pt x="5713611" y="109546"/>
                  <a:pt x="5712541" y="103280"/>
                  <a:pt x="5710401" y="101847"/>
                </a:cubicBezTo>
                <a:cubicBezTo>
                  <a:pt x="5708262" y="100415"/>
                  <a:pt x="5702944" y="100765"/>
                  <a:pt x="5694449" y="102898"/>
                </a:cubicBezTo>
                <a:lnTo>
                  <a:pt x="5670116" y="109000"/>
                </a:lnTo>
                <a:cubicBezTo>
                  <a:pt x="5664212" y="109807"/>
                  <a:pt x="5658966" y="107872"/>
                  <a:pt x="5654377" y="103196"/>
                </a:cubicBezTo>
                <a:cubicBezTo>
                  <a:pt x="5642508" y="116677"/>
                  <a:pt x="5630152" y="127052"/>
                  <a:pt x="5617310" y="134320"/>
                </a:cubicBezTo>
                <a:cubicBezTo>
                  <a:pt x="5614099" y="136137"/>
                  <a:pt x="5611681" y="137242"/>
                  <a:pt x="5610058" y="137637"/>
                </a:cubicBezTo>
                <a:lnTo>
                  <a:pt x="5608620" y="137089"/>
                </a:lnTo>
                <a:lnTo>
                  <a:pt x="5608345" y="141901"/>
                </a:lnTo>
                <a:cubicBezTo>
                  <a:pt x="5608166" y="148241"/>
                  <a:pt x="5608271" y="156080"/>
                  <a:pt x="5608659" y="165416"/>
                </a:cubicBezTo>
                <a:cubicBezTo>
                  <a:pt x="5609434" y="184087"/>
                  <a:pt x="5608820" y="198226"/>
                  <a:pt x="5606817" y="207832"/>
                </a:cubicBezTo>
                <a:cubicBezTo>
                  <a:pt x="5604814" y="217437"/>
                  <a:pt x="5602123" y="225164"/>
                  <a:pt x="5598743" y="231012"/>
                </a:cubicBezTo>
                <a:cubicBezTo>
                  <a:pt x="5595364" y="236859"/>
                  <a:pt x="5591745" y="236946"/>
                  <a:pt x="5587888" y="231272"/>
                </a:cubicBezTo>
                <a:cubicBezTo>
                  <a:pt x="5584031" y="225598"/>
                  <a:pt x="5581079" y="220885"/>
                  <a:pt x="5579033" y="217133"/>
                </a:cubicBezTo>
                <a:cubicBezTo>
                  <a:pt x="5576986" y="213382"/>
                  <a:pt x="5574987" y="211354"/>
                  <a:pt x="5573033" y="211050"/>
                </a:cubicBezTo>
                <a:cubicBezTo>
                  <a:pt x="5571080" y="210746"/>
                  <a:pt x="5561372" y="212020"/>
                  <a:pt x="5543909" y="214873"/>
                </a:cubicBezTo>
                <a:cubicBezTo>
                  <a:pt x="5539842" y="232261"/>
                  <a:pt x="5535200" y="237017"/>
                  <a:pt x="5529985" y="229142"/>
                </a:cubicBezTo>
                <a:cubicBezTo>
                  <a:pt x="5524769" y="221266"/>
                  <a:pt x="5522162" y="210780"/>
                  <a:pt x="5522162" y="197683"/>
                </a:cubicBezTo>
                <a:cubicBezTo>
                  <a:pt x="5522162" y="185343"/>
                  <a:pt x="5521780" y="170011"/>
                  <a:pt x="5521018" y="151686"/>
                </a:cubicBezTo>
                <a:cubicBezTo>
                  <a:pt x="5520255" y="133362"/>
                  <a:pt x="5517532" y="120097"/>
                  <a:pt x="5512851" y="111893"/>
                </a:cubicBezTo>
                <a:cubicBezTo>
                  <a:pt x="5508169" y="103689"/>
                  <a:pt x="5508966" y="99587"/>
                  <a:pt x="5515241" y="99587"/>
                </a:cubicBezTo>
                <a:cubicBezTo>
                  <a:pt x="5519384" y="99587"/>
                  <a:pt x="5524227" y="99965"/>
                  <a:pt x="5529771" y="100722"/>
                </a:cubicBezTo>
                <a:cubicBezTo>
                  <a:pt x="5535724" y="93243"/>
                  <a:pt x="5542365" y="81678"/>
                  <a:pt x="5549695" y="66026"/>
                </a:cubicBezTo>
                <a:cubicBezTo>
                  <a:pt x="5557025" y="50375"/>
                  <a:pt x="5559329" y="38043"/>
                  <a:pt x="5556606" y="29033"/>
                </a:cubicBezTo>
                <a:cubicBezTo>
                  <a:pt x="5553884" y="20023"/>
                  <a:pt x="5560739" y="19083"/>
                  <a:pt x="5577172" y="26215"/>
                </a:cubicBezTo>
                <a:cubicBezTo>
                  <a:pt x="5591187" y="32986"/>
                  <a:pt x="5595518" y="38949"/>
                  <a:pt x="5590167" y="44102"/>
                </a:cubicBezTo>
                <a:cubicBezTo>
                  <a:pt x="5584816" y="49255"/>
                  <a:pt x="5579051" y="56464"/>
                  <a:pt x="5572875" y="65729"/>
                </a:cubicBezTo>
                <a:cubicBezTo>
                  <a:pt x="5566699" y="74993"/>
                  <a:pt x="5557236" y="86658"/>
                  <a:pt x="5544486" y="100722"/>
                </a:cubicBezTo>
                <a:cubicBezTo>
                  <a:pt x="5559493" y="98564"/>
                  <a:pt x="5569923" y="94911"/>
                  <a:pt x="5575777" y="89764"/>
                </a:cubicBezTo>
                <a:cubicBezTo>
                  <a:pt x="5581631" y="84617"/>
                  <a:pt x="5587969" y="83706"/>
                  <a:pt x="5594790" y="87030"/>
                </a:cubicBezTo>
                <a:cubicBezTo>
                  <a:pt x="5601611" y="90353"/>
                  <a:pt x="5607580" y="93814"/>
                  <a:pt x="5612696" y="97410"/>
                </a:cubicBezTo>
                <a:cubicBezTo>
                  <a:pt x="5617812" y="101007"/>
                  <a:pt x="5618968" y="105227"/>
                  <a:pt x="5616165" y="110070"/>
                </a:cubicBezTo>
                <a:cubicBezTo>
                  <a:pt x="5613363" y="114913"/>
                  <a:pt x="5611217" y="120680"/>
                  <a:pt x="5609729" y="127371"/>
                </a:cubicBezTo>
                <a:cubicBezTo>
                  <a:pt x="5609356" y="129044"/>
                  <a:pt x="5609055" y="131091"/>
                  <a:pt x="5608825" y="133513"/>
                </a:cubicBezTo>
                <a:lnTo>
                  <a:pt x="5608806" y="133834"/>
                </a:lnTo>
                <a:lnTo>
                  <a:pt x="5609834" y="131470"/>
                </a:lnTo>
                <a:cubicBezTo>
                  <a:pt x="5611384" y="129020"/>
                  <a:pt x="5613727" y="125858"/>
                  <a:pt x="5616863" y="121986"/>
                </a:cubicBezTo>
                <a:cubicBezTo>
                  <a:pt x="5629408" y="106495"/>
                  <a:pt x="5640887" y="88788"/>
                  <a:pt x="5651298" y="68863"/>
                </a:cubicBezTo>
                <a:cubicBezTo>
                  <a:pt x="5661710" y="48939"/>
                  <a:pt x="5665555" y="34289"/>
                  <a:pt x="5662832" y="24912"/>
                </a:cubicBezTo>
                <a:cubicBezTo>
                  <a:pt x="5660791" y="17880"/>
                  <a:pt x="5662220" y="14289"/>
                  <a:pt x="5667119" y="14139"/>
                </a:cubicBezTo>
                <a:close/>
                <a:moveTo>
                  <a:pt x="4656063" y="12377"/>
                </a:moveTo>
                <a:cubicBezTo>
                  <a:pt x="4657617" y="12623"/>
                  <a:pt x="4659478" y="13217"/>
                  <a:pt x="4661647" y="14160"/>
                </a:cubicBezTo>
                <a:cubicBezTo>
                  <a:pt x="4670323" y="17930"/>
                  <a:pt x="4676961" y="22568"/>
                  <a:pt x="4681562" y="28075"/>
                </a:cubicBezTo>
                <a:cubicBezTo>
                  <a:pt x="4686163" y="33582"/>
                  <a:pt x="4686365" y="37960"/>
                  <a:pt x="4682167" y="41209"/>
                </a:cubicBezTo>
                <a:cubicBezTo>
                  <a:pt x="4677969" y="44459"/>
                  <a:pt x="4673603" y="50052"/>
                  <a:pt x="4669070" y="57990"/>
                </a:cubicBezTo>
                <a:cubicBezTo>
                  <a:pt x="4664537" y="65927"/>
                  <a:pt x="4656602" y="79712"/>
                  <a:pt x="4645267" y="99345"/>
                </a:cubicBezTo>
                <a:cubicBezTo>
                  <a:pt x="4655387" y="106923"/>
                  <a:pt x="4659278" y="115555"/>
                  <a:pt x="4656941" y="125241"/>
                </a:cubicBezTo>
                <a:cubicBezTo>
                  <a:pt x="4654603" y="134927"/>
                  <a:pt x="4653434" y="155577"/>
                  <a:pt x="4653434" y="187191"/>
                </a:cubicBezTo>
                <a:cubicBezTo>
                  <a:pt x="4653434" y="218718"/>
                  <a:pt x="4650653" y="240034"/>
                  <a:pt x="4645090" y="251141"/>
                </a:cubicBezTo>
                <a:cubicBezTo>
                  <a:pt x="4639528" y="262247"/>
                  <a:pt x="4634250" y="262002"/>
                  <a:pt x="4629258" y="250406"/>
                </a:cubicBezTo>
                <a:cubicBezTo>
                  <a:pt x="4624267" y="238810"/>
                  <a:pt x="4622939" y="229809"/>
                  <a:pt x="4625277" y="223403"/>
                </a:cubicBezTo>
                <a:cubicBezTo>
                  <a:pt x="4627615" y="216997"/>
                  <a:pt x="4629562" y="204846"/>
                  <a:pt x="4631119" y="186949"/>
                </a:cubicBezTo>
                <a:cubicBezTo>
                  <a:pt x="4632675" y="169053"/>
                  <a:pt x="4633454" y="152396"/>
                  <a:pt x="4633454" y="136980"/>
                </a:cubicBezTo>
                <a:cubicBezTo>
                  <a:pt x="4633454" y="122730"/>
                  <a:pt x="4633702" y="115363"/>
                  <a:pt x="4634198" y="114879"/>
                </a:cubicBezTo>
                <a:cubicBezTo>
                  <a:pt x="4621361" y="131387"/>
                  <a:pt x="4607133" y="144462"/>
                  <a:pt x="4591512" y="154105"/>
                </a:cubicBezTo>
                <a:cubicBezTo>
                  <a:pt x="4575891" y="163747"/>
                  <a:pt x="4573563" y="161810"/>
                  <a:pt x="4584526" y="148291"/>
                </a:cubicBezTo>
                <a:cubicBezTo>
                  <a:pt x="4595490" y="134772"/>
                  <a:pt x="4606215" y="119660"/>
                  <a:pt x="4616701" y="102954"/>
                </a:cubicBezTo>
                <a:cubicBezTo>
                  <a:pt x="4627187" y="86248"/>
                  <a:pt x="4635714" y="70017"/>
                  <a:pt x="4642281" y="54260"/>
                </a:cubicBezTo>
                <a:cubicBezTo>
                  <a:pt x="4648848" y="38502"/>
                  <a:pt x="4651549" y="26937"/>
                  <a:pt x="4650383" y="19564"/>
                </a:cubicBezTo>
                <a:cubicBezTo>
                  <a:pt x="4649508" y="14034"/>
                  <a:pt x="4651402" y="11638"/>
                  <a:pt x="4656063" y="12377"/>
                </a:cubicBezTo>
                <a:close/>
                <a:moveTo>
                  <a:pt x="4378992" y="10721"/>
                </a:moveTo>
                <a:cubicBezTo>
                  <a:pt x="4381501" y="10748"/>
                  <a:pt x="4384766" y="11271"/>
                  <a:pt x="4388789" y="12290"/>
                </a:cubicBezTo>
                <a:cubicBezTo>
                  <a:pt x="4404881" y="16364"/>
                  <a:pt x="4414828" y="21911"/>
                  <a:pt x="4418629" y="28931"/>
                </a:cubicBezTo>
                <a:cubicBezTo>
                  <a:pt x="4422431" y="35951"/>
                  <a:pt x="4422105" y="42790"/>
                  <a:pt x="4417653" y="49451"/>
                </a:cubicBezTo>
                <a:cubicBezTo>
                  <a:pt x="4412208" y="54932"/>
                  <a:pt x="4406085" y="54982"/>
                  <a:pt x="4399282" y="49599"/>
                </a:cubicBezTo>
                <a:cubicBezTo>
                  <a:pt x="4392479" y="44217"/>
                  <a:pt x="4385007" y="35634"/>
                  <a:pt x="4376865" y="23852"/>
                </a:cubicBezTo>
                <a:cubicBezTo>
                  <a:pt x="4370758" y="15015"/>
                  <a:pt x="4371467" y="10638"/>
                  <a:pt x="4378992" y="10721"/>
                </a:cubicBezTo>
                <a:close/>
                <a:moveTo>
                  <a:pt x="5314323" y="8523"/>
                </a:moveTo>
                <a:cubicBezTo>
                  <a:pt x="5318763" y="8523"/>
                  <a:pt x="5325138" y="10337"/>
                  <a:pt x="5333448" y="13964"/>
                </a:cubicBezTo>
                <a:cubicBezTo>
                  <a:pt x="5341757" y="17592"/>
                  <a:pt x="5344728" y="21871"/>
                  <a:pt x="5342359" y="26801"/>
                </a:cubicBezTo>
                <a:cubicBezTo>
                  <a:pt x="5339990" y="31731"/>
                  <a:pt x="5338061" y="43535"/>
                  <a:pt x="5336573" y="62213"/>
                </a:cubicBezTo>
                <a:cubicBezTo>
                  <a:pt x="5345255" y="59385"/>
                  <a:pt x="5353781" y="56731"/>
                  <a:pt x="5362153" y="54250"/>
                </a:cubicBezTo>
                <a:cubicBezTo>
                  <a:pt x="5370525" y="51770"/>
                  <a:pt x="5377693" y="53122"/>
                  <a:pt x="5383659" y="58306"/>
                </a:cubicBezTo>
                <a:cubicBezTo>
                  <a:pt x="5389624" y="63490"/>
                  <a:pt x="5388707" y="67567"/>
                  <a:pt x="5380905" y="70538"/>
                </a:cubicBezTo>
                <a:cubicBezTo>
                  <a:pt x="5373104" y="73508"/>
                  <a:pt x="5358253" y="77908"/>
                  <a:pt x="5336350" y="83737"/>
                </a:cubicBezTo>
                <a:cubicBezTo>
                  <a:pt x="5335730" y="93175"/>
                  <a:pt x="5335420" y="100784"/>
                  <a:pt x="5335420" y="106563"/>
                </a:cubicBezTo>
                <a:cubicBezTo>
                  <a:pt x="5352672" y="103537"/>
                  <a:pt x="5367467" y="100251"/>
                  <a:pt x="5379808" y="96703"/>
                </a:cubicBezTo>
                <a:cubicBezTo>
                  <a:pt x="5392148" y="93156"/>
                  <a:pt x="5401419" y="92232"/>
                  <a:pt x="5407620" y="93932"/>
                </a:cubicBezTo>
                <a:cubicBezTo>
                  <a:pt x="5413821" y="95631"/>
                  <a:pt x="5418903" y="99082"/>
                  <a:pt x="5422866" y="104284"/>
                </a:cubicBezTo>
                <a:cubicBezTo>
                  <a:pt x="5426828" y="109487"/>
                  <a:pt x="5425219" y="112352"/>
                  <a:pt x="5418038" y="112879"/>
                </a:cubicBezTo>
                <a:cubicBezTo>
                  <a:pt x="5410857" y="113406"/>
                  <a:pt x="5398600" y="114826"/>
                  <a:pt x="5381268" y="117139"/>
                </a:cubicBezTo>
                <a:cubicBezTo>
                  <a:pt x="5363936" y="119452"/>
                  <a:pt x="5346315" y="121831"/>
                  <a:pt x="5328406" y="124274"/>
                </a:cubicBezTo>
                <a:cubicBezTo>
                  <a:pt x="5336195" y="128590"/>
                  <a:pt x="5339488" y="132500"/>
                  <a:pt x="5338285" y="136003"/>
                </a:cubicBezTo>
                <a:cubicBezTo>
                  <a:pt x="5337082" y="139507"/>
                  <a:pt x="5336127" y="145649"/>
                  <a:pt x="5335420" y="154430"/>
                </a:cubicBezTo>
                <a:cubicBezTo>
                  <a:pt x="5340071" y="153760"/>
                  <a:pt x="5348175" y="151454"/>
                  <a:pt x="5359735" y="147510"/>
                </a:cubicBezTo>
                <a:cubicBezTo>
                  <a:pt x="5371294" y="143566"/>
                  <a:pt x="5380248" y="144663"/>
                  <a:pt x="5386598" y="150802"/>
                </a:cubicBezTo>
                <a:cubicBezTo>
                  <a:pt x="5392948" y="156942"/>
                  <a:pt x="5389996" y="161630"/>
                  <a:pt x="5377743" y="164867"/>
                </a:cubicBezTo>
                <a:cubicBezTo>
                  <a:pt x="5365489" y="168104"/>
                  <a:pt x="5351301" y="170070"/>
                  <a:pt x="5335178" y="170764"/>
                </a:cubicBezTo>
                <a:cubicBezTo>
                  <a:pt x="5334558" y="182038"/>
                  <a:pt x="5334248" y="193405"/>
                  <a:pt x="5334248" y="204864"/>
                </a:cubicBezTo>
                <a:cubicBezTo>
                  <a:pt x="5342631" y="209751"/>
                  <a:pt x="5354309" y="215840"/>
                  <a:pt x="5369278" y="223133"/>
                </a:cubicBezTo>
                <a:cubicBezTo>
                  <a:pt x="5384248" y="230426"/>
                  <a:pt x="5400395" y="236190"/>
                  <a:pt x="5417722" y="240425"/>
                </a:cubicBezTo>
                <a:cubicBezTo>
                  <a:pt x="5435048" y="244660"/>
                  <a:pt x="5448424" y="247680"/>
                  <a:pt x="5457849" y="249485"/>
                </a:cubicBezTo>
                <a:cubicBezTo>
                  <a:pt x="5467275" y="251289"/>
                  <a:pt x="5467198" y="254015"/>
                  <a:pt x="5457617" y="257661"/>
                </a:cubicBezTo>
                <a:cubicBezTo>
                  <a:pt x="5448036" y="261307"/>
                  <a:pt x="5436505" y="264104"/>
                  <a:pt x="5423024" y="266051"/>
                </a:cubicBezTo>
                <a:cubicBezTo>
                  <a:pt x="5409543" y="267998"/>
                  <a:pt x="5398702" y="267964"/>
                  <a:pt x="5390505" y="265949"/>
                </a:cubicBezTo>
                <a:cubicBezTo>
                  <a:pt x="5382307" y="263934"/>
                  <a:pt x="5373554" y="259689"/>
                  <a:pt x="5364246" y="253215"/>
                </a:cubicBezTo>
                <a:cubicBezTo>
                  <a:pt x="5354938" y="246741"/>
                  <a:pt x="5342052" y="237377"/>
                  <a:pt x="5325588" y="225124"/>
                </a:cubicBezTo>
                <a:cubicBezTo>
                  <a:pt x="5309124" y="212870"/>
                  <a:pt x="5291311" y="198303"/>
                  <a:pt x="5272149" y="181424"/>
                </a:cubicBezTo>
                <a:cubicBezTo>
                  <a:pt x="5261657" y="201565"/>
                  <a:pt x="5250244" y="217208"/>
                  <a:pt x="5237909" y="228351"/>
                </a:cubicBezTo>
                <a:cubicBezTo>
                  <a:pt x="5225575" y="239495"/>
                  <a:pt x="5212258" y="248077"/>
                  <a:pt x="5197958" y="254098"/>
                </a:cubicBezTo>
                <a:cubicBezTo>
                  <a:pt x="5183659" y="260120"/>
                  <a:pt x="5183810" y="256678"/>
                  <a:pt x="5198414" y="243774"/>
                </a:cubicBezTo>
                <a:cubicBezTo>
                  <a:pt x="5213018" y="230869"/>
                  <a:pt x="5225680" y="216947"/>
                  <a:pt x="5236403" y="202009"/>
                </a:cubicBezTo>
                <a:cubicBezTo>
                  <a:pt x="5247125" y="187070"/>
                  <a:pt x="5254222" y="174798"/>
                  <a:pt x="5257694" y="165192"/>
                </a:cubicBezTo>
                <a:cubicBezTo>
                  <a:pt x="5261167" y="155587"/>
                  <a:pt x="5262708" y="148083"/>
                  <a:pt x="5262317" y="142682"/>
                </a:cubicBezTo>
                <a:cubicBezTo>
                  <a:pt x="5261927" y="137281"/>
                  <a:pt x="5266813" y="137467"/>
                  <a:pt x="5276977" y="143240"/>
                </a:cubicBezTo>
                <a:cubicBezTo>
                  <a:pt x="5287141" y="149013"/>
                  <a:pt x="5290743" y="154052"/>
                  <a:pt x="5287785" y="158355"/>
                </a:cubicBezTo>
                <a:cubicBezTo>
                  <a:pt x="5284827" y="162659"/>
                  <a:pt x="5281637" y="167006"/>
                  <a:pt x="5278214" y="171397"/>
                </a:cubicBezTo>
                <a:cubicBezTo>
                  <a:pt x="5282108" y="173009"/>
                  <a:pt x="5286799" y="175775"/>
                  <a:pt x="5292287" y="179694"/>
                </a:cubicBezTo>
                <a:cubicBezTo>
                  <a:pt x="5297776" y="183613"/>
                  <a:pt x="5305102" y="188809"/>
                  <a:pt x="5314268" y="195283"/>
                </a:cubicBezTo>
                <a:lnTo>
                  <a:pt x="5314268" y="149835"/>
                </a:lnTo>
                <a:cubicBezTo>
                  <a:pt x="5314268" y="137098"/>
                  <a:pt x="5313114" y="130506"/>
                  <a:pt x="5310807" y="130060"/>
                </a:cubicBezTo>
                <a:cubicBezTo>
                  <a:pt x="5291769" y="133173"/>
                  <a:pt x="5276630" y="136087"/>
                  <a:pt x="5265387" y="138803"/>
                </a:cubicBezTo>
                <a:cubicBezTo>
                  <a:pt x="5254144" y="141519"/>
                  <a:pt x="5245797" y="143659"/>
                  <a:pt x="5240346" y="145221"/>
                </a:cubicBezTo>
                <a:cubicBezTo>
                  <a:pt x="5234896" y="146784"/>
                  <a:pt x="5227758" y="144319"/>
                  <a:pt x="5218934" y="137827"/>
                </a:cubicBezTo>
                <a:cubicBezTo>
                  <a:pt x="5210109" y="131334"/>
                  <a:pt x="5210469" y="127821"/>
                  <a:pt x="5220013" y="127288"/>
                </a:cubicBezTo>
                <a:cubicBezTo>
                  <a:pt x="5229556" y="126754"/>
                  <a:pt x="5242864" y="124739"/>
                  <a:pt x="5259936" y="121242"/>
                </a:cubicBezTo>
                <a:cubicBezTo>
                  <a:pt x="5277008" y="117744"/>
                  <a:pt x="5295503" y="113862"/>
                  <a:pt x="5315421" y="109596"/>
                </a:cubicBezTo>
                <a:lnTo>
                  <a:pt x="5315421" y="88034"/>
                </a:lnTo>
                <a:cubicBezTo>
                  <a:pt x="5308612" y="88803"/>
                  <a:pt x="5302020" y="89188"/>
                  <a:pt x="5295645" y="89188"/>
                </a:cubicBezTo>
                <a:cubicBezTo>
                  <a:pt x="5289531" y="89188"/>
                  <a:pt x="5283907" y="87318"/>
                  <a:pt x="5278772" y="83579"/>
                </a:cubicBezTo>
                <a:cubicBezTo>
                  <a:pt x="5273637" y="79839"/>
                  <a:pt x="5276205" y="76720"/>
                  <a:pt x="5286474" y="74221"/>
                </a:cubicBezTo>
                <a:cubicBezTo>
                  <a:pt x="5296743" y="71722"/>
                  <a:pt x="5306392" y="69505"/>
                  <a:pt x="5315421" y="67570"/>
                </a:cubicBezTo>
                <a:cubicBezTo>
                  <a:pt x="5315421" y="54188"/>
                  <a:pt x="5315046" y="43758"/>
                  <a:pt x="5314295" y="36279"/>
                </a:cubicBezTo>
                <a:cubicBezTo>
                  <a:pt x="5313545" y="28801"/>
                  <a:pt x="5311796" y="22305"/>
                  <a:pt x="5309049" y="16792"/>
                </a:cubicBezTo>
                <a:cubicBezTo>
                  <a:pt x="5306302" y="11279"/>
                  <a:pt x="5308060" y="8523"/>
                  <a:pt x="5314323" y="8523"/>
                </a:cubicBezTo>
                <a:close/>
                <a:moveTo>
                  <a:pt x="664608" y="6821"/>
                </a:moveTo>
                <a:cubicBezTo>
                  <a:pt x="670803" y="8030"/>
                  <a:pt x="677246" y="9794"/>
                  <a:pt x="683936" y="12113"/>
                </a:cubicBezTo>
                <a:cubicBezTo>
                  <a:pt x="690628" y="14433"/>
                  <a:pt x="692600" y="19040"/>
                  <a:pt x="689853" y="25936"/>
                </a:cubicBezTo>
                <a:cubicBezTo>
                  <a:pt x="687105" y="32831"/>
                  <a:pt x="685366" y="46480"/>
                  <a:pt x="684634" y="66882"/>
                </a:cubicBezTo>
                <a:cubicBezTo>
                  <a:pt x="687809" y="66969"/>
                  <a:pt x="692138" y="66212"/>
                  <a:pt x="697620" y="64612"/>
                </a:cubicBezTo>
                <a:cubicBezTo>
                  <a:pt x="703101" y="63012"/>
                  <a:pt x="708924" y="63840"/>
                  <a:pt x="715088" y="67096"/>
                </a:cubicBezTo>
                <a:cubicBezTo>
                  <a:pt x="721252" y="70352"/>
                  <a:pt x="721798" y="73461"/>
                  <a:pt x="716725" y="76426"/>
                </a:cubicBezTo>
                <a:cubicBezTo>
                  <a:pt x="711653" y="79390"/>
                  <a:pt x="700955" y="82645"/>
                  <a:pt x="684634" y="86192"/>
                </a:cubicBezTo>
                <a:lnTo>
                  <a:pt x="684634" y="102359"/>
                </a:lnTo>
                <a:cubicBezTo>
                  <a:pt x="694742" y="103723"/>
                  <a:pt x="702912" y="105757"/>
                  <a:pt x="709144" y="108461"/>
                </a:cubicBezTo>
                <a:cubicBezTo>
                  <a:pt x="715376" y="111165"/>
                  <a:pt x="717714" y="116411"/>
                  <a:pt x="716158" y="124199"/>
                </a:cubicBezTo>
                <a:cubicBezTo>
                  <a:pt x="714601" y="131988"/>
                  <a:pt x="710589" y="133864"/>
                  <a:pt x="704121" y="129827"/>
                </a:cubicBezTo>
                <a:cubicBezTo>
                  <a:pt x="697654" y="125790"/>
                  <a:pt x="691158" y="120417"/>
                  <a:pt x="684634" y="113707"/>
                </a:cubicBezTo>
                <a:cubicBezTo>
                  <a:pt x="685378" y="145221"/>
                  <a:pt x="684185" y="165357"/>
                  <a:pt x="681053" y="174113"/>
                </a:cubicBezTo>
                <a:cubicBezTo>
                  <a:pt x="677921" y="182869"/>
                  <a:pt x="673432" y="183253"/>
                  <a:pt x="667584" y="175266"/>
                </a:cubicBezTo>
                <a:cubicBezTo>
                  <a:pt x="661736" y="167279"/>
                  <a:pt x="659398" y="161394"/>
                  <a:pt x="660570" y="157611"/>
                </a:cubicBezTo>
                <a:cubicBezTo>
                  <a:pt x="661742" y="153829"/>
                  <a:pt x="662719" y="148003"/>
                  <a:pt x="663501" y="140133"/>
                </a:cubicBezTo>
                <a:cubicBezTo>
                  <a:pt x="664282" y="132264"/>
                  <a:pt x="665057" y="121899"/>
                  <a:pt x="665826" y="109038"/>
                </a:cubicBezTo>
                <a:cubicBezTo>
                  <a:pt x="663929" y="118935"/>
                  <a:pt x="659377" y="128286"/>
                  <a:pt x="652171" y="137092"/>
                </a:cubicBezTo>
                <a:cubicBezTo>
                  <a:pt x="644965" y="145897"/>
                  <a:pt x="634544" y="154123"/>
                  <a:pt x="620908" y="161769"/>
                </a:cubicBezTo>
                <a:cubicBezTo>
                  <a:pt x="607272" y="169415"/>
                  <a:pt x="605969" y="166823"/>
                  <a:pt x="617001" y="153993"/>
                </a:cubicBezTo>
                <a:cubicBezTo>
                  <a:pt x="628033" y="141163"/>
                  <a:pt x="637186" y="128813"/>
                  <a:pt x="644460" y="116944"/>
                </a:cubicBezTo>
                <a:cubicBezTo>
                  <a:pt x="651734" y="105075"/>
                  <a:pt x="656518" y="96604"/>
                  <a:pt x="658813" y="91532"/>
                </a:cubicBezTo>
                <a:cubicBezTo>
                  <a:pt x="653021" y="93070"/>
                  <a:pt x="647641" y="94232"/>
                  <a:pt x="642674" y="95020"/>
                </a:cubicBezTo>
                <a:cubicBezTo>
                  <a:pt x="637707" y="95807"/>
                  <a:pt x="630985" y="94381"/>
                  <a:pt x="622508" y="90741"/>
                </a:cubicBezTo>
                <a:cubicBezTo>
                  <a:pt x="614031" y="87101"/>
                  <a:pt x="615075" y="84180"/>
                  <a:pt x="625643" y="81979"/>
                </a:cubicBezTo>
                <a:cubicBezTo>
                  <a:pt x="636209" y="79777"/>
                  <a:pt x="649604" y="76209"/>
                  <a:pt x="665826" y="71272"/>
                </a:cubicBezTo>
                <a:cubicBezTo>
                  <a:pt x="665826" y="57605"/>
                  <a:pt x="665637" y="46641"/>
                  <a:pt x="665259" y="38381"/>
                </a:cubicBezTo>
                <a:cubicBezTo>
                  <a:pt x="664880" y="30121"/>
                  <a:pt x="663129" y="22494"/>
                  <a:pt x="660003" y="15499"/>
                </a:cubicBezTo>
                <a:cubicBezTo>
                  <a:pt x="656878" y="8504"/>
                  <a:pt x="658412" y="5611"/>
                  <a:pt x="664608" y="6821"/>
                </a:cubicBezTo>
                <a:close/>
                <a:moveTo>
                  <a:pt x="55007" y="6821"/>
                </a:moveTo>
                <a:cubicBezTo>
                  <a:pt x="61202" y="8030"/>
                  <a:pt x="67645" y="9794"/>
                  <a:pt x="74337" y="12113"/>
                </a:cubicBezTo>
                <a:cubicBezTo>
                  <a:pt x="81028" y="14433"/>
                  <a:pt x="82999" y="19040"/>
                  <a:pt x="80252" y="25936"/>
                </a:cubicBezTo>
                <a:cubicBezTo>
                  <a:pt x="77505" y="32831"/>
                  <a:pt x="75766" y="46480"/>
                  <a:pt x="75034" y="66882"/>
                </a:cubicBezTo>
                <a:cubicBezTo>
                  <a:pt x="78209" y="66969"/>
                  <a:pt x="82538" y="66212"/>
                  <a:pt x="88019" y="64612"/>
                </a:cubicBezTo>
                <a:cubicBezTo>
                  <a:pt x="93501" y="63012"/>
                  <a:pt x="99324" y="63840"/>
                  <a:pt x="105488" y="67096"/>
                </a:cubicBezTo>
                <a:cubicBezTo>
                  <a:pt x="111652" y="70352"/>
                  <a:pt x="112198" y="73461"/>
                  <a:pt x="107125" y="76426"/>
                </a:cubicBezTo>
                <a:cubicBezTo>
                  <a:pt x="102053" y="79390"/>
                  <a:pt x="91356" y="82645"/>
                  <a:pt x="75034" y="86192"/>
                </a:cubicBezTo>
                <a:lnTo>
                  <a:pt x="75034" y="102359"/>
                </a:lnTo>
                <a:cubicBezTo>
                  <a:pt x="85142" y="103723"/>
                  <a:pt x="93312" y="105757"/>
                  <a:pt x="99544" y="108461"/>
                </a:cubicBezTo>
                <a:cubicBezTo>
                  <a:pt x="105777" y="111165"/>
                  <a:pt x="108114" y="116411"/>
                  <a:pt x="106558" y="124199"/>
                </a:cubicBezTo>
                <a:cubicBezTo>
                  <a:pt x="105001" y="131988"/>
                  <a:pt x="100989" y="133864"/>
                  <a:pt x="94521" y="129827"/>
                </a:cubicBezTo>
                <a:cubicBezTo>
                  <a:pt x="88053" y="125790"/>
                  <a:pt x="81558" y="120417"/>
                  <a:pt x="75034" y="113707"/>
                </a:cubicBezTo>
                <a:cubicBezTo>
                  <a:pt x="75778" y="145221"/>
                  <a:pt x="74584" y="165357"/>
                  <a:pt x="71453" y="174113"/>
                </a:cubicBezTo>
                <a:cubicBezTo>
                  <a:pt x="68321" y="182869"/>
                  <a:pt x="63832" y="183253"/>
                  <a:pt x="57984" y="175266"/>
                </a:cubicBezTo>
                <a:cubicBezTo>
                  <a:pt x="52136" y="167279"/>
                  <a:pt x="49799" y="161394"/>
                  <a:pt x="50970" y="157611"/>
                </a:cubicBezTo>
                <a:cubicBezTo>
                  <a:pt x="52142" y="153829"/>
                  <a:pt x="53119" y="148003"/>
                  <a:pt x="53901" y="140133"/>
                </a:cubicBezTo>
                <a:cubicBezTo>
                  <a:pt x="54682" y="132264"/>
                  <a:pt x="55457" y="121899"/>
                  <a:pt x="56226" y="109038"/>
                </a:cubicBezTo>
                <a:cubicBezTo>
                  <a:pt x="54328" y="118935"/>
                  <a:pt x="49777" y="128286"/>
                  <a:pt x="42571" y="137092"/>
                </a:cubicBezTo>
                <a:cubicBezTo>
                  <a:pt x="35365" y="145897"/>
                  <a:pt x="24944" y="154123"/>
                  <a:pt x="11308" y="161769"/>
                </a:cubicBezTo>
                <a:cubicBezTo>
                  <a:pt x="-2329" y="169415"/>
                  <a:pt x="-3631" y="166823"/>
                  <a:pt x="7401" y="153993"/>
                </a:cubicBezTo>
                <a:cubicBezTo>
                  <a:pt x="18433" y="141163"/>
                  <a:pt x="27586" y="128813"/>
                  <a:pt x="34860" y="116944"/>
                </a:cubicBezTo>
                <a:cubicBezTo>
                  <a:pt x="42134" y="105075"/>
                  <a:pt x="46918" y="96604"/>
                  <a:pt x="49212" y="91532"/>
                </a:cubicBezTo>
                <a:cubicBezTo>
                  <a:pt x="43421" y="93070"/>
                  <a:pt x="38041" y="94232"/>
                  <a:pt x="33074" y="95020"/>
                </a:cubicBezTo>
                <a:cubicBezTo>
                  <a:pt x="28107" y="95807"/>
                  <a:pt x="21385" y="94381"/>
                  <a:pt x="12908" y="90741"/>
                </a:cubicBezTo>
                <a:cubicBezTo>
                  <a:pt x="4431" y="87101"/>
                  <a:pt x="5476" y="84180"/>
                  <a:pt x="16042" y="81979"/>
                </a:cubicBezTo>
                <a:cubicBezTo>
                  <a:pt x="26609" y="79777"/>
                  <a:pt x="40004" y="76209"/>
                  <a:pt x="56226" y="71272"/>
                </a:cubicBezTo>
                <a:cubicBezTo>
                  <a:pt x="56226" y="57605"/>
                  <a:pt x="56037" y="46641"/>
                  <a:pt x="55659" y="38381"/>
                </a:cubicBezTo>
                <a:cubicBezTo>
                  <a:pt x="55280" y="30121"/>
                  <a:pt x="53528" y="22494"/>
                  <a:pt x="50403" y="15499"/>
                </a:cubicBezTo>
                <a:cubicBezTo>
                  <a:pt x="47278" y="8504"/>
                  <a:pt x="48812" y="5611"/>
                  <a:pt x="55007" y="6821"/>
                </a:cubicBezTo>
                <a:close/>
                <a:moveTo>
                  <a:pt x="3772176" y="6281"/>
                </a:moveTo>
                <a:cubicBezTo>
                  <a:pt x="3780479" y="7912"/>
                  <a:pt x="3786730" y="9924"/>
                  <a:pt x="3790928" y="12318"/>
                </a:cubicBezTo>
                <a:cubicBezTo>
                  <a:pt x="3795126" y="14712"/>
                  <a:pt x="3796627" y="18296"/>
                  <a:pt x="3795430" y="23071"/>
                </a:cubicBezTo>
                <a:cubicBezTo>
                  <a:pt x="3794234" y="27846"/>
                  <a:pt x="3793275" y="35442"/>
                  <a:pt x="3792556" y="45860"/>
                </a:cubicBezTo>
                <a:cubicBezTo>
                  <a:pt x="3806285" y="42908"/>
                  <a:pt x="3815993" y="40031"/>
                  <a:pt x="3821680" y="37228"/>
                </a:cubicBezTo>
                <a:cubicBezTo>
                  <a:pt x="3827366" y="34425"/>
                  <a:pt x="3834243" y="36338"/>
                  <a:pt x="3842311" y="42967"/>
                </a:cubicBezTo>
                <a:cubicBezTo>
                  <a:pt x="3850379" y="49596"/>
                  <a:pt x="3847871" y="54095"/>
                  <a:pt x="3834786" y="56464"/>
                </a:cubicBezTo>
                <a:cubicBezTo>
                  <a:pt x="3821702" y="58833"/>
                  <a:pt x="3807625" y="61729"/>
                  <a:pt x="3792556" y="65152"/>
                </a:cubicBezTo>
                <a:lnTo>
                  <a:pt x="3792556" y="80890"/>
                </a:lnTo>
                <a:cubicBezTo>
                  <a:pt x="3800394" y="78646"/>
                  <a:pt x="3808155" y="76333"/>
                  <a:pt x="3815839" y="73951"/>
                </a:cubicBezTo>
                <a:cubicBezTo>
                  <a:pt x="3823521" y="71570"/>
                  <a:pt x="3830123" y="73260"/>
                  <a:pt x="3835642" y="79021"/>
                </a:cubicBezTo>
                <a:cubicBezTo>
                  <a:pt x="3841161" y="84782"/>
                  <a:pt x="3838687" y="89054"/>
                  <a:pt x="3828219" y="91839"/>
                </a:cubicBezTo>
                <a:cubicBezTo>
                  <a:pt x="3817751" y="94623"/>
                  <a:pt x="3805802" y="97423"/>
                  <a:pt x="3792370" y="100238"/>
                </a:cubicBezTo>
                <a:lnTo>
                  <a:pt x="3791384" y="118246"/>
                </a:lnTo>
                <a:cubicBezTo>
                  <a:pt x="3815606" y="113657"/>
                  <a:pt x="3832473" y="109980"/>
                  <a:pt x="3841985" y="107214"/>
                </a:cubicBezTo>
                <a:cubicBezTo>
                  <a:pt x="3851498" y="104449"/>
                  <a:pt x="3860034" y="105980"/>
                  <a:pt x="3867594" y="111809"/>
                </a:cubicBezTo>
                <a:cubicBezTo>
                  <a:pt x="3875152" y="117639"/>
                  <a:pt x="3877118" y="121542"/>
                  <a:pt x="3873491" y="123520"/>
                </a:cubicBezTo>
                <a:cubicBezTo>
                  <a:pt x="3869863" y="125499"/>
                  <a:pt x="3864477" y="126888"/>
                  <a:pt x="3857334" y="127688"/>
                </a:cubicBezTo>
                <a:cubicBezTo>
                  <a:pt x="3850190" y="128488"/>
                  <a:pt x="3839121" y="129849"/>
                  <a:pt x="3824126" y="131771"/>
                </a:cubicBezTo>
                <a:cubicBezTo>
                  <a:pt x="3809132" y="133693"/>
                  <a:pt x="3791601" y="136261"/>
                  <a:pt x="3771534" y="139473"/>
                </a:cubicBezTo>
                <a:cubicBezTo>
                  <a:pt x="3774721" y="140589"/>
                  <a:pt x="3777289" y="142127"/>
                  <a:pt x="3779236" y="144087"/>
                </a:cubicBezTo>
                <a:cubicBezTo>
                  <a:pt x="3781109" y="147956"/>
                  <a:pt x="3780876" y="150616"/>
                  <a:pt x="3778538" y="152068"/>
                </a:cubicBezTo>
                <a:cubicBezTo>
                  <a:pt x="3776200" y="153519"/>
                  <a:pt x="3776265" y="155218"/>
                  <a:pt x="3778734" y="157165"/>
                </a:cubicBezTo>
                <a:cubicBezTo>
                  <a:pt x="3781202" y="159112"/>
                  <a:pt x="3788668" y="164426"/>
                  <a:pt x="3801132" y="173108"/>
                </a:cubicBezTo>
                <a:cubicBezTo>
                  <a:pt x="3811811" y="160941"/>
                  <a:pt x="3817894" y="153367"/>
                  <a:pt x="3819382" y="150384"/>
                </a:cubicBezTo>
                <a:cubicBezTo>
                  <a:pt x="3820870" y="147401"/>
                  <a:pt x="3821881" y="143634"/>
                  <a:pt x="3822415" y="139082"/>
                </a:cubicBezTo>
                <a:cubicBezTo>
                  <a:pt x="3822948" y="134531"/>
                  <a:pt x="3829388" y="135296"/>
                  <a:pt x="3841734" y="141380"/>
                </a:cubicBezTo>
                <a:cubicBezTo>
                  <a:pt x="3854081" y="147463"/>
                  <a:pt x="3855879" y="152660"/>
                  <a:pt x="3847129" y="156970"/>
                </a:cubicBezTo>
                <a:cubicBezTo>
                  <a:pt x="3838380" y="161279"/>
                  <a:pt x="3826415" y="169146"/>
                  <a:pt x="3811234" y="180568"/>
                </a:cubicBezTo>
                <a:cubicBezTo>
                  <a:pt x="3818750" y="185244"/>
                  <a:pt x="3826820" y="190524"/>
                  <a:pt x="3835446" y="196409"/>
                </a:cubicBezTo>
                <a:cubicBezTo>
                  <a:pt x="3844072" y="202294"/>
                  <a:pt x="3854450" y="208083"/>
                  <a:pt x="3866580" y="213775"/>
                </a:cubicBezTo>
                <a:cubicBezTo>
                  <a:pt x="3878709" y="219468"/>
                  <a:pt x="3891279" y="223127"/>
                  <a:pt x="3904289" y="224751"/>
                </a:cubicBezTo>
                <a:cubicBezTo>
                  <a:pt x="3917299" y="226376"/>
                  <a:pt x="3924107" y="228596"/>
                  <a:pt x="3924715" y="231411"/>
                </a:cubicBezTo>
                <a:cubicBezTo>
                  <a:pt x="3925323" y="234227"/>
                  <a:pt x="3919134" y="236707"/>
                  <a:pt x="3906149" y="238853"/>
                </a:cubicBezTo>
                <a:cubicBezTo>
                  <a:pt x="3893164" y="240999"/>
                  <a:pt x="3882079" y="242468"/>
                  <a:pt x="3872896" y="243262"/>
                </a:cubicBezTo>
                <a:cubicBezTo>
                  <a:pt x="3863711" y="244056"/>
                  <a:pt x="3855591" y="241774"/>
                  <a:pt x="3848534" y="236416"/>
                </a:cubicBezTo>
                <a:cubicBezTo>
                  <a:pt x="3841477" y="231058"/>
                  <a:pt x="3831722" y="222739"/>
                  <a:pt x="3819271" y="211459"/>
                </a:cubicBezTo>
                <a:cubicBezTo>
                  <a:pt x="3806819" y="200179"/>
                  <a:pt x="3789387" y="183942"/>
                  <a:pt x="3766976" y="162746"/>
                </a:cubicBezTo>
                <a:lnTo>
                  <a:pt x="3755200" y="175173"/>
                </a:lnTo>
                <a:cubicBezTo>
                  <a:pt x="3766089" y="180432"/>
                  <a:pt x="3770536" y="184928"/>
                  <a:pt x="3768539" y="188661"/>
                </a:cubicBezTo>
                <a:cubicBezTo>
                  <a:pt x="3766542" y="192394"/>
                  <a:pt x="3765175" y="197414"/>
                  <a:pt x="3764437" y="203720"/>
                </a:cubicBezTo>
                <a:cubicBezTo>
                  <a:pt x="3763699" y="210027"/>
                  <a:pt x="3763482" y="216036"/>
                  <a:pt x="3763786" y="221747"/>
                </a:cubicBezTo>
                <a:cubicBezTo>
                  <a:pt x="3764089" y="227458"/>
                  <a:pt x="3769323" y="227703"/>
                  <a:pt x="3779487" y="222482"/>
                </a:cubicBezTo>
                <a:cubicBezTo>
                  <a:pt x="3789651" y="217260"/>
                  <a:pt x="3798261" y="212979"/>
                  <a:pt x="3805318" y="209636"/>
                </a:cubicBezTo>
                <a:cubicBezTo>
                  <a:pt x="3812375" y="206294"/>
                  <a:pt x="3813355" y="208018"/>
                  <a:pt x="3808257" y="214808"/>
                </a:cubicBezTo>
                <a:cubicBezTo>
                  <a:pt x="3803160" y="221598"/>
                  <a:pt x="3794664" y="229982"/>
                  <a:pt x="3782770" y="239960"/>
                </a:cubicBezTo>
                <a:cubicBezTo>
                  <a:pt x="3770877" y="249938"/>
                  <a:pt x="3763042" y="258241"/>
                  <a:pt x="3759265" y="264870"/>
                </a:cubicBezTo>
                <a:cubicBezTo>
                  <a:pt x="3755488" y="271499"/>
                  <a:pt x="3751101" y="272516"/>
                  <a:pt x="3746103" y="267921"/>
                </a:cubicBezTo>
                <a:cubicBezTo>
                  <a:pt x="3741105" y="263326"/>
                  <a:pt x="3737651" y="259717"/>
                  <a:pt x="3735741" y="257094"/>
                </a:cubicBezTo>
                <a:cubicBezTo>
                  <a:pt x="3733831" y="254471"/>
                  <a:pt x="3735018" y="249286"/>
                  <a:pt x="3739303" y="241541"/>
                </a:cubicBezTo>
                <a:cubicBezTo>
                  <a:pt x="3743588" y="233796"/>
                  <a:pt x="3745923" y="222888"/>
                  <a:pt x="3746308" y="208818"/>
                </a:cubicBezTo>
                <a:cubicBezTo>
                  <a:pt x="3746692" y="194747"/>
                  <a:pt x="3746686" y="186000"/>
                  <a:pt x="3746289" y="182577"/>
                </a:cubicBezTo>
                <a:cubicBezTo>
                  <a:pt x="3722241" y="208027"/>
                  <a:pt x="3699011" y="223924"/>
                  <a:pt x="3676601" y="230267"/>
                </a:cubicBezTo>
                <a:cubicBezTo>
                  <a:pt x="3654189" y="236611"/>
                  <a:pt x="3651495" y="234264"/>
                  <a:pt x="3668517" y="223226"/>
                </a:cubicBezTo>
                <a:cubicBezTo>
                  <a:pt x="3685539" y="212188"/>
                  <a:pt x="3704233" y="196877"/>
                  <a:pt x="3724597" y="177294"/>
                </a:cubicBezTo>
                <a:cubicBezTo>
                  <a:pt x="3738727" y="163732"/>
                  <a:pt x="3747969" y="153672"/>
                  <a:pt x="3752325" y="147114"/>
                </a:cubicBezTo>
                <a:lnTo>
                  <a:pt x="3754666" y="142485"/>
                </a:lnTo>
                <a:lnTo>
                  <a:pt x="3728739" y="148421"/>
                </a:lnTo>
                <a:cubicBezTo>
                  <a:pt x="3721268" y="150170"/>
                  <a:pt x="3716077" y="151435"/>
                  <a:pt x="3713165" y="152216"/>
                </a:cubicBezTo>
                <a:cubicBezTo>
                  <a:pt x="3707343" y="153779"/>
                  <a:pt x="3700028" y="151305"/>
                  <a:pt x="3691223" y="144794"/>
                </a:cubicBezTo>
                <a:cubicBezTo>
                  <a:pt x="3682417" y="138282"/>
                  <a:pt x="3683564" y="134772"/>
                  <a:pt x="3694664" y="134264"/>
                </a:cubicBezTo>
                <a:cubicBezTo>
                  <a:pt x="3705764" y="133755"/>
                  <a:pt x="3730563" y="129793"/>
                  <a:pt x="3769060" y="122376"/>
                </a:cubicBezTo>
                <a:lnTo>
                  <a:pt x="3769060" y="104368"/>
                </a:lnTo>
                <a:cubicBezTo>
                  <a:pt x="3761618" y="105931"/>
                  <a:pt x="3754810" y="107100"/>
                  <a:pt x="3748633" y="107875"/>
                </a:cubicBezTo>
                <a:cubicBezTo>
                  <a:pt x="3742457" y="108650"/>
                  <a:pt x="3735952" y="106963"/>
                  <a:pt x="3729118" y="102815"/>
                </a:cubicBezTo>
                <a:cubicBezTo>
                  <a:pt x="3722285" y="98666"/>
                  <a:pt x="3723748" y="95556"/>
                  <a:pt x="3733508" y="93485"/>
                </a:cubicBezTo>
                <a:cubicBezTo>
                  <a:pt x="3743269" y="91414"/>
                  <a:pt x="3755120" y="88636"/>
                  <a:pt x="3769060" y="85151"/>
                </a:cubicBezTo>
                <a:lnTo>
                  <a:pt x="3769060" y="68184"/>
                </a:lnTo>
                <a:cubicBezTo>
                  <a:pt x="3758691" y="69697"/>
                  <a:pt x="3749814" y="71437"/>
                  <a:pt x="3742429" y="73403"/>
                </a:cubicBezTo>
                <a:cubicBezTo>
                  <a:pt x="3735043" y="75368"/>
                  <a:pt x="3727518" y="73855"/>
                  <a:pt x="3719853" y="68863"/>
                </a:cubicBezTo>
                <a:cubicBezTo>
                  <a:pt x="3712189" y="63871"/>
                  <a:pt x="3715066" y="59958"/>
                  <a:pt x="3728485" y="57124"/>
                </a:cubicBezTo>
                <a:cubicBezTo>
                  <a:pt x="3741905" y="54291"/>
                  <a:pt x="3755429" y="51912"/>
                  <a:pt x="3769060" y="49990"/>
                </a:cubicBezTo>
                <a:cubicBezTo>
                  <a:pt x="3769060" y="41395"/>
                  <a:pt x="3768688" y="34292"/>
                  <a:pt x="3767943" y="28680"/>
                </a:cubicBezTo>
                <a:cubicBezTo>
                  <a:pt x="3767199" y="23068"/>
                  <a:pt x="3765643" y="17524"/>
                  <a:pt x="3763274" y="12048"/>
                </a:cubicBezTo>
                <a:cubicBezTo>
                  <a:pt x="3760905" y="6573"/>
                  <a:pt x="3763873" y="4650"/>
                  <a:pt x="3772176" y="6281"/>
                </a:cubicBezTo>
                <a:close/>
                <a:moveTo>
                  <a:pt x="1587219" y="6268"/>
                </a:moveTo>
                <a:cubicBezTo>
                  <a:pt x="1588569" y="6385"/>
                  <a:pt x="1590225" y="6864"/>
                  <a:pt x="1592188" y="7704"/>
                </a:cubicBezTo>
                <a:cubicBezTo>
                  <a:pt x="1600039" y="11065"/>
                  <a:pt x="1606677" y="15446"/>
                  <a:pt x="1612103" y="20848"/>
                </a:cubicBezTo>
                <a:cubicBezTo>
                  <a:pt x="1617529" y="26249"/>
                  <a:pt x="1618534" y="30636"/>
                  <a:pt x="1615117" y="34010"/>
                </a:cubicBezTo>
                <a:cubicBezTo>
                  <a:pt x="1611700" y="37383"/>
                  <a:pt x="1606178" y="45172"/>
                  <a:pt x="1598551" y="57376"/>
                </a:cubicBezTo>
                <a:cubicBezTo>
                  <a:pt x="1590923" y="69580"/>
                  <a:pt x="1584145" y="80828"/>
                  <a:pt x="1578217" y="91122"/>
                </a:cubicBezTo>
                <a:cubicBezTo>
                  <a:pt x="1586774" y="97063"/>
                  <a:pt x="1590470" y="107090"/>
                  <a:pt x="1589305" y="121204"/>
                </a:cubicBezTo>
                <a:cubicBezTo>
                  <a:pt x="1588139" y="135318"/>
                  <a:pt x="1587556" y="155367"/>
                  <a:pt x="1587556" y="181349"/>
                </a:cubicBezTo>
                <a:cubicBezTo>
                  <a:pt x="1587556" y="207208"/>
                  <a:pt x="1586024" y="226137"/>
                  <a:pt x="1582961" y="238137"/>
                </a:cubicBezTo>
                <a:cubicBezTo>
                  <a:pt x="1579897" y="250136"/>
                  <a:pt x="1575203" y="251162"/>
                  <a:pt x="1568878" y="241216"/>
                </a:cubicBezTo>
                <a:cubicBezTo>
                  <a:pt x="1562553" y="231269"/>
                  <a:pt x="1560364" y="221487"/>
                  <a:pt x="1562311" y="211869"/>
                </a:cubicBezTo>
                <a:cubicBezTo>
                  <a:pt x="1564258" y="202250"/>
                  <a:pt x="1565622" y="190843"/>
                  <a:pt x="1566404" y="177647"/>
                </a:cubicBezTo>
                <a:cubicBezTo>
                  <a:pt x="1567185" y="164451"/>
                  <a:pt x="1568159" y="150232"/>
                  <a:pt x="1569324" y="134989"/>
                </a:cubicBezTo>
                <a:cubicBezTo>
                  <a:pt x="1570490" y="119747"/>
                  <a:pt x="1570112" y="109149"/>
                  <a:pt x="1568190" y="103196"/>
                </a:cubicBezTo>
                <a:cubicBezTo>
                  <a:pt x="1555428" y="122866"/>
                  <a:pt x="1541239" y="137318"/>
                  <a:pt x="1525625" y="146552"/>
                </a:cubicBezTo>
                <a:cubicBezTo>
                  <a:pt x="1510010" y="155785"/>
                  <a:pt x="1506702" y="154629"/>
                  <a:pt x="1515700" y="143082"/>
                </a:cubicBezTo>
                <a:cubicBezTo>
                  <a:pt x="1524698" y="131535"/>
                  <a:pt x="1533888" y="119511"/>
                  <a:pt x="1543270" y="107010"/>
                </a:cubicBezTo>
                <a:cubicBezTo>
                  <a:pt x="1552653" y="94508"/>
                  <a:pt x="1562162" y="78097"/>
                  <a:pt x="1571799" y="57776"/>
                </a:cubicBezTo>
                <a:cubicBezTo>
                  <a:pt x="1581435" y="37454"/>
                  <a:pt x="1585280" y="23189"/>
                  <a:pt x="1583333" y="14978"/>
                </a:cubicBezTo>
                <a:cubicBezTo>
                  <a:pt x="1581872" y="8820"/>
                  <a:pt x="1583168" y="5917"/>
                  <a:pt x="1587219" y="6268"/>
                </a:cubicBezTo>
                <a:close/>
                <a:moveTo>
                  <a:pt x="1940967" y="5853"/>
                </a:moveTo>
                <a:cubicBezTo>
                  <a:pt x="1943702" y="5230"/>
                  <a:pt x="1948290" y="6445"/>
                  <a:pt x="1954734" y="9499"/>
                </a:cubicBezTo>
                <a:cubicBezTo>
                  <a:pt x="1967620" y="15608"/>
                  <a:pt x="1972038" y="21378"/>
                  <a:pt x="1967989" y="26810"/>
                </a:cubicBezTo>
                <a:cubicBezTo>
                  <a:pt x="1963939" y="32242"/>
                  <a:pt x="1960814" y="37699"/>
                  <a:pt x="1958612" y="43181"/>
                </a:cubicBezTo>
                <a:cubicBezTo>
                  <a:pt x="1956411" y="48663"/>
                  <a:pt x="1953394" y="55391"/>
                  <a:pt x="1949562" y="63366"/>
                </a:cubicBezTo>
                <a:cubicBezTo>
                  <a:pt x="1959843" y="61878"/>
                  <a:pt x="1969821" y="59974"/>
                  <a:pt x="1979495" y="57655"/>
                </a:cubicBezTo>
                <a:cubicBezTo>
                  <a:pt x="1989169" y="55335"/>
                  <a:pt x="1998405" y="52790"/>
                  <a:pt x="2007205" y="50018"/>
                </a:cubicBezTo>
                <a:cubicBezTo>
                  <a:pt x="2016004" y="47246"/>
                  <a:pt x="2024162" y="49336"/>
                  <a:pt x="2031678" y="56287"/>
                </a:cubicBezTo>
                <a:cubicBezTo>
                  <a:pt x="2039193" y="63239"/>
                  <a:pt x="2035181" y="68516"/>
                  <a:pt x="2019641" y="72119"/>
                </a:cubicBezTo>
                <a:cubicBezTo>
                  <a:pt x="2004101" y="75722"/>
                  <a:pt x="1989689" y="78674"/>
                  <a:pt x="1976406" y="80974"/>
                </a:cubicBezTo>
                <a:cubicBezTo>
                  <a:pt x="1963124" y="83275"/>
                  <a:pt x="1951428" y="85144"/>
                  <a:pt x="1941320" y="86583"/>
                </a:cubicBezTo>
                <a:cubicBezTo>
                  <a:pt x="1930158" y="108907"/>
                  <a:pt x="1917725" y="129967"/>
                  <a:pt x="1904020" y="149761"/>
                </a:cubicBezTo>
                <a:cubicBezTo>
                  <a:pt x="1904020" y="176271"/>
                  <a:pt x="1903907" y="197018"/>
                  <a:pt x="1903680" y="212003"/>
                </a:cubicBezTo>
                <a:lnTo>
                  <a:pt x="1903470" y="222413"/>
                </a:lnTo>
                <a:lnTo>
                  <a:pt x="1904095" y="221933"/>
                </a:lnTo>
                <a:cubicBezTo>
                  <a:pt x="1910457" y="221356"/>
                  <a:pt x="1933346" y="218470"/>
                  <a:pt x="1972760" y="213273"/>
                </a:cubicBezTo>
                <a:lnTo>
                  <a:pt x="1972760" y="172085"/>
                </a:lnTo>
                <a:cubicBezTo>
                  <a:pt x="1954504" y="175198"/>
                  <a:pt x="1941184" y="174048"/>
                  <a:pt x="1932800" y="168634"/>
                </a:cubicBezTo>
                <a:cubicBezTo>
                  <a:pt x="1924416" y="163220"/>
                  <a:pt x="1924652" y="159698"/>
                  <a:pt x="1933507" y="158067"/>
                </a:cubicBezTo>
                <a:cubicBezTo>
                  <a:pt x="1942362" y="156436"/>
                  <a:pt x="1955447" y="153897"/>
                  <a:pt x="1972760" y="150449"/>
                </a:cubicBezTo>
                <a:cubicBezTo>
                  <a:pt x="1972004" y="122841"/>
                  <a:pt x="1970258" y="106504"/>
                  <a:pt x="1967523" y="101438"/>
                </a:cubicBezTo>
                <a:cubicBezTo>
                  <a:pt x="1964789" y="96372"/>
                  <a:pt x="1965406" y="93042"/>
                  <a:pt x="1969374" y="91448"/>
                </a:cubicBezTo>
                <a:cubicBezTo>
                  <a:pt x="1973343" y="89854"/>
                  <a:pt x="1980177" y="91032"/>
                  <a:pt x="1989876" y="94983"/>
                </a:cubicBezTo>
                <a:cubicBezTo>
                  <a:pt x="1999574" y="98933"/>
                  <a:pt x="2003239" y="103773"/>
                  <a:pt x="2000870" y="109503"/>
                </a:cubicBezTo>
                <a:cubicBezTo>
                  <a:pt x="1998501" y="115233"/>
                  <a:pt x="1996963" y="127095"/>
                  <a:pt x="1996256" y="145091"/>
                </a:cubicBezTo>
                <a:cubicBezTo>
                  <a:pt x="2005397" y="143690"/>
                  <a:pt x="2014039" y="141588"/>
                  <a:pt x="2022181" y="138785"/>
                </a:cubicBezTo>
                <a:cubicBezTo>
                  <a:pt x="2030323" y="135982"/>
                  <a:pt x="2037569" y="137572"/>
                  <a:pt x="2043919" y="143556"/>
                </a:cubicBezTo>
                <a:cubicBezTo>
                  <a:pt x="2050269" y="149541"/>
                  <a:pt x="2048523" y="154418"/>
                  <a:pt x="2038682" y="158188"/>
                </a:cubicBezTo>
                <a:cubicBezTo>
                  <a:pt x="2028840" y="161958"/>
                  <a:pt x="2014637" y="165270"/>
                  <a:pt x="1996070" y="168122"/>
                </a:cubicBezTo>
                <a:cubicBezTo>
                  <a:pt x="1995413" y="182348"/>
                  <a:pt x="1995084" y="196462"/>
                  <a:pt x="1995084" y="210464"/>
                </a:cubicBezTo>
                <a:cubicBezTo>
                  <a:pt x="2013701" y="208232"/>
                  <a:pt x="2030096" y="206117"/>
                  <a:pt x="2044272" y="204120"/>
                </a:cubicBezTo>
                <a:cubicBezTo>
                  <a:pt x="2058448" y="202123"/>
                  <a:pt x="2069359" y="206012"/>
                  <a:pt x="2077005" y="215785"/>
                </a:cubicBezTo>
                <a:cubicBezTo>
                  <a:pt x="2084651" y="225558"/>
                  <a:pt x="2082781" y="230249"/>
                  <a:pt x="2071396" y="229858"/>
                </a:cubicBezTo>
                <a:cubicBezTo>
                  <a:pt x="2060011" y="229467"/>
                  <a:pt x="2047980" y="228885"/>
                  <a:pt x="2035305" y="228109"/>
                </a:cubicBezTo>
                <a:cubicBezTo>
                  <a:pt x="2022630" y="227334"/>
                  <a:pt x="2003868" y="228699"/>
                  <a:pt x="1979020" y="232202"/>
                </a:cubicBezTo>
                <a:cubicBezTo>
                  <a:pt x="1954172" y="235706"/>
                  <a:pt x="1937854" y="238428"/>
                  <a:pt x="1930065" y="240369"/>
                </a:cubicBezTo>
                <a:cubicBezTo>
                  <a:pt x="1922277" y="242310"/>
                  <a:pt x="1914410" y="239867"/>
                  <a:pt x="1906467" y="233039"/>
                </a:cubicBezTo>
                <a:lnTo>
                  <a:pt x="1903073" y="228948"/>
                </a:lnTo>
                <a:lnTo>
                  <a:pt x="1901583" y="245799"/>
                </a:lnTo>
                <a:cubicBezTo>
                  <a:pt x="1900563" y="252191"/>
                  <a:pt x="1899134" y="258064"/>
                  <a:pt x="1897295" y="263419"/>
                </a:cubicBezTo>
                <a:cubicBezTo>
                  <a:pt x="1893618" y="274128"/>
                  <a:pt x="1888933" y="273880"/>
                  <a:pt x="1883240" y="262675"/>
                </a:cubicBezTo>
                <a:cubicBezTo>
                  <a:pt x="1877547" y="251469"/>
                  <a:pt x="1876062" y="241693"/>
                  <a:pt x="1878785" y="233346"/>
                </a:cubicBezTo>
                <a:cubicBezTo>
                  <a:pt x="1881507" y="224999"/>
                  <a:pt x="1882546" y="204579"/>
                  <a:pt x="1881901" y="172085"/>
                </a:cubicBezTo>
                <a:cubicBezTo>
                  <a:pt x="1875575" y="182404"/>
                  <a:pt x="1866488" y="192502"/>
                  <a:pt x="1854637" y="202381"/>
                </a:cubicBezTo>
                <a:cubicBezTo>
                  <a:pt x="1842787" y="212259"/>
                  <a:pt x="1831690" y="219018"/>
                  <a:pt x="1821346" y="222659"/>
                </a:cubicBezTo>
                <a:cubicBezTo>
                  <a:pt x="1811003" y="226299"/>
                  <a:pt x="1809577" y="224054"/>
                  <a:pt x="1817068" y="215924"/>
                </a:cubicBezTo>
                <a:cubicBezTo>
                  <a:pt x="1824558" y="207794"/>
                  <a:pt x="1833767" y="198266"/>
                  <a:pt x="1844694" y="187340"/>
                </a:cubicBezTo>
                <a:cubicBezTo>
                  <a:pt x="1855620" y="176413"/>
                  <a:pt x="1867570" y="161797"/>
                  <a:pt x="1880543" y="143491"/>
                </a:cubicBezTo>
                <a:cubicBezTo>
                  <a:pt x="1880543" y="139510"/>
                  <a:pt x="1879764" y="133917"/>
                  <a:pt x="1878208" y="126711"/>
                </a:cubicBezTo>
                <a:cubicBezTo>
                  <a:pt x="1876651" y="119505"/>
                  <a:pt x="1882229" y="119406"/>
                  <a:pt x="1894942" y="126413"/>
                </a:cubicBezTo>
                <a:cubicBezTo>
                  <a:pt x="1897993" y="122742"/>
                  <a:pt x="1905645" y="110334"/>
                  <a:pt x="1917899" y="89188"/>
                </a:cubicBezTo>
                <a:cubicBezTo>
                  <a:pt x="1910581" y="91519"/>
                  <a:pt x="1903750" y="93076"/>
                  <a:pt x="1897407" y="93857"/>
                </a:cubicBezTo>
                <a:cubicBezTo>
                  <a:pt x="1891063" y="94638"/>
                  <a:pt x="1883941" y="91767"/>
                  <a:pt x="1876041" y="85244"/>
                </a:cubicBezTo>
                <a:cubicBezTo>
                  <a:pt x="1868140" y="78720"/>
                  <a:pt x="1869719" y="75207"/>
                  <a:pt x="1880775" y="74705"/>
                </a:cubicBezTo>
                <a:cubicBezTo>
                  <a:pt x="1891832" y="74203"/>
                  <a:pt x="1906377" y="72513"/>
                  <a:pt x="1924410" y="69635"/>
                </a:cubicBezTo>
                <a:cubicBezTo>
                  <a:pt x="1935634" y="40639"/>
                  <a:pt x="1940272" y="21840"/>
                  <a:pt x="1938325" y="13239"/>
                </a:cubicBezTo>
                <a:cubicBezTo>
                  <a:pt x="1937352" y="8938"/>
                  <a:pt x="1938232" y="6476"/>
                  <a:pt x="1940967" y="5853"/>
                </a:cubicBezTo>
                <a:close/>
                <a:moveTo>
                  <a:pt x="7145019" y="5445"/>
                </a:moveTo>
                <a:cubicBezTo>
                  <a:pt x="7146580" y="5446"/>
                  <a:pt x="7148465" y="5756"/>
                  <a:pt x="7150676" y="6374"/>
                </a:cubicBezTo>
                <a:cubicBezTo>
                  <a:pt x="7159519" y="8848"/>
                  <a:pt x="7167131" y="12845"/>
                  <a:pt x="7173512" y="18364"/>
                </a:cubicBezTo>
                <a:cubicBezTo>
                  <a:pt x="7179893" y="23883"/>
                  <a:pt x="7180333" y="28962"/>
                  <a:pt x="7174833" y="33600"/>
                </a:cubicBezTo>
                <a:cubicBezTo>
                  <a:pt x="7169333" y="38239"/>
                  <a:pt x="7163575" y="43752"/>
                  <a:pt x="7157559" y="50139"/>
                </a:cubicBezTo>
                <a:cubicBezTo>
                  <a:pt x="7151544" y="56526"/>
                  <a:pt x="7137089" y="71831"/>
                  <a:pt x="7114195" y="96052"/>
                </a:cubicBezTo>
                <a:cubicBezTo>
                  <a:pt x="7179704" y="86006"/>
                  <a:pt x="7218145" y="79021"/>
                  <a:pt x="7229518" y="75095"/>
                </a:cubicBezTo>
                <a:cubicBezTo>
                  <a:pt x="7240891" y="71170"/>
                  <a:pt x="7249867" y="71316"/>
                  <a:pt x="7256447" y="75533"/>
                </a:cubicBezTo>
                <a:cubicBezTo>
                  <a:pt x="7263025" y="79749"/>
                  <a:pt x="7269174" y="84893"/>
                  <a:pt x="7274892" y="90964"/>
                </a:cubicBezTo>
                <a:cubicBezTo>
                  <a:pt x="7280609" y="97035"/>
                  <a:pt x="7281509" y="102213"/>
                  <a:pt x="7277589" y="106498"/>
                </a:cubicBezTo>
                <a:cubicBezTo>
                  <a:pt x="7273671" y="110783"/>
                  <a:pt x="7271323" y="125995"/>
                  <a:pt x="7270548" y="152133"/>
                </a:cubicBezTo>
                <a:cubicBezTo>
                  <a:pt x="7269773" y="178271"/>
                  <a:pt x="7268601" y="197789"/>
                  <a:pt x="7267032" y="210687"/>
                </a:cubicBezTo>
                <a:cubicBezTo>
                  <a:pt x="7265463" y="223586"/>
                  <a:pt x="7263253" y="234317"/>
                  <a:pt x="7260399" y="242881"/>
                </a:cubicBezTo>
                <a:cubicBezTo>
                  <a:pt x="7257547" y="251444"/>
                  <a:pt x="7251759" y="259490"/>
                  <a:pt x="7243033" y="267019"/>
                </a:cubicBezTo>
                <a:cubicBezTo>
                  <a:pt x="7234308" y="274547"/>
                  <a:pt x="7228771" y="273734"/>
                  <a:pt x="7226421" y="264582"/>
                </a:cubicBezTo>
                <a:cubicBezTo>
                  <a:pt x="7224070" y="255429"/>
                  <a:pt x="7217987" y="244899"/>
                  <a:pt x="7208171" y="232993"/>
                </a:cubicBezTo>
                <a:cubicBezTo>
                  <a:pt x="7198354" y="221087"/>
                  <a:pt x="7197811" y="216938"/>
                  <a:pt x="7206543" y="220547"/>
                </a:cubicBezTo>
                <a:cubicBezTo>
                  <a:pt x="7215274" y="224156"/>
                  <a:pt x="7222417" y="226686"/>
                  <a:pt x="7227973" y="228137"/>
                </a:cubicBezTo>
                <a:cubicBezTo>
                  <a:pt x="7233530" y="229588"/>
                  <a:pt x="7237725" y="225040"/>
                  <a:pt x="7240559" y="214492"/>
                </a:cubicBezTo>
                <a:cubicBezTo>
                  <a:pt x="7243393" y="203943"/>
                  <a:pt x="7245197" y="183346"/>
                  <a:pt x="7245973" y="152700"/>
                </a:cubicBezTo>
                <a:cubicBezTo>
                  <a:pt x="7246747" y="122054"/>
                  <a:pt x="7245333" y="104393"/>
                  <a:pt x="7241731" y="99717"/>
                </a:cubicBezTo>
                <a:cubicBezTo>
                  <a:pt x="7238129" y="95042"/>
                  <a:pt x="7229081" y="93870"/>
                  <a:pt x="7214589" y="96201"/>
                </a:cubicBezTo>
                <a:cubicBezTo>
                  <a:pt x="7200097" y="98533"/>
                  <a:pt x="7155737" y="105367"/>
                  <a:pt x="7081508" y="116702"/>
                </a:cubicBezTo>
                <a:cubicBezTo>
                  <a:pt x="7083815" y="140217"/>
                  <a:pt x="7085747" y="161131"/>
                  <a:pt x="7087303" y="179443"/>
                </a:cubicBezTo>
                <a:cubicBezTo>
                  <a:pt x="7088859" y="197755"/>
                  <a:pt x="7089833" y="211100"/>
                  <a:pt x="7090224" y="219477"/>
                </a:cubicBezTo>
                <a:cubicBezTo>
                  <a:pt x="7090615" y="227855"/>
                  <a:pt x="7089489" y="236838"/>
                  <a:pt x="7086847" y="246425"/>
                </a:cubicBezTo>
                <a:cubicBezTo>
                  <a:pt x="7084206" y="256012"/>
                  <a:pt x="7079716" y="256238"/>
                  <a:pt x="7073379" y="247104"/>
                </a:cubicBezTo>
                <a:cubicBezTo>
                  <a:pt x="7067041" y="237969"/>
                  <a:pt x="7064455" y="229750"/>
                  <a:pt x="7065621" y="222445"/>
                </a:cubicBezTo>
                <a:cubicBezTo>
                  <a:pt x="7066787" y="215140"/>
                  <a:pt x="7066787" y="201078"/>
                  <a:pt x="7065621" y="180261"/>
                </a:cubicBezTo>
                <a:cubicBezTo>
                  <a:pt x="7064455" y="159444"/>
                  <a:pt x="7062935" y="143786"/>
                  <a:pt x="7061063" y="133287"/>
                </a:cubicBezTo>
                <a:cubicBezTo>
                  <a:pt x="7059191" y="122789"/>
                  <a:pt x="7056269" y="113958"/>
                  <a:pt x="7052301" y="106796"/>
                </a:cubicBezTo>
                <a:cubicBezTo>
                  <a:pt x="7048332" y="99634"/>
                  <a:pt x="7049628" y="96462"/>
                  <a:pt x="7056189" y="97280"/>
                </a:cubicBezTo>
                <a:cubicBezTo>
                  <a:pt x="7062749" y="98099"/>
                  <a:pt x="7067872" y="98877"/>
                  <a:pt x="7071555" y="99615"/>
                </a:cubicBezTo>
                <a:cubicBezTo>
                  <a:pt x="7075239" y="100353"/>
                  <a:pt x="7083598" y="100058"/>
                  <a:pt x="7096633" y="98731"/>
                </a:cubicBezTo>
                <a:cubicBezTo>
                  <a:pt x="7112272" y="79384"/>
                  <a:pt x="7123757" y="62240"/>
                  <a:pt x="7131087" y="47302"/>
                </a:cubicBezTo>
                <a:cubicBezTo>
                  <a:pt x="7138417" y="32363"/>
                  <a:pt x="7141303" y="21189"/>
                  <a:pt x="7139747" y="13778"/>
                </a:cubicBezTo>
                <a:cubicBezTo>
                  <a:pt x="7138579" y="8220"/>
                  <a:pt x="7140337" y="5443"/>
                  <a:pt x="7145019" y="5445"/>
                </a:cubicBezTo>
                <a:close/>
                <a:moveTo>
                  <a:pt x="6216218" y="4493"/>
                </a:moveTo>
                <a:cubicBezTo>
                  <a:pt x="6218143" y="4048"/>
                  <a:pt x="6220767" y="4083"/>
                  <a:pt x="6224091" y="4597"/>
                </a:cubicBezTo>
                <a:cubicBezTo>
                  <a:pt x="6237386" y="6656"/>
                  <a:pt x="6245969" y="10774"/>
                  <a:pt x="6249838" y="16950"/>
                </a:cubicBezTo>
                <a:cubicBezTo>
                  <a:pt x="6253708" y="23127"/>
                  <a:pt x="6254322" y="28928"/>
                  <a:pt x="6251680" y="34354"/>
                </a:cubicBezTo>
                <a:cubicBezTo>
                  <a:pt x="6249038" y="39780"/>
                  <a:pt x="6244589" y="40639"/>
                  <a:pt x="6238332" y="36930"/>
                </a:cubicBezTo>
                <a:cubicBezTo>
                  <a:pt x="6232075" y="33222"/>
                  <a:pt x="6225226" y="28063"/>
                  <a:pt x="6217784" y="21452"/>
                </a:cubicBezTo>
                <a:cubicBezTo>
                  <a:pt x="6210966" y="11481"/>
                  <a:pt x="6210444" y="5828"/>
                  <a:pt x="6216218" y="4493"/>
                </a:cubicBezTo>
                <a:close/>
                <a:moveTo>
                  <a:pt x="2533887" y="3244"/>
                </a:moveTo>
                <a:cubicBezTo>
                  <a:pt x="2536399" y="3222"/>
                  <a:pt x="2540267" y="4170"/>
                  <a:pt x="2545488" y="6086"/>
                </a:cubicBezTo>
                <a:cubicBezTo>
                  <a:pt x="2555931" y="9918"/>
                  <a:pt x="2561403" y="13019"/>
                  <a:pt x="2561905" y="15387"/>
                </a:cubicBezTo>
                <a:cubicBezTo>
                  <a:pt x="2562408" y="17756"/>
                  <a:pt x="2555651" y="25192"/>
                  <a:pt x="2541637" y="37693"/>
                </a:cubicBezTo>
                <a:cubicBezTo>
                  <a:pt x="2557673" y="36267"/>
                  <a:pt x="2569617" y="33185"/>
                  <a:pt x="2577467" y="28447"/>
                </a:cubicBezTo>
                <a:cubicBezTo>
                  <a:pt x="2585318" y="23709"/>
                  <a:pt x="2594539" y="24184"/>
                  <a:pt x="2605131" y="29870"/>
                </a:cubicBezTo>
                <a:cubicBezTo>
                  <a:pt x="2615722" y="35557"/>
                  <a:pt x="2619927" y="40220"/>
                  <a:pt x="2617744" y="43860"/>
                </a:cubicBezTo>
                <a:cubicBezTo>
                  <a:pt x="2615561" y="47500"/>
                  <a:pt x="2611338" y="52253"/>
                  <a:pt x="2605075" y="58120"/>
                </a:cubicBezTo>
                <a:cubicBezTo>
                  <a:pt x="2598812" y="63986"/>
                  <a:pt x="2593525" y="69654"/>
                  <a:pt x="2589215" y="75123"/>
                </a:cubicBezTo>
                <a:cubicBezTo>
                  <a:pt x="2584906" y="80593"/>
                  <a:pt x="2579167" y="86081"/>
                  <a:pt x="2571998" y="91587"/>
                </a:cubicBezTo>
                <a:cubicBezTo>
                  <a:pt x="2579489" y="95668"/>
                  <a:pt x="2586689" y="99438"/>
                  <a:pt x="2593597" y="102898"/>
                </a:cubicBezTo>
                <a:cubicBezTo>
                  <a:pt x="2600505" y="106359"/>
                  <a:pt x="2609915" y="110203"/>
                  <a:pt x="2621827" y="114433"/>
                </a:cubicBezTo>
                <a:cubicBezTo>
                  <a:pt x="2633740" y="118662"/>
                  <a:pt x="2644682" y="121927"/>
                  <a:pt x="2654653" y="124227"/>
                </a:cubicBezTo>
                <a:cubicBezTo>
                  <a:pt x="2664625" y="126528"/>
                  <a:pt x="2675521" y="128215"/>
                  <a:pt x="2687340" y="129288"/>
                </a:cubicBezTo>
                <a:cubicBezTo>
                  <a:pt x="2699159" y="130360"/>
                  <a:pt x="2701702" y="132887"/>
                  <a:pt x="2694967" y="136868"/>
                </a:cubicBezTo>
                <a:cubicBezTo>
                  <a:pt x="2688233" y="140850"/>
                  <a:pt x="2677697" y="144015"/>
                  <a:pt x="2663360" y="146366"/>
                </a:cubicBezTo>
                <a:cubicBezTo>
                  <a:pt x="2649023" y="148716"/>
                  <a:pt x="2637132" y="148679"/>
                  <a:pt x="2627688" y="146254"/>
                </a:cubicBezTo>
                <a:cubicBezTo>
                  <a:pt x="2618243" y="143829"/>
                  <a:pt x="2595469" y="130258"/>
                  <a:pt x="2559366" y="105540"/>
                </a:cubicBezTo>
                <a:cubicBezTo>
                  <a:pt x="2535578" y="127009"/>
                  <a:pt x="2514773" y="141305"/>
                  <a:pt x="2496951" y="148431"/>
                </a:cubicBezTo>
                <a:cubicBezTo>
                  <a:pt x="2479129" y="155556"/>
                  <a:pt x="2463031" y="160501"/>
                  <a:pt x="2448657" y="163267"/>
                </a:cubicBezTo>
                <a:cubicBezTo>
                  <a:pt x="2434282" y="166033"/>
                  <a:pt x="2433014" y="164157"/>
                  <a:pt x="2444852" y="157639"/>
                </a:cubicBezTo>
                <a:cubicBezTo>
                  <a:pt x="2456690" y="151122"/>
                  <a:pt x="2471812" y="142685"/>
                  <a:pt x="2490217" y="132329"/>
                </a:cubicBezTo>
                <a:cubicBezTo>
                  <a:pt x="2508622" y="121973"/>
                  <a:pt x="2526109" y="108529"/>
                  <a:pt x="2542679" y="91997"/>
                </a:cubicBezTo>
                <a:cubicBezTo>
                  <a:pt x="2532013" y="82745"/>
                  <a:pt x="2522736" y="75582"/>
                  <a:pt x="2514848" y="70510"/>
                </a:cubicBezTo>
                <a:cubicBezTo>
                  <a:pt x="2508051" y="75756"/>
                  <a:pt x="2500917" y="79598"/>
                  <a:pt x="2493445" y="82035"/>
                </a:cubicBezTo>
                <a:cubicBezTo>
                  <a:pt x="2485972" y="84472"/>
                  <a:pt x="2481414" y="84735"/>
                  <a:pt x="2479771" y="82825"/>
                </a:cubicBezTo>
                <a:cubicBezTo>
                  <a:pt x="2478128" y="80915"/>
                  <a:pt x="2480918" y="77179"/>
                  <a:pt x="2488143" y="71617"/>
                </a:cubicBezTo>
                <a:cubicBezTo>
                  <a:pt x="2495367" y="66054"/>
                  <a:pt x="2503364" y="57549"/>
                  <a:pt x="2512132" y="46102"/>
                </a:cubicBezTo>
                <a:cubicBezTo>
                  <a:pt x="2520900" y="34655"/>
                  <a:pt x="2526236" y="26125"/>
                  <a:pt x="2528140" y="20513"/>
                </a:cubicBezTo>
                <a:cubicBezTo>
                  <a:pt x="2530044" y="14901"/>
                  <a:pt x="2530800" y="10135"/>
                  <a:pt x="2530410" y="6216"/>
                </a:cubicBezTo>
                <a:cubicBezTo>
                  <a:pt x="2530214" y="4256"/>
                  <a:pt x="2531373" y="3266"/>
                  <a:pt x="2533887" y="3244"/>
                </a:cubicBezTo>
                <a:close/>
                <a:moveTo>
                  <a:pt x="2866510" y="458"/>
                </a:moveTo>
                <a:cubicBezTo>
                  <a:pt x="2872848" y="2101"/>
                  <a:pt x="2880069" y="4985"/>
                  <a:pt x="2888174" y="9109"/>
                </a:cubicBezTo>
                <a:cubicBezTo>
                  <a:pt x="2896279" y="13233"/>
                  <a:pt x="2898508" y="17415"/>
                  <a:pt x="2894862" y="21657"/>
                </a:cubicBezTo>
                <a:cubicBezTo>
                  <a:pt x="2891216" y="25898"/>
                  <a:pt x="2886813" y="35132"/>
                  <a:pt x="2881653" y="49358"/>
                </a:cubicBezTo>
                <a:cubicBezTo>
                  <a:pt x="2904437" y="46319"/>
                  <a:pt x="2919735" y="43615"/>
                  <a:pt x="2927549" y="41246"/>
                </a:cubicBezTo>
                <a:cubicBezTo>
                  <a:pt x="2935362" y="38878"/>
                  <a:pt x="2944453" y="41107"/>
                  <a:pt x="2954821" y="47934"/>
                </a:cubicBezTo>
                <a:cubicBezTo>
                  <a:pt x="2965189" y="54762"/>
                  <a:pt x="2963277" y="58669"/>
                  <a:pt x="2949082" y="59655"/>
                </a:cubicBezTo>
                <a:cubicBezTo>
                  <a:pt x="2934887" y="60641"/>
                  <a:pt x="2910935" y="63385"/>
                  <a:pt x="2877226" y="67887"/>
                </a:cubicBezTo>
                <a:cubicBezTo>
                  <a:pt x="2871446" y="84469"/>
                  <a:pt x="2867862" y="93857"/>
                  <a:pt x="2866473" y="96052"/>
                </a:cubicBezTo>
                <a:cubicBezTo>
                  <a:pt x="2879322" y="93907"/>
                  <a:pt x="2888955" y="91036"/>
                  <a:pt x="2895373" y="87439"/>
                </a:cubicBezTo>
                <a:cubicBezTo>
                  <a:pt x="2901792" y="83842"/>
                  <a:pt x="2911227" y="85898"/>
                  <a:pt x="2923679" y="93606"/>
                </a:cubicBezTo>
                <a:cubicBezTo>
                  <a:pt x="2936131" y="101314"/>
                  <a:pt x="2940965" y="107214"/>
                  <a:pt x="2938180" y="111307"/>
                </a:cubicBezTo>
                <a:cubicBezTo>
                  <a:pt x="2935396" y="115400"/>
                  <a:pt x="2933046" y="124147"/>
                  <a:pt x="2931129" y="137547"/>
                </a:cubicBezTo>
                <a:cubicBezTo>
                  <a:pt x="2929213" y="150948"/>
                  <a:pt x="2927120" y="180314"/>
                  <a:pt x="2924851" y="225644"/>
                </a:cubicBezTo>
                <a:cubicBezTo>
                  <a:pt x="2943293" y="225682"/>
                  <a:pt x="2957760" y="225105"/>
                  <a:pt x="2968253" y="223914"/>
                </a:cubicBezTo>
                <a:cubicBezTo>
                  <a:pt x="2978745" y="222724"/>
                  <a:pt x="2988335" y="224308"/>
                  <a:pt x="2997023" y="228667"/>
                </a:cubicBezTo>
                <a:cubicBezTo>
                  <a:pt x="3005711" y="233027"/>
                  <a:pt x="3009295" y="237917"/>
                  <a:pt x="3007776" y="243336"/>
                </a:cubicBezTo>
                <a:cubicBezTo>
                  <a:pt x="3006257" y="248756"/>
                  <a:pt x="2998936" y="250489"/>
                  <a:pt x="2985814" y="248536"/>
                </a:cubicBezTo>
                <a:cubicBezTo>
                  <a:pt x="2972693" y="246583"/>
                  <a:pt x="2959645" y="245414"/>
                  <a:pt x="2946673" y="245029"/>
                </a:cubicBezTo>
                <a:cubicBezTo>
                  <a:pt x="2933700" y="244645"/>
                  <a:pt x="2915003" y="245426"/>
                  <a:pt x="2890583" y="247373"/>
                </a:cubicBezTo>
                <a:cubicBezTo>
                  <a:pt x="2866163" y="249321"/>
                  <a:pt x="2843910" y="251451"/>
                  <a:pt x="2823824" y="253764"/>
                </a:cubicBezTo>
                <a:cubicBezTo>
                  <a:pt x="2803739" y="256077"/>
                  <a:pt x="2788785" y="258411"/>
                  <a:pt x="2778962" y="260768"/>
                </a:cubicBezTo>
                <a:cubicBezTo>
                  <a:pt x="2769139" y="263124"/>
                  <a:pt x="2759844" y="260864"/>
                  <a:pt x="2751076" y="253987"/>
                </a:cubicBezTo>
                <a:cubicBezTo>
                  <a:pt x="2742307" y="247110"/>
                  <a:pt x="2742291" y="243405"/>
                  <a:pt x="2751029" y="242871"/>
                </a:cubicBezTo>
                <a:cubicBezTo>
                  <a:pt x="2759766" y="242338"/>
                  <a:pt x="2782249" y="239857"/>
                  <a:pt x="2818476" y="235430"/>
                </a:cubicBezTo>
                <a:cubicBezTo>
                  <a:pt x="2818476" y="177846"/>
                  <a:pt x="2817912" y="143569"/>
                  <a:pt x="2816783" y="132599"/>
                </a:cubicBezTo>
                <a:cubicBezTo>
                  <a:pt x="2815654" y="121629"/>
                  <a:pt x="2813515" y="113186"/>
                  <a:pt x="2810365" y="107270"/>
                </a:cubicBezTo>
                <a:cubicBezTo>
                  <a:pt x="2807215" y="101354"/>
                  <a:pt x="2808322" y="98803"/>
                  <a:pt x="2813685" y="99615"/>
                </a:cubicBezTo>
                <a:cubicBezTo>
                  <a:pt x="2819049" y="100427"/>
                  <a:pt x="2822984" y="101010"/>
                  <a:pt x="2825490" y="101364"/>
                </a:cubicBezTo>
                <a:cubicBezTo>
                  <a:pt x="2827995" y="101717"/>
                  <a:pt x="2835157" y="101274"/>
                  <a:pt x="2846976" y="100034"/>
                </a:cubicBezTo>
                <a:cubicBezTo>
                  <a:pt x="2850548" y="87284"/>
                  <a:pt x="2853109" y="77443"/>
                  <a:pt x="2854660" y="70510"/>
                </a:cubicBezTo>
                <a:cubicBezTo>
                  <a:pt x="2834965" y="73598"/>
                  <a:pt x="2821995" y="76122"/>
                  <a:pt x="2815751" y="78081"/>
                </a:cubicBezTo>
                <a:cubicBezTo>
                  <a:pt x="2809506" y="80041"/>
                  <a:pt x="2801395" y="77108"/>
                  <a:pt x="2791417" y="69282"/>
                </a:cubicBezTo>
                <a:cubicBezTo>
                  <a:pt x="2781439" y="61456"/>
                  <a:pt x="2782419" y="57937"/>
                  <a:pt x="2794356" y="58724"/>
                </a:cubicBezTo>
                <a:cubicBezTo>
                  <a:pt x="2806294" y="59512"/>
                  <a:pt x="2827399" y="57698"/>
                  <a:pt x="2857673" y="53283"/>
                </a:cubicBezTo>
                <a:cubicBezTo>
                  <a:pt x="2859559" y="48285"/>
                  <a:pt x="2861084" y="41426"/>
                  <a:pt x="2862250" y="32707"/>
                </a:cubicBezTo>
                <a:cubicBezTo>
                  <a:pt x="2863416" y="23989"/>
                  <a:pt x="2862833" y="16023"/>
                  <a:pt x="2860501" y="8811"/>
                </a:cubicBezTo>
                <a:cubicBezTo>
                  <a:pt x="2858170" y="1599"/>
                  <a:pt x="2860172" y="-1185"/>
                  <a:pt x="2866510" y="45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504313" y="1712551"/>
            <a:ext cx="1920358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17857" y="1776566"/>
            <a:ext cx="868597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2326950" y="1782474"/>
            <a:ext cx="7744829" cy="292830"/>
          </a:xfrm>
          <a:custGeom>
            <a:avLst/>
            <a:gdLst/>
            <a:ahLst/>
            <a:cxnLst/>
            <a:rect l="l" t="t" r="r" b="b"/>
            <a:pathLst>
              <a:path w="7744829" h="292830">
                <a:moveTo>
                  <a:pt x="3098639" y="207485"/>
                </a:moveTo>
                <a:cubicBezTo>
                  <a:pt x="3102083" y="206929"/>
                  <a:pt x="3105891" y="207187"/>
                  <a:pt x="3110061" y="208260"/>
                </a:cubicBezTo>
                <a:cubicBezTo>
                  <a:pt x="3118402" y="210405"/>
                  <a:pt x="3123850" y="214917"/>
                  <a:pt x="3126404" y="221794"/>
                </a:cubicBezTo>
                <a:cubicBezTo>
                  <a:pt x="3128959" y="228671"/>
                  <a:pt x="3128600" y="237275"/>
                  <a:pt x="3125325" y="247606"/>
                </a:cubicBezTo>
                <a:cubicBezTo>
                  <a:pt x="3122051" y="257937"/>
                  <a:pt x="3116104" y="267819"/>
                  <a:pt x="3107485" y="277251"/>
                </a:cubicBezTo>
                <a:cubicBezTo>
                  <a:pt x="3098865" y="286683"/>
                  <a:pt x="3090555" y="291818"/>
                  <a:pt x="3082556" y="292655"/>
                </a:cubicBezTo>
                <a:cubicBezTo>
                  <a:pt x="3074557" y="293492"/>
                  <a:pt x="3072994" y="291343"/>
                  <a:pt x="3077868" y="286209"/>
                </a:cubicBezTo>
                <a:cubicBezTo>
                  <a:pt x="3082742" y="281074"/>
                  <a:pt x="3087235" y="275893"/>
                  <a:pt x="3091346" y="270665"/>
                </a:cubicBezTo>
                <a:cubicBezTo>
                  <a:pt x="3095457" y="265438"/>
                  <a:pt x="3099032" y="259178"/>
                  <a:pt x="3102071" y="251885"/>
                </a:cubicBezTo>
                <a:cubicBezTo>
                  <a:pt x="3096602" y="251885"/>
                  <a:pt x="3092003" y="250487"/>
                  <a:pt x="3088276" y="247690"/>
                </a:cubicBezTo>
                <a:cubicBezTo>
                  <a:pt x="3084550" y="244893"/>
                  <a:pt x="3082026" y="241235"/>
                  <a:pt x="3080705" y="236714"/>
                </a:cubicBezTo>
                <a:cubicBezTo>
                  <a:pt x="3079384" y="232193"/>
                  <a:pt x="3079142" y="227970"/>
                  <a:pt x="3079979" y="224045"/>
                </a:cubicBezTo>
                <a:cubicBezTo>
                  <a:pt x="3080816" y="220120"/>
                  <a:pt x="3083954" y="215971"/>
                  <a:pt x="3089393" y="211599"/>
                </a:cubicBezTo>
                <a:cubicBezTo>
                  <a:pt x="3092112" y="209413"/>
                  <a:pt x="3095194" y="208042"/>
                  <a:pt x="3098639" y="207485"/>
                </a:cubicBezTo>
                <a:close/>
                <a:moveTo>
                  <a:pt x="2838378" y="206804"/>
                </a:moveTo>
                <a:cubicBezTo>
                  <a:pt x="2840878" y="206392"/>
                  <a:pt x="2844629" y="207342"/>
                  <a:pt x="2849631" y="209655"/>
                </a:cubicBezTo>
                <a:cubicBezTo>
                  <a:pt x="2859633" y="214281"/>
                  <a:pt x="2866079" y="220451"/>
                  <a:pt x="2868969" y="228166"/>
                </a:cubicBezTo>
                <a:cubicBezTo>
                  <a:pt x="2871859" y="235880"/>
                  <a:pt x="2870212" y="243318"/>
                  <a:pt x="2864030" y="250481"/>
                </a:cubicBezTo>
                <a:cubicBezTo>
                  <a:pt x="2857847" y="257643"/>
                  <a:pt x="2850886" y="252790"/>
                  <a:pt x="2843147" y="235923"/>
                </a:cubicBezTo>
                <a:cubicBezTo>
                  <a:pt x="2837467" y="224588"/>
                  <a:pt x="2834627" y="216656"/>
                  <a:pt x="2834627" y="212129"/>
                </a:cubicBezTo>
                <a:cubicBezTo>
                  <a:pt x="2834627" y="208992"/>
                  <a:pt x="2835877" y="207217"/>
                  <a:pt x="2838378" y="206804"/>
                </a:cubicBezTo>
                <a:close/>
                <a:moveTo>
                  <a:pt x="2896818" y="200037"/>
                </a:moveTo>
                <a:cubicBezTo>
                  <a:pt x="2898502" y="200115"/>
                  <a:pt x="2900567" y="200518"/>
                  <a:pt x="2903013" y="201246"/>
                </a:cubicBezTo>
                <a:cubicBezTo>
                  <a:pt x="2912799" y="204161"/>
                  <a:pt x="2920494" y="208824"/>
                  <a:pt x="2926101" y="215236"/>
                </a:cubicBezTo>
                <a:cubicBezTo>
                  <a:pt x="2932141" y="222318"/>
                  <a:pt x="2933690" y="230392"/>
                  <a:pt x="2930751" y="239458"/>
                </a:cubicBezTo>
                <a:cubicBezTo>
                  <a:pt x="2927812" y="248524"/>
                  <a:pt x="2923071" y="250539"/>
                  <a:pt x="2916529" y="245504"/>
                </a:cubicBezTo>
                <a:cubicBezTo>
                  <a:pt x="2909986" y="240469"/>
                  <a:pt x="2904861" y="234857"/>
                  <a:pt x="2901153" y="228668"/>
                </a:cubicBezTo>
                <a:cubicBezTo>
                  <a:pt x="2897445" y="222479"/>
                  <a:pt x="2894381" y="215633"/>
                  <a:pt x="2891963" y="208130"/>
                </a:cubicBezTo>
                <a:cubicBezTo>
                  <a:pt x="2890149" y="202502"/>
                  <a:pt x="2891767" y="199805"/>
                  <a:pt x="2896818" y="200037"/>
                </a:cubicBezTo>
                <a:close/>
                <a:moveTo>
                  <a:pt x="2797706" y="198781"/>
                </a:moveTo>
                <a:cubicBezTo>
                  <a:pt x="2800625" y="198657"/>
                  <a:pt x="2802474" y="203057"/>
                  <a:pt x="2803252" y="211981"/>
                </a:cubicBezTo>
                <a:cubicBezTo>
                  <a:pt x="2804809" y="229828"/>
                  <a:pt x="2800778" y="245610"/>
                  <a:pt x="2791160" y="259326"/>
                </a:cubicBezTo>
                <a:cubicBezTo>
                  <a:pt x="2781542" y="273043"/>
                  <a:pt x="2774708" y="275434"/>
                  <a:pt x="2770659" y="266498"/>
                </a:cubicBezTo>
                <a:cubicBezTo>
                  <a:pt x="2766609" y="257562"/>
                  <a:pt x="2766206" y="249975"/>
                  <a:pt x="2769450" y="243737"/>
                </a:cubicBezTo>
                <a:cubicBezTo>
                  <a:pt x="2772692" y="237498"/>
                  <a:pt x="2778122" y="227161"/>
                  <a:pt x="2785737" y="212725"/>
                </a:cubicBezTo>
                <a:cubicBezTo>
                  <a:pt x="2790797" y="203553"/>
                  <a:pt x="2794787" y="198905"/>
                  <a:pt x="2797706" y="198781"/>
                </a:cubicBezTo>
                <a:close/>
                <a:moveTo>
                  <a:pt x="7705378" y="198679"/>
                </a:moveTo>
                <a:cubicBezTo>
                  <a:pt x="7702462" y="198843"/>
                  <a:pt x="7699626" y="199950"/>
                  <a:pt x="7696869" y="202000"/>
                </a:cubicBezTo>
                <a:cubicBezTo>
                  <a:pt x="7691356" y="206099"/>
                  <a:pt x="7688600" y="211562"/>
                  <a:pt x="7688600" y="218389"/>
                </a:cubicBezTo>
                <a:cubicBezTo>
                  <a:pt x="7688600" y="225217"/>
                  <a:pt x="7691670" y="230342"/>
                  <a:pt x="7697808" y="233765"/>
                </a:cubicBezTo>
                <a:cubicBezTo>
                  <a:pt x="7703948" y="237188"/>
                  <a:pt x="7709956" y="237015"/>
                  <a:pt x="7715836" y="233244"/>
                </a:cubicBezTo>
                <a:cubicBezTo>
                  <a:pt x="7721714" y="229462"/>
                  <a:pt x="7724476" y="224005"/>
                  <a:pt x="7724124" y="216873"/>
                </a:cubicBezTo>
                <a:cubicBezTo>
                  <a:pt x="7723770" y="209742"/>
                  <a:pt x="7720517" y="204455"/>
                  <a:pt x="7714366" y="201014"/>
                </a:cubicBezTo>
                <a:cubicBezTo>
                  <a:pt x="7711290" y="199293"/>
                  <a:pt x="7708294" y="198515"/>
                  <a:pt x="7705378" y="198679"/>
                </a:cubicBezTo>
                <a:close/>
                <a:moveTo>
                  <a:pt x="2956148" y="193428"/>
                </a:moveTo>
                <a:cubicBezTo>
                  <a:pt x="2959445" y="193781"/>
                  <a:pt x="2963859" y="194930"/>
                  <a:pt x="2969391" y="196874"/>
                </a:cubicBezTo>
                <a:cubicBezTo>
                  <a:pt x="2985613" y="204390"/>
                  <a:pt x="2997194" y="212260"/>
                  <a:pt x="3004133" y="220482"/>
                </a:cubicBezTo>
                <a:cubicBezTo>
                  <a:pt x="3011072" y="228705"/>
                  <a:pt x="3013329" y="237939"/>
                  <a:pt x="3010904" y="248183"/>
                </a:cubicBezTo>
                <a:cubicBezTo>
                  <a:pt x="3008480" y="258427"/>
                  <a:pt x="3002232" y="259326"/>
                  <a:pt x="2992161" y="250880"/>
                </a:cubicBezTo>
                <a:cubicBezTo>
                  <a:pt x="2982091" y="242434"/>
                  <a:pt x="2970246" y="229378"/>
                  <a:pt x="2956629" y="211711"/>
                </a:cubicBezTo>
                <a:cubicBezTo>
                  <a:pt x="2946415" y="198460"/>
                  <a:pt x="2946255" y="192366"/>
                  <a:pt x="2956148" y="193428"/>
                </a:cubicBezTo>
                <a:close/>
                <a:moveTo>
                  <a:pt x="4606184" y="186363"/>
                </a:moveTo>
                <a:cubicBezTo>
                  <a:pt x="4626908" y="191225"/>
                  <a:pt x="4642337" y="196695"/>
                  <a:pt x="4652469" y="202772"/>
                </a:cubicBezTo>
                <a:cubicBezTo>
                  <a:pt x="4662602" y="208849"/>
                  <a:pt x="4669916" y="214343"/>
                  <a:pt x="4674412" y="219255"/>
                </a:cubicBezTo>
                <a:cubicBezTo>
                  <a:pt x="4678908" y="224166"/>
                  <a:pt x="4681757" y="230876"/>
                  <a:pt x="4682961" y="239384"/>
                </a:cubicBezTo>
                <a:cubicBezTo>
                  <a:pt x="4684164" y="247892"/>
                  <a:pt x="4680998" y="254824"/>
                  <a:pt x="4673463" y="260182"/>
                </a:cubicBezTo>
                <a:cubicBezTo>
                  <a:pt x="4665929" y="265540"/>
                  <a:pt x="4658432" y="259664"/>
                  <a:pt x="4650972" y="242555"/>
                </a:cubicBezTo>
                <a:cubicBezTo>
                  <a:pt x="4643512" y="225446"/>
                  <a:pt x="4627882" y="209630"/>
                  <a:pt x="4604082" y="195107"/>
                </a:cubicBezTo>
                <a:close/>
                <a:moveTo>
                  <a:pt x="4460172" y="179576"/>
                </a:moveTo>
                <a:cubicBezTo>
                  <a:pt x="4463032" y="179483"/>
                  <a:pt x="4467011" y="180093"/>
                  <a:pt x="4472108" y="181406"/>
                </a:cubicBezTo>
                <a:cubicBezTo>
                  <a:pt x="4492498" y="186658"/>
                  <a:pt x="4505362" y="194258"/>
                  <a:pt x="4510701" y="204204"/>
                </a:cubicBezTo>
                <a:cubicBezTo>
                  <a:pt x="4516041" y="214151"/>
                  <a:pt x="4517445" y="222637"/>
                  <a:pt x="4514915" y="229663"/>
                </a:cubicBezTo>
                <a:cubicBezTo>
                  <a:pt x="4512385" y="236689"/>
                  <a:pt x="4506897" y="237520"/>
                  <a:pt x="4498451" y="232156"/>
                </a:cubicBezTo>
                <a:cubicBezTo>
                  <a:pt x="4490005" y="226792"/>
                  <a:pt x="4478731" y="215875"/>
                  <a:pt x="4464630" y="199405"/>
                </a:cubicBezTo>
                <a:cubicBezTo>
                  <a:pt x="4453077" y="186466"/>
                  <a:pt x="4451591" y="179856"/>
                  <a:pt x="4460172" y="179576"/>
                </a:cubicBezTo>
                <a:close/>
                <a:moveTo>
                  <a:pt x="7707524" y="178857"/>
                </a:moveTo>
                <a:cubicBezTo>
                  <a:pt x="7712299" y="178962"/>
                  <a:pt x="7717181" y="180063"/>
                  <a:pt x="7722170" y="182159"/>
                </a:cubicBezTo>
                <a:cubicBezTo>
                  <a:pt x="7732148" y="186351"/>
                  <a:pt x="7738774" y="192993"/>
                  <a:pt x="7742048" y="202083"/>
                </a:cubicBezTo>
                <a:cubicBezTo>
                  <a:pt x="7745322" y="211174"/>
                  <a:pt x="7745706" y="220166"/>
                  <a:pt x="7743201" y="229059"/>
                </a:cubicBezTo>
                <a:cubicBezTo>
                  <a:pt x="7740696" y="237951"/>
                  <a:pt x="7736008" y="244757"/>
                  <a:pt x="7729137" y="249476"/>
                </a:cubicBezTo>
                <a:cubicBezTo>
                  <a:pt x="7722266" y="254195"/>
                  <a:pt x="7714102" y="256555"/>
                  <a:pt x="7704646" y="256555"/>
                </a:cubicBezTo>
                <a:cubicBezTo>
                  <a:pt x="7695188" y="256555"/>
                  <a:pt x="7686625" y="252716"/>
                  <a:pt x="7678954" y="245039"/>
                </a:cubicBezTo>
                <a:cubicBezTo>
                  <a:pt x="7671283" y="237362"/>
                  <a:pt x="7667448" y="229108"/>
                  <a:pt x="7667448" y="220278"/>
                </a:cubicBezTo>
                <a:cubicBezTo>
                  <a:pt x="7667448" y="211447"/>
                  <a:pt x="7669512" y="203724"/>
                  <a:pt x="7673642" y="197107"/>
                </a:cubicBezTo>
                <a:cubicBezTo>
                  <a:pt x="7677772" y="190490"/>
                  <a:pt x="7684398" y="185297"/>
                  <a:pt x="7693520" y="181527"/>
                </a:cubicBezTo>
                <a:cubicBezTo>
                  <a:pt x="7698081" y="179641"/>
                  <a:pt x="7702750" y="178752"/>
                  <a:pt x="7707524" y="178857"/>
                </a:cubicBezTo>
                <a:close/>
                <a:moveTo>
                  <a:pt x="4353830" y="177062"/>
                </a:moveTo>
                <a:cubicBezTo>
                  <a:pt x="4355738" y="177648"/>
                  <a:pt x="4356388" y="180968"/>
                  <a:pt x="4355781" y="187024"/>
                </a:cubicBezTo>
                <a:cubicBezTo>
                  <a:pt x="4354565" y="199135"/>
                  <a:pt x="4350900" y="210083"/>
                  <a:pt x="4344786" y="219868"/>
                </a:cubicBezTo>
                <a:cubicBezTo>
                  <a:pt x="4338671" y="229654"/>
                  <a:pt x="4330697" y="237046"/>
                  <a:pt x="4320862" y="242044"/>
                </a:cubicBezTo>
                <a:cubicBezTo>
                  <a:pt x="4311027" y="247042"/>
                  <a:pt x="4306109" y="244072"/>
                  <a:pt x="4306109" y="233133"/>
                </a:cubicBezTo>
                <a:cubicBezTo>
                  <a:pt x="4306109" y="224091"/>
                  <a:pt x="4310267" y="216002"/>
                  <a:pt x="4318583" y="208864"/>
                </a:cubicBezTo>
                <a:cubicBezTo>
                  <a:pt x="4326899" y="201727"/>
                  <a:pt x="4335481" y="193275"/>
                  <a:pt x="4344330" y="183508"/>
                </a:cubicBezTo>
                <a:cubicBezTo>
                  <a:pt x="4348755" y="178624"/>
                  <a:pt x="4351921" y="176476"/>
                  <a:pt x="4353830" y="177062"/>
                </a:cubicBezTo>
                <a:close/>
                <a:moveTo>
                  <a:pt x="7179087" y="148570"/>
                </a:moveTo>
                <a:cubicBezTo>
                  <a:pt x="7172625" y="149742"/>
                  <a:pt x="7162220" y="151997"/>
                  <a:pt x="7147870" y="155333"/>
                </a:cubicBezTo>
                <a:cubicBezTo>
                  <a:pt x="7150152" y="169558"/>
                  <a:pt x="7151616" y="180683"/>
                  <a:pt x="7152260" y="188708"/>
                </a:cubicBezTo>
                <a:cubicBezTo>
                  <a:pt x="7163522" y="187219"/>
                  <a:pt x="7175310" y="184757"/>
                  <a:pt x="7187626" y="181322"/>
                </a:cubicBezTo>
                <a:cubicBezTo>
                  <a:pt x="7189052" y="172888"/>
                  <a:pt x="7189600" y="165028"/>
                  <a:pt x="7189272" y="157742"/>
                </a:cubicBezTo>
                <a:cubicBezTo>
                  <a:pt x="7188944" y="150456"/>
                  <a:pt x="7185548" y="147398"/>
                  <a:pt x="7179087" y="148570"/>
                </a:cubicBezTo>
                <a:close/>
                <a:moveTo>
                  <a:pt x="4112037" y="148570"/>
                </a:moveTo>
                <a:cubicBezTo>
                  <a:pt x="4105576" y="149742"/>
                  <a:pt x="4095170" y="151997"/>
                  <a:pt x="4080821" y="155333"/>
                </a:cubicBezTo>
                <a:cubicBezTo>
                  <a:pt x="4083103" y="169558"/>
                  <a:pt x="4084566" y="180683"/>
                  <a:pt x="4085211" y="188708"/>
                </a:cubicBezTo>
                <a:cubicBezTo>
                  <a:pt x="4096472" y="187219"/>
                  <a:pt x="4108261" y="184757"/>
                  <a:pt x="4120576" y="181322"/>
                </a:cubicBezTo>
                <a:cubicBezTo>
                  <a:pt x="4122003" y="172888"/>
                  <a:pt x="4122551" y="165028"/>
                  <a:pt x="4122223" y="157742"/>
                </a:cubicBezTo>
                <a:cubicBezTo>
                  <a:pt x="4121894" y="150456"/>
                  <a:pt x="4118499" y="147398"/>
                  <a:pt x="4112037" y="148570"/>
                </a:cubicBezTo>
                <a:close/>
                <a:moveTo>
                  <a:pt x="2277470" y="146273"/>
                </a:moveTo>
                <a:cubicBezTo>
                  <a:pt x="2290765" y="148332"/>
                  <a:pt x="2299934" y="153212"/>
                  <a:pt x="2304976" y="160914"/>
                </a:cubicBezTo>
                <a:cubicBezTo>
                  <a:pt x="2310017" y="168616"/>
                  <a:pt x="2310811" y="176364"/>
                  <a:pt x="2307357" y="184159"/>
                </a:cubicBezTo>
                <a:cubicBezTo>
                  <a:pt x="2303903" y="191954"/>
                  <a:pt x="2297370" y="192403"/>
                  <a:pt x="2287758" y="185508"/>
                </a:cubicBezTo>
                <a:lnTo>
                  <a:pt x="2272205" y="168727"/>
                </a:lnTo>
                <a:cubicBezTo>
                  <a:pt x="2269018" y="164759"/>
                  <a:pt x="2265775" y="159509"/>
                  <a:pt x="2262476" y="152979"/>
                </a:cubicBezTo>
                <a:cubicBezTo>
                  <a:pt x="2259177" y="146450"/>
                  <a:pt x="2264175" y="144214"/>
                  <a:pt x="2277470" y="146273"/>
                </a:cubicBezTo>
                <a:close/>
                <a:moveTo>
                  <a:pt x="738634" y="138311"/>
                </a:moveTo>
                <a:cubicBezTo>
                  <a:pt x="735936" y="137753"/>
                  <a:pt x="722161" y="139625"/>
                  <a:pt x="697306" y="143929"/>
                </a:cubicBezTo>
                <a:lnTo>
                  <a:pt x="700487" y="175871"/>
                </a:lnTo>
                <a:cubicBezTo>
                  <a:pt x="716201" y="172758"/>
                  <a:pt x="728814" y="170619"/>
                  <a:pt x="738327" y="169453"/>
                </a:cubicBezTo>
                <a:cubicBezTo>
                  <a:pt x="740460" y="158105"/>
                  <a:pt x="741719" y="150217"/>
                  <a:pt x="742103" y="145789"/>
                </a:cubicBezTo>
                <a:cubicBezTo>
                  <a:pt x="742488" y="141362"/>
                  <a:pt x="741332" y="138869"/>
                  <a:pt x="738634" y="138311"/>
                </a:cubicBezTo>
                <a:close/>
                <a:moveTo>
                  <a:pt x="6567687" y="137208"/>
                </a:moveTo>
                <a:cubicBezTo>
                  <a:pt x="6570015" y="136625"/>
                  <a:pt x="6574026" y="137163"/>
                  <a:pt x="6579718" y="138822"/>
                </a:cubicBezTo>
                <a:cubicBezTo>
                  <a:pt x="6591104" y="142140"/>
                  <a:pt x="6599299" y="147166"/>
                  <a:pt x="6604303" y="153900"/>
                </a:cubicBezTo>
                <a:cubicBezTo>
                  <a:pt x="6609308" y="160635"/>
                  <a:pt x="6610542" y="168920"/>
                  <a:pt x="6608006" y="178755"/>
                </a:cubicBezTo>
                <a:cubicBezTo>
                  <a:pt x="6605469" y="188590"/>
                  <a:pt x="6597473" y="186270"/>
                  <a:pt x="6584016" y="171797"/>
                </a:cubicBezTo>
                <a:cubicBezTo>
                  <a:pt x="6573908" y="157795"/>
                  <a:pt x="6567819" y="147969"/>
                  <a:pt x="6565748" y="142320"/>
                </a:cubicBezTo>
                <a:cubicBezTo>
                  <a:pt x="6564712" y="139495"/>
                  <a:pt x="6565358" y="137791"/>
                  <a:pt x="6567687" y="137208"/>
                </a:cubicBezTo>
                <a:close/>
                <a:moveTo>
                  <a:pt x="1999476" y="134383"/>
                </a:moveTo>
                <a:cubicBezTo>
                  <a:pt x="2001714" y="134502"/>
                  <a:pt x="2004639" y="135291"/>
                  <a:pt x="2008249" y="136748"/>
                </a:cubicBezTo>
                <a:cubicBezTo>
                  <a:pt x="2022692" y="142577"/>
                  <a:pt x="2029913" y="149411"/>
                  <a:pt x="2029913" y="157249"/>
                </a:cubicBezTo>
                <a:cubicBezTo>
                  <a:pt x="2029913" y="165509"/>
                  <a:pt x="2027861" y="170895"/>
                  <a:pt x="2023755" y="173406"/>
                </a:cubicBezTo>
                <a:cubicBezTo>
                  <a:pt x="2019650" y="175918"/>
                  <a:pt x="2016054" y="175586"/>
                  <a:pt x="2012965" y="172411"/>
                </a:cubicBezTo>
                <a:cubicBezTo>
                  <a:pt x="2009877" y="169236"/>
                  <a:pt x="2004842" y="162222"/>
                  <a:pt x="1997859" y="151370"/>
                </a:cubicBezTo>
                <a:cubicBezTo>
                  <a:pt x="1992223" y="139687"/>
                  <a:pt x="1992761" y="134025"/>
                  <a:pt x="1999476" y="134383"/>
                </a:cubicBezTo>
                <a:close/>
                <a:moveTo>
                  <a:pt x="2922249" y="128134"/>
                </a:moveTo>
                <a:cubicBezTo>
                  <a:pt x="2917102" y="128134"/>
                  <a:pt x="2905581" y="129306"/>
                  <a:pt x="2887684" y="131651"/>
                </a:cubicBezTo>
                <a:lnTo>
                  <a:pt x="2847612" y="137008"/>
                </a:lnTo>
                <a:lnTo>
                  <a:pt x="2849901" y="153528"/>
                </a:lnTo>
                <a:lnTo>
                  <a:pt x="2851966" y="174699"/>
                </a:lnTo>
                <a:cubicBezTo>
                  <a:pt x="2864008" y="173211"/>
                  <a:pt x="2886760" y="170606"/>
                  <a:pt x="2920222" y="166886"/>
                </a:cubicBezTo>
                <a:cubicBezTo>
                  <a:pt x="2923086" y="152648"/>
                  <a:pt x="2924910" y="142630"/>
                  <a:pt x="2925691" y="136832"/>
                </a:cubicBezTo>
                <a:cubicBezTo>
                  <a:pt x="2926473" y="131034"/>
                  <a:pt x="2925325" y="128134"/>
                  <a:pt x="2922249" y="128134"/>
                </a:cubicBezTo>
                <a:close/>
                <a:moveTo>
                  <a:pt x="3521877" y="124386"/>
                </a:moveTo>
                <a:cubicBezTo>
                  <a:pt x="3528172" y="123660"/>
                  <a:pt x="3536723" y="126758"/>
                  <a:pt x="3547532" y="133678"/>
                </a:cubicBezTo>
                <a:cubicBezTo>
                  <a:pt x="3559699" y="142496"/>
                  <a:pt x="3563162" y="149566"/>
                  <a:pt x="3557922" y="154886"/>
                </a:cubicBezTo>
                <a:cubicBezTo>
                  <a:pt x="3552682" y="160207"/>
                  <a:pt x="3548648" y="166755"/>
                  <a:pt x="3545821" y="174532"/>
                </a:cubicBezTo>
                <a:cubicBezTo>
                  <a:pt x="3543489" y="204967"/>
                  <a:pt x="3538664" y="227090"/>
                  <a:pt x="3531347" y="240900"/>
                </a:cubicBezTo>
                <a:cubicBezTo>
                  <a:pt x="3524030" y="254710"/>
                  <a:pt x="3513950" y="264272"/>
                  <a:pt x="3501107" y="269586"/>
                </a:cubicBezTo>
                <a:cubicBezTo>
                  <a:pt x="3488264" y="274901"/>
                  <a:pt x="3481617" y="273295"/>
                  <a:pt x="3481164" y="264768"/>
                </a:cubicBezTo>
                <a:cubicBezTo>
                  <a:pt x="3480711" y="256241"/>
                  <a:pt x="3477555" y="247076"/>
                  <a:pt x="3471695" y="237272"/>
                </a:cubicBezTo>
                <a:cubicBezTo>
                  <a:pt x="3465835" y="227468"/>
                  <a:pt x="3466325" y="223992"/>
                  <a:pt x="3473165" y="226845"/>
                </a:cubicBezTo>
                <a:cubicBezTo>
                  <a:pt x="3480005" y="229697"/>
                  <a:pt x="3487802" y="232947"/>
                  <a:pt x="3496558" y="236593"/>
                </a:cubicBezTo>
                <a:cubicBezTo>
                  <a:pt x="3502623" y="236593"/>
                  <a:pt x="3508068" y="229734"/>
                  <a:pt x="3512892" y="216017"/>
                </a:cubicBezTo>
                <a:cubicBezTo>
                  <a:pt x="3517717" y="202301"/>
                  <a:pt x="3520517" y="189529"/>
                  <a:pt x="3521292" y="177704"/>
                </a:cubicBezTo>
                <a:cubicBezTo>
                  <a:pt x="3522067" y="165878"/>
                  <a:pt x="3522142" y="157773"/>
                  <a:pt x="3521515" y="153389"/>
                </a:cubicBezTo>
                <a:cubicBezTo>
                  <a:pt x="3520889" y="149005"/>
                  <a:pt x="3518225" y="147008"/>
                  <a:pt x="3513525" y="147398"/>
                </a:cubicBezTo>
                <a:cubicBezTo>
                  <a:pt x="3508824" y="147789"/>
                  <a:pt x="3494723" y="149733"/>
                  <a:pt x="3471221" y="153231"/>
                </a:cubicBezTo>
                <a:cubicBezTo>
                  <a:pt x="3481341" y="156356"/>
                  <a:pt x="3484382" y="160638"/>
                  <a:pt x="3480346" y="166076"/>
                </a:cubicBezTo>
                <a:cubicBezTo>
                  <a:pt x="3476309" y="171515"/>
                  <a:pt x="3473329" y="176932"/>
                  <a:pt x="3471407" y="182327"/>
                </a:cubicBezTo>
                <a:cubicBezTo>
                  <a:pt x="3469484" y="187722"/>
                  <a:pt x="3463953" y="196974"/>
                  <a:pt x="3454812" y="210083"/>
                </a:cubicBezTo>
                <a:cubicBezTo>
                  <a:pt x="3445672" y="223192"/>
                  <a:pt x="3435049" y="234392"/>
                  <a:pt x="3422945" y="243681"/>
                </a:cubicBezTo>
                <a:cubicBezTo>
                  <a:pt x="3410840" y="252970"/>
                  <a:pt x="3399687" y="258216"/>
                  <a:pt x="3389486" y="259419"/>
                </a:cubicBezTo>
                <a:cubicBezTo>
                  <a:pt x="3379285" y="260623"/>
                  <a:pt x="3377651" y="258415"/>
                  <a:pt x="3384584" y="252797"/>
                </a:cubicBezTo>
                <a:cubicBezTo>
                  <a:pt x="3391517" y="247178"/>
                  <a:pt x="3399948" y="239790"/>
                  <a:pt x="3409875" y="230631"/>
                </a:cubicBezTo>
                <a:cubicBezTo>
                  <a:pt x="3419804" y="221471"/>
                  <a:pt x="3429375" y="209057"/>
                  <a:pt x="3438590" y="193386"/>
                </a:cubicBezTo>
                <a:cubicBezTo>
                  <a:pt x="3447805" y="177716"/>
                  <a:pt x="3451830" y="166086"/>
                  <a:pt x="3450664" y="158495"/>
                </a:cubicBezTo>
                <a:cubicBezTo>
                  <a:pt x="3446484" y="159934"/>
                  <a:pt x="3440949" y="161655"/>
                  <a:pt x="3434060" y="163658"/>
                </a:cubicBezTo>
                <a:cubicBezTo>
                  <a:pt x="3427171" y="165661"/>
                  <a:pt x="3419732" y="163711"/>
                  <a:pt x="3411745" y="157807"/>
                </a:cubicBezTo>
                <a:cubicBezTo>
                  <a:pt x="3404614" y="149845"/>
                  <a:pt x="3406973" y="145625"/>
                  <a:pt x="3418824" y="145147"/>
                </a:cubicBezTo>
                <a:cubicBezTo>
                  <a:pt x="3430674" y="144670"/>
                  <a:pt x="3449083" y="142478"/>
                  <a:pt x="3474048" y="138571"/>
                </a:cubicBezTo>
                <a:cubicBezTo>
                  <a:pt x="3495852" y="134813"/>
                  <a:pt x="3509947" y="130751"/>
                  <a:pt x="3516334" y="126386"/>
                </a:cubicBezTo>
                <a:cubicBezTo>
                  <a:pt x="3517931" y="125294"/>
                  <a:pt x="3519779" y="124628"/>
                  <a:pt x="3521877" y="124386"/>
                </a:cubicBezTo>
                <a:close/>
                <a:moveTo>
                  <a:pt x="7190840" y="123744"/>
                </a:moveTo>
                <a:cubicBezTo>
                  <a:pt x="7193826" y="123372"/>
                  <a:pt x="7197033" y="123918"/>
                  <a:pt x="7200462" y="125381"/>
                </a:cubicBezTo>
                <a:cubicBezTo>
                  <a:pt x="7207320" y="128308"/>
                  <a:pt x="7213696" y="132128"/>
                  <a:pt x="7219586" y="136841"/>
                </a:cubicBezTo>
                <a:cubicBezTo>
                  <a:pt x="7225478" y="141554"/>
                  <a:pt x="7225822" y="145730"/>
                  <a:pt x="7220619" y="149370"/>
                </a:cubicBezTo>
                <a:cubicBezTo>
                  <a:pt x="7215416" y="153010"/>
                  <a:pt x="7211010" y="163283"/>
                  <a:pt x="7207402" y="180187"/>
                </a:cubicBezTo>
                <a:cubicBezTo>
                  <a:pt x="7215190" y="191039"/>
                  <a:pt x="7214145" y="196940"/>
                  <a:pt x="7204266" y="197888"/>
                </a:cubicBezTo>
                <a:cubicBezTo>
                  <a:pt x="7194388" y="198837"/>
                  <a:pt x="7177257" y="201153"/>
                  <a:pt x="7152874" y="204837"/>
                </a:cubicBezTo>
                <a:cubicBezTo>
                  <a:pt x="7148149" y="215193"/>
                  <a:pt x="7143972" y="216786"/>
                  <a:pt x="7140345" y="209618"/>
                </a:cubicBezTo>
                <a:cubicBezTo>
                  <a:pt x="7136718" y="202449"/>
                  <a:pt x="7133195" y="191836"/>
                  <a:pt x="7129778" y="177778"/>
                </a:cubicBezTo>
                <a:cubicBezTo>
                  <a:pt x="7126362" y="163720"/>
                  <a:pt x="7122467" y="153665"/>
                  <a:pt x="7118095" y="147612"/>
                </a:cubicBezTo>
                <a:cubicBezTo>
                  <a:pt x="7113724" y="141560"/>
                  <a:pt x="7115456" y="138534"/>
                  <a:pt x="7123295" y="138534"/>
                </a:cubicBezTo>
                <a:cubicBezTo>
                  <a:pt x="7129062" y="138534"/>
                  <a:pt x="7133998" y="138918"/>
                  <a:pt x="7138103" y="139687"/>
                </a:cubicBezTo>
                <a:cubicBezTo>
                  <a:pt x="7142208" y="140456"/>
                  <a:pt x="7149370" y="139740"/>
                  <a:pt x="7159590" y="137539"/>
                </a:cubicBezTo>
                <a:cubicBezTo>
                  <a:pt x="7169810" y="135337"/>
                  <a:pt x="7177462" y="132029"/>
                  <a:pt x="7182547" y="127614"/>
                </a:cubicBezTo>
                <a:cubicBezTo>
                  <a:pt x="7185090" y="125406"/>
                  <a:pt x="7187854" y="124116"/>
                  <a:pt x="7190840" y="123744"/>
                </a:cubicBezTo>
                <a:close/>
                <a:moveTo>
                  <a:pt x="4123790" y="123744"/>
                </a:moveTo>
                <a:cubicBezTo>
                  <a:pt x="4126776" y="123372"/>
                  <a:pt x="4129983" y="123918"/>
                  <a:pt x="4133413" y="125381"/>
                </a:cubicBezTo>
                <a:cubicBezTo>
                  <a:pt x="4140271" y="128308"/>
                  <a:pt x="4146646" y="132128"/>
                  <a:pt x="4152537" y="136841"/>
                </a:cubicBezTo>
                <a:cubicBezTo>
                  <a:pt x="4158428" y="141554"/>
                  <a:pt x="4158773" y="145730"/>
                  <a:pt x="4153570" y="149370"/>
                </a:cubicBezTo>
                <a:cubicBezTo>
                  <a:pt x="4148367" y="153010"/>
                  <a:pt x="4143961" y="163283"/>
                  <a:pt x="4140352" y="180187"/>
                </a:cubicBezTo>
                <a:cubicBezTo>
                  <a:pt x="4148141" y="191039"/>
                  <a:pt x="4147096" y="196940"/>
                  <a:pt x="4137217" y="197888"/>
                </a:cubicBezTo>
                <a:cubicBezTo>
                  <a:pt x="4127339" y="198837"/>
                  <a:pt x="4110208" y="201153"/>
                  <a:pt x="4085825" y="204837"/>
                </a:cubicBezTo>
                <a:cubicBezTo>
                  <a:pt x="4081100" y="215193"/>
                  <a:pt x="4076923" y="216786"/>
                  <a:pt x="4073295" y="209618"/>
                </a:cubicBezTo>
                <a:cubicBezTo>
                  <a:pt x="4069668" y="202449"/>
                  <a:pt x="4066145" y="191836"/>
                  <a:pt x="4062729" y="177778"/>
                </a:cubicBezTo>
                <a:cubicBezTo>
                  <a:pt x="4059312" y="163720"/>
                  <a:pt x="4055417" y="153665"/>
                  <a:pt x="4051046" y="147612"/>
                </a:cubicBezTo>
                <a:cubicBezTo>
                  <a:pt x="4046674" y="141560"/>
                  <a:pt x="4048407" y="138534"/>
                  <a:pt x="4056245" y="138534"/>
                </a:cubicBezTo>
                <a:cubicBezTo>
                  <a:pt x="4062012" y="138534"/>
                  <a:pt x="4066948" y="138918"/>
                  <a:pt x="4071054" y="139687"/>
                </a:cubicBezTo>
                <a:cubicBezTo>
                  <a:pt x="4075159" y="140456"/>
                  <a:pt x="4082321" y="139740"/>
                  <a:pt x="4092541" y="137539"/>
                </a:cubicBezTo>
                <a:cubicBezTo>
                  <a:pt x="4102760" y="135337"/>
                  <a:pt x="4110413" y="132029"/>
                  <a:pt x="4115498" y="127614"/>
                </a:cubicBezTo>
                <a:cubicBezTo>
                  <a:pt x="4118040" y="125406"/>
                  <a:pt x="4120804" y="124116"/>
                  <a:pt x="4123790" y="123744"/>
                </a:cubicBezTo>
                <a:close/>
                <a:moveTo>
                  <a:pt x="5345599" y="116470"/>
                </a:moveTo>
                <a:lnTo>
                  <a:pt x="5310475" y="120805"/>
                </a:lnTo>
                <a:cubicBezTo>
                  <a:pt x="5309794" y="131607"/>
                  <a:pt x="5308317" y="139731"/>
                  <a:pt x="5306048" y="145175"/>
                </a:cubicBezTo>
                <a:cubicBezTo>
                  <a:pt x="5317222" y="147321"/>
                  <a:pt x="5324103" y="151287"/>
                  <a:pt x="5326688" y="157072"/>
                </a:cubicBezTo>
                <a:lnTo>
                  <a:pt x="5326433" y="170481"/>
                </a:lnTo>
                <a:lnTo>
                  <a:pt x="5333497" y="160067"/>
                </a:lnTo>
                <a:cubicBezTo>
                  <a:pt x="5340015" y="147026"/>
                  <a:pt x="5344048" y="132494"/>
                  <a:pt x="5345599" y="116470"/>
                </a:cubicBezTo>
                <a:close/>
                <a:moveTo>
                  <a:pt x="5091391" y="114135"/>
                </a:moveTo>
                <a:cubicBezTo>
                  <a:pt x="5080496" y="114910"/>
                  <a:pt x="5064686" y="116365"/>
                  <a:pt x="5043962" y="118498"/>
                </a:cubicBezTo>
                <a:cubicBezTo>
                  <a:pt x="5041940" y="131099"/>
                  <a:pt x="5041577" y="138996"/>
                  <a:pt x="5042873" y="142189"/>
                </a:cubicBezTo>
                <a:cubicBezTo>
                  <a:pt x="5044169" y="145383"/>
                  <a:pt x="5048550" y="147336"/>
                  <a:pt x="5056017" y="148050"/>
                </a:cubicBezTo>
                <a:cubicBezTo>
                  <a:pt x="5063483" y="148763"/>
                  <a:pt x="5069548" y="149584"/>
                  <a:pt x="5074211" y="150515"/>
                </a:cubicBezTo>
                <a:cubicBezTo>
                  <a:pt x="5078874" y="151445"/>
                  <a:pt x="5082083" y="155147"/>
                  <a:pt x="5083838" y="161621"/>
                </a:cubicBezTo>
                <a:cubicBezTo>
                  <a:pt x="5085593" y="168095"/>
                  <a:pt x="5078831" y="171130"/>
                  <a:pt x="5063551" y="170727"/>
                </a:cubicBezTo>
                <a:cubicBezTo>
                  <a:pt x="5048271" y="170324"/>
                  <a:pt x="5037742" y="167676"/>
                  <a:pt x="5031962" y="162784"/>
                </a:cubicBezTo>
                <a:cubicBezTo>
                  <a:pt x="5026183" y="157891"/>
                  <a:pt x="5023293" y="150601"/>
                  <a:pt x="5023293" y="140915"/>
                </a:cubicBezTo>
                <a:cubicBezTo>
                  <a:pt x="5023293" y="132209"/>
                  <a:pt x="5023677" y="125226"/>
                  <a:pt x="5024446" y="119968"/>
                </a:cubicBezTo>
                <a:cubicBezTo>
                  <a:pt x="5017067" y="121530"/>
                  <a:pt x="5009725" y="122919"/>
                  <a:pt x="5002420" y="124135"/>
                </a:cubicBezTo>
                <a:cubicBezTo>
                  <a:pt x="5002420" y="150415"/>
                  <a:pt x="4994225" y="169912"/>
                  <a:pt x="4977835" y="182624"/>
                </a:cubicBezTo>
                <a:cubicBezTo>
                  <a:pt x="4961446" y="195337"/>
                  <a:pt x="4957341" y="195172"/>
                  <a:pt x="4965520" y="182131"/>
                </a:cubicBezTo>
                <a:cubicBezTo>
                  <a:pt x="4973699" y="169090"/>
                  <a:pt x="4979333" y="150707"/>
                  <a:pt x="4982421" y="126981"/>
                </a:cubicBezTo>
                <a:cubicBezTo>
                  <a:pt x="4967935" y="129313"/>
                  <a:pt x="4955923" y="131421"/>
                  <a:pt x="4946386" y="133306"/>
                </a:cubicBezTo>
                <a:cubicBezTo>
                  <a:pt x="4947093" y="144233"/>
                  <a:pt x="4950088" y="167760"/>
                  <a:pt x="4955372" y="203888"/>
                </a:cubicBezTo>
                <a:cubicBezTo>
                  <a:pt x="4974570" y="203938"/>
                  <a:pt x="4997564" y="202198"/>
                  <a:pt x="5024353" y="198670"/>
                </a:cubicBezTo>
                <a:cubicBezTo>
                  <a:pt x="5051142" y="195141"/>
                  <a:pt x="5067892" y="194462"/>
                  <a:pt x="5074602" y="196633"/>
                </a:cubicBezTo>
                <a:cubicBezTo>
                  <a:pt x="5081311" y="198803"/>
                  <a:pt x="5085658" y="202263"/>
                  <a:pt x="5087643" y="207013"/>
                </a:cubicBezTo>
                <a:cubicBezTo>
                  <a:pt x="5089627" y="211764"/>
                  <a:pt x="5091599" y="214570"/>
                  <a:pt x="5093558" y="215431"/>
                </a:cubicBezTo>
                <a:cubicBezTo>
                  <a:pt x="5095518" y="216293"/>
                  <a:pt x="5100054" y="202257"/>
                  <a:pt x="5107167" y="173322"/>
                </a:cubicBezTo>
                <a:cubicBezTo>
                  <a:pt x="5114280" y="144388"/>
                  <a:pt x="5116152" y="127096"/>
                  <a:pt x="5112785" y="121447"/>
                </a:cubicBezTo>
                <a:cubicBezTo>
                  <a:pt x="5109418" y="115797"/>
                  <a:pt x="5102286" y="113360"/>
                  <a:pt x="5091391" y="114135"/>
                </a:cubicBezTo>
                <a:close/>
                <a:moveTo>
                  <a:pt x="6506598" y="113540"/>
                </a:moveTo>
                <a:cubicBezTo>
                  <a:pt x="6502338" y="113918"/>
                  <a:pt x="6491494" y="115844"/>
                  <a:pt x="6474070" y="119316"/>
                </a:cubicBezTo>
                <a:lnTo>
                  <a:pt x="6475092" y="152524"/>
                </a:lnTo>
                <a:cubicBezTo>
                  <a:pt x="6481951" y="151879"/>
                  <a:pt x="6487659" y="150353"/>
                  <a:pt x="6492217" y="147947"/>
                </a:cubicBezTo>
                <a:cubicBezTo>
                  <a:pt x="6496775" y="145541"/>
                  <a:pt x="6501698" y="146940"/>
                  <a:pt x="6506988" y="152142"/>
                </a:cubicBezTo>
                <a:cubicBezTo>
                  <a:pt x="6512278" y="157345"/>
                  <a:pt x="6510758" y="161649"/>
                  <a:pt x="6502430" y="165053"/>
                </a:cubicBezTo>
                <a:cubicBezTo>
                  <a:pt x="6494102" y="168458"/>
                  <a:pt x="6485039" y="170160"/>
                  <a:pt x="6475242" y="170160"/>
                </a:cubicBezTo>
                <a:lnTo>
                  <a:pt x="6476246" y="200372"/>
                </a:lnTo>
                <a:cubicBezTo>
                  <a:pt x="6480165" y="200484"/>
                  <a:pt x="6486006" y="198955"/>
                  <a:pt x="6493770" y="195786"/>
                </a:cubicBezTo>
                <a:cubicBezTo>
                  <a:pt x="6501534" y="192617"/>
                  <a:pt x="6506740" y="192785"/>
                  <a:pt x="6509388" y="196288"/>
                </a:cubicBezTo>
                <a:cubicBezTo>
                  <a:pt x="6512036" y="199792"/>
                  <a:pt x="6513986" y="199569"/>
                  <a:pt x="6515239" y="195619"/>
                </a:cubicBezTo>
                <a:cubicBezTo>
                  <a:pt x="6516492" y="191669"/>
                  <a:pt x="6517313" y="178249"/>
                  <a:pt x="6517704" y="155361"/>
                </a:cubicBezTo>
                <a:cubicBezTo>
                  <a:pt x="6518094" y="132472"/>
                  <a:pt x="6517406" y="119685"/>
                  <a:pt x="6515639" y="117000"/>
                </a:cubicBezTo>
                <a:cubicBezTo>
                  <a:pt x="6513872" y="114315"/>
                  <a:pt x="6510858" y="113162"/>
                  <a:pt x="6506598" y="113540"/>
                </a:cubicBezTo>
                <a:close/>
                <a:moveTo>
                  <a:pt x="747957" y="113098"/>
                </a:moveTo>
                <a:cubicBezTo>
                  <a:pt x="750848" y="113018"/>
                  <a:pt x="754208" y="113804"/>
                  <a:pt x="758037" y="115456"/>
                </a:cubicBezTo>
                <a:cubicBezTo>
                  <a:pt x="765696" y="118761"/>
                  <a:pt x="772275" y="122975"/>
                  <a:pt x="777776" y="128097"/>
                </a:cubicBezTo>
                <a:cubicBezTo>
                  <a:pt x="783276" y="133219"/>
                  <a:pt x="783183" y="138007"/>
                  <a:pt x="777497" y="142459"/>
                </a:cubicBezTo>
                <a:cubicBezTo>
                  <a:pt x="771810" y="146912"/>
                  <a:pt x="766090" y="156350"/>
                  <a:pt x="760335" y="170774"/>
                </a:cubicBezTo>
                <a:cubicBezTo>
                  <a:pt x="770455" y="181055"/>
                  <a:pt x="769584" y="186441"/>
                  <a:pt x="757721" y="186931"/>
                </a:cubicBezTo>
                <a:cubicBezTo>
                  <a:pt x="745858" y="187421"/>
                  <a:pt x="727438" y="189495"/>
                  <a:pt x="702459" y="193154"/>
                </a:cubicBezTo>
                <a:cubicBezTo>
                  <a:pt x="698205" y="206623"/>
                  <a:pt x="693548" y="209441"/>
                  <a:pt x="688488" y="201609"/>
                </a:cubicBezTo>
                <a:cubicBezTo>
                  <a:pt x="683428" y="193777"/>
                  <a:pt x="679931" y="183288"/>
                  <a:pt x="677996" y="170141"/>
                </a:cubicBezTo>
                <a:cubicBezTo>
                  <a:pt x="676061" y="156995"/>
                  <a:pt x="672936" y="146688"/>
                  <a:pt x="668619" y="139222"/>
                </a:cubicBezTo>
                <a:cubicBezTo>
                  <a:pt x="664304" y="131756"/>
                  <a:pt x="665277" y="128023"/>
                  <a:pt x="671540" y="128023"/>
                </a:cubicBezTo>
                <a:cubicBezTo>
                  <a:pt x="676538" y="128023"/>
                  <a:pt x="681099" y="128407"/>
                  <a:pt x="685223" y="129176"/>
                </a:cubicBezTo>
                <a:cubicBezTo>
                  <a:pt x="689347" y="129945"/>
                  <a:pt x="698646" y="128838"/>
                  <a:pt x="713119" y="125856"/>
                </a:cubicBezTo>
                <a:cubicBezTo>
                  <a:pt x="727593" y="122873"/>
                  <a:pt x="736783" y="119568"/>
                  <a:pt x="740690" y="115940"/>
                </a:cubicBezTo>
                <a:cubicBezTo>
                  <a:pt x="742643" y="114126"/>
                  <a:pt x="745065" y="113179"/>
                  <a:pt x="747957" y="113098"/>
                </a:cubicBezTo>
                <a:close/>
                <a:moveTo>
                  <a:pt x="5619619" y="105327"/>
                </a:moveTo>
                <a:cubicBezTo>
                  <a:pt x="5628679" y="106554"/>
                  <a:pt x="5636086" y="108818"/>
                  <a:pt x="5641841" y="112117"/>
                </a:cubicBezTo>
                <a:cubicBezTo>
                  <a:pt x="5649196" y="115143"/>
                  <a:pt x="5651506" y="119316"/>
                  <a:pt x="5648771" y="124637"/>
                </a:cubicBezTo>
                <a:cubicBezTo>
                  <a:pt x="5646036" y="129958"/>
                  <a:pt x="5645057" y="151587"/>
                  <a:pt x="5645832" y="189526"/>
                </a:cubicBezTo>
                <a:cubicBezTo>
                  <a:pt x="5646607" y="227465"/>
                  <a:pt x="5645271" y="253178"/>
                  <a:pt x="5641823" y="266666"/>
                </a:cubicBezTo>
                <a:cubicBezTo>
                  <a:pt x="5638375" y="280153"/>
                  <a:pt x="5633299" y="281542"/>
                  <a:pt x="5626596" y="270833"/>
                </a:cubicBezTo>
                <a:cubicBezTo>
                  <a:pt x="5619892" y="260123"/>
                  <a:pt x="5617124" y="251715"/>
                  <a:pt x="5618289" y="245606"/>
                </a:cubicBezTo>
                <a:cubicBezTo>
                  <a:pt x="5619455" y="239498"/>
                  <a:pt x="5620816" y="227152"/>
                  <a:pt x="5622373" y="208567"/>
                </a:cubicBezTo>
                <a:cubicBezTo>
                  <a:pt x="5623929" y="189982"/>
                  <a:pt x="5623752" y="171192"/>
                  <a:pt x="5621843" y="152198"/>
                </a:cubicBezTo>
                <a:cubicBezTo>
                  <a:pt x="5619933" y="133204"/>
                  <a:pt x="5616820" y="120337"/>
                  <a:pt x="5612504" y="113596"/>
                </a:cubicBezTo>
                <a:cubicBezTo>
                  <a:pt x="5608188" y="106855"/>
                  <a:pt x="5610559" y="104099"/>
                  <a:pt x="5619619" y="105327"/>
                </a:cubicBezTo>
                <a:close/>
                <a:moveTo>
                  <a:pt x="409445" y="105327"/>
                </a:moveTo>
                <a:cubicBezTo>
                  <a:pt x="418505" y="106554"/>
                  <a:pt x="425912" y="108818"/>
                  <a:pt x="431667" y="112117"/>
                </a:cubicBezTo>
                <a:cubicBezTo>
                  <a:pt x="439021" y="115143"/>
                  <a:pt x="441331" y="119316"/>
                  <a:pt x="438597" y="124637"/>
                </a:cubicBezTo>
                <a:cubicBezTo>
                  <a:pt x="435862" y="129958"/>
                  <a:pt x="434882" y="151587"/>
                  <a:pt x="435657" y="189526"/>
                </a:cubicBezTo>
                <a:cubicBezTo>
                  <a:pt x="436432" y="227465"/>
                  <a:pt x="435096" y="253178"/>
                  <a:pt x="431648" y="266666"/>
                </a:cubicBezTo>
                <a:cubicBezTo>
                  <a:pt x="428200" y="280153"/>
                  <a:pt x="423125" y="281542"/>
                  <a:pt x="416421" y="270833"/>
                </a:cubicBezTo>
                <a:cubicBezTo>
                  <a:pt x="409718" y="260123"/>
                  <a:pt x="406949" y="251715"/>
                  <a:pt x="408114" y="245606"/>
                </a:cubicBezTo>
                <a:cubicBezTo>
                  <a:pt x="409280" y="239498"/>
                  <a:pt x="410642" y="227152"/>
                  <a:pt x="412198" y="208567"/>
                </a:cubicBezTo>
                <a:cubicBezTo>
                  <a:pt x="413755" y="189982"/>
                  <a:pt x="413578" y="171192"/>
                  <a:pt x="411668" y="152198"/>
                </a:cubicBezTo>
                <a:cubicBezTo>
                  <a:pt x="409758" y="133204"/>
                  <a:pt x="406645" y="120337"/>
                  <a:pt x="402329" y="113596"/>
                </a:cubicBezTo>
                <a:cubicBezTo>
                  <a:pt x="398013" y="106855"/>
                  <a:pt x="400385" y="104099"/>
                  <a:pt x="409445" y="105327"/>
                </a:cubicBezTo>
                <a:close/>
                <a:moveTo>
                  <a:pt x="1062349" y="103792"/>
                </a:moveTo>
                <a:cubicBezTo>
                  <a:pt x="1065428" y="104145"/>
                  <a:pt x="1068639" y="105376"/>
                  <a:pt x="1071981" y="107485"/>
                </a:cubicBezTo>
                <a:cubicBezTo>
                  <a:pt x="1078666" y="111701"/>
                  <a:pt x="1084287" y="116296"/>
                  <a:pt x="1088845" y="121270"/>
                </a:cubicBezTo>
                <a:cubicBezTo>
                  <a:pt x="1093403" y="126243"/>
                  <a:pt x="1092219" y="129955"/>
                  <a:pt x="1085292" y="132404"/>
                </a:cubicBezTo>
                <a:cubicBezTo>
                  <a:pt x="1078365" y="134853"/>
                  <a:pt x="1071894" y="138146"/>
                  <a:pt x="1065879" y="142282"/>
                </a:cubicBezTo>
                <a:cubicBezTo>
                  <a:pt x="1059864" y="146419"/>
                  <a:pt x="1055008" y="149677"/>
                  <a:pt x="1051313" y="152059"/>
                </a:cubicBezTo>
                <a:cubicBezTo>
                  <a:pt x="1054190" y="154105"/>
                  <a:pt x="1056503" y="156592"/>
                  <a:pt x="1058252" y="159519"/>
                </a:cubicBezTo>
                <a:cubicBezTo>
                  <a:pt x="1091353" y="155686"/>
                  <a:pt x="1114366" y="153367"/>
                  <a:pt x="1127289" y="152561"/>
                </a:cubicBezTo>
                <a:cubicBezTo>
                  <a:pt x="1140213" y="151755"/>
                  <a:pt x="1149654" y="156043"/>
                  <a:pt x="1155613" y="165425"/>
                </a:cubicBezTo>
                <a:cubicBezTo>
                  <a:pt x="1161573" y="174808"/>
                  <a:pt x="1158413" y="178913"/>
                  <a:pt x="1146135" y="177741"/>
                </a:cubicBezTo>
                <a:cubicBezTo>
                  <a:pt x="1133856" y="176569"/>
                  <a:pt x="1120484" y="175790"/>
                  <a:pt x="1106016" y="175406"/>
                </a:cubicBezTo>
                <a:cubicBezTo>
                  <a:pt x="1091549" y="175022"/>
                  <a:pt x="1077209" y="175790"/>
                  <a:pt x="1062996" y="177713"/>
                </a:cubicBezTo>
                <a:cubicBezTo>
                  <a:pt x="1066071" y="182525"/>
                  <a:pt x="1067805" y="196341"/>
                  <a:pt x="1068195" y="219161"/>
                </a:cubicBezTo>
                <a:cubicBezTo>
                  <a:pt x="1068586" y="241982"/>
                  <a:pt x="1062493" y="258976"/>
                  <a:pt x="1049917" y="270144"/>
                </a:cubicBezTo>
                <a:cubicBezTo>
                  <a:pt x="1037341" y="281313"/>
                  <a:pt x="1029441" y="282996"/>
                  <a:pt x="1026216" y="275195"/>
                </a:cubicBezTo>
                <a:cubicBezTo>
                  <a:pt x="1022992" y="267394"/>
                  <a:pt x="1017200" y="259785"/>
                  <a:pt x="1008841" y="252369"/>
                </a:cubicBezTo>
                <a:cubicBezTo>
                  <a:pt x="1000482" y="244952"/>
                  <a:pt x="998909" y="241641"/>
                  <a:pt x="1004125" y="242434"/>
                </a:cubicBezTo>
                <a:cubicBezTo>
                  <a:pt x="1009340" y="243228"/>
                  <a:pt x="1016084" y="244006"/>
                  <a:pt x="1024356" y="244769"/>
                </a:cubicBezTo>
                <a:cubicBezTo>
                  <a:pt x="1032628" y="245532"/>
                  <a:pt x="1037803" y="242751"/>
                  <a:pt x="1039881" y="236426"/>
                </a:cubicBezTo>
                <a:cubicBezTo>
                  <a:pt x="1041958" y="230100"/>
                  <a:pt x="1042997" y="220445"/>
                  <a:pt x="1042997" y="207460"/>
                </a:cubicBezTo>
                <a:cubicBezTo>
                  <a:pt x="1042997" y="194673"/>
                  <a:pt x="1042203" y="185743"/>
                  <a:pt x="1040615" y="180671"/>
                </a:cubicBezTo>
                <a:cubicBezTo>
                  <a:pt x="1000258" y="186897"/>
                  <a:pt x="974316" y="191179"/>
                  <a:pt x="962788" y="193517"/>
                </a:cubicBezTo>
                <a:cubicBezTo>
                  <a:pt x="951260" y="195854"/>
                  <a:pt x="941707" y="194738"/>
                  <a:pt x="934129" y="190168"/>
                </a:cubicBezTo>
                <a:cubicBezTo>
                  <a:pt x="926551" y="185598"/>
                  <a:pt x="923320" y="181880"/>
                  <a:pt x="924437" y="179015"/>
                </a:cubicBezTo>
                <a:cubicBezTo>
                  <a:pt x="925553" y="176150"/>
                  <a:pt x="931246" y="174718"/>
                  <a:pt x="941515" y="174718"/>
                </a:cubicBezTo>
                <a:cubicBezTo>
                  <a:pt x="949985" y="174718"/>
                  <a:pt x="962341" y="173750"/>
                  <a:pt x="978582" y="171816"/>
                </a:cubicBezTo>
                <a:cubicBezTo>
                  <a:pt x="994823" y="169881"/>
                  <a:pt x="1014353" y="167537"/>
                  <a:pt x="1037174" y="164783"/>
                </a:cubicBezTo>
                <a:cubicBezTo>
                  <a:pt x="1034445" y="160455"/>
                  <a:pt x="1030842" y="155382"/>
                  <a:pt x="1026365" y="149566"/>
                </a:cubicBezTo>
                <a:cubicBezTo>
                  <a:pt x="1021888" y="143749"/>
                  <a:pt x="1026985" y="142397"/>
                  <a:pt x="1041657" y="145510"/>
                </a:cubicBezTo>
                <a:cubicBezTo>
                  <a:pt x="1041992" y="145684"/>
                  <a:pt x="1043298" y="143675"/>
                  <a:pt x="1045573" y="139483"/>
                </a:cubicBezTo>
                <a:cubicBezTo>
                  <a:pt x="1047849" y="135291"/>
                  <a:pt x="1050131" y="131722"/>
                  <a:pt x="1052419" y="128776"/>
                </a:cubicBezTo>
                <a:cubicBezTo>
                  <a:pt x="1054708" y="125831"/>
                  <a:pt x="1055142" y="123822"/>
                  <a:pt x="1053722" y="122749"/>
                </a:cubicBezTo>
                <a:cubicBezTo>
                  <a:pt x="1052302" y="121676"/>
                  <a:pt x="1044628" y="123279"/>
                  <a:pt x="1030700" y="127558"/>
                </a:cubicBezTo>
                <a:cubicBezTo>
                  <a:pt x="1016772" y="131837"/>
                  <a:pt x="1007263" y="134754"/>
                  <a:pt x="1002171" y="136311"/>
                </a:cubicBezTo>
                <a:cubicBezTo>
                  <a:pt x="997080" y="137867"/>
                  <a:pt x="990746" y="135123"/>
                  <a:pt x="983168" y="128079"/>
                </a:cubicBezTo>
                <a:cubicBezTo>
                  <a:pt x="975590" y="121034"/>
                  <a:pt x="977271" y="117512"/>
                  <a:pt x="988209" y="117512"/>
                </a:cubicBezTo>
                <a:cubicBezTo>
                  <a:pt x="997375" y="117512"/>
                  <a:pt x="1009142" y="116188"/>
                  <a:pt x="1023509" y="113540"/>
                </a:cubicBezTo>
                <a:cubicBezTo>
                  <a:pt x="1037878" y="110892"/>
                  <a:pt x="1047877" y="108167"/>
                  <a:pt x="1053508" y="105364"/>
                </a:cubicBezTo>
                <a:cubicBezTo>
                  <a:pt x="1056323" y="103962"/>
                  <a:pt x="1059270" y="103438"/>
                  <a:pt x="1062349" y="103792"/>
                </a:cubicBezTo>
                <a:close/>
                <a:moveTo>
                  <a:pt x="80544" y="84956"/>
                </a:moveTo>
                <a:cubicBezTo>
                  <a:pt x="62957" y="86506"/>
                  <a:pt x="48608" y="87926"/>
                  <a:pt x="37495" y="89216"/>
                </a:cubicBezTo>
                <a:cubicBezTo>
                  <a:pt x="39424" y="105196"/>
                  <a:pt x="41428" y="121671"/>
                  <a:pt x="43509" y="138641"/>
                </a:cubicBezTo>
                <a:lnTo>
                  <a:pt x="46814" y="165406"/>
                </a:lnTo>
                <a:lnTo>
                  <a:pt x="51439" y="159221"/>
                </a:lnTo>
                <a:cubicBezTo>
                  <a:pt x="62384" y="146471"/>
                  <a:pt x="70361" y="131908"/>
                  <a:pt x="75372" y="115531"/>
                </a:cubicBezTo>
                <a:cubicBezTo>
                  <a:pt x="80383" y="99153"/>
                  <a:pt x="82106" y="88962"/>
                  <a:pt x="80544" y="84956"/>
                </a:cubicBezTo>
                <a:close/>
                <a:moveTo>
                  <a:pt x="6025092" y="82021"/>
                </a:moveTo>
                <a:cubicBezTo>
                  <a:pt x="6022727" y="81447"/>
                  <a:pt x="6019710" y="81452"/>
                  <a:pt x="6016042" y="82035"/>
                </a:cubicBezTo>
                <a:cubicBezTo>
                  <a:pt x="6008706" y="83201"/>
                  <a:pt x="5995866" y="85532"/>
                  <a:pt x="5977523" y="89030"/>
                </a:cubicBezTo>
                <a:lnTo>
                  <a:pt x="5977523" y="118665"/>
                </a:lnTo>
                <a:cubicBezTo>
                  <a:pt x="5988363" y="117214"/>
                  <a:pt x="5997020" y="115100"/>
                  <a:pt x="6003494" y="112321"/>
                </a:cubicBezTo>
                <a:cubicBezTo>
                  <a:pt x="6009968" y="109543"/>
                  <a:pt x="6015818" y="110839"/>
                  <a:pt x="6021046" y="116210"/>
                </a:cubicBezTo>
                <a:cubicBezTo>
                  <a:pt x="6026274" y="121580"/>
                  <a:pt x="6023517" y="125688"/>
                  <a:pt x="6012777" y="128534"/>
                </a:cubicBezTo>
                <a:cubicBezTo>
                  <a:pt x="6002036" y="131381"/>
                  <a:pt x="5990285" y="132804"/>
                  <a:pt x="5977523" y="132804"/>
                </a:cubicBezTo>
                <a:lnTo>
                  <a:pt x="5977523" y="158347"/>
                </a:lnTo>
                <a:cubicBezTo>
                  <a:pt x="5989107" y="156908"/>
                  <a:pt x="5997965" y="154992"/>
                  <a:pt x="6004098" y="152598"/>
                </a:cubicBezTo>
                <a:cubicBezTo>
                  <a:pt x="6010231" y="150204"/>
                  <a:pt x="6016088" y="151990"/>
                  <a:pt x="6021669" y="157956"/>
                </a:cubicBezTo>
                <a:cubicBezTo>
                  <a:pt x="6027250" y="163921"/>
                  <a:pt x="6022004" y="168033"/>
                  <a:pt x="6005931" y="170290"/>
                </a:cubicBezTo>
                <a:cubicBezTo>
                  <a:pt x="5989857" y="172547"/>
                  <a:pt x="5980295" y="172895"/>
                  <a:pt x="5977244" y="171332"/>
                </a:cubicBezTo>
                <a:cubicBezTo>
                  <a:pt x="5976612" y="184664"/>
                  <a:pt x="5975923" y="196682"/>
                  <a:pt x="5975179" y="207385"/>
                </a:cubicBezTo>
                <a:cubicBezTo>
                  <a:pt x="5989218" y="205922"/>
                  <a:pt x="5999575" y="204195"/>
                  <a:pt x="6006247" y="202204"/>
                </a:cubicBezTo>
                <a:cubicBezTo>
                  <a:pt x="6012919" y="200214"/>
                  <a:pt x="6018615" y="200325"/>
                  <a:pt x="6023334" y="202539"/>
                </a:cubicBezTo>
                <a:cubicBezTo>
                  <a:pt x="6028053" y="204753"/>
                  <a:pt x="6030587" y="206502"/>
                  <a:pt x="6030934" y="207785"/>
                </a:cubicBezTo>
                <a:cubicBezTo>
                  <a:pt x="6031281" y="209069"/>
                  <a:pt x="6031976" y="208663"/>
                  <a:pt x="6033017" y="206567"/>
                </a:cubicBezTo>
                <a:cubicBezTo>
                  <a:pt x="6034059" y="204471"/>
                  <a:pt x="6034580" y="194648"/>
                  <a:pt x="6034580" y="177099"/>
                </a:cubicBezTo>
                <a:cubicBezTo>
                  <a:pt x="6034580" y="158495"/>
                  <a:pt x="6034388" y="139439"/>
                  <a:pt x="6034003" y="119930"/>
                </a:cubicBezTo>
                <a:cubicBezTo>
                  <a:pt x="6033619" y="100421"/>
                  <a:pt x="6032363" y="88937"/>
                  <a:pt x="6030236" y="85477"/>
                </a:cubicBezTo>
                <a:cubicBezTo>
                  <a:pt x="6029172" y="83746"/>
                  <a:pt x="6027458" y="82595"/>
                  <a:pt x="6025092" y="82021"/>
                </a:cubicBezTo>
                <a:close/>
                <a:moveTo>
                  <a:pt x="758535" y="72726"/>
                </a:moveTo>
                <a:cubicBezTo>
                  <a:pt x="763276" y="73218"/>
                  <a:pt x="767132" y="74742"/>
                  <a:pt x="770102" y="77300"/>
                </a:cubicBezTo>
                <a:cubicBezTo>
                  <a:pt x="776043" y="82416"/>
                  <a:pt x="775053" y="86711"/>
                  <a:pt x="767134" y="90183"/>
                </a:cubicBezTo>
                <a:cubicBezTo>
                  <a:pt x="759216" y="93656"/>
                  <a:pt x="745303" y="96766"/>
                  <a:pt x="725398" y="99513"/>
                </a:cubicBezTo>
                <a:cubicBezTo>
                  <a:pt x="705492" y="102260"/>
                  <a:pt x="690752" y="101197"/>
                  <a:pt x="681177" y="96322"/>
                </a:cubicBezTo>
                <a:cubicBezTo>
                  <a:pt x="671602" y="91448"/>
                  <a:pt x="670529" y="88140"/>
                  <a:pt x="677959" y="86397"/>
                </a:cubicBezTo>
                <a:cubicBezTo>
                  <a:pt x="685387" y="84655"/>
                  <a:pt x="694739" y="82978"/>
                  <a:pt x="706013" y="81365"/>
                </a:cubicBezTo>
                <a:cubicBezTo>
                  <a:pt x="716753" y="79840"/>
                  <a:pt x="728634" y="77502"/>
                  <a:pt x="741657" y="74352"/>
                </a:cubicBezTo>
                <a:cubicBezTo>
                  <a:pt x="748168" y="72777"/>
                  <a:pt x="753794" y="72235"/>
                  <a:pt x="758535" y="72726"/>
                </a:cubicBezTo>
                <a:close/>
                <a:moveTo>
                  <a:pt x="186723" y="72677"/>
                </a:moveTo>
                <a:cubicBezTo>
                  <a:pt x="178730" y="73062"/>
                  <a:pt x="165959" y="74488"/>
                  <a:pt x="148409" y="76956"/>
                </a:cubicBezTo>
                <a:cubicBezTo>
                  <a:pt x="154635" y="81334"/>
                  <a:pt x="156775" y="85824"/>
                  <a:pt x="154828" y="90425"/>
                </a:cubicBezTo>
                <a:cubicBezTo>
                  <a:pt x="152880" y="95026"/>
                  <a:pt x="151907" y="102517"/>
                  <a:pt x="151907" y="112898"/>
                </a:cubicBezTo>
                <a:cubicBezTo>
                  <a:pt x="151907" y="122795"/>
                  <a:pt x="152651" y="128761"/>
                  <a:pt x="154139" y="130795"/>
                </a:cubicBezTo>
                <a:cubicBezTo>
                  <a:pt x="155628" y="132829"/>
                  <a:pt x="158362" y="133864"/>
                  <a:pt x="162343" y="133902"/>
                </a:cubicBezTo>
                <a:cubicBezTo>
                  <a:pt x="166325" y="133939"/>
                  <a:pt x="171580" y="132770"/>
                  <a:pt x="178110" y="130395"/>
                </a:cubicBezTo>
                <a:cubicBezTo>
                  <a:pt x="184640" y="128020"/>
                  <a:pt x="191049" y="130379"/>
                  <a:pt x="197337" y="137473"/>
                </a:cubicBezTo>
                <a:cubicBezTo>
                  <a:pt x="203625" y="144568"/>
                  <a:pt x="197662" y="149649"/>
                  <a:pt x="179449" y="152719"/>
                </a:cubicBezTo>
                <a:cubicBezTo>
                  <a:pt x="161237" y="155789"/>
                  <a:pt x="148372" y="154700"/>
                  <a:pt x="140857" y="149454"/>
                </a:cubicBezTo>
                <a:cubicBezTo>
                  <a:pt x="133341" y="144208"/>
                  <a:pt x="129974" y="132497"/>
                  <a:pt x="130755" y="114321"/>
                </a:cubicBezTo>
                <a:cubicBezTo>
                  <a:pt x="131536" y="96146"/>
                  <a:pt x="130544" y="84801"/>
                  <a:pt x="127778" y="80286"/>
                </a:cubicBezTo>
                <a:lnTo>
                  <a:pt x="100543" y="83002"/>
                </a:lnTo>
                <a:cubicBezTo>
                  <a:pt x="106769" y="86475"/>
                  <a:pt x="108666" y="90416"/>
                  <a:pt x="106235" y="94825"/>
                </a:cubicBezTo>
                <a:cubicBezTo>
                  <a:pt x="103804" y="99234"/>
                  <a:pt x="99609" y="109788"/>
                  <a:pt x="93650" y="126488"/>
                </a:cubicBezTo>
                <a:cubicBezTo>
                  <a:pt x="87691" y="143188"/>
                  <a:pt x="76429" y="156006"/>
                  <a:pt x="59866" y="164942"/>
                </a:cubicBezTo>
                <a:cubicBezTo>
                  <a:pt x="55725" y="167176"/>
                  <a:pt x="52444" y="168732"/>
                  <a:pt x="50022" y="169610"/>
                </a:cubicBezTo>
                <a:lnTo>
                  <a:pt x="47375" y="169951"/>
                </a:lnTo>
                <a:lnTo>
                  <a:pt x="49978" y="191033"/>
                </a:lnTo>
                <a:cubicBezTo>
                  <a:pt x="61550" y="190301"/>
                  <a:pt x="79949" y="188382"/>
                  <a:pt x="105175" y="185275"/>
                </a:cubicBezTo>
                <a:cubicBezTo>
                  <a:pt x="130401" y="182168"/>
                  <a:pt x="148853" y="180017"/>
                  <a:pt x="160530" y="178820"/>
                </a:cubicBezTo>
                <a:cubicBezTo>
                  <a:pt x="172207" y="177623"/>
                  <a:pt x="180017" y="179555"/>
                  <a:pt x="183961" y="184615"/>
                </a:cubicBezTo>
                <a:cubicBezTo>
                  <a:pt x="187905" y="189675"/>
                  <a:pt x="192084" y="185365"/>
                  <a:pt x="196500" y="171685"/>
                </a:cubicBezTo>
                <a:cubicBezTo>
                  <a:pt x="200915" y="158006"/>
                  <a:pt x="204487" y="139266"/>
                  <a:pt x="207215" y="115465"/>
                </a:cubicBezTo>
                <a:cubicBezTo>
                  <a:pt x="209944" y="91665"/>
                  <a:pt x="209209" y="78488"/>
                  <a:pt x="205011" y="75933"/>
                </a:cubicBezTo>
                <a:cubicBezTo>
                  <a:pt x="200813" y="73378"/>
                  <a:pt x="194717" y="72293"/>
                  <a:pt x="186723" y="72677"/>
                </a:cubicBezTo>
                <a:close/>
                <a:moveTo>
                  <a:pt x="1263337" y="70315"/>
                </a:moveTo>
                <a:cubicBezTo>
                  <a:pt x="1270840" y="71543"/>
                  <a:pt x="1277444" y="73787"/>
                  <a:pt x="1283149" y="77049"/>
                </a:cubicBezTo>
                <a:cubicBezTo>
                  <a:pt x="1290541" y="80956"/>
                  <a:pt x="1293059" y="85908"/>
                  <a:pt x="1290703" y="91904"/>
                </a:cubicBezTo>
                <a:cubicBezTo>
                  <a:pt x="1288346" y="97901"/>
                  <a:pt x="1286979" y="110886"/>
                  <a:pt x="1286601" y="130860"/>
                </a:cubicBezTo>
                <a:cubicBezTo>
                  <a:pt x="1286222" y="150834"/>
                  <a:pt x="1286045" y="163525"/>
                  <a:pt x="1286070" y="168932"/>
                </a:cubicBezTo>
                <a:cubicBezTo>
                  <a:pt x="1286070" y="171995"/>
                  <a:pt x="1288486" y="171183"/>
                  <a:pt x="1293317" y="166495"/>
                </a:cubicBezTo>
                <a:cubicBezTo>
                  <a:pt x="1298147" y="161807"/>
                  <a:pt x="1308937" y="152080"/>
                  <a:pt x="1325687" y="137315"/>
                </a:cubicBezTo>
                <a:cubicBezTo>
                  <a:pt x="1342436" y="122550"/>
                  <a:pt x="1352473" y="116324"/>
                  <a:pt x="1355796" y="118637"/>
                </a:cubicBezTo>
                <a:cubicBezTo>
                  <a:pt x="1359120" y="120950"/>
                  <a:pt x="1354869" y="128879"/>
                  <a:pt x="1343043" y="142422"/>
                </a:cubicBezTo>
                <a:cubicBezTo>
                  <a:pt x="1331218" y="155965"/>
                  <a:pt x="1319978" y="168256"/>
                  <a:pt x="1309325" y="179294"/>
                </a:cubicBezTo>
                <a:cubicBezTo>
                  <a:pt x="1298671" y="190332"/>
                  <a:pt x="1290309" y="200908"/>
                  <a:pt x="1284238" y="211022"/>
                </a:cubicBezTo>
                <a:cubicBezTo>
                  <a:pt x="1278167" y="221137"/>
                  <a:pt x="1272918" y="226194"/>
                  <a:pt x="1268490" y="226194"/>
                </a:cubicBezTo>
                <a:cubicBezTo>
                  <a:pt x="1264063" y="226194"/>
                  <a:pt x="1259830" y="222916"/>
                  <a:pt x="1255793" y="216362"/>
                </a:cubicBezTo>
                <a:cubicBezTo>
                  <a:pt x="1251756" y="209807"/>
                  <a:pt x="1251700" y="203652"/>
                  <a:pt x="1255626" y="197898"/>
                </a:cubicBezTo>
                <a:cubicBezTo>
                  <a:pt x="1259551" y="192143"/>
                  <a:pt x="1262664" y="183728"/>
                  <a:pt x="1264965" y="172653"/>
                </a:cubicBezTo>
                <a:cubicBezTo>
                  <a:pt x="1267265" y="161577"/>
                  <a:pt x="1267650" y="145172"/>
                  <a:pt x="1266118" y="123437"/>
                </a:cubicBezTo>
                <a:cubicBezTo>
                  <a:pt x="1264586" y="101702"/>
                  <a:pt x="1261864" y="87108"/>
                  <a:pt x="1257951" y="79654"/>
                </a:cubicBezTo>
                <a:cubicBezTo>
                  <a:pt x="1254038" y="72200"/>
                  <a:pt x="1255833" y="69087"/>
                  <a:pt x="1263337" y="70315"/>
                </a:cubicBezTo>
                <a:close/>
                <a:moveTo>
                  <a:pt x="3840221" y="69133"/>
                </a:moveTo>
                <a:cubicBezTo>
                  <a:pt x="3847315" y="70355"/>
                  <a:pt x="3853454" y="72268"/>
                  <a:pt x="3858639" y="74873"/>
                </a:cubicBezTo>
                <a:cubicBezTo>
                  <a:pt x="3865038" y="77775"/>
                  <a:pt x="3867265" y="82221"/>
                  <a:pt x="3865317" y="88211"/>
                </a:cubicBezTo>
                <a:cubicBezTo>
                  <a:pt x="3863370" y="94202"/>
                  <a:pt x="3862979" y="108071"/>
                  <a:pt x="3864146" y="129818"/>
                </a:cubicBezTo>
                <a:cubicBezTo>
                  <a:pt x="3865311" y="151566"/>
                  <a:pt x="3864633" y="166839"/>
                  <a:pt x="3862108" y="175639"/>
                </a:cubicBezTo>
                <a:cubicBezTo>
                  <a:pt x="3859584" y="184438"/>
                  <a:pt x="3855932" y="186801"/>
                  <a:pt x="3851151" y="182727"/>
                </a:cubicBezTo>
                <a:cubicBezTo>
                  <a:pt x="3846370" y="178652"/>
                  <a:pt x="3843136" y="174032"/>
                  <a:pt x="3841449" y="168867"/>
                </a:cubicBezTo>
                <a:cubicBezTo>
                  <a:pt x="3839762" y="163701"/>
                  <a:pt x="3839502" y="158117"/>
                  <a:pt x="3840668" y="152114"/>
                </a:cubicBezTo>
                <a:cubicBezTo>
                  <a:pt x="3841834" y="146112"/>
                  <a:pt x="3842035" y="134364"/>
                  <a:pt x="3841272" y="116870"/>
                </a:cubicBezTo>
                <a:cubicBezTo>
                  <a:pt x="3840510" y="99377"/>
                  <a:pt x="3838370" y="86742"/>
                  <a:pt x="3834854" y="78965"/>
                </a:cubicBezTo>
                <a:cubicBezTo>
                  <a:pt x="3831338" y="71189"/>
                  <a:pt x="3833127" y="67912"/>
                  <a:pt x="3840221" y="69133"/>
                </a:cubicBezTo>
                <a:close/>
                <a:moveTo>
                  <a:pt x="1982174" y="67401"/>
                </a:moveTo>
                <a:cubicBezTo>
                  <a:pt x="1985487" y="67951"/>
                  <a:pt x="1989432" y="69701"/>
                  <a:pt x="1994008" y="72649"/>
                </a:cubicBezTo>
                <a:cubicBezTo>
                  <a:pt x="2003161" y="78547"/>
                  <a:pt x="2006091" y="83195"/>
                  <a:pt x="2002799" y="86593"/>
                </a:cubicBezTo>
                <a:cubicBezTo>
                  <a:pt x="1999506" y="89991"/>
                  <a:pt x="1997152" y="93808"/>
                  <a:pt x="1995739" y="98043"/>
                </a:cubicBezTo>
                <a:cubicBezTo>
                  <a:pt x="1994325" y="102279"/>
                  <a:pt x="1992443" y="109491"/>
                  <a:pt x="1990092" y="119679"/>
                </a:cubicBezTo>
                <a:cubicBezTo>
                  <a:pt x="1987742" y="129868"/>
                  <a:pt x="1985066" y="139594"/>
                  <a:pt x="1982065" y="148859"/>
                </a:cubicBezTo>
                <a:cubicBezTo>
                  <a:pt x="1991218" y="159364"/>
                  <a:pt x="1997590" y="169434"/>
                  <a:pt x="2001180" y="179071"/>
                </a:cubicBezTo>
                <a:cubicBezTo>
                  <a:pt x="2004771" y="188708"/>
                  <a:pt x="2005428" y="197026"/>
                  <a:pt x="2003152" y="204028"/>
                </a:cubicBezTo>
                <a:cubicBezTo>
                  <a:pt x="2000876" y="211029"/>
                  <a:pt x="1996464" y="210554"/>
                  <a:pt x="1989916" y="202604"/>
                </a:cubicBezTo>
                <a:cubicBezTo>
                  <a:pt x="1983367" y="194654"/>
                  <a:pt x="1976930" y="184230"/>
                  <a:pt x="1970605" y="171332"/>
                </a:cubicBezTo>
                <a:cubicBezTo>
                  <a:pt x="1966922" y="181254"/>
                  <a:pt x="1960705" y="191185"/>
                  <a:pt x="1951955" y="201125"/>
                </a:cubicBezTo>
                <a:cubicBezTo>
                  <a:pt x="1943205" y="211066"/>
                  <a:pt x="1933364" y="218898"/>
                  <a:pt x="1922431" y="224622"/>
                </a:cubicBezTo>
                <a:cubicBezTo>
                  <a:pt x="1911499" y="230345"/>
                  <a:pt x="1910370" y="227973"/>
                  <a:pt x="1919046" y="217506"/>
                </a:cubicBezTo>
                <a:cubicBezTo>
                  <a:pt x="1927721" y="207038"/>
                  <a:pt x="1935153" y="196577"/>
                  <a:pt x="1941342" y="186122"/>
                </a:cubicBezTo>
                <a:cubicBezTo>
                  <a:pt x="1947531" y="175666"/>
                  <a:pt x="1952882" y="164684"/>
                  <a:pt x="1957397" y="153175"/>
                </a:cubicBezTo>
                <a:cubicBezTo>
                  <a:pt x="1950948" y="143464"/>
                  <a:pt x="1944666" y="133923"/>
                  <a:pt x="1938551" y="124553"/>
                </a:cubicBezTo>
                <a:cubicBezTo>
                  <a:pt x="1932437" y="115183"/>
                  <a:pt x="1934304" y="112973"/>
                  <a:pt x="1944151" y="117921"/>
                </a:cubicBezTo>
                <a:cubicBezTo>
                  <a:pt x="1953999" y="122870"/>
                  <a:pt x="1960640" y="128178"/>
                  <a:pt x="1964075" y="133846"/>
                </a:cubicBezTo>
                <a:cubicBezTo>
                  <a:pt x="1965849" y="126789"/>
                  <a:pt x="1967514" y="118247"/>
                  <a:pt x="1969071" y="108219"/>
                </a:cubicBezTo>
                <a:cubicBezTo>
                  <a:pt x="1970627" y="98192"/>
                  <a:pt x="1970844" y="92974"/>
                  <a:pt x="1969722" y="92565"/>
                </a:cubicBezTo>
                <a:cubicBezTo>
                  <a:pt x="1968599" y="92155"/>
                  <a:pt x="1963694" y="93507"/>
                  <a:pt x="1955006" y="96620"/>
                </a:cubicBezTo>
                <a:cubicBezTo>
                  <a:pt x="1946318" y="99733"/>
                  <a:pt x="1938319" y="98691"/>
                  <a:pt x="1931008" y="93495"/>
                </a:cubicBezTo>
                <a:cubicBezTo>
                  <a:pt x="1923697" y="88298"/>
                  <a:pt x="1924909" y="85185"/>
                  <a:pt x="1934645" y="84156"/>
                </a:cubicBezTo>
                <a:cubicBezTo>
                  <a:pt x="1944381" y="83126"/>
                  <a:pt x="1952371" y="81325"/>
                  <a:pt x="1958615" y="78751"/>
                </a:cubicBezTo>
                <a:cubicBezTo>
                  <a:pt x="1964860" y="76178"/>
                  <a:pt x="1970032" y="73043"/>
                  <a:pt x="1974131" y="69347"/>
                </a:cubicBezTo>
                <a:cubicBezTo>
                  <a:pt x="1976180" y="67499"/>
                  <a:pt x="1978861" y="66851"/>
                  <a:pt x="1982174" y="67401"/>
                </a:cubicBezTo>
                <a:close/>
                <a:moveTo>
                  <a:pt x="6968120" y="64378"/>
                </a:moveTo>
                <a:cubicBezTo>
                  <a:pt x="6978893" y="63729"/>
                  <a:pt x="6988122" y="66520"/>
                  <a:pt x="6995805" y="72752"/>
                </a:cubicBezTo>
                <a:cubicBezTo>
                  <a:pt x="7006049" y="81061"/>
                  <a:pt x="7005002" y="85948"/>
                  <a:pt x="6992661" y="87411"/>
                </a:cubicBezTo>
                <a:cubicBezTo>
                  <a:pt x="6980320" y="88875"/>
                  <a:pt x="6964474" y="89994"/>
                  <a:pt x="6945120" y="90769"/>
                </a:cubicBezTo>
                <a:cubicBezTo>
                  <a:pt x="6925766" y="91544"/>
                  <a:pt x="6903036" y="93780"/>
                  <a:pt x="6876928" y="97476"/>
                </a:cubicBezTo>
                <a:cubicBezTo>
                  <a:pt x="6887049" y="101271"/>
                  <a:pt x="6890670" y="105286"/>
                  <a:pt x="6887793" y="109522"/>
                </a:cubicBezTo>
                <a:cubicBezTo>
                  <a:pt x="6884916" y="113757"/>
                  <a:pt x="6881684" y="119558"/>
                  <a:pt x="6878100" y="126925"/>
                </a:cubicBezTo>
                <a:cubicBezTo>
                  <a:pt x="6880717" y="126863"/>
                  <a:pt x="6885424" y="126665"/>
                  <a:pt x="6892220" y="126330"/>
                </a:cubicBezTo>
                <a:cubicBezTo>
                  <a:pt x="6899017" y="125995"/>
                  <a:pt x="6904952" y="124634"/>
                  <a:pt x="6910024" y="122246"/>
                </a:cubicBezTo>
                <a:cubicBezTo>
                  <a:pt x="6915096" y="119859"/>
                  <a:pt x="6920895" y="120107"/>
                  <a:pt x="6927418" y="122991"/>
                </a:cubicBezTo>
                <a:cubicBezTo>
                  <a:pt x="6933942" y="125874"/>
                  <a:pt x="6940192" y="129375"/>
                  <a:pt x="6946170" y="133492"/>
                </a:cubicBezTo>
                <a:cubicBezTo>
                  <a:pt x="6952149" y="137610"/>
                  <a:pt x="6953321" y="141923"/>
                  <a:pt x="6949687" y="146431"/>
                </a:cubicBezTo>
                <a:cubicBezTo>
                  <a:pt x="6946052" y="150939"/>
                  <a:pt x="6942115" y="161106"/>
                  <a:pt x="6937874" y="176932"/>
                </a:cubicBezTo>
                <a:cubicBezTo>
                  <a:pt x="6933632" y="192757"/>
                  <a:pt x="6929542" y="205404"/>
                  <a:pt x="6925604" y="214873"/>
                </a:cubicBezTo>
                <a:cubicBezTo>
                  <a:pt x="6921667" y="224343"/>
                  <a:pt x="6916616" y="233179"/>
                  <a:pt x="6910452" y="241383"/>
                </a:cubicBezTo>
                <a:cubicBezTo>
                  <a:pt x="6904288" y="249588"/>
                  <a:pt x="6896667" y="255141"/>
                  <a:pt x="6887588" y="258043"/>
                </a:cubicBezTo>
                <a:cubicBezTo>
                  <a:pt x="6878510" y="260945"/>
                  <a:pt x="6873307" y="258403"/>
                  <a:pt x="6871980" y="250415"/>
                </a:cubicBezTo>
                <a:cubicBezTo>
                  <a:pt x="6870652" y="242428"/>
                  <a:pt x="6864703" y="232869"/>
                  <a:pt x="6854130" y="221738"/>
                </a:cubicBezTo>
                <a:cubicBezTo>
                  <a:pt x="6843556" y="210607"/>
                  <a:pt x="6845250" y="208161"/>
                  <a:pt x="6859208" y="214399"/>
                </a:cubicBezTo>
                <a:cubicBezTo>
                  <a:pt x="6873168" y="220637"/>
                  <a:pt x="6882162" y="223757"/>
                  <a:pt x="6886193" y="223757"/>
                </a:cubicBezTo>
                <a:cubicBezTo>
                  <a:pt x="6889976" y="223757"/>
                  <a:pt x="6893830" y="220023"/>
                  <a:pt x="6897755" y="212557"/>
                </a:cubicBezTo>
                <a:cubicBezTo>
                  <a:pt x="6901680" y="205091"/>
                  <a:pt x="6905782" y="194534"/>
                  <a:pt x="6910062" y="180885"/>
                </a:cubicBezTo>
                <a:cubicBezTo>
                  <a:pt x="6914340" y="167236"/>
                  <a:pt x="6916480" y="157416"/>
                  <a:pt x="6916480" y="151426"/>
                </a:cubicBezTo>
                <a:cubicBezTo>
                  <a:pt x="6916480" y="146626"/>
                  <a:pt x="6915186" y="143492"/>
                  <a:pt x="6912600" y="142022"/>
                </a:cubicBezTo>
                <a:cubicBezTo>
                  <a:pt x="6910015" y="140552"/>
                  <a:pt x="6906561" y="140013"/>
                  <a:pt x="6902238" y="140404"/>
                </a:cubicBezTo>
                <a:cubicBezTo>
                  <a:pt x="6897916" y="140794"/>
                  <a:pt x="6892958" y="140990"/>
                  <a:pt x="6887365" y="140990"/>
                </a:cubicBezTo>
                <a:cubicBezTo>
                  <a:pt x="6882230" y="140990"/>
                  <a:pt x="6877418" y="139817"/>
                  <a:pt x="6872928" y="137473"/>
                </a:cubicBezTo>
                <a:cubicBezTo>
                  <a:pt x="6866728" y="152604"/>
                  <a:pt x="6858676" y="166907"/>
                  <a:pt x="6848772" y="180382"/>
                </a:cubicBezTo>
                <a:cubicBezTo>
                  <a:pt x="6838868" y="193858"/>
                  <a:pt x="6827186" y="206334"/>
                  <a:pt x="6813723" y="217813"/>
                </a:cubicBezTo>
                <a:cubicBezTo>
                  <a:pt x="6800260" y="229291"/>
                  <a:pt x="6784252" y="238813"/>
                  <a:pt x="6765698" y="246378"/>
                </a:cubicBezTo>
                <a:cubicBezTo>
                  <a:pt x="6747144" y="253944"/>
                  <a:pt x="6745358" y="251476"/>
                  <a:pt x="6760340" y="238974"/>
                </a:cubicBezTo>
                <a:cubicBezTo>
                  <a:pt x="6775322" y="226473"/>
                  <a:pt x="6788032" y="215001"/>
                  <a:pt x="6798468" y="204558"/>
                </a:cubicBezTo>
                <a:cubicBezTo>
                  <a:pt x="6808904" y="194115"/>
                  <a:pt x="6818963" y="182122"/>
                  <a:pt x="6828643" y="168579"/>
                </a:cubicBezTo>
                <a:cubicBezTo>
                  <a:pt x="6838324" y="155035"/>
                  <a:pt x="6845653" y="141746"/>
                  <a:pt x="6850632" y="128711"/>
                </a:cubicBezTo>
                <a:cubicBezTo>
                  <a:pt x="6855612" y="115676"/>
                  <a:pt x="6858492" y="106145"/>
                  <a:pt x="6859274" y="100118"/>
                </a:cubicBezTo>
                <a:cubicBezTo>
                  <a:pt x="6840236" y="102449"/>
                  <a:pt x="6823518" y="105172"/>
                  <a:pt x="6809118" y="108285"/>
                </a:cubicBezTo>
                <a:cubicBezTo>
                  <a:pt x="6794720" y="111398"/>
                  <a:pt x="6784968" y="113149"/>
                  <a:pt x="6779864" y="113540"/>
                </a:cubicBezTo>
                <a:cubicBezTo>
                  <a:pt x="6774761" y="113931"/>
                  <a:pt x="6767264" y="110799"/>
                  <a:pt x="6757373" y="104145"/>
                </a:cubicBezTo>
                <a:cubicBezTo>
                  <a:pt x="6747482" y="97491"/>
                  <a:pt x="6748788" y="94164"/>
                  <a:pt x="6761289" y="94164"/>
                </a:cubicBezTo>
                <a:cubicBezTo>
                  <a:pt x="6771968" y="94164"/>
                  <a:pt x="6784866" y="93005"/>
                  <a:pt x="6799984" y="90686"/>
                </a:cubicBezTo>
                <a:cubicBezTo>
                  <a:pt x="6815102" y="88366"/>
                  <a:pt x="6841089" y="84683"/>
                  <a:pt x="6877942" y="79635"/>
                </a:cubicBezTo>
                <a:cubicBezTo>
                  <a:pt x="6914796" y="74587"/>
                  <a:pt x="6941092" y="70101"/>
                  <a:pt x="6956830" y="66175"/>
                </a:cubicBezTo>
                <a:cubicBezTo>
                  <a:pt x="6960765" y="65194"/>
                  <a:pt x="6964528" y="64595"/>
                  <a:pt x="6968120" y="64378"/>
                </a:cubicBezTo>
                <a:close/>
                <a:moveTo>
                  <a:pt x="5342734" y="60436"/>
                </a:moveTo>
                <a:cubicBezTo>
                  <a:pt x="5328099" y="62768"/>
                  <a:pt x="5315871" y="64628"/>
                  <a:pt x="5306048" y="66017"/>
                </a:cubicBezTo>
                <a:cubicBezTo>
                  <a:pt x="5313824" y="69726"/>
                  <a:pt x="5316915" y="73577"/>
                  <a:pt x="5315322" y="77570"/>
                </a:cubicBezTo>
                <a:cubicBezTo>
                  <a:pt x="5313728" y="81564"/>
                  <a:pt x="5312193" y="90593"/>
                  <a:pt x="5310717" y="104657"/>
                </a:cubicBezTo>
                <a:cubicBezTo>
                  <a:pt x="5320813" y="103975"/>
                  <a:pt x="5332874" y="102579"/>
                  <a:pt x="5346901" y="100471"/>
                </a:cubicBezTo>
                <a:cubicBezTo>
                  <a:pt x="5348364" y="80590"/>
                  <a:pt x="5346976" y="67245"/>
                  <a:pt x="5342734" y="60436"/>
                </a:cubicBezTo>
                <a:close/>
                <a:moveTo>
                  <a:pt x="5025935" y="60436"/>
                </a:moveTo>
                <a:cubicBezTo>
                  <a:pt x="5012205" y="62743"/>
                  <a:pt x="5000473" y="64083"/>
                  <a:pt x="4990737" y="64455"/>
                </a:cubicBezTo>
                <a:cubicBezTo>
                  <a:pt x="5002408" y="69068"/>
                  <a:pt x="5007272" y="74315"/>
                  <a:pt x="5005331" y="80193"/>
                </a:cubicBezTo>
                <a:cubicBezTo>
                  <a:pt x="5003390" y="86072"/>
                  <a:pt x="5002420" y="95392"/>
                  <a:pt x="5002420" y="108154"/>
                </a:cubicBezTo>
                <a:cubicBezTo>
                  <a:pt x="5008113" y="108216"/>
                  <a:pt x="5015889" y="107268"/>
                  <a:pt x="5025749" y="105308"/>
                </a:cubicBezTo>
                <a:cubicBezTo>
                  <a:pt x="5027993" y="79772"/>
                  <a:pt x="5028056" y="64814"/>
                  <a:pt x="5025935" y="60436"/>
                </a:cubicBezTo>
                <a:close/>
                <a:moveTo>
                  <a:pt x="6027992" y="59987"/>
                </a:moveTo>
                <a:cubicBezTo>
                  <a:pt x="6030127" y="60079"/>
                  <a:pt x="6032962" y="60846"/>
                  <a:pt x="6036496" y="62287"/>
                </a:cubicBezTo>
                <a:cubicBezTo>
                  <a:pt x="6043566" y="65171"/>
                  <a:pt x="6050483" y="68613"/>
                  <a:pt x="6057249" y="72612"/>
                </a:cubicBezTo>
                <a:cubicBezTo>
                  <a:pt x="6064014" y="76612"/>
                  <a:pt x="6065257" y="81973"/>
                  <a:pt x="6060979" y="88695"/>
                </a:cubicBezTo>
                <a:cubicBezTo>
                  <a:pt x="6056700" y="95417"/>
                  <a:pt x="6055134" y="107144"/>
                  <a:pt x="6056281" y="123874"/>
                </a:cubicBezTo>
                <a:cubicBezTo>
                  <a:pt x="6057428" y="140605"/>
                  <a:pt x="6058594" y="159785"/>
                  <a:pt x="6059779" y="181415"/>
                </a:cubicBezTo>
                <a:cubicBezTo>
                  <a:pt x="6060963" y="203045"/>
                  <a:pt x="6059720" y="219161"/>
                  <a:pt x="6056049" y="229765"/>
                </a:cubicBezTo>
                <a:cubicBezTo>
                  <a:pt x="6052377" y="240369"/>
                  <a:pt x="6047528" y="248068"/>
                  <a:pt x="6041501" y="252862"/>
                </a:cubicBezTo>
                <a:cubicBezTo>
                  <a:pt x="6035473" y="257655"/>
                  <a:pt x="6030965" y="253209"/>
                  <a:pt x="6027976" y="239523"/>
                </a:cubicBezTo>
                <a:cubicBezTo>
                  <a:pt x="6024987" y="225837"/>
                  <a:pt x="6021505" y="218833"/>
                  <a:pt x="6017530" y="218510"/>
                </a:cubicBezTo>
                <a:cubicBezTo>
                  <a:pt x="6013555" y="218188"/>
                  <a:pt x="5999296" y="219844"/>
                  <a:pt x="5974751" y="223478"/>
                </a:cubicBezTo>
                <a:cubicBezTo>
                  <a:pt x="5970807" y="245529"/>
                  <a:pt x="5965394" y="250995"/>
                  <a:pt x="5958510" y="239877"/>
                </a:cubicBezTo>
                <a:cubicBezTo>
                  <a:pt x="5951627" y="228758"/>
                  <a:pt x="5949550" y="217819"/>
                  <a:pt x="5952278" y="207060"/>
                </a:cubicBezTo>
                <a:cubicBezTo>
                  <a:pt x="5955006" y="196301"/>
                  <a:pt x="5956759" y="175152"/>
                  <a:pt x="5957534" y="143613"/>
                </a:cubicBezTo>
                <a:cubicBezTo>
                  <a:pt x="5958309" y="112073"/>
                  <a:pt x="5956752" y="91665"/>
                  <a:pt x="5952864" y="82388"/>
                </a:cubicBezTo>
                <a:cubicBezTo>
                  <a:pt x="5948976" y="73111"/>
                  <a:pt x="5951171" y="69834"/>
                  <a:pt x="5959450" y="72556"/>
                </a:cubicBezTo>
                <a:cubicBezTo>
                  <a:pt x="5967728" y="75279"/>
                  <a:pt x="5980137" y="74786"/>
                  <a:pt x="5996675" y="71077"/>
                </a:cubicBezTo>
                <a:cubicBezTo>
                  <a:pt x="6013214" y="67369"/>
                  <a:pt x="6022218" y="64256"/>
                  <a:pt x="6023688" y="61739"/>
                </a:cubicBezTo>
                <a:cubicBezTo>
                  <a:pt x="6024423" y="60480"/>
                  <a:pt x="6025857" y="59896"/>
                  <a:pt x="6027992" y="59987"/>
                </a:cubicBezTo>
                <a:close/>
                <a:moveTo>
                  <a:pt x="2642845" y="56309"/>
                </a:moveTo>
                <a:cubicBezTo>
                  <a:pt x="2645430" y="55926"/>
                  <a:pt x="2648362" y="56157"/>
                  <a:pt x="2651643" y="57004"/>
                </a:cubicBezTo>
                <a:cubicBezTo>
                  <a:pt x="2658204" y="58697"/>
                  <a:pt x="2663856" y="62213"/>
                  <a:pt x="2668600" y="67552"/>
                </a:cubicBezTo>
                <a:cubicBezTo>
                  <a:pt x="2673344" y="72891"/>
                  <a:pt x="2673046" y="77161"/>
                  <a:pt x="2667707" y="80361"/>
                </a:cubicBezTo>
                <a:cubicBezTo>
                  <a:pt x="2662368" y="83560"/>
                  <a:pt x="2656083" y="92744"/>
                  <a:pt x="2648852" y="107912"/>
                </a:cubicBezTo>
                <a:cubicBezTo>
                  <a:pt x="2656641" y="115962"/>
                  <a:pt x="2656529" y="120761"/>
                  <a:pt x="2648517" y="122312"/>
                </a:cubicBezTo>
                <a:cubicBezTo>
                  <a:pt x="2640505" y="123862"/>
                  <a:pt x="2623781" y="126820"/>
                  <a:pt x="2598344" y="131185"/>
                </a:cubicBezTo>
                <a:cubicBezTo>
                  <a:pt x="2596223" y="154502"/>
                  <a:pt x="2596889" y="168579"/>
                  <a:pt x="2600343" y="173415"/>
                </a:cubicBezTo>
                <a:cubicBezTo>
                  <a:pt x="2603798" y="178252"/>
                  <a:pt x="2610538" y="180851"/>
                  <a:pt x="2620565" y="181210"/>
                </a:cubicBezTo>
                <a:cubicBezTo>
                  <a:pt x="2630593" y="181570"/>
                  <a:pt x="2639290" y="181049"/>
                  <a:pt x="2646657" y="179648"/>
                </a:cubicBezTo>
                <a:cubicBezTo>
                  <a:pt x="2654024" y="178246"/>
                  <a:pt x="2659137" y="174860"/>
                  <a:pt x="2661995" y="169490"/>
                </a:cubicBezTo>
                <a:cubicBezTo>
                  <a:pt x="2664855" y="164120"/>
                  <a:pt x="2667949" y="157224"/>
                  <a:pt x="2671279" y="148803"/>
                </a:cubicBezTo>
                <a:cubicBezTo>
                  <a:pt x="2674609" y="140382"/>
                  <a:pt x="2676943" y="142509"/>
                  <a:pt x="2678283" y="155184"/>
                </a:cubicBezTo>
                <a:cubicBezTo>
                  <a:pt x="2679622" y="167859"/>
                  <a:pt x="2682056" y="176963"/>
                  <a:pt x="2685585" y="182494"/>
                </a:cubicBezTo>
                <a:cubicBezTo>
                  <a:pt x="2689113" y="188025"/>
                  <a:pt x="2684915" y="192800"/>
                  <a:pt x="2672990" y="196819"/>
                </a:cubicBezTo>
                <a:cubicBezTo>
                  <a:pt x="2661065" y="200837"/>
                  <a:pt x="2645181" y="202648"/>
                  <a:pt x="2625338" y="202251"/>
                </a:cubicBezTo>
                <a:cubicBezTo>
                  <a:pt x="2605493" y="201854"/>
                  <a:pt x="2592561" y="197554"/>
                  <a:pt x="2586540" y="189349"/>
                </a:cubicBezTo>
                <a:cubicBezTo>
                  <a:pt x="2580518" y="181145"/>
                  <a:pt x="2577899" y="169394"/>
                  <a:pt x="2578680" y="154096"/>
                </a:cubicBezTo>
                <a:cubicBezTo>
                  <a:pt x="2579461" y="138797"/>
                  <a:pt x="2578487" y="127511"/>
                  <a:pt x="2575759" y="120237"/>
                </a:cubicBezTo>
                <a:cubicBezTo>
                  <a:pt x="2573030" y="112963"/>
                  <a:pt x="2575238" y="110300"/>
                  <a:pt x="2582382" y="112247"/>
                </a:cubicBezTo>
                <a:cubicBezTo>
                  <a:pt x="2589525" y="114194"/>
                  <a:pt x="2596561" y="114799"/>
                  <a:pt x="2603487" y="114061"/>
                </a:cubicBezTo>
                <a:cubicBezTo>
                  <a:pt x="2610414" y="113323"/>
                  <a:pt x="2618262" y="111608"/>
                  <a:pt x="2627030" y="108917"/>
                </a:cubicBezTo>
                <a:cubicBezTo>
                  <a:pt x="2629870" y="101079"/>
                  <a:pt x="2632056" y="93957"/>
                  <a:pt x="2633588" y="87551"/>
                </a:cubicBezTo>
                <a:cubicBezTo>
                  <a:pt x="2635119" y="81145"/>
                  <a:pt x="2633374" y="78693"/>
                  <a:pt x="2628351" y="80193"/>
                </a:cubicBezTo>
                <a:cubicBezTo>
                  <a:pt x="2623328" y="81694"/>
                  <a:pt x="2616618" y="83250"/>
                  <a:pt x="2608222" y="84863"/>
                </a:cubicBezTo>
                <a:cubicBezTo>
                  <a:pt x="2599826" y="86475"/>
                  <a:pt x="2592025" y="84621"/>
                  <a:pt x="2584819" y="79300"/>
                </a:cubicBezTo>
                <a:cubicBezTo>
                  <a:pt x="2577613" y="73980"/>
                  <a:pt x="2578782" y="71053"/>
                  <a:pt x="2588326" y="70519"/>
                </a:cubicBezTo>
                <a:cubicBezTo>
                  <a:pt x="2597869" y="69986"/>
                  <a:pt x="2607279" y="68789"/>
                  <a:pt x="2616557" y="66929"/>
                </a:cubicBezTo>
                <a:cubicBezTo>
                  <a:pt x="2625833" y="65069"/>
                  <a:pt x="2632360" y="62526"/>
                  <a:pt x="2636137" y="59301"/>
                </a:cubicBezTo>
                <a:cubicBezTo>
                  <a:pt x="2638025" y="57689"/>
                  <a:pt x="2640261" y="56692"/>
                  <a:pt x="2642845" y="56309"/>
                </a:cubicBezTo>
                <a:close/>
                <a:moveTo>
                  <a:pt x="1331705" y="56271"/>
                </a:moveTo>
                <a:cubicBezTo>
                  <a:pt x="1334446" y="55306"/>
                  <a:pt x="1339214" y="55333"/>
                  <a:pt x="1346011" y="56353"/>
                </a:cubicBezTo>
                <a:cubicBezTo>
                  <a:pt x="1359604" y="58393"/>
                  <a:pt x="1368968" y="62427"/>
                  <a:pt x="1374102" y="68454"/>
                </a:cubicBezTo>
                <a:cubicBezTo>
                  <a:pt x="1379237" y="74482"/>
                  <a:pt x="1381054" y="81657"/>
                  <a:pt x="1379553" y="89979"/>
                </a:cubicBezTo>
                <a:cubicBezTo>
                  <a:pt x="1378052" y="98301"/>
                  <a:pt x="1373147" y="99972"/>
                  <a:pt x="1364838" y="94992"/>
                </a:cubicBezTo>
                <a:cubicBezTo>
                  <a:pt x="1356528" y="90013"/>
                  <a:pt x="1349298" y="84832"/>
                  <a:pt x="1343146" y="79449"/>
                </a:cubicBezTo>
                <a:cubicBezTo>
                  <a:pt x="1336721" y="73818"/>
                  <a:pt x="1332195" y="68051"/>
                  <a:pt x="1329565" y="62148"/>
                </a:cubicBezTo>
                <a:cubicBezTo>
                  <a:pt x="1328251" y="59196"/>
                  <a:pt x="1328964" y="57237"/>
                  <a:pt x="1331705" y="56271"/>
                </a:cubicBezTo>
                <a:close/>
                <a:moveTo>
                  <a:pt x="3778085" y="51069"/>
                </a:moveTo>
                <a:cubicBezTo>
                  <a:pt x="3774104" y="51832"/>
                  <a:pt x="3762130" y="54694"/>
                  <a:pt x="3742162" y="59655"/>
                </a:cubicBezTo>
                <a:cubicBezTo>
                  <a:pt x="3742882" y="69887"/>
                  <a:pt x="3744258" y="81384"/>
                  <a:pt x="3746292" y="94146"/>
                </a:cubicBezTo>
                <a:cubicBezTo>
                  <a:pt x="3758992" y="90388"/>
                  <a:pt x="3770855" y="87132"/>
                  <a:pt x="3781881" y="84379"/>
                </a:cubicBezTo>
                <a:cubicBezTo>
                  <a:pt x="3783332" y="72051"/>
                  <a:pt x="3784057" y="62880"/>
                  <a:pt x="3784057" y="56864"/>
                </a:cubicBezTo>
                <a:cubicBezTo>
                  <a:pt x="3784057" y="52238"/>
                  <a:pt x="3782067" y="50307"/>
                  <a:pt x="3778085" y="51069"/>
                </a:cubicBezTo>
                <a:close/>
                <a:moveTo>
                  <a:pt x="206874" y="48288"/>
                </a:moveTo>
                <a:cubicBezTo>
                  <a:pt x="210868" y="48428"/>
                  <a:pt x="214898" y="49621"/>
                  <a:pt x="218963" y="51869"/>
                </a:cubicBezTo>
                <a:cubicBezTo>
                  <a:pt x="227093" y="56365"/>
                  <a:pt x="234680" y="61447"/>
                  <a:pt x="241725" y="67115"/>
                </a:cubicBezTo>
                <a:cubicBezTo>
                  <a:pt x="248769" y="72783"/>
                  <a:pt x="249730" y="78779"/>
                  <a:pt x="244608" y="85105"/>
                </a:cubicBezTo>
                <a:cubicBezTo>
                  <a:pt x="239486" y="91430"/>
                  <a:pt x="234807" y="108244"/>
                  <a:pt x="230572" y="135548"/>
                </a:cubicBezTo>
                <a:cubicBezTo>
                  <a:pt x="226336" y="162852"/>
                  <a:pt x="222823" y="182689"/>
                  <a:pt x="220033" y="195061"/>
                </a:cubicBezTo>
                <a:cubicBezTo>
                  <a:pt x="217243" y="207432"/>
                  <a:pt x="211758" y="219217"/>
                  <a:pt x="203578" y="230417"/>
                </a:cubicBezTo>
                <a:cubicBezTo>
                  <a:pt x="195399" y="241616"/>
                  <a:pt x="189777" y="242183"/>
                  <a:pt x="186714" y="232119"/>
                </a:cubicBezTo>
                <a:cubicBezTo>
                  <a:pt x="183651" y="222054"/>
                  <a:pt x="181623" y="214935"/>
                  <a:pt x="180631" y="210762"/>
                </a:cubicBezTo>
                <a:cubicBezTo>
                  <a:pt x="179639" y="206589"/>
                  <a:pt x="176082" y="203643"/>
                  <a:pt x="169962" y="201925"/>
                </a:cubicBezTo>
                <a:cubicBezTo>
                  <a:pt x="163841" y="200208"/>
                  <a:pt x="146360" y="200515"/>
                  <a:pt x="117519" y="202846"/>
                </a:cubicBezTo>
                <a:cubicBezTo>
                  <a:pt x="88677" y="205178"/>
                  <a:pt x="66380" y="206697"/>
                  <a:pt x="50629" y="207404"/>
                </a:cubicBezTo>
                <a:cubicBezTo>
                  <a:pt x="45085" y="220712"/>
                  <a:pt x="40518" y="223391"/>
                  <a:pt x="36928" y="215441"/>
                </a:cubicBezTo>
                <a:cubicBezTo>
                  <a:pt x="33338" y="207491"/>
                  <a:pt x="30178" y="195333"/>
                  <a:pt x="27449" y="178969"/>
                </a:cubicBezTo>
                <a:cubicBezTo>
                  <a:pt x="24721" y="162604"/>
                  <a:pt x="21810" y="145718"/>
                  <a:pt x="18715" y="128311"/>
                </a:cubicBezTo>
                <a:cubicBezTo>
                  <a:pt x="15621" y="110905"/>
                  <a:pt x="12780" y="99426"/>
                  <a:pt x="10195" y="93876"/>
                </a:cubicBezTo>
                <a:cubicBezTo>
                  <a:pt x="7609" y="88326"/>
                  <a:pt x="4682" y="82509"/>
                  <a:pt x="1414" y="76426"/>
                </a:cubicBezTo>
                <a:cubicBezTo>
                  <a:pt x="-1854" y="70343"/>
                  <a:pt x="543" y="67899"/>
                  <a:pt x="8604" y="69096"/>
                </a:cubicBezTo>
                <a:cubicBezTo>
                  <a:pt x="16666" y="70293"/>
                  <a:pt x="23136" y="71267"/>
                  <a:pt x="28017" y="72017"/>
                </a:cubicBezTo>
                <a:cubicBezTo>
                  <a:pt x="32897" y="72767"/>
                  <a:pt x="59984" y="70442"/>
                  <a:pt x="109277" y="65041"/>
                </a:cubicBezTo>
                <a:cubicBezTo>
                  <a:pt x="158570" y="59639"/>
                  <a:pt x="187142" y="54970"/>
                  <a:pt x="194993" y="51032"/>
                </a:cubicBezTo>
                <a:cubicBezTo>
                  <a:pt x="198918" y="49063"/>
                  <a:pt x="202878" y="48149"/>
                  <a:pt x="206874" y="48288"/>
                </a:cubicBezTo>
                <a:close/>
                <a:moveTo>
                  <a:pt x="3441976" y="46316"/>
                </a:moveTo>
                <a:cubicBezTo>
                  <a:pt x="3446391" y="46316"/>
                  <a:pt x="3453538" y="48387"/>
                  <a:pt x="3463417" y="52530"/>
                </a:cubicBezTo>
                <a:cubicBezTo>
                  <a:pt x="3473295" y="56672"/>
                  <a:pt x="3475782" y="61332"/>
                  <a:pt x="3470876" y="66510"/>
                </a:cubicBezTo>
                <a:cubicBezTo>
                  <a:pt x="3465971" y="71688"/>
                  <a:pt x="3462018" y="77279"/>
                  <a:pt x="3459017" y="83281"/>
                </a:cubicBezTo>
                <a:cubicBezTo>
                  <a:pt x="3447904" y="99925"/>
                  <a:pt x="3436628" y="113769"/>
                  <a:pt x="3425186" y="124814"/>
                </a:cubicBezTo>
                <a:cubicBezTo>
                  <a:pt x="3413745" y="135858"/>
                  <a:pt x="3402825" y="144785"/>
                  <a:pt x="3392425" y="151594"/>
                </a:cubicBezTo>
                <a:cubicBezTo>
                  <a:pt x="3382026" y="158402"/>
                  <a:pt x="3373664" y="162421"/>
                  <a:pt x="3367338" y="163649"/>
                </a:cubicBezTo>
                <a:cubicBezTo>
                  <a:pt x="3361013" y="164876"/>
                  <a:pt x="3360185" y="162722"/>
                  <a:pt x="3364855" y="157184"/>
                </a:cubicBezTo>
                <a:cubicBezTo>
                  <a:pt x="3369524" y="151646"/>
                  <a:pt x="3376990" y="144254"/>
                  <a:pt x="3387254" y="135008"/>
                </a:cubicBezTo>
                <a:cubicBezTo>
                  <a:pt x="3397517" y="125763"/>
                  <a:pt x="3407649" y="114024"/>
                  <a:pt x="3417652" y="99792"/>
                </a:cubicBezTo>
                <a:cubicBezTo>
                  <a:pt x="3427654" y="85560"/>
                  <a:pt x="3433223" y="75493"/>
                  <a:pt x="3434358" y="69589"/>
                </a:cubicBezTo>
                <a:cubicBezTo>
                  <a:pt x="3435493" y="63686"/>
                  <a:pt x="3435477" y="58331"/>
                  <a:pt x="3434311" y="53525"/>
                </a:cubicBezTo>
                <a:cubicBezTo>
                  <a:pt x="3433145" y="48719"/>
                  <a:pt x="3435700" y="46316"/>
                  <a:pt x="3441976" y="46316"/>
                </a:cubicBezTo>
                <a:close/>
                <a:moveTo>
                  <a:pt x="2204317" y="39182"/>
                </a:moveTo>
                <a:cubicBezTo>
                  <a:pt x="2206682" y="39532"/>
                  <a:pt x="2209611" y="40534"/>
                  <a:pt x="2213102" y="42186"/>
                </a:cubicBezTo>
                <a:cubicBezTo>
                  <a:pt x="2227067" y="48797"/>
                  <a:pt x="2235070" y="56598"/>
                  <a:pt x="2237110" y="65589"/>
                </a:cubicBezTo>
                <a:cubicBezTo>
                  <a:pt x="2239150" y="74581"/>
                  <a:pt x="2237780" y="81223"/>
                  <a:pt x="2232998" y="85514"/>
                </a:cubicBezTo>
                <a:cubicBezTo>
                  <a:pt x="2228217" y="89805"/>
                  <a:pt x="2222435" y="88174"/>
                  <a:pt x="2215651" y="80621"/>
                </a:cubicBezTo>
                <a:cubicBezTo>
                  <a:pt x="2208867" y="73068"/>
                  <a:pt x="2203056" y="64064"/>
                  <a:pt x="2198219" y="53609"/>
                </a:cubicBezTo>
                <a:cubicBezTo>
                  <a:pt x="2195187" y="42940"/>
                  <a:pt x="2197219" y="38131"/>
                  <a:pt x="2204317" y="39182"/>
                </a:cubicBezTo>
                <a:close/>
                <a:moveTo>
                  <a:pt x="1427253" y="38131"/>
                </a:moveTo>
                <a:cubicBezTo>
                  <a:pt x="1431122" y="38131"/>
                  <a:pt x="1437354" y="40512"/>
                  <a:pt x="1445949" y="45274"/>
                </a:cubicBezTo>
                <a:cubicBezTo>
                  <a:pt x="1454544" y="50037"/>
                  <a:pt x="1458624" y="54120"/>
                  <a:pt x="1458190" y="57525"/>
                </a:cubicBezTo>
                <a:cubicBezTo>
                  <a:pt x="1457756" y="60929"/>
                  <a:pt x="1456364" y="64982"/>
                  <a:pt x="1454014" y="69682"/>
                </a:cubicBezTo>
                <a:cubicBezTo>
                  <a:pt x="1451663" y="74383"/>
                  <a:pt x="1447753" y="87464"/>
                  <a:pt x="1442284" y="108926"/>
                </a:cubicBezTo>
                <a:cubicBezTo>
                  <a:pt x="1436815" y="130389"/>
                  <a:pt x="1428716" y="149442"/>
                  <a:pt x="1417988" y="166086"/>
                </a:cubicBezTo>
                <a:cubicBezTo>
                  <a:pt x="1440610" y="178575"/>
                  <a:pt x="1455778" y="188069"/>
                  <a:pt x="1463492" y="194568"/>
                </a:cubicBezTo>
                <a:cubicBezTo>
                  <a:pt x="1471206" y="201066"/>
                  <a:pt x="1475668" y="208471"/>
                  <a:pt x="1476877" y="216780"/>
                </a:cubicBezTo>
                <a:cubicBezTo>
                  <a:pt x="1478087" y="225090"/>
                  <a:pt x="1476778" y="232044"/>
                  <a:pt x="1472952" y="237644"/>
                </a:cubicBezTo>
                <a:cubicBezTo>
                  <a:pt x="1469126" y="243244"/>
                  <a:pt x="1463951" y="241901"/>
                  <a:pt x="1457427" y="233616"/>
                </a:cubicBezTo>
                <a:cubicBezTo>
                  <a:pt x="1450904" y="225332"/>
                  <a:pt x="1445146" y="217546"/>
                  <a:pt x="1440154" y="210260"/>
                </a:cubicBezTo>
                <a:cubicBezTo>
                  <a:pt x="1435162" y="202973"/>
                  <a:pt x="1425907" y="191163"/>
                  <a:pt x="1412388" y="174829"/>
                </a:cubicBezTo>
                <a:cubicBezTo>
                  <a:pt x="1398374" y="195888"/>
                  <a:pt x="1383965" y="211826"/>
                  <a:pt x="1369163" y="222640"/>
                </a:cubicBezTo>
                <a:cubicBezTo>
                  <a:pt x="1354361" y="233455"/>
                  <a:pt x="1340485" y="240255"/>
                  <a:pt x="1327538" y="243039"/>
                </a:cubicBezTo>
                <a:cubicBezTo>
                  <a:pt x="1314590" y="245823"/>
                  <a:pt x="1308345" y="245653"/>
                  <a:pt x="1308804" y="242528"/>
                </a:cubicBezTo>
                <a:cubicBezTo>
                  <a:pt x="1309263" y="239402"/>
                  <a:pt x="1316410" y="233883"/>
                  <a:pt x="1330244" y="225970"/>
                </a:cubicBezTo>
                <a:cubicBezTo>
                  <a:pt x="1344079" y="218058"/>
                  <a:pt x="1358283" y="205857"/>
                  <a:pt x="1372856" y="189368"/>
                </a:cubicBezTo>
                <a:cubicBezTo>
                  <a:pt x="1387429" y="172879"/>
                  <a:pt x="1398764" y="155389"/>
                  <a:pt x="1406863" y="136897"/>
                </a:cubicBezTo>
                <a:cubicBezTo>
                  <a:pt x="1414962" y="118405"/>
                  <a:pt x="1420372" y="101274"/>
                  <a:pt x="1423095" y="85505"/>
                </a:cubicBezTo>
                <a:cubicBezTo>
                  <a:pt x="1425817" y="69735"/>
                  <a:pt x="1426012" y="57897"/>
                  <a:pt x="1423680" y="49990"/>
                </a:cubicBezTo>
                <a:cubicBezTo>
                  <a:pt x="1421349" y="42084"/>
                  <a:pt x="1422540" y="38131"/>
                  <a:pt x="1427253" y="38131"/>
                </a:cubicBezTo>
                <a:close/>
                <a:moveTo>
                  <a:pt x="5074196" y="29247"/>
                </a:moveTo>
                <a:cubicBezTo>
                  <a:pt x="5083774" y="28359"/>
                  <a:pt x="5090098" y="30554"/>
                  <a:pt x="5093168" y="35833"/>
                </a:cubicBezTo>
                <a:cubicBezTo>
                  <a:pt x="5097261" y="42871"/>
                  <a:pt x="5094172" y="47752"/>
                  <a:pt x="5083903" y="50474"/>
                </a:cubicBezTo>
                <a:cubicBezTo>
                  <a:pt x="5073634" y="53196"/>
                  <a:pt x="5064302" y="55128"/>
                  <a:pt x="5055905" y="56269"/>
                </a:cubicBezTo>
                <a:cubicBezTo>
                  <a:pt x="5047508" y="57410"/>
                  <a:pt x="5042908" y="57671"/>
                  <a:pt x="5042101" y="57050"/>
                </a:cubicBezTo>
                <a:cubicBezTo>
                  <a:pt x="5054553" y="62669"/>
                  <a:pt x="5058987" y="69319"/>
                  <a:pt x="5055403" y="77003"/>
                </a:cubicBezTo>
                <a:cubicBezTo>
                  <a:pt x="5051819" y="84686"/>
                  <a:pt x="5048941" y="93123"/>
                  <a:pt x="5046771" y="102313"/>
                </a:cubicBezTo>
                <a:cubicBezTo>
                  <a:pt x="5067086" y="100837"/>
                  <a:pt x="5082939" y="99107"/>
                  <a:pt x="5094331" y="97122"/>
                </a:cubicBezTo>
                <a:cubicBezTo>
                  <a:pt x="5105722" y="95138"/>
                  <a:pt x="5114224" y="95405"/>
                  <a:pt x="5119836" y="97922"/>
                </a:cubicBezTo>
                <a:cubicBezTo>
                  <a:pt x="5125448" y="100440"/>
                  <a:pt x="5132964" y="105364"/>
                  <a:pt x="5142383" y="112694"/>
                </a:cubicBezTo>
                <a:cubicBezTo>
                  <a:pt x="5151803" y="120023"/>
                  <a:pt x="5154293" y="125927"/>
                  <a:pt x="5149853" y="130404"/>
                </a:cubicBezTo>
                <a:cubicBezTo>
                  <a:pt x="5145413" y="134881"/>
                  <a:pt x="5141698" y="141972"/>
                  <a:pt x="5138709" y="151677"/>
                </a:cubicBezTo>
                <a:cubicBezTo>
                  <a:pt x="5135720" y="161382"/>
                  <a:pt x="5133447" y="171502"/>
                  <a:pt x="5131891" y="182038"/>
                </a:cubicBezTo>
                <a:cubicBezTo>
                  <a:pt x="5130335" y="192574"/>
                  <a:pt x="5128369" y="201597"/>
                  <a:pt x="5125994" y="209106"/>
                </a:cubicBezTo>
                <a:cubicBezTo>
                  <a:pt x="5123619" y="216616"/>
                  <a:pt x="5121210" y="223016"/>
                  <a:pt x="5118766" y="228305"/>
                </a:cubicBezTo>
                <a:cubicBezTo>
                  <a:pt x="5116323" y="233595"/>
                  <a:pt x="5110339" y="240987"/>
                  <a:pt x="5100814" y="250481"/>
                </a:cubicBezTo>
                <a:cubicBezTo>
                  <a:pt x="5091289" y="259975"/>
                  <a:pt x="5085928" y="262145"/>
                  <a:pt x="5084731" y="256992"/>
                </a:cubicBezTo>
                <a:cubicBezTo>
                  <a:pt x="5083534" y="251839"/>
                  <a:pt x="5082180" y="246428"/>
                  <a:pt x="5080666" y="240760"/>
                </a:cubicBezTo>
                <a:cubicBezTo>
                  <a:pt x="5079153" y="235092"/>
                  <a:pt x="5077361" y="229303"/>
                  <a:pt x="5075290" y="223394"/>
                </a:cubicBezTo>
                <a:cubicBezTo>
                  <a:pt x="5073218" y="217484"/>
                  <a:pt x="5066782" y="214725"/>
                  <a:pt x="5055979" y="215115"/>
                </a:cubicBezTo>
                <a:cubicBezTo>
                  <a:pt x="5045177" y="215506"/>
                  <a:pt x="5033388" y="215893"/>
                  <a:pt x="5020614" y="216278"/>
                </a:cubicBezTo>
                <a:cubicBezTo>
                  <a:pt x="5007840" y="216662"/>
                  <a:pt x="4994827" y="217441"/>
                  <a:pt x="4981575" y="218613"/>
                </a:cubicBezTo>
                <a:cubicBezTo>
                  <a:pt x="4968323" y="219785"/>
                  <a:pt x="4959675" y="220371"/>
                  <a:pt x="4955632" y="220371"/>
                </a:cubicBezTo>
                <a:cubicBezTo>
                  <a:pt x="4952953" y="226386"/>
                  <a:pt x="4950023" y="230417"/>
                  <a:pt x="4946842" y="232463"/>
                </a:cubicBezTo>
                <a:cubicBezTo>
                  <a:pt x="4943661" y="234509"/>
                  <a:pt x="4940628" y="230559"/>
                  <a:pt x="4937745" y="220613"/>
                </a:cubicBezTo>
                <a:cubicBezTo>
                  <a:pt x="4934861" y="210666"/>
                  <a:pt x="4932836" y="200831"/>
                  <a:pt x="4931671" y="191107"/>
                </a:cubicBezTo>
                <a:cubicBezTo>
                  <a:pt x="4930505" y="181384"/>
                  <a:pt x="4928778" y="171385"/>
                  <a:pt x="4926490" y="161109"/>
                </a:cubicBezTo>
                <a:cubicBezTo>
                  <a:pt x="4924201" y="150834"/>
                  <a:pt x="4921932" y="143445"/>
                  <a:pt x="4919681" y="138943"/>
                </a:cubicBezTo>
                <a:cubicBezTo>
                  <a:pt x="4917430" y="134441"/>
                  <a:pt x="4914679" y="128962"/>
                  <a:pt x="4911430" y="122507"/>
                </a:cubicBezTo>
                <a:cubicBezTo>
                  <a:pt x="4908181" y="116051"/>
                  <a:pt x="4912214" y="113797"/>
                  <a:pt x="4923532" y="115745"/>
                </a:cubicBezTo>
                <a:cubicBezTo>
                  <a:pt x="4934849" y="117692"/>
                  <a:pt x="4954479" y="116538"/>
                  <a:pt x="4982421" y="112284"/>
                </a:cubicBezTo>
                <a:cubicBezTo>
                  <a:pt x="4982421" y="101370"/>
                  <a:pt x="4981665" y="92512"/>
                  <a:pt x="4980151" y="85709"/>
                </a:cubicBezTo>
                <a:cubicBezTo>
                  <a:pt x="4978638" y="78906"/>
                  <a:pt x="4977544" y="73629"/>
                  <a:pt x="4976868" y="69878"/>
                </a:cubicBezTo>
                <a:cubicBezTo>
                  <a:pt x="4976192" y="66126"/>
                  <a:pt x="4974034" y="63586"/>
                  <a:pt x="4970394" y="62259"/>
                </a:cubicBezTo>
                <a:cubicBezTo>
                  <a:pt x="4966754" y="60932"/>
                  <a:pt x="4961235" y="58284"/>
                  <a:pt x="4953837" y="54316"/>
                </a:cubicBezTo>
                <a:cubicBezTo>
                  <a:pt x="4946439" y="50347"/>
                  <a:pt x="4950020" y="47839"/>
                  <a:pt x="4964580" y="46791"/>
                </a:cubicBezTo>
                <a:cubicBezTo>
                  <a:pt x="4979140" y="45743"/>
                  <a:pt x="4995357" y="43857"/>
                  <a:pt x="5013229" y="41135"/>
                </a:cubicBezTo>
                <a:cubicBezTo>
                  <a:pt x="5031100" y="38413"/>
                  <a:pt x="5047868" y="35089"/>
                  <a:pt x="5063532" y="31164"/>
                </a:cubicBezTo>
                <a:cubicBezTo>
                  <a:pt x="5067448" y="30182"/>
                  <a:pt x="5071003" y="29544"/>
                  <a:pt x="5074196" y="29247"/>
                </a:cubicBezTo>
                <a:close/>
                <a:moveTo>
                  <a:pt x="5403173" y="28288"/>
                </a:moveTo>
                <a:cubicBezTo>
                  <a:pt x="5410383" y="28117"/>
                  <a:pt x="5417246" y="30787"/>
                  <a:pt x="5423762" y="36298"/>
                </a:cubicBezTo>
                <a:cubicBezTo>
                  <a:pt x="5432449" y="43647"/>
                  <a:pt x="5431194" y="48533"/>
                  <a:pt x="5419994" y="50958"/>
                </a:cubicBezTo>
                <a:cubicBezTo>
                  <a:pt x="5408795" y="53382"/>
                  <a:pt x="5388710" y="55878"/>
                  <a:pt x="5359738" y="58446"/>
                </a:cubicBezTo>
                <a:cubicBezTo>
                  <a:pt x="5370639" y="64089"/>
                  <a:pt x="5375290" y="68910"/>
                  <a:pt x="5373690" y="72910"/>
                </a:cubicBezTo>
                <a:cubicBezTo>
                  <a:pt x="5372090" y="76910"/>
                  <a:pt x="5370553" y="84770"/>
                  <a:pt x="5369077" y="96490"/>
                </a:cubicBezTo>
                <a:cubicBezTo>
                  <a:pt x="5385237" y="94282"/>
                  <a:pt x="5395633" y="91979"/>
                  <a:pt x="5400265" y="89579"/>
                </a:cubicBezTo>
                <a:cubicBezTo>
                  <a:pt x="5404898" y="87179"/>
                  <a:pt x="5410677" y="87207"/>
                  <a:pt x="5417604" y="89662"/>
                </a:cubicBezTo>
                <a:cubicBezTo>
                  <a:pt x="5424531" y="92118"/>
                  <a:pt x="5431405" y="95526"/>
                  <a:pt x="5438226" y="99885"/>
                </a:cubicBezTo>
                <a:cubicBezTo>
                  <a:pt x="5445047" y="104244"/>
                  <a:pt x="5446892" y="110734"/>
                  <a:pt x="5443760" y="119354"/>
                </a:cubicBezTo>
                <a:cubicBezTo>
                  <a:pt x="5440629" y="127973"/>
                  <a:pt x="5438868" y="147662"/>
                  <a:pt x="5438477" y="178420"/>
                </a:cubicBezTo>
                <a:cubicBezTo>
                  <a:pt x="5438086" y="209178"/>
                  <a:pt x="5435628" y="229905"/>
                  <a:pt x="5431101" y="240602"/>
                </a:cubicBezTo>
                <a:cubicBezTo>
                  <a:pt x="5426574" y="251299"/>
                  <a:pt x="5419904" y="258967"/>
                  <a:pt x="5411093" y="263605"/>
                </a:cubicBezTo>
                <a:cubicBezTo>
                  <a:pt x="5402281" y="268244"/>
                  <a:pt x="5397184" y="267019"/>
                  <a:pt x="5395801" y="259931"/>
                </a:cubicBezTo>
                <a:cubicBezTo>
                  <a:pt x="5394417" y="252843"/>
                  <a:pt x="5388040" y="244648"/>
                  <a:pt x="5376667" y="235347"/>
                </a:cubicBezTo>
                <a:cubicBezTo>
                  <a:pt x="5365294" y="226045"/>
                  <a:pt x="5365328" y="222758"/>
                  <a:pt x="5376769" y="225487"/>
                </a:cubicBezTo>
                <a:cubicBezTo>
                  <a:pt x="5388210" y="228215"/>
                  <a:pt x="5396417" y="229424"/>
                  <a:pt x="5401391" y="229114"/>
                </a:cubicBezTo>
                <a:cubicBezTo>
                  <a:pt x="5406364" y="228804"/>
                  <a:pt x="5409787" y="220783"/>
                  <a:pt x="5411660" y="205051"/>
                </a:cubicBezTo>
                <a:cubicBezTo>
                  <a:pt x="5413533" y="189318"/>
                  <a:pt x="5414469" y="172609"/>
                  <a:pt x="5414469" y="154924"/>
                </a:cubicBezTo>
                <a:cubicBezTo>
                  <a:pt x="5414469" y="137473"/>
                  <a:pt x="5413616" y="126190"/>
                  <a:pt x="5411911" y="121074"/>
                </a:cubicBezTo>
                <a:cubicBezTo>
                  <a:pt x="5410206" y="115958"/>
                  <a:pt x="5407440" y="112743"/>
                  <a:pt x="5403614" y="111429"/>
                </a:cubicBezTo>
                <a:cubicBezTo>
                  <a:pt x="5399788" y="110114"/>
                  <a:pt x="5388108" y="110889"/>
                  <a:pt x="5368574" y="113754"/>
                </a:cubicBezTo>
                <a:cubicBezTo>
                  <a:pt x="5366540" y="125276"/>
                  <a:pt x="5364376" y="135030"/>
                  <a:pt x="5362082" y="143017"/>
                </a:cubicBezTo>
                <a:cubicBezTo>
                  <a:pt x="5366149" y="144109"/>
                  <a:pt x="5371901" y="146304"/>
                  <a:pt x="5379336" y="149603"/>
                </a:cubicBezTo>
                <a:cubicBezTo>
                  <a:pt x="5386771" y="152902"/>
                  <a:pt x="5392563" y="157516"/>
                  <a:pt x="5396712" y="163444"/>
                </a:cubicBezTo>
                <a:cubicBezTo>
                  <a:pt x="5400861" y="169372"/>
                  <a:pt x="5401626" y="175673"/>
                  <a:pt x="5399010" y="182345"/>
                </a:cubicBezTo>
                <a:cubicBezTo>
                  <a:pt x="5396393" y="189018"/>
                  <a:pt x="5390489" y="188664"/>
                  <a:pt x="5381299" y="181285"/>
                </a:cubicBezTo>
                <a:cubicBezTo>
                  <a:pt x="5372109" y="173905"/>
                  <a:pt x="5364351" y="164752"/>
                  <a:pt x="5358026" y="153826"/>
                </a:cubicBezTo>
                <a:cubicBezTo>
                  <a:pt x="5348526" y="176485"/>
                  <a:pt x="5335323" y="192267"/>
                  <a:pt x="5318419" y="201172"/>
                </a:cubicBezTo>
                <a:cubicBezTo>
                  <a:pt x="5301515" y="210077"/>
                  <a:pt x="5298172" y="208713"/>
                  <a:pt x="5308392" y="197079"/>
                </a:cubicBezTo>
                <a:lnTo>
                  <a:pt x="5322262" y="176631"/>
                </a:lnTo>
                <a:lnTo>
                  <a:pt x="5321019" y="177057"/>
                </a:lnTo>
                <a:cubicBezTo>
                  <a:pt x="5318840" y="177135"/>
                  <a:pt x="5316268" y="176008"/>
                  <a:pt x="5313303" y="173676"/>
                </a:cubicBezTo>
                <a:cubicBezTo>
                  <a:pt x="5307375" y="169013"/>
                  <a:pt x="5303629" y="163952"/>
                  <a:pt x="5302067" y="158495"/>
                </a:cubicBezTo>
                <a:cubicBezTo>
                  <a:pt x="5298892" y="169930"/>
                  <a:pt x="5293274" y="180082"/>
                  <a:pt x="5285212" y="188949"/>
                </a:cubicBezTo>
                <a:cubicBezTo>
                  <a:pt x="5277150" y="197817"/>
                  <a:pt x="5267495" y="204493"/>
                  <a:pt x="5256246" y="208976"/>
                </a:cubicBezTo>
                <a:cubicBezTo>
                  <a:pt x="5244998" y="213460"/>
                  <a:pt x="5243519" y="211233"/>
                  <a:pt x="5251809" y="202297"/>
                </a:cubicBezTo>
                <a:cubicBezTo>
                  <a:pt x="5260100" y="193362"/>
                  <a:pt x="5267886" y="182581"/>
                  <a:pt x="5275166" y="169955"/>
                </a:cubicBezTo>
                <a:cubicBezTo>
                  <a:pt x="5282446" y="157330"/>
                  <a:pt x="5286855" y="141833"/>
                  <a:pt x="5288393" y="123465"/>
                </a:cubicBezTo>
                <a:cubicBezTo>
                  <a:pt x="5273857" y="125028"/>
                  <a:pt x="5259899" y="126479"/>
                  <a:pt x="5246517" y="127818"/>
                </a:cubicBezTo>
                <a:lnTo>
                  <a:pt x="5246517" y="179443"/>
                </a:lnTo>
                <a:cubicBezTo>
                  <a:pt x="5246517" y="190742"/>
                  <a:pt x="5246107" y="202502"/>
                  <a:pt x="5245289" y="214725"/>
                </a:cubicBezTo>
                <a:cubicBezTo>
                  <a:pt x="5244470" y="226947"/>
                  <a:pt x="5242322" y="235613"/>
                  <a:pt x="5238843" y="240723"/>
                </a:cubicBezTo>
                <a:cubicBezTo>
                  <a:pt x="5235364" y="245833"/>
                  <a:pt x="5231079" y="244385"/>
                  <a:pt x="5225988" y="236379"/>
                </a:cubicBezTo>
                <a:cubicBezTo>
                  <a:pt x="5220897" y="228373"/>
                  <a:pt x="5219328" y="220315"/>
                  <a:pt x="5221281" y="212204"/>
                </a:cubicBezTo>
                <a:cubicBezTo>
                  <a:pt x="5223234" y="204093"/>
                  <a:pt x="5224595" y="188419"/>
                  <a:pt x="5225364" y="165183"/>
                </a:cubicBezTo>
                <a:cubicBezTo>
                  <a:pt x="5226134" y="141948"/>
                  <a:pt x="5224183" y="126051"/>
                  <a:pt x="5219514" y="117493"/>
                </a:cubicBezTo>
                <a:cubicBezTo>
                  <a:pt x="5214844" y="108936"/>
                  <a:pt x="5216044" y="105469"/>
                  <a:pt x="5223113" y="107094"/>
                </a:cubicBezTo>
                <a:cubicBezTo>
                  <a:pt x="5230183" y="108719"/>
                  <a:pt x="5235547" y="110080"/>
                  <a:pt x="5239205" y="111177"/>
                </a:cubicBezTo>
                <a:cubicBezTo>
                  <a:pt x="5242864" y="112275"/>
                  <a:pt x="5259676" y="111410"/>
                  <a:pt x="5289640" y="108582"/>
                </a:cubicBezTo>
                <a:cubicBezTo>
                  <a:pt x="5290371" y="87796"/>
                  <a:pt x="5289590" y="74470"/>
                  <a:pt x="5287296" y="68603"/>
                </a:cubicBezTo>
                <a:cubicBezTo>
                  <a:pt x="5275290" y="70141"/>
                  <a:pt x="5266276" y="71109"/>
                  <a:pt x="5260255" y="71505"/>
                </a:cubicBezTo>
                <a:cubicBezTo>
                  <a:pt x="5254234" y="71902"/>
                  <a:pt x="5247301" y="68582"/>
                  <a:pt x="5239457" y="61543"/>
                </a:cubicBezTo>
                <a:cubicBezTo>
                  <a:pt x="5231612" y="54505"/>
                  <a:pt x="5233941" y="50986"/>
                  <a:pt x="5246442" y="50986"/>
                </a:cubicBezTo>
                <a:cubicBezTo>
                  <a:pt x="5257195" y="50986"/>
                  <a:pt x="5274490" y="49448"/>
                  <a:pt x="5298327" y="46372"/>
                </a:cubicBezTo>
                <a:cubicBezTo>
                  <a:pt x="5322165" y="43296"/>
                  <a:pt x="5341897" y="40388"/>
                  <a:pt x="5357524" y="37647"/>
                </a:cubicBezTo>
                <a:cubicBezTo>
                  <a:pt x="5373151" y="34906"/>
                  <a:pt x="5385925" y="32159"/>
                  <a:pt x="5395847" y="29406"/>
                </a:cubicBezTo>
                <a:cubicBezTo>
                  <a:pt x="5398328" y="28717"/>
                  <a:pt x="5400769" y="28345"/>
                  <a:pt x="5403173" y="28288"/>
                </a:cubicBezTo>
                <a:close/>
                <a:moveTo>
                  <a:pt x="3795519" y="26401"/>
                </a:moveTo>
                <a:cubicBezTo>
                  <a:pt x="3798088" y="26125"/>
                  <a:pt x="3800763" y="26615"/>
                  <a:pt x="3803544" y="27871"/>
                </a:cubicBezTo>
                <a:cubicBezTo>
                  <a:pt x="3809107" y="30382"/>
                  <a:pt x="3814666" y="33787"/>
                  <a:pt x="3820222" y="38084"/>
                </a:cubicBezTo>
                <a:cubicBezTo>
                  <a:pt x="3825779" y="42382"/>
                  <a:pt x="3825717" y="46784"/>
                  <a:pt x="3820036" y="51293"/>
                </a:cubicBezTo>
                <a:cubicBezTo>
                  <a:pt x="3814357" y="55801"/>
                  <a:pt x="3808248" y="66129"/>
                  <a:pt x="3801712" y="82277"/>
                </a:cubicBezTo>
                <a:cubicBezTo>
                  <a:pt x="3807938" y="90103"/>
                  <a:pt x="3808341" y="94809"/>
                  <a:pt x="3802921" y="96397"/>
                </a:cubicBezTo>
                <a:cubicBezTo>
                  <a:pt x="3797501" y="97984"/>
                  <a:pt x="3783474" y="100384"/>
                  <a:pt x="3760840" y="103596"/>
                </a:cubicBezTo>
                <a:cubicBezTo>
                  <a:pt x="3768145" y="103981"/>
                  <a:pt x="3772697" y="106167"/>
                  <a:pt x="3774495" y="110154"/>
                </a:cubicBezTo>
                <a:cubicBezTo>
                  <a:pt x="3776293" y="114142"/>
                  <a:pt x="3776145" y="117282"/>
                  <a:pt x="3774049" y="119577"/>
                </a:cubicBezTo>
                <a:cubicBezTo>
                  <a:pt x="3771952" y="121871"/>
                  <a:pt x="3769497" y="126237"/>
                  <a:pt x="3766682" y="132674"/>
                </a:cubicBezTo>
                <a:cubicBezTo>
                  <a:pt x="3777831" y="130565"/>
                  <a:pt x="3786212" y="127508"/>
                  <a:pt x="3791824" y="123502"/>
                </a:cubicBezTo>
                <a:cubicBezTo>
                  <a:pt x="3797436" y="119496"/>
                  <a:pt x="3802658" y="119003"/>
                  <a:pt x="3807488" y="122023"/>
                </a:cubicBezTo>
                <a:cubicBezTo>
                  <a:pt x="3812319" y="125043"/>
                  <a:pt x="3816843" y="128596"/>
                  <a:pt x="3821060" y="132683"/>
                </a:cubicBezTo>
                <a:cubicBezTo>
                  <a:pt x="3825277" y="136770"/>
                  <a:pt x="3825614" y="140965"/>
                  <a:pt x="3822074" y="145268"/>
                </a:cubicBezTo>
                <a:cubicBezTo>
                  <a:pt x="3818533" y="149572"/>
                  <a:pt x="3816573" y="155494"/>
                  <a:pt x="3816195" y="163035"/>
                </a:cubicBezTo>
                <a:cubicBezTo>
                  <a:pt x="3815817" y="170575"/>
                  <a:pt x="3814846" y="181399"/>
                  <a:pt x="3813283" y="195507"/>
                </a:cubicBezTo>
                <a:cubicBezTo>
                  <a:pt x="3811721" y="209615"/>
                  <a:pt x="3808679" y="220978"/>
                  <a:pt x="3804158" y="229598"/>
                </a:cubicBezTo>
                <a:cubicBezTo>
                  <a:pt x="3799638" y="238218"/>
                  <a:pt x="3793449" y="245448"/>
                  <a:pt x="3785592" y="251290"/>
                </a:cubicBezTo>
                <a:cubicBezTo>
                  <a:pt x="3777735" y="257131"/>
                  <a:pt x="3772843" y="256477"/>
                  <a:pt x="3770914" y="249327"/>
                </a:cubicBezTo>
                <a:cubicBezTo>
                  <a:pt x="3768985" y="242177"/>
                  <a:pt x="3764273" y="234565"/>
                  <a:pt x="3756775" y="226491"/>
                </a:cubicBezTo>
                <a:cubicBezTo>
                  <a:pt x="3749278" y="218417"/>
                  <a:pt x="3750103" y="215552"/>
                  <a:pt x="3759249" y="217896"/>
                </a:cubicBezTo>
                <a:cubicBezTo>
                  <a:pt x="3768396" y="220240"/>
                  <a:pt x="3774352" y="221413"/>
                  <a:pt x="3777118" y="221413"/>
                </a:cubicBezTo>
                <a:cubicBezTo>
                  <a:pt x="3778507" y="221413"/>
                  <a:pt x="3780399" y="218851"/>
                  <a:pt x="3782792" y="213729"/>
                </a:cubicBezTo>
                <a:cubicBezTo>
                  <a:pt x="3785186" y="208607"/>
                  <a:pt x="3787356" y="200391"/>
                  <a:pt x="3789303" y="189080"/>
                </a:cubicBezTo>
                <a:cubicBezTo>
                  <a:pt x="3791251" y="177769"/>
                  <a:pt x="3792224" y="167158"/>
                  <a:pt x="3792224" y="157249"/>
                </a:cubicBezTo>
                <a:cubicBezTo>
                  <a:pt x="3792224" y="149349"/>
                  <a:pt x="3790364" y="145247"/>
                  <a:pt x="3786643" y="144943"/>
                </a:cubicBezTo>
                <a:cubicBezTo>
                  <a:pt x="3782922" y="144639"/>
                  <a:pt x="3775214" y="146230"/>
                  <a:pt x="3763519" y="149715"/>
                </a:cubicBezTo>
                <a:cubicBezTo>
                  <a:pt x="3755271" y="172163"/>
                  <a:pt x="3745194" y="191526"/>
                  <a:pt x="3733288" y="207804"/>
                </a:cubicBezTo>
                <a:cubicBezTo>
                  <a:pt x="3721382" y="224082"/>
                  <a:pt x="3710319" y="235694"/>
                  <a:pt x="3700100" y="242639"/>
                </a:cubicBezTo>
                <a:cubicBezTo>
                  <a:pt x="3689880" y="249584"/>
                  <a:pt x="3683258" y="253057"/>
                  <a:pt x="3680231" y="253057"/>
                </a:cubicBezTo>
                <a:cubicBezTo>
                  <a:pt x="3676287" y="253057"/>
                  <a:pt x="3678482" y="248183"/>
                  <a:pt x="3686817" y="238435"/>
                </a:cubicBezTo>
                <a:cubicBezTo>
                  <a:pt x="3695151" y="228686"/>
                  <a:pt x="3705079" y="214790"/>
                  <a:pt x="3716601" y="196744"/>
                </a:cubicBezTo>
                <a:cubicBezTo>
                  <a:pt x="3728123" y="178699"/>
                  <a:pt x="3735818" y="164783"/>
                  <a:pt x="3739688" y="154998"/>
                </a:cubicBezTo>
                <a:cubicBezTo>
                  <a:pt x="3731105" y="157999"/>
                  <a:pt x="3724067" y="160498"/>
                  <a:pt x="3718573" y="162495"/>
                </a:cubicBezTo>
                <a:cubicBezTo>
                  <a:pt x="3713079" y="164492"/>
                  <a:pt x="3707677" y="164225"/>
                  <a:pt x="3702369" y="161695"/>
                </a:cubicBezTo>
                <a:cubicBezTo>
                  <a:pt x="3697061" y="159165"/>
                  <a:pt x="3692810" y="155646"/>
                  <a:pt x="3689616" y="151138"/>
                </a:cubicBezTo>
                <a:cubicBezTo>
                  <a:pt x="3686423" y="146629"/>
                  <a:pt x="3690686" y="144375"/>
                  <a:pt x="3702407" y="144375"/>
                </a:cubicBezTo>
                <a:cubicBezTo>
                  <a:pt x="3711398" y="144375"/>
                  <a:pt x="3725109" y="142248"/>
                  <a:pt x="3743539" y="137994"/>
                </a:cubicBezTo>
                <a:cubicBezTo>
                  <a:pt x="3747198" y="121561"/>
                  <a:pt x="3748413" y="111664"/>
                  <a:pt x="3747185" y="108303"/>
                </a:cubicBezTo>
                <a:lnTo>
                  <a:pt x="3745697" y="109959"/>
                </a:lnTo>
                <a:cubicBezTo>
                  <a:pt x="3740687" y="115850"/>
                  <a:pt x="3736715" y="116278"/>
                  <a:pt x="3733781" y="111242"/>
                </a:cubicBezTo>
                <a:cubicBezTo>
                  <a:pt x="3730848" y="106207"/>
                  <a:pt x="3727434" y="97079"/>
                  <a:pt x="3723540" y="83858"/>
                </a:cubicBezTo>
                <a:cubicBezTo>
                  <a:pt x="3719646" y="70637"/>
                  <a:pt x="3716111" y="60684"/>
                  <a:pt x="3712936" y="53999"/>
                </a:cubicBezTo>
                <a:cubicBezTo>
                  <a:pt x="3709761" y="47315"/>
                  <a:pt x="3711311" y="43972"/>
                  <a:pt x="3717587" y="43972"/>
                </a:cubicBezTo>
                <a:cubicBezTo>
                  <a:pt x="3722448" y="43972"/>
                  <a:pt x="3726746" y="44164"/>
                  <a:pt x="3730479" y="44549"/>
                </a:cubicBezTo>
                <a:cubicBezTo>
                  <a:pt x="3734212" y="44933"/>
                  <a:pt x="3739666" y="44363"/>
                  <a:pt x="3746841" y="42837"/>
                </a:cubicBezTo>
                <a:cubicBezTo>
                  <a:pt x="3754016" y="41312"/>
                  <a:pt x="3761513" y="39616"/>
                  <a:pt x="3769333" y="37749"/>
                </a:cubicBezTo>
                <a:cubicBezTo>
                  <a:pt x="3777152" y="35883"/>
                  <a:pt x="3783419" y="33142"/>
                  <a:pt x="3788132" y="29527"/>
                </a:cubicBezTo>
                <a:cubicBezTo>
                  <a:pt x="3790488" y="27719"/>
                  <a:pt x="3792951" y="26677"/>
                  <a:pt x="3795519" y="26401"/>
                </a:cubicBezTo>
                <a:close/>
                <a:moveTo>
                  <a:pt x="793056" y="23778"/>
                </a:moveTo>
                <a:cubicBezTo>
                  <a:pt x="797352" y="24308"/>
                  <a:pt x="802019" y="25896"/>
                  <a:pt x="807058" y="28541"/>
                </a:cubicBezTo>
                <a:cubicBezTo>
                  <a:pt x="817135" y="33830"/>
                  <a:pt x="825097" y="38900"/>
                  <a:pt x="830945" y="43749"/>
                </a:cubicBezTo>
                <a:cubicBezTo>
                  <a:pt x="836792" y="48598"/>
                  <a:pt x="838141" y="53190"/>
                  <a:pt x="834991" y="57525"/>
                </a:cubicBezTo>
                <a:cubicBezTo>
                  <a:pt x="831841" y="61859"/>
                  <a:pt x="829887" y="70823"/>
                  <a:pt x="829131" y="84416"/>
                </a:cubicBezTo>
                <a:cubicBezTo>
                  <a:pt x="828374" y="98009"/>
                  <a:pt x="828774" y="121112"/>
                  <a:pt x="830331" y="153724"/>
                </a:cubicBezTo>
                <a:cubicBezTo>
                  <a:pt x="831887" y="186336"/>
                  <a:pt x="833257" y="210995"/>
                  <a:pt x="834442" y="227701"/>
                </a:cubicBezTo>
                <a:cubicBezTo>
                  <a:pt x="835626" y="244406"/>
                  <a:pt x="832039" y="258840"/>
                  <a:pt x="823680" y="271000"/>
                </a:cubicBezTo>
                <a:cubicBezTo>
                  <a:pt x="815321" y="283161"/>
                  <a:pt x="808202" y="283570"/>
                  <a:pt x="802323" y="272228"/>
                </a:cubicBezTo>
                <a:cubicBezTo>
                  <a:pt x="796444" y="260886"/>
                  <a:pt x="787760" y="249578"/>
                  <a:pt x="776269" y="238305"/>
                </a:cubicBezTo>
                <a:cubicBezTo>
                  <a:pt x="764778" y="227031"/>
                  <a:pt x="765863" y="223338"/>
                  <a:pt x="779525" y="227226"/>
                </a:cubicBezTo>
                <a:cubicBezTo>
                  <a:pt x="793186" y="231114"/>
                  <a:pt x="800776" y="231449"/>
                  <a:pt x="802295" y="228231"/>
                </a:cubicBezTo>
                <a:cubicBezTo>
                  <a:pt x="803815" y="225012"/>
                  <a:pt x="804766" y="216883"/>
                  <a:pt x="805151" y="203841"/>
                </a:cubicBezTo>
                <a:cubicBezTo>
                  <a:pt x="805535" y="190800"/>
                  <a:pt x="804766" y="163704"/>
                  <a:pt x="802844" y="122553"/>
                </a:cubicBezTo>
                <a:cubicBezTo>
                  <a:pt x="800922" y="81402"/>
                  <a:pt x="798131" y="58998"/>
                  <a:pt x="794473" y="55339"/>
                </a:cubicBezTo>
                <a:cubicBezTo>
                  <a:pt x="790814" y="51680"/>
                  <a:pt x="785022" y="49668"/>
                  <a:pt x="777097" y="49302"/>
                </a:cubicBezTo>
                <a:cubicBezTo>
                  <a:pt x="769172" y="48936"/>
                  <a:pt x="756468" y="49727"/>
                  <a:pt x="738987" y="51674"/>
                </a:cubicBezTo>
                <a:cubicBezTo>
                  <a:pt x="721506" y="53621"/>
                  <a:pt x="695539" y="56430"/>
                  <a:pt x="661085" y="60101"/>
                </a:cubicBezTo>
                <a:cubicBezTo>
                  <a:pt x="661842" y="114833"/>
                  <a:pt x="661832" y="156294"/>
                  <a:pt x="661057" y="184485"/>
                </a:cubicBezTo>
                <a:cubicBezTo>
                  <a:pt x="660282" y="212675"/>
                  <a:pt x="657485" y="234264"/>
                  <a:pt x="652667" y="249253"/>
                </a:cubicBezTo>
                <a:cubicBezTo>
                  <a:pt x="647849" y="264241"/>
                  <a:pt x="642190" y="265556"/>
                  <a:pt x="635691" y="253197"/>
                </a:cubicBezTo>
                <a:cubicBezTo>
                  <a:pt x="629193" y="240838"/>
                  <a:pt x="627112" y="231235"/>
                  <a:pt x="629450" y="224389"/>
                </a:cubicBezTo>
                <a:cubicBezTo>
                  <a:pt x="631788" y="217543"/>
                  <a:pt x="634123" y="203615"/>
                  <a:pt x="636454" y="182606"/>
                </a:cubicBezTo>
                <a:cubicBezTo>
                  <a:pt x="638786" y="161596"/>
                  <a:pt x="639952" y="136413"/>
                  <a:pt x="639952" y="107057"/>
                </a:cubicBezTo>
                <a:cubicBezTo>
                  <a:pt x="639952" y="77502"/>
                  <a:pt x="637617" y="58622"/>
                  <a:pt x="632947" y="50418"/>
                </a:cubicBezTo>
                <a:cubicBezTo>
                  <a:pt x="628278" y="42214"/>
                  <a:pt x="629230" y="38521"/>
                  <a:pt x="635803" y="39340"/>
                </a:cubicBezTo>
                <a:cubicBezTo>
                  <a:pt x="642376" y="40158"/>
                  <a:pt x="647920" y="41132"/>
                  <a:pt x="652434" y="42261"/>
                </a:cubicBezTo>
                <a:cubicBezTo>
                  <a:pt x="656949" y="43389"/>
                  <a:pt x="668505" y="43194"/>
                  <a:pt x="687102" y="41675"/>
                </a:cubicBezTo>
                <a:cubicBezTo>
                  <a:pt x="705699" y="40155"/>
                  <a:pt x="724269" y="37849"/>
                  <a:pt x="742810" y="34754"/>
                </a:cubicBezTo>
                <a:cubicBezTo>
                  <a:pt x="761352" y="31660"/>
                  <a:pt x="774176" y="28528"/>
                  <a:pt x="781282" y="25359"/>
                </a:cubicBezTo>
                <a:cubicBezTo>
                  <a:pt x="784836" y="23775"/>
                  <a:pt x="788760" y="23248"/>
                  <a:pt x="793056" y="23778"/>
                </a:cubicBezTo>
                <a:close/>
                <a:moveTo>
                  <a:pt x="982440" y="23687"/>
                </a:moveTo>
                <a:cubicBezTo>
                  <a:pt x="985030" y="23568"/>
                  <a:pt x="989226" y="24866"/>
                  <a:pt x="995028" y="27582"/>
                </a:cubicBezTo>
                <a:cubicBezTo>
                  <a:pt x="1006630" y="33015"/>
                  <a:pt x="1013464" y="39337"/>
                  <a:pt x="1015529" y="46549"/>
                </a:cubicBezTo>
                <a:cubicBezTo>
                  <a:pt x="1017594" y="53761"/>
                  <a:pt x="1016760" y="60601"/>
                  <a:pt x="1013027" y="67068"/>
                </a:cubicBezTo>
                <a:cubicBezTo>
                  <a:pt x="1009293" y="73536"/>
                  <a:pt x="1004280" y="72969"/>
                  <a:pt x="997986" y="65366"/>
                </a:cubicBezTo>
                <a:cubicBezTo>
                  <a:pt x="991691" y="57764"/>
                  <a:pt x="987335" y="51135"/>
                  <a:pt x="984917" y="45479"/>
                </a:cubicBezTo>
                <a:cubicBezTo>
                  <a:pt x="982535" y="39935"/>
                  <a:pt x="980725" y="34208"/>
                  <a:pt x="979484" y="28299"/>
                </a:cubicBezTo>
                <a:cubicBezTo>
                  <a:pt x="978864" y="25344"/>
                  <a:pt x="979849" y="23807"/>
                  <a:pt x="982440" y="23687"/>
                </a:cubicBezTo>
                <a:close/>
                <a:moveTo>
                  <a:pt x="2515828" y="18810"/>
                </a:moveTo>
                <a:cubicBezTo>
                  <a:pt x="2518172" y="19197"/>
                  <a:pt x="2521052" y="20034"/>
                  <a:pt x="2524469" y="21322"/>
                </a:cubicBezTo>
                <a:cubicBezTo>
                  <a:pt x="2538136" y="26476"/>
                  <a:pt x="2543593" y="32106"/>
                  <a:pt x="2540840" y="38214"/>
                </a:cubicBezTo>
                <a:cubicBezTo>
                  <a:pt x="2538087" y="44323"/>
                  <a:pt x="2536351" y="59078"/>
                  <a:pt x="2535631" y="82481"/>
                </a:cubicBezTo>
                <a:cubicBezTo>
                  <a:pt x="2541088" y="81030"/>
                  <a:pt x="2546276" y="79694"/>
                  <a:pt x="2551193" y="78472"/>
                </a:cubicBezTo>
                <a:cubicBezTo>
                  <a:pt x="2556111" y="77251"/>
                  <a:pt x="2560972" y="78569"/>
                  <a:pt x="2565778" y="82426"/>
                </a:cubicBezTo>
                <a:cubicBezTo>
                  <a:pt x="2570584" y="86283"/>
                  <a:pt x="2568839" y="90183"/>
                  <a:pt x="2560541" y="94127"/>
                </a:cubicBezTo>
                <a:cubicBezTo>
                  <a:pt x="2552244" y="98071"/>
                  <a:pt x="2543879" y="101023"/>
                  <a:pt x="2535445" y="102983"/>
                </a:cubicBezTo>
                <a:lnTo>
                  <a:pt x="2534459" y="120991"/>
                </a:lnTo>
                <a:cubicBezTo>
                  <a:pt x="2540549" y="119577"/>
                  <a:pt x="2546654" y="118058"/>
                  <a:pt x="2552774" y="116433"/>
                </a:cubicBezTo>
                <a:cubicBezTo>
                  <a:pt x="2558895" y="114808"/>
                  <a:pt x="2564377" y="115996"/>
                  <a:pt x="2569220" y="119995"/>
                </a:cubicBezTo>
                <a:cubicBezTo>
                  <a:pt x="2574063" y="123995"/>
                  <a:pt x="2570407" y="128085"/>
                  <a:pt x="2558253" y="132264"/>
                </a:cubicBezTo>
                <a:cubicBezTo>
                  <a:pt x="2546099" y="136444"/>
                  <a:pt x="2538167" y="138943"/>
                  <a:pt x="2534459" y="139762"/>
                </a:cubicBezTo>
                <a:cubicBezTo>
                  <a:pt x="2537572" y="144326"/>
                  <a:pt x="2538921" y="147696"/>
                  <a:pt x="2538505" y="149873"/>
                </a:cubicBezTo>
                <a:cubicBezTo>
                  <a:pt x="2538090" y="152049"/>
                  <a:pt x="2537516" y="157212"/>
                  <a:pt x="2536784" y="165360"/>
                </a:cubicBezTo>
                <a:cubicBezTo>
                  <a:pt x="2538372" y="165447"/>
                  <a:pt x="2541987" y="164495"/>
                  <a:pt x="2547630" y="162504"/>
                </a:cubicBezTo>
                <a:cubicBezTo>
                  <a:pt x="2553274" y="160514"/>
                  <a:pt x="2558910" y="161984"/>
                  <a:pt x="2564541" y="166914"/>
                </a:cubicBezTo>
                <a:cubicBezTo>
                  <a:pt x="2570172" y="171843"/>
                  <a:pt x="2569195" y="175363"/>
                  <a:pt x="2561611" y="177471"/>
                </a:cubicBezTo>
                <a:cubicBezTo>
                  <a:pt x="2554027" y="179579"/>
                  <a:pt x="2545689" y="180956"/>
                  <a:pt x="2536598" y="181601"/>
                </a:cubicBezTo>
                <a:lnTo>
                  <a:pt x="2535631" y="203907"/>
                </a:lnTo>
                <a:cubicBezTo>
                  <a:pt x="2558340" y="214176"/>
                  <a:pt x="2578918" y="221425"/>
                  <a:pt x="2597367" y="225654"/>
                </a:cubicBezTo>
                <a:cubicBezTo>
                  <a:pt x="2615815" y="229883"/>
                  <a:pt x="2630748" y="232568"/>
                  <a:pt x="2642164" y="233709"/>
                </a:cubicBezTo>
                <a:cubicBezTo>
                  <a:pt x="2653581" y="234850"/>
                  <a:pt x="2669800" y="235421"/>
                  <a:pt x="2690822" y="235421"/>
                </a:cubicBezTo>
                <a:cubicBezTo>
                  <a:pt x="2714994" y="235421"/>
                  <a:pt x="2718256" y="239321"/>
                  <a:pt x="2700607" y="247123"/>
                </a:cubicBezTo>
                <a:cubicBezTo>
                  <a:pt x="2682959" y="254924"/>
                  <a:pt x="2667741" y="260390"/>
                  <a:pt x="2654954" y="263522"/>
                </a:cubicBezTo>
                <a:cubicBezTo>
                  <a:pt x="2642167" y="266653"/>
                  <a:pt x="2629830" y="265996"/>
                  <a:pt x="2617942" y="261550"/>
                </a:cubicBezTo>
                <a:cubicBezTo>
                  <a:pt x="2606055" y="257103"/>
                  <a:pt x="2591252" y="250837"/>
                  <a:pt x="2573536" y="242751"/>
                </a:cubicBezTo>
                <a:cubicBezTo>
                  <a:pt x="2555819" y="234664"/>
                  <a:pt x="2528357" y="219806"/>
                  <a:pt x="2491150" y="198177"/>
                </a:cubicBezTo>
                <a:cubicBezTo>
                  <a:pt x="2478091" y="218579"/>
                  <a:pt x="2463341" y="233409"/>
                  <a:pt x="2446902" y="242667"/>
                </a:cubicBezTo>
                <a:cubicBezTo>
                  <a:pt x="2430462" y="251925"/>
                  <a:pt x="2427930" y="249786"/>
                  <a:pt x="2439302" y="236249"/>
                </a:cubicBezTo>
                <a:cubicBezTo>
                  <a:pt x="2450675" y="222712"/>
                  <a:pt x="2460014" y="209823"/>
                  <a:pt x="2467319" y="197581"/>
                </a:cubicBezTo>
                <a:cubicBezTo>
                  <a:pt x="2474624" y="185340"/>
                  <a:pt x="2477694" y="175158"/>
                  <a:pt x="2476528" y="167034"/>
                </a:cubicBezTo>
                <a:cubicBezTo>
                  <a:pt x="2475362" y="158911"/>
                  <a:pt x="2480252" y="157965"/>
                  <a:pt x="2491197" y="164197"/>
                </a:cubicBezTo>
                <a:cubicBezTo>
                  <a:pt x="2502142" y="170430"/>
                  <a:pt x="2506231" y="175183"/>
                  <a:pt x="2503466" y="178457"/>
                </a:cubicBezTo>
                <a:cubicBezTo>
                  <a:pt x="2500700" y="181731"/>
                  <a:pt x="2498188" y="184268"/>
                  <a:pt x="2495931" y="186066"/>
                </a:cubicBezTo>
                <a:cubicBezTo>
                  <a:pt x="2503385" y="189687"/>
                  <a:pt x="2510020" y="192900"/>
                  <a:pt x="2515837" y="195702"/>
                </a:cubicBezTo>
                <a:cubicBezTo>
                  <a:pt x="2516482" y="182494"/>
                  <a:pt x="2516615" y="171589"/>
                  <a:pt x="2516237" y="162988"/>
                </a:cubicBezTo>
                <a:cubicBezTo>
                  <a:pt x="2515859" y="154387"/>
                  <a:pt x="2515024" y="148611"/>
                  <a:pt x="2513735" y="145659"/>
                </a:cubicBezTo>
                <a:cubicBezTo>
                  <a:pt x="2485817" y="153224"/>
                  <a:pt x="2469477" y="158812"/>
                  <a:pt x="2464714" y="162421"/>
                </a:cubicBezTo>
                <a:cubicBezTo>
                  <a:pt x="2459952" y="166030"/>
                  <a:pt x="2452461" y="164073"/>
                  <a:pt x="2442241" y="156551"/>
                </a:cubicBezTo>
                <a:cubicBezTo>
                  <a:pt x="2432022" y="149029"/>
                  <a:pt x="2431278" y="144741"/>
                  <a:pt x="2440009" y="143687"/>
                </a:cubicBezTo>
                <a:cubicBezTo>
                  <a:pt x="2448740" y="142633"/>
                  <a:pt x="2458848" y="140959"/>
                  <a:pt x="2470333" y="138664"/>
                </a:cubicBezTo>
                <a:cubicBezTo>
                  <a:pt x="2481817" y="136370"/>
                  <a:pt x="2496533" y="133064"/>
                  <a:pt x="2514479" y="128748"/>
                </a:cubicBezTo>
                <a:lnTo>
                  <a:pt x="2514479" y="107131"/>
                </a:lnTo>
                <a:cubicBezTo>
                  <a:pt x="2511750" y="107912"/>
                  <a:pt x="2507490" y="108303"/>
                  <a:pt x="2501699" y="108303"/>
                </a:cubicBezTo>
                <a:cubicBezTo>
                  <a:pt x="2496440" y="108303"/>
                  <a:pt x="2491222" y="106576"/>
                  <a:pt x="2486043" y="103122"/>
                </a:cubicBezTo>
                <a:cubicBezTo>
                  <a:pt x="2480866" y="99668"/>
                  <a:pt x="2481604" y="97333"/>
                  <a:pt x="2488257" y="96118"/>
                </a:cubicBezTo>
                <a:cubicBezTo>
                  <a:pt x="2494911" y="94902"/>
                  <a:pt x="2503652" y="92267"/>
                  <a:pt x="2514479" y="88211"/>
                </a:cubicBezTo>
                <a:lnTo>
                  <a:pt x="2514479" y="56864"/>
                </a:lnTo>
                <a:cubicBezTo>
                  <a:pt x="2514479" y="46558"/>
                  <a:pt x="2512727" y="36770"/>
                  <a:pt x="2509224" y="27499"/>
                </a:cubicBezTo>
                <a:cubicBezTo>
                  <a:pt x="2506596" y="20546"/>
                  <a:pt x="2508797" y="17649"/>
                  <a:pt x="2515828" y="18810"/>
                </a:cubicBezTo>
                <a:close/>
                <a:moveTo>
                  <a:pt x="1030305" y="17023"/>
                </a:moveTo>
                <a:cubicBezTo>
                  <a:pt x="1032735" y="16906"/>
                  <a:pt x="1036771" y="18318"/>
                  <a:pt x="1042411" y="21257"/>
                </a:cubicBezTo>
                <a:cubicBezTo>
                  <a:pt x="1053691" y="27136"/>
                  <a:pt x="1059746" y="34332"/>
                  <a:pt x="1060577" y="42847"/>
                </a:cubicBezTo>
                <a:cubicBezTo>
                  <a:pt x="1061408" y="51361"/>
                  <a:pt x="1059566" y="57978"/>
                  <a:pt x="1055052" y="62697"/>
                </a:cubicBezTo>
                <a:cubicBezTo>
                  <a:pt x="1050537" y="67416"/>
                  <a:pt x="1046494" y="66941"/>
                  <a:pt x="1042922" y="61273"/>
                </a:cubicBezTo>
                <a:cubicBezTo>
                  <a:pt x="1039350" y="55606"/>
                  <a:pt x="1036268" y="49324"/>
                  <a:pt x="1033676" y="42428"/>
                </a:cubicBezTo>
                <a:cubicBezTo>
                  <a:pt x="1031332" y="35123"/>
                  <a:pt x="1029382" y="28299"/>
                  <a:pt x="1027826" y="21955"/>
                </a:cubicBezTo>
                <a:cubicBezTo>
                  <a:pt x="1027047" y="18783"/>
                  <a:pt x="1027874" y="17139"/>
                  <a:pt x="1030305" y="17023"/>
                </a:cubicBezTo>
                <a:close/>
                <a:moveTo>
                  <a:pt x="6866957" y="16911"/>
                </a:moveTo>
                <a:cubicBezTo>
                  <a:pt x="6870330" y="17086"/>
                  <a:pt x="6873803" y="17586"/>
                  <a:pt x="6877375" y="18411"/>
                </a:cubicBezTo>
                <a:cubicBezTo>
                  <a:pt x="6884518" y="20060"/>
                  <a:pt x="6890900" y="23279"/>
                  <a:pt x="6896518" y="28066"/>
                </a:cubicBezTo>
                <a:cubicBezTo>
                  <a:pt x="6902136" y="32853"/>
                  <a:pt x="6904222" y="40028"/>
                  <a:pt x="6902778" y="49590"/>
                </a:cubicBezTo>
                <a:cubicBezTo>
                  <a:pt x="6901334" y="59153"/>
                  <a:pt x="6895268" y="60867"/>
                  <a:pt x="6884584" y="54734"/>
                </a:cubicBezTo>
                <a:cubicBezTo>
                  <a:pt x="6873899" y="48601"/>
                  <a:pt x="6865096" y="42068"/>
                  <a:pt x="6858176" y="35136"/>
                </a:cubicBezTo>
                <a:cubicBezTo>
                  <a:pt x="6851132" y="24234"/>
                  <a:pt x="6850784" y="18309"/>
                  <a:pt x="6857134" y="17360"/>
                </a:cubicBezTo>
                <a:cubicBezTo>
                  <a:pt x="6860310" y="16885"/>
                  <a:pt x="6863584" y="16736"/>
                  <a:pt x="6866957" y="16911"/>
                </a:cubicBezTo>
                <a:close/>
                <a:moveTo>
                  <a:pt x="1883364" y="16011"/>
                </a:moveTo>
                <a:cubicBezTo>
                  <a:pt x="1889261" y="16842"/>
                  <a:pt x="1896095" y="19270"/>
                  <a:pt x="1903865" y="23294"/>
                </a:cubicBezTo>
                <a:cubicBezTo>
                  <a:pt x="1911635" y="27319"/>
                  <a:pt x="1914147" y="32147"/>
                  <a:pt x="1911400" y="37777"/>
                </a:cubicBezTo>
                <a:cubicBezTo>
                  <a:pt x="1908653" y="43408"/>
                  <a:pt x="1906913" y="62197"/>
                  <a:pt x="1906181" y="94146"/>
                </a:cubicBezTo>
                <a:cubicBezTo>
                  <a:pt x="1908711" y="94208"/>
                  <a:pt x="1912367" y="93445"/>
                  <a:pt x="1917148" y="91858"/>
                </a:cubicBezTo>
                <a:cubicBezTo>
                  <a:pt x="1921929" y="90270"/>
                  <a:pt x="1926354" y="90980"/>
                  <a:pt x="1930422" y="93988"/>
                </a:cubicBezTo>
                <a:cubicBezTo>
                  <a:pt x="1934490" y="96995"/>
                  <a:pt x="1935330" y="100651"/>
                  <a:pt x="1932942" y="104955"/>
                </a:cubicBezTo>
                <a:cubicBezTo>
                  <a:pt x="1930555" y="109258"/>
                  <a:pt x="1921635" y="113245"/>
                  <a:pt x="1906181" y="116917"/>
                </a:cubicBezTo>
                <a:lnTo>
                  <a:pt x="1906181" y="131911"/>
                </a:lnTo>
                <a:cubicBezTo>
                  <a:pt x="1911787" y="132531"/>
                  <a:pt x="1918636" y="135185"/>
                  <a:pt x="1926729" y="139873"/>
                </a:cubicBezTo>
                <a:cubicBezTo>
                  <a:pt x="1934821" y="144561"/>
                  <a:pt x="1938604" y="151367"/>
                  <a:pt x="1938077" y="160291"/>
                </a:cubicBezTo>
                <a:cubicBezTo>
                  <a:pt x="1937550" y="169214"/>
                  <a:pt x="1932248" y="170392"/>
                  <a:pt x="1922171" y="163825"/>
                </a:cubicBezTo>
                <a:cubicBezTo>
                  <a:pt x="1912094" y="157258"/>
                  <a:pt x="1906764" y="151587"/>
                  <a:pt x="1906181" y="146812"/>
                </a:cubicBezTo>
                <a:lnTo>
                  <a:pt x="1906181" y="208613"/>
                </a:lnTo>
                <a:cubicBezTo>
                  <a:pt x="1906181" y="225778"/>
                  <a:pt x="1905363" y="238863"/>
                  <a:pt x="1903726" y="247867"/>
                </a:cubicBezTo>
                <a:cubicBezTo>
                  <a:pt x="1902089" y="256871"/>
                  <a:pt x="1899651" y="263292"/>
                  <a:pt x="1896414" y="267131"/>
                </a:cubicBezTo>
                <a:cubicBezTo>
                  <a:pt x="1893177" y="270969"/>
                  <a:pt x="1889110" y="268098"/>
                  <a:pt x="1884211" y="258517"/>
                </a:cubicBezTo>
                <a:cubicBezTo>
                  <a:pt x="1879312" y="248936"/>
                  <a:pt x="1877833" y="240335"/>
                  <a:pt x="1879774" y="232714"/>
                </a:cubicBezTo>
                <a:cubicBezTo>
                  <a:pt x="1881715" y="225093"/>
                  <a:pt x="1883274" y="213847"/>
                  <a:pt x="1884452" y="198977"/>
                </a:cubicBezTo>
                <a:cubicBezTo>
                  <a:pt x="1885631" y="184106"/>
                  <a:pt x="1886598" y="165552"/>
                  <a:pt x="1887355" y="143315"/>
                </a:cubicBezTo>
                <a:cubicBezTo>
                  <a:pt x="1883001" y="155693"/>
                  <a:pt x="1876475" y="167220"/>
                  <a:pt x="1867774" y="177899"/>
                </a:cubicBezTo>
                <a:cubicBezTo>
                  <a:pt x="1859074" y="188577"/>
                  <a:pt x="1847128" y="197740"/>
                  <a:pt x="1831935" y="205386"/>
                </a:cubicBezTo>
                <a:cubicBezTo>
                  <a:pt x="1816742" y="213032"/>
                  <a:pt x="1814872" y="210616"/>
                  <a:pt x="1826326" y="198140"/>
                </a:cubicBezTo>
                <a:cubicBezTo>
                  <a:pt x="1837779" y="185663"/>
                  <a:pt x="1848876" y="170985"/>
                  <a:pt x="1859617" y="154105"/>
                </a:cubicBezTo>
                <a:cubicBezTo>
                  <a:pt x="1870357" y="137225"/>
                  <a:pt x="1876881" y="126237"/>
                  <a:pt x="1879188" y="121140"/>
                </a:cubicBezTo>
                <a:cubicBezTo>
                  <a:pt x="1875851" y="122665"/>
                  <a:pt x="1871049" y="123825"/>
                  <a:pt x="1864779" y="124618"/>
                </a:cubicBezTo>
                <a:cubicBezTo>
                  <a:pt x="1858510" y="125412"/>
                  <a:pt x="1851562" y="123750"/>
                  <a:pt x="1843934" y="119633"/>
                </a:cubicBezTo>
                <a:cubicBezTo>
                  <a:pt x="1836306" y="115515"/>
                  <a:pt x="1837612" y="112396"/>
                  <a:pt x="1847850" y="110275"/>
                </a:cubicBezTo>
                <a:cubicBezTo>
                  <a:pt x="1858088" y="108154"/>
                  <a:pt x="1870872" y="104651"/>
                  <a:pt x="1886201" y="99764"/>
                </a:cubicBezTo>
                <a:lnTo>
                  <a:pt x="1886201" y="55692"/>
                </a:lnTo>
                <a:cubicBezTo>
                  <a:pt x="1886201" y="45460"/>
                  <a:pt x="1884254" y="36081"/>
                  <a:pt x="1880360" y="27555"/>
                </a:cubicBezTo>
                <a:cubicBezTo>
                  <a:pt x="1876465" y="19028"/>
                  <a:pt x="1877467" y="15180"/>
                  <a:pt x="1883364" y="16011"/>
                </a:cubicBezTo>
                <a:close/>
                <a:moveTo>
                  <a:pt x="6600200" y="15730"/>
                </a:moveTo>
                <a:cubicBezTo>
                  <a:pt x="6601833" y="15680"/>
                  <a:pt x="6603852" y="16013"/>
                  <a:pt x="6606256" y="16727"/>
                </a:cubicBezTo>
                <a:cubicBezTo>
                  <a:pt x="6615874" y="19586"/>
                  <a:pt x="6623096" y="22913"/>
                  <a:pt x="6627920" y="26708"/>
                </a:cubicBezTo>
                <a:cubicBezTo>
                  <a:pt x="6632745" y="30503"/>
                  <a:pt x="6633312" y="34670"/>
                  <a:pt x="6629622" y="39210"/>
                </a:cubicBezTo>
                <a:cubicBezTo>
                  <a:pt x="6625932" y="43749"/>
                  <a:pt x="6621574" y="51042"/>
                  <a:pt x="6616544" y="61087"/>
                </a:cubicBezTo>
                <a:cubicBezTo>
                  <a:pt x="6611515" y="71133"/>
                  <a:pt x="6604102" y="81378"/>
                  <a:pt x="6594304" y="91820"/>
                </a:cubicBezTo>
                <a:cubicBezTo>
                  <a:pt x="6618824" y="91138"/>
                  <a:pt x="6633982" y="88633"/>
                  <a:pt x="6639780" y="84305"/>
                </a:cubicBezTo>
                <a:cubicBezTo>
                  <a:pt x="6645578" y="79976"/>
                  <a:pt x="6652298" y="79480"/>
                  <a:pt x="6659937" y="82816"/>
                </a:cubicBezTo>
                <a:cubicBezTo>
                  <a:pt x="6667576" y="86153"/>
                  <a:pt x="6673725" y="90323"/>
                  <a:pt x="6678382" y="95327"/>
                </a:cubicBezTo>
                <a:cubicBezTo>
                  <a:pt x="6683040" y="100332"/>
                  <a:pt x="6683390" y="104989"/>
                  <a:pt x="6679434" y="109298"/>
                </a:cubicBezTo>
                <a:cubicBezTo>
                  <a:pt x="6675478" y="113608"/>
                  <a:pt x="6672734" y="123828"/>
                  <a:pt x="6671202" y="139957"/>
                </a:cubicBezTo>
                <a:cubicBezTo>
                  <a:pt x="6669670" y="156086"/>
                  <a:pt x="6668321" y="172309"/>
                  <a:pt x="6667155" y="188624"/>
                </a:cubicBezTo>
                <a:cubicBezTo>
                  <a:pt x="6665990" y="204939"/>
                  <a:pt x="6662548" y="219013"/>
                  <a:pt x="6656830" y="230844"/>
                </a:cubicBezTo>
                <a:cubicBezTo>
                  <a:pt x="6651112" y="242676"/>
                  <a:pt x="6642242" y="251671"/>
                  <a:pt x="6630218" y="257829"/>
                </a:cubicBezTo>
                <a:cubicBezTo>
                  <a:pt x="6618194" y="263987"/>
                  <a:pt x="6611726" y="262439"/>
                  <a:pt x="6610814" y="253187"/>
                </a:cubicBezTo>
                <a:cubicBezTo>
                  <a:pt x="6609903" y="243935"/>
                  <a:pt x="6604954" y="233406"/>
                  <a:pt x="6595969" y="221599"/>
                </a:cubicBezTo>
                <a:cubicBezTo>
                  <a:pt x="6586984" y="209792"/>
                  <a:pt x="6588199" y="206654"/>
                  <a:pt x="6599615" y="212185"/>
                </a:cubicBezTo>
                <a:cubicBezTo>
                  <a:pt x="6611032" y="217717"/>
                  <a:pt x="6619003" y="220830"/>
                  <a:pt x="6623530" y="221524"/>
                </a:cubicBezTo>
                <a:cubicBezTo>
                  <a:pt x="6628057" y="222219"/>
                  <a:pt x="6632270" y="218061"/>
                  <a:pt x="6636171" y="209050"/>
                </a:cubicBezTo>
                <a:cubicBezTo>
                  <a:pt x="6640072" y="200040"/>
                  <a:pt x="6642800" y="186395"/>
                  <a:pt x="6644356" y="168113"/>
                </a:cubicBezTo>
                <a:cubicBezTo>
                  <a:pt x="6645913" y="149832"/>
                  <a:pt x="6646692" y="134540"/>
                  <a:pt x="6646692" y="122237"/>
                </a:cubicBezTo>
                <a:cubicBezTo>
                  <a:pt x="6646692" y="111137"/>
                  <a:pt x="6645622" y="104871"/>
                  <a:pt x="6643482" y="103438"/>
                </a:cubicBezTo>
                <a:cubicBezTo>
                  <a:pt x="6641343" y="102006"/>
                  <a:pt x="6636025" y="102356"/>
                  <a:pt x="6627530" y="104489"/>
                </a:cubicBezTo>
                <a:lnTo>
                  <a:pt x="6603196" y="110591"/>
                </a:lnTo>
                <a:cubicBezTo>
                  <a:pt x="6597292" y="111398"/>
                  <a:pt x="6592046" y="109463"/>
                  <a:pt x="6587458" y="104787"/>
                </a:cubicBezTo>
                <a:cubicBezTo>
                  <a:pt x="6575588" y="118268"/>
                  <a:pt x="6563233" y="128643"/>
                  <a:pt x="6550390" y="135911"/>
                </a:cubicBezTo>
                <a:cubicBezTo>
                  <a:pt x="6547180" y="137728"/>
                  <a:pt x="6544762" y="138833"/>
                  <a:pt x="6543138" y="139228"/>
                </a:cubicBezTo>
                <a:lnTo>
                  <a:pt x="6541700" y="138680"/>
                </a:lnTo>
                <a:lnTo>
                  <a:pt x="6541426" y="143492"/>
                </a:lnTo>
                <a:cubicBezTo>
                  <a:pt x="6541247" y="149832"/>
                  <a:pt x="6541352" y="157671"/>
                  <a:pt x="6541740" y="167007"/>
                </a:cubicBezTo>
                <a:cubicBezTo>
                  <a:pt x="6542514" y="185678"/>
                  <a:pt x="6541900" y="199817"/>
                  <a:pt x="6539898" y="209423"/>
                </a:cubicBezTo>
                <a:cubicBezTo>
                  <a:pt x="6537895" y="219028"/>
                  <a:pt x="6535204" y="226755"/>
                  <a:pt x="6531824" y="232603"/>
                </a:cubicBezTo>
                <a:cubicBezTo>
                  <a:pt x="6528444" y="238450"/>
                  <a:pt x="6524826" y="238537"/>
                  <a:pt x="6520969" y="232863"/>
                </a:cubicBezTo>
                <a:cubicBezTo>
                  <a:pt x="6517112" y="227189"/>
                  <a:pt x="6514160" y="222476"/>
                  <a:pt x="6512114" y="218724"/>
                </a:cubicBezTo>
                <a:cubicBezTo>
                  <a:pt x="6510067" y="214973"/>
                  <a:pt x="6508068" y="212945"/>
                  <a:pt x="6506114" y="212641"/>
                </a:cubicBezTo>
                <a:cubicBezTo>
                  <a:pt x="6504160" y="212337"/>
                  <a:pt x="6494452" y="213611"/>
                  <a:pt x="6476990" y="216464"/>
                </a:cubicBezTo>
                <a:cubicBezTo>
                  <a:pt x="6472922" y="233852"/>
                  <a:pt x="6468280" y="238608"/>
                  <a:pt x="6463066" y="230733"/>
                </a:cubicBezTo>
                <a:cubicBezTo>
                  <a:pt x="6457850" y="222857"/>
                  <a:pt x="6455242" y="212371"/>
                  <a:pt x="6455242" y="199274"/>
                </a:cubicBezTo>
                <a:cubicBezTo>
                  <a:pt x="6455242" y="186934"/>
                  <a:pt x="6454861" y="171602"/>
                  <a:pt x="6454098" y="153277"/>
                </a:cubicBezTo>
                <a:cubicBezTo>
                  <a:pt x="6453336" y="134953"/>
                  <a:pt x="6450613" y="121688"/>
                  <a:pt x="6445932" y="113484"/>
                </a:cubicBezTo>
                <a:cubicBezTo>
                  <a:pt x="6441250" y="105280"/>
                  <a:pt x="6442046" y="101178"/>
                  <a:pt x="6448322" y="101178"/>
                </a:cubicBezTo>
                <a:cubicBezTo>
                  <a:pt x="6452464" y="101178"/>
                  <a:pt x="6457308" y="101556"/>
                  <a:pt x="6462852" y="102313"/>
                </a:cubicBezTo>
                <a:cubicBezTo>
                  <a:pt x="6468804" y="94834"/>
                  <a:pt x="6475446" y="83269"/>
                  <a:pt x="6482776" y="67617"/>
                </a:cubicBezTo>
                <a:cubicBezTo>
                  <a:pt x="6490106" y="51965"/>
                  <a:pt x="6492410" y="39634"/>
                  <a:pt x="6489687" y="30624"/>
                </a:cubicBezTo>
                <a:cubicBezTo>
                  <a:pt x="6486964" y="21614"/>
                  <a:pt x="6493820" y="20674"/>
                  <a:pt x="6510253" y="27806"/>
                </a:cubicBezTo>
                <a:cubicBezTo>
                  <a:pt x="6524268" y="34577"/>
                  <a:pt x="6528599" y="40540"/>
                  <a:pt x="6523248" y="45693"/>
                </a:cubicBezTo>
                <a:cubicBezTo>
                  <a:pt x="6517896" y="50846"/>
                  <a:pt x="6512132" y="58055"/>
                  <a:pt x="6505956" y="67320"/>
                </a:cubicBezTo>
                <a:cubicBezTo>
                  <a:pt x="6499780" y="76584"/>
                  <a:pt x="6490316" y="88249"/>
                  <a:pt x="6477567" y="102313"/>
                </a:cubicBezTo>
                <a:cubicBezTo>
                  <a:pt x="6492574" y="100155"/>
                  <a:pt x="6503004" y="96502"/>
                  <a:pt x="6508858" y="91355"/>
                </a:cubicBezTo>
                <a:cubicBezTo>
                  <a:pt x="6514712" y="86208"/>
                  <a:pt x="6521050" y="85297"/>
                  <a:pt x="6527870" y="88621"/>
                </a:cubicBezTo>
                <a:cubicBezTo>
                  <a:pt x="6534692" y="91944"/>
                  <a:pt x="6540660" y="95405"/>
                  <a:pt x="6545776" y="99001"/>
                </a:cubicBezTo>
                <a:cubicBezTo>
                  <a:pt x="6550892" y="102598"/>
                  <a:pt x="6552049" y="106818"/>
                  <a:pt x="6549246" y="111661"/>
                </a:cubicBezTo>
                <a:cubicBezTo>
                  <a:pt x="6546444" y="116504"/>
                  <a:pt x="6544298" y="122271"/>
                  <a:pt x="6542810" y="128962"/>
                </a:cubicBezTo>
                <a:cubicBezTo>
                  <a:pt x="6542437" y="130635"/>
                  <a:pt x="6542136" y="132682"/>
                  <a:pt x="6541906" y="135104"/>
                </a:cubicBezTo>
                <a:lnTo>
                  <a:pt x="6541886" y="135425"/>
                </a:lnTo>
                <a:lnTo>
                  <a:pt x="6542915" y="133061"/>
                </a:lnTo>
                <a:cubicBezTo>
                  <a:pt x="6544464" y="130611"/>
                  <a:pt x="6546808" y="127449"/>
                  <a:pt x="6549944" y="123577"/>
                </a:cubicBezTo>
                <a:cubicBezTo>
                  <a:pt x="6562489" y="108086"/>
                  <a:pt x="6573968" y="90379"/>
                  <a:pt x="6584379" y="70454"/>
                </a:cubicBezTo>
                <a:cubicBezTo>
                  <a:pt x="6594790" y="50530"/>
                  <a:pt x="6598636" y="35880"/>
                  <a:pt x="6595913" y="26503"/>
                </a:cubicBezTo>
                <a:cubicBezTo>
                  <a:pt x="6593872" y="19471"/>
                  <a:pt x="6595300" y="15880"/>
                  <a:pt x="6600200" y="15730"/>
                </a:cubicBezTo>
                <a:close/>
                <a:moveTo>
                  <a:pt x="1632956" y="15285"/>
                </a:moveTo>
                <a:cubicBezTo>
                  <a:pt x="1634492" y="15206"/>
                  <a:pt x="1636447" y="15470"/>
                  <a:pt x="1638821" y="16076"/>
                </a:cubicBezTo>
                <a:cubicBezTo>
                  <a:pt x="1648315" y="18501"/>
                  <a:pt x="1656122" y="21313"/>
                  <a:pt x="1662243" y="24513"/>
                </a:cubicBezTo>
                <a:cubicBezTo>
                  <a:pt x="1668363" y="27713"/>
                  <a:pt x="1669659" y="32900"/>
                  <a:pt x="1666131" y="40075"/>
                </a:cubicBezTo>
                <a:cubicBezTo>
                  <a:pt x="1662602" y="47249"/>
                  <a:pt x="1660472" y="69552"/>
                  <a:pt x="1659741" y="106982"/>
                </a:cubicBezTo>
                <a:cubicBezTo>
                  <a:pt x="1682486" y="103944"/>
                  <a:pt x="1700783" y="100657"/>
                  <a:pt x="1714630" y="97122"/>
                </a:cubicBezTo>
                <a:cubicBezTo>
                  <a:pt x="1728478" y="93588"/>
                  <a:pt x="1738942" y="94887"/>
                  <a:pt x="1746024" y="101020"/>
                </a:cubicBezTo>
                <a:cubicBezTo>
                  <a:pt x="1753105" y="107153"/>
                  <a:pt x="1754860" y="111447"/>
                  <a:pt x="1751288" y="113903"/>
                </a:cubicBezTo>
                <a:cubicBezTo>
                  <a:pt x="1747717" y="116358"/>
                  <a:pt x="1734220" y="118560"/>
                  <a:pt x="1710798" y="120507"/>
                </a:cubicBezTo>
                <a:cubicBezTo>
                  <a:pt x="1687376" y="122454"/>
                  <a:pt x="1669855" y="124457"/>
                  <a:pt x="1658234" y="126516"/>
                </a:cubicBezTo>
                <a:lnTo>
                  <a:pt x="1656243" y="144078"/>
                </a:lnTo>
                <a:cubicBezTo>
                  <a:pt x="1673867" y="169341"/>
                  <a:pt x="1688985" y="188469"/>
                  <a:pt x="1701599" y="201460"/>
                </a:cubicBezTo>
                <a:cubicBezTo>
                  <a:pt x="1714212" y="214452"/>
                  <a:pt x="1727981" y="224588"/>
                  <a:pt x="1742908" y="231868"/>
                </a:cubicBezTo>
                <a:cubicBezTo>
                  <a:pt x="1757834" y="239148"/>
                  <a:pt x="1771638" y="245861"/>
                  <a:pt x="1784319" y="252006"/>
                </a:cubicBezTo>
                <a:cubicBezTo>
                  <a:pt x="1797000" y="258151"/>
                  <a:pt x="1792421" y="261224"/>
                  <a:pt x="1770580" y="261224"/>
                </a:cubicBezTo>
                <a:cubicBezTo>
                  <a:pt x="1751791" y="261224"/>
                  <a:pt x="1737038" y="261016"/>
                  <a:pt x="1726323" y="260601"/>
                </a:cubicBezTo>
                <a:cubicBezTo>
                  <a:pt x="1715607" y="260185"/>
                  <a:pt x="1706367" y="254459"/>
                  <a:pt x="1698603" y="243420"/>
                </a:cubicBezTo>
                <a:cubicBezTo>
                  <a:pt x="1690840" y="232382"/>
                  <a:pt x="1683609" y="221347"/>
                  <a:pt x="1676912" y="210316"/>
                </a:cubicBezTo>
                <a:cubicBezTo>
                  <a:pt x="1670214" y="199284"/>
                  <a:pt x="1662140" y="182785"/>
                  <a:pt x="1652690" y="160821"/>
                </a:cubicBezTo>
                <a:cubicBezTo>
                  <a:pt x="1646278" y="190748"/>
                  <a:pt x="1636040" y="212945"/>
                  <a:pt x="1621975" y="227412"/>
                </a:cubicBezTo>
                <a:cubicBezTo>
                  <a:pt x="1607911" y="241880"/>
                  <a:pt x="1590821" y="252105"/>
                  <a:pt x="1570704" y="258089"/>
                </a:cubicBezTo>
                <a:cubicBezTo>
                  <a:pt x="1550587" y="264073"/>
                  <a:pt x="1547487" y="262325"/>
                  <a:pt x="1561402" y="252843"/>
                </a:cubicBezTo>
                <a:cubicBezTo>
                  <a:pt x="1575318" y="243362"/>
                  <a:pt x="1587215" y="233303"/>
                  <a:pt x="1597093" y="222668"/>
                </a:cubicBezTo>
                <a:cubicBezTo>
                  <a:pt x="1606972" y="212033"/>
                  <a:pt x="1615390" y="198400"/>
                  <a:pt x="1622348" y="181768"/>
                </a:cubicBezTo>
                <a:cubicBezTo>
                  <a:pt x="1629305" y="165137"/>
                  <a:pt x="1633553" y="148040"/>
                  <a:pt x="1635091" y="130479"/>
                </a:cubicBezTo>
                <a:cubicBezTo>
                  <a:pt x="1610609" y="134373"/>
                  <a:pt x="1595456" y="137098"/>
                  <a:pt x="1589633" y="138655"/>
                </a:cubicBezTo>
                <a:cubicBezTo>
                  <a:pt x="1583810" y="140211"/>
                  <a:pt x="1575535" y="136686"/>
                  <a:pt x="1564807" y="128079"/>
                </a:cubicBezTo>
                <a:cubicBezTo>
                  <a:pt x="1554079" y="119471"/>
                  <a:pt x="1555849" y="115562"/>
                  <a:pt x="1570118" y="116349"/>
                </a:cubicBezTo>
                <a:cubicBezTo>
                  <a:pt x="1584387" y="117137"/>
                  <a:pt x="1606460" y="115348"/>
                  <a:pt x="1636337" y="110982"/>
                </a:cubicBezTo>
                <a:cubicBezTo>
                  <a:pt x="1637069" y="92093"/>
                  <a:pt x="1637243" y="75214"/>
                  <a:pt x="1636858" y="60343"/>
                </a:cubicBezTo>
                <a:cubicBezTo>
                  <a:pt x="1636474" y="45473"/>
                  <a:pt x="1634331" y="33771"/>
                  <a:pt x="1630431" y="25238"/>
                </a:cubicBezTo>
                <a:cubicBezTo>
                  <a:pt x="1627505" y="18839"/>
                  <a:pt x="1628347" y="15521"/>
                  <a:pt x="1632956" y="15285"/>
                </a:cubicBezTo>
                <a:close/>
                <a:moveTo>
                  <a:pt x="2872029" y="14848"/>
                </a:moveTo>
                <a:cubicBezTo>
                  <a:pt x="2881400" y="16454"/>
                  <a:pt x="2889206" y="18647"/>
                  <a:pt x="2895451" y="21425"/>
                </a:cubicBezTo>
                <a:cubicBezTo>
                  <a:pt x="2901696" y="24203"/>
                  <a:pt x="2903829" y="28051"/>
                  <a:pt x="2901851" y="32968"/>
                </a:cubicBezTo>
                <a:cubicBezTo>
                  <a:pt x="2899873" y="37886"/>
                  <a:pt x="2898524" y="47383"/>
                  <a:pt x="2897805" y="61459"/>
                </a:cubicBezTo>
                <a:cubicBezTo>
                  <a:pt x="2914870" y="59227"/>
                  <a:pt x="2928556" y="55947"/>
                  <a:pt x="2938862" y="51618"/>
                </a:cubicBezTo>
                <a:cubicBezTo>
                  <a:pt x="2949169" y="47290"/>
                  <a:pt x="2958523" y="48586"/>
                  <a:pt x="2966926" y="55506"/>
                </a:cubicBezTo>
                <a:cubicBezTo>
                  <a:pt x="2975329" y="62427"/>
                  <a:pt x="2967819" y="68479"/>
                  <a:pt x="2944397" y="73663"/>
                </a:cubicBezTo>
                <a:cubicBezTo>
                  <a:pt x="2920975" y="78848"/>
                  <a:pt x="2904998" y="79883"/>
                  <a:pt x="2896465" y="76770"/>
                </a:cubicBezTo>
                <a:lnTo>
                  <a:pt x="2895479" y="113996"/>
                </a:lnTo>
                <a:cubicBezTo>
                  <a:pt x="2907795" y="113314"/>
                  <a:pt x="2916656" y="111587"/>
                  <a:pt x="2922063" y="108815"/>
                </a:cubicBezTo>
                <a:cubicBezTo>
                  <a:pt x="2927471" y="106043"/>
                  <a:pt x="2934463" y="106297"/>
                  <a:pt x="2943039" y="109577"/>
                </a:cubicBezTo>
                <a:cubicBezTo>
                  <a:pt x="2951615" y="112858"/>
                  <a:pt x="2958867" y="116817"/>
                  <a:pt x="2964796" y="121456"/>
                </a:cubicBezTo>
                <a:cubicBezTo>
                  <a:pt x="2970724" y="126094"/>
                  <a:pt x="2971446" y="130472"/>
                  <a:pt x="2966963" y="134590"/>
                </a:cubicBezTo>
                <a:cubicBezTo>
                  <a:pt x="2962479" y="138707"/>
                  <a:pt x="2958684" y="142127"/>
                  <a:pt x="2955578" y="144850"/>
                </a:cubicBezTo>
                <a:cubicBezTo>
                  <a:pt x="2952471" y="147572"/>
                  <a:pt x="2948393" y="154762"/>
                  <a:pt x="2943346" y="166421"/>
                </a:cubicBezTo>
                <a:cubicBezTo>
                  <a:pt x="2951903" y="178252"/>
                  <a:pt x="2951730" y="183976"/>
                  <a:pt x="2942825" y="183592"/>
                </a:cubicBezTo>
                <a:cubicBezTo>
                  <a:pt x="2933920" y="183207"/>
                  <a:pt x="2903460" y="185657"/>
                  <a:pt x="2851444" y="190940"/>
                </a:cubicBezTo>
                <a:cubicBezTo>
                  <a:pt x="2849448" y="196546"/>
                  <a:pt x="2846434" y="198366"/>
                  <a:pt x="2842403" y="196400"/>
                </a:cubicBezTo>
                <a:cubicBezTo>
                  <a:pt x="2838372" y="194434"/>
                  <a:pt x="2835306" y="190301"/>
                  <a:pt x="2833204" y="184001"/>
                </a:cubicBezTo>
                <a:cubicBezTo>
                  <a:pt x="2831101" y="177700"/>
                  <a:pt x="2828705" y="168396"/>
                  <a:pt x="2826013" y="156086"/>
                </a:cubicBezTo>
                <a:cubicBezTo>
                  <a:pt x="2823322" y="143777"/>
                  <a:pt x="2820389" y="134267"/>
                  <a:pt x="2817214" y="127558"/>
                </a:cubicBezTo>
                <a:cubicBezTo>
                  <a:pt x="2814039" y="120848"/>
                  <a:pt x="2815524" y="117903"/>
                  <a:pt x="2821669" y="118721"/>
                </a:cubicBezTo>
                <a:cubicBezTo>
                  <a:pt x="2827815" y="119540"/>
                  <a:pt x="2832193" y="120321"/>
                  <a:pt x="2834804" y="121065"/>
                </a:cubicBezTo>
                <a:cubicBezTo>
                  <a:pt x="2837414" y="121809"/>
                  <a:pt x="2841606" y="122002"/>
                  <a:pt x="2847379" y="121642"/>
                </a:cubicBezTo>
                <a:cubicBezTo>
                  <a:pt x="2853153" y="121282"/>
                  <a:pt x="2861745" y="120092"/>
                  <a:pt x="2873155" y="118070"/>
                </a:cubicBezTo>
                <a:cubicBezTo>
                  <a:pt x="2873155" y="85229"/>
                  <a:pt x="2872779" y="63335"/>
                  <a:pt x="2872029" y="52390"/>
                </a:cubicBezTo>
                <a:cubicBezTo>
                  <a:pt x="2871279" y="41445"/>
                  <a:pt x="2868749" y="32050"/>
                  <a:pt x="2864439" y="24206"/>
                </a:cubicBezTo>
                <a:cubicBezTo>
                  <a:pt x="2860129" y="16361"/>
                  <a:pt x="2862659" y="13242"/>
                  <a:pt x="2872029" y="14848"/>
                </a:cubicBezTo>
                <a:close/>
                <a:moveTo>
                  <a:pt x="2028930" y="13731"/>
                </a:moveTo>
                <a:cubicBezTo>
                  <a:pt x="2030426" y="13623"/>
                  <a:pt x="2032366" y="13825"/>
                  <a:pt x="2034750" y="14337"/>
                </a:cubicBezTo>
                <a:cubicBezTo>
                  <a:pt x="2044288" y="16383"/>
                  <a:pt x="2051509" y="19043"/>
                  <a:pt x="2056414" y="22318"/>
                </a:cubicBezTo>
                <a:cubicBezTo>
                  <a:pt x="2061319" y="25592"/>
                  <a:pt x="2062600" y="29607"/>
                  <a:pt x="2060256" y="34363"/>
                </a:cubicBezTo>
                <a:cubicBezTo>
                  <a:pt x="2057912" y="39120"/>
                  <a:pt x="2057093" y="58657"/>
                  <a:pt x="2057800" y="92974"/>
                </a:cubicBezTo>
                <a:cubicBezTo>
                  <a:pt x="2065080" y="91486"/>
                  <a:pt x="2072540" y="89752"/>
                  <a:pt x="2080180" y="87774"/>
                </a:cubicBezTo>
                <a:cubicBezTo>
                  <a:pt x="2087820" y="85796"/>
                  <a:pt x="2094582" y="87681"/>
                  <a:pt x="2100467" y="93430"/>
                </a:cubicBezTo>
                <a:cubicBezTo>
                  <a:pt x="2106352" y="99178"/>
                  <a:pt x="2104718" y="103283"/>
                  <a:pt x="2095565" y="105745"/>
                </a:cubicBezTo>
                <a:cubicBezTo>
                  <a:pt x="2086412" y="108207"/>
                  <a:pt x="2073867" y="110480"/>
                  <a:pt x="2057930" y="112563"/>
                </a:cubicBezTo>
                <a:cubicBezTo>
                  <a:pt x="2057930" y="130212"/>
                  <a:pt x="2058116" y="148468"/>
                  <a:pt x="2058488" y="167332"/>
                </a:cubicBezTo>
                <a:cubicBezTo>
                  <a:pt x="2058860" y="186196"/>
                  <a:pt x="2059639" y="204393"/>
                  <a:pt x="2060823" y="221924"/>
                </a:cubicBezTo>
                <a:cubicBezTo>
                  <a:pt x="2062007" y="239455"/>
                  <a:pt x="2058349" y="253500"/>
                  <a:pt x="2049847" y="264061"/>
                </a:cubicBezTo>
                <a:cubicBezTo>
                  <a:pt x="2041345" y="274622"/>
                  <a:pt x="2035569" y="276733"/>
                  <a:pt x="2032518" y="270396"/>
                </a:cubicBezTo>
                <a:cubicBezTo>
                  <a:pt x="2029467" y="264058"/>
                  <a:pt x="2025514" y="258458"/>
                  <a:pt x="2020658" y="253597"/>
                </a:cubicBezTo>
                <a:cubicBezTo>
                  <a:pt x="2015802" y="248735"/>
                  <a:pt x="2010662" y="243318"/>
                  <a:pt x="2005236" y="237346"/>
                </a:cubicBezTo>
                <a:cubicBezTo>
                  <a:pt x="1999810" y="231375"/>
                  <a:pt x="2001472" y="229561"/>
                  <a:pt x="2010221" y="231905"/>
                </a:cubicBezTo>
                <a:cubicBezTo>
                  <a:pt x="2018971" y="234249"/>
                  <a:pt x="2025517" y="235421"/>
                  <a:pt x="2029857" y="235421"/>
                </a:cubicBezTo>
                <a:cubicBezTo>
                  <a:pt x="2033119" y="235421"/>
                  <a:pt x="2035283" y="231731"/>
                  <a:pt x="2036350" y="224352"/>
                </a:cubicBezTo>
                <a:cubicBezTo>
                  <a:pt x="2037417" y="216972"/>
                  <a:pt x="2037754" y="211618"/>
                  <a:pt x="2037364" y="208288"/>
                </a:cubicBezTo>
                <a:cubicBezTo>
                  <a:pt x="2036973" y="204958"/>
                  <a:pt x="2036778" y="173961"/>
                  <a:pt x="2036778" y="115298"/>
                </a:cubicBezTo>
                <a:cubicBezTo>
                  <a:pt x="2026149" y="116861"/>
                  <a:pt x="2019173" y="117642"/>
                  <a:pt x="2015849" y="117642"/>
                </a:cubicBezTo>
                <a:cubicBezTo>
                  <a:pt x="2012959" y="117642"/>
                  <a:pt x="2007942" y="115286"/>
                  <a:pt x="2000799" y="110573"/>
                </a:cubicBezTo>
                <a:cubicBezTo>
                  <a:pt x="1993655" y="105860"/>
                  <a:pt x="1994387" y="103503"/>
                  <a:pt x="2002994" y="103503"/>
                </a:cubicBezTo>
                <a:cubicBezTo>
                  <a:pt x="2008935" y="103503"/>
                  <a:pt x="2020196" y="101786"/>
                  <a:pt x="2036778" y="98350"/>
                </a:cubicBezTo>
                <a:lnTo>
                  <a:pt x="2035625" y="66371"/>
                </a:lnTo>
                <a:cubicBezTo>
                  <a:pt x="2034868" y="45361"/>
                  <a:pt x="2032149" y="30925"/>
                  <a:pt x="2027467" y="23062"/>
                </a:cubicBezTo>
                <a:cubicBezTo>
                  <a:pt x="2023955" y="17165"/>
                  <a:pt x="2024443" y="14054"/>
                  <a:pt x="2028930" y="13731"/>
                </a:cubicBezTo>
                <a:close/>
                <a:moveTo>
                  <a:pt x="3884169" y="11575"/>
                </a:moveTo>
                <a:cubicBezTo>
                  <a:pt x="3885534" y="11356"/>
                  <a:pt x="3887321" y="11504"/>
                  <a:pt x="3889530" y="12021"/>
                </a:cubicBezTo>
                <a:cubicBezTo>
                  <a:pt x="3898366" y="14086"/>
                  <a:pt x="3905650" y="17171"/>
                  <a:pt x="3911380" y="21276"/>
                </a:cubicBezTo>
                <a:cubicBezTo>
                  <a:pt x="3918424" y="25083"/>
                  <a:pt x="3920573" y="29802"/>
                  <a:pt x="3917826" y="35433"/>
                </a:cubicBezTo>
                <a:cubicBezTo>
                  <a:pt x="3915079" y="41064"/>
                  <a:pt x="3913513" y="57509"/>
                  <a:pt x="3913128" y="84770"/>
                </a:cubicBezTo>
                <a:cubicBezTo>
                  <a:pt x="3912744" y="112030"/>
                  <a:pt x="3913138" y="142484"/>
                  <a:pt x="3914310" y="176132"/>
                </a:cubicBezTo>
                <a:cubicBezTo>
                  <a:pt x="3915482" y="209779"/>
                  <a:pt x="3914846" y="231096"/>
                  <a:pt x="3912403" y="240081"/>
                </a:cubicBezTo>
                <a:cubicBezTo>
                  <a:pt x="3909960" y="249067"/>
                  <a:pt x="3905510" y="256781"/>
                  <a:pt x="3899055" y="263224"/>
                </a:cubicBezTo>
                <a:cubicBezTo>
                  <a:pt x="3892599" y="269667"/>
                  <a:pt x="3887093" y="268383"/>
                  <a:pt x="3882535" y="259373"/>
                </a:cubicBezTo>
                <a:cubicBezTo>
                  <a:pt x="3877977" y="250363"/>
                  <a:pt x="3870930" y="241002"/>
                  <a:pt x="3861392" y="231291"/>
                </a:cubicBezTo>
                <a:cubicBezTo>
                  <a:pt x="3851855" y="221580"/>
                  <a:pt x="3852407" y="217890"/>
                  <a:pt x="3863048" y="220222"/>
                </a:cubicBezTo>
                <a:cubicBezTo>
                  <a:pt x="3873689" y="222554"/>
                  <a:pt x="3880178" y="223781"/>
                  <a:pt x="3882516" y="223905"/>
                </a:cubicBezTo>
                <a:cubicBezTo>
                  <a:pt x="3884854" y="224029"/>
                  <a:pt x="3886733" y="220885"/>
                  <a:pt x="3888153" y="214473"/>
                </a:cubicBezTo>
                <a:cubicBezTo>
                  <a:pt x="3889573" y="208061"/>
                  <a:pt x="3890283" y="192490"/>
                  <a:pt x="3890283" y="167760"/>
                </a:cubicBezTo>
                <a:lnTo>
                  <a:pt x="3890283" y="83709"/>
                </a:lnTo>
                <a:cubicBezTo>
                  <a:pt x="3890283" y="53249"/>
                  <a:pt x="3887949" y="33170"/>
                  <a:pt x="3883279" y="23471"/>
                </a:cubicBezTo>
                <a:cubicBezTo>
                  <a:pt x="3879777" y="16197"/>
                  <a:pt x="3880073" y="12232"/>
                  <a:pt x="3884169" y="11575"/>
                </a:cubicBezTo>
                <a:close/>
                <a:moveTo>
                  <a:pt x="6275976" y="10736"/>
                </a:moveTo>
                <a:cubicBezTo>
                  <a:pt x="6277922" y="11070"/>
                  <a:pt x="6280137" y="11752"/>
                  <a:pt x="6282620" y="12783"/>
                </a:cubicBezTo>
                <a:cubicBezTo>
                  <a:pt x="6292555" y="16907"/>
                  <a:pt x="6300241" y="21936"/>
                  <a:pt x="6305680" y="27871"/>
                </a:cubicBezTo>
                <a:cubicBezTo>
                  <a:pt x="6311118" y="33805"/>
                  <a:pt x="6309484" y="37985"/>
                  <a:pt x="6300778" y="40410"/>
                </a:cubicBezTo>
                <a:cubicBezTo>
                  <a:pt x="6292071" y="42834"/>
                  <a:pt x="6279970" y="46760"/>
                  <a:pt x="6264473" y="52186"/>
                </a:cubicBezTo>
                <a:cubicBezTo>
                  <a:pt x="6248976" y="57612"/>
                  <a:pt x="6230692" y="63593"/>
                  <a:pt x="6209620" y="70129"/>
                </a:cubicBezTo>
                <a:cubicBezTo>
                  <a:pt x="6207450" y="89650"/>
                  <a:pt x="6204442" y="107776"/>
                  <a:pt x="6200598" y="124507"/>
                </a:cubicBezTo>
                <a:cubicBezTo>
                  <a:pt x="6210954" y="122994"/>
                  <a:pt x="6221822" y="120721"/>
                  <a:pt x="6233200" y="117689"/>
                </a:cubicBezTo>
                <a:cubicBezTo>
                  <a:pt x="6244580" y="114656"/>
                  <a:pt x="6253066" y="112024"/>
                  <a:pt x="6258659" y="109791"/>
                </a:cubicBezTo>
                <a:cubicBezTo>
                  <a:pt x="6264252" y="107559"/>
                  <a:pt x="6269028" y="104589"/>
                  <a:pt x="6272984" y="100880"/>
                </a:cubicBezTo>
                <a:cubicBezTo>
                  <a:pt x="6276940" y="97172"/>
                  <a:pt x="6282146" y="96564"/>
                  <a:pt x="6288602" y="99057"/>
                </a:cubicBezTo>
                <a:cubicBezTo>
                  <a:pt x="6295057" y="101550"/>
                  <a:pt x="6301072" y="105137"/>
                  <a:pt x="6306647" y="109819"/>
                </a:cubicBezTo>
                <a:cubicBezTo>
                  <a:pt x="6312222" y="114501"/>
                  <a:pt x="6312805" y="118851"/>
                  <a:pt x="6308396" y="122870"/>
                </a:cubicBezTo>
                <a:cubicBezTo>
                  <a:pt x="6303986" y="126888"/>
                  <a:pt x="6300064" y="136934"/>
                  <a:pt x="6296629" y="153007"/>
                </a:cubicBezTo>
                <a:cubicBezTo>
                  <a:pt x="6293194" y="169081"/>
                  <a:pt x="6287644" y="185185"/>
                  <a:pt x="6279979" y="201321"/>
                </a:cubicBezTo>
                <a:cubicBezTo>
                  <a:pt x="6294800" y="213649"/>
                  <a:pt x="6308492" y="223047"/>
                  <a:pt x="6321056" y="229514"/>
                </a:cubicBezTo>
                <a:cubicBezTo>
                  <a:pt x="6333619" y="235982"/>
                  <a:pt x="6349174" y="242097"/>
                  <a:pt x="6367722" y="247857"/>
                </a:cubicBezTo>
                <a:cubicBezTo>
                  <a:pt x="6386270" y="253618"/>
                  <a:pt x="6388440" y="258065"/>
                  <a:pt x="6374234" y="261196"/>
                </a:cubicBezTo>
                <a:cubicBezTo>
                  <a:pt x="6360027" y="264328"/>
                  <a:pt x="6346096" y="265894"/>
                  <a:pt x="6332441" y="265894"/>
                </a:cubicBezTo>
                <a:cubicBezTo>
                  <a:pt x="6319084" y="265894"/>
                  <a:pt x="6309900" y="263804"/>
                  <a:pt x="6304889" y="259624"/>
                </a:cubicBezTo>
                <a:cubicBezTo>
                  <a:pt x="6299878" y="255445"/>
                  <a:pt x="6294264" y="250037"/>
                  <a:pt x="6288044" y="243402"/>
                </a:cubicBezTo>
                <a:cubicBezTo>
                  <a:pt x="6281824" y="236767"/>
                  <a:pt x="6274373" y="227918"/>
                  <a:pt x="6265692" y="216855"/>
                </a:cubicBezTo>
                <a:cubicBezTo>
                  <a:pt x="6254690" y="228997"/>
                  <a:pt x="6240580" y="237870"/>
                  <a:pt x="6223359" y="243476"/>
                </a:cubicBezTo>
                <a:cubicBezTo>
                  <a:pt x="6206138" y="249082"/>
                  <a:pt x="6191792" y="251560"/>
                  <a:pt x="6180320" y="250908"/>
                </a:cubicBezTo>
                <a:cubicBezTo>
                  <a:pt x="6168848" y="250257"/>
                  <a:pt x="6168680" y="247758"/>
                  <a:pt x="6179818" y="243411"/>
                </a:cubicBezTo>
                <a:cubicBezTo>
                  <a:pt x="6190954" y="239064"/>
                  <a:pt x="6203723" y="233099"/>
                  <a:pt x="6218122" y="225515"/>
                </a:cubicBezTo>
                <a:cubicBezTo>
                  <a:pt x="6232522" y="217931"/>
                  <a:pt x="6243367" y="209705"/>
                  <a:pt x="6250660" y="200837"/>
                </a:cubicBezTo>
                <a:cubicBezTo>
                  <a:pt x="6245314" y="194735"/>
                  <a:pt x="6240062" y="188708"/>
                  <a:pt x="6234902" y="182754"/>
                </a:cubicBezTo>
                <a:cubicBezTo>
                  <a:pt x="6229743" y="176801"/>
                  <a:pt x="6224714" y="171754"/>
                  <a:pt x="6219815" y="167611"/>
                </a:cubicBezTo>
                <a:cubicBezTo>
                  <a:pt x="6214916" y="163469"/>
                  <a:pt x="6209493" y="159097"/>
                  <a:pt x="6203546" y="154496"/>
                </a:cubicBezTo>
                <a:cubicBezTo>
                  <a:pt x="6197600" y="149894"/>
                  <a:pt x="6199804" y="146859"/>
                  <a:pt x="6210160" y="145389"/>
                </a:cubicBezTo>
                <a:cubicBezTo>
                  <a:pt x="6220516" y="143920"/>
                  <a:pt x="6227970" y="146040"/>
                  <a:pt x="6232522" y="151752"/>
                </a:cubicBezTo>
                <a:cubicBezTo>
                  <a:pt x="6237072" y="157463"/>
                  <a:pt x="6241340" y="162514"/>
                  <a:pt x="6245320" y="166904"/>
                </a:cubicBezTo>
                <a:cubicBezTo>
                  <a:pt x="6249302" y="171295"/>
                  <a:pt x="6254938" y="177781"/>
                  <a:pt x="6262231" y="186363"/>
                </a:cubicBezTo>
                <a:cubicBezTo>
                  <a:pt x="6266968" y="173825"/>
                  <a:pt x="6270116" y="161208"/>
                  <a:pt x="6271672" y="148515"/>
                </a:cubicBezTo>
                <a:cubicBezTo>
                  <a:pt x="6273228" y="135821"/>
                  <a:pt x="6273772" y="128280"/>
                  <a:pt x="6273300" y="125893"/>
                </a:cubicBezTo>
                <a:cubicBezTo>
                  <a:pt x="6272828" y="123505"/>
                  <a:pt x="6267614" y="124457"/>
                  <a:pt x="6257654" y="128748"/>
                </a:cubicBezTo>
                <a:lnTo>
                  <a:pt x="6223796" y="139650"/>
                </a:lnTo>
                <a:cubicBezTo>
                  <a:pt x="6213341" y="142875"/>
                  <a:pt x="6205224" y="141765"/>
                  <a:pt x="6199444" y="136320"/>
                </a:cubicBezTo>
                <a:cubicBezTo>
                  <a:pt x="6196182" y="154936"/>
                  <a:pt x="6190598" y="173139"/>
                  <a:pt x="6182692" y="190931"/>
                </a:cubicBezTo>
                <a:cubicBezTo>
                  <a:pt x="6174786" y="208722"/>
                  <a:pt x="6165837" y="223214"/>
                  <a:pt x="6155847" y="234407"/>
                </a:cubicBezTo>
                <a:cubicBezTo>
                  <a:pt x="6145857" y="245600"/>
                  <a:pt x="6133479" y="254620"/>
                  <a:pt x="6118714" y="261466"/>
                </a:cubicBezTo>
                <a:cubicBezTo>
                  <a:pt x="6103950" y="268312"/>
                  <a:pt x="6103242" y="265128"/>
                  <a:pt x="6116594" y="251913"/>
                </a:cubicBezTo>
                <a:cubicBezTo>
                  <a:pt x="6129944" y="238698"/>
                  <a:pt x="6141426" y="222860"/>
                  <a:pt x="6151038" y="204400"/>
                </a:cubicBezTo>
                <a:cubicBezTo>
                  <a:pt x="6160650" y="185939"/>
                  <a:pt x="6167790" y="166396"/>
                  <a:pt x="6172460" y="145771"/>
                </a:cubicBezTo>
                <a:cubicBezTo>
                  <a:pt x="6177130" y="125146"/>
                  <a:pt x="6180044" y="107224"/>
                  <a:pt x="6181204" y="92006"/>
                </a:cubicBezTo>
                <a:cubicBezTo>
                  <a:pt x="6182364" y="76789"/>
                  <a:pt x="6181582" y="64780"/>
                  <a:pt x="6178860" y="55981"/>
                </a:cubicBezTo>
                <a:cubicBezTo>
                  <a:pt x="6176137" y="47181"/>
                  <a:pt x="6178578" y="43814"/>
                  <a:pt x="6186180" y="45879"/>
                </a:cubicBezTo>
                <a:cubicBezTo>
                  <a:pt x="6193782" y="47944"/>
                  <a:pt x="6199332" y="49696"/>
                  <a:pt x="6202830" y="51135"/>
                </a:cubicBezTo>
                <a:cubicBezTo>
                  <a:pt x="6206328" y="52573"/>
                  <a:pt x="6210237" y="52951"/>
                  <a:pt x="6214560" y="52269"/>
                </a:cubicBezTo>
                <a:cubicBezTo>
                  <a:pt x="6218882" y="51587"/>
                  <a:pt x="6228152" y="47318"/>
                  <a:pt x="6242372" y="39461"/>
                </a:cubicBezTo>
                <a:cubicBezTo>
                  <a:pt x="6256592" y="31604"/>
                  <a:pt x="6264370" y="24163"/>
                  <a:pt x="6265710" y="17137"/>
                </a:cubicBezTo>
                <a:cubicBezTo>
                  <a:pt x="6266714" y="11867"/>
                  <a:pt x="6270136" y="9734"/>
                  <a:pt x="6275976" y="10736"/>
                </a:cubicBezTo>
                <a:close/>
                <a:moveTo>
                  <a:pt x="2264522" y="10257"/>
                </a:moveTo>
                <a:cubicBezTo>
                  <a:pt x="2265882" y="10147"/>
                  <a:pt x="2267565" y="10351"/>
                  <a:pt x="2269573" y="10867"/>
                </a:cubicBezTo>
                <a:cubicBezTo>
                  <a:pt x="2277604" y="12932"/>
                  <a:pt x="2285020" y="16420"/>
                  <a:pt x="2291823" y="21332"/>
                </a:cubicBezTo>
                <a:cubicBezTo>
                  <a:pt x="2298625" y="26243"/>
                  <a:pt x="2299633" y="32116"/>
                  <a:pt x="2294846" y="38949"/>
                </a:cubicBezTo>
                <a:cubicBezTo>
                  <a:pt x="2290059" y="45783"/>
                  <a:pt x="2282729" y="65348"/>
                  <a:pt x="2272857" y="97643"/>
                </a:cubicBezTo>
                <a:cubicBezTo>
                  <a:pt x="2302833" y="92385"/>
                  <a:pt x="2320956" y="87765"/>
                  <a:pt x="2327225" y="83784"/>
                </a:cubicBezTo>
                <a:cubicBezTo>
                  <a:pt x="2333495" y="79803"/>
                  <a:pt x="2340362" y="79461"/>
                  <a:pt x="2347829" y="82761"/>
                </a:cubicBezTo>
                <a:cubicBezTo>
                  <a:pt x="2355295" y="86060"/>
                  <a:pt x="2361980" y="89960"/>
                  <a:pt x="2367883" y="94462"/>
                </a:cubicBezTo>
                <a:cubicBezTo>
                  <a:pt x="2373787" y="98964"/>
                  <a:pt x="2374956" y="103426"/>
                  <a:pt x="2371390" y="107847"/>
                </a:cubicBezTo>
                <a:cubicBezTo>
                  <a:pt x="2367824" y="112269"/>
                  <a:pt x="2365288" y="119552"/>
                  <a:pt x="2363781" y="129697"/>
                </a:cubicBezTo>
                <a:cubicBezTo>
                  <a:pt x="2362274" y="139842"/>
                  <a:pt x="2360541" y="151953"/>
                  <a:pt x="2358581" y="166030"/>
                </a:cubicBezTo>
                <a:cubicBezTo>
                  <a:pt x="2356622" y="180107"/>
                  <a:pt x="2352455" y="197107"/>
                  <a:pt x="2346080" y="217031"/>
                </a:cubicBezTo>
                <a:cubicBezTo>
                  <a:pt x="2339705" y="236956"/>
                  <a:pt x="2330636" y="251442"/>
                  <a:pt x="2318872" y="260489"/>
                </a:cubicBezTo>
                <a:cubicBezTo>
                  <a:pt x="2307109" y="269537"/>
                  <a:pt x="2299859" y="269940"/>
                  <a:pt x="2297125" y="261698"/>
                </a:cubicBezTo>
                <a:cubicBezTo>
                  <a:pt x="2294390" y="253457"/>
                  <a:pt x="2287498" y="244289"/>
                  <a:pt x="2276447" y="234193"/>
                </a:cubicBezTo>
                <a:cubicBezTo>
                  <a:pt x="2265397" y="224098"/>
                  <a:pt x="2265688" y="220823"/>
                  <a:pt x="2277321" y="224370"/>
                </a:cubicBezTo>
                <a:cubicBezTo>
                  <a:pt x="2288955" y="227918"/>
                  <a:pt x="2297509" y="229865"/>
                  <a:pt x="2302985" y="230212"/>
                </a:cubicBezTo>
                <a:cubicBezTo>
                  <a:pt x="2308461" y="230559"/>
                  <a:pt x="2313549" y="226008"/>
                  <a:pt x="2318249" y="216557"/>
                </a:cubicBezTo>
                <a:cubicBezTo>
                  <a:pt x="2322950" y="207106"/>
                  <a:pt x="2326847" y="194056"/>
                  <a:pt x="2329941" y="177406"/>
                </a:cubicBezTo>
                <a:cubicBezTo>
                  <a:pt x="2333036" y="160756"/>
                  <a:pt x="2335166" y="144490"/>
                  <a:pt x="2336332" y="128609"/>
                </a:cubicBezTo>
                <a:cubicBezTo>
                  <a:pt x="2337498" y="112728"/>
                  <a:pt x="2334716" y="104979"/>
                  <a:pt x="2327988" y="105364"/>
                </a:cubicBezTo>
                <a:cubicBezTo>
                  <a:pt x="2321260" y="105748"/>
                  <a:pt x="2300985" y="108942"/>
                  <a:pt x="2267164" y="114945"/>
                </a:cubicBezTo>
                <a:cubicBezTo>
                  <a:pt x="2254265" y="147575"/>
                  <a:pt x="2239705" y="173583"/>
                  <a:pt x="2223483" y="192968"/>
                </a:cubicBezTo>
                <a:cubicBezTo>
                  <a:pt x="2207261" y="212353"/>
                  <a:pt x="2188840" y="226240"/>
                  <a:pt x="2168221" y="234630"/>
                </a:cubicBezTo>
                <a:cubicBezTo>
                  <a:pt x="2147602" y="243020"/>
                  <a:pt x="2145764" y="240171"/>
                  <a:pt x="2162705" y="226082"/>
                </a:cubicBezTo>
                <a:cubicBezTo>
                  <a:pt x="2179647" y="211993"/>
                  <a:pt x="2194461" y="196301"/>
                  <a:pt x="2207149" y="179006"/>
                </a:cubicBezTo>
                <a:cubicBezTo>
                  <a:pt x="2219837" y="161711"/>
                  <a:pt x="2231185" y="141641"/>
                  <a:pt x="2241193" y="118796"/>
                </a:cubicBezTo>
                <a:cubicBezTo>
                  <a:pt x="2218051" y="124116"/>
                  <a:pt x="2202765" y="127589"/>
                  <a:pt x="2195336" y="129213"/>
                </a:cubicBezTo>
                <a:cubicBezTo>
                  <a:pt x="2187907" y="130838"/>
                  <a:pt x="2180658" y="127539"/>
                  <a:pt x="2173588" y="119316"/>
                </a:cubicBezTo>
                <a:cubicBezTo>
                  <a:pt x="2166519" y="111094"/>
                  <a:pt x="2168745" y="107379"/>
                  <a:pt x="2180267" y="108173"/>
                </a:cubicBezTo>
                <a:cubicBezTo>
                  <a:pt x="2191789" y="108967"/>
                  <a:pt x="2213852" y="106771"/>
                  <a:pt x="2246458" y="101587"/>
                </a:cubicBezTo>
                <a:cubicBezTo>
                  <a:pt x="2252337" y="85402"/>
                  <a:pt x="2256820" y="69692"/>
                  <a:pt x="2259909" y="54455"/>
                </a:cubicBezTo>
                <a:cubicBezTo>
                  <a:pt x="2262997" y="39219"/>
                  <a:pt x="2263372" y="27629"/>
                  <a:pt x="2261034" y="19685"/>
                </a:cubicBezTo>
                <a:cubicBezTo>
                  <a:pt x="2259281" y="13728"/>
                  <a:pt x="2260443" y="10585"/>
                  <a:pt x="2264522" y="10257"/>
                </a:cubicBezTo>
                <a:close/>
                <a:moveTo>
                  <a:pt x="7466604" y="10114"/>
                </a:moveTo>
                <a:cubicBezTo>
                  <a:pt x="7471044" y="10114"/>
                  <a:pt x="7477419" y="11928"/>
                  <a:pt x="7485728" y="15555"/>
                </a:cubicBezTo>
                <a:cubicBezTo>
                  <a:pt x="7494038" y="19183"/>
                  <a:pt x="7497008" y="23462"/>
                  <a:pt x="7494640" y="28392"/>
                </a:cubicBezTo>
                <a:cubicBezTo>
                  <a:pt x="7492270" y="33322"/>
                  <a:pt x="7490342" y="45126"/>
                  <a:pt x="7488854" y="63804"/>
                </a:cubicBezTo>
                <a:cubicBezTo>
                  <a:pt x="7497536" y="60976"/>
                  <a:pt x="7506062" y="58322"/>
                  <a:pt x="7514434" y="55841"/>
                </a:cubicBezTo>
                <a:cubicBezTo>
                  <a:pt x="7522806" y="53361"/>
                  <a:pt x="7529974" y="54713"/>
                  <a:pt x="7535940" y="59897"/>
                </a:cubicBezTo>
                <a:cubicBezTo>
                  <a:pt x="7541904" y="65081"/>
                  <a:pt x="7540988" y="69158"/>
                  <a:pt x="7533186" y="72129"/>
                </a:cubicBezTo>
                <a:cubicBezTo>
                  <a:pt x="7525385" y="75099"/>
                  <a:pt x="7510534" y="79499"/>
                  <a:pt x="7488630" y="85328"/>
                </a:cubicBezTo>
                <a:cubicBezTo>
                  <a:pt x="7488010" y="94766"/>
                  <a:pt x="7487700" y="102375"/>
                  <a:pt x="7487700" y="108154"/>
                </a:cubicBezTo>
                <a:cubicBezTo>
                  <a:pt x="7504952" y="105128"/>
                  <a:pt x="7519748" y="101842"/>
                  <a:pt x="7532088" y="98294"/>
                </a:cubicBezTo>
                <a:cubicBezTo>
                  <a:pt x="7544429" y="94747"/>
                  <a:pt x="7553700" y="93823"/>
                  <a:pt x="7559900" y="95523"/>
                </a:cubicBezTo>
                <a:cubicBezTo>
                  <a:pt x="7566102" y="97222"/>
                  <a:pt x="7571184" y="100673"/>
                  <a:pt x="7575146" y="105875"/>
                </a:cubicBezTo>
                <a:cubicBezTo>
                  <a:pt x="7579109" y="111078"/>
                  <a:pt x="7577500" y="113943"/>
                  <a:pt x="7570318" y="114470"/>
                </a:cubicBezTo>
                <a:cubicBezTo>
                  <a:pt x="7563138" y="114997"/>
                  <a:pt x="7550881" y="116417"/>
                  <a:pt x="7533549" y="118730"/>
                </a:cubicBezTo>
                <a:cubicBezTo>
                  <a:pt x="7516217" y="121043"/>
                  <a:pt x="7498596" y="123422"/>
                  <a:pt x="7480687" y="125865"/>
                </a:cubicBezTo>
                <a:cubicBezTo>
                  <a:pt x="7488476" y="130181"/>
                  <a:pt x="7491768" y="134091"/>
                  <a:pt x="7490566" y="137594"/>
                </a:cubicBezTo>
                <a:cubicBezTo>
                  <a:pt x="7489362" y="141098"/>
                  <a:pt x="7488408" y="147240"/>
                  <a:pt x="7487700" y="156021"/>
                </a:cubicBezTo>
                <a:cubicBezTo>
                  <a:pt x="7492352" y="155351"/>
                  <a:pt x="7500456" y="153045"/>
                  <a:pt x="7512016" y="149101"/>
                </a:cubicBezTo>
                <a:cubicBezTo>
                  <a:pt x="7523574" y="145157"/>
                  <a:pt x="7532528" y="146254"/>
                  <a:pt x="7538879" y="152393"/>
                </a:cubicBezTo>
                <a:cubicBezTo>
                  <a:pt x="7545229" y="158533"/>
                  <a:pt x="7542277" y="163221"/>
                  <a:pt x="7530024" y="166458"/>
                </a:cubicBezTo>
                <a:cubicBezTo>
                  <a:pt x="7517770" y="169695"/>
                  <a:pt x="7503582" y="171661"/>
                  <a:pt x="7487458" y="172355"/>
                </a:cubicBezTo>
                <a:cubicBezTo>
                  <a:pt x="7486838" y="183629"/>
                  <a:pt x="7486528" y="194996"/>
                  <a:pt x="7486528" y="206455"/>
                </a:cubicBezTo>
                <a:cubicBezTo>
                  <a:pt x="7494912" y="211342"/>
                  <a:pt x="7506590" y="217431"/>
                  <a:pt x="7521559" y="224724"/>
                </a:cubicBezTo>
                <a:cubicBezTo>
                  <a:pt x="7536528" y="232017"/>
                  <a:pt x="7552676" y="237781"/>
                  <a:pt x="7570002" y="242016"/>
                </a:cubicBezTo>
                <a:cubicBezTo>
                  <a:pt x="7587328" y="246251"/>
                  <a:pt x="7600704" y="249271"/>
                  <a:pt x="7610130" y="251076"/>
                </a:cubicBezTo>
                <a:cubicBezTo>
                  <a:pt x="7619556" y="252880"/>
                  <a:pt x="7619478" y="255606"/>
                  <a:pt x="7609898" y="259252"/>
                </a:cubicBezTo>
                <a:cubicBezTo>
                  <a:pt x="7600317" y="262898"/>
                  <a:pt x="7588786" y="265695"/>
                  <a:pt x="7575304" y="267642"/>
                </a:cubicBezTo>
                <a:cubicBezTo>
                  <a:pt x="7561824" y="269589"/>
                  <a:pt x="7550983" y="269555"/>
                  <a:pt x="7542786" y="267540"/>
                </a:cubicBezTo>
                <a:cubicBezTo>
                  <a:pt x="7534588" y="265525"/>
                  <a:pt x="7525835" y="261280"/>
                  <a:pt x="7516526" y="254806"/>
                </a:cubicBezTo>
                <a:cubicBezTo>
                  <a:pt x="7507218" y="248332"/>
                  <a:pt x="7494332" y="238968"/>
                  <a:pt x="7477868" y="226715"/>
                </a:cubicBezTo>
                <a:cubicBezTo>
                  <a:pt x="7461404" y="214461"/>
                  <a:pt x="7443592" y="199894"/>
                  <a:pt x="7424430" y="183015"/>
                </a:cubicBezTo>
                <a:cubicBezTo>
                  <a:pt x="7413938" y="203156"/>
                  <a:pt x="7402524" y="218799"/>
                  <a:pt x="7390190" y="229942"/>
                </a:cubicBezTo>
                <a:cubicBezTo>
                  <a:pt x="7377856" y="241086"/>
                  <a:pt x="7364539" y="249668"/>
                  <a:pt x="7350239" y="255689"/>
                </a:cubicBezTo>
                <a:cubicBezTo>
                  <a:pt x="7335940" y="261711"/>
                  <a:pt x="7336091" y="258269"/>
                  <a:pt x="7350695" y="245365"/>
                </a:cubicBezTo>
                <a:cubicBezTo>
                  <a:pt x="7365298" y="232460"/>
                  <a:pt x="7377961" y="218538"/>
                  <a:pt x="7388684" y="203600"/>
                </a:cubicBezTo>
                <a:cubicBezTo>
                  <a:pt x="7399406" y="188661"/>
                  <a:pt x="7406502" y="176389"/>
                  <a:pt x="7409975" y="166783"/>
                </a:cubicBezTo>
                <a:cubicBezTo>
                  <a:pt x="7413448" y="157178"/>
                  <a:pt x="7414988" y="149674"/>
                  <a:pt x="7414598" y="144273"/>
                </a:cubicBezTo>
                <a:cubicBezTo>
                  <a:pt x="7414208" y="138872"/>
                  <a:pt x="7419094" y="139058"/>
                  <a:pt x="7429258" y="144831"/>
                </a:cubicBezTo>
                <a:cubicBezTo>
                  <a:pt x="7439422" y="150604"/>
                  <a:pt x="7443024" y="155643"/>
                  <a:pt x="7440066" y="159946"/>
                </a:cubicBezTo>
                <a:cubicBezTo>
                  <a:pt x="7437108" y="164250"/>
                  <a:pt x="7433918" y="168597"/>
                  <a:pt x="7430494" y="172988"/>
                </a:cubicBezTo>
                <a:cubicBezTo>
                  <a:pt x="7434389" y="174600"/>
                  <a:pt x="7439080" y="177366"/>
                  <a:pt x="7444568" y="181285"/>
                </a:cubicBezTo>
                <a:cubicBezTo>
                  <a:pt x="7450056" y="185204"/>
                  <a:pt x="7457383" y="190400"/>
                  <a:pt x="7466548" y="196874"/>
                </a:cubicBezTo>
                <a:lnTo>
                  <a:pt x="7466548" y="151426"/>
                </a:lnTo>
                <a:cubicBezTo>
                  <a:pt x="7466548" y="138689"/>
                  <a:pt x="7465395" y="132097"/>
                  <a:pt x="7463088" y="131651"/>
                </a:cubicBezTo>
                <a:cubicBezTo>
                  <a:pt x="7444050" y="134764"/>
                  <a:pt x="7428910" y="137678"/>
                  <a:pt x="7417668" y="140394"/>
                </a:cubicBezTo>
                <a:cubicBezTo>
                  <a:pt x="7406424" y="143110"/>
                  <a:pt x="7398078" y="145250"/>
                  <a:pt x="7392627" y="146812"/>
                </a:cubicBezTo>
                <a:cubicBezTo>
                  <a:pt x="7387176" y="148375"/>
                  <a:pt x="7380039" y="145910"/>
                  <a:pt x="7371214" y="139418"/>
                </a:cubicBezTo>
                <a:cubicBezTo>
                  <a:pt x="7362390" y="132925"/>
                  <a:pt x="7362750" y="129412"/>
                  <a:pt x="7372294" y="128879"/>
                </a:cubicBezTo>
                <a:cubicBezTo>
                  <a:pt x="7381837" y="128345"/>
                  <a:pt x="7395145" y="126330"/>
                  <a:pt x="7412216" y="122832"/>
                </a:cubicBezTo>
                <a:cubicBezTo>
                  <a:pt x="7429288" y="119335"/>
                  <a:pt x="7447784" y="115453"/>
                  <a:pt x="7467702" y="111187"/>
                </a:cubicBezTo>
                <a:lnTo>
                  <a:pt x="7467702" y="89625"/>
                </a:lnTo>
                <a:cubicBezTo>
                  <a:pt x="7460893" y="90394"/>
                  <a:pt x="7454301" y="90779"/>
                  <a:pt x="7447926" y="90779"/>
                </a:cubicBezTo>
                <a:cubicBezTo>
                  <a:pt x="7441812" y="90779"/>
                  <a:pt x="7436188" y="88909"/>
                  <a:pt x="7431053" y="85170"/>
                </a:cubicBezTo>
                <a:cubicBezTo>
                  <a:pt x="7425918" y="81430"/>
                  <a:pt x="7428486" y="78311"/>
                  <a:pt x="7438754" y="75812"/>
                </a:cubicBezTo>
                <a:cubicBezTo>
                  <a:pt x="7449024" y="73313"/>
                  <a:pt x="7458672" y="71096"/>
                  <a:pt x="7467702" y="69161"/>
                </a:cubicBezTo>
                <a:cubicBezTo>
                  <a:pt x="7467702" y="55779"/>
                  <a:pt x="7467326" y="45349"/>
                  <a:pt x="7466576" y="37870"/>
                </a:cubicBezTo>
                <a:cubicBezTo>
                  <a:pt x="7465826" y="30392"/>
                  <a:pt x="7464077" y="23896"/>
                  <a:pt x="7461330" y="18383"/>
                </a:cubicBezTo>
                <a:cubicBezTo>
                  <a:pt x="7458583" y="12870"/>
                  <a:pt x="7460341" y="10114"/>
                  <a:pt x="7466604" y="10114"/>
                </a:cubicBezTo>
                <a:close/>
                <a:moveTo>
                  <a:pt x="5884515" y="8988"/>
                </a:moveTo>
                <a:cubicBezTo>
                  <a:pt x="5891094" y="9801"/>
                  <a:pt x="5897928" y="11593"/>
                  <a:pt x="5905016" y="14365"/>
                </a:cubicBezTo>
                <a:cubicBezTo>
                  <a:pt x="5912104" y="17137"/>
                  <a:pt x="5914851" y="20420"/>
                  <a:pt x="5913257" y="24215"/>
                </a:cubicBezTo>
                <a:cubicBezTo>
                  <a:pt x="5911664" y="28010"/>
                  <a:pt x="5910495" y="35473"/>
                  <a:pt x="5909751" y="46605"/>
                </a:cubicBezTo>
                <a:cubicBezTo>
                  <a:pt x="5909006" y="57736"/>
                  <a:pt x="5908634" y="72026"/>
                  <a:pt x="5908634" y="89476"/>
                </a:cubicBezTo>
                <a:cubicBezTo>
                  <a:pt x="5910185" y="89576"/>
                  <a:pt x="5914371" y="88627"/>
                  <a:pt x="5921192" y="86630"/>
                </a:cubicBezTo>
                <a:cubicBezTo>
                  <a:pt x="5928013" y="84633"/>
                  <a:pt x="5934242" y="85694"/>
                  <a:pt x="5939879" y="89811"/>
                </a:cubicBezTo>
                <a:cubicBezTo>
                  <a:pt x="5945516" y="93929"/>
                  <a:pt x="5946186" y="97429"/>
                  <a:pt x="5941888" y="100313"/>
                </a:cubicBezTo>
                <a:cubicBezTo>
                  <a:pt x="5937591" y="103196"/>
                  <a:pt x="5932847" y="105240"/>
                  <a:pt x="5927656" y="106443"/>
                </a:cubicBezTo>
                <a:cubicBezTo>
                  <a:pt x="5922466" y="107646"/>
                  <a:pt x="5916125" y="109184"/>
                  <a:pt x="5908634" y="111056"/>
                </a:cubicBezTo>
                <a:lnTo>
                  <a:pt x="5908634" y="136190"/>
                </a:lnTo>
                <a:cubicBezTo>
                  <a:pt x="5914464" y="136190"/>
                  <a:pt x="5921142" y="137300"/>
                  <a:pt x="5928670" y="139520"/>
                </a:cubicBezTo>
                <a:cubicBezTo>
                  <a:pt x="5936198" y="141740"/>
                  <a:pt x="5940384" y="147209"/>
                  <a:pt x="5941228" y="155928"/>
                </a:cubicBezTo>
                <a:cubicBezTo>
                  <a:pt x="5942071" y="164647"/>
                  <a:pt x="5939746" y="169006"/>
                  <a:pt x="5934251" y="169006"/>
                </a:cubicBezTo>
                <a:cubicBezTo>
                  <a:pt x="5930928" y="169006"/>
                  <a:pt x="5926779" y="166721"/>
                  <a:pt x="5921806" y="162151"/>
                </a:cubicBezTo>
                <a:cubicBezTo>
                  <a:pt x="5916832" y="157581"/>
                  <a:pt x="5912442" y="152859"/>
                  <a:pt x="5908634" y="147984"/>
                </a:cubicBezTo>
                <a:lnTo>
                  <a:pt x="5908634" y="215627"/>
                </a:lnTo>
                <a:cubicBezTo>
                  <a:pt x="5908634" y="233697"/>
                  <a:pt x="5907525" y="247758"/>
                  <a:pt x="5905304" y="257810"/>
                </a:cubicBezTo>
                <a:cubicBezTo>
                  <a:pt x="5903084" y="267862"/>
                  <a:pt x="5899949" y="272647"/>
                  <a:pt x="5895900" y="272163"/>
                </a:cubicBezTo>
                <a:cubicBezTo>
                  <a:pt x="5891851" y="271679"/>
                  <a:pt x="5887879" y="267462"/>
                  <a:pt x="5883985" y="259513"/>
                </a:cubicBezTo>
                <a:cubicBezTo>
                  <a:pt x="5880090" y="251563"/>
                  <a:pt x="5879315" y="243746"/>
                  <a:pt x="5881659" y="236063"/>
                </a:cubicBezTo>
                <a:cubicBezTo>
                  <a:pt x="5884003" y="228380"/>
                  <a:pt x="5885560" y="216231"/>
                  <a:pt x="5886329" y="199618"/>
                </a:cubicBezTo>
                <a:cubicBezTo>
                  <a:pt x="5887098" y="183006"/>
                  <a:pt x="5887873" y="163463"/>
                  <a:pt x="5888654" y="140990"/>
                </a:cubicBezTo>
                <a:cubicBezTo>
                  <a:pt x="5882800" y="157993"/>
                  <a:pt x="5873951" y="173012"/>
                  <a:pt x="5862107" y="186047"/>
                </a:cubicBezTo>
                <a:cubicBezTo>
                  <a:pt x="5850263" y="199082"/>
                  <a:pt x="5837522" y="209032"/>
                  <a:pt x="5823886" y="215897"/>
                </a:cubicBezTo>
                <a:cubicBezTo>
                  <a:pt x="5810250" y="222761"/>
                  <a:pt x="5808758" y="220557"/>
                  <a:pt x="5819412" y="209283"/>
                </a:cubicBezTo>
                <a:cubicBezTo>
                  <a:pt x="5830065" y="198009"/>
                  <a:pt x="5841569" y="183495"/>
                  <a:pt x="5853921" y="165741"/>
                </a:cubicBezTo>
                <a:cubicBezTo>
                  <a:pt x="5866274" y="147988"/>
                  <a:pt x="5875520" y="131173"/>
                  <a:pt x="5881659" y="115298"/>
                </a:cubicBezTo>
                <a:cubicBezTo>
                  <a:pt x="5873201" y="117630"/>
                  <a:pt x="5864463" y="119574"/>
                  <a:pt x="5855447" y="121130"/>
                </a:cubicBezTo>
                <a:cubicBezTo>
                  <a:pt x="5846431" y="122687"/>
                  <a:pt x="5837064" y="121667"/>
                  <a:pt x="5827346" y="118070"/>
                </a:cubicBezTo>
                <a:cubicBezTo>
                  <a:pt x="5817629" y="114473"/>
                  <a:pt x="5819666" y="111354"/>
                  <a:pt x="5833458" y="108712"/>
                </a:cubicBezTo>
                <a:cubicBezTo>
                  <a:pt x="5847249" y="106071"/>
                  <a:pt x="5865257" y="101879"/>
                  <a:pt x="5887482" y="96136"/>
                </a:cubicBezTo>
                <a:cubicBezTo>
                  <a:pt x="5887482" y="80224"/>
                  <a:pt x="5887104" y="65031"/>
                  <a:pt x="5886347" y="50558"/>
                </a:cubicBezTo>
                <a:cubicBezTo>
                  <a:pt x="5885591" y="36084"/>
                  <a:pt x="5883452" y="25335"/>
                  <a:pt x="5879929" y="18309"/>
                </a:cubicBezTo>
                <a:cubicBezTo>
                  <a:pt x="5876407" y="11283"/>
                  <a:pt x="5877936" y="8176"/>
                  <a:pt x="5884515" y="8988"/>
                </a:cubicBezTo>
                <a:close/>
                <a:moveTo>
                  <a:pt x="3475816" y="8960"/>
                </a:moveTo>
                <a:cubicBezTo>
                  <a:pt x="3489037" y="8960"/>
                  <a:pt x="3498509" y="13658"/>
                  <a:pt x="3504233" y="23053"/>
                </a:cubicBezTo>
                <a:cubicBezTo>
                  <a:pt x="3509956" y="32447"/>
                  <a:pt x="3519794" y="44509"/>
                  <a:pt x="3533747" y="59236"/>
                </a:cubicBezTo>
                <a:cubicBezTo>
                  <a:pt x="3547700" y="73964"/>
                  <a:pt x="3561172" y="86869"/>
                  <a:pt x="3574163" y="97950"/>
                </a:cubicBezTo>
                <a:cubicBezTo>
                  <a:pt x="3587155" y="109032"/>
                  <a:pt x="3601845" y="118203"/>
                  <a:pt x="3618235" y="125465"/>
                </a:cubicBezTo>
                <a:cubicBezTo>
                  <a:pt x="3634624" y="132726"/>
                  <a:pt x="3638990" y="137517"/>
                  <a:pt x="3631332" y="139836"/>
                </a:cubicBezTo>
                <a:cubicBezTo>
                  <a:pt x="3623673" y="142155"/>
                  <a:pt x="3610880" y="142912"/>
                  <a:pt x="3592953" y="142106"/>
                </a:cubicBezTo>
                <a:cubicBezTo>
                  <a:pt x="3575025" y="141300"/>
                  <a:pt x="3564170" y="138187"/>
                  <a:pt x="3560387" y="132767"/>
                </a:cubicBezTo>
                <a:cubicBezTo>
                  <a:pt x="3556605" y="127347"/>
                  <a:pt x="3549693" y="117472"/>
                  <a:pt x="3539654" y="103141"/>
                </a:cubicBezTo>
                <a:cubicBezTo>
                  <a:pt x="3529614" y="88810"/>
                  <a:pt x="3521236" y="77096"/>
                  <a:pt x="3514520" y="67999"/>
                </a:cubicBezTo>
                <a:cubicBezTo>
                  <a:pt x="3507804" y="58901"/>
                  <a:pt x="3501417" y="50180"/>
                  <a:pt x="3495359" y="41833"/>
                </a:cubicBezTo>
                <a:cubicBezTo>
                  <a:pt x="3489300" y="33486"/>
                  <a:pt x="3484289" y="28234"/>
                  <a:pt x="3480327" y="26076"/>
                </a:cubicBezTo>
                <a:cubicBezTo>
                  <a:pt x="3476364" y="23918"/>
                  <a:pt x="3472811" y="22389"/>
                  <a:pt x="3469667" y="21490"/>
                </a:cubicBezTo>
                <a:cubicBezTo>
                  <a:pt x="3466523" y="20591"/>
                  <a:pt x="3464418" y="18278"/>
                  <a:pt x="3463351" y="14551"/>
                </a:cubicBezTo>
                <a:cubicBezTo>
                  <a:pt x="3462285" y="10824"/>
                  <a:pt x="3466439" y="8960"/>
                  <a:pt x="3475816" y="8960"/>
                </a:cubicBezTo>
                <a:close/>
                <a:moveTo>
                  <a:pt x="7154175" y="7036"/>
                </a:moveTo>
                <a:cubicBezTo>
                  <a:pt x="7155736" y="7037"/>
                  <a:pt x="7157621" y="7347"/>
                  <a:pt x="7159832" y="7965"/>
                </a:cubicBezTo>
                <a:cubicBezTo>
                  <a:pt x="7168675" y="10439"/>
                  <a:pt x="7176287" y="14436"/>
                  <a:pt x="7182668" y="19955"/>
                </a:cubicBezTo>
                <a:cubicBezTo>
                  <a:pt x="7189049" y="25474"/>
                  <a:pt x="7189489" y="30553"/>
                  <a:pt x="7183989" y="35191"/>
                </a:cubicBezTo>
                <a:cubicBezTo>
                  <a:pt x="7178488" y="39830"/>
                  <a:pt x="7172731" y="45343"/>
                  <a:pt x="7166716" y="51730"/>
                </a:cubicBezTo>
                <a:cubicBezTo>
                  <a:pt x="7160700" y="58117"/>
                  <a:pt x="7146245" y="73422"/>
                  <a:pt x="7123350" y="97643"/>
                </a:cubicBezTo>
                <a:cubicBezTo>
                  <a:pt x="7188860" y="87597"/>
                  <a:pt x="7227300" y="80612"/>
                  <a:pt x="7238674" y="76686"/>
                </a:cubicBezTo>
                <a:cubicBezTo>
                  <a:pt x="7250047" y="72761"/>
                  <a:pt x="7259023" y="72907"/>
                  <a:pt x="7265602" y="77124"/>
                </a:cubicBezTo>
                <a:cubicBezTo>
                  <a:pt x="7272182" y="81340"/>
                  <a:pt x="7278330" y="86484"/>
                  <a:pt x="7284048" y="92555"/>
                </a:cubicBezTo>
                <a:cubicBezTo>
                  <a:pt x="7289766" y="98626"/>
                  <a:pt x="7290664" y="103804"/>
                  <a:pt x="7286746" y="108089"/>
                </a:cubicBezTo>
                <a:cubicBezTo>
                  <a:pt x="7282826" y="112374"/>
                  <a:pt x="7280479" y="127586"/>
                  <a:pt x="7279704" y="153724"/>
                </a:cubicBezTo>
                <a:cubicBezTo>
                  <a:pt x="7278929" y="179862"/>
                  <a:pt x="7277757" y="199380"/>
                  <a:pt x="7276188" y="212278"/>
                </a:cubicBezTo>
                <a:cubicBezTo>
                  <a:pt x="7274618" y="225177"/>
                  <a:pt x="7272408" y="235908"/>
                  <a:pt x="7269556" y="244472"/>
                </a:cubicBezTo>
                <a:cubicBezTo>
                  <a:pt x="7266703" y="253035"/>
                  <a:pt x="7260914" y="261081"/>
                  <a:pt x="7252190" y="268610"/>
                </a:cubicBezTo>
                <a:cubicBezTo>
                  <a:pt x="7243464" y="276138"/>
                  <a:pt x="7237927" y="275326"/>
                  <a:pt x="7235576" y="266173"/>
                </a:cubicBezTo>
                <a:cubicBezTo>
                  <a:pt x="7233226" y="257020"/>
                  <a:pt x="7227142" y="246490"/>
                  <a:pt x="7217326" y="234584"/>
                </a:cubicBezTo>
                <a:cubicBezTo>
                  <a:pt x="7207510" y="222678"/>
                  <a:pt x="7206967" y="218529"/>
                  <a:pt x="7215698" y="222138"/>
                </a:cubicBezTo>
                <a:cubicBezTo>
                  <a:pt x="7224430" y="225747"/>
                  <a:pt x="7231574" y="228277"/>
                  <a:pt x="7237130" y="229728"/>
                </a:cubicBezTo>
                <a:cubicBezTo>
                  <a:pt x="7242686" y="231179"/>
                  <a:pt x="7246881" y="226631"/>
                  <a:pt x="7249715" y="216083"/>
                </a:cubicBezTo>
                <a:cubicBezTo>
                  <a:pt x="7252549" y="205534"/>
                  <a:pt x="7254354" y="184937"/>
                  <a:pt x="7255128" y="154291"/>
                </a:cubicBezTo>
                <a:cubicBezTo>
                  <a:pt x="7255904" y="123645"/>
                  <a:pt x="7254490" y="105984"/>
                  <a:pt x="7250887" y="101308"/>
                </a:cubicBezTo>
                <a:cubicBezTo>
                  <a:pt x="7247284" y="96633"/>
                  <a:pt x="7238236" y="95461"/>
                  <a:pt x="7223744" y="97792"/>
                </a:cubicBezTo>
                <a:cubicBezTo>
                  <a:pt x="7209252" y="100124"/>
                  <a:pt x="7164892" y="106957"/>
                  <a:pt x="7090664" y="118293"/>
                </a:cubicBezTo>
                <a:cubicBezTo>
                  <a:pt x="7092971" y="141808"/>
                  <a:pt x="7094903" y="162722"/>
                  <a:pt x="7096459" y="181034"/>
                </a:cubicBezTo>
                <a:cubicBezTo>
                  <a:pt x="7098016" y="199346"/>
                  <a:pt x="7098990" y="212691"/>
                  <a:pt x="7099380" y="221068"/>
                </a:cubicBezTo>
                <a:cubicBezTo>
                  <a:pt x="7099770" y="229446"/>
                  <a:pt x="7098645" y="238429"/>
                  <a:pt x="7096004" y="248016"/>
                </a:cubicBezTo>
                <a:cubicBezTo>
                  <a:pt x="7093362" y="257603"/>
                  <a:pt x="7088872" y="257829"/>
                  <a:pt x="7082534" y="248695"/>
                </a:cubicBezTo>
                <a:cubicBezTo>
                  <a:pt x="7076197" y="239560"/>
                  <a:pt x="7073611" y="231341"/>
                  <a:pt x="7074777" y="224036"/>
                </a:cubicBezTo>
                <a:cubicBezTo>
                  <a:pt x="7075942" y="216731"/>
                  <a:pt x="7075942" y="202669"/>
                  <a:pt x="7074777" y="181852"/>
                </a:cubicBezTo>
                <a:cubicBezTo>
                  <a:pt x="7073611" y="161035"/>
                  <a:pt x="7072092" y="145377"/>
                  <a:pt x="7070219" y="134878"/>
                </a:cubicBezTo>
                <a:cubicBezTo>
                  <a:pt x="7068346" y="124380"/>
                  <a:pt x="7065426" y="115549"/>
                  <a:pt x="7061456" y="108387"/>
                </a:cubicBezTo>
                <a:cubicBezTo>
                  <a:pt x="7057488" y="101225"/>
                  <a:pt x="7058784" y="98053"/>
                  <a:pt x="7065345" y="98871"/>
                </a:cubicBezTo>
                <a:cubicBezTo>
                  <a:pt x="7071906" y="99690"/>
                  <a:pt x="7077028" y="100468"/>
                  <a:pt x="7080712" y="101206"/>
                </a:cubicBezTo>
                <a:cubicBezTo>
                  <a:pt x="7084395" y="101944"/>
                  <a:pt x="7092754" y="101649"/>
                  <a:pt x="7105789" y="100322"/>
                </a:cubicBezTo>
                <a:cubicBezTo>
                  <a:pt x="7121428" y="80975"/>
                  <a:pt x="7132913" y="63831"/>
                  <a:pt x="7140242" y="48893"/>
                </a:cubicBezTo>
                <a:cubicBezTo>
                  <a:pt x="7147572" y="33954"/>
                  <a:pt x="7150459" y="22780"/>
                  <a:pt x="7148902" y="15369"/>
                </a:cubicBezTo>
                <a:cubicBezTo>
                  <a:pt x="7147735" y="9811"/>
                  <a:pt x="7149492" y="7034"/>
                  <a:pt x="7154175" y="7036"/>
                </a:cubicBezTo>
                <a:close/>
                <a:moveTo>
                  <a:pt x="4087125" y="7036"/>
                </a:moveTo>
                <a:cubicBezTo>
                  <a:pt x="4088686" y="7037"/>
                  <a:pt x="4090572" y="7347"/>
                  <a:pt x="4092783" y="7965"/>
                </a:cubicBezTo>
                <a:cubicBezTo>
                  <a:pt x="4101625" y="10439"/>
                  <a:pt x="4109237" y="14436"/>
                  <a:pt x="4115618" y="19955"/>
                </a:cubicBezTo>
                <a:cubicBezTo>
                  <a:pt x="4121999" y="25474"/>
                  <a:pt x="4122440" y="30553"/>
                  <a:pt x="4116939" y="35191"/>
                </a:cubicBezTo>
                <a:cubicBezTo>
                  <a:pt x="4111439" y="39830"/>
                  <a:pt x="4105681" y="45343"/>
                  <a:pt x="4099666" y="51730"/>
                </a:cubicBezTo>
                <a:cubicBezTo>
                  <a:pt x="4093651" y="58117"/>
                  <a:pt x="4079196" y="73422"/>
                  <a:pt x="4056301" y="97643"/>
                </a:cubicBezTo>
                <a:cubicBezTo>
                  <a:pt x="4121810" y="87597"/>
                  <a:pt x="4160252" y="80612"/>
                  <a:pt x="4171624" y="76686"/>
                </a:cubicBezTo>
                <a:cubicBezTo>
                  <a:pt x="4182997" y="72761"/>
                  <a:pt x="4191973" y="72907"/>
                  <a:pt x="4198553" y="77124"/>
                </a:cubicBezTo>
                <a:cubicBezTo>
                  <a:pt x="4205132" y="81340"/>
                  <a:pt x="4211281" y="86484"/>
                  <a:pt x="4216998" y="92555"/>
                </a:cubicBezTo>
                <a:cubicBezTo>
                  <a:pt x="4222716" y="98626"/>
                  <a:pt x="4223615" y="103804"/>
                  <a:pt x="4219696" y="108089"/>
                </a:cubicBezTo>
                <a:cubicBezTo>
                  <a:pt x="4215777" y="112374"/>
                  <a:pt x="4213430" y="127586"/>
                  <a:pt x="4212654" y="153724"/>
                </a:cubicBezTo>
                <a:cubicBezTo>
                  <a:pt x="4211879" y="179862"/>
                  <a:pt x="4210707" y="199380"/>
                  <a:pt x="4209138" y="212278"/>
                </a:cubicBezTo>
                <a:cubicBezTo>
                  <a:pt x="4207570" y="225177"/>
                  <a:pt x="4205359" y="235908"/>
                  <a:pt x="4202506" y="244472"/>
                </a:cubicBezTo>
                <a:cubicBezTo>
                  <a:pt x="4199654" y="253035"/>
                  <a:pt x="4193865" y="261081"/>
                  <a:pt x="4185140" y="268610"/>
                </a:cubicBezTo>
                <a:cubicBezTo>
                  <a:pt x="4176415" y="276138"/>
                  <a:pt x="4170877" y="275326"/>
                  <a:pt x="4168527" y="266173"/>
                </a:cubicBezTo>
                <a:cubicBezTo>
                  <a:pt x="4166177" y="257020"/>
                  <a:pt x="4160093" y="246490"/>
                  <a:pt x="4150277" y="234584"/>
                </a:cubicBezTo>
                <a:cubicBezTo>
                  <a:pt x="4140460" y="222678"/>
                  <a:pt x="4139918" y="218529"/>
                  <a:pt x="4148649" y="222138"/>
                </a:cubicBezTo>
                <a:cubicBezTo>
                  <a:pt x="4157380" y="225747"/>
                  <a:pt x="4164524" y="228277"/>
                  <a:pt x="4170080" y="229728"/>
                </a:cubicBezTo>
                <a:cubicBezTo>
                  <a:pt x="4175637" y="231179"/>
                  <a:pt x="4179832" y="226631"/>
                  <a:pt x="4182666" y="216083"/>
                </a:cubicBezTo>
                <a:cubicBezTo>
                  <a:pt x="4185499" y="205534"/>
                  <a:pt x="4187304" y="184937"/>
                  <a:pt x="4188079" y="154291"/>
                </a:cubicBezTo>
                <a:cubicBezTo>
                  <a:pt x="4188854" y="123645"/>
                  <a:pt x="4187441" y="105984"/>
                  <a:pt x="4183838" y="101308"/>
                </a:cubicBezTo>
                <a:cubicBezTo>
                  <a:pt x="4180235" y="96633"/>
                  <a:pt x="4171187" y="95461"/>
                  <a:pt x="4156695" y="97792"/>
                </a:cubicBezTo>
                <a:cubicBezTo>
                  <a:pt x="4142203" y="100124"/>
                  <a:pt x="4097843" y="106957"/>
                  <a:pt x="4023615" y="118293"/>
                </a:cubicBezTo>
                <a:cubicBezTo>
                  <a:pt x="4025922" y="141808"/>
                  <a:pt x="4027853" y="162722"/>
                  <a:pt x="4029410" y="181034"/>
                </a:cubicBezTo>
                <a:cubicBezTo>
                  <a:pt x="4030966" y="199346"/>
                  <a:pt x="4031940" y="212691"/>
                  <a:pt x="4032330" y="221068"/>
                </a:cubicBezTo>
                <a:cubicBezTo>
                  <a:pt x="4032721" y="229446"/>
                  <a:pt x="4031596" y="238429"/>
                  <a:pt x="4028954" y="248016"/>
                </a:cubicBezTo>
                <a:cubicBezTo>
                  <a:pt x="4026312" y="257603"/>
                  <a:pt x="4021823" y="257829"/>
                  <a:pt x="4015485" y="248695"/>
                </a:cubicBezTo>
                <a:cubicBezTo>
                  <a:pt x="4009147" y="239560"/>
                  <a:pt x="4006561" y="231341"/>
                  <a:pt x="4007727" y="224036"/>
                </a:cubicBezTo>
                <a:cubicBezTo>
                  <a:pt x="4008893" y="216731"/>
                  <a:pt x="4008893" y="202669"/>
                  <a:pt x="4007727" y="181852"/>
                </a:cubicBezTo>
                <a:cubicBezTo>
                  <a:pt x="4006561" y="161035"/>
                  <a:pt x="4005042" y="145377"/>
                  <a:pt x="4003169" y="134878"/>
                </a:cubicBezTo>
                <a:cubicBezTo>
                  <a:pt x="4001297" y="124380"/>
                  <a:pt x="3998376" y="115549"/>
                  <a:pt x="3994407" y="108387"/>
                </a:cubicBezTo>
                <a:cubicBezTo>
                  <a:pt x="3990438" y="101225"/>
                  <a:pt x="3991734" y="98053"/>
                  <a:pt x="3998295" y="98871"/>
                </a:cubicBezTo>
                <a:cubicBezTo>
                  <a:pt x="4004856" y="99690"/>
                  <a:pt x="4009978" y="100468"/>
                  <a:pt x="4013662" y="101206"/>
                </a:cubicBezTo>
                <a:cubicBezTo>
                  <a:pt x="4017345" y="101944"/>
                  <a:pt x="4025704" y="101649"/>
                  <a:pt x="4038739" y="100322"/>
                </a:cubicBezTo>
                <a:cubicBezTo>
                  <a:pt x="4054379" y="80975"/>
                  <a:pt x="4065863" y="63831"/>
                  <a:pt x="4073193" y="48893"/>
                </a:cubicBezTo>
                <a:cubicBezTo>
                  <a:pt x="4080523" y="33954"/>
                  <a:pt x="4083410" y="22780"/>
                  <a:pt x="4081853" y="15369"/>
                </a:cubicBezTo>
                <a:cubicBezTo>
                  <a:pt x="4080686" y="9811"/>
                  <a:pt x="4082443" y="7034"/>
                  <a:pt x="4087125" y="7036"/>
                </a:cubicBezTo>
                <a:close/>
                <a:moveTo>
                  <a:pt x="5618071" y="6240"/>
                </a:moveTo>
                <a:cubicBezTo>
                  <a:pt x="5619547" y="6314"/>
                  <a:pt x="5621350" y="6712"/>
                  <a:pt x="5623480" y="7435"/>
                </a:cubicBezTo>
                <a:cubicBezTo>
                  <a:pt x="5632000" y="10325"/>
                  <a:pt x="5639225" y="14262"/>
                  <a:pt x="5645153" y="19248"/>
                </a:cubicBezTo>
                <a:cubicBezTo>
                  <a:pt x="5651081" y="24234"/>
                  <a:pt x="5652541" y="28444"/>
                  <a:pt x="5649534" y="31880"/>
                </a:cubicBezTo>
                <a:cubicBezTo>
                  <a:pt x="5646526" y="35315"/>
                  <a:pt x="5643745" y="38633"/>
                  <a:pt x="5641190" y="41833"/>
                </a:cubicBezTo>
                <a:cubicBezTo>
                  <a:pt x="5667979" y="69676"/>
                  <a:pt x="5686757" y="88211"/>
                  <a:pt x="5697522" y="97439"/>
                </a:cubicBezTo>
                <a:cubicBezTo>
                  <a:pt x="5708287" y="106666"/>
                  <a:pt x="5719374" y="114517"/>
                  <a:pt x="5730785" y="120991"/>
                </a:cubicBezTo>
                <a:cubicBezTo>
                  <a:pt x="5742195" y="127465"/>
                  <a:pt x="5755214" y="133418"/>
                  <a:pt x="5769843" y="138850"/>
                </a:cubicBezTo>
                <a:cubicBezTo>
                  <a:pt x="5784472" y="144282"/>
                  <a:pt x="5785606" y="148332"/>
                  <a:pt x="5773247" y="150998"/>
                </a:cubicBezTo>
                <a:cubicBezTo>
                  <a:pt x="5760888" y="153665"/>
                  <a:pt x="5747333" y="154592"/>
                  <a:pt x="5732580" y="153779"/>
                </a:cubicBezTo>
                <a:cubicBezTo>
                  <a:pt x="5717827" y="152967"/>
                  <a:pt x="5707447" y="148698"/>
                  <a:pt x="5701438" y="140971"/>
                </a:cubicBezTo>
                <a:cubicBezTo>
                  <a:pt x="5695429" y="133244"/>
                  <a:pt x="5687138" y="122392"/>
                  <a:pt x="5676565" y="108415"/>
                </a:cubicBezTo>
                <a:cubicBezTo>
                  <a:pt x="5665992" y="94437"/>
                  <a:pt x="5651652" y="75722"/>
                  <a:pt x="5633544" y="52269"/>
                </a:cubicBezTo>
                <a:cubicBezTo>
                  <a:pt x="5625024" y="69905"/>
                  <a:pt x="5615868" y="85576"/>
                  <a:pt x="5606076" y="99280"/>
                </a:cubicBezTo>
                <a:cubicBezTo>
                  <a:pt x="5596284" y="112985"/>
                  <a:pt x="5584279" y="127341"/>
                  <a:pt x="5570060" y="142348"/>
                </a:cubicBezTo>
                <a:cubicBezTo>
                  <a:pt x="5555840" y="157354"/>
                  <a:pt x="5539215" y="169245"/>
                  <a:pt x="5520184" y="178020"/>
                </a:cubicBezTo>
                <a:cubicBezTo>
                  <a:pt x="5501152" y="186794"/>
                  <a:pt x="5498929" y="184540"/>
                  <a:pt x="5513514" y="171257"/>
                </a:cubicBezTo>
                <a:cubicBezTo>
                  <a:pt x="5528099" y="157975"/>
                  <a:pt x="5541996" y="143755"/>
                  <a:pt x="5555205" y="128600"/>
                </a:cubicBezTo>
                <a:cubicBezTo>
                  <a:pt x="5568413" y="113444"/>
                  <a:pt x="5579615" y="98778"/>
                  <a:pt x="5588812" y="84602"/>
                </a:cubicBezTo>
                <a:cubicBezTo>
                  <a:pt x="5598009" y="70426"/>
                  <a:pt x="5604929" y="57038"/>
                  <a:pt x="5609574" y="44437"/>
                </a:cubicBezTo>
                <a:cubicBezTo>
                  <a:pt x="5614218" y="31836"/>
                  <a:pt x="5615567" y="21797"/>
                  <a:pt x="5613620" y="14318"/>
                </a:cubicBezTo>
                <a:cubicBezTo>
                  <a:pt x="5612159" y="8709"/>
                  <a:pt x="5613643" y="6016"/>
                  <a:pt x="5618071" y="6240"/>
                </a:cubicBezTo>
                <a:close/>
                <a:moveTo>
                  <a:pt x="407896" y="6240"/>
                </a:moveTo>
                <a:cubicBezTo>
                  <a:pt x="409372" y="6314"/>
                  <a:pt x="411175" y="6712"/>
                  <a:pt x="413305" y="7435"/>
                </a:cubicBezTo>
                <a:cubicBezTo>
                  <a:pt x="421825" y="10325"/>
                  <a:pt x="429050" y="14262"/>
                  <a:pt x="434978" y="19248"/>
                </a:cubicBezTo>
                <a:cubicBezTo>
                  <a:pt x="440906" y="24234"/>
                  <a:pt x="442367" y="28444"/>
                  <a:pt x="439359" y="31880"/>
                </a:cubicBezTo>
                <a:cubicBezTo>
                  <a:pt x="436352" y="35315"/>
                  <a:pt x="433570" y="38633"/>
                  <a:pt x="431015" y="41833"/>
                </a:cubicBezTo>
                <a:cubicBezTo>
                  <a:pt x="457805" y="69676"/>
                  <a:pt x="476582" y="88211"/>
                  <a:pt x="487347" y="97439"/>
                </a:cubicBezTo>
                <a:cubicBezTo>
                  <a:pt x="498112" y="106666"/>
                  <a:pt x="509200" y="114517"/>
                  <a:pt x="520610" y="120991"/>
                </a:cubicBezTo>
                <a:cubicBezTo>
                  <a:pt x="532020" y="127465"/>
                  <a:pt x="545040" y="133418"/>
                  <a:pt x="559668" y="138850"/>
                </a:cubicBezTo>
                <a:cubicBezTo>
                  <a:pt x="574297" y="144282"/>
                  <a:pt x="575431" y="148332"/>
                  <a:pt x="563072" y="150998"/>
                </a:cubicBezTo>
                <a:cubicBezTo>
                  <a:pt x="550714" y="153665"/>
                  <a:pt x="537158" y="154592"/>
                  <a:pt x="522405" y="153779"/>
                </a:cubicBezTo>
                <a:cubicBezTo>
                  <a:pt x="507653" y="152967"/>
                  <a:pt x="497272" y="148698"/>
                  <a:pt x="491263" y="140971"/>
                </a:cubicBezTo>
                <a:cubicBezTo>
                  <a:pt x="485254" y="133244"/>
                  <a:pt x="476963" y="122392"/>
                  <a:pt x="466390" y="108415"/>
                </a:cubicBezTo>
                <a:cubicBezTo>
                  <a:pt x="455817" y="94437"/>
                  <a:pt x="441477" y="75722"/>
                  <a:pt x="423370" y="52269"/>
                </a:cubicBezTo>
                <a:cubicBezTo>
                  <a:pt x="414849" y="69905"/>
                  <a:pt x="405693" y="85576"/>
                  <a:pt x="395901" y="99280"/>
                </a:cubicBezTo>
                <a:cubicBezTo>
                  <a:pt x="386110" y="112985"/>
                  <a:pt x="374104" y="127341"/>
                  <a:pt x="359885" y="142348"/>
                </a:cubicBezTo>
                <a:cubicBezTo>
                  <a:pt x="345666" y="157354"/>
                  <a:pt x="329040" y="169245"/>
                  <a:pt x="310009" y="178020"/>
                </a:cubicBezTo>
                <a:cubicBezTo>
                  <a:pt x="290978" y="186794"/>
                  <a:pt x="288755" y="184540"/>
                  <a:pt x="303339" y="171257"/>
                </a:cubicBezTo>
                <a:cubicBezTo>
                  <a:pt x="317925" y="157975"/>
                  <a:pt x="331822" y="143755"/>
                  <a:pt x="345030" y="128600"/>
                </a:cubicBezTo>
                <a:cubicBezTo>
                  <a:pt x="358239" y="113444"/>
                  <a:pt x="369441" y="98778"/>
                  <a:pt x="378637" y="84602"/>
                </a:cubicBezTo>
                <a:cubicBezTo>
                  <a:pt x="387834" y="70426"/>
                  <a:pt x="394754" y="57038"/>
                  <a:pt x="399399" y="44437"/>
                </a:cubicBezTo>
                <a:cubicBezTo>
                  <a:pt x="404043" y="31836"/>
                  <a:pt x="405392" y="21797"/>
                  <a:pt x="403445" y="14318"/>
                </a:cubicBezTo>
                <a:cubicBezTo>
                  <a:pt x="401985" y="8709"/>
                  <a:pt x="403468" y="6016"/>
                  <a:pt x="407896" y="6240"/>
                </a:cubicBezTo>
                <a:close/>
                <a:moveTo>
                  <a:pt x="4396349" y="4278"/>
                </a:moveTo>
                <a:cubicBezTo>
                  <a:pt x="4397855" y="4409"/>
                  <a:pt x="4399677" y="4888"/>
                  <a:pt x="4401815" y="5714"/>
                </a:cubicBezTo>
                <a:cubicBezTo>
                  <a:pt x="4410366" y="9019"/>
                  <a:pt x="4417200" y="13007"/>
                  <a:pt x="4422316" y="17676"/>
                </a:cubicBezTo>
                <a:cubicBezTo>
                  <a:pt x="4427432" y="22346"/>
                  <a:pt x="4427724" y="26733"/>
                  <a:pt x="4423190" y="30838"/>
                </a:cubicBezTo>
                <a:cubicBezTo>
                  <a:pt x="4418657" y="34943"/>
                  <a:pt x="4411194" y="46316"/>
                  <a:pt x="4400801" y="64957"/>
                </a:cubicBezTo>
                <a:cubicBezTo>
                  <a:pt x="4418276" y="61844"/>
                  <a:pt x="4430719" y="59751"/>
                  <a:pt x="4438129" y="58678"/>
                </a:cubicBezTo>
                <a:cubicBezTo>
                  <a:pt x="4445539" y="57605"/>
                  <a:pt x="4453976" y="55857"/>
                  <a:pt x="4463439" y="53432"/>
                </a:cubicBezTo>
                <a:cubicBezTo>
                  <a:pt x="4472902" y="51007"/>
                  <a:pt x="4481950" y="53748"/>
                  <a:pt x="4490582" y="61655"/>
                </a:cubicBezTo>
                <a:cubicBezTo>
                  <a:pt x="4499214" y="69561"/>
                  <a:pt x="4494817" y="74643"/>
                  <a:pt x="4477392" y="76900"/>
                </a:cubicBezTo>
                <a:cubicBezTo>
                  <a:pt x="4459966" y="79158"/>
                  <a:pt x="4443921" y="81058"/>
                  <a:pt x="4429255" y="82602"/>
                </a:cubicBezTo>
                <a:cubicBezTo>
                  <a:pt x="4414589" y="84146"/>
                  <a:pt x="4401905" y="85272"/>
                  <a:pt x="4391202" y="85979"/>
                </a:cubicBezTo>
                <a:cubicBezTo>
                  <a:pt x="4377882" y="108923"/>
                  <a:pt x="4368174" y="124228"/>
                  <a:pt x="4362078" y="131892"/>
                </a:cubicBezTo>
                <a:cubicBezTo>
                  <a:pt x="4355982" y="139557"/>
                  <a:pt x="4353362" y="143547"/>
                  <a:pt x="4354218" y="143864"/>
                </a:cubicBezTo>
                <a:cubicBezTo>
                  <a:pt x="4355074" y="144180"/>
                  <a:pt x="4371333" y="141814"/>
                  <a:pt x="4402996" y="136767"/>
                </a:cubicBezTo>
                <a:cubicBezTo>
                  <a:pt x="4402227" y="121450"/>
                  <a:pt x="4400479" y="110129"/>
                  <a:pt x="4397750" y="102806"/>
                </a:cubicBezTo>
                <a:cubicBezTo>
                  <a:pt x="4395021" y="95482"/>
                  <a:pt x="4397251" y="92847"/>
                  <a:pt x="4404438" y="94899"/>
                </a:cubicBezTo>
                <a:cubicBezTo>
                  <a:pt x="4411625" y="96952"/>
                  <a:pt x="4418264" y="99622"/>
                  <a:pt x="4424353" y="102908"/>
                </a:cubicBezTo>
                <a:cubicBezTo>
                  <a:pt x="4430443" y="106195"/>
                  <a:pt x="4432297" y="109506"/>
                  <a:pt x="4429916" y="112842"/>
                </a:cubicBezTo>
                <a:cubicBezTo>
                  <a:pt x="4427534" y="116179"/>
                  <a:pt x="4426003" y="122789"/>
                  <a:pt x="4425321" y="132674"/>
                </a:cubicBezTo>
                <a:cubicBezTo>
                  <a:pt x="4440141" y="131210"/>
                  <a:pt x="4453412" y="128897"/>
                  <a:pt x="4465132" y="125735"/>
                </a:cubicBezTo>
                <a:cubicBezTo>
                  <a:pt x="4476852" y="122572"/>
                  <a:pt x="4486377" y="125880"/>
                  <a:pt x="4493707" y="135660"/>
                </a:cubicBezTo>
                <a:cubicBezTo>
                  <a:pt x="4501037" y="145439"/>
                  <a:pt x="4497924" y="150133"/>
                  <a:pt x="4484368" y="149742"/>
                </a:cubicBezTo>
                <a:cubicBezTo>
                  <a:pt x="4470812" y="149352"/>
                  <a:pt x="4451130" y="150595"/>
                  <a:pt x="4425321" y="153472"/>
                </a:cubicBezTo>
                <a:cubicBezTo>
                  <a:pt x="4426089" y="193718"/>
                  <a:pt x="4426474" y="218324"/>
                  <a:pt x="4426474" y="227291"/>
                </a:cubicBezTo>
                <a:cubicBezTo>
                  <a:pt x="4426474" y="237771"/>
                  <a:pt x="4425209" y="246394"/>
                  <a:pt x="4422679" y="253159"/>
                </a:cubicBezTo>
                <a:cubicBezTo>
                  <a:pt x="4420149" y="259925"/>
                  <a:pt x="4415609" y="265878"/>
                  <a:pt x="4409061" y="271019"/>
                </a:cubicBezTo>
                <a:cubicBezTo>
                  <a:pt x="4402513" y="276160"/>
                  <a:pt x="4397834" y="275425"/>
                  <a:pt x="4395025" y="268814"/>
                </a:cubicBezTo>
                <a:cubicBezTo>
                  <a:pt x="4392216" y="262204"/>
                  <a:pt x="4384864" y="254400"/>
                  <a:pt x="4372970" y="245402"/>
                </a:cubicBezTo>
                <a:cubicBezTo>
                  <a:pt x="4361076" y="236404"/>
                  <a:pt x="4360602" y="232683"/>
                  <a:pt x="4371547" y="234240"/>
                </a:cubicBezTo>
                <a:cubicBezTo>
                  <a:pt x="4382492" y="235796"/>
                  <a:pt x="4390299" y="236453"/>
                  <a:pt x="4394969" y="236212"/>
                </a:cubicBezTo>
                <a:cubicBezTo>
                  <a:pt x="4399638" y="235970"/>
                  <a:pt x="4402339" y="231666"/>
                  <a:pt x="4403071" y="223301"/>
                </a:cubicBezTo>
                <a:cubicBezTo>
                  <a:pt x="4403802" y="214935"/>
                  <a:pt x="4404168" y="192552"/>
                  <a:pt x="4404168" y="156151"/>
                </a:cubicBezTo>
                <a:cubicBezTo>
                  <a:pt x="4377975" y="160827"/>
                  <a:pt x="4361356" y="164098"/>
                  <a:pt x="4354311" y="165965"/>
                </a:cubicBezTo>
                <a:cubicBezTo>
                  <a:pt x="4347266" y="167831"/>
                  <a:pt x="4339611" y="169971"/>
                  <a:pt x="4331345" y="172383"/>
                </a:cubicBezTo>
                <a:cubicBezTo>
                  <a:pt x="4323079" y="174795"/>
                  <a:pt x="4319150" y="170966"/>
                  <a:pt x="4319560" y="160895"/>
                </a:cubicBezTo>
                <a:cubicBezTo>
                  <a:pt x="4319969" y="150825"/>
                  <a:pt x="4323739" y="143411"/>
                  <a:pt x="4330870" y="138655"/>
                </a:cubicBezTo>
                <a:cubicBezTo>
                  <a:pt x="4338002" y="133898"/>
                  <a:pt x="4349982" y="117165"/>
                  <a:pt x="4366812" y="88453"/>
                </a:cubicBezTo>
                <a:cubicBezTo>
                  <a:pt x="4353939" y="90785"/>
                  <a:pt x="4345756" y="92341"/>
                  <a:pt x="4342265" y="93123"/>
                </a:cubicBezTo>
                <a:cubicBezTo>
                  <a:pt x="4338774" y="93904"/>
                  <a:pt x="4333748" y="94295"/>
                  <a:pt x="4327187" y="94295"/>
                </a:cubicBezTo>
                <a:cubicBezTo>
                  <a:pt x="4320825" y="94295"/>
                  <a:pt x="4314357" y="90574"/>
                  <a:pt x="4307783" y="83133"/>
                </a:cubicBezTo>
                <a:cubicBezTo>
                  <a:pt x="4301210" y="75691"/>
                  <a:pt x="4302745" y="72367"/>
                  <a:pt x="4312388" y="73161"/>
                </a:cubicBezTo>
                <a:cubicBezTo>
                  <a:pt x="4322031" y="73955"/>
                  <a:pt x="4342436" y="72498"/>
                  <a:pt x="4373603" y="68789"/>
                </a:cubicBezTo>
                <a:cubicBezTo>
                  <a:pt x="4378539" y="60331"/>
                  <a:pt x="4383115" y="50787"/>
                  <a:pt x="4387332" y="40158"/>
                </a:cubicBezTo>
                <a:cubicBezTo>
                  <a:pt x="4391549" y="29530"/>
                  <a:pt x="4392879" y="20305"/>
                  <a:pt x="4391323" y="12486"/>
                </a:cubicBezTo>
                <a:cubicBezTo>
                  <a:pt x="4390155" y="6621"/>
                  <a:pt x="4391831" y="3885"/>
                  <a:pt x="4396349" y="4278"/>
                </a:cubicBezTo>
                <a:close/>
                <a:moveTo>
                  <a:pt x="1090510" y="310"/>
                </a:moveTo>
                <a:cubicBezTo>
                  <a:pt x="1096501" y="1562"/>
                  <a:pt x="1103722" y="5013"/>
                  <a:pt x="1112174" y="10663"/>
                </a:cubicBezTo>
                <a:cubicBezTo>
                  <a:pt x="1120626" y="16312"/>
                  <a:pt x="1123488" y="20057"/>
                  <a:pt x="1120759" y="21899"/>
                </a:cubicBezTo>
                <a:cubicBezTo>
                  <a:pt x="1118031" y="23741"/>
                  <a:pt x="1114555" y="27930"/>
                  <a:pt x="1110332" y="34466"/>
                </a:cubicBezTo>
                <a:cubicBezTo>
                  <a:pt x="1106109" y="41002"/>
                  <a:pt x="1101148" y="48446"/>
                  <a:pt x="1095449" y="56799"/>
                </a:cubicBezTo>
                <a:cubicBezTo>
                  <a:pt x="1089751" y="65152"/>
                  <a:pt x="1085543" y="70209"/>
                  <a:pt x="1082827" y="71970"/>
                </a:cubicBezTo>
                <a:cubicBezTo>
                  <a:pt x="1103973" y="70482"/>
                  <a:pt x="1118896" y="68358"/>
                  <a:pt x="1127596" y="65599"/>
                </a:cubicBezTo>
                <a:cubicBezTo>
                  <a:pt x="1136296" y="62839"/>
                  <a:pt x="1144318" y="63971"/>
                  <a:pt x="1151660" y="68994"/>
                </a:cubicBezTo>
                <a:cubicBezTo>
                  <a:pt x="1159002" y="74017"/>
                  <a:pt x="1165516" y="80327"/>
                  <a:pt x="1171203" y="87923"/>
                </a:cubicBezTo>
                <a:cubicBezTo>
                  <a:pt x="1176889" y="95519"/>
                  <a:pt x="1174859" y="100021"/>
                  <a:pt x="1165110" y="101429"/>
                </a:cubicBezTo>
                <a:cubicBezTo>
                  <a:pt x="1155362" y="102837"/>
                  <a:pt x="1143663" y="107252"/>
                  <a:pt x="1130015" y="114675"/>
                </a:cubicBezTo>
                <a:cubicBezTo>
                  <a:pt x="1116366" y="122098"/>
                  <a:pt x="1110940" y="122547"/>
                  <a:pt x="1113737" y="116024"/>
                </a:cubicBezTo>
                <a:cubicBezTo>
                  <a:pt x="1116533" y="109500"/>
                  <a:pt x="1119842" y="103100"/>
                  <a:pt x="1123662" y="96825"/>
                </a:cubicBezTo>
                <a:cubicBezTo>
                  <a:pt x="1127481" y="90549"/>
                  <a:pt x="1129041" y="86807"/>
                  <a:pt x="1128341" y="85598"/>
                </a:cubicBezTo>
                <a:cubicBezTo>
                  <a:pt x="1127640" y="84388"/>
                  <a:pt x="1120583" y="84360"/>
                  <a:pt x="1107169" y="85514"/>
                </a:cubicBezTo>
                <a:cubicBezTo>
                  <a:pt x="1093756" y="86667"/>
                  <a:pt x="1077081" y="88611"/>
                  <a:pt x="1057145" y="91346"/>
                </a:cubicBezTo>
                <a:cubicBezTo>
                  <a:pt x="1037208" y="94081"/>
                  <a:pt x="1018204" y="96812"/>
                  <a:pt x="1000134" y="99541"/>
                </a:cubicBezTo>
                <a:cubicBezTo>
                  <a:pt x="982064" y="102269"/>
                  <a:pt x="971200" y="103243"/>
                  <a:pt x="967541" y="102462"/>
                </a:cubicBezTo>
                <a:cubicBezTo>
                  <a:pt x="964056" y="116638"/>
                  <a:pt x="958456" y="128352"/>
                  <a:pt x="950742" y="137604"/>
                </a:cubicBezTo>
                <a:cubicBezTo>
                  <a:pt x="943028" y="146856"/>
                  <a:pt x="937409" y="146986"/>
                  <a:pt x="933887" y="137994"/>
                </a:cubicBezTo>
                <a:cubicBezTo>
                  <a:pt x="930365" y="129003"/>
                  <a:pt x="930768" y="121291"/>
                  <a:pt x="935096" y="114861"/>
                </a:cubicBezTo>
                <a:cubicBezTo>
                  <a:pt x="939425" y="108430"/>
                  <a:pt x="942925" y="101801"/>
                  <a:pt x="945598" y="94974"/>
                </a:cubicBezTo>
                <a:cubicBezTo>
                  <a:pt x="948271" y="88146"/>
                  <a:pt x="950271" y="82605"/>
                  <a:pt x="951598" y="78351"/>
                </a:cubicBezTo>
                <a:cubicBezTo>
                  <a:pt x="952925" y="74097"/>
                  <a:pt x="955867" y="74032"/>
                  <a:pt x="960425" y="78156"/>
                </a:cubicBezTo>
                <a:cubicBezTo>
                  <a:pt x="964983" y="82280"/>
                  <a:pt x="967262" y="85278"/>
                  <a:pt x="967262" y="87151"/>
                </a:cubicBezTo>
                <a:cubicBezTo>
                  <a:pt x="976030" y="87213"/>
                  <a:pt x="987661" y="86264"/>
                  <a:pt x="1002153" y="84305"/>
                </a:cubicBezTo>
                <a:cubicBezTo>
                  <a:pt x="1016645" y="82345"/>
                  <a:pt x="1037961" y="79511"/>
                  <a:pt x="1066102" y="75803"/>
                </a:cubicBezTo>
                <a:cubicBezTo>
                  <a:pt x="1072539" y="63636"/>
                  <a:pt x="1077692" y="50877"/>
                  <a:pt x="1081562" y="37526"/>
                </a:cubicBezTo>
                <a:cubicBezTo>
                  <a:pt x="1085431" y="24175"/>
                  <a:pt x="1086393" y="14321"/>
                  <a:pt x="1084445" y="7965"/>
                </a:cubicBezTo>
                <a:cubicBezTo>
                  <a:pt x="1082498" y="1609"/>
                  <a:pt x="1084520" y="-943"/>
                  <a:pt x="1090510" y="3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2818329" y="4563947"/>
            <a:ext cx="1242922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5" name="Picture 15" descr="6B05"/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557598" y="3006599"/>
            <a:ext cx="1738204" cy="2035228"/>
          </a:xfrm>
          <a:prstGeom prst="rect">
            <a:avLst/>
          </a:prstGeom>
          <a:noFill/>
        </p:spPr>
      </p:pic>
      <p:pic>
        <p:nvPicPr>
          <p:cNvPr id="6" name="Picture 15" descr="6B05"/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655842" y="2309090"/>
            <a:ext cx="2635615" cy="2440333"/>
          </a:xfrm>
          <a:prstGeom prst="rect">
            <a:avLst/>
          </a:prstGeom>
          <a:noFill/>
        </p:spPr>
      </p:pic>
      <p:pic>
        <p:nvPicPr>
          <p:cNvPr id="8" name="Picture 15" descr="6B05"/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03714" y="2879058"/>
            <a:ext cx="1845328" cy="2162770"/>
          </a:xfrm>
          <a:prstGeom prst="rect">
            <a:avLst/>
          </a:prstGeom>
          <a:noFill/>
        </p:spPr>
      </p:pic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4107637" y="4563947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7246419" y="4563947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2" name="Picture 15" descr="6B05"/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032106" y="2831032"/>
            <a:ext cx="1357322" cy="2285006"/>
          </a:xfrm>
          <a:prstGeom prst="rect">
            <a:avLst/>
          </a:prstGeom>
          <a:noFill/>
        </p:spPr>
      </p:pic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8606433" y="4563947"/>
            <a:ext cx="101796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5" name="Picture 15" descr="6B05"/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129616" y="2910834"/>
            <a:ext cx="1352419" cy="2102342"/>
          </a:xfrm>
          <a:prstGeom prst="rect">
            <a:avLst/>
          </a:prstGeom>
          <a:noFill/>
        </p:spPr>
      </p:pic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749393" y="2627586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8606434" y="2682514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6936960" y="2627060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圆角矩形标注 4"/>
          <p:cNvSpPr/>
          <p:nvPr/>
        </p:nvSpPr>
        <p:spPr>
          <a:xfrm>
            <a:off x="3431706" y="2662014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-1" fmla="*/ 0 w 1152128"/>
              <a:gd name="connsiteY0-2" fmla="*/ 77526 h 699753"/>
              <a:gd name="connsiteX1-3" fmla="*/ 77526 w 1152128"/>
              <a:gd name="connsiteY1-4" fmla="*/ 0 h 699753"/>
              <a:gd name="connsiteX2-5" fmla="*/ 672075 w 1152128"/>
              <a:gd name="connsiteY2-6" fmla="*/ 0 h 699753"/>
              <a:gd name="connsiteX3-7" fmla="*/ 672075 w 1152128"/>
              <a:gd name="connsiteY3-8" fmla="*/ 0 h 699753"/>
              <a:gd name="connsiteX4-9" fmla="*/ 960107 w 1152128"/>
              <a:gd name="connsiteY4-10" fmla="*/ 0 h 699753"/>
              <a:gd name="connsiteX5-11" fmla="*/ 1074602 w 1152128"/>
              <a:gd name="connsiteY5-12" fmla="*/ 0 h 699753"/>
              <a:gd name="connsiteX6-13" fmla="*/ 1152128 w 1152128"/>
              <a:gd name="connsiteY6-14" fmla="*/ 77526 h 699753"/>
              <a:gd name="connsiteX7-15" fmla="*/ 1152128 w 1152128"/>
              <a:gd name="connsiteY7-16" fmla="*/ 271336 h 699753"/>
              <a:gd name="connsiteX8-17" fmla="*/ 1152128 w 1152128"/>
              <a:gd name="connsiteY8-18" fmla="*/ 271336 h 699753"/>
              <a:gd name="connsiteX9-19" fmla="*/ 1152128 w 1152128"/>
              <a:gd name="connsiteY9-20" fmla="*/ 387623 h 699753"/>
              <a:gd name="connsiteX10-21" fmla="*/ 1152128 w 1152128"/>
              <a:gd name="connsiteY10-22" fmla="*/ 387621 h 699753"/>
              <a:gd name="connsiteX11-23" fmla="*/ 1074602 w 1152128"/>
              <a:gd name="connsiteY11-24" fmla="*/ 465147 h 699753"/>
              <a:gd name="connsiteX12-25" fmla="*/ 960107 w 1152128"/>
              <a:gd name="connsiteY12-26" fmla="*/ 465147 h 699753"/>
              <a:gd name="connsiteX13-27" fmla="*/ 616780 w 1152128"/>
              <a:gd name="connsiteY13-28" fmla="*/ 699753 h 699753"/>
              <a:gd name="connsiteX14-29" fmla="*/ 768327 w 1152128"/>
              <a:gd name="connsiteY14-30" fmla="*/ 473168 h 699753"/>
              <a:gd name="connsiteX15-31" fmla="*/ 77526 w 1152128"/>
              <a:gd name="connsiteY15-32" fmla="*/ 465147 h 699753"/>
              <a:gd name="connsiteX16-33" fmla="*/ 0 w 1152128"/>
              <a:gd name="connsiteY16-34" fmla="*/ 387621 h 699753"/>
              <a:gd name="connsiteX17-35" fmla="*/ 0 w 1152128"/>
              <a:gd name="connsiteY17-36" fmla="*/ 387623 h 699753"/>
              <a:gd name="connsiteX18-37" fmla="*/ 0 w 1152128"/>
              <a:gd name="connsiteY18-38" fmla="*/ 271336 h 699753"/>
              <a:gd name="connsiteX19-39" fmla="*/ 0 w 1152128"/>
              <a:gd name="connsiteY19-40" fmla="*/ 271336 h 699753"/>
              <a:gd name="connsiteX20-41" fmla="*/ 0 w 1152128"/>
              <a:gd name="connsiteY20-42" fmla="*/ 77526 h 6997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5"/>
          <p:cNvSpPr txBox="1"/>
          <p:nvPr/>
        </p:nvSpPr>
        <p:spPr>
          <a:xfrm>
            <a:off x="3418266" y="259472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793414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2243572" y="4504920"/>
            <a:ext cx="77048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5951984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483627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7662158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8840949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9019480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306756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4485287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2999951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3178482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9715558" y="4978599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2047029" y="4978599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61" name="矩形: 圆角 60"/>
          <p:cNvSpPr/>
          <p:nvPr/>
        </p:nvSpPr>
        <p:spPr>
          <a:xfrm>
            <a:off x="4099181" y="5090978"/>
            <a:ext cx="696865" cy="3753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2" name="矩形: 圆角 61"/>
          <p:cNvSpPr/>
          <p:nvPr/>
        </p:nvSpPr>
        <p:spPr>
          <a:xfrm>
            <a:off x="7275489" y="5090978"/>
            <a:ext cx="696865" cy="3753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087184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2803568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9841268" y="4394556"/>
            <a:ext cx="144016" cy="191781"/>
            <a:chOff x="5004048" y="4498992"/>
            <a:chExt cx="144016" cy="191781"/>
          </a:xfrm>
        </p:grpSpPr>
        <p:sp>
          <p:nvSpPr>
            <p:cNvPr id="65" name="Line 23"/>
            <p:cNvSpPr>
              <a:spLocks noChangeShapeType="1"/>
            </p:cNvSpPr>
            <p:nvPr/>
          </p:nvSpPr>
          <p:spPr bwMode="auto">
            <a:xfrm flipH="1" flipV="1">
              <a:off x="5004048" y="4498992"/>
              <a:ext cx="144016" cy="1225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 flipH="1">
              <a:off x="5004048" y="4621584"/>
              <a:ext cx="144016" cy="6918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60266" y="5831969"/>
            <a:ext cx="4471467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一般以“右”“上”为正方向。</a:t>
            </a:r>
          </a:p>
        </p:txBody>
      </p:sp>
      <p:sp>
        <p:nvSpPr>
          <p:cNvPr id="4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7" grpId="0" animBg="1"/>
      <p:bldP spid="28" grpId="0"/>
      <p:bldP spid="29" grpId="0" animBg="1"/>
      <p:bldP spid="30" grpId="0"/>
      <p:bldP spid="31" grpId="0" animBg="1"/>
      <p:bldP spid="55" grpId="0"/>
      <p:bldP spid="56" grpId="0" animBg="1"/>
      <p:bldP spid="57" grpId="0"/>
      <p:bldP spid="58" grpId="0" animBg="1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3" grpId="0"/>
      <p:bldP spid="64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2910039" y="4048456"/>
            <a:ext cx="1242922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20" name="Picture 15" descr="6B05"/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649308" y="2543793"/>
            <a:ext cx="1738204" cy="2035228"/>
          </a:xfrm>
          <a:prstGeom prst="rect">
            <a:avLst/>
          </a:prstGeom>
          <a:noFill/>
        </p:spPr>
      </p:pic>
      <p:pic>
        <p:nvPicPr>
          <p:cNvPr id="4" name="Picture 15" descr="6B05"/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747552" y="1846284"/>
            <a:ext cx="2635615" cy="2440333"/>
          </a:xfrm>
          <a:prstGeom prst="rect">
            <a:avLst/>
          </a:prstGeom>
          <a:noFill/>
        </p:spPr>
      </p:pic>
      <p:pic>
        <p:nvPicPr>
          <p:cNvPr id="17" name="Picture 15" descr="6B05"/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95424" y="2416252"/>
            <a:ext cx="1845328" cy="2162770"/>
          </a:xfrm>
          <a:prstGeom prst="rect">
            <a:avLst/>
          </a:prstGeom>
          <a:noFill/>
        </p:spPr>
      </p:pic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4199347" y="4048456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7338129" y="4048456"/>
            <a:ext cx="102165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6" name="Picture 15" descr="6B05"/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123816" y="2368226"/>
            <a:ext cx="1357322" cy="2285006"/>
          </a:xfrm>
          <a:prstGeom prst="rect">
            <a:avLst/>
          </a:prstGeom>
          <a:noFill/>
        </p:spPr>
      </p:pic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8698143" y="4048456"/>
            <a:ext cx="1017961" cy="46166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4" name="Picture 15" descr="6B05"/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221326" y="2448028"/>
            <a:ext cx="1352419" cy="2102342"/>
          </a:xfrm>
          <a:prstGeom prst="rect">
            <a:avLst/>
          </a:prstGeom>
          <a:noFill/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841103" y="2073352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8698144" y="2128280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7028670" y="2072826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圆角矩形标注 4"/>
          <p:cNvSpPr/>
          <p:nvPr/>
        </p:nvSpPr>
        <p:spPr>
          <a:xfrm>
            <a:off x="3523416" y="2113798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-1" fmla="*/ 0 w 1152128"/>
              <a:gd name="connsiteY0-2" fmla="*/ 77526 h 699753"/>
              <a:gd name="connsiteX1-3" fmla="*/ 77526 w 1152128"/>
              <a:gd name="connsiteY1-4" fmla="*/ 0 h 699753"/>
              <a:gd name="connsiteX2-5" fmla="*/ 672075 w 1152128"/>
              <a:gd name="connsiteY2-6" fmla="*/ 0 h 699753"/>
              <a:gd name="connsiteX3-7" fmla="*/ 672075 w 1152128"/>
              <a:gd name="connsiteY3-8" fmla="*/ 0 h 699753"/>
              <a:gd name="connsiteX4-9" fmla="*/ 960107 w 1152128"/>
              <a:gd name="connsiteY4-10" fmla="*/ 0 h 699753"/>
              <a:gd name="connsiteX5-11" fmla="*/ 1074602 w 1152128"/>
              <a:gd name="connsiteY5-12" fmla="*/ 0 h 699753"/>
              <a:gd name="connsiteX6-13" fmla="*/ 1152128 w 1152128"/>
              <a:gd name="connsiteY6-14" fmla="*/ 77526 h 699753"/>
              <a:gd name="connsiteX7-15" fmla="*/ 1152128 w 1152128"/>
              <a:gd name="connsiteY7-16" fmla="*/ 271336 h 699753"/>
              <a:gd name="connsiteX8-17" fmla="*/ 1152128 w 1152128"/>
              <a:gd name="connsiteY8-18" fmla="*/ 271336 h 699753"/>
              <a:gd name="connsiteX9-19" fmla="*/ 1152128 w 1152128"/>
              <a:gd name="connsiteY9-20" fmla="*/ 387623 h 699753"/>
              <a:gd name="connsiteX10-21" fmla="*/ 1152128 w 1152128"/>
              <a:gd name="connsiteY10-22" fmla="*/ 387621 h 699753"/>
              <a:gd name="connsiteX11-23" fmla="*/ 1074602 w 1152128"/>
              <a:gd name="connsiteY11-24" fmla="*/ 465147 h 699753"/>
              <a:gd name="connsiteX12-25" fmla="*/ 960107 w 1152128"/>
              <a:gd name="connsiteY12-26" fmla="*/ 465147 h 699753"/>
              <a:gd name="connsiteX13-27" fmla="*/ 616780 w 1152128"/>
              <a:gd name="connsiteY13-28" fmla="*/ 699753 h 699753"/>
              <a:gd name="connsiteX14-29" fmla="*/ 768327 w 1152128"/>
              <a:gd name="connsiteY14-30" fmla="*/ 473168 h 699753"/>
              <a:gd name="connsiteX15-31" fmla="*/ 77526 w 1152128"/>
              <a:gd name="connsiteY15-32" fmla="*/ 465147 h 699753"/>
              <a:gd name="connsiteX16-33" fmla="*/ 0 w 1152128"/>
              <a:gd name="connsiteY16-34" fmla="*/ 387621 h 699753"/>
              <a:gd name="connsiteX17-35" fmla="*/ 0 w 1152128"/>
              <a:gd name="connsiteY17-36" fmla="*/ 387623 h 699753"/>
              <a:gd name="connsiteX18-37" fmla="*/ 0 w 1152128"/>
              <a:gd name="connsiteY18-38" fmla="*/ 271336 h 699753"/>
              <a:gd name="connsiteX19-39" fmla="*/ 0 w 1152128"/>
              <a:gd name="connsiteY19-40" fmla="*/ 271336 h 699753"/>
              <a:gd name="connsiteX20-41" fmla="*/ 0 w 1152128"/>
              <a:gd name="connsiteY20-42" fmla="*/ 77526 h 6997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3509976" y="208118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042307" y="4866329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2371286" y="4929677"/>
            <a:ext cx="77048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22669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548809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768694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968663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9147194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02441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476644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127665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330619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9843272" y="4928766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174743" y="4985188"/>
            <a:ext cx="571536" cy="546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4382869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931282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9968982" y="4819313"/>
            <a:ext cx="144016" cy="191781"/>
            <a:chOff x="5004048" y="4498992"/>
            <a:chExt cx="144016" cy="191781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 flipH="1" flipV="1">
              <a:off x="5004048" y="4498992"/>
              <a:ext cx="144016" cy="1225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0" name="Line 23"/>
            <p:cNvSpPr>
              <a:spLocks noChangeShapeType="1"/>
            </p:cNvSpPr>
            <p:nvPr/>
          </p:nvSpPr>
          <p:spPr bwMode="auto">
            <a:xfrm flipH="1">
              <a:off x="5004048" y="4621584"/>
              <a:ext cx="144016" cy="6918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6781032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6956821" y="477115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8256240" y="4866329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>
            <a:off x="8417071" y="4723339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719736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4036321" y="4751532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5231187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5496571" y="4751532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6208382" y="4920427"/>
            <a:ext cx="720968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10"/>
          <p:cNvSpPr>
            <a:spLocks noChangeArrowheads="1"/>
          </p:cNvSpPr>
          <p:nvPr/>
        </p:nvSpPr>
        <p:spPr bwMode="auto">
          <a:xfrm>
            <a:off x="5929203" y="5397137"/>
            <a:ext cx="1080364" cy="520849"/>
          </a:xfrm>
          <a:prstGeom prst="wedgeRoundRectCallout">
            <a:avLst>
              <a:gd name="adj1" fmla="val 5498"/>
              <a:gd name="adj2" fmla="val -121078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120424" y="2674947"/>
            <a:ext cx="5357850" cy="684371"/>
            <a:chOff x="1857356" y="3429000"/>
            <a:chExt cx="5357850" cy="684371"/>
          </a:xfrm>
        </p:grpSpPr>
        <p:grpSp>
          <p:nvGrpSpPr>
            <p:cNvPr id="7" name="Group 28"/>
            <p:cNvGrpSpPr/>
            <p:nvPr/>
          </p:nvGrpSpPr>
          <p:grpSpPr bwMode="auto">
            <a:xfrm>
              <a:off x="1857356" y="3429000"/>
              <a:ext cx="5357850" cy="219076"/>
              <a:chOff x="839" y="1976"/>
              <a:chExt cx="2813" cy="48"/>
            </a:xfrm>
          </p:grpSpPr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3428992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2428860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550069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657226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357686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485775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535781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85788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642938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371474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21467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271461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053104" y="3947619"/>
            <a:ext cx="7715304" cy="5880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观察数轴：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起往右往左依次是？你发现了什么规律？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569430" y="4553633"/>
            <a:ext cx="5786478" cy="16960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1. 0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右边的数都是正数，正数都大于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2. 0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左边的数都是负数，负数都小于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即：负数＜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＜正数</a:t>
            </a: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 flipH="1">
            <a:off x="9085529" y="1499032"/>
            <a:ext cx="2098186" cy="897764"/>
          </a:xfrm>
          <a:prstGeom prst="wedgeRoundRectCallout">
            <a:avLst>
              <a:gd name="adj1" fmla="val 62823"/>
              <a:gd name="adj2" fmla="val 40790"/>
              <a:gd name="adj3" fmla="val 16667"/>
            </a:avLst>
          </a:prstGeom>
          <a:noFill/>
          <a:ln w="19050">
            <a:solidFill>
              <a:srgbClr val="F13909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像这样的直线叫做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数轴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412714" y="3178283"/>
            <a:ext cx="153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原点</a:t>
            </a:r>
          </a:p>
        </p:txBody>
      </p:sp>
      <p:sp>
        <p:nvSpPr>
          <p:cNvPr id="41" name="KSO_Shape"/>
          <p:cNvSpPr/>
          <p:nvPr/>
        </p:nvSpPr>
        <p:spPr>
          <a:xfrm>
            <a:off x="8031004" y="2785232"/>
            <a:ext cx="497874" cy="223622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946230" y="2396796"/>
            <a:ext cx="12242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正方向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5798399" y="2892338"/>
            <a:ext cx="51807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build="p"/>
      <p:bldP spid="31" grpId="0" animBg="1"/>
      <p:bldP spid="40" grpId="0"/>
      <p:bldP spid="40" grpId="1"/>
      <p:bldP spid="41" grpId="0" animBg="1"/>
      <p:bldP spid="41" grpId="1" animBg="1"/>
      <p:bldP spid="42" grpId="0"/>
      <p:bldP spid="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  <p:grpSp>
        <p:nvGrpSpPr>
          <p:cNvPr id="45" name="组合 32"/>
          <p:cNvGrpSpPr/>
          <p:nvPr/>
        </p:nvGrpSpPr>
        <p:grpSpPr>
          <a:xfrm>
            <a:off x="3575720" y="3186887"/>
            <a:ext cx="5357850" cy="700881"/>
            <a:chOff x="1857356" y="3429000"/>
            <a:chExt cx="5357850" cy="700881"/>
          </a:xfrm>
        </p:grpSpPr>
        <p:grpSp>
          <p:nvGrpSpPr>
            <p:cNvPr id="46" name="Group 28"/>
            <p:cNvGrpSpPr/>
            <p:nvPr/>
          </p:nvGrpSpPr>
          <p:grpSpPr bwMode="auto">
            <a:xfrm>
              <a:off x="1857356" y="3429000"/>
              <a:ext cx="5357850" cy="219076"/>
              <a:chOff x="839" y="1976"/>
              <a:chExt cx="2813" cy="48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4" name="Line 22"/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7" name="Line 25"/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8" name="Line 26"/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9" name="Line 27"/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47" name="Oval 38"/>
            <p:cNvSpPr>
              <a:spLocks noChangeArrowheads="1"/>
            </p:cNvSpPr>
            <p:nvPr/>
          </p:nvSpPr>
          <p:spPr bwMode="auto">
            <a:xfrm>
              <a:off x="3428992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8" name="Oval 39"/>
            <p:cNvSpPr>
              <a:spLocks noChangeArrowheads="1"/>
            </p:cNvSpPr>
            <p:nvPr/>
          </p:nvSpPr>
          <p:spPr bwMode="auto">
            <a:xfrm>
              <a:off x="2428860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9" name="Oval 40"/>
            <p:cNvSpPr>
              <a:spLocks noChangeArrowheads="1"/>
            </p:cNvSpPr>
            <p:nvPr/>
          </p:nvSpPr>
          <p:spPr bwMode="auto">
            <a:xfrm>
              <a:off x="553033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0" name="Oval 41"/>
            <p:cNvSpPr>
              <a:spLocks noChangeArrowheads="1"/>
            </p:cNvSpPr>
            <p:nvPr/>
          </p:nvSpPr>
          <p:spPr bwMode="auto">
            <a:xfrm>
              <a:off x="657226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4357686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4906431" y="3565675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3" name="Text Box 5"/>
            <p:cNvSpPr txBox="1">
              <a:spLocks noChangeArrowheads="1"/>
            </p:cNvSpPr>
            <p:nvPr/>
          </p:nvSpPr>
          <p:spPr bwMode="auto">
            <a:xfrm>
              <a:off x="5429240" y="358838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5929306" y="358838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642938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371474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7" name="Text Box 5"/>
            <p:cNvSpPr txBox="1">
              <a:spLocks noChangeArrowheads="1"/>
            </p:cNvSpPr>
            <p:nvPr/>
          </p:nvSpPr>
          <p:spPr bwMode="auto">
            <a:xfrm>
              <a:off x="321467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8" name="Text Box 5"/>
            <p:cNvSpPr txBox="1">
              <a:spLocks noChangeArrowheads="1"/>
            </p:cNvSpPr>
            <p:nvPr/>
          </p:nvSpPr>
          <p:spPr bwMode="auto">
            <a:xfrm>
              <a:off x="271461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9" name="Text Box 5"/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4683041" y="4052294"/>
            <a:ext cx="26432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1847528" y="1509454"/>
            <a:ext cx="8496944" cy="6293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你能把下面四个点表示的数按从小到大的顺序排列起来吗？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8117299" y="2546383"/>
            <a:ext cx="49113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大</a:t>
            </a:r>
          </a:p>
        </p:txBody>
      </p:sp>
      <p:sp>
        <p:nvSpPr>
          <p:cNvPr id="73" name="Text Box 39"/>
          <p:cNvSpPr txBox="1">
            <a:spLocks noChangeArrowheads="1"/>
          </p:cNvSpPr>
          <p:nvPr/>
        </p:nvSpPr>
        <p:spPr bwMode="auto">
          <a:xfrm>
            <a:off x="6572957" y="2588262"/>
            <a:ext cx="49113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小</a:t>
            </a:r>
          </a:p>
        </p:txBody>
      </p:sp>
      <p:sp>
        <p:nvSpPr>
          <p:cNvPr id="74" name="KSO_Shape"/>
          <p:cNvSpPr/>
          <p:nvPr/>
        </p:nvSpPr>
        <p:spPr>
          <a:xfrm>
            <a:off x="7064095" y="2592989"/>
            <a:ext cx="1115432" cy="399508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2717512" y="5297773"/>
            <a:ext cx="7072362" cy="717980"/>
            <a:chOff x="944463" y="3546002"/>
            <a:chExt cx="7072362" cy="717980"/>
          </a:xfrm>
        </p:grpSpPr>
        <p:sp>
          <p:nvSpPr>
            <p:cNvPr id="76" name="矩形 75"/>
            <p:cNvSpPr/>
            <p:nvPr/>
          </p:nvSpPr>
          <p:spPr>
            <a:xfrm>
              <a:off x="944463" y="3704527"/>
              <a:ext cx="707236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数轴上，从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左到右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的顺序就是从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小到大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的顺序。</a:t>
              </a: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7" name="圆角矩形标注 43"/>
            <p:cNvSpPr/>
            <p:nvPr/>
          </p:nvSpPr>
          <p:spPr bwMode="auto">
            <a:xfrm>
              <a:off x="956743" y="3546002"/>
              <a:ext cx="6282258" cy="717980"/>
            </a:xfrm>
            <a:prstGeom prst="wedgeRoundRectCallout">
              <a:avLst>
                <a:gd name="adj1" fmla="val -9040"/>
                <a:gd name="adj2" fmla="val -107372"/>
                <a:gd name="adj3" fmla="val 16667"/>
              </a:avLst>
            </a:prstGeom>
            <a:noFill/>
            <a:ln w="12700" cap="flat" cmpd="sng" algn="ctr">
              <a:solidFill>
                <a:srgbClr val="F1390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3" grpId="0"/>
      <p:bldP spid="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SubTitle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宽屏</PresentationFormat>
  <Paragraphs>296</Paragraphs>
  <Slides>16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等线</vt:lpstr>
      <vt:lpstr>胡晓波真帅体</vt:lpstr>
      <vt:lpstr>楷体</vt:lpstr>
      <vt:lpstr>楷体_GB2312</vt:lpstr>
      <vt:lpstr>时尚中黑简体</vt:lpstr>
      <vt:lpstr>思源黑体 CN Bold</vt:lpstr>
      <vt:lpstr>思源黑体 CN Light</vt:lpstr>
      <vt:lpstr>思源宋体 CN Heavy</vt:lpstr>
      <vt:lpstr>宋体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2020-06-05T01:58:00Z</dcterms:created>
  <dcterms:modified xsi:type="dcterms:W3CDTF">2023-01-16T21:40:36Z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54E52BC9F49E491DA78E7BC74BCBA038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