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8" r:id="rId3"/>
    <p:sldId id="260" r:id="rId4"/>
    <p:sldId id="261" r:id="rId5"/>
    <p:sldId id="265" r:id="rId6"/>
    <p:sldId id="267" r:id="rId7"/>
    <p:sldId id="266" r:id="rId8"/>
    <p:sldId id="262" r:id="rId9"/>
    <p:sldId id="268" r:id="rId10"/>
    <p:sldId id="269" r:id="rId11"/>
    <p:sldId id="270" r:id="rId12"/>
    <p:sldId id="263" r:id="rId13"/>
    <p:sldId id="271" r:id="rId14"/>
    <p:sldId id="272" r:id="rId15"/>
    <p:sldId id="273" r:id="rId16"/>
    <p:sldId id="264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8F1"/>
    <a:srgbClr val="F4BDD6"/>
    <a:srgbClr val="CC3880"/>
    <a:srgbClr val="BE6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02"/>
      </p:cViewPr>
      <p:guideLst>
        <p:guide orient="horz" pos="2205"/>
        <p:guide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7435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5" name="矩形 4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97414" y="3691570"/>
            <a:ext cx="285230" cy="1259741"/>
            <a:chOff x="5416290" y="3351791"/>
            <a:chExt cx="373804" cy="1650937"/>
          </a:xfrm>
          <a:solidFill>
            <a:schemeClr val="accent1"/>
          </a:solidFill>
        </p:grpSpPr>
        <p:sp>
          <p:nvSpPr>
            <p:cNvPr id="19" name="椭圆 18"/>
            <p:cNvSpPr/>
            <p:nvPr/>
          </p:nvSpPr>
          <p:spPr>
            <a:xfrm>
              <a:off x="5416290" y="3351791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传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416290" y="3777502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统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416290" y="4203213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文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416290" y="4628924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化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7829933" y="1222520"/>
            <a:ext cx="2521257" cy="4176044"/>
            <a:chOff x="8456803" y="1208139"/>
            <a:chExt cx="1951630" cy="4176044"/>
          </a:xfrm>
        </p:grpSpPr>
        <p:sp>
          <p:nvSpPr>
            <p:cNvPr id="13" name="任意多边形: 形状 12"/>
            <p:cNvSpPr/>
            <p:nvPr/>
          </p:nvSpPr>
          <p:spPr>
            <a:xfrm>
              <a:off x="8456803" y="1208139"/>
              <a:ext cx="1951630" cy="1958453"/>
            </a:xfrm>
            <a:custGeom>
              <a:avLst/>
              <a:gdLst>
                <a:gd name="connsiteX0" fmla="*/ 0 w 1951630"/>
                <a:gd name="connsiteY0" fmla="*/ 1958453 h 1958453"/>
                <a:gd name="connsiteX1" fmla="*/ 0 w 1951630"/>
                <a:gd name="connsiteY1" fmla="*/ 0 h 1958453"/>
                <a:gd name="connsiteX2" fmla="*/ 1951630 w 1951630"/>
                <a:gd name="connsiteY2" fmla="*/ 0 h 1958453"/>
                <a:gd name="connsiteX3" fmla="*/ 1951630 w 1951630"/>
                <a:gd name="connsiteY3" fmla="*/ 334370 h 195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630" h="1958453">
                  <a:moveTo>
                    <a:pt x="0" y="1958453"/>
                  </a:moveTo>
                  <a:lnTo>
                    <a:pt x="0" y="0"/>
                  </a:lnTo>
                  <a:lnTo>
                    <a:pt x="1951630" y="0"/>
                  </a:lnTo>
                  <a:lnTo>
                    <a:pt x="1951630" y="334370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8460216" y="3040245"/>
              <a:ext cx="1944806" cy="2343938"/>
            </a:xfrm>
            <a:custGeom>
              <a:avLst/>
              <a:gdLst>
                <a:gd name="connsiteX0" fmla="*/ 1944806 w 1944806"/>
                <a:gd name="connsiteY0" fmla="*/ 0 h 2599899"/>
                <a:gd name="connsiteX1" fmla="*/ 1944806 w 1944806"/>
                <a:gd name="connsiteY1" fmla="*/ 2599899 h 2599899"/>
                <a:gd name="connsiteX2" fmla="*/ 0 w 1944806"/>
                <a:gd name="connsiteY2" fmla="*/ 2599899 h 2599899"/>
                <a:gd name="connsiteX3" fmla="*/ 0 w 1944806"/>
                <a:gd name="connsiteY3" fmla="*/ 2463421 h 259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4806" h="2599899">
                  <a:moveTo>
                    <a:pt x="1944806" y="0"/>
                  </a:moveTo>
                  <a:lnTo>
                    <a:pt x="1944806" y="2599899"/>
                  </a:lnTo>
                  <a:lnTo>
                    <a:pt x="0" y="2599899"/>
                  </a:lnTo>
                  <a:lnTo>
                    <a:pt x="0" y="2463421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592244" y="1695215"/>
            <a:ext cx="1323439" cy="3381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400" spc="600" dirty="0" smtClean="0">
                <a:solidFill>
                  <a:srgbClr val="C00000"/>
                </a:solidFill>
                <a:cs typeface="+mn-ea"/>
                <a:sym typeface="+mn-lt"/>
              </a:rPr>
              <a:t>中国龙</a:t>
            </a:r>
            <a:endParaRPr lang="zh-CN" altLang="en-US" sz="7400" spc="6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30" y="1516694"/>
            <a:ext cx="1385729" cy="1912306"/>
          </a:xfrm>
          <a:prstGeom prst="rect">
            <a:avLst/>
          </a:prstGeom>
        </p:spPr>
      </p:pic>
      <p:sp>
        <p:nvSpPr>
          <p:cNvPr id="30" name="文本框 5"/>
          <p:cNvSpPr txBox="1"/>
          <p:nvPr/>
        </p:nvSpPr>
        <p:spPr>
          <a:xfrm>
            <a:off x="8165651" y="2619454"/>
            <a:ext cx="669414" cy="2543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400718" y="3505200"/>
            <a:ext cx="4036363" cy="0"/>
          </a:xfrm>
          <a:prstGeom prst="line">
            <a:avLst/>
          </a:prstGeom>
          <a:ln w="3175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图: 接点 10"/>
          <p:cNvSpPr/>
          <p:nvPr/>
        </p:nvSpPr>
        <p:spPr>
          <a:xfrm>
            <a:off x="1269874" y="1893367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36"/>
          <p:cNvSpPr txBox="1"/>
          <p:nvPr/>
        </p:nvSpPr>
        <p:spPr>
          <a:xfrm>
            <a:off x="1377341" y="1870269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04721" y="1801691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4" name="流程图: 接点 13"/>
          <p:cNvSpPr/>
          <p:nvPr/>
        </p:nvSpPr>
        <p:spPr>
          <a:xfrm>
            <a:off x="1269874" y="4423531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36"/>
          <p:cNvSpPr txBox="1"/>
          <p:nvPr/>
        </p:nvSpPr>
        <p:spPr>
          <a:xfrm>
            <a:off x="1377341" y="4400433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04721" y="4331855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9" t="63751" r="36859"/>
          <a:stretch>
            <a:fillRect/>
          </a:stretch>
        </p:blipFill>
        <p:spPr>
          <a:xfrm>
            <a:off x="7734807" y="1695641"/>
            <a:ext cx="3651926" cy="3678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07704" y="21912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6" name="矩形 5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6"/>
          <p:cNvSpPr txBox="1"/>
          <p:nvPr/>
        </p:nvSpPr>
        <p:spPr>
          <a:xfrm>
            <a:off x="8356734" y="1975000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叁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8290308" y="3105818"/>
            <a:ext cx="553998" cy="2157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 smtClean="0">
                <a:cs typeface="+mn-ea"/>
                <a:sym typeface="+mn-lt"/>
              </a:rPr>
              <a:t>标题文字内容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74" y="98278"/>
            <a:ext cx="1905118" cy="262906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78889" y="1733364"/>
            <a:ext cx="3855165" cy="3855165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629654" y="1733364"/>
            <a:ext cx="3855165" cy="3855165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95" y="1527582"/>
            <a:ext cx="1905118" cy="26290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02192" y="3171270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1953940" y="2689823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075854" y="3171270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8727602" y="2689823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 txBox="1"/>
          <p:nvPr/>
        </p:nvSpPr>
        <p:spPr>
          <a:xfrm>
            <a:off x="3742395" y="1890966"/>
            <a:ext cx="492443" cy="2473517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3" name="文本框 5"/>
          <p:cNvSpPr txBox="1"/>
          <p:nvPr/>
        </p:nvSpPr>
        <p:spPr>
          <a:xfrm>
            <a:off x="1522424" y="1850504"/>
            <a:ext cx="1962076" cy="4044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" name="流程图: 接点 3"/>
          <p:cNvSpPr/>
          <p:nvPr/>
        </p:nvSpPr>
        <p:spPr>
          <a:xfrm>
            <a:off x="5214916" y="1786420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流程图: 接点 4"/>
          <p:cNvSpPr/>
          <p:nvPr/>
        </p:nvSpPr>
        <p:spPr>
          <a:xfrm>
            <a:off x="5214916" y="3012901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流程图: 接点 5"/>
          <p:cNvSpPr/>
          <p:nvPr/>
        </p:nvSpPr>
        <p:spPr>
          <a:xfrm>
            <a:off x="5214916" y="4284900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36"/>
          <p:cNvSpPr txBox="1"/>
          <p:nvPr/>
        </p:nvSpPr>
        <p:spPr>
          <a:xfrm>
            <a:off x="5322383" y="1763322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/>
        </p:nvSpPr>
        <p:spPr>
          <a:xfrm>
            <a:off x="5307165" y="3012901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38"/>
          <p:cNvSpPr txBox="1"/>
          <p:nvPr/>
        </p:nvSpPr>
        <p:spPr>
          <a:xfrm>
            <a:off x="5307164" y="4278789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54026" y="1763322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42409" y="2896323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6000" y="4310531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885874" y="2136231"/>
            <a:ext cx="555620" cy="555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885874" y="4183166"/>
            <a:ext cx="555620" cy="555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58018" y="3372235"/>
            <a:ext cx="44573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/>
          <p:nvPr/>
        </p:nvSpPr>
        <p:spPr>
          <a:xfrm>
            <a:off x="6643457" y="2136231"/>
            <a:ext cx="555620" cy="555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6643457" y="4183166"/>
            <a:ext cx="555620" cy="5556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715601" y="3372235"/>
            <a:ext cx="44573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99278" y="1807710"/>
            <a:ext cx="3365182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4787" y="3930734"/>
            <a:ext cx="3365182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09100" y="1807710"/>
            <a:ext cx="3365182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44609" y="3930734"/>
            <a:ext cx="3365182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6" name="矩形 5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6"/>
          <p:cNvSpPr txBox="1"/>
          <p:nvPr/>
        </p:nvSpPr>
        <p:spPr>
          <a:xfrm>
            <a:off x="8356734" y="1975000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肆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8290308" y="3105818"/>
            <a:ext cx="553998" cy="2157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 smtClean="0">
                <a:cs typeface="+mn-ea"/>
                <a:sym typeface="+mn-lt"/>
              </a:rPr>
              <a:t>标题文字内容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74" y="98278"/>
            <a:ext cx="1905118" cy="26290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9" t="63751" r="36859"/>
          <a:stretch>
            <a:fillRect/>
          </a:stretch>
        </p:blipFill>
        <p:spPr>
          <a:xfrm>
            <a:off x="3917408" y="1411556"/>
            <a:ext cx="3651926" cy="3678545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496173" y="1890966"/>
            <a:ext cx="492443" cy="2473517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1276202" y="1850504"/>
            <a:ext cx="1962076" cy="4044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" name="文本框 14"/>
          <p:cNvSpPr txBox="1"/>
          <p:nvPr/>
        </p:nvSpPr>
        <p:spPr>
          <a:xfrm>
            <a:off x="10425987" y="1931428"/>
            <a:ext cx="492443" cy="2473517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06016" y="1890966"/>
            <a:ext cx="1962076" cy="4044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38530" y="1619938"/>
            <a:ext cx="3514939" cy="3618126"/>
            <a:chOff x="3625669" y="1401748"/>
            <a:chExt cx="4940659" cy="4906811"/>
          </a:xfrm>
          <a:solidFill>
            <a:schemeClr val="accent2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3625669" y="1401748"/>
              <a:ext cx="4940659" cy="4906811"/>
              <a:chOff x="2464212" y="629088"/>
              <a:chExt cx="4395596" cy="4365486"/>
            </a:xfrm>
            <a:grpFill/>
          </p:grpSpPr>
          <p:sp>
            <p:nvSpPr>
              <p:cNvPr id="8" name="五边形 13"/>
              <p:cNvSpPr/>
              <p:nvPr/>
            </p:nvSpPr>
            <p:spPr>
              <a:xfrm rot="2700000">
                <a:off x="3551941" y="3509409"/>
                <a:ext cx="2205245" cy="76508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五边形 14"/>
              <p:cNvSpPr/>
              <p:nvPr/>
            </p:nvSpPr>
            <p:spPr>
              <a:xfrm rot="8100000">
                <a:off x="2464212" y="2423582"/>
                <a:ext cx="2205245" cy="76508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五边形 15"/>
              <p:cNvSpPr/>
              <p:nvPr/>
            </p:nvSpPr>
            <p:spPr>
              <a:xfrm rot="-8100000">
                <a:off x="3551941" y="1349168"/>
                <a:ext cx="2205245" cy="76508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五边形 16"/>
              <p:cNvSpPr/>
              <p:nvPr/>
            </p:nvSpPr>
            <p:spPr>
              <a:xfrm rot="-2700000">
                <a:off x="4654563" y="2423582"/>
                <a:ext cx="2205245" cy="765085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5042521" y="2874866"/>
              <a:ext cx="870812" cy="7213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265131" y="2869206"/>
              <a:ext cx="870812" cy="7213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5185" y="4124987"/>
              <a:ext cx="870812" cy="7213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042576" y="4127136"/>
              <a:ext cx="870812" cy="7213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190848" y="1783410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1842596" y="1301963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90848" y="4554723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5" name="文本框 4"/>
          <p:cNvSpPr txBox="1"/>
          <p:nvPr/>
        </p:nvSpPr>
        <p:spPr>
          <a:xfrm>
            <a:off x="1842596" y="4073276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8303341" y="1783410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7" name="文本框 4"/>
          <p:cNvSpPr txBox="1"/>
          <p:nvPr/>
        </p:nvSpPr>
        <p:spPr>
          <a:xfrm>
            <a:off x="8955089" y="1301963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8303341" y="4554723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9" name="文本框 4"/>
          <p:cNvSpPr txBox="1"/>
          <p:nvPr/>
        </p:nvSpPr>
        <p:spPr>
          <a:xfrm>
            <a:off x="8955089" y="4073276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29" y="1698147"/>
            <a:ext cx="5406871" cy="3604581"/>
          </a:xfrm>
          <a:prstGeom prst="rect">
            <a:avLst/>
          </a:prstGeom>
        </p:spPr>
      </p:pic>
      <p:sp>
        <p:nvSpPr>
          <p:cNvPr id="5" name="文本框 21"/>
          <p:cNvSpPr txBox="1"/>
          <p:nvPr/>
        </p:nvSpPr>
        <p:spPr>
          <a:xfrm>
            <a:off x="955737" y="1602675"/>
            <a:ext cx="242391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899772" y="2164329"/>
            <a:ext cx="4959753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8" name="文本框 21"/>
          <p:cNvSpPr txBox="1"/>
          <p:nvPr/>
        </p:nvSpPr>
        <p:spPr>
          <a:xfrm>
            <a:off x="955737" y="4056897"/>
            <a:ext cx="242391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899772" y="4618551"/>
            <a:ext cx="4959753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5" name="矩形 4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97414" y="3691570"/>
            <a:ext cx="285230" cy="1259741"/>
            <a:chOff x="5416290" y="3351791"/>
            <a:chExt cx="373804" cy="1650937"/>
          </a:xfrm>
          <a:solidFill>
            <a:schemeClr val="accent1"/>
          </a:solidFill>
        </p:grpSpPr>
        <p:sp>
          <p:nvSpPr>
            <p:cNvPr id="19" name="椭圆 18"/>
            <p:cNvSpPr/>
            <p:nvPr/>
          </p:nvSpPr>
          <p:spPr>
            <a:xfrm>
              <a:off x="5416290" y="3351791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传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416290" y="3777502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统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416290" y="4203213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文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416290" y="4628924"/>
              <a:ext cx="373804" cy="37380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化</a:t>
              </a:r>
              <a:endParaRPr lang="zh-CN" altLang="en-US" sz="1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10800000">
            <a:off x="7829933" y="1222520"/>
            <a:ext cx="2521257" cy="4176044"/>
            <a:chOff x="8456803" y="1208139"/>
            <a:chExt cx="1951630" cy="4176044"/>
          </a:xfrm>
        </p:grpSpPr>
        <p:sp>
          <p:nvSpPr>
            <p:cNvPr id="13" name="任意多边形: 形状 12"/>
            <p:cNvSpPr/>
            <p:nvPr/>
          </p:nvSpPr>
          <p:spPr>
            <a:xfrm>
              <a:off x="8456803" y="1208139"/>
              <a:ext cx="1951630" cy="1958453"/>
            </a:xfrm>
            <a:custGeom>
              <a:avLst/>
              <a:gdLst>
                <a:gd name="connsiteX0" fmla="*/ 0 w 1951630"/>
                <a:gd name="connsiteY0" fmla="*/ 1958453 h 1958453"/>
                <a:gd name="connsiteX1" fmla="*/ 0 w 1951630"/>
                <a:gd name="connsiteY1" fmla="*/ 0 h 1958453"/>
                <a:gd name="connsiteX2" fmla="*/ 1951630 w 1951630"/>
                <a:gd name="connsiteY2" fmla="*/ 0 h 1958453"/>
                <a:gd name="connsiteX3" fmla="*/ 1951630 w 1951630"/>
                <a:gd name="connsiteY3" fmla="*/ 334370 h 195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630" h="1958453">
                  <a:moveTo>
                    <a:pt x="0" y="1958453"/>
                  </a:moveTo>
                  <a:lnTo>
                    <a:pt x="0" y="0"/>
                  </a:lnTo>
                  <a:lnTo>
                    <a:pt x="1951630" y="0"/>
                  </a:lnTo>
                  <a:lnTo>
                    <a:pt x="1951630" y="334370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8460216" y="3040245"/>
              <a:ext cx="1944806" cy="2343938"/>
            </a:xfrm>
            <a:custGeom>
              <a:avLst/>
              <a:gdLst>
                <a:gd name="connsiteX0" fmla="*/ 1944806 w 1944806"/>
                <a:gd name="connsiteY0" fmla="*/ 0 h 2599899"/>
                <a:gd name="connsiteX1" fmla="*/ 1944806 w 1944806"/>
                <a:gd name="connsiteY1" fmla="*/ 2599899 h 2599899"/>
                <a:gd name="connsiteX2" fmla="*/ 0 w 1944806"/>
                <a:gd name="connsiteY2" fmla="*/ 2599899 h 2599899"/>
                <a:gd name="connsiteX3" fmla="*/ 0 w 1944806"/>
                <a:gd name="connsiteY3" fmla="*/ 2463421 h 259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4806" h="2599899">
                  <a:moveTo>
                    <a:pt x="1944806" y="0"/>
                  </a:moveTo>
                  <a:lnTo>
                    <a:pt x="1944806" y="2599899"/>
                  </a:lnTo>
                  <a:lnTo>
                    <a:pt x="0" y="2599899"/>
                  </a:lnTo>
                  <a:lnTo>
                    <a:pt x="0" y="2463421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592244" y="1695215"/>
            <a:ext cx="1323439" cy="3381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400" spc="600" dirty="0" smtClean="0">
                <a:solidFill>
                  <a:srgbClr val="C00000"/>
                </a:solidFill>
                <a:cs typeface="+mn-ea"/>
                <a:sym typeface="+mn-lt"/>
              </a:rPr>
              <a:t>谢谢</a:t>
            </a:r>
            <a:endParaRPr lang="zh-CN" altLang="en-US" sz="7400" spc="6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30" y="1516694"/>
            <a:ext cx="1385729" cy="1912306"/>
          </a:xfrm>
          <a:prstGeom prst="rect">
            <a:avLst/>
          </a:prstGeom>
        </p:spPr>
      </p:pic>
      <p:sp>
        <p:nvSpPr>
          <p:cNvPr id="30" name="文本框 5"/>
          <p:cNvSpPr txBox="1"/>
          <p:nvPr/>
        </p:nvSpPr>
        <p:spPr>
          <a:xfrm>
            <a:off x="8165651" y="2619454"/>
            <a:ext cx="669414" cy="2543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05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5400000">
            <a:off x="2758614" y="-1539958"/>
            <a:ext cx="6944360" cy="9851555"/>
            <a:chOff x="2506451" y="1548723"/>
            <a:chExt cx="7179098" cy="3760554"/>
          </a:xfrm>
        </p:grpSpPr>
        <p:sp>
          <p:nvSpPr>
            <p:cNvPr id="6" name="矩形 5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9" name="文本框 2"/>
          <p:cNvSpPr txBox="1"/>
          <p:nvPr/>
        </p:nvSpPr>
        <p:spPr>
          <a:xfrm>
            <a:off x="2464958" y="2704739"/>
            <a:ext cx="2324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600" b="1" dirty="0">
                <a:cs typeface="+mn-ea"/>
                <a:sym typeface="+mn-lt"/>
              </a:rPr>
              <a:t>目录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45" y="21384"/>
            <a:ext cx="1905118" cy="2629063"/>
          </a:xfrm>
          <a:prstGeom prst="rect">
            <a:avLst/>
          </a:prstGeom>
        </p:spPr>
      </p:pic>
      <p:sp>
        <p:nvSpPr>
          <p:cNvPr id="18" name="文本框 6"/>
          <p:cNvSpPr txBox="1"/>
          <p:nvPr/>
        </p:nvSpPr>
        <p:spPr>
          <a:xfrm>
            <a:off x="5378682" y="1276345"/>
            <a:ext cx="173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壹</a:t>
            </a:r>
            <a:r>
              <a:rPr lang="en-US" altLang="zh-CN" sz="5400" dirty="0">
                <a:cs typeface="+mn-ea"/>
                <a:sym typeface="+mn-lt"/>
              </a:rPr>
              <a:t>·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20" name="文本框 6"/>
          <p:cNvSpPr txBox="1"/>
          <p:nvPr/>
        </p:nvSpPr>
        <p:spPr>
          <a:xfrm>
            <a:off x="5378682" y="2538607"/>
            <a:ext cx="173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贰</a:t>
            </a:r>
            <a:r>
              <a:rPr lang="en-US" altLang="zh-CN" sz="5400" dirty="0">
                <a:cs typeface="+mn-ea"/>
                <a:sym typeface="+mn-lt"/>
              </a:rPr>
              <a:t>·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21" name="文本框 6"/>
          <p:cNvSpPr txBox="1"/>
          <p:nvPr/>
        </p:nvSpPr>
        <p:spPr>
          <a:xfrm>
            <a:off x="5378682" y="3737445"/>
            <a:ext cx="173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叁</a:t>
            </a:r>
            <a:r>
              <a:rPr lang="en-US" altLang="zh-CN" sz="5400" dirty="0">
                <a:cs typeface="+mn-ea"/>
                <a:sym typeface="+mn-lt"/>
              </a:rPr>
              <a:t>·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22" name="文本框 6"/>
          <p:cNvSpPr txBox="1"/>
          <p:nvPr/>
        </p:nvSpPr>
        <p:spPr>
          <a:xfrm>
            <a:off x="5378682" y="5064725"/>
            <a:ext cx="173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肆</a:t>
            </a:r>
            <a:r>
              <a:rPr lang="en-US" altLang="zh-CN" sz="5400" dirty="0">
                <a:cs typeface="+mn-ea"/>
                <a:sym typeface="+mn-lt"/>
              </a:rPr>
              <a:t>·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23" name="文本框 38"/>
          <p:cNvSpPr txBox="1"/>
          <p:nvPr/>
        </p:nvSpPr>
        <p:spPr>
          <a:xfrm>
            <a:off x="6946074" y="1437815"/>
            <a:ext cx="2610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 smtClean="0">
                <a:cs typeface="+mn-ea"/>
                <a:sym typeface="+mn-lt"/>
              </a:rPr>
              <a:t>标题文字内容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4" name="文本框 38"/>
          <p:cNvSpPr txBox="1"/>
          <p:nvPr/>
        </p:nvSpPr>
        <p:spPr>
          <a:xfrm>
            <a:off x="6946073" y="2761763"/>
            <a:ext cx="2610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 smtClean="0">
                <a:cs typeface="+mn-ea"/>
                <a:sym typeface="+mn-lt"/>
              </a:rPr>
              <a:t>标题文字内容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5" name="文本框 38"/>
          <p:cNvSpPr txBox="1"/>
          <p:nvPr/>
        </p:nvSpPr>
        <p:spPr>
          <a:xfrm>
            <a:off x="6946072" y="5247015"/>
            <a:ext cx="2610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 smtClean="0">
                <a:cs typeface="+mn-ea"/>
                <a:sym typeface="+mn-lt"/>
              </a:rPr>
              <a:t>标题文字内容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6" name="文本框 38"/>
          <p:cNvSpPr txBox="1"/>
          <p:nvPr/>
        </p:nvSpPr>
        <p:spPr>
          <a:xfrm>
            <a:off x="6970243" y="3957767"/>
            <a:ext cx="256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 smtClean="0">
                <a:cs typeface="+mn-ea"/>
                <a:sym typeface="+mn-lt"/>
              </a:rPr>
              <a:t>标题文字内容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6" name="矩形 5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6"/>
          <p:cNvSpPr txBox="1"/>
          <p:nvPr/>
        </p:nvSpPr>
        <p:spPr>
          <a:xfrm>
            <a:off x="8356734" y="1975000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壹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8290308" y="3105818"/>
            <a:ext cx="553998" cy="2157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 smtClean="0">
                <a:cs typeface="+mn-ea"/>
                <a:sym typeface="+mn-lt"/>
              </a:rPr>
              <a:t>标题文字内容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74" y="98278"/>
            <a:ext cx="1905118" cy="26290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6"/>
          <p:cNvSpPr/>
          <p:nvPr/>
        </p:nvSpPr>
        <p:spPr>
          <a:xfrm flipV="1">
            <a:off x="962252" y="4399550"/>
            <a:ext cx="10264321" cy="1643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1350">
              <a:cs typeface="+mn-ea"/>
              <a:sym typeface="+mn-lt"/>
            </a:endParaRPr>
          </a:p>
        </p:txBody>
      </p:sp>
      <p:sp>
        <p:nvSpPr>
          <p:cNvPr id="15" name="任意多边形 82"/>
          <p:cNvSpPr/>
          <p:nvPr/>
        </p:nvSpPr>
        <p:spPr bwMode="auto">
          <a:xfrm rot="5400000">
            <a:off x="2188776" y="3765469"/>
            <a:ext cx="1324104" cy="132143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82"/>
          <p:cNvSpPr/>
          <p:nvPr/>
        </p:nvSpPr>
        <p:spPr bwMode="auto">
          <a:xfrm rot="5400000">
            <a:off x="5379542" y="3765469"/>
            <a:ext cx="1324104" cy="132143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任意多边形 82"/>
          <p:cNvSpPr/>
          <p:nvPr/>
        </p:nvSpPr>
        <p:spPr bwMode="auto">
          <a:xfrm rot="5400000">
            <a:off x="8679119" y="3738835"/>
            <a:ext cx="1324104" cy="132143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文本框 6"/>
          <p:cNvSpPr txBox="1"/>
          <p:nvPr/>
        </p:nvSpPr>
        <p:spPr>
          <a:xfrm>
            <a:off x="2593653" y="401699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>
                <a:cs typeface="+mn-ea"/>
                <a:sym typeface="+mn-lt"/>
              </a:rPr>
              <a:t>壹</a:t>
            </a:r>
          </a:p>
        </p:txBody>
      </p:sp>
      <p:sp>
        <p:nvSpPr>
          <p:cNvPr id="18" name="文本框 6"/>
          <p:cNvSpPr txBox="1"/>
          <p:nvPr/>
        </p:nvSpPr>
        <p:spPr>
          <a:xfrm>
            <a:off x="5837238" y="396077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>
                <a:cs typeface="+mn-ea"/>
                <a:sym typeface="+mn-lt"/>
              </a:rPr>
              <a:t>贰</a:t>
            </a:r>
          </a:p>
        </p:txBody>
      </p:sp>
      <p:sp>
        <p:nvSpPr>
          <p:cNvPr id="19" name="文本框 6"/>
          <p:cNvSpPr txBox="1"/>
          <p:nvPr/>
        </p:nvSpPr>
        <p:spPr>
          <a:xfrm>
            <a:off x="9083996" y="399036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>
                <a:cs typeface="+mn-ea"/>
                <a:sym typeface="+mn-lt"/>
              </a:rPr>
              <a:t>叁</a:t>
            </a:r>
          </a:p>
        </p:txBody>
      </p:sp>
      <p:sp>
        <p:nvSpPr>
          <p:cNvPr id="20" name="矩形 19"/>
          <p:cNvSpPr/>
          <p:nvPr/>
        </p:nvSpPr>
        <p:spPr>
          <a:xfrm>
            <a:off x="1408724" y="1812987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1" name="文本框 4"/>
          <p:cNvSpPr txBox="1"/>
          <p:nvPr/>
        </p:nvSpPr>
        <p:spPr>
          <a:xfrm>
            <a:off x="2060472" y="1331540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4612691" y="1812987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5" name="文本框 4"/>
          <p:cNvSpPr txBox="1"/>
          <p:nvPr/>
        </p:nvSpPr>
        <p:spPr>
          <a:xfrm>
            <a:off x="5264439" y="1331540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7816658" y="1766328"/>
            <a:ext cx="296661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7" name="文本框 4"/>
          <p:cNvSpPr txBox="1"/>
          <p:nvPr/>
        </p:nvSpPr>
        <p:spPr>
          <a:xfrm>
            <a:off x="8468406" y="1284881"/>
            <a:ext cx="166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  <p:bldP spid="5" grpId="0" animBg="1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0"/>
          <a:stretch>
            <a:fillRect/>
          </a:stretch>
        </p:blipFill>
        <p:spPr>
          <a:xfrm flipH="1">
            <a:off x="4527612" y="0"/>
            <a:ext cx="7664388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9803" y="661832"/>
            <a:ext cx="6587231" cy="582774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9410" y="1139769"/>
            <a:ext cx="4045259" cy="8310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300156" y="1256887"/>
            <a:ext cx="2561948" cy="46166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方正新书宋繁体" panose="02010601030101010101" pitchFamily="2" charset="-122"/>
                <a:ea typeface="方正新书宋繁体" panose="02010601030101010101" pitchFamily="2" charset="-122"/>
                <a:cs typeface="Poppins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1559410" y="3893326"/>
            <a:ext cx="4045259" cy="8310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2300156" y="4010444"/>
            <a:ext cx="2561948" cy="46166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方正新书宋繁体" panose="02010601030101010101" pitchFamily="2" charset="-122"/>
                <a:ea typeface="方正新书宋繁体" panose="02010601030101010101" pitchFamily="2" charset="-122"/>
                <a:cs typeface="Poppins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dist"/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1524536" y="2177581"/>
            <a:ext cx="4113187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1482" y="4913445"/>
            <a:ext cx="4113187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接点 1"/>
          <p:cNvSpPr/>
          <p:nvPr/>
        </p:nvSpPr>
        <p:spPr>
          <a:xfrm>
            <a:off x="1252118" y="1271930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流程图: 接点 2"/>
          <p:cNvSpPr/>
          <p:nvPr/>
        </p:nvSpPr>
        <p:spPr>
          <a:xfrm>
            <a:off x="1252118" y="2498411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流程图: 接点 3"/>
          <p:cNvSpPr/>
          <p:nvPr/>
        </p:nvSpPr>
        <p:spPr>
          <a:xfrm>
            <a:off x="1252118" y="3770410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流程图: 接点 4"/>
          <p:cNvSpPr/>
          <p:nvPr/>
        </p:nvSpPr>
        <p:spPr>
          <a:xfrm>
            <a:off x="1252118" y="5036298"/>
            <a:ext cx="615593" cy="615593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2149555">
            <a:off x="9044330" y="885092"/>
            <a:ext cx="1010168" cy="5087815"/>
            <a:chOff x="2352416" y="760074"/>
            <a:chExt cx="1010168" cy="5087815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2895600" y="760074"/>
              <a:ext cx="392986" cy="68772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200400" y="1143000"/>
              <a:ext cx="162184" cy="28382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352416" y="5160163"/>
              <a:ext cx="392986" cy="68772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819400" y="5181600"/>
              <a:ext cx="162184" cy="28382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36"/>
          <p:cNvSpPr txBox="1"/>
          <p:nvPr/>
        </p:nvSpPr>
        <p:spPr>
          <a:xfrm>
            <a:off x="1359585" y="1248832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37"/>
          <p:cNvSpPr txBox="1"/>
          <p:nvPr/>
        </p:nvSpPr>
        <p:spPr>
          <a:xfrm>
            <a:off x="1344367" y="2498411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38"/>
          <p:cNvSpPr txBox="1"/>
          <p:nvPr/>
        </p:nvSpPr>
        <p:spPr>
          <a:xfrm>
            <a:off x="1344366" y="3764299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39"/>
          <p:cNvSpPr txBox="1"/>
          <p:nvPr/>
        </p:nvSpPr>
        <p:spPr>
          <a:xfrm>
            <a:off x="1359584" y="5042409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15" y="1432016"/>
            <a:ext cx="2528790" cy="348973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286965" y="1180254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75348" y="2313255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28939" y="3727463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17322" y="4860464"/>
            <a:ext cx="5298119" cy="7209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7"/>
            <a:stretch>
              <a:fillRect/>
            </a:stretch>
          </p:blipFill>
          <p:spPr>
            <a:xfrm>
              <a:off x="10896600" y="0"/>
              <a:ext cx="1295400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 rot="5400000">
            <a:off x="5612785" y="1314213"/>
            <a:ext cx="6944360" cy="4143213"/>
            <a:chOff x="2506451" y="1548723"/>
            <a:chExt cx="7179098" cy="3760554"/>
          </a:xfrm>
        </p:grpSpPr>
        <p:sp>
          <p:nvSpPr>
            <p:cNvPr id="6" name="矩形 5"/>
            <p:cNvSpPr/>
            <p:nvPr/>
          </p:nvSpPr>
          <p:spPr>
            <a:xfrm>
              <a:off x="2506451" y="1548723"/>
              <a:ext cx="7179098" cy="3760554"/>
            </a:xfrm>
            <a:prstGeom prst="rect">
              <a:avLst/>
            </a:prstGeom>
            <a:solidFill>
              <a:srgbClr val="F3F8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2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18705" y="1646622"/>
              <a:ext cx="6965245" cy="354471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6"/>
          <p:cNvSpPr txBox="1"/>
          <p:nvPr/>
        </p:nvSpPr>
        <p:spPr>
          <a:xfrm>
            <a:off x="8356734" y="1975000"/>
            <a:ext cx="51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dirty="0">
                <a:cs typeface="+mn-ea"/>
                <a:sym typeface="+mn-lt"/>
              </a:rPr>
              <a:t>贰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8290308" y="3105818"/>
            <a:ext cx="553998" cy="2157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400" dirty="0" smtClean="0">
                <a:cs typeface="+mn-ea"/>
                <a:sym typeface="+mn-lt"/>
              </a:rPr>
              <a:t>标题文字内容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74" y="98278"/>
            <a:ext cx="1905118" cy="2629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95" y="1347647"/>
            <a:ext cx="4038415" cy="4038415"/>
          </a:xfrm>
          <a:prstGeom prst="rect">
            <a:avLst/>
          </a:prstGeom>
        </p:spPr>
      </p:pic>
      <p:sp>
        <p:nvSpPr>
          <p:cNvPr id="4" name="文本框 14"/>
          <p:cNvSpPr txBox="1"/>
          <p:nvPr/>
        </p:nvSpPr>
        <p:spPr>
          <a:xfrm>
            <a:off x="7598972" y="1677902"/>
            <a:ext cx="492443" cy="2473517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5" name="文本框 5"/>
          <p:cNvSpPr txBox="1"/>
          <p:nvPr/>
        </p:nvSpPr>
        <p:spPr>
          <a:xfrm>
            <a:off x="5379001" y="1637440"/>
            <a:ext cx="1962076" cy="4044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3496981" y="1677902"/>
            <a:ext cx="492443" cy="2473517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7" name="文本框 5"/>
          <p:cNvSpPr txBox="1"/>
          <p:nvPr/>
        </p:nvSpPr>
        <p:spPr>
          <a:xfrm>
            <a:off x="1277010" y="1637440"/>
            <a:ext cx="1962076" cy="40447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</a:t>
            </a:r>
            <a:endParaRPr lang="zh-CN" altLang="en-US" sz="12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71079" y="1635711"/>
            <a:ext cx="3391270" cy="33912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22623" y="2495766"/>
            <a:ext cx="2288182" cy="166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cs typeface="+mn-ea"/>
                <a:sym typeface="+mn-lt"/>
              </a:rPr>
              <a:t>劳 动</a:t>
            </a:r>
            <a:endParaRPr lang="en-US" altLang="zh-CN" sz="36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cs typeface="+mn-ea"/>
                <a:sym typeface="+mn-lt"/>
              </a:rPr>
              <a:t>最 光 荣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8" r="-1"/>
          <a:stretch>
            <a:fillRect/>
          </a:stretch>
        </p:blipFill>
        <p:spPr>
          <a:xfrm>
            <a:off x="731353" y="1734553"/>
            <a:ext cx="3391270" cy="3388894"/>
          </a:xfrm>
          <a:prstGeom prst="ellipse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13893" y="1965524"/>
            <a:ext cx="3793151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13893" y="3613722"/>
            <a:ext cx="3793151" cy="10595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rgbClr val="000000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点击输入您的内容，或者通过复制您的文本后，在此框中选择粘贴。请言简意赅，简单说明即可，不必繁琐。点击输入您的内容，</a:t>
            </a:r>
            <a:endParaRPr lang="zh-CN" altLang="en-US" sz="1100" dirty="0"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p3sw2f4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Microsoft Office PowerPoint</Application>
  <PresentationFormat>宽屏</PresentationFormat>
  <Paragraphs>103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思源黑体 CN Normal</vt:lpstr>
      <vt:lpstr>宋体</vt:lpstr>
      <vt:lpstr>微软雅黑</vt:lpstr>
      <vt:lpstr>义启小魏楷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2021-05-07T06:58:39Z</dcterms:created>
  <dcterms:modified xsi:type="dcterms:W3CDTF">2023-01-10T06:24:51Z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03B59C1E6DFC421A869BCD3372E16A5C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