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92" r:id="rId4"/>
    <p:sldId id="259" r:id="rId5"/>
    <p:sldId id="262" r:id="rId6"/>
    <p:sldId id="260" r:id="rId7"/>
    <p:sldId id="275" r:id="rId8"/>
    <p:sldId id="293" r:id="rId9"/>
    <p:sldId id="265" r:id="rId10"/>
    <p:sldId id="261" r:id="rId11"/>
    <p:sldId id="263" r:id="rId12"/>
    <p:sldId id="294" r:id="rId13"/>
    <p:sldId id="264" r:id="rId14"/>
    <p:sldId id="267" r:id="rId15"/>
    <p:sldId id="268" r:id="rId16"/>
    <p:sldId id="274" r:id="rId17"/>
    <p:sldId id="295" r:id="rId18"/>
    <p:sldId id="269" r:id="rId19"/>
    <p:sldId id="270" r:id="rId20"/>
    <p:sldId id="285" r:id="rId21"/>
    <p:sldId id="296" r:id="rId22"/>
  </p:sldIdLst>
  <p:sldSz cx="10801350" cy="6480175"/>
  <p:notesSz cx="6858000" cy="9144000"/>
  <p:embeddedFontLst>
    <p:embeddedFont>
      <p:font typeface="Impact" panose="020B0806030902050204" pitchFamily="34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锐字锐线梦想黑简1.0" panose="02010600030101010101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>
          <p15:clr>
            <a:srgbClr val="A4A3A4"/>
          </p15:clr>
        </p15:guide>
        <p15:guide id="2" pos="34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38C93"/>
    <a:srgbClr val="3CB19B"/>
    <a:srgbClr val="3CB1AA"/>
    <a:srgbClr val="61AB92"/>
    <a:srgbClr val="5E9891"/>
    <a:srgbClr val="5BB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18" y="60"/>
      </p:cViewPr>
      <p:guideLst>
        <p:guide orient="horz" pos="2070"/>
        <p:guide pos="34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更多模版：亮亮图文旗舰店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1" Type="http://schemas.microsoft.com/office/2007/relationships/media" Target="file:///F:\&#25105;&#22270;&#32593;\&#25945;&#32946;&#19982;&#22521;&#35757;\&#25945;&#32946;\&#32431;&#38899;&#20048;-&#23567;&#26143;&#26143;.wav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1" Type="http://schemas.microsoft.com/office/2007/relationships/media" Target="file:///F:\&#25105;&#22270;&#32593;\&#25945;&#32946;&#19982;&#22521;&#35757;\&#25945;&#32946;\&#32431;&#38899;&#20048;-&#23567;&#26143;&#26143;.wav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84407" y="-881227"/>
            <a:ext cx="304800" cy="304800"/>
          </a:xfrm>
          <a:prstGeom prst="rect">
            <a:avLst/>
          </a:prstGeom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6272" y="2520007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教育培训</a:t>
            </a:r>
            <a:r>
              <a:rPr lang="en-US" altLang="zh-CN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PPT</a:t>
            </a:r>
            <a:r>
              <a:rPr lang="zh-CN" altLang="en-US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模板</a:t>
            </a:r>
            <a:endParaRPr lang="zh-CN" altLang="en-US" sz="48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7656" y="3405589"/>
            <a:ext cx="3505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适合教育课件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培训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班会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论文答辩等</a:t>
            </a:r>
            <a:endParaRPr lang="zh-CN" altLang="en-US" sz="1600" dirty="0">
              <a:solidFill>
                <a:schemeClr val="bg1"/>
              </a:solidFill>
              <a:latin typeface="思源黑体 CN Normal" pitchFamily="34" charset="-122"/>
              <a:ea typeface="思源黑体 CN Normal" pitchFamily="34" charset="-122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2606007" y="351940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520355" y="351940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: 空心 10"/>
          <p:cNvSpPr/>
          <p:nvPr/>
        </p:nvSpPr>
        <p:spPr>
          <a:xfrm>
            <a:off x="8109784" y="-1788364"/>
            <a:ext cx="6100734" cy="6179783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圆: 空心 25"/>
          <p:cNvSpPr/>
          <p:nvPr/>
        </p:nvSpPr>
        <p:spPr>
          <a:xfrm>
            <a:off x="-1016780" y="4391397"/>
            <a:ext cx="1651586" cy="1665720"/>
          </a:xfrm>
          <a:prstGeom prst="donut">
            <a:avLst>
              <a:gd name="adj" fmla="val 11742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: 空心 26"/>
          <p:cNvSpPr/>
          <p:nvPr/>
        </p:nvSpPr>
        <p:spPr>
          <a:xfrm>
            <a:off x="-2017275" y="12971222"/>
            <a:ext cx="521068" cy="525527"/>
          </a:xfrm>
          <a:prstGeom prst="donut">
            <a:avLst>
              <a:gd name="adj" fmla="val 1174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l="-1309" t="2309" r="1309" b="14224"/>
          <a:stretch>
            <a:fillRect/>
          </a:stretch>
        </p:blipFill>
        <p:spPr>
          <a:xfrm>
            <a:off x="5808345" y="1015365"/>
            <a:ext cx="4450080" cy="4450080"/>
          </a:xfrm>
          <a:prstGeom prst="ellipse">
            <a:avLst/>
          </a:prstGeom>
        </p:spPr>
      </p:pic>
      <p:sp>
        <p:nvSpPr>
          <p:cNvPr id="4" name="圆: 空心 25"/>
          <p:cNvSpPr/>
          <p:nvPr/>
        </p:nvSpPr>
        <p:spPr>
          <a:xfrm>
            <a:off x="8793970" y="4391397"/>
            <a:ext cx="1651586" cy="1665720"/>
          </a:xfrm>
          <a:prstGeom prst="donut">
            <a:avLst>
              <a:gd name="adj" fmla="val 11742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4822" y="796226"/>
            <a:ext cx="601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这里可以是你的论文标题或研究课题</a:t>
            </a:r>
            <a:endParaRPr lang="zh-CN" altLang="en-US" sz="2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000" y="3328670"/>
            <a:ext cx="4400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4" name="PA_文本框 2"/>
          <p:cNvSpPr txBox="1"/>
          <p:nvPr>
            <p:custDataLst>
              <p:tags r:id="rId3"/>
            </p:custDataLst>
          </p:nvPr>
        </p:nvSpPr>
        <p:spPr>
          <a:xfrm>
            <a:off x="-1174485" y="2240350"/>
            <a:ext cx="7501083" cy="10883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腾祥铭宋简-W8" pitchFamily="2" charset="0"/>
                <a:ea typeface="腾祥铭宋简-W8" pitchFamily="2" charset="0"/>
              </a:rPr>
              <a:t>毕业答辩</a:t>
            </a:r>
            <a:r>
              <a:rPr lang="en-US" altLang="zh-CN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腾祥铭宋简-W8" pitchFamily="2" charset="0"/>
                <a:ea typeface="腾祥铭宋简-W8" pitchFamily="2" charset="0"/>
              </a:rPr>
              <a:t>PPT</a:t>
            </a: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腾祥铭宋简-W8" pitchFamily="2" charset="0"/>
              <a:ea typeface="腾祥铭宋简-W8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6647" y="474053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  <a:r>
              <a:rPr lang="en-US" altLang="zh-CN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59217" y="4745259"/>
            <a:ext cx="13106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9995" y="4740536"/>
            <a:ext cx="339738" cy="339738"/>
            <a:chOff x="6335783" y="3698570"/>
            <a:chExt cx="339738" cy="339738"/>
          </a:xfrm>
        </p:grpSpPr>
        <p:sp>
          <p:nvSpPr>
            <p:cNvPr id="28" name="椭圆 27"/>
            <p:cNvSpPr/>
            <p:nvPr/>
          </p:nvSpPr>
          <p:spPr>
            <a:xfrm>
              <a:off x="6335783" y="3698570"/>
              <a:ext cx="339738" cy="339738"/>
            </a:xfrm>
            <a:prstGeom prst="ellipse">
              <a:avLst/>
            </a:prstGeom>
            <a:solidFill>
              <a:srgbClr val="82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businessman_57134"/>
            <p:cNvSpPr>
              <a:spLocks noChangeAspect="1"/>
            </p:cNvSpPr>
            <p:nvPr/>
          </p:nvSpPr>
          <p:spPr bwMode="auto">
            <a:xfrm>
              <a:off x="6395636" y="3741388"/>
              <a:ext cx="220032" cy="240154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00245" y="4738505"/>
            <a:ext cx="339738" cy="339738"/>
            <a:chOff x="4354694" y="3701262"/>
            <a:chExt cx="339738" cy="339738"/>
          </a:xfrm>
        </p:grpSpPr>
        <p:sp>
          <p:nvSpPr>
            <p:cNvPr id="31" name="椭圆 30"/>
            <p:cNvSpPr/>
            <p:nvPr/>
          </p:nvSpPr>
          <p:spPr>
            <a:xfrm>
              <a:off x="4354694" y="3701262"/>
              <a:ext cx="339738" cy="339738"/>
            </a:xfrm>
            <a:prstGeom prst="ellipse">
              <a:avLst/>
            </a:prstGeom>
            <a:solidFill>
              <a:srgbClr val="82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tudent-with-graduation-cap_57073"/>
            <p:cNvSpPr>
              <a:spLocks noChangeAspect="1"/>
            </p:cNvSpPr>
            <p:nvPr/>
          </p:nvSpPr>
          <p:spPr bwMode="auto">
            <a:xfrm>
              <a:off x="4424477" y="3738438"/>
              <a:ext cx="201712" cy="240155"/>
            </a:xfrm>
            <a:custGeom>
              <a:avLst/>
              <a:gdLst>
                <a:gd name="connsiteX0" fmla="*/ 172784 w 510964"/>
                <a:gd name="connsiteY0" fmla="*/ 386345 h 608344"/>
                <a:gd name="connsiteX1" fmla="*/ 182733 w 510964"/>
                <a:gd name="connsiteY1" fmla="*/ 392738 h 608344"/>
                <a:gd name="connsiteX2" fmla="*/ 255039 w 510964"/>
                <a:gd name="connsiteY2" fmla="*/ 508213 h 608344"/>
                <a:gd name="connsiteX3" fmla="*/ 255531 w 510964"/>
                <a:gd name="connsiteY3" fmla="*/ 508115 h 608344"/>
                <a:gd name="connsiteX4" fmla="*/ 255925 w 510964"/>
                <a:gd name="connsiteY4" fmla="*/ 508213 h 608344"/>
                <a:gd name="connsiteX5" fmla="*/ 328231 w 510964"/>
                <a:gd name="connsiteY5" fmla="*/ 392738 h 608344"/>
                <a:gd name="connsiteX6" fmla="*/ 338278 w 510964"/>
                <a:gd name="connsiteY6" fmla="*/ 386345 h 608344"/>
                <a:gd name="connsiteX7" fmla="*/ 343795 w 510964"/>
                <a:gd name="connsiteY7" fmla="*/ 387820 h 608344"/>
                <a:gd name="connsiteX8" fmla="*/ 408023 w 510964"/>
                <a:gd name="connsiteY8" fmla="*/ 420771 h 608344"/>
                <a:gd name="connsiteX9" fmla="*/ 510964 w 510964"/>
                <a:gd name="connsiteY9" fmla="*/ 490213 h 608344"/>
                <a:gd name="connsiteX10" fmla="*/ 510964 w 510964"/>
                <a:gd name="connsiteY10" fmla="*/ 491984 h 608344"/>
                <a:gd name="connsiteX11" fmla="*/ 510964 w 510964"/>
                <a:gd name="connsiteY11" fmla="*/ 606672 h 608344"/>
                <a:gd name="connsiteX12" fmla="*/ 510964 w 510964"/>
                <a:gd name="connsiteY12" fmla="*/ 608344 h 608344"/>
                <a:gd name="connsiteX13" fmla="*/ 255925 w 510964"/>
                <a:gd name="connsiteY13" fmla="*/ 608344 h 608344"/>
                <a:gd name="connsiteX14" fmla="*/ 255531 w 510964"/>
                <a:gd name="connsiteY14" fmla="*/ 608344 h 608344"/>
                <a:gd name="connsiteX15" fmla="*/ 255039 w 510964"/>
                <a:gd name="connsiteY15" fmla="*/ 608344 h 608344"/>
                <a:gd name="connsiteX16" fmla="*/ 0 w 510964"/>
                <a:gd name="connsiteY16" fmla="*/ 608344 h 608344"/>
                <a:gd name="connsiteX17" fmla="*/ 0 w 510964"/>
                <a:gd name="connsiteY17" fmla="*/ 606672 h 608344"/>
                <a:gd name="connsiteX18" fmla="*/ 0 w 510964"/>
                <a:gd name="connsiteY18" fmla="*/ 491984 h 608344"/>
                <a:gd name="connsiteX19" fmla="*/ 0 w 510964"/>
                <a:gd name="connsiteY19" fmla="*/ 490213 h 608344"/>
                <a:gd name="connsiteX20" fmla="*/ 102941 w 510964"/>
                <a:gd name="connsiteY20" fmla="*/ 420771 h 608344"/>
                <a:gd name="connsiteX21" fmla="*/ 167169 w 510964"/>
                <a:gd name="connsiteY21" fmla="*/ 387820 h 608344"/>
                <a:gd name="connsiteX22" fmla="*/ 172784 w 510964"/>
                <a:gd name="connsiteY22" fmla="*/ 386345 h 608344"/>
                <a:gd name="connsiteX23" fmla="*/ 255517 w 510964"/>
                <a:gd name="connsiteY23" fmla="*/ 0 h 608344"/>
                <a:gd name="connsiteX24" fmla="*/ 267931 w 510964"/>
                <a:gd name="connsiteY24" fmla="*/ 3639 h 608344"/>
                <a:gd name="connsiteX25" fmla="*/ 438857 w 510964"/>
                <a:gd name="connsiteY25" fmla="*/ 87048 h 608344"/>
                <a:gd name="connsiteX26" fmla="*/ 446935 w 510964"/>
                <a:gd name="connsiteY26" fmla="*/ 96786 h 608344"/>
                <a:gd name="connsiteX27" fmla="*/ 441024 w 510964"/>
                <a:gd name="connsiteY27" fmla="*/ 105245 h 608344"/>
                <a:gd name="connsiteX28" fmla="*/ 430483 w 510964"/>
                <a:gd name="connsiteY28" fmla="*/ 110655 h 608344"/>
                <a:gd name="connsiteX29" fmla="*/ 430483 w 510964"/>
                <a:gd name="connsiteY29" fmla="*/ 165736 h 608344"/>
                <a:gd name="connsiteX30" fmla="*/ 436985 w 510964"/>
                <a:gd name="connsiteY30" fmla="*/ 176851 h 608344"/>
                <a:gd name="connsiteX31" fmla="*/ 431665 w 510964"/>
                <a:gd name="connsiteY31" fmla="*/ 186982 h 608344"/>
                <a:gd name="connsiteX32" fmla="*/ 439054 w 510964"/>
                <a:gd name="connsiteY32" fmla="*/ 227506 h 608344"/>
                <a:gd name="connsiteX33" fmla="*/ 408809 w 510964"/>
                <a:gd name="connsiteY33" fmla="*/ 227506 h 608344"/>
                <a:gd name="connsiteX34" fmla="*/ 416198 w 510964"/>
                <a:gd name="connsiteY34" fmla="*/ 186982 h 608344"/>
                <a:gd name="connsiteX35" fmla="*/ 410878 w 510964"/>
                <a:gd name="connsiteY35" fmla="*/ 176851 h 608344"/>
                <a:gd name="connsiteX36" fmla="*/ 417479 w 510964"/>
                <a:gd name="connsiteY36" fmla="*/ 165736 h 608344"/>
                <a:gd name="connsiteX37" fmla="*/ 417479 w 510964"/>
                <a:gd name="connsiteY37" fmla="*/ 116950 h 608344"/>
                <a:gd name="connsiteX38" fmla="*/ 376397 w 510964"/>
                <a:gd name="connsiteY38" fmla="*/ 136818 h 608344"/>
                <a:gd name="connsiteX39" fmla="*/ 375905 w 510964"/>
                <a:gd name="connsiteY39" fmla="*/ 157277 h 608344"/>
                <a:gd name="connsiteX40" fmla="*/ 369107 w 510964"/>
                <a:gd name="connsiteY40" fmla="*/ 201834 h 608344"/>
                <a:gd name="connsiteX41" fmla="*/ 379845 w 510964"/>
                <a:gd name="connsiteY41" fmla="*/ 226719 h 608344"/>
                <a:gd name="connsiteX42" fmla="*/ 379747 w 510964"/>
                <a:gd name="connsiteY42" fmla="*/ 227014 h 608344"/>
                <a:gd name="connsiteX43" fmla="*/ 379845 w 510964"/>
                <a:gd name="connsiteY43" fmla="*/ 228490 h 608344"/>
                <a:gd name="connsiteX44" fmla="*/ 351768 w 510964"/>
                <a:gd name="connsiteY44" fmla="*/ 279342 h 608344"/>
                <a:gd name="connsiteX45" fmla="*/ 291969 w 510964"/>
                <a:gd name="connsiteY45" fmla="*/ 351833 h 608344"/>
                <a:gd name="connsiteX46" fmla="*/ 255517 w 510964"/>
                <a:gd name="connsiteY46" fmla="*/ 360095 h 608344"/>
                <a:gd name="connsiteX47" fmla="*/ 219066 w 510964"/>
                <a:gd name="connsiteY47" fmla="*/ 351833 h 608344"/>
                <a:gd name="connsiteX48" fmla="*/ 159267 w 510964"/>
                <a:gd name="connsiteY48" fmla="*/ 279342 h 608344"/>
                <a:gd name="connsiteX49" fmla="*/ 131190 w 510964"/>
                <a:gd name="connsiteY49" fmla="*/ 228490 h 608344"/>
                <a:gd name="connsiteX50" fmla="*/ 131190 w 510964"/>
                <a:gd name="connsiteY50" fmla="*/ 227014 h 608344"/>
                <a:gd name="connsiteX51" fmla="*/ 131190 w 510964"/>
                <a:gd name="connsiteY51" fmla="*/ 226719 h 608344"/>
                <a:gd name="connsiteX52" fmla="*/ 141830 w 510964"/>
                <a:gd name="connsiteY52" fmla="*/ 201834 h 608344"/>
                <a:gd name="connsiteX53" fmla="*/ 135032 w 510964"/>
                <a:gd name="connsiteY53" fmla="*/ 157277 h 608344"/>
                <a:gd name="connsiteX54" fmla="*/ 134539 w 510964"/>
                <a:gd name="connsiteY54" fmla="*/ 136818 h 608344"/>
                <a:gd name="connsiteX55" fmla="*/ 70011 w 510964"/>
                <a:gd name="connsiteY55" fmla="*/ 105245 h 608344"/>
                <a:gd name="connsiteX56" fmla="*/ 64002 w 510964"/>
                <a:gd name="connsiteY56" fmla="*/ 96786 h 608344"/>
                <a:gd name="connsiteX57" fmla="*/ 72080 w 510964"/>
                <a:gd name="connsiteY57" fmla="*/ 87048 h 608344"/>
                <a:gd name="connsiteX58" fmla="*/ 243006 w 510964"/>
                <a:gd name="connsiteY58" fmla="*/ 3639 h 608344"/>
                <a:gd name="connsiteX59" fmla="*/ 255517 w 510964"/>
                <a:gd name="connsiteY59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0964" h="608344">
                  <a:moveTo>
                    <a:pt x="172784" y="386345"/>
                  </a:moveTo>
                  <a:cubicBezTo>
                    <a:pt x="177217" y="386345"/>
                    <a:pt x="180960" y="389001"/>
                    <a:pt x="182733" y="392738"/>
                  </a:cubicBezTo>
                  <a:cubicBezTo>
                    <a:pt x="200169" y="421853"/>
                    <a:pt x="232480" y="506640"/>
                    <a:pt x="255039" y="508213"/>
                  </a:cubicBezTo>
                  <a:cubicBezTo>
                    <a:pt x="255236" y="508213"/>
                    <a:pt x="255334" y="508115"/>
                    <a:pt x="255531" y="508115"/>
                  </a:cubicBezTo>
                  <a:cubicBezTo>
                    <a:pt x="255630" y="508115"/>
                    <a:pt x="255827" y="508213"/>
                    <a:pt x="255925" y="508213"/>
                  </a:cubicBezTo>
                  <a:cubicBezTo>
                    <a:pt x="278484" y="506640"/>
                    <a:pt x="310795" y="421853"/>
                    <a:pt x="328231" y="392738"/>
                  </a:cubicBezTo>
                  <a:cubicBezTo>
                    <a:pt x="330004" y="389001"/>
                    <a:pt x="333846" y="386345"/>
                    <a:pt x="338278" y="386345"/>
                  </a:cubicBezTo>
                  <a:cubicBezTo>
                    <a:pt x="340249" y="386345"/>
                    <a:pt x="342120" y="386935"/>
                    <a:pt x="343795" y="387820"/>
                  </a:cubicBezTo>
                  <a:cubicBezTo>
                    <a:pt x="350099" y="391263"/>
                    <a:pt x="386942" y="413197"/>
                    <a:pt x="408023" y="420771"/>
                  </a:cubicBezTo>
                  <a:cubicBezTo>
                    <a:pt x="479047" y="446345"/>
                    <a:pt x="510964" y="472410"/>
                    <a:pt x="510964" y="490213"/>
                  </a:cubicBezTo>
                  <a:lnTo>
                    <a:pt x="510964" y="491984"/>
                  </a:lnTo>
                  <a:lnTo>
                    <a:pt x="510964" y="606672"/>
                  </a:lnTo>
                  <a:lnTo>
                    <a:pt x="510964" y="608344"/>
                  </a:lnTo>
                  <a:lnTo>
                    <a:pt x="255925" y="608344"/>
                  </a:lnTo>
                  <a:lnTo>
                    <a:pt x="255531" y="608344"/>
                  </a:lnTo>
                  <a:lnTo>
                    <a:pt x="255039" y="608344"/>
                  </a:lnTo>
                  <a:lnTo>
                    <a:pt x="0" y="608344"/>
                  </a:lnTo>
                  <a:lnTo>
                    <a:pt x="0" y="606672"/>
                  </a:lnTo>
                  <a:lnTo>
                    <a:pt x="0" y="491984"/>
                  </a:lnTo>
                  <a:lnTo>
                    <a:pt x="0" y="490213"/>
                  </a:lnTo>
                  <a:cubicBezTo>
                    <a:pt x="0" y="472410"/>
                    <a:pt x="31917" y="446345"/>
                    <a:pt x="102941" y="420771"/>
                  </a:cubicBezTo>
                  <a:cubicBezTo>
                    <a:pt x="124121" y="413197"/>
                    <a:pt x="160865" y="391263"/>
                    <a:pt x="167169" y="387820"/>
                  </a:cubicBezTo>
                  <a:cubicBezTo>
                    <a:pt x="168844" y="386935"/>
                    <a:pt x="170715" y="386345"/>
                    <a:pt x="172784" y="386345"/>
                  </a:cubicBezTo>
                  <a:close/>
                  <a:moveTo>
                    <a:pt x="255517" y="0"/>
                  </a:moveTo>
                  <a:cubicBezTo>
                    <a:pt x="258966" y="295"/>
                    <a:pt x="263005" y="1279"/>
                    <a:pt x="267931" y="3639"/>
                  </a:cubicBezTo>
                  <a:cubicBezTo>
                    <a:pt x="279260" y="9049"/>
                    <a:pt x="393933" y="65016"/>
                    <a:pt x="438857" y="87048"/>
                  </a:cubicBezTo>
                  <a:cubicBezTo>
                    <a:pt x="445162" y="90098"/>
                    <a:pt x="447526" y="93540"/>
                    <a:pt x="446935" y="96786"/>
                  </a:cubicBezTo>
                  <a:cubicBezTo>
                    <a:pt x="447427" y="99933"/>
                    <a:pt x="445162" y="102884"/>
                    <a:pt x="441024" y="105245"/>
                  </a:cubicBezTo>
                  <a:cubicBezTo>
                    <a:pt x="439448" y="106130"/>
                    <a:pt x="435605" y="108097"/>
                    <a:pt x="430483" y="110655"/>
                  </a:cubicBezTo>
                  <a:lnTo>
                    <a:pt x="430483" y="165736"/>
                  </a:lnTo>
                  <a:cubicBezTo>
                    <a:pt x="434325" y="167998"/>
                    <a:pt x="436985" y="172031"/>
                    <a:pt x="436985" y="176851"/>
                  </a:cubicBezTo>
                  <a:cubicBezTo>
                    <a:pt x="436985" y="181080"/>
                    <a:pt x="434817" y="184621"/>
                    <a:pt x="431665" y="186982"/>
                  </a:cubicBezTo>
                  <a:cubicBezTo>
                    <a:pt x="431665" y="186982"/>
                    <a:pt x="437576" y="220129"/>
                    <a:pt x="439054" y="227506"/>
                  </a:cubicBezTo>
                  <a:cubicBezTo>
                    <a:pt x="440630" y="234883"/>
                    <a:pt x="407036" y="236654"/>
                    <a:pt x="408809" y="227506"/>
                  </a:cubicBezTo>
                  <a:cubicBezTo>
                    <a:pt x="410582" y="218260"/>
                    <a:pt x="416198" y="186982"/>
                    <a:pt x="416198" y="186982"/>
                  </a:cubicBezTo>
                  <a:cubicBezTo>
                    <a:pt x="413045" y="184621"/>
                    <a:pt x="410878" y="181080"/>
                    <a:pt x="410878" y="176851"/>
                  </a:cubicBezTo>
                  <a:cubicBezTo>
                    <a:pt x="410878" y="172031"/>
                    <a:pt x="413636" y="167998"/>
                    <a:pt x="417479" y="165736"/>
                  </a:cubicBezTo>
                  <a:lnTo>
                    <a:pt x="417479" y="116950"/>
                  </a:lnTo>
                  <a:cubicBezTo>
                    <a:pt x="403588" y="123737"/>
                    <a:pt x="386938" y="131802"/>
                    <a:pt x="376397" y="136818"/>
                  </a:cubicBezTo>
                  <a:cubicBezTo>
                    <a:pt x="376299" y="144294"/>
                    <a:pt x="376200" y="157080"/>
                    <a:pt x="375905" y="157277"/>
                  </a:cubicBezTo>
                  <a:cubicBezTo>
                    <a:pt x="373836" y="175670"/>
                    <a:pt x="370191" y="196031"/>
                    <a:pt x="369107" y="201834"/>
                  </a:cubicBezTo>
                  <a:cubicBezTo>
                    <a:pt x="370880" y="202719"/>
                    <a:pt x="379845" y="208621"/>
                    <a:pt x="379845" y="226719"/>
                  </a:cubicBezTo>
                  <a:cubicBezTo>
                    <a:pt x="379845" y="226818"/>
                    <a:pt x="379747" y="226916"/>
                    <a:pt x="379747" y="227014"/>
                  </a:cubicBezTo>
                  <a:cubicBezTo>
                    <a:pt x="379845" y="227506"/>
                    <a:pt x="379845" y="227998"/>
                    <a:pt x="379845" y="228490"/>
                  </a:cubicBezTo>
                  <a:cubicBezTo>
                    <a:pt x="376003" y="278948"/>
                    <a:pt x="355906" y="257211"/>
                    <a:pt x="351768" y="279342"/>
                  </a:cubicBezTo>
                  <a:cubicBezTo>
                    <a:pt x="344872" y="316030"/>
                    <a:pt x="312263" y="342587"/>
                    <a:pt x="291969" y="351833"/>
                  </a:cubicBezTo>
                  <a:cubicBezTo>
                    <a:pt x="280245" y="357144"/>
                    <a:pt x="268128" y="359800"/>
                    <a:pt x="255517" y="360095"/>
                  </a:cubicBezTo>
                  <a:cubicBezTo>
                    <a:pt x="242809" y="359800"/>
                    <a:pt x="230790" y="357144"/>
                    <a:pt x="219066" y="351833"/>
                  </a:cubicBezTo>
                  <a:cubicBezTo>
                    <a:pt x="198772" y="342587"/>
                    <a:pt x="166163" y="316030"/>
                    <a:pt x="159267" y="279342"/>
                  </a:cubicBezTo>
                  <a:cubicBezTo>
                    <a:pt x="155129" y="257211"/>
                    <a:pt x="135032" y="278948"/>
                    <a:pt x="131190" y="228490"/>
                  </a:cubicBezTo>
                  <a:cubicBezTo>
                    <a:pt x="131190" y="227998"/>
                    <a:pt x="131190" y="227506"/>
                    <a:pt x="131190" y="227014"/>
                  </a:cubicBezTo>
                  <a:cubicBezTo>
                    <a:pt x="131190" y="226916"/>
                    <a:pt x="131190" y="226818"/>
                    <a:pt x="131190" y="226719"/>
                  </a:cubicBezTo>
                  <a:cubicBezTo>
                    <a:pt x="131190" y="208621"/>
                    <a:pt x="140056" y="202719"/>
                    <a:pt x="141830" y="201834"/>
                  </a:cubicBezTo>
                  <a:cubicBezTo>
                    <a:pt x="140844" y="196031"/>
                    <a:pt x="137199" y="175670"/>
                    <a:pt x="135032" y="157277"/>
                  </a:cubicBezTo>
                  <a:cubicBezTo>
                    <a:pt x="134835" y="157080"/>
                    <a:pt x="134638" y="144294"/>
                    <a:pt x="134539" y="136818"/>
                  </a:cubicBezTo>
                  <a:cubicBezTo>
                    <a:pt x="115427" y="127671"/>
                    <a:pt x="75824" y="108589"/>
                    <a:pt x="70011" y="105245"/>
                  </a:cubicBezTo>
                  <a:cubicBezTo>
                    <a:pt x="65775" y="102884"/>
                    <a:pt x="63608" y="99933"/>
                    <a:pt x="64002" y="96786"/>
                  </a:cubicBezTo>
                  <a:cubicBezTo>
                    <a:pt x="63509" y="93540"/>
                    <a:pt x="65775" y="90098"/>
                    <a:pt x="72080" y="87048"/>
                  </a:cubicBezTo>
                  <a:cubicBezTo>
                    <a:pt x="117102" y="65016"/>
                    <a:pt x="231677" y="9049"/>
                    <a:pt x="243006" y="3639"/>
                  </a:cubicBezTo>
                  <a:cubicBezTo>
                    <a:pt x="247932" y="1279"/>
                    <a:pt x="252069" y="295"/>
                    <a:pt x="255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animBg="1"/>
      <p:bldP spid="15" grpId="0" animBg="1"/>
      <p:bldP spid="5" grpId="0"/>
      <p:bldP spid="9" grpId="0"/>
      <p:bldP spid="12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226843" y="2810836"/>
            <a:ext cx="10376551" cy="2453650"/>
            <a:chOff x="402" y="2825"/>
            <a:chExt cx="13695" cy="3238"/>
          </a:xfrm>
        </p:grpSpPr>
        <p:grpSp>
          <p:nvGrpSpPr>
            <p:cNvPr id="105" name="组合 104"/>
            <p:cNvGrpSpPr/>
            <p:nvPr/>
          </p:nvGrpSpPr>
          <p:grpSpPr>
            <a:xfrm>
              <a:off x="402" y="2825"/>
              <a:ext cx="3936" cy="3238"/>
              <a:chOff x="331356" y="1797729"/>
              <a:chExt cx="2499251" cy="2056102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331357" y="1797729"/>
                <a:ext cx="2499250" cy="1967127"/>
                <a:chOff x="1935946" y="1989729"/>
                <a:chExt cx="2147624" cy="1951975"/>
              </a:xfrm>
            </p:grpSpPr>
            <p:sp>
              <p:nvSpPr>
                <p:cNvPr id="107" name="Shape 1223"/>
                <p:cNvSpPr/>
                <p:nvPr/>
              </p:nvSpPr>
              <p:spPr>
                <a:xfrm>
                  <a:off x="1938596" y="1989729"/>
                  <a:ext cx="2142324" cy="1951975"/>
                </a:xfrm>
                <a:prstGeom prst="round2DiagRect">
                  <a:avLst/>
                </a:prstGeom>
                <a:noFill/>
                <a:ln w="12700" cap="flat">
                  <a:solidFill>
                    <a:srgbClr val="3CB19B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8" name="Shape 1220"/>
                <p:cNvSpPr/>
                <p:nvPr/>
              </p:nvSpPr>
              <p:spPr>
                <a:xfrm>
                  <a:off x="1935946" y="1993063"/>
                  <a:ext cx="2147624" cy="5150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3CB1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9" name="矩形 108"/>
              <p:cNvSpPr/>
              <p:nvPr/>
            </p:nvSpPr>
            <p:spPr>
              <a:xfrm>
                <a:off x="975688" y="1860533"/>
                <a:ext cx="1210588" cy="33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论文总结</a:t>
                </a: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331356" y="2436808"/>
                <a:ext cx="2493081" cy="1417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endPara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5282" y="2825"/>
              <a:ext cx="3936" cy="3238"/>
              <a:chOff x="3268922" y="1801089"/>
              <a:chExt cx="2499251" cy="2056102"/>
            </a:xfrm>
          </p:grpSpPr>
          <p:grpSp>
            <p:nvGrpSpPr>
              <p:cNvPr id="112" name="组合 111"/>
              <p:cNvGrpSpPr/>
              <p:nvPr/>
            </p:nvGrpSpPr>
            <p:grpSpPr>
              <a:xfrm>
                <a:off x="3268923" y="1801089"/>
                <a:ext cx="2499250" cy="1967127"/>
                <a:chOff x="1935946" y="1989729"/>
                <a:chExt cx="2147624" cy="1951975"/>
              </a:xfrm>
            </p:grpSpPr>
            <p:sp>
              <p:nvSpPr>
                <p:cNvPr id="113" name="Shape 1223"/>
                <p:cNvSpPr/>
                <p:nvPr/>
              </p:nvSpPr>
              <p:spPr>
                <a:xfrm>
                  <a:off x="1938596" y="1989729"/>
                  <a:ext cx="2142324" cy="1951975"/>
                </a:xfrm>
                <a:prstGeom prst="round2DiagRect">
                  <a:avLst/>
                </a:prstGeom>
                <a:noFill/>
                <a:ln w="12700" cap="flat">
                  <a:solidFill>
                    <a:srgbClr val="838C93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4" name="Shape 1220"/>
                <p:cNvSpPr/>
                <p:nvPr/>
              </p:nvSpPr>
              <p:spPr>
                <a:xfrm>
                  <a:off x="1935946" y="1993063"/>
                  <a:ext cx="2147624" cy="5150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838C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5" name="矩形 114"/>
              <p:cNvSpPr/>
              <p:nvPr/>
            </p:nvSpPr>
            <p:spPr>
              <a:xfrm>
                <a:off x="3913254" y="1863893"/>
                <a:ext cx="1210588" cy="33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论文总结</a:t>
                </a: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3268922" y="2440168"/>
                <a:ext cx="2493081" cy="1417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endPara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10161" y="2825"/>
              <a:ext cx="3936" cy="3238"/>
              <a:chOff x="3268922" y="1801089"/>
              <a:chExt cx="2499251" cy="2056102"/>
            </a:xfrm>
          </p:grpSpPr>
          <p:grpSp>
            <p:nvGrpSpPr>
              <p:cNvPr id="118" name="组合 117"/>
              <p:cNvGrpSpPr/>
              <p:nvPr/>
            </p:nvGrpSpPr>
            <p:grpSpPr>
              <a:xfrm>
                <a:off x="3268923" y="1801089"/>
                <a:ext cx="2499250" cy="1967127"/>
                <a:chOff x="1935946" y="1989729"/>
                <a:chExt cx="2147624" cy="1951975"/>
              </a:xfrm>
            </p:grpSpPr>
            <p:sp>
              <p:nvSpPr>
                <p:cNvPr id="119" name="Shape 1223"/>
                <p:cNvSpPr/>
                <p:nvPr/>
              </p:nvSpPr>
              <p:spPr>
                <a:xfrm>
                  <a:off x="1938596" y="1989729"/>
                  <a:ext cx="2142324" cy="1951975"/>
                </a:xfrm>
                <a:prstGeom prst="round2DiagRect">
                  <a:avLst/>
                </a:prstGeom>
                <a:noFill/>
                <a:ln w="12700" cap="flat">
                  <a:solidFill>
                    <a:srgbClr val="3CB19B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0" name="Shape 1220"/>
                <p:cNvSpPr/>
                <p:nvPr/>
              </p:nvSpPr>
              <p:spPr>
                <a:xfrm>
                  <a:off x="1935946" y="1993063"/>
                  <a:ext cx="2147624" cy="5150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rgbClr val="3CB1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1" name="矩形 120"/>
              <p:cNvSpPr/>
              <p:nvPr/>
            </p:nvSpPr>
            <p:spPr>
              <a:xfrm>
                <a:off x="3913254" y="1863893"/>
                <a:ext cx="1210588" cy="33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论文总结</a:t>
                </a: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3268922" y="2440168"/>
                <a:ext cx="2493081" cy="1417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r>
                  <a:rPr lang="zh-CN" altLang="en-US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点击此处输入文字点击此处输入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文字点击此处输入</a:t>
                </a:r>
                <a:endParaRPr lang="en-US" altLang="zh-CN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31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3" name="Picture 2" descr="C:\Users\Administrator\Desktop\2196977_140657066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6" r="13609" b="6956"/>
          <a:stretch>
            <a:fillRect/>
          </a:stretch>
        </p:blipFill>
        <p:spPr bwMode="auto">
          <a:xfrm>
            <a:off x="5451581" y="2422475"/>
            <a:ext cx="121983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标注 43"/>
          <p:cNvSpPr/>
          <p:nvPr/>
        </p:nvSpPr>
        <p:spPr>
          <a:xfrm rot="5400000" flipV="1">
            <a:off x="4195316" y="2424626"/>
            <a:ext cx="1224137" cy="1219836"/>
          </a:xfrm>
          <a:prstGeom prst="wedgeRectCallout">
            <a:avLst/>
          </a:prstGeom>
          <a:solidFill>
            <a:srgbClr val="3CB19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Picture 3" descr="C:\Users\Administrator\Desktop\213291_012113275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5" t="-1" r="9263" b="3788"/>
          <a:stretch>
            <a:fillRect/>
          </a:stretch>
        </p:blipFill>
        <p:spPr bwMode="auto">
          <a:xfrm>
            <a:off x="4197466" y="3687148"/>
            <a:ext cx="1219837" cy="12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标注 45"/>
          <p:cNvSpPr/>
          <p:nvPr/>
        </p:nvSpPr>
        <p:spPr>
          <a:xfrm rot="16200000" flipV="1">
            <a:off x="5451582" y="3687149"/>
            <a:ext cx="1219836" cy="1219838"/>
          </a:xfrm>
          <a:prstGeom prst="wedgeRectCallout">
            <a:avLst/>
          </a:prstGeom>
          <a:solidFill>
            <a:srgbClr val="3CB19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5820194" y="4101969"/>
            <a:ext cx="482611" cy="390196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35"/>
          <p:cNvSpPr>
            <a:spLocks noEditPoints="1"/>
          </p:cNvSpPr>
          <p:nvPr/>
        </p:nvSpPr>
        <p:spPr bwMode="auto">
          <a:xfrm>
            <a:off x="4642942" y="2792020"/>
            <a:ext cx="328884" cy="447468"/>
          </a:xfrm>
          <a:custGeom>
            <a:avLst/>
            <a:gdLst>
              <a:gd name="T0" fmla="*/ 73939 w 625"/>
              <a:gd name="T1" fmla="*/ 124194 h 852"/>
              <a:gd name="T2" fmla="*/ 62217 w 625"/>
              <a:gd name="T3" fmla="*/ 766762 h 852"/>
              <a:gd name="T4" fmla="*/ 563563 w 625"/>
              <a:gd name="T5" fmla="*/ 188091 h 852"/>
              <a:gd name="T6" fmla="*/ 520281 w 625"/>
              <a:gd name="T7" fmla="*/ 201590 h 852"/>
              <a:gd name="T8" fmla="*/ 64021 w 625"/>
              <a:gd name="T9" fmla="*/ 722664 h 852"/>
              <a:gd name="T10" fmla="*/ 243459 w 625"/>
              <a:gd name="T11" fmla="*/ 81896 h 852"/>
              <a:gd name="T12" fmla="*/ 320104 w 625"/>
              <a:gd name="T13" fmla="*/ 81896 h 852"/>
              <a:gd name="T14" fmla="*/ 280429 w 625"/>
              <a:gd name="T15" fmla="*/ 122394 h 852"/>
              <a:gd name="T16" fmla="*/ 196571 w 625"/>
              <a:gd name="T17" fmla="*/ 83696 h 852"/>
              <a:gd name="T18" fmla="*/ 103696 w 625"/>
              <a:gd name="T19" fmla="*/ 194390 h 852"/>
              <a:gd name="T20" fmla="*/ 459867 w 625"/>
              <a:gd name="T21" fmla="*/ 194390 h 852"/>
              <a:gd name="T22" fmla="*/ 366992 w 625"/>
              <a:gd name="T23" fmla="*/ 83696 h 852"/>
              <a:gd name="T24" fmla="*/ 196571 w 625"/>
              <a:gd name="T25" fmla="*/ 83696 h 852"/>
              <a:gd name="T26" fmla="*/ 199276 w 625"/>
              <a:gd name="T27" fmla="*/ 582271 h 852"/>
              <a:gd name="T28" fmla="*/ 136157 w 625"/>
              <a:gd name="T29" fmla="*/ 600270 h 852"/>
              <a:gd name="T30" fmla="*/ 122631 w 625"/>
              <a:gd name="T31" fmla="*/ 613770 h 852"/>
              <a:gd name="T32" fmla="*/ 199276 w 625"/>
              <a:gd name="T33" fmla="*/ 619169 h 852"/>
              <a:gd name="T34" fmla="*/ 119025 w 625"/>
              <a:gd name="T35" fmla="*/ 658767 h 852"/>
              <a:gd name="T36" fmla="*/ 218212 w 625"/>
              <a:gd name="T37" fmla="*/ 610170 h 852"/>
              <a:gd name="T38" fmla="*/ 218212 w 625"/>
              <a:gd name="T39" fmla="*/ 578671 h 852"/>
              <a:gd name="T40" fmla="*/ 99187 w 625"/>
              <a:gd name="T41" fmla="*/ 584971 h 852"/>
              <a:gd name="T42" fmla="*/ 192964 w 625"/>
              <a:gd name="T43" fmla="*/ 683966 h 852"/>
              <a:gd name="T44" fmla="*/ 192964 w 625"/>
              <a:gd name="T45" fmla="*/ 301485 h 852"/>
              <a:gd name="T46" fmla="*/ 136157 w 625"/>
              <a:gd name="T47" fmla="*/ 318584 h 852"/>
              <a:gd name="T48" fmla="*/ 155994 w 625"/>
              <a:gd name="T49" fmla="*/ 368982 h 852"/>
              <a:gd name="T50" fmla="*/ 119025 w 625"/>
              <a:gd name="T51" fmla="*/ 382481 h 852"/>
              <a:gd name="T52" fmla="*/ 192964 w 625"/>
              <a:gd name="T53" fmla="*/ 281686 h 852"/>
              <a:gd name="T54" fmla="*/ 99187 w 625"/>
              <a:gd name="T55" fmla="*/ 380681 h 852"/>
              <a:gd name="T56" fmla="*/ 217310 w 625"/>
              <a:gd name="T57" fmla="*/ 323084 h 852"/>
              <a:gd name="T58" fmla="*/ 216408 w 625"/>
              <a:gd name="T59" fmla="*/ 296985 h 852"/>
              <a:gd name="T60" fmla="*/ 199276 w 625"/>
              <a:gd name="T61" fmla="*/ 452678 h 852"/>
              <a:gd name="T62" fmla="*/ 122631 w 625"/>
              <a:gd name="T63" fmla="*/ 471577 h 852"/>
              <a:gd name="T64" fmla="*/ 199276 w 625"/>
              <a:gd name="T65" fmla="*/ 522874 h 852"/>
              <a:gd name="T66" fmla="*/ 218212 w 625"/>
              <a:gd name="T67" fmla="*/ 438278 h 852"/>
              <a:gd name="T68" fmla="*/ 99187 w 625"/>
              <a:gd name="T69" fmla="*/ 442778 h 852"/>
              <a:gd name="T70" fmla="*/ 199276 w 625"/>
              <a:gd name="T71" fmla="*/ 541773 h 852"/>
              <a:gd name="T72" fmla="*/ 260592 w 625"/>
              <a:gd name="T73" fmla="*/ 418479 h 852"/>
              <a:gd name="T74" fmla="*/ 294856 w 625"/>
              <a:gd name="T75" fmla="*/ 650668 h 852"/>
              <a:gd name="T76" fmla="*/ 452654 w 625"/>
              <a:gd name="T77" fmla="*/ 602070 h 852"/>
              <a:gd name="T78" fmla="*/ 288544 w 625"/>
              <a:gd name="T79" fmla="*/ 644368 h 852"/>
              <a:gd name="T80" fmla="*/ 452654 w 625"/>
              <a:gd name="T81" fmla="*/ 456277 h 852"/>
              <a:gd name="T82" fmla="*/ 288544 w 625"/>
              <a:gd name="T83" fmla="*/ 368982 h 852"/>
              <a:gd name="T84" fmla="*/ 288544 w 625"/>
              <a:gd name="T85" fmla="*/ 316784 h 8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25" h="852">
                <a:moveTo>
                  <a:pt x="48" y="224"/>
                </a:moveTo>
                <a:cubicBezTo>
                  <a:pt x="48" y="200"/>
                  <a:pt x="59" y="188"/>
                  <a:pt x="82" y="188"/>
                </a:cubicBezTo>
                <a:lnTo>
                  <a:pt x="82" y="138"/>
                </a:lnTo>
                <a:cubicBezTo>
                  <a:pt x="39" y="139"/>
                  <a:pt x="0" y="167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6" y="852"/>
                </a:lnTo>
                <a:cubicBezTo>
                  <a:pt x="591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7"/>
                  <a:pt x="586" y="139"/>
                  <a:pt x="543" y="138"/>
                </a:cubicBezTo>
                <a:lnTo>
                  <a:pt x="543" y="188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3"/>
                  <a:pt x="554" y="803"/>
                </a:cubicBezTo>
                <a:lnTo>
                  <a:pt x="71" y="803"/>
                </a:lnTo>
                <a:cubicBezTo>
                  <a:pt x="53" y="803"/>
                  <a:pt x="48" y="783"/>
                  <a:pt x="48" y="764"/>
                </a:cubicBezTo>
                <a:lnTo>
                  <a:pt x="48" y="224"/>
                </a:lnTo>
                <a:close/>
                <a:moveTo>
                  <a:pt x="270" y="91"/>
                </a:moveTo>
                <a:cubicBezTo>
                  <a:pt x="270" y="71"/>
                  <a:pt x="289" y="52"/>
                  <a:pt x="309" y="52"/>
                </a:cubicBezTo>
                <a:lnTo>
                  <a:pt x="316" y="52"/>
                </a:lnTo>
                <a:cubicBezTo>
                  <a:pt x="336" y="52"/>
                  <a:pt x="355" y="71"/>
                  <a:pt x="355" y="91"/>
                </a:cubicBezTo>
                <a:lnTo>
                  <a:pt x="355" y="95"/>
                </a:lnTo>
                <a:cubicBezTo>
                  <a:pt x="355" y="117"/>
                  <a:pt x="336" y="136"/>
                  <a:pt x="314" y="136"/>
                </a:cubicBezTo>
                <a:lnTo>
                  <a:pt x="311" y="136"/>
                </a:lnTo>
                <a:cubicBezTo>
                  <a:pt x="289" y="136"/>
                  <a:pt x="270" y="117"/>
                  <a:pt x="270" y="95"/>
                </a:cubicBezTo>
                <a:lnTo>
                  <a:pt x="270" y="91"/>
                </a:lnTo>
                <a:close/>
                <a:moveTo>
                  <a:pt x="218" y="93"/>
                </a:moveTo>
                <a:lnTo>
                  <a:pt x="149" y="93"/>
                </a:lnTo>
                <a:cubicBezTo>
                  <a:pt x="126" y="93"/>
                  <a:pt x="115" y="104"/>
                  <a:pt x="115" y="127"/>
                </a:cubicBezTo>
                <a:lnTo>
                  <a:pt x="115" y="216"/>
                </a:lnTo>
                <a:cubicBezTo>
                  <a:pt x="115" y="231"/>
                  <a:pt x="124" y="246"/>
                  <a:pt x="138" y="246"/>
                </a:cubicBezTo>
                <a:lnTo>
                  <a:pt x="487" y="246"/>
                </a:lnTo>
                <a:cubicBezTo>
                  <a:pt x="501" y="246"/>
                  <a:pt x="510" y="231"/>
                  <a:pt x="510" y="216"/>
                </a:cubicBezTo>
                <a:lnTo>
                  <a:pt x="510" y="127"/>
                </a:lnTo>
                <a:cubicBezTo>
                  <a:pt x="510" y="104"/>
                  <a:pt x="499" y="93"/>
                  <a:pt x="476" y="93"/>
                </a:cubicBezTo>
                <a:lnTo>
                  <a:pt x="407" y="93"/>
                </a:lnTo>
                <a:cubicBezTo>
                  <a:pt x="407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3"/>
                </a:cubicBezTo>
                <a:close/>
                <a:moveTo>
                  <a:pt x="132" y="654"/>
                </a:moveTo>
                <a:cubicBezTo>
                  <a:pt x="132" y="649"/>
                  <a:pt x="133" y="647"/>
                  <a:pt x="138" y="647"/>
                </a:cubicBezTo>
                <a:lnTo>
                  <a:pt x="221" y="647"/>
                </a:lnTo>
                <a:lnTo>
                  <a:pt x="221" y="654"/>
                </a:lnTo>
                <a:cubicBezTo>
                  <a:pt x="221" y="661"/>
                  <a:pt x="186" y="680"/>
                  <a:pt x="180" y="684"/>
                </a:cubicBezTo>
                <a:cubicBezTo>
                  <a:pt x="174" y="679"/>
                  <a:pt x="161" y="667"/>
                  <a:pt x="151" y="667"/>
                </a:cubicBezTo>
                <a:lnTo>
                  <a:pt x="149" y="667"/>
                </a:lnTo>
                <a:cubicBezTo>
                  <a:pt x="144" y="667"/>
                  <a:pt x="136" y="675"/>
                  <a:pt x="136" y="680"/>
                </a:cubicBezTo>
                <a:lnTo>
                  <a:pt x="136" y="682"/>
                </a:lnTo>
                <a:cubicBezTo>
                  <a:pt x="136" y="688"/>
                  <a:pt x="167" y="721"/>
                  <a:pt x="173" y="721"/>
                </a:cubicBezTo>
                <a:lnTo>
                  <a:pt x="175" y="721"/>
                </a:lnTo>
                <a:cubicBezTo>
                  <a:pt x="180" y="721"/>
                  <a:pt x="214" y="693"/>
                  <a:pt x="221" y="688"/>
                </a:cubicBezTo>
                <a:cubicBezTo>
                  <a:pt x="221" y="700"/>
                  <a:pt x="225" y="738"/>
                  <a:pt x="214" y="738"/>
                </a:cubicBezTo>
                <a:lnTo>
                  <a:pt x="138" y="738"/>
                </a:lnTo>
                <a:cubicBezTo>
                  <a:pt x="133" y="738"/>
                  <a:pt x="132" y="737"/>
                  <a:pt x="132" y="732"/>
                </a:cubicBezTo>
                <a:lnTo>
                  <a:pt x="132" y="654"/>
                </a:lnTo>
                <a:close/>
                <a:moveTo>
                  <a:pt x="214" y="760"/>
                </a:moveTo>
                <a:cubicBezTo>
                  <a:pt x="255" y="760"/>
                  <a:pt x="240" y="715"/>
                  <a:pt x="242" y="678"/>
                </a:cubicBezTo>
                <a:cubicBezTo>
                  <a:pt x="243" y="658"/>
                  <a:pt x="292" y="642"/>
                  <a:pt x="296" y="624"/>
                </a:cubicBezTo>
                <a:lnTo>
                  <a:pt x="290" y="624"/>
                </a:lnTo>
                <a:cubicBezTo>
                  <a:pt x="275" y="624"/>
                  <a:pt x="253" y="637"/>
                  <a:pt x="242" y="643"/>
                </a:cubicBezTo>
                <a:cubicBezTo>
                  <a:pt x="237" y="635"/>
                  <a:pt x="232" y="626"/>
                  <a:pt x="218" y="626"/>
                </a:cubicBezTo>
                <a:lnTo>
                  <a:pt x="134" y="626"/>
                </a:lnTo>
                <a:cubicBezTo>
                  <a:pt x="122" y="626"/>
                  <a:pt x="110" y="637"/>
                  <a:pt x="110" y="650"/>
                </a:cubicBezTo>
                <a:lnTo>
                  <a:pt x="110" y="736"/>
                </a:lnTo>
                <a:cubicBezTo>
                  <a:pt x="110" y="750"/>
                  <a:pt x="123" y="760"/>
                  <a:pt x="138" y="760"/>
                </a:cubicBezTo>
                <a:lnTo>
                  <a:pt x="214" y="760"/>
                </a:lnTo>
                <a:close/>
                <a:moveTo>
                  <a:pt x="132" y="341"/>
                </a:moveTo>
                <a:cubicBezTo>
                  <a:pt x="132" y="336"/>
                  <a:pt x="133" y="335"/>
                  <a:pt x="138" y="335"/>
                </a:cubicBezTo>
                <a:lnTo>
                  <a:pt x="214" y="335"/>
                </a:lnTo>
                <a:cubicBezTo>
                  <a:pt x="219" y="335"/>
                  <a:pt x="221" y="336"/>
                  <a:pt x="221" y="341"/>
                </a:cubicBezTo>
                <a:cubicBezTo>
                  <a:pt x="221" y="346"/>
                  <a:pt x="184" y="371"/>
                  <a:pt x="180" y="371"/>
                </a:cubicBezTo>
                <a:cubicBezTo>
                  <a:pt x="175" y="371"/>
                  <a:pt x="164" y="354"/>
                  <a:pt x="151" y="354"/>
                </a:cubicBezTo>
                <a:cubicBezTo>
                  <a:pt x="145" y="354"/>
                  <a:pt x="136" y="361"/>
                  <a:pt x="136" y="367"/>
                </a:cubicBezTo>
                <a:lnTo>
                  <a:pt x="136" y="369"/>
                </a:lnTo>
                <a:cubicBezTo>
                  <a:pt x="136" y="378"/>
                  <a:pt x="166" y="406"/>
                  <a:pt x="173" y="410"/>
                </a:cubicBezTo>
                <a:lnTo>
                  <a:pt x="221" y="376"/>
                </a:lnTo>
                <a:lnTo>
                  <a:pt x="221" y="425"/>
                </a:lnTo>
                <a:lnTo>
                  <a:pt x="132" y="425"/>
                </a:lnTo>
                <a:lnTo>
                  <a:pt x="132" y="341"/>
                </a:lnTo>
                <a:close/>
                <a:moveTo>
                  <a:pt x="240" y="330"/>
                </a:moveTo>
                <a:cubicBezTo>
                  <a:pt x="237" y="319"/>
                  <a:pt x="228" y="313"/>
                  <a:pt x="214" y="313"/>
                </a:cubicBezTo>
                <a:lnTo>
                  <a:pt x="138" y="313"/>
                </a:lnTo>
                <a:cubicBezTo>
                  <a:pt x="123" y="313"/>
                  <a:pt x="110" y="322"/>
                  <a:pt x="110" y="337"/>
                </a:cubicBezTo>
                <a:lnTo>
                  <a:pt x="110" y="423"/>
                </a:lnTo>
                <a:cubicBezTo>
                  <a:pt x="110" y="436"/>
                  <a:pt x="122" y="447"/>
                  <a:pt x="134" y="447"/>
                </a:cubicBezTo>
                <a:lnTo>
                  <a:pt x="218" y="447"/>
                </a:lnTo>
                <a:cubicBezTo>
                  <a:pt x="252" y="447"/>
                  <a:pt x="242" y="393"/>
                  <a:pt x="241" y="359"/>
                </a:cubicBezTo>
                <a:lnTo>
                  <a:pt x="296" y="313"/>
                </a:lnTo>
                <a:cubicBezTo>
                  <a:pt x="296" y="313"/>
                  <a:pt x="292" y="311"/>
                  <a:pt x="292" y="311"/>
                </a:cubicBezTo>
                <a:cubicBezTo>
                  <a:pt x="271" y="311"/>
                  <a:pt x="253" y="329"/>
                  <a:pt x="240" y="330"/>
                </a:cubicBezTo>
                <a:close/>
                <a:moveTo>
                  <a:pt x="132" y="492"/>
                </a:moveTo>
                <a:lnTo>
                  <a:pt x="221" y="492"/>
                </a:lnTo>
                <a:lnTo>
                  <a:pt x="221" y="503"/>
                </a:lnTo>
                <a:lnTo>
                  <a:pt x="180" y="529"/>
                </a:lnTo>
                <a:lnTo>
                  <a:pt x="152" y="508"/>
                </a:lnTo>
                <a:cubicBezTo>
                  <a:pt x="145" y="513"/>
                  <a:pt x="136" y="515"/>
                  <a:pt x="136" y="524"/>
                </a:cubicBezTo>
                <a:cubicBezTo>
                  <a:pt x="136" y="531"/>
                  <a:pt x="167" y="565"/>
                  <a:pt x="173" y="565"/>
                </a:cubicBezTo>
                <a:cubicBezTo>
                  <a:pt x="183" y="565"/>
                  <a:pt x="209" y="536"/>
                  <a:pt x="221" y="533"/>
                </a:cubicBezTo>
                <a:lnTo>
                  <a:pt x="221" y="581"/>
                </a:lnTo>
                <a:lnTo>
                  <a:pt x="132" y="581"/>
                </a:lnTo>
                <a:lnTo>
                  <a:pt x="132" y="492"/>
                </a:lnTo>
                <a:close/>
                <a:moveTo>
                  <a:pt x="242" y="487"/>
                </a:moveTo>
                <a:cubicBezTo>
                  <a:pt x="238" y="480"/>
                  <a:pt x="233" y="470"/>
                  <a:pt x="221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2"/>
                </a:cubicBezTo>
                <a:lnTo>
                  <a:pt x="110" y="581"/>
                </a:lnTo>
                <a:cubicBezTo>
                  <a:pt x="110" y="591"/>
                  <a:pt x="121" y="602"/>
                  <a:pt x="132" y="602"/>
                </a:cubicBezTo>
                <a:lnTo>
                  <a:pt x="221" y="602"/>
                </a:lnTo>
                <a:cubicBezTo>
                  <a:pt x="252" y="602"/>
                  <a:pt x="242" y="547"/>
                  <a:pt x="242" y="515"/>
                </a:cubicBezTo>
                <a:lnTo>
                  <a:pt x="296" y="469"/>
                </a:lnTo>
                <a:lnTo>
                  <a:pt x="289" y="465"/>
                </a:lnTo>
                <a:lnTo>
                  <a:pt x="242" y="487"/>
                </a:lnTo>
                <a:close/>
                <a:moveTo>
                  <a:pt x="320" y="716"/>
                </a:moveTo>
                <a:cubicBezTo>
                  <a:pt x="320" y="721"/>
                  <a:pt x="322" y="723"/>
                  <a:pt x="327" y="723"/>
                </a:cubicBezTo>
                <a:lnTo>
                  <a:pt x="495" y="723"/>
                </a:lnTo>
                <a:cubicBezTo>
                  <a:pt x="500" y="723"/>
                  <a:pt x="502" y="721"/>
                  <a:pt x="502" y="716"/>
                </a:cubicBezTo>
                <a:lnTo>
                  <a:pt x="502" y="669"/>
                </a:lnTo>
                <a:cubicBezTo>
                  <a:pt x="502" y="664"/>
                  <a:pt x="500" y="663"/>
                  <a:pt x="495" y="663"/>
                </a:cubicBezTo>
                <a:lnTo>
                  <a:pt x="320" y="663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2" y="565"/>
                </a:lnTo>
                <a:lnTo>
                  <a:pt x="502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10"/>
                </a:moveTo>
                <a:lnTo>
                  <a:pt x="452" y="410"/>
                </a:lnTo>
                <a:lnTo>
                  <a:pt x="452" y="352"/>
                </a:lnTo>
                <a:lnTo>
                  <a:pt x="320" y="352"/>
                </a:lnTo>
                <a:lnTo>
                  <a:pt x="320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75475" y="2649823"/>
            <a:ext cx="280831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10779" y="3912346"/>
            <a:ext cx="280831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10779" y="2649823"/>
            <a:ext cx="2808312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75475" y="3912346"/>
            <a:ext cx="280831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89767" y="2723366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1419" y="274215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9767" y="4004678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71419" y="4023468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44" grpId="0" bldLvl="0" animBg="1"/>
      <p:bldP spid="46" grpId="0" bldLvl="0" animBg="1"/>
      <p:bldP spid="47" grpId="0" bldLvl="0" animBg="1"/>
      <p:bldP spid="48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-2049780" y="1718310"/>
            <a:ext cx="5285740" cy="5354955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rcRect l="-1309" t="2309" r="1309" b="14224"/>
          <a:stretch>
            <a:fillRect/>
          </a:stretch>
        </p:blipFill>
        <p:spPr>
          <a:xfrm>
            <a:off x="384810" y="1480820"/>
            <a:ext cx="3518535" cy="3518535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24611" y="20501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6761847" y="2432213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3000" dirty="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9142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64226" y="30643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添加文字内容添加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en-US" altLang="zh-CN" sz="1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 sz="1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792163" y="2217284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44" name="椭圆 43"/>
          <p:cNvSpPr/>
          <p:nvPr/>
        </p:nvSpPr>
        <p:spPr>
          <a:xfrm>
            <a:off x="792163" y="3297404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45" name="椭圆 44"/>
          <p:cNvSpPr/>
          <p:nvPr/>
        </p:nvSpPr>
        <p:spPr>
          <a:xfrm>
            <a:off x="792163" y="4337850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63545" y="2269359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63545" y="3357873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63545" y="4398784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5414764" y="1799927"/>
            <a:ext cx="0" cy="3528392"/>
          </a:xfrm>
          <a:prstGeom prst="line">
            <a:avLst/>
          </a:prstGeom>
          <a:ln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5881421" y="2217284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51" name="椭圆 50"/>
          <p:cNvSpPr/>
          <p:nvPr/>
        </p:nvSpPr>
        <p:spPr>
          <a:xfrm>
            <a:off x="5881421" y="3297404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sp>
        <p:nvSpPr>
          <p:cNvPr id="52" name="椭圆 51"/>
          <p:cNvSpPr/>
          <p:nvPr/>
        </p:nvSpPr>
        <p:spPr>
          <a:xfrm>
            <a:off x="5881421" y="4337850"/>
            <a:ext cx="504056" cy="504056"/>
          </a:xfrm>
          <a:prstGeom prst="ellipse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52803" y="2269359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52803" y="3357873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点击添加文字点击添加文字点击添加文字点击添加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文字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2803" y="4398784"/>
            <a:ext cx="360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点击添加文字点击添加文字点击添加文字点击添加文字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43" grpId="0" animBg="1"/>
      <p:bldP spid="44" grpId="0" animBg="1"/>
      <p:bldP spid="45" grpId="0" animBg="1"/>
      <p:bldP spid="46" grpId="0"/>
      <p:bldP spid="47" grpId="0"/>
      <p:bldP spid="48" grpId="0"/>
      <p:bldP spid="50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43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Shape 1624"/>
          <p:cNvSpPr/>
          <p:nvPr/>
        </p:nvSpPr>
        <p:spPr>
          <a:xfrm>
            <a:off x="2418333" y="2234526"/>
            <a:ext cx="6244834" cy="3497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rgbClr val="3CB19B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072558" y="3811576"/>
            <a:ext cx="1432418" cy="33210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69" name="Text Placeholder 4"/>
          <p:cNvSpPr txBox="1"/>
          <p:nvPr/>
        </p:nvSpPr>
        <p:spPr>
          <a:xfrm>
            <a:off x="477905" y="4147748"/>
            <a:ext cx="2036916" cy="368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点击添加文字点击添加文字点击添加文字点击添加文字</a:t>
            </a:r>
            <a:endParaRPr kumimoji="0" lang="zh-CN" alt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0" name="Shape 1626"/>
          <p:cNvSpPr/>
          <p:nvPr/>
        </p:nvSpPr>
        <p:spPr>
          <a:xfrm flipV="1">
            <a:off x="2883479" y="3994083"/>
            <a:ext cx="1" cy="125013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Shape 1627"/>
          <p:cNvSpPr/>
          <p:nvPr/>
        </p:nvSpPr>
        <p:spPr>
          <a:xfrm flipV="1">
            <a:off x="4080709" y="2628848"/>
            <a:ext cx="1" cy="177539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Shape 1628"/>
          <p:cNvSpPr/>
          <p:nvPr/>
        </p:nvSpPr>
        <p:spPr>
          <a:xfrm flipV="1">
            <a:off x="5234985" y="2023910"/>
            <a:ext cx="1" cy="18473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Shape 1629"/>
          <p:cNvSpPr/>
          <p:nvPr/>
        </p:nvSpPr>
        <p:spPr>
          <a:xfrm flipV="1">
            <a:off x="6852246" y="3369737"/>
            <a:ext cx="1" cy="12267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Shape 1630"/>
          <p:cNvSpPr/>
          <p:nvPr/>
        </p:nvSpPr>
        <p:spPr>
          <a:xfrm>
            <a:off x="2692958" y="3805152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CB19B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Shape 1636"/>
          <p:cNvSpPr/>
          <p:nvPr/>
        </p:nvSpPr>
        <p:spPr>
          <a:xfrm>
            <a:off x="3887171" y="2420821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Shape 1642"/>
          <p:cNvSpPr/>
          <p:nvPr/>
        </p:nvSpPr>
        <p:spPr>
          <a:xfrm>
            <a:off x="5047009" y="1665768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CB19B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Shape 1648"/>
          <p:cNvSpPr/>
          <p:nvPr/>
        </p:nvSpPr>
        <p:spPr>
          <a:xfrm>
            <a:off x="6660121" y="4442269"/>
            <a:ext cx="381041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Shape 1653"/>
          <p:cNvSpPr/>
          <p:nvPr/>
        </p:nvSpPr>
        <p:spPr>
          <a:xfrm>
            <a:off x="2831402" y="5199556"/>
            <a:ext cx="104148" cy="104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Shape 1654"/>
          <p:cNvSpPr/>
          <p:nvPr/>
        </p:nvSpPr>
        <p:spPr>
          <a:xfrm>
            <a:off x="3999689" y="4325442"/>
            <a:ext cx="162031" cy="162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Shape 1655"/>
          <p:cNvSpPr/>
          <p:nvPr/>
        </p:nvSpPr>
        <p:spPr>
          <a:xfrm>
            <a:off x="5130845" y="3770409"/>
            <a:ext cx="208280" cy="208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Shape 1656"/>
          <p:cNvSpPr/>
          <p:nvPr/>
        </p:nvSpPr>
        <p:spPr>
          <a:xfrm>
            <a:off x="6720654" y="3243508"/>
            <a:ext cx="257564" cy="25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endParaRPr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 Placeholder 3"/>
          <p:cNvSpPr txBox="1"/>
          <p:nvPr/>
        </p:nvSpPr>
        <p:spPr>
          <a:xfrm>
            <a:off x="2120976" y="2416398"/>
            <a:ext cx="1545486" cy="33210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4"/>
          <p:cNvSpPr txBox="1"/>
          <p:nvPr/>
        </p:nvSpPr>
        <p:spPr>
          <a:xfrm>
            <a:off x="1623040" y="2762883"/>
            <a:ext cx="2030737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点击添加文字点击添加文字点击添加文字点击添加文字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4" name="Text Placeholder 3"/>
          <p:cNvSpPr txBox="1"/>
          <p:nvPr/>
        </p:nvSpPr>
        <p:spPr>
          <a:xfrm>
            <a:off x="5616021" y="1675130"/>
            <a:ext cx="1672421" cy="3321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 Placeholder 4"/>
          <p:cNvSpPr txBox="1"/>
          <p:nvPr/>
        </p:nvSpPr>
        <p:spPr>
          <a:xfrm>
            <a:off x="5603864" y="2022154"/>
            <a:ext cx="1684578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点击添加文字点击添加文字点击添加文字点击添加文字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6" name="Text Placeholder 3"/>
          <p:cNvSpPr txBox="1"/>
          <p:nvPr/>
        </p:nvSpPr>
        <p:spPr>
          <a:xfrm>
            <a:off x="7231133" y="4412344"/>
            <a:ext cx="1547924" cy="3321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</a:t>
            </a:r>
            <a:r>
              <a:rPr lang="en-US" altLang="zh-CN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</a:t>
            </a:r>
            <a:r>
              <a:rPr lang="zh-CN" altLang="en-US" sz="180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月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4"/>
          <p:cNvSpPr txBox="1"/>
          <p:nvPr/>
        </p:nvSpPr>
        <p:spPr>
          <a:xfrm>
            <a:off x="7252704" y="4769046"/>
            <a:ext cx="2030737" cy="3689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点击添加文字点击添加文字点击添加文字点击添加文字</a:t>
            </a:r>
            <a:endParaRPr kumimoji="0" lang="zh-CN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88" name="Text Placeholder 4"/>
          <p:cNvSpPr txBox="1"/>
          <p:nvPr/>
        </p:nvSpPr>
        <p:spPr>
          <a:xfrm>
            <a:off x="2767589" y="3869077"/>
            <a:ext cx="231773" cy="2785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2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9" name="Text Placeholder 4"/>
          <p:cNvSpPr txBox="1"/>
          <p:nvPr/>
        </p:nvSpPr>
        <p:spPr>
          <a:xfrm>
            <a:off x="3961809" y="2472056"/>
            <a:ext cx="231773" cy="278565"/>
          </a:xfrm>
          <a:prstGeom prst="rect">
            <a:avLst/>
          </a:prstGeom>
          <a:solidFill>
            <a:srgbClr val="838C93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2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90" name="Text Placeholder 4"/>
          <p:cNvSpPr txBox="1"/>
          <p:nvPr/>
        </p:nvSpPr>
        <p:spPr>
          <a:xfrm>
            <a:off x="5125054" y="1717007"/>
            <a:ext cx="231773" cy="2785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2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91" name="Text Placeholder 4"/>
          <p:cNvSpPr txBox="1"/>
          <p:nvPr/>
        </p:nvSpPr>
        <p:spPr>
          <a:xfrm>
            <a:off x="6734756" y="4512112"/>
            <a:ext cx="231773" cy="278565"/>
          </a:xfrm>
          <a:prstGeom prst="rect">
            <a:avLst/>
          </a:prstGeom>
          <a:solidFill>
            <a:srgbClr val="838C93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2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92" name="Shape 1625"/>
          <p:cNvSpPr/>
          <p:nvPr/>
        </p:nvSpPr>
        <p:spPr>
          <a:xfrm>
            <a:off x="8759619" y="2181306"/>
            <a:ext cx="1250137" cy="1250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3CB19B"/>
          </a:solidFill>
          <a:ln w="12700">
            <a:miter lim="400000"/>
          </a:ln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Shape 1657"/>
          <p:cNvSpPr/>
          <p:nvPr/>
        </p:nvSpPr>
        <p:spPr>
          <a:xfrm>
            <a:off x="9198431" y="2392134"/>
            <a:ext cx="372738" cy="381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8917280" y="2782288"/>
            <a:ext cx="919397" cy="368424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超额达标</a:t>
            </a: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9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0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2" grpId="0" bldLvl="0" animBg="1"/>
      <p:bldP spid="3" grpId="0"/>
      <p:bldP spid="69" grpId="0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/>
      <p:bldP spid="83" grpId="0"/>
      <p:bldP spid="84" grpId="0"/>
      <p:bldP spid="85" grpId="0"/>
      <p:bldP spid="86" grpId="0"/>
      <p:bldP spid="87" grpId="0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 rot="2737939">
            <a:off x="3829925" y="1897664"/>
            <a:ext cx="1376431" cy="1376431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34"/>
          <p:cNvSpPr txBox="1">
            <a:spLocks noChangeArrowheads="1"/>
          </p:cNvSpPr>
          <p:nvPr/>
        </p:nvSpPr>
        <p:spPr bwMode="auto">
          <a:xfrm>
            <a:off x="4021605" y="2170380"/>
            <a:ext cx="993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 rot="2737939">
            <a:off x="5794346" y="1898845"/>
            <a:ext cx="1376431" cy="1376431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5986026" y="2171561"/>
            <a:ext cx="993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 rot="2737939">
            <a:off x="3804868" y="3875014"/>
            <a:ext cx="1376431" cy="1376431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34"/>
          <p:cNvSpPr txBox="1">
            <a:spLocks noChangeArrowheads="1"/>
          </p:cNvSpPr>
          <p:nvPr/>
        </p:nvSpPr>
        <p:spPr bwMode="auto">
          <a:xfrm>
            <a:off x="3996548" y="4147730"/>
            <a:ext cx="993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 rot="2737939">
            <a:off x="5776374" y="3882903"/>
            <a:ext cx="1376431" cy="1376431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5968054" y="4155619"/>
            <a:ext cx="993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添加文本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文本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25550" y="3263265"/>
            <a:ext cx="2398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62215" y="3195955"/>
            <a:ext cx="23983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点击添加文字点击添加文字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点击添加文字点击添加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</a:p>
        </p:txBody>
      </p:sp>
      <p:sp>
        <p:nvSpPr>
          <p:cNvPr id="54" name="Freeform 34"/>
          <p:cNvSpPr>
            <a:spLocks noEditPoints="1"/>
          </p:cNvSpPr>
          <p:nvPr/>
        </p:nvSpPr>
        <p:spPr bwMode="auto">
          <a:xfrm>
            <a:off x="5215259" y="3240087"/>
            <a:ext cx="545456" cy="742201"/>
          </a:xfrm>
          <a:custGeom>
            <a:avLst/>
            <a:gdLst>
              <a:gd name="T0" fmla="*/ 128715 w 709"/>
              <a:gd name="T1" fmla="*/ 322149 h 965"/>
              <a:gd name="T2" fmla="*/ 196223 w 709"/>
              <a:gd name="T3" fmla="*/ 480524 h 965"/>
              <a:gd name="T4" fmla="*/ 251130 w 709"/>
              <a:gd name="T5" fmla="*/ 607403 h 965"/>
              <a:gd name="T6" fmla="*/ 374444 w 709"/>
              <a:gd name="T7" fmla="*/ 611003 h 965"/>
              <a:gd name="T8" fmla="*/ 401447 w 709"/>
              <a:gd name="T9" fmla="*/ 560611 h 965"/>
              <a:gd name="T10" fmla="*/ 469855 w 709"/>
              <a:gd name="T11" fmla="*/ 432831 h 965"/>
              <a:gd name="T12" fmla="*/ 319538 w 709"/>
              <a:gd name="T13" fmla="*/ 132279 h 965"/>
              <a:gd name="T14" fmla="*/ 264631 w 709"/>
              <a:gd name="T15" fmla="*/ 650597 h 965"/>
              <a:gd name="T16" fmla="*/ 201624 w 709"/>
              <a:gd name="T17" fmla="*/ 578608 h 965"/>
              <a:gd name="T18" fmla="*/ 135916 w 709"/>
              <a:gd name="T19" fmla="*/ 455328 h 965"/>
              <a:gd name="T20" fmla="*/ 319538 w 709"/>
              <a:gd name="T21" fmla="*/ 91785 h 965"/>
              <a:gd name="T22" fmla="*/ 503159 w 709"/>
              <a:gd name="T23" fmla="*/ 455328 h 965"/>
              <a:gd name="T24" fmla="*/ 436551 w 709"/>
              <a:gd name="T25" fmla="*/ 578608 h 965"/>
              <a:gd name="T26" fmla="*/ 374444 w 709"/>
              <a:gd name="T27" fmla="*/ 650597 h 965"/>
              <a:gd name="T28" fmla="*/ 228627 w 709"/>
              <a:gd name="T29" fmla="*/ 778376 h 965"/>
              <a:gd name="T30" fmla="*/ 383445 w 709"/>
              <a:gd name="T31" fmla="*/ 807172 h 965"/>
              <a:gd name="T32" fmla="*/ 383445 w 709"/>
              <a:gd name="T33" fmla="*/ 748681 h 965"/>
              <a:gd name="T34" fmla="*/ 246629 w 709"/>
              <a:gd name="T35" fmla="*/ 796373 h 965"/>
              <a:gd name="T36" fmla="*/ 395146 w 709"/>
              <a:gd name="T37" fmla="*/ 796373 h 965"/>
              <a:gd name="T38" fmla="*/ 413149 w 709"/>
              <a:gd name="T39" fmla="*/ 778376 h 965"/>
              <a:gd name="T40" fmla="*/ 228627 w 709"/>
              <a:gd name="T41" fmla="*/ 685691 h 965"/>
              <a:gd name="T42" fmla="*/ 413149 w 709"/>
              <a:gd name="T43" fmla="*/ 778376 h 965"/>
              <a:gd name="T44" fmla="*/ 411348 w 709"/>
              <a:gd name="T45" fmla="*/ 362642 h 965"/>
              <a:gd name="T46" fmla="*/ 349241 w 709"/>
              <a:gd name="T47" fmla="*/ 424733 h 965"/>
              <a:gd name="T48" fmla="*/ 288934 w 709"/>
              <a:gd name="T49" fmla="*/ 424733 h 965"/>
              <a:gd name="T50" fmla="*/ 226827 w 709"/>
              <a:gd name="T51" fmla="*/ 362642 h 965"/>
              <a:gd name="T52" fmla="*/ 226827 w 709"/>
              <a:gd name="T53" fmla="*/ 302352 h 965"/>
              <a:gd name="T54" fmla="*/ 288934 w 709"/>
              <a:gd name="T55" fmla="*/ 239362 h 965"/>
              <a:gd name="T56" fmla="*/ 349241 w 709"/>
              <a:gd name="T57" fmla="*/ 239362 h 965"/>
              <a:gd name="T58" fmla="*/ 411348 w 709"/>
              <a:gd name="T59" fmla="*/ 302352 h 965"/>
              <a:gd name="T60" fmla="*/ 612972 w 709"/>
              <a:gd name="T61" fmla="*/ 293353 h 965"/>
              <a:gd name="T62" fmla="*/ 580568 w 709"/>
              <a:gd name="T63" fmla="*/ 322149 h 965"/>
              <a:gd name="T64" fmla="*/ 612972 w 709"/>
              <a:gd name="T65" fmla="*/ 341046 h 965"/>
              <a:gd name="T66" fmla="*/ 612972 w 709"/>
              <a:gd name="T67" fmla="*/ 293353 h 965"/>
              <a:gd name="T68" fmla="*/ 542764 w 709"/>
              <a:gd name="T69" fmla="*/ 127780 h 965"/>
              <a:gd name="T70" fmla="*/ 509460 w 709"/>
              <a:gd name="T71" fmla="*/ 94485 h 965"/>
              <a:gd name="T72" fmla="*/ 518461 w 709"/>
              <a:gd name="T73" fmla="*/ 152976 h 965"/>
              <a:gd name="T74" fmla="*/ 342040 w 709"/>
              <a:gd name="T75" fmla="*/ 61190 h 965"/>
              <a:gd name="T76" fmla="*/ 318637 w 709"/>
              <a:gd name="T77" fmla="*/ 0 h 965"/>
              <a:gd name="T78" fmla="*/ 294335 w 709"/>
              <a:gd name="T79" fmla="*/ 61190 h 965"/>
              <a:gd name="T80" fmla="*/ 117014 w 709"/>
              <a:gd name="T81" fmla="*/ 155675 h 965"/>
              <a:gd name="T82" fmla="*/ 127815 w 709"/>
              <a:gd name="T83" fmla="*/ 98084 h 965"/>
              <a:gd name="T84" fmla="*/ 93611 w 709"/>
              <a:gd name="T85" fmla="*/ 132279 h 965"/>
              <a:gd name="T86" fmla="*/ 57607 w 709"/>
              <a:gd name="T87" fmla="*/ 322149 h 965"/>
              <a:gd name="T88" fmla="*/ 25203 w 709"/>
              <a:gd name="T89" fmla="*/ 293353 h 965"/>
              <a:gd name="T90" fmla="*/ 25203 w 709"/>
              <a:gd name="T91" fmla="*/ 341046 h 965"/>
              <a:gd name="T92" fmla="*/ 57607 w 709"/>
              <a:gd name="T93" fmla="*/ 322149 h 9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9" h="965">
                <a:moveTo>
                  <a:pt x="355" y="147"/>
                </a:moveTo>
                <a:cubicBezTo>
                  <a:pt x="238" y="147"/>
                  <a:pt x="143" y="241"/>
                  <a:pt x="143" y="358"/>
                </a:cubicBezTo>
                <a:cubicBezTo>
                  <a:pt x="143" y="414"/>
                  <a:pt x="187" y="481"/>
                  <a:pt x="188" y="481"/>
                </a:cubicBezTo>
                <a:cubicBezTo>
                  <a:pt x="197" y="496"/>
                  <a:pt x="210" y="519"/>
                  <a:pt x="218" y="534"/>
                </a:cubicBezTo>
                <a:lnTo>
                  <a:pt x="264" y="623"/>
                </a:lnTo>
                <a:cubicBezTo>
                  <a:pt x="272" y="639"/>
                  <a:pt x="279" y="662"/>
                  <a:pt x="279" y="675"/>
                </a:cubicBezTo>
                <a:cubicBezTo>
                  <a:pt x="279" y="675"/>
                  <a:pt x="284" y="679"/>
                  <a:pt x="294" y="679"/>
                </a:cubicBezTo>
                <a:lnTo>
                  <a:pt x="416" y="679"/>
                </a:lnTo>
                <a:cubicBezTo>
                  <a:pt x="425" y="679"/>
                  <a:pt x="430" y="675"/>
                  <a:pt x="431" y="674"/>
                </a:cubicBezTo>
                <a:cubicBezTo>
                  <a:pt x="430" y="662"/>
                  <a:pt x="437" y="639"/>
                  <a:pt x="446" y="623"/>
                </a:cubicBezTo>
                <a:lnTo>
                  <a:pt x="491" y="534"/>
                </a:lnTo>
                <a:cubicBezTo>
                  <a:pt x="499" y="519"/>
                  <a:pt x="513" y="495"/>
                  <a:pt x="522" y="481"/>
                </a:cubicBezTo>
                <a:cubicBezTo>
                  <a:pt x="537" y="458"/>
                  <a:pt x="566" y="402"/>
                  <a:pt x="566" y="358"/>
                </a:cubicBezTo>
                <a:cubicBezTo>
                  <a:pt x="566" y="241"/>
                  <a:pt x="471" y="147"/>
                  <a:pt x="355" y="147"/>
                </a:cubicBezTo>
                <a:close/>
                <a:moveTo>
                  <a:pt x="416" y="723"/>
                </a:moveTo>
                <a:lnTo>
                  <a:pt x="294" y="723"/>
                </a:lnTo>
                <a:cubicBezTo>
                  <a:pt x="261" y="723"/>
                  <a:pt x="235" y="702"/>
                  <a:pt x="235" y="675"/>
                </a:cubicBezTo>
                <a:cubicBezTo>
                  <a:pt x="235" y="671"/>
                  <a:pt x="231" y="656"/>
                  <a:pt x="224" y="643"/>
                </a:cubicBezTo>
                <a:lnTo>
                  <a:pt x="179" y="554"/>
                </a:lnTo>
                <a:cubicBezTo>
                  <a:pt x="172" y="540"/>
                  <a:pt x="159" y="519"/>
                  <a:pt x="151" y="506"/>
                </a:cubicBezTo>
                <a:cubicBezTo>
                  <a:pt x="145" y="498"/>
                  <a:pt x="99" y="425"/>
                  <a:pt x="99" y="358"/>
                </a:cubicBezTo>
                <a:cubicBezTo>
                  <a:pt x="99" y="217"/>
                  <a:pt x="214" y="102"/>
                  <a:pt x="355" y="102"/>
                </a:cubicBezTo>
                <a:cubicBezTo>
                  <a:pt x="495" y="102"/>
                  <a:pt x="610" y="217"/>
                  <a:pt x="610" y="358"/>
                </a:cubicBezTo>
                <a:cubicBezTo>
                  <a:pt x="610" y="425"/>
                  <a:pt x="564" y="498"/>
                  <a:pt x="559" y="506"/>
                </a:cubicBezTo>
                <a:cubicBezTo>
                  <a:pt x="550" y="518"/>
                  <a:pt x="537" y="541"/>
                  <a:pt x="530" y="554"/>
                </a:cubicBezTo>
                <a:lnTo>
                  <a:pt x="485" y="643"/>
                </a:lnTo>
                <a:cubicBezTo>
                  <a:pt x="478" y="656"/>
                  <a:pt x="475" y="671"/>
                  <a:pt x="475" y="675"/>
                </a:cubicBezTo>
                <a:cubicBezTo>
                  <a:pt x="475" y="702"/>
                  <a:pt x="449" y="723"/>
                  <a:pt x="416" y="723"/>
                </a:cubicBezTo>
                <a:close/>
                <a:moveTo>
                  <a:pt x="287" y="832"/>
                </a:moveTo>
                <a:cubicBezTo>
                  <a:pt x="269" y="832"/>
                  <a:pt x="254" y="846"/>
                  <a:pt x="254" y="865"/>
                </a:cubicBezTo>
                <a:cubicBezTo>
                  <a:pt x="254" y="883"/>
                  <a:pt x="269" y="897"/>
                  <a:pt x="287" y="897"/>
                </a:cubicBezTo>
                <a:lnTo>
                  <a:pt x="426" y="897"/>
                </a:lnTo>
                <a:cubicBezTo>
                  <a:pt x="444" y="897"/>
                  <a:pt x="459" y="883"/>
                  <a:pt x="459" y="865"/>
                </a:cubicBezTo>
                <a:cubicBezTo>
                  <a:pt x="459" y="846"/>
                  <a:pt x="444" y="832"/>
                  <a:pt x="426" y="832"/>
                </a:cubicBezTo>
                <a:lnTo>
                  <a:pt x="287" y="832"/>
                </a:lnTo>
                <a:close/>
                <a:moveTo>
                  <a:pt x="274" y="885"/>
                </a:moveTo>
                <a:cubicBezTo>
                  <a:pt x="276" y="929"/>
                  <a:pt x="312" y="965"/>
                  <a:pt x="356" y="965"/>
                </a:cubicBezTo>
                <a:cubicBezTo>
                  <a:pt x="401" y="965"/>
                  <a:pt x="437" y="929"/>
                  <a:pt x="439" y="885"/>
                </a:cubicBezTo>
                <a:lnTo>
                  <a:pt x="274" y="885"/>
                </a:lnTo>
                <a:close/>
                <a:moveTo>
                  <a:pt x="459" y="865"/>
                </a:moveTo>
                <a:lnTo>
                  <a:pt x="254" y="865"/>
                </a:lnTo>
                <a:lnTo>
                  <a:pt x="254" y="762"/>
                </a:lnTo>
                <a:lnTo>
                  <a:pt x="459" y="762"/>
                </a:lnTo>
                <a:lnTo>
                  <a:pt x="459" y="865"/>
                </a:lnTo>
                <a:close/>
                <a:moveTo>
                  <a:pt x="491" y="369"/>
                </a:moveTo>
                <a:cubicBezTo>
                  <a:pt x="491" y="388"/>
                  <a:pt x="476" y="403"/>
                  <a:pt x="457" y="403"/>
                </a:cubicBezTo>
                <a:lnTo>
                  <a:pt x="388" y="403"/>
                </a:lnTo>
                <a:lnTo>
                  <a:pt x="388" y="472"/>
                </a:lnTo>
                <a:cubicBezTo>
                  <a:pt x="388" y="491"/>
                  <a:pt x="373" y="506"/>
                  <a:pt x="355" y="506"/>
                </a:cubicBezTo>
                <a:cubicBezTo>
                  <a:pt x="336" y="506"/>
                  <a:pt x="321" y="491"/>
                  <a:pt x="321" y="472"/>
                </a:cubicBezTo>
                <a:lnTo>
                  <a:pt x="321" y="403"/>
                </a:lnTo>
                <a:lnTo>
                  <a:pt x="252" y="403"/>
                </a:lnTo>
                <a:cubicBezTo>
                  <a:pt x="233" y="403"/>
                  <a:pt x="218" y="388"/>
                  <a:pt x="218" y="369"/>
                </a:cubicBezTo>
                <a:cubicBezTo>
                  <a:pt x="218" y="351"/>
                  <a:pt x="233" y="336"/>
                  <a:pt x="252" y="336"/>
                </a:cubicBezTo>
                <a:lnTo>
                  <a:pt x="321" y="336"/>
                </a:lnTo>
                <a:lnTo>
                  <a:pt x="321" y="266"/>
                </a:lnTo>
                <a:cubicBezTo>
                  <a:pt x="321" y="248"/>
                  <a:pt x="336" y="233"/>
                  <a:pt x="355" y="233"/>
                </a:cubicBezTo>
                <a:cubicBezTo>
                  <a:pt x="373" y="233"/>
                  <a:pt x="388" y="248"/>
                  <a:pt x="388" y="266"/>
                </a:cubicBezTo>
                <a:lnTo>
                  <a:pt x="388" y="336"/>
                </a:lnTo>
                <a:lnTo>
                  <a:pt x="457" y="336"/>
                </a:lnTo>
                <a:cubicBezTo>
                  <a:pt x="476" y="336"/>
                  <a:pt x="491" y="351"/>
                  <a:pt x="491" y="369"/>
                </a:cubicBezTo>
                <a:close/>
                <a:moveTo>
                  <a:pt x="681" y="326"/>
                </a:moveTo>
                <a:lnTo>
                  <a:pt x="643" y="326"/>
                </a:lnTo>
                <a:cubicBezTo>
                  <a:pt x="644" y="336"/>
                  <a:pt x="645" y="347"/>
                  <a:pt x="645" y="358"/>
                </a:cubicBezTo>
                <a:cubicBezTo>
                  <a:pt x="645" y="365"/>
                  <a:pt x="644" y="372"/>
                  <a:pt x="643" y="379"/>
                </a:cubicBezTo>
                <a:lnTo>
                  <a:pt x="681" y="379"/>
                </a:lnTo>
                <a:cubicBezTo>
                  <a:pt x="696" y="379"/>
                  <a:pt x="709" y="367"/>
                  <a:pt x="709" y="352"/>
                </a:cubicBezTo>
                <a:cubicBezTo>
                  <a:pt x="709" y="338"/>
                  <a:pt x="696" y="326"/>
                  <a:pt x="681" y="326"/>
                </a:cubicBezTo>
                <a:close/>
                <a:moveTo>
                  <a:pt x="576" y="170"/>
                </a:moveTo>
                <a:lnTo>
                  <a:pt x="603" y="142"/>
                </a:lnTo>
                <a:cubicBezTo>
                  <a:pt x="614" y="131"/>
                  <a:pt x="614" y="114"/>
                  <a:pt x="604" y="104"/>
                </a:cubicBezTo>
                <a:cubicBezTo>
                  <a:pt x="594" y="94"/>
                  <a:pt x="577" y="94"/>
                  <a:pt x="566" y="105"/>
                </a:cubicBezTo>
                <a:lnTo>
                  <a:pt x="538" y="132"/>
                </a:lnTo>
                <a:cubicBezTo>
                  <a:pt x="552" y="144"/>
                  <a:pt x="564" y="156"/>
                  <a:pt x="576" y="170"/>
                </a:cubicBezTo>
                <a:close/>
                <a:moveTo>
                  <a:pt x="354" y="67"/>
                </a:moveTo>
                <a:cubicBezTo>
                  <a:pt x="363" y="67"/>
                  <a:pt x="372" y="68"/>
                  <a:pt x="380" y="68"/>
                </a:cubicBezTo>
                <a:lnTo>
                  <a:pt x="380" y="27"/>
                </a:lnTo>
                <a:cubicBezTo>
                  <a:pt x="380" y="12"/>
                  <a:pt x="368" y="0"/>
                  <a:pt x="354" y="0"/>
                </a:cubicBezTo>
                <a:cubicBezTo>
                  <a:pt x="339" y="0"/>
                  <a:pt x="327" y="12"/>
                  <a:pt x="327" y="27"/>
                </a:cubicBezTo>
                <a:lnTo>
                  <a:pt x="327" y="68"/>
                </a:lnTo>
                <a:cubicBezTo>
                  <a:pt x="336" y="68"/>
                  <a:pt x="345" y="67"/>
                  <a:pt x="354" y="67"/>
                </a:cubicBezTo>
                <a:close/>
                <a:moveTo>
                  <a:pt x="130" y="173"/>
                </a:moveTo>
                <a:cubicBezTo>
                  <a:pt x="142" y="159"/>
                  <a:pt x="154" y="147"/>
                  <a:pt x="168" y="135"/>
                </a:cubicBezTo>
                <a:lnTo>
                  <a:pt x="142" y="109"/>
                </a:lnTo>
                <a:cubicBezTo>
                  <a:pt x="131" y="99"/>
                  <a:pt x="114" y="98"/>
                  <a:pt x="104" y="109"/>
                </a:cubicBezTo>
                <a:cubicBezTo>
                  <a:pt x="93" y="119"/>
                  <a:pt x="94" y="136"/>
                  <a:pt x="104" y="147"/>
                </a:cubicBezTo>
                <a:lnTo>
                  <a:pt x="130" y="173"/>
                </a:lnTo>
                <a:close/>
                <a:moveTo>
                  <a:pt x="64" y="358"/>
                </a:moveTo>
                <a:cubicBezTo>
                  <a:pt x="64" y="347"/>
                  <a:pt x="64" y="336"/>
                  <a:pt x="66" y="326"/>
                </a:cubicBezTo>
                <a:lnTo>
                  <a:pt x="28" y="326"/>
                </a:lnTo>
                <a:cubicBezTo>
                  <a:pt x="13" y="326"/>
                  <a:pt x="0" y="338"/>
                  <a:pt x="0" y="352"/>
                </a:cubicBezTo>
                <a:cubicBezTo>
                  <a:pt x="0" y="367"/>
                  <a:pt x="13" y="379"/>
                  <a:pt x="28" y="379"/>
                </a:cubicBezTo>
                <a:lnTo>
                  <a:pt x="65" y="379"/>
                </a:lnTo>
                <a:cubicBezTo>
                  <a:pt x="64" y="372"/>
                  <a:pt x="64" y="365"/>
                  <a:pt x="64" y="358"/>
                </a:cubicBezTo>
                <a:close/>
              </a:path>
            </a:pathLst>
          </a:custGeom>
          <a:solidFill>
            <a:srgbClr val="3CB19B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43" grpId="0" animBg="1"/>
      <p:bldP spid="44" grpId="0" autoUpdateAnimBg="0"/>
      <p:bldP spid="45" grpId="0" animBg="1"/>
      <p:bldP spid="46" grpId="0" autoUpdateAnimBg="0"/>
      <p:bldP spid="47" grpId="0" animBg="1"/>
      <p:bldP spid="48" grpId="0" autoUpdateAnimBg="0"/>
      <p:bldP spid="49" grpId="0" animBg="1"/>
      <p:bldP spid="50" grpId="0" autoUpdateAnimBg="0"/>
      <p:bldP spid="52" grpId="0"/>
      <p:bldP spid="53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9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04331" y="2087959"/>
            <a:ext cx="654050" cy="647700"/>
            <a:chOff x="2551113" y="2232025"/>
            <a:chExt cx="654050" cy="647700"/>
          </a:xfrm>
          <a:solidFill>
            <a:srgbClr val="3CB19B"/>
          </a:solidFill>
        </p:grpSpPr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040063" y="2232025"/>
              <a:ext cx="165100" cy="163513"/>
            </a:xfrm>
            <a:custGeom>
              <a:avLst/>
              <a:gdLst>
                <a:gd name="T0" fmla="*/ 11 w 38"/>
                <a:gd name="T1" fmla="*/ 26 h 38"/>
                <a:gd name="T2" fmla="*/ 30 w 38"/>
                <a:gd name="T3" fmla="*/ 38 h 38"/>
                <a:gd name="T4" fmla="*/ 36 w 38"/>
                <a:gd name="T5" fmla="*/ 32 h 38"/>
                <a:gd name="T6" fmla="*/ 36 w 38"/>
                <a:gd name="T7" fmla="*/ 26 h 38"/>
                <a:gd name="T8" fmla="*/ 36 w 38"/>
                <a:gd name="T9" fmla="*/ 22 h 38"/>
                <a:gd name="T10" fmla="*/ 27 w 38"/>
                <a:gd name="T11" fmla="*/ 10 h 38"/>
                <a:gd name="T12" fmla="*/ 12 w 38"/>
                <a:gd name="T13" fmla="*/ 1 h 38"/>
                <a:gd name="T14" fmla="*/ 6 w 38"/>
                <a:gd name="T15" fmla="*/ 2 h 38"/>
                <a:gd name="T16" fmla="*/ 0 w 38"/>
                <a:gd name="T17" fmla="*/ 7 h 38"/>
                <a:gd name="T18" fmla="*/ 11 w 38"/>
                <a:gd name="T19" fmla="*/ 26 h 38"/>
                <a:gd name="T20" fmla="*/ 11 w 38"/>
                <a:gd name="T21" fmla="*/ 26 h 38"/>
                <a:gd name="T22" fmla="*/ 31 w 38"/>
                <a:gd name="T23" fmla="*/ 22 h 38"/>
                <a:gd name="T24" fmla="*/ 22 w 38"/>
                <a:gd name="T25" fmla="*/ 16 h 38"/>
                <a:gd name="T26" fmla="*/ 15 w 38"/>
                <a:gd name="T27" fmla="*/ 7 h 38"/>
                <a:gd name="T28" fmla="*/ 24 w 38"/>
                <a:gd name="T29" fmla="*/ 14 h 38"/>
                <a:gd name="T30" fmla="*/ 31 w 38"/>
                <a:gd name="T31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11" y="26"/>
                  </a:moveTo>
                  <a:cubicBezTo>
                    <a:pt x="18" y="33"/>
                    <a:pt x="26" y="36"/>
                    <a:pt x="30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0"/>
                    <a:pt x="38" y="27"/>
                    <a:pt x="36" y="26"/>
                  </a:cubicBezTo>
                  <a:cubicBezTo>
                    <a:pt x="36" y="25"/>
                    <a:pt x="36" y="24"/>
                    <a:pt x="36" y="22"/>
                  </a:cubicBezTo>
                  <a:cubicBezTo>
                    <a:pt x="35" y="19"/>
                    <a:pt x="32" y="15"/>
                    <a:pt x="27" y="10"/>
                  </a:cubicBezTo>
                  <a:cubicBezTo>
                    <a:pt x="19" y="2"/>
                    <a:pt x="14" y="1"/>
                    <a:pt x="12" y="1"/>
                  </a:cubicBezTo>
                  <a:cubicBezTo>
                    <a:pt x="10" y="0"/>
                    <a:pt x="7" y="0"/>
                    <a:pt x="6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4" y="18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lose/>
                  <a:moveTo>
                    <a:pt x="31" y="22"/>
                  </a:moveTo>
                  <a:cubicBezTo>
                    <a:pt x="28" y="21"/>
                    <a:pt x="25" y="18"/>
                    <a:pt x="22" y="16"/>
                  </a:cubicBezTo>
                  <a:cubicBezTo>
                    <a:pt x="19" y="13"/>
                    <a:pt x="17" y="9"/>
                    <a:pt x="15" y="7"/>
                  </a:cubicBezTo>
                  <a:cubicBezTo>
                    <a:pt x="17" y="8"/>
                    <a:pt x="20" y="10"/>
                    <a:pt x="24" y="14"/>
                  </a:cubicBezTo>
                  <a:cubicBezTo>
                    <a:pt x="28" y="18"/>
                    <a:pt x="30" y="21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2646363" y="2279650"/>
              <a:ext cx="403225" cy="422275"/>
            </a:xfrm>
            <a:custGeom>
              <a:avLst/>
              <a:gdLst>
                <a:gd name="T0" fmla="*/ 2 w 93"/>
                <a:gd name="T1" fmla="*/ 93 h 98"/>
                <a:gd name="T2" fmla="*/ 5 w 93"/>
                <a:gd name="T3" fmla="*/ 98 h 98"/>
                <a:gd name="T4" fmla="*/ 93 w 93"/>
                <a:gd name="T5" fmla="*/ 11 h 98"/>
                <a:gd name="T6" fmla="*/ 87 w 93"/>
                <a:gd name="T7" fmla="*/ 0 h 98"/>
                <a:gd name="T8" fmla="*/ 3 w 93"/>
                <a:gd name="T9" fmla="*/ 85 h 98"/>
                <a:gd name="T10" fmla="*/ 2 w 93"/>
                <a:gd name="T11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8">
                  <a:moveTo>
                    <a:pt x="2" y="93"/>
                  </a:moveTo>
                  <a:cubicBezTo>
                    <a:pt x="2" y="93"/>
                    <a:pt x="3" y="95"/>
                    <a:pt x="5" y="98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0" y="7"/>
                    <a:pt x="88" y="3"/>
                    <a:pt x="87" y="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7"/>
                    <a:pt x="0" y="90"/>
                    <a:pt x="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2728913" y="2387600"/>
              <a:ext cx="423863" cy="396875"/>
            </a:xfrm>
            <a:custGeom>
              <a:avLst/>
              <a:gdLst>
                <a:gd name="T0" fmla="*/ 6 w 98"/>
                <a:gd name="T1" fmla="*/ 91 h 92"/>
                <a:gd name="T2" fmla="*/ 14 w 98"/>
                <a:gd name="T3" fmla="*/ 90 h 92"/>
                <a:gd name="T4" fmla="*/ 98 w 98"/>
                <a:gd name="T5" fmla="*/ 5 h 92"/>
                <a:gd name="T6" fmla="*/ 88 w 98"/>
                <a:gd name="T7" fmla="*/ 0 h 92"/>
                <a:gd name="T8" fmla="*/ 87 w 98"/>
                <a:gd name="T9" fmla="*/ 0 h 92"/>
                <a:gd name="T10" fmla="*/ 0 w 98"/>
                <a:gd name="T11" fmla="*/ 88 h 92"/>
                <a:gd name="T12" fmla="*/ 6 w 98"/>
                <a:gd name="T13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2">
                  <a:moveTo>
                    <a:pt x="6" y="91"/>
                  </a:moveTo>
                  <a:cubicBezTo>
                    <a:pt x="8" y="92"/>
                    <a:pt x="12" y="92"/>
                    <a:pt x="14" y="9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5" y="4"/>
                    <a:pt x="92" y="3"/>
                    <a:pt x="8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3" y="90"/>
                    <a:pt x="6" y="91"/>
                    <a:pt x="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2681288" y="2344738"/>
              <a:ext cx="411163" cy="409575"/>
            </a:xfrm>
            <a:custGeom>
              <a:avLst/>
              <a:gdLst>
                <a:gd name="T0" fmla="*/ 91 w 95"/>
                <a:gd name="T1" fmla="*/ 4 h 95"/>
                <a:gd name="T2" fmla="*/ 88 w 95"/>
                <a:gd name="T3" fmla="*/ 0 h 95"/>
                <a:gd name="T4" fmla="*/ 0 w 95"/>
                <a:gd name="T5" fmla="*/ 88 h 95"/>
                <a:gd name="T6" fmla="*/ 3 w 95"/>
                <a:gd name="T7" fmla="*/ 91 h 95"/>
                <a:gd name="T8" fmla="*/ 7 w 95"/>
                <a:gd name="T9" fmla="*/ 95 h 95"/>
                <a:gd name="T10" fmla="*/ 95 w 95"/>
                <a:gd name="T11" fmla="*/ 7 h 95"/>
                <a:gd name="T12" fmla="*/ 91 w 95"/>
                <a:gd name="T13" fmla="*/ 4 h 95"/>
                <a:gd name="T14" fmla="*/ 91 w 95"/>
                <a:gd name="T15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95">
                  <a:moveTo>
                    <a:pt x="91" y="4"/>
                  </a:moveTo>
                  <a:cubicBezTo>
                    <a:pt x="90" y="2"/>
                    <a:pt x="89" y="1"/>
                    <a:pt x="88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89"/>
                    <a:pt x="2" y="90"/>
                    <a:pt x="3" y="91"/>
                  </a:cubicBezTo>
                  <a:cubicBezTo>
                    <a:pt x="4" y="93"/>
                    <a:pt x="6" y="94"/>
                    <a:pt x="7" y="95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6"/>
                    <a:pt x="92" y="5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2551113" y="2698750"/>
              <a:ext cx="185738" cy="180975"/>
            </a:xfrm>
            <a:custGeom>
              <a:avLst/>
              <a:gdLst>
                <a:gd name="T0" fmla="*/ 43 w 43"/>
                <a:gd name="T1" fmla="*/ 28 h 42"/>
                <a:gd name="T2" fmla="*/ 42 w 43"/>
                <a:gd name="T3" fmla="*/ 27 h 42"/>
                <a:gd name="T4" fmla="*/ 41 w 43"/>
                <a:gd name="T5" fmla="*/ 27 h 42"/>
                <a:gd name="T6" fmla="*/ 26 w 43"/>
                <a:gd name="T7" fmla="*/ 17 h 42"/>
                <a:gd name="T8" fmla="*/ 16 w 43"/>
                <a:gd name="T9" fmla="*/ 2 h 42"/>
                <a:gd name="T10" fmla="*/ 16 w 43"/>
                <a:gd name="T11" fmla="*/ 1 h 42"/>
                <a:gd name="T12" fmla="*/ 14 w 43"/>
                <a:gd name="T13" fmla="*/ 0 h 42"/>
                <a:gd name="T14" fmla="*/ 12 w 43"/>
                <a:gd name="T15" fmla="*/ 1 h 42"/>
                <a:gd name="T16" fmla="*/ 1 w 43"/>
                <a:gd name="T17" fmla="*/ 39 h 42"/>
                <a:gd name="T18" fmla="*/ 0 w 43"/>
                <a:gd name="T19" fmla="*/ 40 h 42"/>
                <a:gd name="T20" fmla="*/ 1 w 43"/>
                <a:gd name="T21" fmla="*/ 41 h 42"/>
                <a:gd name="T22" fmla="*/ 3 w 43"/>
                <a:gd name="T23" fmla="*/ 42 h 42"/>
                <a:gd name="T24" fmla="*/ 41 w 43"/>
                <a:gd name="T25" fmla="*/ 31 h 42"/>
                <a:gd name="T26" fmla="*/ 42 w 43"/>
                <a:gd name="T27" fmla="*/ 31 h 42"/>
                <a:gd name="T28" fmla="*/ 43 w 43"/>
                <a:gd name="T29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2">
                  <a:moveTo>
                    <a:pt x="43" y="28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31" y="22"/>
                    <a:pt x="26" y="17"/>
                  </a:cubicBezTo>
                  <a:cubicBezTo>
                    <a:pt x="21" y="1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4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Freeform 11"/>
          <p:cNvSpPr/>
          <p:nvPr/>
        </p:nvSpPr>
        <p:spPr bwMode="auto">
          <a:xfrm>
            <a:off x="4032523" y="2095897"/>
            <a:ext cx="642938" cy="639763"/>
          </a:xfrm>
          <a:custGeom>
            <a:avLst/>
            <a:gdLst>
              <a:gd name="T0" fmla="*/ 141 w 149"/>
              <a:gd name="T1" fmla="*/ 74 h 148"/>
              <a:gd name="T2" fmla="*/ 140 w 149"/>
              <a:gd name="T3" fmla="*/ 75 h 148"/>
              <a:gd name="T4" fmla="*/ 138 w 149"/>
              <a:gd name="T5" fmla="*/ 71 h 148"/>
              <a:gd name="T6" fmla="*/ 128 w 149"/>
              <a:gd name="T7" fmla="*/ 78 h 148"/>
              <a:gd name="T8" fmla="*/ 122 w 149"/>
              <a:gd name="T9" fmla="*/ 82 h 148"/>
              <a:gd name="T10" fmla="*/ 123 w 149"/>
              <a:gd name="T11" fmla="*/ 79 h 148"/>
              <a:gd name="T12" fmla="*/ 117 w 149"/>
              <a:gd name="T13" fmla="*/ 61 h 148"/>
              <a:gd name="T14" fmla="*/ 107 w 149"/>
              <a:gd name="T15" fmla="*/ 58 h 148"/>
              <a:gd name="T16" fmla="*/ 109 w 149"/>
              <a:gd name="T17" fmla="*/ 66 h 148"/>
              <a:gd name="T18" fmla="*/ 106 w 149"/>
              <a:gd name="T19" fmla="*/ 66 h 148"/>
              <a:gd name="T20" fmla="*/ 101 w 149"/>
              <a:gd name="T21" fmla="*/ 65 h 148"/>
              <a:gd name="T22" fmla="*/ 100 w 149"/>
              <a:gd name="T23" fmla="*/ 71 h 148"/>
              <a:gd name="T24" fmla="*/ 106 w 149"/>
              <a:gd name="T25" fmla="*/ 83 h 148"/>
              <a:gd name="T26" fmla="*/ 101 w 149"/>
              <a:gd name="T27" fmla="*/ 97 h 148"/>
              <a:gd name="T28" fmla="*/ 96 w 149"/>
              <a:gd name="T29" fmla="*/ 105 h 148"/>
              <a:gd name="T30" fmla="*/ 89 w 149"/>
              <a:gd name="T31" fmla="*/ 96 h 148"/>
              <a:gd name="T32" fmla="*/ 81 w 149"/>
              <a:gd name="T33" fmla="*/ 79 h 148"/>
              <a:gd name="T34" fmla="*/ 70 w 149"/>
              <a:gd name="T35" fmla="*/ 70 h 148"/>
              <a:gd name="T36" fmla="*/ 69 w 149"/>
              <a:gd name="T37" fmla="*/ 68 h 148"/>
              <a:gd name="T38" fmla="*/ 77 w 149"/>
              <a:gd name="T39" fmla="*/ 67 h 148"/>
              <a:gd name="T40" fmla="*/ 99 w 149"/>
              <a:gd name="T41" fmla="*/ 56 h 148"/>
              <a:gd name="T42" fmla="*/ 90 w 149"/>
              <a:gd name="T43" fmla="*/ 49 h 148"/>
              <a:gd name="T44" fmla="*/ 71 w 149"/>
              <a:gd name="T45" fmla="*/ 56 h 148"/>
              <a:gd name="T46" fmla="*/ 68 w 149"/>
              <a:gd name="T47" fmla="*/ 55 h 148"/>
              <a:gd name="T48" fmla="*/ 73 w 149"/>
              <a:gd name="T49" fmla="*/ 46 h 148"/>
              <a:gd name="T50" fmla="*/ 90 w 149"/>
              <a:gd name="T51" fmla="*/ 34 h 148"/>
              <a:gd name="T52" fmla="*/ 101 w 149"/>
              <a:gd name="T53" fmla="*/ 28 h 148"/>
              <a:gd name="T54" fmla="*/ 111 w 149"/>
              <a:gd name="T55" fmla="*/ 28 h 148"/>
              <a:gd name="T56" fmla="*/ 127 w 149"/>
              <a:gd name="T57" fmla="*/ 32 h 148"/>
              <a:gd name="T58" fmla="*/ 129 w 149"/>
              <a:gd name="T59" fmla="*/ 24 h 148"/>
              <a:gd name="T60" fmla="*/ 20 w 149"/>
              <a:gd name="T61" fmla="*/ 23 h 148"/>
              <a:gd name="T62" fmla="*/ 22 w 149"/>
              <a:gd name="T63" fmla="*/ 29 h 148"/>
              <a:gd name="T64" fmla="*/ 31 w 149"/>
              <a:gd name="T65" fmla="*/ 26 h 148"/>
              <a:gd name="T66" fmla="*/ 48 w 149"/>
              <a:gd name="T67" fmla="*/ 28 h 148"/>
              <a:gd name="T68" fmla="*/ 53 w 149"/>
              <a:gd name="T69" fmla="*/ 39 h 148"/>
              <a:gd name="T70" fmla="*/ 41 w 149"/>
              <a:gd name="T71" fmla="*/ 57 h 148"/>
              <a:gd name="T72" fmla="*/ 42 w 149"/>
              <a:gd name="T73" fmla="*/ 69 h 148"/>
              <a:gd name="T74" fmla="*/ 63 w 149"/>
              <a:gd name="T75" fmla="*/ 82 h 148"/>
              <a:gd name="T76" fmla="*/ 68 w 149"/>
              <a:gd name="T77" fmla="*/ 88 h 148"/>
              <a:gd name="T78" fmla="*/ 58 w 149"/>
              <a:gd name="T79" fmla="*/ 100 h 148"/>
              <a:gd name="T80" fmla="*/ 51 w 149"/>
              <a:gd name="T81" fmla="*/ 110 h 148"/>
              <a:gd name="T82" fmla="*/ 52 w 149"/>
              <a:gd name="T83" fmla="*/ 123 h 148"/>
              <a:gd name="T84" fmla="*/ 49 w 149"/>
              <a:gd name="T85" fmla="*/ 123 h 148"/>
              <a:gd name="T86" fmla="*/ 46 w 149"/>
              <a:gd name="T87" fmla="*/ 108 h 148"/>
              <a:gd name="T88" fmla="*/ 36 w 149"/>
              <a:gd name="T89" fmla="*/ 92 h 148"/>
              <a:gd name="T90" fmla="*/ 34 w 149"/>
              <a:gd name="T91" fmla="*/ 80 h 148"/>
              <a:gd name="T92" fmla="*/ 18 w 149"/>
              <a:gd name="T93" fmla="*/ 68 h 148"/>
              <a:gd name="T94" fmla="*/ 14 w 149"/>
              <a:gd name="T95" fmla="*/ 64 h 148"/>
              <a:gd name="T96" fmla="*/ 19 w 149"/>
              <a:gd name="T97" fmla="*/ 45 h 148"/>
              <a:gd name="T98" fmla="*/ 14 w 149"/>
              <a:gd name="T99" fmla="*/ 37 h 148"/>
              <a:gd name="T100" fmla="*/ 8 w 149"/>
              <a:gd name="T101" fmla="*/ 40 h 148"/>
              <a:gd name="T102" fmla="*/ 74 w 149"/>
              <a:gd name="T103" fmla="*/ 148 h 148"/>
              <a:gd name="T104" fmla="*/ 146 w 149"/>
              <a:gd name="T105" fmla="*/ 7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9" h="148">
                <a:moveTo>
                  <a:pt x="146" y="70"/>
                </a:moveTo>
                <a:cubicBezTo>
                  <a:pt x="144" y="70"/>
                  <a:pt x="142" y="72"/>
                  <a:pt x="141" y="74"/>
                </a:cubicBezTo>
                <a:cubicBezTo>
                  <a:pt x="141" y="74"/>
                  <a:pt x="140" y="75"/>
                  <a:pt x="140" y="75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75"/>
                  <a:pt x="140" y="75"/>
                  <a:pt x="140" y="75"/>
                </a:cubicBezTo>
                <a:cubicBezTo>
                  <a:pt x="140" y="73"/>
                  <a:pt x="139" y="72"/>
                  <a:pt x="138" y="71"/>
                </a:cubicBezTo>
                <a:cubicBezTo>
                  <a:pt x="137" y="70"/>
                  <a:pt x="135" y="69"/>
                  <a:pt x="134" y="69"/>
                </a:cubicBezTo>
                <a:cubicBezTo>
                  <a:pt x="131" y="69"/>
                  <a:pt x="128" y="73"/>
                  <a:pt x="128" y="78"/>
                </a:cubicBezTo>
                <a:cubicBezTo>
                  <a:pt x="128" y="82"/>
                  <a:pt x="128" y="82"/>
                  <a:pt x="124" y="83"/>
                </a:cubicBezTo>
                <a:cubicBezTo>
                  <a:pt x="123" y="83"/>
                  <a:pt x="123" y="82"/>
                  <a:pt x="122" y="82"/>
                </a:cubicBezTo>
                <a:cubicBezTo>
                  <a:pt x="122" y="82"/>
                  <a:pt x="123" y="80"/>
                  <a:pt x="123" y="79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5" y="74"/>
                  <a:pt x="124" y="69"/>
                  <a:pt x="121" y="65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115" y="58"/>
                  <a:pt x="112" y="57"/>
                  <a:pt x="110" y="57"/>
                </a:cubicBezTo>
                <a:cubicBezTo>
                  <a:pt x="109" y="57"/>
                  <a:pt x="108" y="57"/>
                  <a:pt x="107" y="58"/>
                </a:cubicBezTo>
                <a:cubicBezTo>
                  <a:pt x="107" y="59"/>
                  <a:pt x="106" y="60"/>
                  <a:pt x="106" y="61"/>
                </a:cubicBezTo>
                <a:cubicBezTo>
                  <a:pt x="106" y="63"/>
                  <a:pt x="107" y="64"/>
                  <a:pt x="109" y="66"/>
                </a:cubicBezTo>
                <a:cubicBezTo>
                  <a:pt x="109" y="67"/>
                  <a:pt x="110" y="67"/>
                  <a:pt x="110" y="68"/>
                </a:cubicBezTo>
                <a:cubicBezTo>
                  <a:pt x="109" y="68"/>
                  <a:pt x="107" y="67"/>
                  <a:pt x="106" y="66"/>
                </a:cubicBezTo>
                <a:cubicBezTo>
                  <a:pt x="104" y="66"/>
                  <a:pt x="104" y="66"/>
                  <a:pt x="104" y="66"/>
                </a:cubicBezTo>
                <a:cubicBezTo>
                  <a:pt x="103" y="65"/>
                  <a:pt x="102" y="65"/>
                  <a:pt x="101" y="65"/>
                </a:cubicBezTo>
                <a:cubicBezTo>
                  <a:pt x="100" y="65"/>
                  <a:pt x="99" y="65"/>
                  <a:pt x="98" y="66"/>
                </a:cubicBezTo>
                <a:cubicBezTo>
                  <a:pt x="98" y="68"/>
                  <a:pt x="99" y="70"/>
                  <a:pt x="100" y="71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6" y="77"/>
                  <a:pt x="107" y="81"/>
                  <a:pt x="106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4" y="88"/>
                  <a:pt x="102" y="93"/>
                  <a:pt x="101" y="97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9" y="101"/>
                  <a:pt x="98" y="104"/>
                  <a:pt x="96" y="105"/>
                </a:cubicBezTo>
                <a:cubicBezTo>
                  <a:pt x="96" y="103"/>
                  <a:pt x="94" y="101"/>
                  <a:pt x="91" y="101"/>
                </a:cubicBezTo>
                <a:cubicBezTo>
                  <a:pt x="91" y="101"/>
                  <a:pt x="90" y="99"/>
                  <a:pt x="89" y="96"/>
                </a:cubicBezTo>
                <a:cubicBezTo>
                  <a:pt x="89" y="94"/>
                  <a:pt x="89" y="92"/>
                  <a:pt x="88" y="90"/>
                </a:cubicBezTo>
                <a:cubicBezTo>
                  <a:pt x="88" y="86"/>
                  <a:pt x="84" y="81"/>
                  <a:pt x="81" y="79"/>
                </a:cubicBezTo>
                <a:cubicBezTo>
                  <a:pt x="80" y="79"/>
                  <a:pt x="79" y="78"/>
                  <a:pt x="78" y="78"/>
                </a:cubicBezTo>
                <a:cubicBezTo>
                  <a:pt x="75" y="76"/>
                  <a:pt x="71" y="73"/>
                  <a:pt x="70" y="70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8"/>
                  <a:pt x="69" y="68"/>
                </a:cubicBezTo>
                <a:cubicBezTo>
                  <a:pt x="69" y="68"/>
                  <a:pt x="70" y="68"/>
                  <a:pt x="71" y="68"/>
                </a:cubicBezTo>
                <a:cubicBezTo>
                  <a:pt x="77" y="67"/>
                  <a:pt x="77" y="67"/>
                  <a:pt x="77" y="67"/>
                </a:cubicBezTo>
                <a:cubicBezTo>
                  <a:pt x="81" y="67"/>
                  <a:pt x="87" y="67"/>
                  <a:pt x="91" y="66"/>
                </a:cubicBezTo>
                <a:cubicBezTo>
                  <a:pt x="95" y="64"/>
                  <a:pt x="99" y="60"/>
                  <a:pt x="99" y="56"/>
                </a:cubicBezTo>
                <a:cubicBezTo>
                  <a:pt x="99" y="54"/>
                  <a:pt x="99" y="52"/>
                  <a:pt x="97" y="51"/>
                </a:cubicBezTo>
                <a:cubicBezTo>
                  <a:pt x="96" y="49"/>
                  <a:pt x="93" y="48"/>
                  <a:pt x="90" y="49"/>
                </a:cubicBezTo>
                <a:cubicBezTo>
                  <a:pt x="87" y="50"/>
                  <a:pt x="82" y="52"/>
                  <a:pt x="80" y="54"/>
                </a:cubicBezTo>
                <a:cubicBezTo>
                  <a:pt x="79" y="55"/>
                  <a:pt x="77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69" y="56"/>
                  <a:pt x="68" y="55"/>
                  <a:pt x="68" y="55"/>
                </a:cubicBezTo>
                <a:cubicBezTo>
                  <a:pt x="68" y="55"/>
                  <a:pt x="67" y="55"/>
                  <a:pt x="68" y="54"/>
                </a:cubicBezTo>
                <a:cubicBezTo>
                  <a:pt x="68" y="52"/>
                  <a:pt x="70" y="48"/>
                  <a:pt x="73" y="46"/>
                </a:cubicBezTo>
                <a:cubicBezTo>
                  <a:pt x="75" y="44"/>
                  <a:pt x="79" y="43"/>
                  <a:pt x="81" y="42"/>
                </a:cubicBezTo>
                <a:cubicBezTo>
                  <a:pt x="85" y="42"/>
                  <a:pt x="89" y="39"/>
                  <a:pt x="90" y="34"/>
                </a:cubicBezTo>
                <a:cubicBezTo>
                  <a:pt x="91" y="32"/>
                  <a:pt x="93" y="30"/>
                  <a:pt x="95" y="29"/>
                </a:cubicBezTo>
                <a:cubicBezTo>
                  <a:pt x="97" y="29"/>
                  <a:pt x="99" y="29"/>
                  <a:pt x="101" y="28"/>
                </a:cubicBezTo>
                <a:cubicBezTo>
                  <a:pt x="101" y="28"/>
                  <a:pt x="102" y="28"/>
                  <a:pt x="103" y="28"/>
                </a:cubicBezTo>
                <a:cubicBezTo>
                  <a:pt x="106" y="28"/>
                  <a:pt x="110" y="27"/>
                  <a:pt x="111" y="28"/>
                </a:cubicBezTo>
                <a:cubicBezTo>
                  <a:pt x="112" y="28"/>
                  <a:pt x="114" y="28"/>
                  <a:pt x="116" y="29"/>
                </a:cubicBezTo>
                <a:cubicBezTo>
                  <a:pt x="120" y="30"/>
                  <a:pt x="124" y="32"/>
                  <a:pt x="127" y="32"/>
                </a:cubicBezTo>
                <a:cubicBezTo>
                  <a:pt x="130" y="32"/>
                  <a:pt x="131" y="31"/>
                  <a:pt x="131" y="30"/>
                </a:cubicBezTo>
                <a:cubicBezTo>
                  <a:pt x="132" y="27"/>
                  <a:pt x="130" y="25"/>
                  <a:pt x="129" y="24"/>
                </a:cubicBezTo>
                <a:cubicBezTo>
                  <a:pt x="115" y="9"/>
                  <a:pt x="95" y="0"/>
                  <a:pt x="74" y="0"/>
                </a:cubicBezTo>
                <a:cubicBezTo>
                  <a:pt x="54" y="0"/>
                  <a:pt x="35" y="8"/>
                  <a:pt x="20" y="23"/>
                </a:cubicBezTo>
                <a:cubicBezTo>
                  <a:pt x="20" y="24"/>
                  <a:pt x="18" y="26"/>
                  <a:pt x="19" y="28"/>
                </a:cubicBezTo>
                <a:cubicBezTo>
                  <a:pt x="19" y="28"/>
                  <a:pt x="20" y="29"/>
                  <a:pt x="22" y="29"/>
                </a:cubicBezTo>
                <a:cubicBezTo>
                  <a:pt x="23" y="29"/>
                  <a:pt x="25" y="29"/>
                  <a:pt x="27" y="28"/>
                </a:cubicBezTo>
                <a:cubicBezTo>
                  <a:pt x="29" y="27"/>
                  <a:pt x="31" y="26"/>
                  <a:pt x="31" y="26"/>
                </a:cubicBezTo>
                <a:cubicBezTo>
                  <a:pt x="34" y="26"/>
                  <a:pt x="40" y="26"/>
                  <a:pt x="43" y="27"/>
                </a:cubicBezTo>
                <a:cubicBezTo>
                  <a:pt x="44" y="27"/>
                  <a:pt x="46" y="27"/>
                  <a:pt x="48" y="28"/>
                </a:cubicBezTo>
                <a:cubicBezTo>
                  <a:pt x="50" y="28"/>
                  <a:pt x="52" y="31"/>
                  <a:pt x="53" y="33"/>
                </a:cubicBezTo>
                <a:cubicBezTo>
                  <a:pt x="53" y="35"/>
                  <a:pt x="53" y="37"/>
                  <a:pt x="53" y="39"/>
                </a:cubicBezTo>
                <a:cubicBezTo>
                  <a:pt x="54" y="42"/>
                  <a:pt x="52" y="46"/>
                  <a:pt x="51" y="48"/>
                </a:cubicBezTo>
                <a:cubicBezTo>
                  <a:pt x="47" y="51"/>
                  <a:pt x="44" y="54"/>
                  <a:pt x="41" y="57"/>
                </a:cubicBezTo>
                <a:cubicBezTo>
                  <a:pt x="39" y="59"/>
                  <a:pt x="38" y="61"/>
                  <a:pt x="38" y="64"/>
                </a:cubicBezTo>
                <a:cubicBezTo>
                  <a:pt x="39" y="66"/>
                  <a:pt x="40" y="68"/>
                  <a:pt x="42" y="69"/>
                </a:cubicBezTo>
                <a:cubicBezTo>
                  <a:pt x="45" y="71"/>
                  <a:pt x="48" y="73"/>
                  <a:pt x="51" y="75"/>
                </a:cubicBezTo>
                <a:cubicBezTo>
                  <a:pt x="54" y="77"/>
                  <a:pt x="59" y="80"/>
                  <a:pt x="63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6" y="83"/>
                  <a:pt x="68" y="86"/>
                  <a:pt x="68" y="88"/>
                </a:cubicBezTo>
                <a:cubicBezTo>
                  <a:pt x="68" y="90"/>
                  <a:pt x="67" y="92"/>
                  <a:pt x="67" y="92"/>
                </a:cubicBezTo>
                <a:cubicBezTo>
                  <a:pt x="64" y="93"/>
                  <a:pt x="60" y="96"/>
                  <a:pt x="58" y="100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4"/>
                  <a:pt x="53" y="108"/>
                  <a:pt x="51" y="110"/>
                </a:cubicBezTo>
                <a:cubicBezTo>
                  <a:pt x="48" y="113"/>
                  <a:pt x="48" y="118"/>
                  <a:pt x="51" y="120"/>
                </a:cubicBezTo>
                <a:cubicBezTo>
                  <a:pt x="52" y="121"/>
                  <a:pt x="52" y="123"/>
                  <a:pt x="52" y="123"/>
                </a:cubicBezTo>
                <a:cubicBezTo>
                  <a:pt x="52" y="123"/>
                  <a:pt x="51" y="124"/>
                  <a:pt x="50" y="123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7" y="122"/>
                  <a:pt x="46" y="119"/>
                  <a:pt x="46" y="116"/>
                </a:cubicBezTo>
                <a:cubicBezTo>
                  <a:pt x="46" y="114"/>
                  <a:pt x="46" y="111"/>
                  <a:pt x="46" y="108"/>
                </a:cubicBezTo>
                <a:cubicBezTo>
                  <a:pt x="47" y="104"/>
                  <a:pt x="45" y="99"/>
                  <a:pt x="42" y="97"/>
                </a:cubicBezTo>
                <a:cubicBezTo>
                  <a:pt x="41" y="96"/>
                  <a:pt x="38" y="94"/>
                  <a:pt x="36" y="92"/>
                </a:cubicBezTo>
                <a:cubicBezTo>
                  <a:pt x="35" y="91"/>
                  <a:pt x="33" y="87"/>
                  <a:pt x="33" y="84"/>
                </a:cubicBezTo>
                <a:cubicBezTo>
                  <a:pt x="33" y="82"/>
                  <a:pt x="34" y="81"/>
                  <a:pt x="34" y="80"/>
                </a:cubicBezTo>
                <a:cubicBezTo>
                  <a:pt x="34" y="77"/>
                  <a:pt x="34" y="74"/>
                  <a:pt x="32" y="72"/>
                </a:cubicBezTo>
                <a:cubicBezTo>
                  <a:pt x="29" y="69"/>
                  <a:pt x="23" y="68"/>
                  <a:pt x="18" y="68"/>
                </a:cubicBezTo>
                <a:cubicBezTo>
                  <a:pt x="14" y="68"/>
                  <a:pt x="14" y="65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0"/>
                  <a:pt x="15" y="55"/>
                  <a:pt x="16" y="52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3"/>
                  <a:pt x="19" y="40"/>
                  <a:pt x="18" y="39"/>
                </a:cubicBezTo>
                <a:cubicBezTo>
                  <a:pt x="17" y="37"/>
                  <a:pt x="16" y="37"/>
                  <a:pt x="14" y="37"/>
                </a:cubicBezTo>
                <a:cubicBezTo>
                  <a:pt x="12" y="37"/>
                  <a:pt x="10" y="38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3" y="51"/>
                  <a:pt x="0" y="62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6"/>
                  <a:pt x="149" y="75"/>
                </a:cubicBezTo>
                <a:cubicBezTo>
                  <a:pt x="149" y="72"/>
                  <a:pt x="148" y="70"/>
                  <a:pt x="146" y="70"/>
                </a:cubicBezTo>
                <a:close/>
              </a:path>
            </a:pathLst>
          </a:custGeom>
          <a:solidFill>
            <a:srgbClr val="3CB19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12"/>
          <p:cNvSpPr/>
          <p:nvPr/>
        </p:nvSpPr>
        <p:spPr bwMode="auto">
          <a:xfrm>
            <a:off x="5904731" y="2173684"/>
            <a:ext cx="596900" cy="561975"/>
          </a:xfrm>
          <a:custGeom>
            <a:avLst/>
            <a:gdLst>
              <a:gd name="T0" fmla="*/ 138 w 138"/>
              <a:gd name="T1" fmla="*/ 14 h 130"/>
              <a:gd name="T2" fmla="*/ 133 w 138"/>
              <a:gd name="T3" fmla="*/ 8 h 130"/>
              <a:gd name="T4" fmla="*/ 122 w 138"/>
              <a:gd name="T5" fmla="*/ 1 h 130"/>
              <a:gd name="T6" fmla="*/ 116 w 138"/>
              <a:gd name="T7" fmla="*/ 0 h 130"/>
              <a:gd name="T8" fmla="*/ 107 w 138"/>
              <a:gd name="T9" fmla="*/ 5 h 130"/>
              <a:gd name="T10" fmla="*/ 59 w 138"/>
              <a:gd name="T11" fmla="*/ 80 h 130"/>
              <a:gd name="T12" fmla="*/ 50 w 138"/>
              <a:gd name="T13" fmla="*/ 82 h 130"/>
              <a:gd name="T14" fmla="*/ 25 w 138"/>
              <a:gd name="T15" fmla="*/ 67 h 130"/>
              <a:gd name="T16" fmla="*/ 20 w 138"/>
              <a:gd name="T17" fmla="*/ 65 h 130"/>
              <a:gd name="T18" fmla="*/ 10 w 138"/>
              <a:gd name="T19" fmla="*/ 71 h 130"/>
              <a:gd name="T20" fmla="*/ 3 w 138"/>
              <a:gd name="T21" fmla="*/ 82 h 130"/>
              <a:gd name="T22" fmla="*/ 7 w 138"/>
              <a:gd name="T23" fmla="*/ 97 h 130"/>
              <a:gd name="T24" fmla="*/ 57 w 138"/>
              <a:gd name="T25" fmla="*/ 128 h 130"/>
              <a:gd name="T26" fmla="*/ 63 w 138"/>
              <a:gd name="T27" fmla="*/ 130 h 130"/>
              <a:gd name="T28" fmla="*/ 72 w 138"/>
              <a:gd name="T29" fmla="*/ 125 h 130"/>
              <a:gd name="T30" fmla="*/ 136 w 138"/>
              <a:gd name="T31" fmla="*/ 23 h 130"/>
              <a:gd name="T32" fmla="*/ 138 w 138"/>
              <a:gd name="T33" fmla="*/ 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8" h="130">
                <a:moveTo>
                  <a:pt x="138" y="14"/>
                </a:moveTo>
                <a:cubicBezTo>
                  <a:pt x="137" y="12"/>
                  <a:pt x="135" y="9"/>
                  <a:pt x="133" y="8"/>
                </a:cubicBezTo>
                <a:cubicBezTo>
                  <a:pt x="122" y="1"/>
                  <a:pt x="122" y="1"/>
                  <a:pt x="122" y="1"/>
                </a:cubicBezTo>
                <a:cubicBezTo>
                  <a:pt x="120" y="0"/>
                  <a:pt x="118" y="0"/>
                  <a:pt x="116" y="0"/>
                </a:cubicBezTo>
                <a:cubicBezTo>
                  <a:pt x="113" y="0"/>
                  <a:pt x="109" y="2"/>
                  <a:pt x="107" y="5"/>
                </a:cubicBezTo>
                <a:cubicBezTo>
                  <a:pt x="59" y="80"/>
                  <a:pt x="59" y="80"/>
                  <a:pt x="59" y="80"/>
                </a:cubicBezTo>
                <a:cubicBezTo>
                  <a:pt x="57" y="83"/>
                  <a:pt x="53" y="84"/>
                  <a:pt x="50" y="82"/>
                </a:cubicBezTo>
                <a:cubicBezTo>
                  <a:pt x="25" y="67"/>
                  <a:pt x="25" y="67"/>
                  <a:pt x="25" y="67"/>
                </a:cubicBezTo>
                <a:cubicBezTo>
                  <a:pt x="24" y="66"/>
                  <a:pt x="22" y="65"/>
                  <a:pt x="20" y="65"/>
                </a:cubicBezTo>
                <a:cubicBezTo>
                  <a:pt x="16" y="65"/>
                  <a:pt x="12" y="67"/>
                  <a:pt x="10" y="71"/>
                </a:cubicBezTo>
                <a:cubicBezTo>
                  <a:pt x="3" y="82"/>
                  <a:pt x="3" y="82"/>
                  <a:pt x="3" y="82"/>
                </a:cubicBezTo>
                <a:cubicBezTo>
                  <a:pt x="0" y="87"/>
                  <a:pt x="2" y="94"/>
                  <a:pt x="7" y="97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9" y="130"/>
                  <a:pt x="61" y="130"/>
                  <a:pt x="63" y="130"/>
                </a:cubicBezTo>
                <a:cubicBezTo>
                  <a:pt x="67" y="130"/>
                  <a:pt x="70" y="128"/>
                  <a:pt x="72" y="125"/>
                </a:cubicBezTo>
                <a:cubicBezTo>
                  <a:pt x="136" y="23"/>
                  <a:pt x="136" y="23"/>
                  <a:pt x="136" y="23"/>
                </a:cubicBezTo>
                <a:cubicBezTo>
                  <a:pt x="138" y="20"/>
                  <a:pt x="138" y="17"/>
                  <a:pt x="138" y="14"/>
                </a:cubicBezTo>
                <a:close/>
              </a:path>
            </a:pathLst>
          </a:custGeom>
          <a:solidFill>
            <a:srgbClr val="3CB19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3"/>
          <p:cNvSpPr>
            <a:spLocks noEditPoints="1"/>
          </p:cNvSpPr>
          <p:nvPr/>
        </p:nvSpPr>
        <p:spPr bwMode="auto">
          <a:xfrm>
            <a:off x="7604473" y="2087959"/>
            <a:ext cx="649288" cy="647700"/>
          </a:xfrm>
          <a:custGeom>
            <a:avLst/>
            <a:gdLst>
              <a:gd name="T0" fmla="*/ 135 w 150"/>
              <a:gd name="T1" fmla="*/ 60 h 150"/>
              <a:gd name="T2" fmla="*/ 128 w 150"/>
              <a:gd name="T3" fmla="*/ 43 h 150"/>
              <a:gd name="T4" fmla="*/ 135 w 150"/>
              <a:gd name="T5" fmla="*/ 33 h 150"/>
              <a:gd name="T6" fmla="*/ 124 w 150"/>
              <a:gd name="T7" fmla="*/ 18 h 150"/>
              <a:gd name="T8" fmla="*/ 107 w 150"/>
              <a:gd name="T9" fmla="*/ 22 h 150"/>
              <a:gd name="T10" fmla="*/ 99 w 150"/>
              <a:gd name="T11" fmla="*/ 24 h 150"/>
              <a:gd name="T12" fmla="*/ 90 w 150"/>
              <a:gd name="T13" fmla="*/ 10 h 150"/>
              <a:gd name="T14" fmla="*/ 70 w 150"/>
              <a:gd name="T15" fmla="*/ 0 h 150"/>
              <a:gd name="T16" fmla="*/ 60 w 150"/>
              <a:gd name="T17" fmla="*/ 15 h 150"/>
              <a:gd name="T18" fmla="*/ 48 w 150"/>
              <a:gd name="T19" fmla="*/ 23 h 150"/>
              <a:gd name="T20" fmla="*/ 39 w 150"/>
              <a:gd name="T21" fmla="*/ 18 h 150"/>
              <a:gd name="T22" fmla="*/ 18 w 150"/>
              <a:gd name="T23" fmla="*/ 26 h 150"/>
              <a:gd name="T24" fmla="*/ 18 w 150"/>
              <a:gd name="T25" fmla="*/ 40 h 150"/>
              <a:gd name="T26" fmla="*/ 24 w 150"/>
              <a:gd name="T27" fmla="*/ 51 h 150"/>
              <a:gd name="T28" fmla="*/ 10 w 150"/>
              <a:gd name="T29" fmla="*/ 60 h 150"/>
              <a:gd name="T30" fmla="*/ 0 w 150"/>
              <a:gd name="T31" fmla="*/ 81 h 150"/>
              <a:gd name="T32" fmla="*/ 15 w 150"/>
              <a:gd name="T33" fmla="*/ 90 h 150"/>
              <a:gd name="T34" fmla="*/ 22 w 150"/>
              <a:gd name="T35" fmla="*/ 107 h 150"/>
              <a:gd name="T36" fmla="*/ 18 w 150"/>
              <a:gd name="T37" fmla="*/ 124 h 150"/>
              <a:gd name="T38" fmla="*/ 39 w 150"/>
              <a:gd name="T39" fmla="*/ 132 h 150"/>
              <a:gd name="T40" fmla="*/ 49 w 150"/>
              <a:gd name="T41" fmla="*/ 126 h 150"/>
              <a:gd name="T42" fmla="*/ 60 w 150"/>
              <a:gd name="T43" fmla="*/ 135 h 150"/>
              <a:gd name="T44" fmla="*/ 70 w 150"/>
              <a:gd name="T45" fmla="*/ 150 h 150"/>
              <a:gd name="T46" fmla="*/ 90 w 150"/>
              <a:gd name="T47" fmla="*/ 141 h 150"/>
              <a:gd name="T48" fmla="*/ 94 w 150"/>
              <a:gd name="T49" fmla="*/ 129 h 150"/>
              <a:gd name="T50" fmla="*/ 107 w 150"/>
              <a:gd name="T51" fmla="*/ 128 h 150"/>
              <a:gd name="T52" fmla="*/ 124 w 150"/>
              <a:gd name="T53" fmla="*/ 132 h 150"/>
              <a:gd name="T54" fmla="*/ 135 w 150"/>
              <a:gd name="T55" fmla="*/ 118 h 150"/>
              <a:gd name="T56" fmla="*/ 128 w 150"/>
              <a:gd name="T57" fmla="*/ 107 h 150"/>
              <a:gd name="T58" fmla="*/ 135 w 150"/>
              <a:gd name="T59" fmla="*/ 90 h 150"/>
              <a:gd name="T60" fmla="*/ 150 w 150"/>
              <a:gd name="T61" fmla="*/ 81 h 150"/>
              <a:gd name="T62" fmla="*/ 140 w 150"/>
              <a:gd name="T63" fmla="*/ 60 h 150"/>
              <a:gd name="T64" fmla="*/ 75 w 150"/>
              <a:gd name="T65" fmla="*/ 109 h 150"/>
              <a:gd name="T66" fmla="*/ 75 w 150"/>
              <a:gd name="T67" fmla="*/ 4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150">
                <a:moveTo>
                  <a:pt x="140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32" y="60"/>
                  <a:pt x="129" y="58"/>
                  <a:pt x="128" y="56"/>
                </a:cubicBezTo>
                <a:cubicBezTo>
                  <a:pt x="127" y="53"/>
                  <a:pt x="127" y="45"/>
                  <a:pt x="128" y="43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4" y="38"/>
                  <a:pt x="135" y="35"/>
                  <a:pt x="135" y="33"/>
                </a:cubicBezTo>
                <a:cubicBezTo>
                  <a:pt x="135" y="30"/>
                  <a:pt x="134" y="28"/>
                  <a:pt x="132" y="26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0" y="15"/>
                  <a:pt x="114" y="15"/>
                  <a:pt x="110" y="18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5" y="23"/>
                  <a:pt x="103" y="24"/>
                  <a:pt x="101" y="24"/>
                </a:cubicBezTo>
                <a:cubicBezTo>
                  <a:pt x="100" y="24"/>
                  <a:pt x="100" y="24"/>
                  <a:pt x="99" y="24"/>
                </a:cubicBezTo>
                <a:cubicBezTo>
                  <a:pt x="96" y="22"/>
                  <a:pt x="90" y="17"/>
                  <a:pt x="90" y="15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5"/>
                  <a:pt x="86" y="0"/>
                  <a:pt x="8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4" y="0"/>
                  <a:pt x="60" y="5"/>
                  <a:pt x="60" y="10"/>
                </a:cubicBezTo>
                <a:cubicBezTo>
                  <a:pt x="60" y="15"/>
                  <a:pt x="60" y="15"/>
                  <a:pt x="60" y="15"/>
                </a:cubicBezTo>
                <a:cubicBezTo>
                  <a:pt x="60" y="18"/>
                  <a:pt x="58" y="21"/>
                  <a:pt x="56" y="22"/>
                </a:cubicBezTo>
                <a:cubicBezTo>
                  <a:pt x="55" y="22"/>
                  <a:pt x="51" y="23"/>
                  <a:pt x="48" y="23"/>
                </a:cubicBezTo>
                <a:cubicBezTo>
                  <a:pt x="45" y="23"/>
                  <a:pt x="43" y="22"/>
                  <a:pt x="43" y="22"/>
                </a:cubicBezTo>
                <a:cubicBezTo>
                  <a:pt x="39" y="18"/>
                  <a:pt x="39" y="18"/>
                  <a:pt x="39" y="18"/>
                </a:cubicBezTo>
                <a:cubicBezTo>
                  <a:pt x="36" y="15"/>
                  <a:pt x="29" y="15"/>
                  <a:pt x="26" y="18"/>
                </a:cubicBezTo>
                <a:cubicBezTo>
                  <a:pt x="18" y="26"/>
                  <a:pt x="18" y="26"/>
                  <a:pt x="18" y="26"/>
                </a:cubicBezTo>
                <a:cubicBezTo>
                  <a:pt x="16" y="28"/>
                  <a:pt x="15" y="30"/>
                  <a:pt x="15" y="33"/>
                </a:cubicBezTo>
                <a:cubicBezTo>
                  <a:pt x="15" y="35"/>
                  <a:pt x="16" y="38"/>
                  <a:pt x="18" y="40"/>
                </a:cubicBezTo>
                <a:cubicBezTo>
                  <a:pt x="22" y="43"/>
                  <a:pt x="22" y="43"/>
                  <a:pt x="22" y="43"/>
                </a:cubicBezTo>
                <a:cubicBezTo>
                  <a:pt x="24" y="46"/>
                  <a:pt x="25" y="49"/>
                  <a:pt x="24" y="51"/>
                </a:cubicBezTo>
                <a:cubicBezTo>
                  <a:pt x="22" y="54"/>
                  <a:pt x="17" y="60"/>
                  <a:pt x="15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60"/>
                  <a:pt x="0" y="64"/>
                  <a:pt x="0" y="70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6"/>
                  <a:pt x="4" y="90"/>
                  <a:pt x="10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8" y="90"/>
                  <a:pt x="21" y="92"/>
                  <a:pt x="22" y="94"/>
                </a:cubicBezTo>
                <a:cubicBezTo>
                  <a:pt x="23" y="98"/>
                  <a:pt x="23" y="106"/>
                  <a:pt x="22" y="107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4" y="114"/>
                  <a:pt x="14" y="121"/>
                  <a:pt x="18" y="124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9" y="136"/>
                  <a:pt x="36" y="136"/>
                  <a:pt x="39" y="132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5" y="127"/>
                  <a:pt x="47" y="126"/>
                  <a:pt x="49" y="126"/>
                </a:cubicBezTo>
                <a:cubicBezTo>
                  <a:pt x="49" y="126"/>
                  <a:pt x="50" y="126"/>
                  <a:pt x="50" y="126"/>
                </a:cubicBezTo>
                <a:cubicBezTo>
                  <a:pt x="54" y="128"/>
                  <a:pt x="60" y="133"/>
                  <a:pt x="60" y="135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60" y="146"/>
                  <a:pt x="64" y="150"/>
                  <a:pt x="70" y="150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6" y="150"/>
                  <a:pt x="90" y="146"/>
                  <a:pt x="90" y="141"/>
                </a:cubicBezTo>
                <a:cubicBezTo>
                  <a:pt x="90" y="135"/>
                  <a:pt x="90" y="135"/>
                  <a:pt x="90" y="135"/>
                </a:cubicBezTo>
                <a:cubicBezTo>
                  <a:pt x="90" y="132"/>
                  <a:pt x="92" y="129"/>
                  <a:pt x="94" y="129"/>
                </a:cubicBezTo>
                <a:cubicBezTo>
                  <a:pt x="95" y="128"/>
                  <a:pt x="99" y="127"/>
                  <a:pt x="102" y="127"/>
                </a:cubicBezTo>
                <a:cubicBezTo>
                  <a:pt x="105" y="127"/>
                  <a:pt x="106" y="128"/>
                  <a:pt x="107" y="128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14" y="136"/>
                  <a:pt x="120" y="136"/>
                  <a:pt x="124" y="132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3"/>
                  <a:pt x="135" y="120"/>
                  <a:pt x="135" y="118"/>
                </a:cubicBezTo>
                <a:cubicBezTo>
                  <a:pt x="135" y="115"/>
                  <a:pt x="134" y="113"/>
                  <a:pt x="132" y="111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6" y="105"/>
                  <a:pt x="125" y="101"/>
                  <a:pt x="126" y="100"/>
                </a:cubicBezTo>
                <a:cubicBezTo>
                  <a:pt x="128" y="96"/>
                  <a:pt x="133" y="90"/>
                  <a:pt x="135" y="90"/>
                </a:cubicBezTo>
                <a:cubicBezTo>
                  <a:pt x="140" y="90"/>
                  <a:pt x="140" y="90"/>
                  <a:pt x="140" y="90"/>
                </a:cubicBezTo>
                <a:cubicBezTo>
                  <a:pt x="146" y="90"/>
                  <a:pt x="150" y="86"/>
                  <a:pt x="150" y="81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0" y="64"/>
                  <a:pt x="146" y="60"/>
                  <a:pt x="140" y="60"/>
                </a:cubicBezTo>
                <a:close/>
                <a:moveTo>
                  <a:pt x="109" y="75"/>
                </a:moveTo>
                <a:cubicBezTo>
                  <a:pt x="109" y="94"/>
                  <a:pt x="94" y="109"/>
                  <a:pt x="75" y="109"/>
                </a:cubicBezTo>
                <a:cubicBezTo>
                  <a:pt x="56" y="109"/>
                  <a:pt x="41" y="94"/>
                  <a:pt x="41" y="75"/>
                </a:cubicBezTo>
                <a:cubicBezTo>
                  <a:pt x="41" y="56"/>
                  <a:pt x="56" y="41"/>
                  <a:pt x="75" y="41"/>
                </a:cubicBezTo>
                <a:cubicBezTo>
                  <a:pt x="94" y="41"/>
                  <a:pt x="109" y="56"/>
                  <a:pt x="109" y="75"/>
                </a:cubicBezTo>
                <a:close/>
              </a:path>
            </a:pathLst>
          </a:custGeom>
          <a:solidFill>
            <a:srgbClr val="3CB19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圆角矩形 3"/>
          <p:cNvSpPr>
            <a:spLocks noChangeArrowheads="1"/>
          </p:cNvSpPr>
          <p:nvPr/>
        </p:nvSpPr>
        <p:spPr bwMode="auto">
          <a:xfrm>
            <a:off x="1080195" y="3261245"/>
            <a:ext cx="8683625" cy="45719"/>
          </a:xfrm>
          <a:prstGeom prst="roundRect">
            <a:avLst>
              <a:gd name="adj" fmla="val 50000"/>
            </a:avLst>
          </a:prstGeom>
          <a:solidFill>
            <a:srgbClr val="3CB19B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7390" y="4396105"/>
            <a:ext cx="21310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95525" y="3529330"/>
            <a:ext cx="1152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47135" y="4396105"/>
            <a:ext cx="21310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08450" y="3529330"/>
            <a:ext cx="1067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41010" y="4396105"/>
            <a:ext cx="21310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78830" y="3529330"/>
            <a:ext cx="11144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322820" y="4396105"/>
            <a:ext cx="213106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608570" y="3529330"/>
            <a:ext cx="1217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61" name="六边形 60"/>
          <p:cNvSpPr/>
          <p:nvPr/>
        </p:nvSpPr>
        <p:spPr>
          <a:xfrm>
            <a:off x="2476469" y="3186662"/>
            <a:ext cx="216279" cy="199966"/>
          </a:xfrm>
          <a:prstGeom prst="hexagon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六边形 61"/>
          <p:cNvSpPr/>
          <p:nvPr/>
        </p:nvSpPr>
        <p:spPr>
          <a:xfrm>
            <a:off x="4257972" y="3186662"/>
            <a:ext cx="216279" cy="199966"/>
          </a:xfrm>
          <a:prstGeom prst="hexagon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六边形 62"/>
          <p:cNvSpPr/>
          <p:nvPr/>
        </p:nvSpPr>
        <p:spPr>
          <a:xfrm>
            <a:off x="6039475" y="3186662"/>
            <a:ext cx="216279" cy="199966"/>
          </a:xfrm>
          <a:prstGeom prst="hexagon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>
            <a:off x="7820977" y="3186662"/>
            <a:ext cx="216279" cy="199966"/>
          </a:xfrm>
          <a:prstGeom prst="hexagon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49" grpId="0" bldLvl="0" animBg="1"/>
      <p:bldP spid="50" grpId="0" bldLvl="0" animBg="1"/>
      <p:bldP spid="51" grpId="0" bldLvl="0" animBg="1"/>
      <p:bldP spid="52" grpId="0" bldLvl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bldLvl="0" animBg="1"/>
      <p:bldP spid="62" grpId="0" bldLvl="0" animBg="1"/>
      <p:bldP spid="63" grpId="0" bldLvl="0" animBg="1"/>
      <p:bldP spid="6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-2049780" y="1718310"/>
            <a:ext cx="5285740" cy="5354955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rcRect l="-1309" t="2309" r="1309" b="14224"/>
          <a:stretch>
            <a:fillRect/>
          </a:stretch>
        </p:blipFill>
        <p:spPr>
          <a:xfrm>
            <a:off x="384810" y="1480820"/>
            <a:ext cx="3518535" cy="3518535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24611" y="2050107"/>
            <a:ext cx="215582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</a:t>
            </a:r>
            <a:r>
              <a:rPr lang="en-US" sz="150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4</a:t>
            </a:r>
            <a:endParaRPr 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6761847" y="2432213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3000" dirty="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9142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64226" y="30643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添加文字内容添加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en-US" altLang="zh-CN" sz="1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 sz="1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8" name="五边形 67"/>
          <p:cNvSpPr/>
          <p:nvPr/>
        </p:nvSpPr>
        <p:spPr>
          <a:xfrm>
            <a:off x="6586479" y="4241364"/>
            <a:ext cx="3172213" cy="1086955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Picture 2" descr="D:\图图图\商务类图\6M4A1573.jpg6M4A1573"/>
          <p:cNvPicPr>
            <a:picLocks noChangeAspect="1" noChangeArrowheads="1"/>
          </p:cNvPicPr>
          <p:nvPr/>
        </p:nvPicPr>
        <p:blipFill rotWithShape="1">
          <a:blip r:embed="rId3"/>
          <a:srcRect t="74343"/>
          <a:stretch>
            <a:fillRect/>
          </a:stretch>
        </p:blipFill>
        <p:spPr bwMode="auto">
          <a:xfrm>
            <a:off x="940435" y="2212975"/>
            <a:ext cx="8920480" cy="15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五边形 67"/>
          <p:cNvSpPr/>
          <p:nvPr/>
        </p:nvSpPr>
        <p:spPr>
          <a:xfrm>
            <a:off x="3794396" y="4241364"/>
            <a:ext cx="3172213" cy="1086955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五边形 67"/>
          <p:cNvSpPr/>
          <p:nvPr/>
        </p:nvSpPr>
        <p:spPr>
          <a:xfrm>
            <a:off x="1036785" y="4241364"/>
            <a:ext cx="3172213" cy="1086955"/>
          </a:xfrm>
          <a:custGeom>
            <a:avLst/>
            <a:gdLst>
              <a:gd name="connsiteX0" fmla="*/ 0 w 2767254"/>
              <a:gd name="connsiteY0" fmla="*/ 0 h 1370696"/>
              <a:gd name="connsiteX1" fmla="*/ 2318968 w 2767254"/>
              <a:gd name="connsiteY1" fmla="*/ 0 h 1370696"/>
              <a:gd name="connsiteX2" fmla="*/ 2767254 w 2767254"/>
              <a:gd name="connsiteY2" fmla="*/ 685348 h 1370696"/>
              <a:gd name="connsiteX3" fmla="*/ 2318968 w 2767254"/>
              <a:gd name="connsiteY3" fmla="*/ 1370696 h 1370696"/>
              <a:gd name="connsiteX4" fmla="*/ 0 w 2767254"/>
              <a:gd name="connsiteY4" fmla="*/ 1370696 h 1370696"/>
              <a:gd name="connsiteX5" fmla="*/ 0 w 2767254"/>
              <a:gd name="connsiteY5" fmla="*/ 0 h 1370696"/>
              <a:gd name="connsiteX0-1" fmla="*/ 8295 w 2775549"/>
              <a:gd name="connsiteY0-2" fmla="*/ 0 h 1370696"/>
              <a:gd name="connsiteX1-3" fmla="*/ 2327263 w 2775549"/>
              <a:gd name="connsiteY1-4" fmla="*/ 0 h 1370696"/>
              <a:gd name="connsiteX2-5" fmla="*/ 2775549 w 2775549"/>
              <a:gd name="connsiteY2-6" fmla="*/ 685348 h 1370696"/>
              <a:gd name="connsiteX3-7" fmla="*/ 2327263 w 2775549"/>
              <a:gd name="connsiteY3-8" fmla="*/ 1370696 h 1370696"/>
              <a:gd name="connsiteX4-9" fmla="*/ 8295 w 2775549"/>
              <a:gd name="connsiteY4-10" fmla="*/ 1370696 h 1370696"/>
              <a:gd name="connsiteX5-11" fmla="*/ 0 w 2775549"/>
              <a:gd name="connsiteY5-12" fmla="*/ 678130 h 1370696"/>
              <a:gd name="connsiteX6" fmla="*/ 8295 w 2775549"/>
              <a:gd name="connsiteY6" fmla="*/ 0 h 1370696"/>
              <a:gd name="connsiteX0-13" fmla="*/ 0 w 2767254"/>
              <a:gd name="connsiteY0-14" fmla="*/ 0 h 1370696"/>
              <a:gd name="connsiteX1-15" fmla="*/ 2318968 w 2767254"/>
              <a:gd name="connsiteY1-16" fmla="*/ 0 h 1370696"/>
              <a:gd name="connsiteX2-17" fmla="*/ 2767254 w 2767254"/>
              <a:gd name="connsiteY2-18" fmla="*/ 685348 h 1370696"/>
              <a:gd name="connsiteX3-19" fmla="*/ 2318968 w 2767254"/>
              <a:gd name="connsiteY3-20" fmla="*/ 1370696 h 1370696"/>
              <a:gd name="connsiteX4-21" fmla="*/ 0 w 2767254"/>
              <a:gd name="connsiteY4-22" fmla="*/ 1370696 h 1370696"/>
              <a:gd name="connsiteX5-23" fmla="*/ 0 w 2767254"/>
              <a:gd name="connsiteY5-24" fmla="*/ 0 h 1370696"/>
              <a:gd name="connsiteX0-25" fmla="*/ 1945 w 2769199"/>
              <a:gd name="connsiteY0-26" fmla="*/ 0 h 1370696"/>
              <a:gd name="connsiteX1-27" fmla="*/ 2320913 w 2769199"/>
              <a:gd name="connsiteY1-28" fmla="*/ 0 h 1370696"/>
              <a:gd name="connsiteX2-29" fmla="*/ 2769199 w 2769199"/>
              <a:gd name="connsiteY2-30" fmla="*/ 685348 h 1370696"/>
              <a:gd name="connsiteX3-31" fmla="*/ 2320913 w 2769199"/>
              <a:gd name="connsiteY3-32" fmla="*/ 1370696 h 1370696"/>
              <a:gd name="connsiteX4-33" fmla="*/ 1945 w 2769199"/>
              <a:gd name="connsiteY4-34" fmla="*/ 1370696 h 1370696"/>
              <a:gd name="connsiteX5-35" fmla="*/ 0 w 2769199"/>
              <a:gd name="connsiteY5-36" fmla="*/ 681835 h 1370696"/>
              <a:gd name="connsiteX6-37" fmla="*/ 1945 w 2769199"/>
              <a:gd name="connsiteY6-38" fmla="*/ 0 h 1370696"/>
              <a:gd name="connsiteX0-39" fmla="*/ 2 w 2767256"/>
              <a:gd name="connsiteY0-40" fmla="*/ 0 h 1370696"/>
              <a:gd name="connsiteX1-41" fmla="*/ 2318970 w 2767256"/>
              <a:gd name="connsiteY1-42" fmla="*/ 0 h 1370696"/>
              <a:gd name="connsiteX2-43" fmla="*/ 2767256 w 2767256"/>
              <a:gd name="connsiteY2-44" fmla="*/ 685348 h 1370696"/>
              <a:gd name="connsiteX3-45" fmla="*/ 2318970 w 2767256"/>
              <a:gd name="connsiteY3-46" fmla="*/ 1370696 h 1370696"/>
              <a:gd name="connsiteX4-47" fmla="*/ 2 w 2767256"/>
              <a:gd name="connsiteY4-48" fmla="*/ 1370696 h 1370696"/>
              <a:gd name="connsiteX5-49" fmla="*/ 164744 w 2767256"/>
              <a:gd name="connsiteY5-50" fmla="*/ 677073 h 1370696"/>
              <a:gd name="connsiteX6-51" fmla="*/ 2 w 2767256"/>
              <a:gd name="connsiteY6-52" fmla="*/ 0 h 1370696"/>
              <a:gd name="connsiteX0-53" fmla="*/ 2 w 2767256"/>
              <a:gd name="connsiteY0-54" fmla="*/ 0 h 1370696"/>
              <a:gd name="connsiteX1-55" fmla="*/ 2318970 w 2767256"/>
              <a:gd name="connsiteY1-56" fmla="*/ 0 h 1370696"/>
              <a:gd name="connsiteX2-57" fmla="*/ 2767256 w 2767256"/>
              <a:gd name="connsiteY2-58" fmla="*/ 685348 h 1370696"/>
              <a:gd name="connsiteX3-59" fmla="*/ 2318970 w 2767256"/>
              <a:gd name="connsiteY3-60" fmla="*/ 1370696 h 1370696"/>
              <a:gd name="connsiteX4-61" fmla="*/ 2 w 2767256"/>
              <a:gd name="connsiteY4-62" fmla="*/ 1370696 h 1370696"/>
              <a:gd name="connsiteX5-63" fmla="*/ 164744 w 2767256"/>
              <a:gd name="connsiteY5-64" fmla="*/ 677073 h 1370696"/>
              <a:gd name="connsiteX6-65" fmla="*/ 2 w 2767256"/>
              <a:gd name="connsiteY6-66" fmla="*/ 0 h 1370696"/>
              <a:gd name="connsiteX0-67" fmla="*/ 0 w 2767254"/>
              <a:gd name="connsiteY0-68" fmla="*/ 0 h 1370696"/>
              <a:gd name="connsiteX1-69" fmla="*/ 2318968 w 2767254"/>
              <a:gd name="connsiteY1-70" fmla="*/ 0 h 1370696"/>
              <a:gd name="connsiteX2-71" fmla="*/ 2767254 w 2767254"/>
              <a:gd name="connsiteY2-72" fmla="*/ 685348 h 1370696"/>
              <a:gd name="connsiteX3-73" fmla="*/ 2318968 w 2767254"/>
              <a:gd name="connsiteY3-74" fmla="*/ 1370696 h 1370696"/>
              <a:gd name="connsiteX4-75" fmla="*/ 0 w 2767254"/>
              <a:gd name="connsiteY4-76" fmla="*/ 1370696 h 1370696"/>
              <a:gd name="connsiteX5-77" fmla="*/ 164742 w 2767254"/>
              <a:gd name="connsiteY5-78" fmla="*/ 677073 h 1370696"/>
              <a:gd name="connsiteX6-79" fmla="*/ 0 w 2767254"/>
              <a:gd name="connsiteY6-80" fmla="*/ 0 h 1370696"/>
              <a:gd name="connsiteX0-81" fmla="*/ 0 w 2767254"/>
              <a:gd name="connsiteY0-82" fmla="*/ 0 h 1370696"/>
              <a:gd name="connsiteX1-83" fmla="*/ 2318968 w 2767254"/>
              <a:gd name="connsiteY1-84" fmla="*/ 0 h 1370696"/>
              <a:gd name="connsiteX2-85" fmla="*/ 2767254 w 2767254"/>
              <a:gd name="connsiteY2-86" fmla="*/ 685348 h 1370696"/>
              <a:gd name="connsiteX3-87" fmla="*/ 2318968 w 2767254"/>
              <a:gd name="connsiteY3-88" fmla="*/ 1370696 h 1370696"/>
              <a:gd name="connsiteX4-89" fmla="*/ 0 w 2767254"/>
              <a:gd name="connsiteY4-90" fmla="*/ 1370696 h 1370696"/>
              <a:gd name="connsiteX5-91" fmla="*/ 350479 w 2767254"/>
              <a:gd name="connsiteY5-92" fmla="*/ 681835 h 1370696"/>
              <a:gd name="connsiteX6-93" fmla="*/ 0 w 2767254"/>
              <a:gd name="connsiteY6-94" fmla="*/ 0 h 1370696"/>
              <a:gd name="connsiteX0-95" fmla="*/ 0 w 2767254"/>
              <a:gd name="connsiteY0-96" fmla="*/ 0 h 1370696"/>
              <a:gd name="connsiteX1-97" fmla="*/ 2318968 w 2767254"/>
              <a:gd name="connsiteY1-98" fmla="*/ 0 h 1370696"/>
              <a:gd name="connsiteX2-99" fmla="*/ 2767254 w 2767254"/>
              <a:gd name="connsiteY2-100" fmla="*/ 685348 h 1370696"/>
              <a:gd name="connsiteX3-101" fmla="*/ 2318968 w 2767254"/>
              <a:gd name="connsiteY3-102" fmla="*/ 1370696 h 1370696"/>
              <a:gd name="connsiteX4-103" fmla="*/ 0 w 2767254"/>
              <a:gd name="connsiteY4-104" fmla="*/ 1370696 h 1370696"/>
              <a:gd name="connsiteX5-105" fmla="*/ 431442 w 2767254"/>
              <a:gd name="connsiteY5-106" fmla="*/ 696122 h 1370696"/>
              <a:gd name="connsiteX6-107" fmla="*/ 0 w 2767254"/>
              <a:gd name="connsiteY6-108" fmla="*/ 0 h 1370696"/>
              <a:gd name="connsiteX0-109" fmla="*/ 0 w 2767254"/>
              <a:gd name="connsiteY0-110" fmla="*/ 0 h 1370696"/>
              <a:gd name="connsiteX1-111" fmla="*/ 2318968 w 2767254"/>
              <a:gd name="connsiteY1-112" fmla="*/ 0 h 1370696"/>
              <a:gd name="connsiteX2-113" fmla="*/ 2767254 w 2767254"/>
              <a:gd name="connsiteY2-114" fmla="*/ 685348 h 1370696"/>
              <a:gd name="connsiteX3-115" fmla="*/ 2318968 w 2767254"/>
              <a:gd name="connsiteY3-116" fmla="*/ 1370696 h 1370696"/>
              <a:gd name="connsiteX4-117" fmla="*/ 0 w 2767254"/>
              <a:gd name="connsiteY4-118" fmla="*/ 1370696 h 1370696"/>
              <a:gd name="connsiteX5-119" fmla="*/ 474304 w 2767254"/>
              <a:gd name="connsiteY5-120" fmla="*/ 691359 h 1370696"/>
              <a:gd name="connsiteX6-121" fmla="*/ 0 w 2767254"/>
              <a:gd name="connsiteY6-122" fmla="*/ 0 h 1370696"/>
              <a:gd name="connsiteX0-123" fmla="*/ 0 w 2767254"/>
              <a:gd name="connsiteY0-124" fmla="*/ 0 h 1370696"/>
              <a:gd name="connsiteX1-125" fmla="*/ 2318968 w 2767254"/>
              <a:gd name="connsiteY1-126" fmla="*/ 0 h 1370696"/>
              <a:gd name="connsiteX2-127" fmla="*/ 2767254 w 2767254"/>
              <a:gd name="connsiteY2-128" fmla="*/ 685348 h 1370696"/>
              <a:gd name="connsiteX3-129" fmla="*/ 2318968 w 2767254"/>
              <a:gd name="connsiteY3-130" fmla="*/ 1370696 h 1370696"/>
              <a:gd name="connsiteX4-131" fmla="*/ 0 w 2767254"/>
              <a:gd name="connsiteY4-132" fmla="*/ 1370696 h 1370696"/>
              <a:gd name="connsiteX5-133" fmla="*/ 460017 w 2767254"/>
              <a:gd name="connsiteY5-134" fmla="*/ 691359 h 1370696"/>
              <a:gd name="connsiteX6-135" fmla="*/ 0 w 2767254"/>
              <a:gd name="connsiteY6-136" fmla="*/ 0 h 1370696"/>
              <a:gd name="connsiteX0-137" fmla="*/ 0 w 2767254"/>
              <a:gd name="connsiteY0-138" fmla="*/ 0 h 1370696"/>
              <a:gd name="connsiteX1-139" fmla="*/ 2318968 w 2767254"/>
              <a:gd name="connsiteY1-140" fmla="*/ 0 h 1370696"/>
              <a:gd name="connsiteX2-141" fmla="*/ 2767254 w 2767254"/>
              <a:gd name="connsiteY2-142" fmla="*/ 685348 h 1370696"/>
              <a:gd name="connsiteX3-143" fmla="*/ 2318968 w 2767254"/>
              <a:gd name="connsiteY3-144" fmla="*/ 1370696 h 1370696"/>
              <a:gd name="connsiteX4-145" fmla="*/ 0 w 2767254"/>
              <a:gd name="connsiteY4-146" fmla="*/ 1370696 h 1370696"/>
              <a:gd name="connsiteX5-147" fmla="*/ 450492 w 2767254"/>
              <a:gd name="connsiteY5-148" fmla="*/ 691359 h 1370696"/>
              <a:gd name="connsiteX6-149" fmla="*/ 0 w 2767254"/>
              <a:gd name="connsiteY6-150" fmla="*/ 0 h 1370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37" y="connsiteY6-38"/>
              </a:cxn>
            </a:cxnLst>
            <a:rect l="l" t="t" r="r" b="b"/>
            <a:pathLst>
              <a:path w="2767254" h="1370696">
                <a:moveTo>
                  <a:pt x="0" y="0"/>
                </a:moveTo>
                <a:lnTo>
                  <a:pt x="2318968" y="0"/>
                </a:lnTo>
                <a:lnTo>
                  <a:pt x="2767254" y="685348"/>
                </a:lnTo>
                <a:lnTo>
                  <a:pt x="2318968" y="1370696"/>
                </a:lnTo>
                <a:lnTo>
                  <a:pt x="0" y="1370696"/>
                </a:lnTo>
                <a:lnTo>
                  <a:pt x="450492" y="691359"/>
                </a:lnTo>
                <a:lnTo>
                  <a:pt x="0" y="0"/>
                </a:lnTo>
                <a:close/>
              </a:path>
            </a:pathLst>
          </a:cu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11"/>
          <p:cNvSpPr txBox="1">
            <a:spLocks noChangeArrowheads="1"/>
          </p:cNvSpPr>
          <p:nvPr/>
        </p:nvSpPr>
        <p:spPr bwMode="auto">
          <a:xfrm>
            <a:off x="1728267" y="4536231"/>
            <a:ext cx="2736304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</a:t>
            </a:r>
            <a:r>
              <a:rPr lang="zh-CN" altLang="en-US" sz="1100" dirty="0">
                <a:solidFill>
                  <a:schemeClr val="bg1"/>
                </a:solidFill>
              </a:rPr>
              <a:t>此处输入文字</a:t>
            </a:r>
            <a:r>
              <a:rPr lang="zh-CN" altLang="en-US" sz="1100" dirty="0" smtClean="0">
                <a:solidFill>
                  <a:schemeClr val="bg1"/>
                </a:solidFill>
              </a:rPr>
              <a:t>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点击此处输入文字点击输入文字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  <p:sp>
        <p:nvSpPr>
          <p:cNvPr id="59" name="文本框 11"/>
          <p:cNvSpPr txBox="1">
            <a:spLocks noChangeArrowheads="1"/>
          </p:cNvSpPr>
          <p:nvPr/>
        </p:nvSpPr>
        <p:spPr bwMode="auto">
          <a:xfrm>
            <a:off x="4442366" y="4536231"/>
            <a:ext cx="2736304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</a:t>
            </a:r>
            <a:r>
              <a:rPr lang="zh-CN" altLang="en-US" sz="1100" dirty="0">
                <a:solidFill>
                  <a:schemeClr val="bg1"/>
                </a:solidFill>
              </a:rPr>
              <a:t>此处输入文字</a:t>
            </a:r>
            <a:r>
              <a:rPr lang="zh-CN" altLang="en-US" sz="1100" dirty="0" smtClean="0">
                <a:solidFill>
                  <a:schemeClr val="bg1"/>
                </a:solidFill>
              </a:rPr>
              <a:t>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点击此处输入文字点击输入文字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  <p:sp>
        <p:nvSpPr>
          <p:cNvPr id="67" name="文本框 11"/>
          <p:cNvSpPr txBox="1">
            <a:spLocks noChangeArrowheads="1"/>
          </p:cNvSpPr>
          <p:nvPr/>
        </p:nvSpPr>
        <p:spPr bwMode="auto">
          <a:xfrm>
            <a:off x="7243011" y="4543424"/>
            <a:ext cx="2478144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</a:t>
            </a:r>
            <a:r>
              <a:rPr lang="zh-CN" altLang="en-US" sz="1100" dirty="0">
                <a:solidFill>
                  <a:schemeClr val="bg1"/>
                </a:solidFill>
              </a:rPr>
              <a:t>此处输入文字</a:t>
            </a:r>
            <a:r>
              <a:rPr lang="zh-CN" altLang="en-US" sz="1100" dirty="0" smtClean="0">
                <a:solidFill>
                  <a:schemeClr val="bg1"/>
                </a:solidFill>
              </a:rPr>
              <a:t>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 smtClean="0">
                <a:solidFill>
                  <a:schemeClr val="bg1"/>
                </a:solidFill>
              </a:rPr>
              <a:t>点击此处输入文字点击输入文字</a:t>
            </a:r>
            <a:endParaRPr lang="en-US" altLang="zh-CN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8" grpId="0" animBg="1"/>
      <p:bldP spid="70" grpId="0" animBg="1"/>
      <p:bldP spid="71" grpId="0" animBg="1"/>
      <p:bldP spid="51" grpId="0"/>
      <p:bldP spid="59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432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65150" y="1403350"/>
            <a:ext cx="9442571" cy="4301448"/>
            <a:chOff x="970" y="1265"/>
            <a:chExt cx="17260" cy="7862"/>
          </a:xfrm>
        </p:grpSpPr>
        <p:grpSp>
          <p:nvGrpSpPr>
            <p:cNvPr id="2" name="组合 1"/>
            <p:cNvGrpSpPr/>
            <p:nvPr/>
          </p:nvGrpSpPr>
          <p:grpSpPr>
            <a:xfrm>
              <a:off x="6420" y="2505"/>
              <a:ext cx="6360" cy="5791"/>
              <a:chOff x="4274241" y="1989799"/>
              <a:chExt cx="3643517" cy="3317318"/>
            </a:xfrm>
          </p:grpSpPr>
          <p:pic>
            <p:nvPicPr>
              <p:cNvPr id="3" name="图形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 t="18148" r="30676" b="18148"/>
              <a:stretch>
                <a:fillRect/>
              </a:stretch>
            </p:blipFill>
            <p:spPr>
              <a:xfrm>
                <a:off x="5174226" y="2591831"/>
                <a:ext cx="1901915" cy="2113254"/>
              </a:xfrm>
              <a:custGeom>
                <a:avLst/>
                <a:gdLst>
                  <a:gd name="connsiteX0" fmla="*/ 1747492 w 3931892"/>
                  <a:gd name="connsiteY0" fmla="*/ 0 h 4368800"/>
                  <a:gd name="connsiteX1" fmla="*/ 3931892 w 3931892"/>
                  <a:gd name="connsiteY1" fmla="*/ 2184400 h 4368800"/>
                  <a:gd name="connsiteX2" fmla="*/ 1747492 w 3931892"/>
                  <a:gd name="connsiteY2" fmla="*/ 4368800 h 4368800"/>
                  <a:gd name="connsiteX3" fmla="*/ 61903 w 3931892"/>
                  <a:gd name="connsiteY3" fmla="*/ 3573881 h 4368800"/>
                  <a:gd name="connsiteX4" fmla="*/ 0 w 3931892"/>
                  <a:gd name="connsiteY4" fmla="*/ 3491100 h 4368800"/>
                  <a:gd name="connsiteX5" fmla="*/ 0 w 3931892"/>
                  <a:gd name="connsiteY5" fmla="*/ 877700 h 4368800"/>
                  <a:gd name="connsiteX6" fmla="*/ 61903 w 3931892"/>
                  <a:gd name="connsiteY6" fmla="*/ 794919 h 4368800"/>
                  <a:gd name="connsiteX7" fmla="*/ 1747492 w 3931892"/>
                  <a:gd name="connsiteY7" fmla="*/ 0 h 436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31892" h="4368800">
                    <a:moveTo>
                      <a:pt x="1747492" y="0"/>
                    </a:moveTo>
                    <a:cubicBezTo>
                      <a:pt x="2953903" y="0"/>
                      <a:pt x="3931892" y="977989"/>
                      <a:pt x="3931892" y="2184400"/>
                    </a:cubicBezTo>
                    <a:cubicBezTo>
                      <a:pt x="3931892" y="3390811"/>
                      <a:pt x="2953903" y="4368800"/>
                      <a:pt x="1747492" y="4368800"/>
                    </a:cubicBezTo>
                    <a:cubicBezTo>
                      <a:pt x="1068886" y="4368800"/>
                      <a:pt x="462554" y="4059358"/>
                      <a:pt x="61903" y="3573881"/>
                    </a:cubicBezTo>
                    <a:lnTo>
                      <a:pt x="0" y="3491100"/>
                    </a:lnTo>
                    <a:lnTo>
                      <a:pt x="0" y="877700"/>
                    </a:lnTo>
                    <a:lnTo>
                      <a:pt x="61903" y="794919"/>
                    </a:lnTo>
                    <a:cubicBezTo>
                      <a:pt x="462554" y="309442"/>
                      <a:pt x="1068886" y="0"/>
                      <a:pt x="1747492" y="0"/>
                    </a:cubicBezTo>
                    <a:close/>
                  </a:path>
                </a:pathLst>
              </a:custGeom>
              <a:effectLst>
                <a:innerShdw blurRad="127000" dist="127000" dir="13500000">
                  <a:prstClr val="black">
                    <a:alpha val="10000"/>
                  </a:prstClr>
                </a:innerShdw>
              </a:effectLst>
            </p:spPr>
          </p:pic>
          <p:grpSp>
            <p:nvGrpSpPr>
              <p:cNvPr id="59" name="组合 58"/>
              <p:cNvGrpSpPr/>
              <p:nvPr/>
            </p:nvGrpSpPr>
            <p:grpSpPr>
              <a:xfrm>
                <a:off x="6451292" y="1989799"/>
                <a:ext cx="1466466" cy="3317318"/>
                <a:chOff x="9506334" y="3429000"/>
                <a:chExt cx="1466466" cy="3317318"/>
              </a:xfrm>
              <a:solidFill>
                <a:srgbClr val="00518E"/>
              </a:solidFill>
            </p:grpSpPr>
            <p:pic>
              <p:nvPicPr>
                <p:cNvPr id="60" name="图形 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l="67788" t="27398" b="26646"/>
                <a:stretch>
                  <a:fillRect/>
                </a:stretch>
              </p:blipFill>
              <p:spPr>
                <a:xfrm>
                  <a:off x="10089058" y="4337866"/>
                  <a:ext cx="883741" cy="1524515"/>
                </a:xfrm>
                <a:custGeom>
                  <a:avLst/>
                  <a:gdLst>
                    <a:gd name="connsiteX0" fmla="*/ 1826988 w 1826988"/>
                    <a:gd name="connsiteY0" fmla="*/ 0 h 3151680"/>
                    <a:gd name="connsiteX1" fmla="*/ 1826988 w 1826988"/>
                    <a:gd name="connsiteY1" fmla="*/ 3151680 h 3151680"/>
                    <a:gd name="connsiteX2" fmla="*/ 0 w 1826988"/>
                    <a:gd name="connsiteY2" fmla="*/ 2285764 h 3151680"/>
                    <a:gd name="connsiteX3" fmla="*/ 1280 w 1826988"/>
                    <a:gd name="connsiteY3" fmla="*/ 2151422 h 3151680"/>
                    <a:gd name="connsiteX4" fmla="*/ 42707 w 1826988"/>
                    <a:gd name="connsiteY4" fmla="*/ 1990304 h 3151680"/>
                    <a:gd name="connsiteX5" fmla="*/ 87086 w 1826988"/>
                    <a:gd name="connsiteY5" fmla="*/ 1550071 h 3151680"/>
                    <a:gd name="connsiteX6" fmla="*/ 42707 w 1826988"/>
                    <a:gd name="connsiteY6" fmla="*/ 1109838 h 3151680"/>
                    <a:gd name="connsiteX7" fmla="*/ 12325 w 1826988"/>
                    <a:gd name="connsiteY7" fmla="*/ 991679 h 3151680"/>
                    <a:gd name="connsiteX8" fmla="*/ 14515 w 1826988"/>
                    <a:gd name="connsiteY8" fmla="*/ 761764 h 3151680"/>
                    <a:gd name="connsiteX9" fmla="*/ 1826988 w 1826988"/>
                    <a:gd name="connsiteY9" fmla="*/ 0 h 31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6988" h="3151680">
                      <a:moveTo>
                        <a:pt x="1826988" y="0"/>
                      </a:moveTo>
                      <a:lnTo>
                        <a:pt x="1826988" y="3151680"/>
                      </a:lnTo>
                      <a:lnTo>
                        <a:pt x="0" y="2285764"/>
                      </a:lnTo>
                      <a:lnTo>
                        <a:pt x="1280" y="2151422"/>
                      </a:lnTo>
                      <a:lnTo>
                        <a:pt x="42707" y="1990304"/>
                      </a:lnTo>
                      <a:cubicBezTo>
                        <a:pt x="71805" y="1848105"/>
                        <a:pt x="87086" y="1700873"/>
                        <a:pt x="87086" y="1550071"/>
                      </a:cubicBezTo>
                      <a:cubicBezTo>
                        <a:pt x="87086" y="1399270"/>
                        <a:pt x="71805" y="1252038"/>
                        <a:pt x="42707" y="1109838"/>
                      </a:cubicBezTo>
                      <a:lnTo>
                        <a:pt x="12325" y="991679"/>
                      </a:lnTo>
                      <a:lnTo>
                        <a:pt x="14515" y="761764"/>
                      </a:lnTo>
                      <a:lnTo>
                        <a:pt x="1826988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1" name="图形 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l="46548" b="58142"/>
                <a:stretch>
                  <a:fillRect/>
                </a:stretch>
              </p:blipFill>
              <p:spPr>
                <a:xfrm>
                  <a:off x="9506334" y="3429000"/>
                  <a:ext cx="1466466" cy="1388556"/>
                </a:xfrm>
                <a:custGeom>
                  <a:avLst/>
                  <a:gdLst>
                    <a:gd name="connsiteX0" fmla="*/ 0 w 3031673"/>
                    <a:gd name="connsiteY0" fmla="*/ 0 h 2870608"/>
                    <a:gd name="connsiteX1" fmla="*/ 3031673 w 3031673"/>
                    <a:gd name="connsiteY1" fmla="*/ 0 h 2870608"/>
                    <a:gd name="connsiteX2" fmla="*/ 3031673 w 3031673"/>
                    <a:gd name="connsiteY2" fmla="*/ 1878929 h 2870608"/>
                    <a:gd name="connsiteX3" fmla="*/ 1219200 w 3031673"/>
                    <a:gd name="connsiteY3" fmla="*/ 2640693 h 2870608"/>
                    <a:gd name="connsiteX4" fmla="*/ 1217010 w 3031673"/>
                    <a:gd name="connsiteY4" fmla="*/ 2870608 h 2870608"/>
                    <a:gd name="connsiteX5" fmla="*/ 1193565 w 3031673"/>
                    <a:gd name="connsiteY5" fmla="*/ 2779426 h 2870608"/>
                    <a:gd name="connsiteX6" fmla="*/ 125288 w 3031673"/>
                    <a:gd name="connsiteY6" fmla="*/ 1495772 h 2870608"/>
                    <a:gd name="connsiteX7" fmla="*/ 0 w 3031673"/>
                    <a:gd name="connsiteY7" fmla="*/ 1435882 h 2870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1673" h="2870608">
                      <a:moveTo>
                        <a:pt x="0" y="0"/>
                      </a:moveTo>
                      <a:lnTo>
                        <a:pt x="3031673" y="0"/>
                      </a:lnTo>
                      <a:lnTo>
                        <a:pt x="3031673" y="1878929"/>
                      </a:lnTo>
                      <a:lnTo>
                        <a:pt x="1219200" y="2640693"/>
                      </a:lnTo>
                      <a:lnTo>
                        <a:pt x="1217010" y="2870608"/>
                      </a:lnTo>
                      <a:lnTo>
                        <a:pt x="1193565" y="2779426"/>
                      </a:lnTo>
                      <a:cubicBezTo>
                        <a:pt x="1020709" y="2223676"/>
                        <a:pt x="631898" y="1763072"/>
                        <a:pt x="125288" y="1495772"/>
                      </a:cubicBezTo>
                      <a:lnTo>
                        <a:pt x="0" y="143588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2" name="图形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l="46548" t="58769"/>
                <a:stretch>
                  <a:fillRect/>
                </a:stretch>
              </p:blipFill>
              <p:spPr>
                <a:xfrm>
                  <a:off x="9506334" y="5378542"/>
                  <a:ext cx="1466466" cy="1367776"/>
                </a:xfrm>
                <a:custGeom>
                  <a:avLst/>
                  <a:gdLst>
                    <a:gd name="connsiteX0" fmla="*/ 1205965 w 3031673"/>
                    <a:gd name="connsiteY0" fmla="*/ 0 h 2827649"/>
                    <a:gd name="connsiteX1" fmla="*/ 1204685 w 3031673"/>
                    <a:gd name="connsiteY1" fmla="*/ 134342 h 2827649"/>
                    <a:gd name="connsiteX2" fmla="*/ 3031673 w 3031673"/>
                    <a:gd name="connsiteY2" fmla="*/ 1000258 h 2827649"/>
                    <a:gd name="connsiteX3" fmla="*/ 3031673 w 3031673"/>
                    <a:gd name="connsiteY3" fmla="*/ 2827649 h 2827649"/>
                    <a:gd name="connsiteX4" fmla="*/ 0 w 3031673"/>
                    <a:gd name="connsiteY4" fmla="*/ 2827649 h 2827649"/>
                    <a:gd name="connsiteX5" fmla="*/ 0 w 3031673"/>
                    <a:gd name="connsiteY5" fmla="*/ 1391767 h 2827649"/>
                    <a:gd name="connsiteX6" fmla="*/ 125288 w 3031673"/>
                    <a:gd name="connsiteY6" fmla="*/ 1331878 h 2827649"/>
                    <a:gd name="connsiteX7" fmla="*/ 1193565 w 3031673"/>
                    <a:gd name="connsiteY7" fmla="*/ 48223 h 2827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1673" h="2827649">
                      <a:moveTo>
                        <a:pt x="1205965" y="0"/>
                      </a:moveTo>
                      <a:lnTo>
                        <a:pt x="1204685" y="134342"/>
                      </a:lnTo>
                      <a:lnTo>
                        <a:pt x="3031673" y="1000258"/>
                      </a:lnTo>
                      <a:lnTo>
                        <a:pt x="3031673" y="2827649"/>
                      </a:lnTo>
                      <a:lnTo>
                        <a:pt x="0" y="2827649"/>
                      </a:lnTo>
                      <a:lnTo>
                        <a:pt x="0" y="1391767"/>
                      </a:lnTo>
                      <a:lnTo>
                        <a:pt x="125288" y="1331878"/>
                      </a:lnTo>
                      <a:cubicBezTo>
                        <a:pt x="631898" y="1064577"/>
                        <a:pt x="1020709" y="603973"/>
                        <a:pt x="1193565" y="48223"/>
                      </a:cubicBez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 flipH="1">
                <a:off x="4274241" y="1989799"/>
                <a:ext cx="1466466" cy="3317318"/>
                <a:chOff x="9506334" y="3429000"/>
                <a:chExt cx="1466466" cy="3317318"/>
              </a:xfrm>
              <a:solidFill>
                <a:srgbClr val="00518E"/>
              </a:solidFill>
            </p:grpSpPr>
            <p:pic>
              <p:nvPicPr>
                <p:cNvPr id="64" name="图形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l="67788" t="27398" b="26646"/>
                <a:stretch>
                  <a:fillRect/>
                </a:stretch>
              </p:blipFill>
              <p:spPr>
                <a:xfrm>
                  <a:off x="10089058" y="4337866"/>
                  <a:ext cx="883741" cy="1524515"/>
                </a:xfrm>
                <a:custGeom>
                  <a:avLst/>
                  <a:gdLst>
                    <a:gd name="connsiteX0" fmla="*/ 1826988 w 1826988"/>
                    <a:gd name="connsiteY0" fmla="*/ 0 h 3151680"/>
                    <a:gd name="connsiteX1" fmla="*/ 1826988 w 1826988"/>
                    <a:gd name="connsiteY1" fmla="*/ 3151680 h 3151680"/>
                    <a:gd name="connsiteX2" fmla="*/ 0 w 1826988"/>
                    <a:gd name="connsiteY2" fmla="*/ 2285764 h 3151680"/>
                    <a:gd name="connsiteX3" fmla="*/ 1280 w 1826988"/>
                    <a:gd name="connsiteY3" fmla="*/ 2151422 h 3151680"/>
                    <a:gd name="connsiteX4" fmla="*/ 42707 w 1826988"/>
                    <a:gd name="connsiteY4" fmla="*/ 1990304 h 3151680"/>
                    <a:gd name="connsiteX5" fmla="*/ 87086 w 1826988"/>
                    <a:gd name="connsiteY5" fmla="*/ 1550071 h 3151680"/>
                    <a:gd name="connsiteX6" fmla="*/ 42707 w 1826988"/>
                    <a:gd name="connsiteY6" fmla="*/ 1109838 h 3151680"/>
                    <a:gd name="connsiteX7" fmla="*/ 12325 w 1826988"/>
                    <a:gd name="connsiteY7" fmla="*/ 991679 h 3151680"/>
                    <a:gd name="connsiteX8" fmla="*/ 14515 w 1826988"/>
                    <a:gd name="connsiteY8" fmla="*/ 761764 h 3151680"/>
                    <a:gd name="connsiteX9" fmla="*/ 1826988 w 1826988"/>
                    <a:gd name="connsiteY9" fmla="*/ 0 h 31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6988" h="3151680">
                      <a:moveTo>
                        <a:pt x="1826988" y="0"/>
                      </a:moveTo>
                      <a:lnTo>
                        <a:pt x="1826988" y="3151680"/>
                      </a:lnTo>
                      <a:lnTo>
                        <a:pt x="0" y="2285764"/>
                      </a:lnTo>
                      <a:lnTo>
                        <a:pt x="1280" y="2151422"/>
                      </a:lnTo>
                      <a:lnTo>
                        <a:pt x="42707" y="1990304"/>
                      </a:lnTo>
                      <a:cubicBezTo>
                        <a:pt x="71805" y="1848105"/>
                        <a:pt x="87086" y="1700873"/>
                        <a:pt x="87086" y="1550071"/>
                      </a:cubicBezTo>
                      <a:cubicBezTo>
                        <a:pt x="87086" y="1399270"/>
                        <a:pt x="71805" y="1252038"/>
                        <a:pt x="42707" y="1109838"/>
                      </a:cubicBezTo>
                      <a:lnTo>
                        <a:pt x="12325" y="991679"/>
                      </a:lnTo>
                      <a:lnTo>
                        <a:pt x="14515" y="761764"/>
                      </a:lnTo>
                      <a:lnTo>
                        <a:pt x="1826988" y="0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5" name="图形 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l="46548" b="58142"/>
                <a:stretch>
                  <a:fillRect/>
                </a:stretch>
              </p:blipFill>
              <p:spPr>
                <a:xfrm>
                  <a:off x="9506334" y="3429000"/>
                  <a:ext cx="1466466" cy="1388556"/>
                </a:xfrm>
                <a:custGeom>
                  <a:avLst/>
                  <a:gdLst>
                    <a:gd name="connsiteX0" fmla="*/ 0 w 3031673"/>
                    <a:gd name="connsiteY0" fmla="*/ 0 h 2870608"/>
                    <a:gd name="connsiteX1" fmla="*/ 3031673 w 3031673"/>
                    <a:gd name="connsiteY1" fmla="*/ 0 h 2870608"/>
                    <a:gd name="connsiteX2" fmla="*/ 3031673 w 3031673"/>
                    <a:gd name="connsiteY2" fmla="*/ 1878929 h 2870608"/>
                    <a:gd name="connsiteX3" fmla="*/ 1219200 w 3031673"/>
                    <a:gd name="connsiteY3" fmla="*/ 2640693 h 2870608"/>
                    <a:gd name="connsiteX4" fmla="*/ 1217010 w 3031673"/>
                    <a:gd name="connsiteY4" fmla="*/ 2870608 h 2870608"/>
                    <a:gd name="connsiteX5" fmla="*/ 1193565 w 3031673"/>
                    <a:gd name="connsiteY5" fmla="*/ 2779426 h 2870608"/>
                    <a:gd name="connsiteX6" fmla="*/ 125288 w 3031673"/>
                    <a:gd name="connsiteY6" fmla="*/ 1495772 h 2870608"/>
                    <a:gd name="connsiteX7" fmla="*/ 0 w 3031673"/>
                    <a:gd name="connsiteY7" fmla="*/ 1435882 h 2870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1673" h="2870608">
                      <a:moveTo>
                        <a:pt x="0" y="0"/>
                      </a:moveTo>
                      <a:lnTo>
                        <a:pt x="3031673" y="0"/>
                      </a:lnTo>
                      <a:lnTo>
                        <a:pt x="3031673" y="1878929"/>
                      </a:lnTo>
                      <a:lnTo>
                        <a:pt x="1219200" y="2640693"/>
                      </a:lnTo>
                      <a:lnTo>
                        <a:pt x="1217010" y="2870608"/>
                      </a:lnTo>
                      <a:lnTo>
                        <a:pt x="1193565" y="2779426"/>
                      </a:lnTo>
                      <a:cubicBezTo>
                        <a:pt x="1020709" y="2223676"/>
                        <a:pt x="631898" y="1763072"/>
                        <a:pt x="125288" y="1495772"/>
                      </a:cubicBezTo>
                      <a:lnTo>
                        <a:pt x="0" y="1435882"/>
                      </a:lnTo>
                      <a:close/>
                    </a:path>
                  </a:pathLst>
                </a:custGeom>
              </p:spPr>
            </p:pic>
            <p:pic>
              <p:nvPicPr>
                <p:cNvPr id="66" name="图形 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rcRect l="46548" t="58769"/>
                <a:stretch>
                  <a:fillRect/>
                </a:stretch>
              </p:blipFill>
              <p:spPr>
                <a:xfrm>
                  <a:off x="9506334" y="5378542"/>
                  <a:ext cx="1466466" cy="1367776"/>
                </a:xfrm>
                <a:custGeom>
                  <a:avLst/>
                  <a:gdLst>
                    <a:gd name="connsiteX0" fmla="*/ 1205965 w 3031673"/>
                    <a:gd name="connsiteY0" fmla="*/ 0 h 2827649"/>
                    <a:gd name="connsiteX1" fmla="*/ 1204685 w 3031673"/>
                    <a:gd name="connsiteY1" fmla="*/ 134342 h 2827649"/>
                    <a:gd name="connsiteX2" fmla="*/ 3031673 w 3031673"/>
                    <a:gd name="connsiteY2" fmla="*/ 1000258 h 2827649"/>
                    <a:gd name="connsiteX3" fmla="*/ 3031673 w 3031673"/>
                    <a:gd name="connsiteY3" fmla="*/ 2827649 h 2827649"/>
                    <a:gd name="connsiteX4" fmla="*/ 0 w 3031673"/>
                    <a:gd name="connsiteY4" fmla="*/ 2827649 h 2827649"/>
                    <a:gd name="connsiteX5" fmla="*/ 0 w 3031673"/>
                    <a:gd name="connsiteY5" fmla="*/ 1391767 h 2827649"/>
                    <a:gd name="connsiteX6" fmla="*/ 125288 w 3031673"/>
                    <a:gd name="connsiteY6" fmla="*/ 1331878 h 2827649"/>
                    <a:gd name="connsiteX7" fmla="*/ 1193565 w 3031673"/>
                    <a:gd name="connsiteY7" fmla="*/ 48223 h 2827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31673" h="2827649">
                      <a:moveTo>
                        <a:pt x="1205965" y="0"/>
                      </a:moveTo>
                      <a:lnTo>
                        <a:pt x="1204685" y="134342"/>
                      </a:lnTo>
                      <a:lnTo>
                        <a:pt x="3031673" y="1000258"/>
                      </a:lnTo>
                      <a:lnTo>
                        <a:pt x="3031673" y="2827649"/>
                      </a:lnTo>
                      <a:lnTo>
                        <a:pt x="0" y="2827649"/>
                      </a:lnTo>
                      <a:lnTo>
                        <a:pt x="0" y="1391767"/>
                      </a:lnTo>
                      <a:lnTo>
                        <a:pt x="125288" y="1331878"/>
                      </a:lnTo>
                      <a:cubicBezTo>
                        <a:pt x="631898" y="1064577"/>
                        <a:pt x="1020709" y="603973"/>
                        <a:pt x="1193565" y="48223"/>
                      </a:cubicBezTo>
                      <a:close/>
                    </a:path>
                  </a:pathLst>
                </a:custGeom>
              </p:spPr>
            </p:pic>
          </p:grpSp>
        </p:grpSp>
        <p:grpSp>
          <p:nvGrpSpPr>
            <p:cNvPr id="67" name="组合 66"/>
            <p:cNvGrpSpPr/>
            <p:nvPr/>
          </p:nvGrpSpPr>
          <p:grpSpPr>
            <a:xfrm>
              <a:off x="14020" y="1265"/>
              <a:ext cx="4210" cy="1702"/>
              <a:chOff x="8375749" y="907140"/>
              <a:chExt cx="2673251" cy="1080776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8375749" y="907140"/>
                <a:ext cx="2345180" cy="42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R" panose="00020600040101010101" pitchFamily="18" charset="-122"/>
                  </a:rPr>
                  <a:t>研究方法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375749" y="1368805"/>
                <a:ext cx="2673251" cy="61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zh-CN" altLang="en-US" sz="12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4020" y="4345"/>
              <a:ext cx="4210" cy="1702"/>
              <a:chOff x="8375749" y="907140"/>
              <a:chExt cx="2673251" cy="1080776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375749" y="907140"/>
                <a:ext cx="2345180" cy="42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R" panose="00020600040101010101" pitchFamily="18" charset="-122"/>
                  </a:rPr>
                  <a:t>研究方法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8375749" y="1368805"/>
                <a:ext cx="2673251" cy="61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zh-CN" altLang="en-US" sz="12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4020" y="7425"/>
              <a:ext cx="4210" cy="1702"/>
              <a:chOff x="8375749" y="907140"/>
              <a:chExt cx="2673251" cy="1080776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8375749" y="907140"/>
                <a:ext cx="2345180" cy="42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 R" panose="00020600040101010101" pitchFamily="18" charset="-122"/>
                  </a:rPr>
                  <a:t>研究方法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375749" y="1368805"/>
                <a:ext cx="2673251" cy="619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点击添加文字点击添加文字</a:t>
                </a:r>
                <a:endParaRPr lang="zh-CN" altLang="en-US" sz="1200" kern="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1486" y="1265"/>
              <a:ext cx="3693" cy="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研究方法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970" y="1992"/>
              <a:ext cx="4210" cy="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zh-CN" altLang="en-US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486" y="4345"/>
              <a:ext cx="3693" cy="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研究方法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970" y="5072"/>
              <a:ext cx="4210" cy="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zh-CN" altLang="en-US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86" y="7425"/>
              <a:ext cx="3693" cy="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研究方法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970" y="8152"/>
              <a:ext cx="4210" cy="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点击添加文字点击添加文字</a:t>
              </a:r>
              <a:endParaRPr lang="zh-CN" altLang="en-US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2" name="Freeform 81"/>
            <p:cNvSpPr>
              <a:spLocks noEditPoints="1"/>
            </p:cNvSpPr>
            <p:nvPr/>
          </p:nvSpPr>
          <p:spPr bwMode="auto">
            <a:xfrm>
              <a:off x="8977" y="4736"/>
              <a:ext cx="1243" cy="1244"/>
            </a:xfrm>
            <a:custGeom>
              <a:avLst/>
              <a:gdLst>
                <a:gd name="T0" fmla="*/ 2047 w 2867"/>
                <a:gd name="T1" fmla="*/ 0 h 2868"/>
                <a:gd name="T2" fmla="*/ 2150 w 2867"/>
                <a:gd name="T3" fmla="*/ 103 h 2868"/>
                <a:gd name="T4" fmla="*/ 2150 w 2867"/>
                <a:gd name="T5" fmla="*/ 512 h 2868"/>
                <a:gd name="T6" fmla="*/ 2047 w 2867"/>
                <a:gd name="T7" fmla="*/ 615 h 2868"/>
                <a:gd name="T8" fmla="*/ 1945 w 2867"/>
                <a:gd name="T9" fmla="*/ 512 h 2868"/>
                <a:gd name="T10" fmla="*/ 1945 w 2867"/>
                <a:gd name="T11" fmla="*/ 103 h 2868"/>
                <a:gd name="T12" fmla="*/ 2047 w 2867"/>
                <a:gd name="T13" fmla="*/ 0 h 2868"/>
                <a:gd name="T14" fmla="*/ 819 w 2867"/>
                <a:gd name="T15" fmla="*/ 0 h 2868"/>
                <a:gd name="T16" fmla="*/ 921 w 2867"/>
                <a:gd name="T17" fmla="*/ 103 h 2868"/>
                <a:gd name="T18" fmla="*/ 921 w 2867"/>
                <a:gd name="T19" fmla="*/ 512 h 2868"/>
                <a:gd name="T20" fmla="*/ 819 w 2867"/>
                <a:gd name="T21" fmla="*/ 615 h 2868"/>
                <a:gd name="T22" fmla="*/ 716 w 2867"/>
                <a:gd name="T23" fmla="*/ 512 h 2868"/>
                <a:gd name="T24" fmla="*/ 716 w 2867"/>
                <a:gd name="T25" fmla="*/ 103 h 2868"/>
                <a:gd name="T26" fmla="*/ 819 w 2867"/>
                <a:gd name="T27" fmla="*/ 0 h 2868"/>
                <a:gd name="T28" fmla="*/ 2355 w 2867"/>
                <a:gd name="T29" fmla="*/ 1741 h 2868"/>
                <a:gd name="T30" fmla="*/ 2252 w 2867"/>
                <a:gd name="T31" fmla="*/ 1639 h 2868"/>
                <a:gd name="T32" fmla="*/ 2047 w 2867"/>
                <a:gd name="T33" fmla="*/ 1639 h 2868"/>
                <a:gd name="T34" fmla="*/ 1945 w 2867"/>
                <a:gd name="T35" fmla="*/ 1741 h 2868"/>
                <a:gd name="T36" fmla="*/ 2047 w 2867"/>
                <a:gd name="T37" fmla="*/ 1844 h 2868"/>
                <a:gd name="T38" fmla="*/ 2252 w 2867"/>
                <a:gd name="T39" fmla="*/ 1844 h 2868"/>
                <a:gd name="T40" fmla="*/ 2355 w 2867"/>
                <a:gd name="T41" fmla="*/ 1741 h 2868"/>
                <a:gd name="T42" fmla="*/ 1638 w 2867"/>
                <a:gd name="T43" fmla="*/ 1741 h 2868"/>
                <a:gd name="T44" fmla="*/ 1535 w 2867"/>
                <a:gd name="T45" fmla="*/ 1639 h 2868"/>
                <a:gd name="T46" fmla="*/ 614 w 2867"/>
                <a:gd name="T47" fmla="*/ 1639 h 2868"/>
                <a:gd name="T48" fmla="*/ 511 w 2867"/>
                <a:gd name="T49" fmla="*/ 1741 h 2868"/>
                <a:gd name="T50" fmla="*/ 614 w 2867"/>
                <a:gd name="T51" fmla="*/ 1844 h 2868"/>
                <a:gd name="T52" fmla="*/ 1535 w 2867"/>
                <a:gd name="T53" fmla="*/ 1844 h 2868"/>
                <a:gd name="T54" fmla="*/ 1638 w 2867"/>
                <a:gd name="T55" fmla="*/ 1741 h 2868"/>
                <a:gd name="T56" fmla="*/ 2355 w 2867"/>
                <a:gd name="T57" fmla="*/ 1229 h 2868"/>
                <a:gd name="T58" fmla="*/ 2252 w 2867"/>
                <a:gd name="T59" fmla="*/ 1127 h 2868"/>
                <a:gd name="T60" fmla="*/ 614 w 2867"/>
                <a:gd name="T61" fmla="*/ 1127 h 2868"/>
                <a:gd name="T62" fmla="*/ 511 w 2867"/>
                <a:gd name="T63" fmla="*/ 1229 h 2868"/>
                <a:gd name="T64" fmla="*/ 614 w 2867"/>
                <a:gd name="T65" fmla="*/ 1332 h 2868"/>
                <a:gd name="T66" fmla="*/ 2252 w 2867"/>
                <a:gd name="T67" fmla="*/ 1332 h 2868"/>
                <a:gd name="T68" fmla="*/ 2355 w 2867"/>
                <a:gd name="T69" fmla="*/ 1229 h 2868"/>
                <a:gd name="T70" fmla="*/ 2303 w 2867"/>
                <a:gd name="T71" fmla="*/ 308 h 2868"/>
                <a:gd name="T72" fmla="*/ 2406 w 2867"/>
                <a:gd name="T73" fmla="*/ 205 h 2868"/>
                <a:gd name="T74" fmla="*/ 2559 w 2867"/>
                <a:gd name="T75" fmla="*/ 205 h 2868"/>
                <a:gd name="T76" fmla="*/ 2867 w 2867"/>
                <a:gd name="T77" fmla="*/ 512 h 2868"/>
                <a:gd name="T78" fmla="*/ 2867 w 2867"/>
                <a:gd name="T79" fmla="*/ 2560 h 2868"/>
                <a:gd name="T80" fmla="*/ 2559 w 2867"/>
                <a:gd name="T81" fmla="*/ 2868 h 2868"/>
                <a:gd name="T82" fmla="*/ 307 w 2867"/>
                <a:gd name="T83" fmla="*/ 2868 h 2868"/>
                <a:gd name="T84" fmla="*/ 0 w 2867"/>
                <a:gd name="T85" fmla="*/ 2560 h 2868"/>
                <a:gd name="T86" fmla="*/ 0 w 2867"/>
                <a:gd name="T87" fmla="*/ 512 h 2868"/>
                <a:gd name="T88" fmla="*/ 307 w 2867"/>
                <a:gd name="T89" fmla="*/ 205 h 2868"/>
                <a:gd name="T90" fmla="*/ 460 w 2867"/>
                <a:gd name="T91" fmla="*/ 205 h 2868"/>
                <a:gd name="T92" fmla="*/ 563 w 2867"/>
                <a:gd name="T93" fmla="*/ 308 h 2868"/>
                <a:gd name="T94" fmla="*/ 563 w 2867"/>
                <a:gd name="T95" fmla="*/ 512 h 2868"/>
                <a:gd name="T96" fmla="*/ 819 w 2867"/>
                <a:gd name="T97" fmla="*/ 768 h 2868"/>
                <a:gd name="T98" fmla="*/ 1075 w 2867"/>
                <a:gd name="T99" fmla="*/ 512 h 2868"/>
                <a:gd name="T100" fmla="*/ 1075 w 2867"/>
                <a:gd name="T101" fmla="*/ 308 h 2868"/>
                <a:gd name="T102" fmla="*/ 1177 w 2867"/>
                <a:gd name="T103" fmla="*/ 205 h 2868"/>
                <a:gd name="T104" fmla="*/ 1689 w 2867"/>
                <a:gd name="T105" fmla="*/ 205 h 2868"/>
                <a:gd name="T106" fmla="*/ 1791 w 2867"/>
                <a:gd name="T107" fmla="*/ 308 h 2868"/>
                <a:gd name="T108" fmla="*/ 1791 w 2867"/>
                <a:gd name="T109" fmla="*/ 512 h 2868"/>
                <a:gd name="T110" fmla="*/ 2047 w 2867"/>
                <a:gd name="T111" fmla="*/ 768 h 2868"/>
                <a:gd name="T112" fmla="*/ 2303 w 2867"/>
                <a:gd name="T113" fmla="*/ 512 h 2868"/>
                <a:gd name="T114" fmla="*/ 2303 w 2867"/>
                <a:gd name="T115" fmla="*/ 308 h 2868"/>
                <a:gd name="T116" fmla="*/ 2303 w 2867"/>
                <a:gd name="T117" fmla="*/ 308 h 2868"/>
                <a:gd name="T118" fmla="*/ 2303 w 2867"/>
                <a:gd name="T119" fmla="*/ 308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67" h="2868">
                  <a:moveTo>
                    <a:pt x="2047" y="0"/>
                  </a:moveTo>
                  <a:cubicBezTo>
                    <a:pt x="2104" y="0"/>
                    <a:pt x="2150" y="46"/>
                    <a:pt x="2150" y="103"/>
                  </a:cubicBezTo>
                  <a:cubicBezTo>
                    <a:pt x="2150" y="512"/>
                    <a:pt x="2150" y="512"/>
                    <a:pt x="2150" y="512"/>
                  </a:cubicBezTo>
                  <a:cubicBezTo>
                    <a:pt x="2150" y="569"/>
                    <a:pt x="2104" y="615"/>
                    <a:pt x="2047" y="615"/>
                  </a:cubicBezTo>
                  <a:cubicBezTo>
                    <a:pt x="1991" y="615"/>
                    <a:pt x="1945" y="569"/>
                    <a:pt x="1945" y="512"/>
                  </a:cubicBezTo>
                  <a:cubicBezTo>
                    <a:pt x="1945" y="103"/>
                    <a:pt x="1945" y="103"/>
                    <a:pt x="1945" y="103"/>
                  </a:cubicBezTo>
                  <a:cubicBezTo>
                    <a:pt x="1945" y="46"/>
                    <a:pt x="1991" y="0"/>
                    <a:pt x="2047" y="0"/>
                  </a:cubicBezTo>
                  <a:close/>
                  <a:moveTo>
                    <a:pt x="819" y="0"/>
                  </a:moveTo>
                  <a:cubicBezTo>
                    <a:pt x="875" y="0"/>
                    <a:pt x="921" y="46"/>
                    <a:pt x="921" y="103"/>
                  </a:cubicBezTo>
                  <a:cubicBezTo>
                    <a:pt x="921" y="512"/>
                    <a:pt x="921" y="512"/>
                    <a:pt x="921" y="512"/>
                  </a:cubicBezTo>
                  <a:cubicBezTo>
                    <a:pt x="921" y="569"/>
                    <a:pt x="875" y="615"/>
                    <a:pt x="819" y="615"/>
                  </a:cubicBezTo>
                  <a:cubicBezTo>
                    <a:pt x="762" y="615"/>
                    <a:pt x="716" y="569"/>
                    <a:pt x="716" y="512"/>
                  </a:cubicBezTo>
                  <a:cubicBezTo>
                    <a:pt x="716" y="103"/>
                    <a:pt x="716" y="103"/>
                    <a:pt x="716" y="103"/>
                  </a:cubicBezTo>
                  <a:cubicBezTo>
                    <a:pt x="716" y="46"/>
                    <a:pt x="762" y="0"/>
                    <a:pt x="819" y="0"/>
                  </a:cubicBezTo>
                  <a:close/>
                  <a:moveTo>
                    <a:pt x="2355" y="1741"/>
                  </a:moveTo>
                  <a:cubicBezTo>
                    <a:pt x="2355" y="1685"/>
                    <a:pt x="2309" y="1639"/>
                    <a:pt x="2252" y="1639"/>
                  </a:cubicBezTo>
                  <a:cubicBezTo>
                    <a:pt x="2047" y="1639"/>
                    <a:pt x="2047" y="1639"/>
                    <a:pt x="2047" y="1639"/>
                  </a:cubicBezTo>
                  <a:cubicBezTo>
                    <a:pt x="1991" y="1639"/>
                    <a:pt x="1945" y="1685"/>
                    <a:pt x="1945" y="1741"/>
                  </a:cubicBezTo>
                  <a:cubicBezTo>
                    <a:pt x="1945" y="1798"/>
                    <a:pt x="1991" y="1844"/>
                    <a:pt x="2047" y="1844"/>
                  </a:cubicBezTo>
                  <a:cubicBezTo>
                    <a:pt x="2252" y="1844"/>
                    <a:pt x="2252" y="1844"/>
                    <a:pt x="2252" y="1844"/>
                  </a:cubicBezTo>
                  <a:cubicBezTo>
                    <a:pt x="2309" y="1844"/>
                    <a:pt x="2355" y="1798"/>
                    <a:pt x="2355" y="1741"/>
                  </a:cubicBezTo>
                  <a:close/>
                  <a:moveTo>
                    <a:pt x="1638" y="1741"/>
                  </a:moveTo>
                  <a:cubicBezTo>
                    <a:pt x="1638" y="1685"/>
                    <a:pt x="1592" y="1639"/>
                    <a:pt x="1535" y="1639"/>
                  </a:cubicBezTo>
                  <a:cubicBezTo>
                    <a:pt x="614" y="1639"/>
                    <a:pt x="614" y="1639"/>
                    <a:pt x="614" y="1639"/>
                  </a:cubicBezTo>
                  <a:cubicBezTo>
                    <a:pt x="557" y="1639"/>
                    <a:pt x="511" y="1685"/>
                    <a:pt x="511" y="1741"/>
                  </a:cubicBezTo>
                  <a:cubicBezTo>
                    <a:pt x="511" y="1798"/>
                    <a:pt x="557" y="1844"/>
                    <a:pt x="614" y="1844"/>
                  </a:cubicBezTo>
                  <a:cubicBezTo>
                    <a:pt x="1535" y="1844"/>
                    <a:pt x="1535" y="1844"/>
                    <a:pt x="1535" y="1844"/>
                  </a:cubicBezTo>
                  <a:cubicBezTo>
                    <a:pt x="1592" y="1844"/>
                    <a:pt x="1638" y="1798"/>
                    <a:pt x="1638" y="1741"/>
                  </a:cubicBezTo>
                  <a:close/>
                  <a:moveTo>
                    <a:pt x="2355" y="1229"/>
                  </a:moveTo>
                  <a:cubicBezTo>
                    <a:pt x="2355" y="1173"/>
                    <a:pt x="2309" y="1127"/>
                    <a:pt x="2252" y="1127"/>
                  </a:cubicBezTo>
                  <a:cubicBezTo>
                    <a:pt x="614" y="1127"/>
                    <a:pt x="614" y="1127"/>
                    <a:pt x="614" y="1127"/>
                  </a:cubicBezTo>
                  <a:cubicBezTo>
                    <a:pt x="557" y="1127"/>
                    <a:pt x="511" y="1173"/>
                    <a:pt x="511" y="1229"/>
                  </a:cubicBezTo>
                  <a:cubicBezTo>
                    <a:pt x="511" y="1286"/>
                    <a:pt x="557" y="1332"/>
                    <a:pt x="614" y="1332"/>
                  </a:cubicBezTo>
                  <a:cubicBezTo>
                    <a:pt x="2252" y="1332"/>
                    <a:pt x="2252" y="1332"/>
                    <a:pt x="2252" y="1332"/>
                  </a:cubicBezTo>
                  <a:cubicBezTo>
                    <a:pt x="2309" y="1332"/>
                    <a:pt x="2355" y="1286"/>
                    <a:pt x="2355" y="1229"/>
                  </a:cubicBezTo>
                  <a:close/>
                  <a:moveTo>
                    <a:pt x="2303" y="308"/>
                  </a:moveTo>
                  <a:cubicBezTo>
                    <a:pt x="2303" y="251"/>
                    <a:pt x="2349" y="205"/>
                    <a:pt x="2406" y="205"/>
                  </a:cubicBezTo>
                  <a:cubicBezTo>
                    <a:pt x="2559" y="205"/>
                    <a:pt x="2559" y="205"/>
                    <a:pt x="2559" y="205"/>
                  </a:cubicBezTo>
                  <a:cubicBezTo>
                    <a:pt x="2729" y="205"/>
                    <a:pt x="2867" y="343"/>
                    <a:pt x="2867" y="512"/>
                  </a:cubicBezTo>
                  <a:cubicBezTo>
                    <a:pt x="2867" y="2560"/>
                    <a:pt x="2867" y="2560"/>
                    <a:pt x="2867" y="2560"/>
                  </a:cubicBezTo>
                  <a:cubicBezTo>
                    <a:pt x="2867" y="2730"/>
                    <a:pt x="2729" y="2868"/>
                    <a:pt x="2559" y="2868"/>
                  </a:cubicBezTo>
                  <a:cubicBezTo>
                    <a:pt x="307" y="2868"/>
                    <a:pt x="307" y="2868"/>
                    <a:pt x="307" y="2868"/>
                  </a:cubicBezTo>
                  <a:cubicBezTo>
                    <a:pt x="137" y="2868"/>
                    <a:pt x="0" y="2730"/>
                    <a:pt x="0" y="2560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0" y="343"/>
                    <a:pt x="137" y="205"/>
                    <a:pt x="307" y="205"/>
                  </a:cubicBezTo>
                  <a:cubicBezTo>
                    <a:pt x="460" y="205"/>
                    <a:pt x="460" y="205"/>
                    <a:pt x="460" y="205"/>
                  </a:cubicBezTo>
                  <a:cubicBezTo>
                    <a:pt x="517" y="205"/>
                    <a:pt x="563" y="251"/>
                    <a:pt x="563" y="308"/>
                  </a:cubicBezTo>
                  <a:cubicBezTo>
                    <a:pt x="563" y="512"/>
                    <a:pt x="563" y="512"/>
                    <a:pt x="563" y="512"/>
                  </a:cubicBezTo>
                  <a:cubicBezTo>
                    <a:pt x="563" y="654"/>
                    <a:pt x="677" y="768"/>
                    <a:pt x="819" y="768"/>
                  </a:cubicBezTo>
                  <a:cubicBezTo>
                    <a:pt x="960" y="768"/>
                    <a:pt x="1075" y="654"/>
                    <a:pt x="1075" y="512"/>
                  </a:cubicBezTo>
                  <a:cubicBezTo>
                    <a:pt x="1075" y="308"/>
                    <a:pt x="1075" y="308"/>
                    <a:pt x="1075" y="308"/>
                  </a:cubicBezTo>
                  <a:cubicBezTo>
                    <a:pt x="1075" y="251"/>
                    <a:pt x="1121" y="205"/>
                    <a:pt x="1177" y="205"/>
                  </a:cubicBezTo>
                  <a:cubicBezTo>
                    <a:pt x="1689" y="205"/>
                    <a:pt x="1689" y="205"/>
                    <a:pt x="1689" y="205"/>
                  </a:cubicBezTo>
                  <a:cubicBezTo>
                    <a:pt x="1746" y="205"/>
                    <a:pt x="1791" y="251"/>
                    <a:pt x="1791" y="308"/>
                  </a:cubicBezTo>
                  <a:cubicBezTo>
                    <a:pt x="1791" y="512"/>
                    <a:pt x="1791" y="512"/>
                    <a:pt x="1791" y="512"/>
                  </a:cubicBezTo>
                  <a:cubicBezTo>
                    <a:pt x="1791" y="654"/>
                    <a:pt x="1906" y="768"/>
                    <a:pt x="2047" y="768"/>
                  </a:cubicBezTo>
                  <a:cubicBezTo>
                    <a:pt x="2189" y="768"/>
                    <a:pt x="2303" y="654"/>
                    <a:pt x="2303" y="512"/>
                  </a:cubicBezTo>
                  <a:lnTo>
                    <a:pt x="2303" y="308"/>
                  </a:lnTo>
                  <a:close/>
                  <a:moveTo>
                    <a:pt x="2303" y="308"/>
                  </a:moveTo>
                  <a:cubicBezTo>
                    <a:pt x="2303" y="308"/>
                    <a:pt x="2303" y="308"/>
                    <a:pt x="2303" y="3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 rot="18884958">
              <a:off x="6899" y="3347"/>
              <a:ext cx="1848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838C93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 rot="2715042" flipV="1">
              <a:off x="6899" y="6823"/>
              <a:ext cx="1848" cy="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85" name="文本框 84"/>
            <p:cNvSpPr txBox="1"/>
            <p:nvPr/>
          </p:nvSpPr>
          <p:spPr>
            <a:xfrm rot="5400000" flipV="1">
              <a:off x="6174" y="5042"/>
              <a:ext cx="1848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CB19B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 rot="2715042" flipH="1">
              <a:off x="10485" y="3347"/>
              <a:ext cx="1848" cy="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 rot="18884958" flipH="1" flipV="1">
              <a:off x="10485" y="6823"/>
              <a:ext cx="1848" cy="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 rot="16200000" flipH="1" flipV="1">
              <a:off x="11210" y="5042"/>
              <a:ext cx="1848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CB19B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2025470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7010" y="1659255"/>
            <a:ext cx="3161665" cy="31616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14158" y="2592707"/>
            <a:ext cx="5520114" cy="204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点击此处输入文字点击此处输入文字点击此处输入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文字点击此处输入文字点击此处输入文字点击此处输入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点击此处输入文字点击此处输入文字点击此处输入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文字点击此处输入文字点击此处输入文字点击此处输入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文字点击此处输入文字点击此处输入文字点击此处输入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点击此处输入文字点击此处输入文字点击此处输入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38"/>
          <p:cNvSpPr txBox="1"/>
          <p:nvPr/>
        </p:nvSpPr>
        <p:spPr>
          <a:xfrm>
            <a:off x="3514158" y="1865317"/>
            <a:ext cx="219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论文摘要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47764" y="3067737"/>
            <a:ext cx="680718" cy="680717"/>
            <a:chOff x="5294144" y="3200400"/>
            <a:chExt cx="1603714" cy="1603712"/>
          </a:xfrm>
        </p:grpSpPr>
        <p:sp>
          <p:nvSpPr>
            <p:cNvPr id="8" name="íšļîďé"/>
            <p:cNvSpPr/>
            <p:nvPr/>
          </p:nvSpPr>
          <p:spPr>
            <a:xfrm>
              <a:off x="5294144" y="3200400"/>
              <a:ext cx="1603714" cy="160371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3" name="íšļîďé"/>
            <p:cNvSpPr/>
            <p:nvPr/>
          </p:nvSpPr>
          <p:spPr>
            <a:xfrm>
              <a:off x="5700545" y="3614509"/>
              <a:ext cx="790912" cy="775491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4" name="圆: 空心 12"/>
          <p:cNvSpPr/>
          <p:nvPr/>
        </p:nvSpPr>
        <p:spPr>
          <a:xfrm>
            <a:off x="10153900" y="1039846"/>
            <a:ext cx="4717186" cy="4778307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416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泪滴形 42"/>
          <p:cNvSpPr/>
          <p:nvPr/>
        </p:nvSpPr>
        <p:spPr>
          <a:xfrm rot="7961086">
            <a:off x="1225198" y="2283058"/>
            <a:ext cx="1854311" cy="1854311"/>
          </a:xfrm>
          <a:prstGeom prst="teardrop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648147" y="2908199"/>
            <a:ext cx="8136904" cy="2016224"/>
          </a:xfrm>
          <a:prstGeom prst="line">
            <a:avLst/>
          </a:prstGeom>
          <a:ln w="12700">
            <a:solidFill>
              <a:srgbClr val="3CB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泪滴形 44"/>
          <p:cNvSpPr/>
          <p:nvPr/>
        </p:nvSpPr>
        <p:spPr>
          <a:xfrm rot="7961086">
            <a:off x="3413232" y="2022820"/>
            <a:ext cx="1640230" cy="1640230"/>
          </a:xfrm>
          <a:prstGeom prst="teardrop">
            <a:avLst/>
          </a:prstGeom>
          <a:solidFill>
            <a:srgbClr val="3CB19B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泪滴形 45"/>
          <p:cNvSpPr/>
          <p:nvPr/>
        </p:nvSpPr>
        <p:spPr>
          <a:xfrm rot="7961086">
            <a:off x="5364511" y="1935635"/>
            <a:ext cx="1354399" cy="1354399"/>
          </a:xfrm>
          <a:prstGeom prst="teardrop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泪滴形 46"/>
          <p:cNvSpPr/>
          <p:nvPr/>
        </p:nvSpPr>
        <p:spPr>
          <a:xfrm rot="7961086">
            <a:off x="7096324" y="1980626"/>
            <a:ext cx="994651" cy="994651"/>
          </a:xfrm>
          <a:prstGeom prst="teardrop">
            <a:avLst/>
          </a:prstGeom>
          <a:solidFill>
            <a:srgbClr val="3CB19B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1"/>
          <p:cNvSpPr txBox="1">
            <a:spLocks noChangeArrowheads="1"/>
          </p:cNvSpPr>
          <p:nvPr/>
        </p:nvSpPr>
        <p:spPr bwMode="auto">
          <a:xfrm>
            <a:off x="1490300" y="2815750"/>
            <a:ext cx="151216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此处输入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点击此处输入文字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11"/>
          <p:cNvSpPr txBox="1">
            <a:spLocks noChangeArrowheads="1"/>
          </p:cNvSpPr>
          <p:nvPr/>
        </p:nvSpPr>
        <p:spPr bwMode="auto">
          <a:xfrm>
            <a:off x="3506524" y="2467769"/>
            <a:ext cx="1512168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此处输入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点击此处输入文字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文本框 11"/>
          <p:cNvSpPr txBox="1">
            <a:spLocks noChangeArrowheads="1"/>
          </p:cNvSpPr>
          <p:nvPr/>
        </p:nvSpPr>
        <p:spPr bwMode="auto">
          <a:xfrm>
            <a:off x="5450740" y="2260128"/>
            <a:ext cx="151216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此处输入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点击此处输入文字</a:t>
            </a: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文本框 11"/>
          <p:cNvSpPr txBox="1">
            <a:spLocks noChangeArrowheads="1"/>
          </p:cNvSpPr>
          <p:nvPr/>
        </p:nvSpPr>
        <p:spPr bwMode="auto">
          <a:xfrm>
            <a:off x="7106924" y="2191720"/>
            <a:ext cx="108012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</a:rPr>
              <a:t>此处输入</a:t>
            </a: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8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点击此处输入文字</a:t>
            </a:r>
            <a:endParaRPr lang="en-US" altLang="zh-CN" sz="8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</a:rPr>
              <a:t>点击此处输入</a:t>
            </a:r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文字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94328" y="469881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9622" y="414451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41710" y="36282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91607" y="316661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点击添加文字内容点击添加文字内容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43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784407" y="-881227"/>
            <a:ext cx="304800" cy="304800"/>
          </a:xfrm>
          <a:prstGeom prst="rect">
            <a:avLst/>
          </a:prstGeom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56272" y="2520007"/>
            <a:ext cx="527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教育培训</a:t>
            </a:r>
            <a:r>
              <a:rPr lang="en-US" altLang="zh-CN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PPT</a:t>
            </a:r>
            <a:r>
              <a:rPr lang="zh-CN" altLang="en-US" sz="4800" dirty="0" smtClean="0">
                <a:solidFill>
                  <a:schemeClr val="bg1"/>
                </a:solidFill>
                <a:latin typeface="锐字锐线梦想黑简1.0" panose="02010604000000000000" pitchFamily="2" charset="-122"/>
                <a:ea typeface="锐字锐线梦想黑简1.0" panose="02010604000000000000" pitchFamily="2" charset="-122"/>
              </a:rPr>
              <a:t>模板</a:t>
            </a:r>
            <a:endParaRPr lang="zh-CN" altLang="en-US" sz="4800" dirty="0">
              <a:solidFill>
                <a:schemeClr val="bg1"/>
              </a:solidFill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7656" y="3405589"/>
            <a:ext cx="3505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适合教育课件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培训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班会</a:t>
            </a:r>
            <a:r>
              <a:rPr lang="en-US" altLang="zh-CN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  <a:latin typeface="思源黑体 CN Normal" pitchFamily="34" charset="-122"/>
                <a:ea typeface="思源黑体 CN Normal" pitchFamily="34" charset="-122"/>
              </a:rPr>
              <a:t>论文答辩等</a:t>
            </a:r>
            <a:endParaRPr lang="zh-CN" altLang="en-US" sz="1600" dirty="0">
              <a:solidFill>
                <a:schemeClr val="bg1"/>
              </a:solidFill>
              <a:latin typeface="思源黑体 CN Normal" pitchFamily="34" charset="-122"/>
              <a:ea typeface="思源黑体 CN Normal" pitchFamily="34" charset="-122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2606007" y="351940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520355" y="351940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: 空心 10"/>
          <p:cNvSpPr/>
          <p:nvPr/>
        </p:nvSpPr>
        <p:spPr>
          <a:xfrm>
            <a:off x="8109784" y="-1788364"/>
            <a:ext cx="6100734" cy="6179783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圆: 空心 25"/>
          <p:cNvSpPr/>
          <p:nvPr/>
        </p:nvSpPr>
        <p:spPr>
          <a:xfrm>
            <a:off x="-1016780" y="4391397"/>
            <a:ext cx="1651586" cy="1665720"/>
          </a:xfrm>
          <a:prstGeom prst="donut">
            <a:avLst>
              <a:gd name="adj" fmla="val 11742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: 空心 26"/>
          <p:cNvSpPr/>
          <p:nvPr/>
        </p:nvSpPr>
        <p:spPr>
          <a:xfrm>
            <a:off x="-2017275" y="12971222"/>
            <a:ext cx="521068" cy="525527"/>
          </a:xfrm>
          <a:prstGeom prst="donut">
            <a:avLst>
              <a:gd name="adj" fmla="val 1174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rcRect l="-1309" t="2309" r="1309" b="14224"/>
          <a:stretch>
            <a:fillRect/>
          </a:stretch>
        </p:blipFill>
        <p:spPr>
          <a:xfrm>
            <a:off x="5808345" y="1015365"/>
            <a:ext cx="4450080" cy="4450080"/>
          </a:xfrm>
          <a:prstGeom prst="ellipse">
            <a:avLst/>
          </a:prstGeom>
        </p:spPr>
      </p:pic>
      <p:sp>
        <p:nvSpPr>
          <p:cNvPr id="4" name="圆: 空心 25"/>
          <p:cNvSpPr/>
          <p:nvPr/>
        </p:nvSpPr>
        <p:spPr>
          <a:xfrm>
            <a:off x="8793970" y="4391397"/>
            <a:ext cx="1651586" cy="1665720"/>
          </a:xfrm>
          <a:prstGeom prst="donut">
            <a:avLst>
              <a:gd name="adj" fmla="val 11742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4822" y="796226"/>
            <a:ext cx="601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这里可以是你的论文标题或研究课题</a:t>
            </a:r>
            <a:endParaRPr lang="zh-CN" altLang="en-US" sz="2400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5000" y="3328670"/>
            <a:ext cx="4400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designer can use default text to simulate what text would look like. If it is not real text. A designer can use default text to simulate what text would look like.</a:t>
            </a:r>
          </a:p>
        </p:txBody>
      </p:sp>
      <p:sp>
        <p:nvSpPr>
          <p:cNvPr id="24" name="PA_文本框 2"/>
          <p:cNvSpPr txBox="1"/>
          <p:nvPr>
            <p:custDataLst>
              <p:tags r:id="rId3"/>
            </p:custDataLst>
          </p:nvPr>
        </p:nvSpPr>
        <p:spPr>
          <a:xfrm>
            <a:off x="-1174485" y="2240350"/>
            <a:ext cx="7501083" cy="10883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腾祥铭宋简-W8" pitchFamily="2" charset="0"/>
                <a:ea typeface="腾祥铭宋简-W8" pitchFamily="2" charset="0"/>
              </a:rPr>
              <a:t>毕业答辩</a:t>
            </a:r>
            <a:r>
              <a:rPr lang="en-US" altLang="zh-CN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腾祥铭宋简-W8" pitchFamily="2" charset="0"/>
                <a:ea typeface="腾祥铭宋简-W8" pitchFamily="2" charset="0"/>
              </a:rPr>
              <a:t>PPT</a:t>
            </a: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腾祥铭宋简-W8" pitchFamily="2" charset="0"/>
              <a:ea typeface="腾祥铭宋简-W8" pitchFamily="2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16647" y="474053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学生：</a:t>
            </a:r>
            <a:r>
              <a:rPr lang="en-US" altLang="zh-CN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20812" y="4745259"/>
            <a:ext cx="11874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 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99995" y="4740536"/>
            <a:ext cx="339738" cy="339738"/>
            <a:chOff x="6335783" y="3698570"/>
            <a:chExt cx="339738" cy="339738"/>
          </a:xfrm>
        </p:grpSpPr>
        <p:sp>
          <p:nvSpPr>
            <p:cNvPr id="28" name="椭圆 27"/>
            <p:cNvSpPr/>
            <p:nvPr/>
          </p:nvSpPr>
          <p:spPr>
            <a:xfrm>
              <a:off x="6335783" y="3698570"/>
              <a:ext cx="339738" cy="339738"/>
            </a:xfrm>
            <a:prstGeom prst="ellipse">
              <a:avLst/>
            </a:prstGeom>
            <a:solidFill>
              <a:srgbClr val="82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businessman_57134"/>
            <p:cNvSpPr>
              <a:spLocks noChangeAspect="1"/>
            </p:cNvSpPr>
            <p:nvPr/>
          </p:nvSpPr>
          <p:spPr bwMode="auto">
            <a:xfrm>
              <a:off x="6395636" y="3741388"/>
              <a:ext cx="220032" cy="240154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00245" y="4738505"/>
            <a:ext cx="339738" cy="339738"/>
            <a:chOff x="4354694" y="3701262"/>
            <a:chExt cx="339738" cy="339738"/>
          </a:xfrm>
        </p:grpSpPr>
        <p:sp>
          <p:nvSpPr>
            <p:cNvPr id="31" name="椭圆 30"/>
            <p:cNvSpPr/>
            <p:nvPr/>
          </p:nvSpPr>
          <p:spPr>
            <a:xfrm>
              <a:off x="4354694" y="3701262"/>
              <a:ext cx="339738" cy="339738"/>
            </a:xfrm>
            <a:prstGeom prst="ellipse">
              <a:avLst/>
            </a:prstGeom>
            <a:solidFill>
              <a:srgbClr val="82A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tudent-with-graduation-cap_57073"/>
            <p:cNvSpPr>
              <a:spLocks noChangeAspect="1"/>
            </p:cNvSpPr>
            <p:nvPr/>
          </p:nvSpPr>
          <p:spPr bwMode="auto">
            <a:xfrm>
              <a:off x="4424477" y="3738438"/>
              <a:ext cx="201712" cy="240155"/>
            </a:xfrm>
            <a:custGeom>
              <a:avLst/>
              <a:gdLst>
                <a:gd name="connsiteX0" fmla="*/ 172784 w 510964"/>
                <a:gd name="connsiteY0" fmla="*/ 386345 h 608344"/>
                <a:gd name="connsiteX1" fmla="*/ 182733 w 510964"/>
                <a:gd name="connsiteY1" fmla="*/ 392738 h 608344"/>
                <a:gd name="connsiteX2" fmla="*/ 255039 w 510964"/>
                <a:gd name="connsiteY2" fmla="*/ 508213 h 608344"/>
                <a:gd name="connsiteX3" fmla="*/ 255531 w 510964"/>
                <a:gd name="connsiteY3" fmla="*/ 508115 h 608344"/>
                <a:gd name="connsiteX4" fmla="*/ 255925 w 510964"/>
                <a:gd name="connsiteY4" fmla="*/ 508213 h 608344"/>
                <a:gd name="connsiteX5" fmla="*/ 328231 w 510964"/>
                <a:gd name="connsiteY5" fmla="*/ 392738 h 608344"/>
                <a:gd name="connsiteX6" fmla="*/ 338278 w 510964"/>
                <a:gd name="connsiteY6" fmla="*/ 386345 h 608344"/>
                <a:gd name="connsiteX7" fmla="*/ 343795 w 510964"/>
                <a:gd name="connsiteY7" fmla="*/ 387820 h 608344"/>
                <a:gd name="connsiteX8" fmla="*/ 408023 w 510964"/>
                <a:gd name="connsiteY8" fmla="*/ 420771 h 608344"/>
                <a:gd name="connsiteX9" fmla="*/ 510964 w 510964"/>
                <a:gd name="connsiteY9" fmla="*/ 490213 h 608344"/>
                <a:gd name="connsiteX10" fmla="*/ 510964 w 510964"/>
                <a:gd name="connsiteY10" fmla="*/ 491984 h 608344"/>
                <a:gd name="connsiteX11" fmla="*/ 510964 w 510964"/>
                <a:gd name="connsiteY11" fmla="*/ 606672 h 608344"/>
                <a:gd name="connsiteX12" fmla="*/ 510964 w 510964"/>
                <a:gd name="connsiteY12" fmla="*/ 608344 h 608344"/>
                <a:gd name="connsiteX13" fmla="*/ 255925 w 510964"/>
                <a:gd name="connsiteY13" fmla="*/ 608344 h 608344"/>
                <a:gd name="connsiteX14" fmla="*/ 255531 w 510964"/>
                <a:gd name="connsiteY14" fmla="*/ 608344 h 608344"/>
                <a:gd name="connsiteX15" fmla="*/ 255039 w 510964"/>
                <a:gd name="connsiteY15" fmla="*/ 608344 h 608344"/>
                <a:gd name="connsiteX16" fmla="*/ 0 w 510964"/>
                <a:gd name="connsiteY16" fmla="*/ 608344 h 608344"/>
                <a:gd name="connsiteX17" fmla="*/ 0 w 510964"/>
                <a:gd name="connsiteY17" fmla="*/ 606672 h 608344"/>
                <a:gd name="connsiteX18" fmla="*/ 0 w 510964"/>
                <a:gd name="connsiteY18" fmla="*/ 491984 h 608344"/>
                <a:gd name="connsiteX19" fmla="*/ 0 w 510964"/>
                <a:gd name="connsiteY19" fmla="*/ 490213 h 608344"/>
                <a:gd name="connsiteX20" fmla="*/ 102941 w 510964"/>
                <a:gd name="connsiteY20" fmla="*/ 420771 h 608344"/>
                <a:gd name="connsiteX21" fmla="*/ 167169 w 510964"/>
                <a:gd name="connsiteY21" fmla="*/ 387820 h 608344"/>
                <a:gd name="connsiteX22" fmla="*/ 172784 w 510964"/>
                <a:gd name="connsiteY22" fmla="*/ 386345 h 608344"/>
                <a:gd name="connsiteX23" fmla="*/ 255517 w 510964"/>
                <a:gd name="connsiteY23" fmla="*/ 0 h 608344"/>
                <a:gd name="connsiteX24" fmla="*/ 267931 w 510964"/>
                <a:gd name="connsiteY24" fmla="*/ 3639 h 608344"/>
                <a:gd name="connsiteX25" fmla="*/ 438857 w 510964"/>
                <a:gd name="connsiteY25" fmla="*/ 87048 h 608344"/>
                <a:gd name="connsiteX26" fmla="*/ 446935 w 510964"/>
                <a:gd name="connsiteY26" fmla="*/ 96786 h 608344"/>
                <a:gd name="connsiteX27" fmla="*/ 441024 w 510964"/>
                <a:gd name="connsiteY27" fmla="*/ 105245 h 608344"/>
                <a:gd name="connsiteX28" fmla="*/ 430483 w 510964"/>
                <a:gd name="connsiteY28" fmla="*/ 110655 h 608344"/>
                <a:gd name="connsiteX29" fmla="*/ 430483 w 510964"/>
                <a:gd name="connsiteY29" fmla="*/ 165736 h 608344"/>
                <a:gd name="connsiteX30" fmla="*/ 436985 w 510964"/>
                <a:gd name="connsiteY30" fmla="*/ 176851 h 608344"/>
                <a:gd name="connsiteX31" fmla="*/ 431665 w 510964"/>
                <a:gd name="connsiteY31" fmla="*/ 186982 h 608344"/>
                <a:gd name="connsiteX32" fmla="*/ 439054 w 510964"/>
                <a:gd name="connsiteY32" fmla="*/ 227506 h 608344"/>
                <a:gd name="connsiteX33" fmla="*/ 408809 w 510964"/>
                <a:gd name="connsiteY33" fmla="*/ 227506 h 608344"/>
                <a:gd name="connsiteX34" fmla="*/ 416198 w 510964"/>
                <a:gd name="connsiteY34" fmla="*/ 186982 h 608344"/>
                <a:gd name="connsiteX35" fmla="*/ 410878 w 510964"/>
                <a:gd name="connsiteY35" fmla="*/ 176851 h 608344"/>
                <a:gd name="connsiteX36" fmla="*/ 417479 w 510964"/>
                <a:gd name="connsiteY36" fmla="*/ 165736 h 608344"/>
                <a:gd name="connsiteX37" fmla="*/ 417479 w 510964"/>
                <a:gd name="connsiteY37" fmla="*/ 116950 h 608344"/>
                <a:gd name="connsiteX38" fmla="*/ 376397 w 510964"/>
                <a:gd name="connsiteY38" fmla="*/ 136818 h 608344"/>
                <a:gd name="connsiteX39" fmla="*/ 375905 w 510964"/>
                <a:gd name="connsiteY39" fmla="*/ 157277 h 608344"/>
                <a:gd name="connsiteX40" fmla="*/ 369107 w 510964"/>
                <a:gd name="connsiteY40" fmla="*/ 201834 h 608344"/>
                <a:gd name="connsiteX41" fmla="*/ 379845 w 510964"/>
                <a:gd name="connsiteY41" fmla="*/ 226719 h 608344"/>
                <a:gd name="connsiteX42" fmla="*/ 379747 w 510964"/>
                <a:gd name="connsiteY42" fmla="*/ 227014 h 608344"/>
                <a:gd name="connsiteX43" fmla="*/ 379845 w 510964"/>
                <a:gd name="connsiteY43" fmla="*/ 228490 h 608344"/>
                <a:gd name="connsiteX44" fmla="*/ 351768 w 510964"/>
                <a:gd name="connsiteY44" fmla="*/ 279342 h 608344"/>
                <a:gd name="connsiteX45" fmla="*/ 291969 w 510964"/>
                <a:gd name="connsiteY45" fmla="*/ 351833 h 608344"/>
                <a:gd name="connsiteX46" fmla="*/ 255517 w 510964"/>
                <a:gd name="connsiteY46" fmla="*/ 360095 h 608344"/>
                <a:gd name="connsiteX47" fmla="*/ 219066 w 510964"/>
                <a:gd name="connsiteY47" fmla="*/ 351833 h 608344"/>
                <a:gd name="connsiteX48" fmla="*/ 159267 w 510964"/>
                <a:gd name="connsiteY48" fmla="*/ 279342 h 608344"/>
                <a:gd name="connsiteX49" fmla="*/ 131190 w 510964"/>
                <a:gd name="connsiteY49" fmla="*/ 228490 h 608344"/>
                <a:gd name="connsiteX50" fmla="*/ 131190 w 510964"/>
                <a:gd name="connsiteY50" fmla="*/ 227014 h 608344"/>
                <a:gd name="connsiteX51" fmla="*/ 131190 w 510964"/>
                <a:gd name="connsiteY51" fmla="*/ 226719 h 608344"/>
                <a:gd name="connsiteX52" fmla="*/ 141830 w 510964"/>
                <a:gd name="connsiteY52" fmla="*/ 201834 h 608344"/>
                <a:gd name="connsiteX53" fmla="*/ 135032 w 510964"/>
                <a:gd name="connsiteY53" fmla="*/ 157277 h 608344"/>
                <a:gd name="connsiteX54" fmla="*/ 134539 w 510964"/>
                <a:gd name="connsiteY54" fmla="*/ 136818 h 608344"/>
                <a:gd name="connsiteX55" fmla="*/ 70011 w 510964"/>
                <a:gd name="connsiteY55" fmla="*/ 105245 h 608344"/>
                <a:gd name="connsiteX56" fmla="*/ 64002 w 510964"/>
                <a:gd name="connsiteY56" fmla="*/ 96786 h 608344"/>
                <a:gd name="connsiteX57" fmla="*/ 72080 w 510964"/>
                <a:gd name="connsiteY57" fmla="*/ 87048 h 608344"/>
                <a:gd name="connsiteX58" fmla="*/ 243006 w 510964"/>
                <a:gd name="connsiteY58" fmla="*/ 3639 h 608344"/>
                <a:gd name="connsiteX59" fmla="*/ 255517 w 510964"/>
                <a:gd name="connsiteY59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0964" h="608344">
                  <a:moveTo>
                    <a:pt x="172784" y="386345"/>
                  </a:moveTo>
                  <a:cubicBezTo>
                    <a:pt x="177217" y="386345"/>
                    <a:pt x="180960" y="389001"/>
                    <a:pt x="182733" y="392738"/>
                  </a:cubicBezTo>
                  <a:cubicBezTo>
                    <a:pt x="200169" y="421853"/>
                    <a:pt x="232480" y="506640"/>
                    <a:pt x="255039" y="508213"/>
                  </a:cubicBezTo>
                  <a:cubicBezTo>
                    <a:pt x="255236" y="508213"/>
                    <a:pt x="255334" y="508115"/>
                    <a:pt x="255531" y="508115"/>
                  </a:cubicBezTo>
                  <a:cubicBezTo>
                    <a:pt x="255630" y="508115"/>
                    <a:pt x="255827" y="508213"/>
                    <a:pt x="255925" y="508213"/>
                  </a:cubicBezTo>
                  <a:cubicBezTo>
                    <a:pt x="278484" y="506640"/>
                    <a:pt x="310795" y="421853"/>
                    <a:pt x="328231" y="392738"/>
                  </a:cubicBezTo>
                  <a:cubicBezTo>
                    <a:pt x="330004" y="389001"/>
                    <a:pt x="333846" y="386345"/>
                    <a:pt x="338278" y="386345"/>
                  </a:cubicBezTo>
                  <a:cubicBezTo>
                    <a:pt x="340249" y="386345"/>
                    <a:pt x="342120" y="386935"/>
                    <a:pt x="343795" y="387820"/>
                  </a:cubicBezTo>
                  <a:cubicBezTo>
                    <a:pt x="350099" y="391263"/>
                    <a:pt x="386942" y="413197"/>
                    <a:pt x="408023" y="420771"/>
                  </a:cubicBezTo>
                  <a:cubicBezTo>
                    <a:pt x="479047" y="446345"/>
                    <a:pt x="510964" y="472410"/>
                    <a:pt x="510964" y="490213"/>
                  </a:cubicBezTo>
                  <a:lnTo>
                    <a:pt x="510964" y="491984"/>
                  </a:lnTo>
                  <a:lnTo>
                    <a:pt x="510964" y="606672"/>
                  </a:lnTo>
                  <a:lnTo>
                    <a:pt x="510964" y="608344"/>
                  </a:lnTo>
                  <a:lnTo>
                    <a:pt x="255925" y="608344"/>
                  </a:lnTo>
                  <a:lnTo>
                    <a:pt x="255531" y="608344"/>
                  </a:lnTo>
                  <a:lnTo>
                    <a:pt x="255039" y="608344"/>
                  </a:lnTo>
                  <a:lnTo>
                    <a:pt x="0" y="608344"/>
                  </a:lnTo>
                  <a:lnTo>
                    <a:pt x="0" y="606672"/>
                  </a:lnTo>
                  <a:lnTo>
                    <a:pt x="0" y="491984"/>
                  </a:lnTo>
                  <a:lnTo>
                    <a:pt x="0" y="490213"/>
                  </a:lnTo>
                  <a:cubicBezTo>
                    <a:pt x="0" y="472410"/>
                    <a:pt x="31917" y="446345"/>
                    <a:pt x="102941" y="420771"/>
                  </a:cubicBezTo>
                  <a:cubicBezTo>
                    <a:pt x="124121" y="413197"/>
                    <a:pt x="160865" y="391263"/>
                    <a:pt x="167169" y="387820"/>
                  </a:cubicBezTo>
                  <a:cubicBezTo>
                    <a:pt x="168844" y="386935"/>
                    <a:pt x="170715" y="386345"/>
                    <a:pt x="172784" y="386345"/>
                  </a:cubicBezTo>
                  <a:close/>
                  <a:moveTo>
                    <a:pt x="255517" y="0"/>
                  </a:moveTo>
                  <a:cubicBezTo>
                    <a:pt x="258966" y="295"/>
                    <a:pt x="263005" y="1279"/>
                    <a:pt x="267931" y="3639"/>
                  </a:cubicBezTo>
                  <a:cubicBezTo>
                    <a:pt x="279260" y="9049"/>
                    <a:pt x="393933" y="65016"/>
                    <a:pt x="438857" y="87048"/>
                  </a:cubicBezTo>
                  <a:cubicBezTo>
                    <a:pt x="445162" y="90098"/>
                    <a:pt x="447526" y="93540"/>
                    <a:pt x="446935" y="96786"/>
                  </a:cubicBezTo>
                  <a:cubicBezTo>
                    <a:pt x="447427" y="99933"/>
                    <a:pt x="445162" y="102884"/>
                    <a:pt x="441024" y="105245"/>
                  </a:cubicBezTo>
                  <a:cubicBezTo>
                    <a:pt x="439448" y="106130"/>
                    <a:pt x="435605" y="108097"/>
                    <a:pt x="430483" y="110655"/>
                  </a:cubicBezTo>
                  <a:lnTo>
                    <a:pt x="430483" y="165736"/>
                  </a:lnTo>
                  <a:cubicBezTo>
                    <a:pt x="434325" y="167998"/>
                    <a:pt x="436985" y="172031"/>
                    <a:pt x="436985" y="176851"/>
                  </a:cubicBezTo>
                  <a:cubicBezTo>
                    <a:pt x="436985" y="181080"/>
                    <a:pt x="434817" y="184621"/>
                    <a:pt x="431665" y="186982"/>
                  </a:cubicBezTo>
                  <a:cubicBezTo>
                    <a:pt x="431665" y="186982"/>
                    <a:pt x="437576" y="220129"/>
                    <a:pt x="439054" y="227506"/>
                  </a:cubicBezTo>
                  <a:cubicBezTo>
                    <a:pt x="440630" y="234883"/>
                    <a:pt x="407036" y="236654"/>
                    <a:pt x="408809" y="227506"/>
                  </a:cubicBezTo>
                  <a:cubicBezTo>
                    <a:pt x="410582" y="218260"/>
                    <a:pt x="416198" y="186982"/>
                    <a:pt x="416198" y="186982"/>
                  </a:cubicBezTo>
                  <a:cubicBezTo>
                    <a:pt x="413045" y="184621"/>
                    <a:pt x="410878" y="181080"/>
                    <a:pt x="410878" y="176851"/>
                  </a:cubicBezTo>
                  <a:cubicBezTo>
                    <a:pt x="410878" y="172031"/>
                    <a:pt x="413636" y="167998"/>
                    <a:pt x="417479" y="165736"/>
                  </a:cubicBezTo>
                  <a:lnTo>
                    <a:pt x="417479" y="116950"/>
                  </a:lnTo>
                  <a:cubicBezTo>
                    <a:pt x="403588" y="123737"/>
                    <a:pt x="386938" y="131802"/>
                    <a:pt x="376397" y="136818"/>
                  </a:cubicBezTo>
                  <a:cubicBezTo>
                    <a:pt x="376299" y="144294"/>
                    <a:pt x="376200" y="157080"/>
                    <a:pt x="375905" y="157277"/>
                  </a:cubicBezTo>
                  <a:cubicBezTo>
                    <a:pt x="373836" y="175670"/>
                    <a:pt x="370191" y="196031"/>
                    <a:pt x="369107" y="201834"/>
                  </a:cubicBezTo>
                  <a:cubicBezTo>
                    <a:pt x="370880" y="202719"/>
                    <a:pt x="379845" y="208621"/>
                    <a:pt x="379845" y="226719"/>
                  </a:cubicBezTo>
                  <a:cubicBezTo>
                    <a:pt x="379845" y="226818"/>
                    <a:pt x="379747" y="226916"/>
                    <a:pt x="379747" y="227014"/>
                  </a:cubicBezTo>
                  <a:cubicBezTo>
                    <a:pt x="379845" y="227506"/>
                    <a:pt x="379845" y="227998"/>
                    <a:pt x="379845" y="228490"/>
                  </a:cubicBezTo>
                  <a:cubicBezTo>
                    <a:pt x="376003" y="278948"/>
                    <a:pt x="355906" y="257211"/>
                    <a:pt x="351768" y="279342"/>
                  </a:cubicBezTo>
                  <a:cubicBezTo>
                    <a:pt x="344872" y="316030"/>
                    <a:pt x="312263" y="342587"/>
                    <a:pt x="291969" y="351833"/>
                  </a:cubicBezTo>
                  <a:cubicBezTo>
                    <a:pt x="280245" y="357144"/>
                    <a:pt x="268128" y="359800"/>
                    <a:pt x="255517" y="360095"/>
                  </a:cubicBezTo>
                  <a:cubicBezTo>
                    <a:pt x="242809" y="359800"/>
                    <a:pt x="230790" y="357144"/>
                    <a:pt x="219066" y="351833"/>
                  </a:cubicBezTo>
                  <a:cubicBezTo>
                    <a:pt x="198772" y="342587"/>
                    <a:pt x="166163" y="316030"/>
                    <a:pt x="159267" y="279342"/>
                  </a:cubicBezTo>
                  <a:cubicBezTo>
                    <a:pt x="155129" y="257211"/>
                    <a:pt x="135032" y="278948"/>
                    <a:pt x="131190" y="228490"/>
                  </a:cubicBezTo>
                  <a:cubicBezTo>
                    <a:pt x="131190" y="227998"/>
                    <a:pt x="131190" y="227506"/>
                    <a:pt x="131190" y="227014"/>
                  </a:cubicBezTo>
                  <a:cubicBezTo>
                    <a:pt x="131190" y="226916"/>
                    <a:pt x="131190" y="226818"/>
                    <a:pt x="131190" y="226719"/>
                  </a:cubicBezTo>
                  <a:cubicBezTo>
                    <a:pt x="131190" y="208621"/>
                    <a:pt x="140056" y="202719"/>
                    <a:pt x="141830" y="201834"/>
                  </a:cubicBezTo>
                  <a:cubicBezTo>
                    <a:pt x="140844" y="196031"/>
                    <a:pt x="137199" y="175670"/>
                    <a:pt x="135032" y="157277"/>
                  </a:cubicBezTo>
                  <a:cubicBezTo>
                    <a:pt x="134835" y="157080"/>
                    <a:pt x="134638" y="144294"/>
                    <a:pt x="134539" y="136818"/>
                  </a:cubicBezTo>
                  <a:cubicBezTo>
                    <a:pt x="115427" y="127671"/>
                    <a:pt x="75824" y="108589"/>
                    <a:pt x="70011" y="105245"/>
                  </a:cubicBezTo>
                  <a:cubicBezTo>
                    <a:pt x="65775" y="102884"/>
                    <a:pt x="63608" y="99933"/>
                    <a:pt x="64002" y="96786"/>
                  </a:cubicBezTo>
                  <a:cubicBezTo>
                    <a:pt x="63509" y="93540"/>
                    <a:pt x="65775" y="90098"/>
                    <a:pt x="72080" y="87048"/>
                  </a:cubicBezTo>
                  <a:cubicBezTo>
                    <a:pt x="117102" y="65016"/>
                    <a:pt x="231677" y="9049"/>
                    <a:pt x="243006" y="3639"/>
                  </a:cubicBezTo>
                  <a:cubicBezTo>
                    <a:pt x="247932" y="1279"/>
                    <a:pt x="252069" y="295"/>
                    <a:pt x="255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9" grpId="0"/>
      <p:bldP spid="12" grpId="0" bldLvl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1"/>
          <p:cNvSpPr/>
          <p:nvPr/>
        </p:nvSpPr>
        <p:spPr>
          <a:xfrm>
            <a:off x="5579295" y="2189609"/>
            <a:ext cx="2354496" cy="3111207"/>
          </a:xfrm>
          <a:prstGeom prst="snip2DiagRect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: 圆角 12"/>
          <p:cNvSpPr/>
          <p:nvPr/>
        </p:nvSpPr>
        <p:spPr>
          <a:xfrm>
            <a:off x="2851769" y="2189609"/>
            <a:ext cx="2354496" cy="3111207"/>
          </a:xfrm>
          <a:prstGeom prst="snip2DiagRect">
            <a:avLst/>
          </a:prstGeom>
          <a:solidFill>
            <a:srgbClr val="83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: 圆角 13"/>
          <p:cNvSpPr/>
          <p:nvPr/>
        </p:nvSpPr>
        <p:spPr>
          <a:xfrm>
            <a:off x="124244" y="2189609"/>
            <a:ext cx="2354496" cy="3111207"/>
          </a:xfrm>
          <a:prstGeom prst="snip2DiagRect">
            <a:avLst/>
          </a:prstGeom>
          <a:solidFill>
            <a:srgbClr val="3CB1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14"/>
          <p:cNvSpPr/>
          <p:nvPr/>
        </p:nvSpPr>
        <p:spPr>
          <a:xfrm>
            <a:off x="8306820" y="2189609"/>
            <a:ext cx="2354496" cy="3111207"/>
          </a:xfrm>
          <a:prstGeom prst="snip2DiagRect">
            <a:avLst/>
          </a:prstGeom>
          <a:solidFill>
            <a:srgbClr val="838C9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40" y="1007467"/>
            <a:ext cx="2580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F727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2768600" y="1315284"/>
            <a:ext cx="789204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932081" y="38327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成果运用</a:t>
            </a:r>
          </a:p>
        </p:txBody>
      </p:sp>
      <p:sp>
        <p:nvSpPr>
          <p:cNvPr id="24" name="矩形 23"/>
          <p:cNvSpPr/>
          <p:nvPr/>
        </p:nvSpPr>
        <p:spPr>
          <a:xfrm>
            <a:off x="6155889" y="4351438"/>
            <a:ext cx="1173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 of results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31628" y="38327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归纳总结</a:t>
            </a:r>
          </a:p>
        </p:txBody>
      </p:sp>
      <p:sp>
        <p:nvSpPr>
          <p:cNvPr id="26" name="矩形 25"/>
          <p:cNvSpPr/>
          <p:nvPr/>
        </p:nvSpPr>
        <p:spPr>
          <a:xfrm>
            <a:off x="8758135" y="4351438"/>
            <a:ext cx="1367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summary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2982" y="383277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r>
              <a:rPr lang="zh-CN" altLang="en-US" sz="2800" noProof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题背景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2254" y="4351437"/>
            <a:ext cx="1062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529" y="383277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30" name="矩形 29"/>
          <p:cNvSpPr/>
          <p:nvPr/>
        </p:nvSpPr>
        <p:spPr>
          <a:xfrm>
            <a:off x="3322809" y="4351437"/>
            <a:ext cx="1440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10263" y="2732126"/>
            <a:ext cx="866390" cy="86639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09811" y="2732126"/>
            <a:ext cx="866390" cy="86639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309360" y="2732126"/>
            <a:ext cx="866390" cy="86639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9008909" y="2732126"/>
            <a:ext cx="866390" cy="86639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paper-and-pen-tools_38295"/>
          <p:cNvSpPr>
            <a:spLocks noChangeAspect="1"/>
          </p:cNvSpPr>
          <p:nvPr/>
        </p:nvSpPr>
        <p:spPr bwMode="auto">
          <a:xfrm>
            <a:off x="1169436" y="2970905"/>
            <a:ext cx="399461" cy="393897"/>
          </a:xfrm>
          <a:custGeom>
            <a:avLst/>
            <a:gdLst>
              <a:gd name="T0" fmla="*/ 216 w 472"/>
              <a:gd name="T1" fmla="*/ 329 h 466"/>
              <a:gd name="T2" fmla="*/ 130 w 472"/>
              <a:gd name="T3" fmla="*/ 362 h 466"/>
              <a:gd name="T4" fmla="*/ 164 w 472"/>
              <a:gd name="T5" fmla="*/ 276 h 466"/>
              <a:gd name="T6" fmla="*/ 216 w 472"/>
              <a:gd name="T7" fmla="*/ 329 h 466"/>
              <a:gd name="T8" fmla="*/ 472 w 472"/>
              <a:gd name="T9" fmla="*/ 77 h 466"/>
              <a:gd name="T10" fmla="*/ 449 w 472"/>
              <a:gd name="T11" fmla="*/ 54 h 466"/>
              <a:gd name="T12" fmla="*/ 203 w 472"/>
              <a:gd name="T13" fmla="*/ 298 h 466"/>
              <a:gd name="T14" fmla="*/ 225 w 472"/>
              <a:gd name="T15" fmla="*/ 321 h 466"/>
              <a:gd name="T16" fmla="*/ 358 w 472"/>
              <a:gd name="T17" fmla="*/ 190 h 466"/>
              <a:gd name="T18" fmla="*/ 358 w 472"/>
              <a:gd name="T19" fmla="*/ 426 h 466"/>
              <a:gd name="T20" fmla="*/ 40 w 472"/>
              <a:gd name="T21" fmla="*/ 426 h 466"/>
              <a:gd name="T22" fmla="*/ 40 w 472"/>
              <a:gd name="T23" fmla="*/ 40 h 466"/>
              <a:gd name="T24" fmla="*/ 358 w 472"/>
              <a:gd name="T25" fmla="*/ 40 h 466"/>
              <a:gd name="T26" fmla="*/ 358 w 472"/>
              <a:gd name="T27" fmla="*/ 83 h 466"/>
              <a:gd name="T28" fmla="*/ 358 w 472"/>
              <a:gd name="T29" fmla="*/ 83 h 466"/>
              <a:gd name="T30" fmla="*/ 172 w 472"/>
              <a:gd name="T31" fmla="*/ 267 h 466"/>
              <a:gd name="T32" fmla="*/ 195 w 472"/>
              <a:gd name="T33" fmla="*/ 290 h 466"/>
              <a:gd name="T34" fmla="*/ 442 w 472"/>
              <a:gd name="T35" fmla="*/ 46 h 466"/>
              <a:gd name="T36" fmla="*/ 419 w 472"/>
              <a:gd name="T37" fmla="*/ 23 h 466"/>
              <a:gd name="T38" fmla="*/ 398 w 472"/>
              <a:gd name="T39" fmla="*/ 44 h 466"/>
              <a:gd name="T40" fmla="*/ 398 w 472"/>
              <a:gd name="T41" fmla="*/ 20 h 466"/>
              <a:gd name="T42" fmla="*/ 378 w 472"/>
              <a:gd name="T43" fmla="*/ 0 h 466"/>
              <a:gd name="T44" fmla="*/ 20 w 472"/>
              <a:gd name="T45" fmla="*/ 0 h 466"/>
              <a:gd name="T46" fmla="*/ 0 w 472"/>
              <a:gd name="T47" fmla="*/ 20 h 466"/>
              <a:gd name="T48" fmla="*/ 0 w 472"/>
              <a:gd name="T49" fmla="*/ 446 h 466"/>
              <a:gd name="T50" fmla="*/ 20 w 472"/>
              <a:gd name="T51" fmla="*/ 466 h 466"/>
              <a:gd name="T52" fmla="*/ 378 w 472"/>
              <a:gd name="T53" fmla="*/ 466 h 466"/>
              <a:gd name="T54" fmla="*/ 398 w 472"/>
              <a:gd name="T55" fmla="*/ 446 h 466"/>
              <a:gd name="T56" fmla="*/ 398 w 472"/>
              <a:gd name="T57" fmla="*/ 155 h 466"/>
              <a:gd name="T58" fmla="*/ 393 w 472"/>
              <a:gd name="T59" fmla="*/ 155 h 466"/>
              <a:gd name="T60" fmla="*/ 472 w 472"/>
              <a:gd name="T61" fmla="*/ 77 h 466"/>
              <a:gd name="T62" fmla="*/ 96 w 472"/>
              <a:gd name="T63" fmla="*/ 111 h 466"/>
              <a:gd name="T64" fmla="*/ 289 w 472"/>
              <a:gd name="T65" fmla="*/ 111 h 466"/>
              <a:gd name="T66" fmla="*/ 302 w 472"/>
              <a:gd name="T67" fmla="*/ 97 h 466"/>
              <a:gd name="T68" fmla="*/ 289 w 472"/>
              <a:gd name="T69" fmla="*/ 84 h 466"/>
              <a:gd name="T70" fmla="*/ 96 w 472"/>
              <a:gd name="T71" fmla="*/ 84 h 466"/>
              <a:gd name="T72" fmla="*/ 82 w 472"/>
              <a:gd name="T73" fmla="*/ 97 h 466"/>
              <a:gd name="T74" fmla="*/ 96 w 472"/>
              <a:gd name="T75" fmla="*/ 111 h 466"/>
              <a:gd name="T76" fmla="*/ 96 w 472"/>
              <a:gd name="T77" fmla="*/ 186 h 466"/>
              <a:gd name="T78" fmla="*/ 209 w 472"/>
              <a:gd name="T79" fmla="*/ 186 h 466"/>
              <a:gd name="T80" fmla="*/ 222 w 472"/>
              <a:gd name="T81" fmla="*/ 173 h 466"/>
              <a:gd name="T82" fmla="*/ 209 w 472"/>
              <a:gd name="T83" fmla="*/ 160 h 466"/>
              <a:gd name="T84" fmla="*/ 96 w 472"/>
              <a:gd name="T85" fmla="*/ 160 h 466"/>
              <a:gd name="T86" fmla="*/ 82 w 472"/>
              <a:gd name="T87" fmla="*/ 173 h 466"/>
              <a:gd name="T88" fmla="*/ 96 w 472"/>
              <a:gd name="T89" fmla="*/ 186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2" h="466">
                <a:moveTo>
                  <a:pt x="216" y="329"/>
                </a:moveTo>
                <a:lnTo>
                  <a:pt x="130" y="362"/>
                </a:lnTo>
                <a:lnTo>
                  <a:pt x="164" y="276"/>
                </a:lnTo>
                <a:lnTo>
                  <a:pt x="216" y="329"/>
                </a:lnTo>
                <a:close/>
                <a:moveTo>
                  <a:pt x="472" y="77"/>
                </a:moveTo>
                <a:lnTo>
                  <a:pt x="449" y="54"/>
                </a:lnTo>
                <a:lnTo>
                  <a:pt x="203" y="298"/>
                </a:lnTo>
                <a:lnTo>
                  <a:pt x="225" y="321"/>
                </a:lnTo>
                <a:lnTo>
                  <a:pt x="358" y="190"/>
                </a:lnTo>
                <a:lnTo>
                  <a:pt x="358" y="426"/>
                </a:lnTo>
                <a:lnTo>
                  <a:pt x="40" y="426"/>
                </a:lnTo>
                <a:lnTo>
                  <a:pt x="40" y="40"/>
                </a:lnTo>
                <a:lnTo>
                  <a:pt x="358" y="40"/>
                </a:lnTo>
                <a:lnTo>
                  <a:pt x="358" y="83"/>
                </a:lnTo>
                <a:lnTo>
                  <a:pt x="358" y="83"/>
                </a:lnTo>
                <a:lnTo>
                  <a:pt x="172" y="267"/>
                </a:lnTo>
                <a:lnTo>
                  <a:pt x="195" y="290"/>
                </a:lnTo>
                <a:lnTo>
                  <a:pt x="442" y="46"/>
                </a:lnTo>
                <a:lnTo>
                  <a:pt x="419" y="23"/>
                </a:lnTo>
                <a:lnTo>
                  <a:pt x="398" y="44"/>
                </a:lnTo>
                <a:lnTo>
                  <a:pt x="398" y="20"/>
                </a:lnTo>
                <a:cubicBezTo>
                  <a:pt x="398" y="9"/>
                  <a:pt x="389" y="0"/>
                  <a:pt x="378" y="0"/>
                </a:cubicBezTo>
                <a:lnTo>
                  <a:pt x="20" y="0"/>
                </a:lnTo>
                <a:cubicBezTo>
                  <a:pt x="9" y="0"/>
                  <a:pt x="0" y="9"/>
                  <a:pt x="0" y="20"/>
                </a:cubicBezTo>
                <a:lnTo>
                  <a:pt x="0" y="446"/>
                </a:lnTo>
                <a:cubicBezTo>
                  <a:pt x="0" y="457"/>
                  <a:pt x="9" y="466"/>
                  <a:pt x="20" y="466"/>
                </a:cubicBezTo>
                <a:lnTo>
                  <a:pt x="378" y="466"/>
                </a:lnTo>
                <a:cubicBezTo>
                  <a:pt x="389" y="466"/>
                  <a:pt x="398" y="457"/>
                  <a:pt x="398" y="446"/>
                </a:cubicBezTo>
                <a:lnTo>
                  <a:pt x="398" y="155"/>
                </a:lnTo>
                <a:lnTo>
                  <a:pt x="393" y="155"/>
                </a:lnTo>
                <a:lnTo>
                  <a:pt x="472" y="77"/>
                </a:lnTo>
                <a:close/>
                <a:moveTo>
                  <a:pt x="96" y="111"/>
                </a:moveTo>
                <a:lnTo>
                  <a:pt x="289" y="111"/>
                </a:lnTo>
                <a:cubicBezTo>
                  <a:pt x="296" y="111"/>
                  <a:pt x="302" y="105"/>
                  <a:pt x="302" y="97"/>
                </a:cubicBezTo>
                <a:cubicBezTo>
                  <a:pt x="302" y="90"/>
                  <a:pt x="296" y="84"/>
                  <a:pt x="289" y="84"/>
                </a:cubicBezTo>
                <a:lnTo>
                  <a:pt x="96" y="84"/>
                </a:lnTo>
                <a:cubicBezTo>
                  <a:pt x="88" y="84"/>
                  <a:pt x="82" y="90"/>
                  <a:pt x="82" y="97"/>
                </a:cubicBezTo>
                <a:cubicBezTo>
                  <a:pt x="82" y="105"/>
                  <a:pt x="88" y="111"/>
                  <a:pt x="96" y="111"/>
                </a:cubicBezTo>
                <a:close/>
                <a:moveTo>
                  <a:pt x="96" y="186"/>
                </a:moveTo>
                <a:lnTo>
                  <a:pt x="209" y="186"/>
                </a:lnTo>
                <a:cubicBezTo>
                  <a:pt x="216" y="186"/>
                  <a:pt x="222" y="180"/>
                  <a:pt x="222" y="173"/>
                </a:cubicBezTo>
                <a:cubicBezTo>
                  <a:pt x="222" y="166"/>
                  <a:pt x="216" y="160"/>
                  <a:pt x="209" y="160"/>
                </a:cubicBezTo>
                <a:lnTo>
                  <a:pt x="96" y="160"/>
                </a:lnTo>
                <a:cubicBezTo>
                  <a:pt x="88" y="160"/>
                  <a:pt x="82" y="166"/>
                  <a:pt x="82" y="173"/>
                </a:cubicBezTo>
                <a:cubicBezTo>
                  <a:pt x="82" y="180"/>
                  <a:pt x="88" y="186"/>
                  <a:pt x="96" y="186"/>
                </a:cubicBezTo>
                <a:close/>
              </a:path>
            </a:pathLst>
          </a:custGeom>
          <a:solidFill>
            <a:srgbClr val="6F72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science-microscope_73792"/>
          <p:cNvSpPr>
            <a:spLocks noChangeAspect="1"/>
          </p:cNvSpPr>
          <p:nvPr/>
        </p:nvSpPr>
        <p:spPr bwMode="auto">
          <a:xfrm>
            <a:off x="3883182" y="2948332"/>
            <a:ext cx="288850" cy="436140"/>
          </a:xfrm>
          <a:custGeom>
            <a:avLst/>
            <a:gdLst>
              <a:gd name="T0" fmla="*/ 1575 w 1900"/>
              <a:gd name="T1" fmla="*/ 2560 h 2873"/>
              <a:gd name="T2" fmla="*/ 1529 w 1900"/>
              <a:gd name="T3" fmla="*/ 2167 h 2873"/>
              <a:gd name="T4" fmla="*/ 1585 w 1900"/>
              <a:gd name="T5" fmla="*/ 674 h 2873"/>
              <a:gd name="T6" fmla="*/ 1497 w 1900"/>
              <a:gd name="T7" fmla="*/ 548 h 2873"/>
              <a:gd name="T8" fmla="*/ 1466 w 1900"/>
              <a:gd name="T9" fmla="*/ 502 h 2873"/>
              <a:gd name="T10" fmla="*/ 1650 w 1900"/>
              <a:gd name="T11" fmla="*/ 340 h 2873"/>
              <a:gd name="T12" fmla="*/ 1743 w 1900"/>
              <a:gd name="T13" fmla="*/ 325 h 2873"/>
              <a:gd name="T14" fmla="*/ 1435 w 1900"/>
              <a:gd name="T15" fmla="*/ 22 h 2873"/>
              <a:gd name="T16" fmla="*/ 1357 w 1900"/>
              <a:gd name="T17" fmla="*/ 130 h 2873"/>
              <a:gd name="T18" fmla="*/ 1254 w 1900"/>
              <a:gd name="T19" fmla="*/ 350 h 2873"/>
              <a:gd name="T20" fmla="*/ 1153 w 1900"/>
              <a:gd name="T21" fmla="*/ 360 h 2873"/>
              <a:gd name="T22" fmla="*/ 740 w 1900"/>
              <a:gd name="T23" fmla="*/ 1049 h 2873"/>
              <a:gd name="T24" fmla="*/ 666 w 1900"/>
              <a:gd name="T25" fmla="*/ 1216 h 2873"/>
              <a:gd name="T26" fmla="*/ 357 w 1900"/>
              <a:gd name="T27" fmla="*/ 1085 h 2873"/>
              <a:gd name="T28" fmla="*/ 394 w 1900"/>
              <a:gd name="T29" fmla="*/ 1191 h 2873"/>
              <a:gd name="T30" fmla="*/ 377 w 1900"/>
              <a:gd name="T31" fmla="*/ 1348 h 2873"/>
              <a:gd name="T32" fmla="*/ 469 w 1900"/>
              <a:gd name="T33" fmla="*/ 1325 h 2873"/>
              <a:gd name="T34" fmla="*/ 588 w 1900"/>
              <a:gd name="T35" fmla="*/ 1325 h 2873"/>
              <a:gd name="T36" fmla="*/ 552 w 1900"/>
              <a:gd name="T37" fmla="*/ 1408 h 2873"/>
              <a:gd name="T38" fmla="*/ 637 w 1900"/>
              <a:gd name="T39" fmla="*/ 1493 h 2873"/>
              <a:gd name="T40" fmla="*/ 730 w 1900"/>
              <a:gd name="T41" fmla="*/ 1478 h 2873"/>
              <a:gd name="T42" fmla="*/ 955 w 1900"/>
              <a:gd name="T43" fmla="*/ 1577 h 2873"/>
              <a:gd name="T44" fmla="*/ 1048 w 1900"/>
              <a:gd name="T45" fmla="*/ 1559 h 2873"/>
              <a:gd name="T46" fmla="*/ 834 w 1900"/>
              <a:gd name="T47" fmla="*/ 1332 h 2873"/>
              <a:gd name="T48" fmla="*/ 964 w 1900"/>
              <a:gd name="T49" fmla="*/ 1210 h 2873"/>
              <a:gd name="T50" fmla="*/ 1013 w 1900"/>
              <a:gd name="T51" fmla="*/ 1221 h 2873"/>
              <a:gd name="T52" fmla="*/ 1409 w 1900"/>
              <a:gd name="T53" fmla="*/ 704 h 2873"/>
              <a:gd name="T54" fmla="*/ 1452 w 1900"/>
              <a:gd name="T55" fmla="*/ 2058 h 2873"/>
              <a:gd name="T56" fmla="*/ 1359 w 1900"/>
              <a:gd name="T57" fmla="*/ 2108 h 2873"/>
              <a:gd name="T58" fmla="*/ 309 w 1900"/>
              <a:gd name="T59" fmla="*/ 1594 h 2873"/>
              <a:gd name="T60" fmla="*/ 230 w 1900"/>
              <a:gd name="T61" fmla="*/ 1701 h 2873"/>
              <a:gd name="T62" fmla="*/ 904 w 1900"/>
              <a:gd name="T63" fmla="*/ 2560 h 2873"/>
              <a:gd name="T64" fmla="*/ 0 w 1900"/>
              <a:gd name="T65" fmla="*/ 2627 h 2873"/>
              <a:gd name="T66" fmla="*/ 67 w 1900"/>
              <a:gd name="T67" fmla="*/ 2873 h 2873"/>
              <a:gd name="T68" fmla="*/ 1864 w 1900"/>
              <a:gd name="T69" fmla="*/ 2807 h 2873"/>
              <a:gd name="T70" fmla="*/ 1797 w 1900"/>
              <a:gd name="T71" fmla="*/ 2560 h 2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" h="2873">
                <a:moveTo>
                  <a:pt x="1797" y="2560"/>
                </a:moveTo>
                <a:lnTo>
                  <a:pt x="1575" y="2560"/>
                </a:lnTo>
                <a:lnTo>
                  <a:pt x="1448" y="2223"/>
                </a:lnTo>
                <a:cubicBezTo>
                  <a:pt x="1475" y="2206"/>
                  <a:pt x="1502" y="2187"/>
                  <a:pt x="1529" y="2167"/>
                </a:cubicBezTo>
                <a:cubicBezTo>
                  <a:pt x="1772" y="1983"/>
                  <a:pt x="1900" y="1725"/>
                  <a:pt x="1900" y="1421"/>
                </a:cubicBezTo>
                <a:cubicBezTo>
                  <a:pt x="1900" y="1040"/>
                  <a:pt x="1729" y="804"/>
                  <a:pt x="1585" y="674"/>
                </a:cubicBezTo>
                <a:cubicBezTo>
                  <a:pt x="1552" y="644"/>
                  <a:pt x="1518" y="618"/>
                  <a:pt x="1486" y="595"/>
                </a:cubicBezTo>
                <a:cubicBezTo>
                  <a:pt x="1496" y="582"/>
                  <a:pt x="1499" y="565"/>
                  <a:pt x="1497" y="548"/>
                </a:cubicBezTo>
                <a:cubicBezTo>
                  <a:pt x="1494" y="531"/>
                  <a:pt x="1484" y="515"/>
                  <a:pt x="1470" y="505"/>
                </a:cubicBezTo>
                <a:lnTo>
                  <a:pt x="1466" y="502"/>
                </a:lnTo>
                <a:lnTo>
                  <a:pt x="1605" y="308"/>
                </a:lnTo>
                <a:lnTo>
                  <a:pt x="1650" y="340"/>
                </a:lnTo>
                <a:cubicBezTo>
                  <a:pt x="1662" y="349"/>
                  <a:pt x="1675" y="353"/>
                  <a:pt x="1689" y="353"/>
                </a:cubicBezTo>
                <a:cubicBezTo>
                  <a:pt x="1710" y="353"/>
                  <a:pt x="1730" y="343"/>
                  <a:pt x="1743" y="325"/>
                </a:cubicBezTo>
                <a:cubicBezTo>
                  <a:pt x="1765" y="295"/>
                  <a:pt x="1758" y="254"/>
                  <a:pt x="1728" y="232"/>
                </a:cubicBezTo>
                <a:lnTo>
                  <a:pt x="1435" y="22"/>
                </a:lnTo>
                <a:cubicBezTo>
                  <a:pt x="1405" y="0"/>
                  <a:pt x="1363" y="7"/>
                  <a:pt x="1342" y="37"/>
                </a:cubicBezTo>
                <a:cubicBezTo>
                  <a:pt x="1320" y="67"/>
                  <a:pt x="1327" y="108"/>
                  <a:pt x="1357" y="130"/>
                </a:cubicBezTo>
                <a:lnTo>
                  <a:pt x="1393" y="156"/>
                </a:lnTo>
                <a:lnTo>
                  <a:pt x="1254" y="350"/>
                </a:lnTo>
                <a:lnTo>
                  <a:pt x="1246" y="345"/>
                </a:lnTo>
                <a:cubicBezTo>
                  <a:pt x="1216" y="323"/>
                  <a:pt x="1175" y="330"/>
                  <a:pt x="1153" y="360"/>
                </a:cubicBezTo>
                <a:lnTo>
                  <a:pt x="725" y="956"/>
                </a:lnTo>
                <a:cubicBezTo>
                  <a:pt x="704" y="986"/>
                  <a:pt x="710" y="1028"/>
                  <a:pt x="740" y="1049"/>
                </a:cubicBezTo>
                <a:lnTo>
                  <a:pt x="770" y="1071"/>
                </a:lnTo>
                <a:lnTo>
                  <a:pt x="666" y="1216"/>
                </a:lnTo>
                <a:lnTo>
                  <a:pt x="449" y="1068"/>
                </a:lnTo>
                <a:cubicBezTo>
                  <a:pt x="419" y="1047"/>
                  <a:pt x="378" y="1054"/>
                  <a:pt x="357" y="1085"/>
                </a:cubicBezTo>
                <a:cubicBezTo>
                  <a:pt x="336" y="1115"/>
                  <a:pt x="344" y="1157"/>
                  <a:pt x="374" y="1177"/>
                </a:cubicBezTo>
                <a:lnTo>
                  <a:pt x="394" y="1191"/>
                </a:lnTo>
                <a:lnTo>
                  <a:pt x="355" y="1256"/>
                </a:lnTo>
                <a:cubicBezTo>
                  <a:pt x="336" y="1287"/>
                  <a:pt x="346" y="1328"/>
                  <a:pt x="377" y="1348"/>
                </a:cubicBezTo>
                <a:cubicBezTo>
                  <a:pt x="388" y="1354"/>
                  <a:pt x="400" y="1357"/>
                  <a:pt x="412" y="1357"/>
                </a:cubicBezTo>
                <a:cubicBezTo>
                  <a:pt x="434" y="1357"/>
                  <a:pt x="456" y="1346"/>
                  <a:pt x="469" y="1325"/>
                </a:cubicBezTo>
                <a:lnTo>
                  <a:pt x="504" y="1267"/>
                </a:lnTo>
                <a:lnTo>
                  <a:pt x="588" y="1325"/>
                </a:lnTo>
                <a:lnTo>
                  <a:pt x="564" y="1358"/>
                </a:lnTo>
                <a:cubicBezTo>
                  <a:pt x="554" y="1373"/>
                  <a:pt x="549" y="1390"/>
                  <a:pt x="552" y="1408"/>
                </a:cubicBezTo>
                <a:cubicBezTo>
                  <a:pt x="555" y="1425"/>
                  <a:pt x="565" y="1441"/>
                  <a:pt x="579" y="1451"/>
                </a:cubicBezTo>
                <a:lnTo>
                  <a:pt x="637" y="1493"/>
                </a:lnTo>
                <a:cubicBezTo>
                  <a:pt x="649" y="1501"/>
                  <a:pt x="662" y="1505"/>
                  <a:pt x="676" y="1505"/>
                </a:cubicBezTo>
                <a:cubicBezTo>
                  <a:pt x="697" y="1505"/>
                  <a:pt x="717" y="1496"/>
                  <a:pt x="730" y="1478"/>
                </a:cubicBezTo>
                <a:lnTo>
                  <a:pt x="757" y="1440"/>
                </a:lnTo>
                <a:lnTo>
                  <a:pt x="955" y="1577"/>
                </a:lnTo>
                <a:cubicBezTo>
                  <a:pt x="967" y="1585"/>
                  <a:pt x="980" y="1588"/>
                  <a:pt x="993" y="1588"/>
                </a:cubicBezTo>
                <a:cubicBezTo>
                  <a:pt x="1014" y="1588"/>
                  <a:pt x="1035" y="1578"/>
                  <a:pt x="1048" y="1559"/>
                </a:cubicBezTo>
                <a:cubicBezTo>
                  <a:pt x="1069" y="1529"/>
                  <a:pt x="1061" y="1488"/>
                  <a:pt x="1031" y="1467"/>
                </a:cubicBezTo>
                <a:lnTo>
                  <a:pt x="834" y="1332"/>
                </a:lnTo>
                <a:lnTo>
                  <a:pt x="936" y="1190"/>
                </a:lnTo>
                <a:lnTo>
                  <a:pt x="964" y="1210"/>
                </a:lnTo>
                <a:cubicBezTo>
                  <a:pt x="975" y="1218"/>
                  <a:pt x="989" y="1222"/>
                  <a:pt x="1003" y="1222"/>
                </a:cubicBezTo>
                <a:cubicBezTo>
                  <a:pt x="1006" y="1222"/>
                  <a:pt x="1010" y="1222"/>
                  <a:pt x="1013" y="1221"/>
                </a:cubicBezTo>
                <a:cubicBezTo>
                  <a:pt x="1031" y="1218"/>
                  <a:pt x="1046" y="1209"/>
                  <a:pt x="1057" y="1194"/>
                </a:cubicBezTo>
                <a:lnTo>
                  <a:pt x="1409" y="704"/>
                </a:lnTo>
                <a:cubicBezTo>
                  <a:pt x="1565" y="814"/>
                  <a:pt x="1767" y="1032"/>
                  <a:pt x="1767" y="1421"/>
                </a:cubicBezTo>
                <a:cubicBezTo>
                  <a:pt x="1767" y="1684"/>
                  <a:pt x="1661" y="1898"/>
                  <a:pt x="1452" y="2058"/>
                </a:cubicBezTo>
                <a:cubicBezTo>
                  <a:pt x="1427" y="2077"/>
                  <a:pt x="1401" y="2095"/>
                  <a:pt x="1376" y="2111"/>
                </a:cubicBezTo>
                <a:cubicBezTo>
                  <a:pt x="1370" y="2109"/>
                  <a:pt x="1365" y="2108"/>
                  <a:pt x="1359" y="2108"/>
                </a:cubicBezTo>
                <a:lnTo>
                  <a:pt x="1011" y="2108"/>
                </a:lnTo>
                <a:lnTo>
                  <a:pt x="309" y="1594"/>
                </a:lnTo>
                <a:cubicBezTo>
                  <a:pt x="279" y="1572"/>
                  <a:pt x="237" y="1578"/>
                  <a:pt x="216" y="1608"/>
                </a:cubicBezTo>
                <a:cubicBezTo>
                  <a:pt x="194" y="1638"/>
                  <a:pt x="200" y="1680"/>
                  <a:pt x="230" y="1701"/>
                </a:cubicBezTo>
                <a:lnTo>
                  <a:pt x="904" y="2196"/>
                </a:lnTo>
                <a:lnTo>
                  <a:pt x="904" y="2560"/>
                </a:lnTo>
                <a:lnTo>
                  <a:pt x="67" y="2560"/>
                </a:lnTo>
                <a:cubicBezTo>
                  <a:pt x="30" y="2560"/>
                  <a:pt x="0" y="2590"/>
                  <a:pt x="0" y="2627"/>
                </a:cubicBezTo>
                <a:lnTo>
                  <a:pt x="0" y="2807"/>
                </a:lnTo>
                <a:cubicBezTo>
                  <a:pt x="0" y="2844"/>
                  <a:pt x="30" y="2873"/>
                  <a:pt x="67" y="2873"/>
                </a:cubicBezTo>
                <a:lnTo>
                  <a:pt x="1797" y="2873"/>
                </a:lnTo>
                <a:cubicBezTo>
                  <a:pt x="1834" y="2873"/>
                  <a:pt x="1864" y="2844"/>
                  <a:pt x="1864" y="2807"/>
                </a:cubicBezTo>
                <a:lnTo>
                  <a:pt x="1864" y="2627"/>
                </a:lnTo>
                <a:cubicBezTo>
                  <a:pt x="1864" y="2590"/>
                  <a:pt x="1834" y="2560"/>
                  <a:pt x="1797" y="2560"/>
                </a:cubicBezTo>
                <a:close/>
              </a:path>
            </a:pathLst>
          </a:custGeom>
          <a:solidFill>
            <a:srgbClr val="6F72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liner-pencil_74191"/>
          <p:cNvSpPr>
            <a:spLocks noChangeAspect="1"/>
          </p:cNvSpPr>
          <p:nvPr/>
        </p:nvSpPr>
        <p:spPr bwMode="auto">
          <a:xfrm>
            <a:off x="9242373" y="2992900"/>
            <a:ext cx="399461" cy="398865"/>
          </a:xfrm>
          <a:custGeom>
            <a:avLst/>
            <a:gdLst>
              <a:gd name="connsiteX0" fmla="*/ 129344 w 607626"/>
              <a:gd name="connsiteY0" fmla="*/ 368916 h 606721"/>
              <a:gd name="connsiteX1" fmla="*/ 238148 w 607626"/>
              <a:gd name="connsiteY1" fmla="*/ 477574 h 606721"/>
              <a:gd name="connsiteX2" fmla="*/ 222737 w 607626"/>
              <a:gd name="connsiteY2" fmla="*/ 494262 h 606721"/>
              <a:gd name="connsiteX3" fmla="*/ 199157 w 607626"/>
              <a:gd name="connsiteY3" fmla="*/ 504831 h 606721"/>
              <a:gd name="connsiteX4" fmla="*/ 175205 w 607626"/>
              <a:gd name="connsiteY4" fmla="*/ 495189 h 606721"/>
              <a:gd name="connsiteX5" fmla="*/ 174555 w 607626"/>
              <a:gd name="connsiteY5" fmla="*/ 494540 h 606721"/>
              <a:gd name="connsiteX6" fmla="*/ 144012 w 607626"/>
              <a:gd name="connsiteY6" fmla="*/ 525042 h 606721"/>
              <a:gd name="connsiteX7" fmla="*/ 132315 w 607626"/>
              <a:gd name="connsiteY7" fmla="*/ 529863 h 606721"/>
              <a:gd name="connsiteX8" fmla="*/ 120617 w 607626"/>
              <a:gd name="connsiteY8" fmla="*/ 525042 h 606721"/>
              <a:gd name="connsiteX9" fmla="*/ 83668 w 607626"/>
              <a:gd name="connsiteY9" fmla="*/ 561849 h 606721"/>
              <a:gd name="connsiteX10" fmla="*/ 60181 w 607626"/>
              <a:gd name="connsiteY10" fmla="*/ 561849 h 606721"/>
              <a:gd name="connsiteX11" fmla="*/ 59810 w 607626"/>
              <a:gd name="connsiteY11" fmla="*/ 561385 h 606721"/>
              <a:gd name="connsiteX12" fmla="*/ 17383 w 607626"/>
              <a:gd name="connsiteY12" fmla="*/ 603754 h 606721"/>
              <a:gd name="connsiteX13" fmla="*/ 10235 w 607626"/>
              <a:gd name="connsiteY13" fmla="*/ 606721 h 606721"/>
              <a:gd name="connsiteX14" fmla="*/ 2994 w 607626"/>
              <a:gd name="connsiteY14" fmla="*/ 603754 h 606721"/>
              <a:gd name="connsiteX15" fmla="*/ 2994 w 607626"/>
              <a:gd name="connsiteY15" fmla="*/ 589291 h 606721"/>
              <a:gd name="connsiteX16" fmla="*/ 45327 w 607626"/>
              <a:gd name="connsiteY16" fmla="*/ 547015 h 606721"/>
              <a:gd name="connsiteX17" fmla="*/ 44956 w 607626"/>
              <a:gd name="connsiteY17" fmla="*/ 546551 h 606721"/>
              <a:gd name="connsiteX18" fmla="*/ 40035 w 607626"/>
              <a:gd name="connsiteY18" fmla="*/ 534870 h 606721"/>
              <a:gd name="connsiteX19" fmla="*/ 44956 w 607626"/>
              <a:gd name="connsiteY19" fmla="*/ 523188 h 606721"/>
              <a:gd name="connsiteX20" fmla="*/ 81812 w 607626"/>
              <a:gd name="connsiteY20" fmla="*/ 486289 h 606721"/>
              <a:gd name="connsiteX21" fmla="*/ 76984 w 607626"/>
              <a:gd name="connsiteY21" fmla="*/ 474607 h 606721"/>
              <a:gd name="connsiteX22" fmla="*/ 81812 w 607626"/>
              <a:gd name="connsiteY22" fmla="*/ 462926 h 606721"/>
              <a:gd name="connsiteX23" fmla="*/ 112355 w 607626"/>
              <a:gd name="connsiteY23" fmla="*/ 432423 h 606721"/>
              <a:gd name="connsiteX24" fmla="*/ 111705 w 607626"/>
              <a:gd name="connsiteY24" fmla="*/ 431774 h 606721"/>
              <a:gd name="connsiteX25" fmla="*/ 102050 w 607626"/>
              <a:gd name="connsiteY25" fmla="*/ 407855 h 606721"/>
              <a:gd name="connsiteX26" fmla="*/ 112633 w 607626"/>
              <a:gd name="connsiteY26" fmla="*/ 384306 h 606721"/>
              <a:gd name="connsiteX27" fmla="*/ 361182 w 607626"/>
              <a:gd name="connsiteY27" fmla="*/ 155173 h 606721"/>
              <a:gd name="connsiteX28" fmla="*/ 362017 w 607626"/>
              <a:gd name="connsiteY28" fmla="*/ 156193 h 606721"/>
              <a:gd name="connsiteX29" fmla="*/ 430086 w 607626"/>
              <a:gd name="connsiteY29" fmla="*/ 224141 h 606721"/>
              <a:gd name="connsiteX30" fmla="*/ 380590 w 607626"/>
              <a:gd name="connsiteY30" fmla="*/ 273642 h 606721"/>
              <a:gd name="connsiteX31" fmla="*/ 369168 w 607626"/>
              <a:gd name="connsiteY31" fmla="*/ 335936 h 606721"/>
              <a:gd name="connsiteX32" fmla="*/ 258940 w 607626"/>
              <a:gd name="connsiteY32" fmla="*/ 455146 h 606721"/>
              <a:gd name="connsiteX33" fmla="*/ 151776 w 607626"/>
              <a:gd name="connsiteY33" fmla="*/ 348172 h 606721"/>
              <a:gd name="connsiteX34" fmla="*/ 524189 w 607626"/>
              <a:gd name="connsiteY34" fmla="*/ 0 h 606721"/>
              <a:gd name="connsiteX35" fmla="*/ 561613 w 607626"/>
              <a:gd name="connsiteY35" fmla="*/ 15481 h 606721"/>
              <a:gd name="connsiteX36" fmla="*/ 592165 w 607626"/>
              <a:gd name="connsiteY36" fmla="*/ 45981 h 606721"/>
              <a:gd name="connsiteX37" fmla="*/ 592165 w 607626"/>
              <a:gd name="connsiteY37" fmla="*/ 120606 h 606721"/>
              <a:gd name="connsiteX38" fmla="*/ 584457 w 607626"/>
              <a:gd name="connsiteY38" fmla="*/ 128301 h 606721"/>
              <a:gd name="connsiteX39" fmla="*/ 590865 w 607626"/>
              <a:gd name="connsiteY39" fmla="*/ 134604 h 606721"/>
              <a:gd name="connsiteX40" fmla="*/ 590865 w 607626"/>
              <a:gd name="connsiteY40" fmla="*/ 178824 h 606721"/>
              <a:gd name="connsiteX41" fmla="*/ 438199 w 607626"/>
              <a:gd name="connsiteY41" fmla="*/ 331227 h 606721"/>
              <a:gd name="connsiteX42" fmla="*/ 420183 w 607626"/>
              <a:gd name="connsiteY42" fmla="*/ 338643 h 606721"/>
              <a:gd name="connsiteX43" fmla="*/ 402168 w 607626"/>
              <a:gd name="connsiteY43" fmla="*/ 331227 h 606721"/>
              <a:gd name="connsiteX44" fmla="*/ 402168 w 607626"/>
              <a:gd name="connsiteY44" fmla="*/ 295258 h 606721"/>
              <a:gd name="connsiteX45" fmla="*/ 473394 w 607626"/>
              <a:gd name="connsiteY45" fmla="*/ 224063 h 606721"/>
              <a:gd name="connsiteX46" fmla="*/ 472836 w 607626"/>
              <a:gd name="connsiteY46" fmla="*/ 223692 h 606721"/>
              <a:gd name="connsiteX47" fmla="*/ 383596 w 607626"/>
              <a:gd name="connsiteY47" fmla="*/ 134604 h 606721"/>
              <a:gd name="connsiteX48" fmla="*/ 383596 w 607626"/>
              <a:gd name="connsiteY48" fmla="*/ 118567 h 606721"/>
              <a:gd name="connsiteX49" fmla="*/ 486859 w 607626"/>
              <a:gd name="connsiteY49" fmla="*/ 15481 h 606721"/>
              <a:gd name="connsiteX50" fmla="*/ 524189 w 607626"/>
              <a:gd name="connsiteY50" fmla="*/ 0 h 60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7626" h="606721">
                <a:moveTo>
                  <a:pt x="129344" y="368916"/>
                </a:moveTo>
                <a:lnTo>
                  <a:pt x="238148" y="477574"/>
                </a:lnTo>
                <a:lnTo>
                  <a:pt x="222737" y="494262"/>
                </a:lnTo>
                <a:cubicBezTo>
                  <a:pt x="216610" y="500845"/>
                  <a:pt x="208162" y="504646"/>
                  <a:pt x="199157" y="504831"/>
                </a:cubicBezTo>
                <a:cubicBezTo>
                  <a:pt x="190152" y="505017"/>
                  <a:pt x="181518" y="501586"/>
                  <a:pt x="175205" y="495189"/>
                </a:cubicBezTo>
                <a:lnTo>
                  <a:pt x="174555" y="494540"/>
                </a:lnTo>
                <a:lnTo>
                  <a:pt x="144012" y="525042"/>
                </a:lnTo>
                <a:cubicBezTo>
                  <a:pt x="140948" y="528102"/>
                  <a:pt x="136678" y="529863"/>
                  <a:pt x="132315" y="529863"/>
                </a:cubicBezTo>
                <a:cubicBezTo>
                  <a:pt x="127951" y="529863"/>
                  <a:pt x="123681" y="528102"/>
                  <a:pt x="120617" y="525042"/>
                </a:cubicBezTo>
                <a:lnTo>
                  <a:pt x="83668" y="561849"/>
                </a:lnTo>
                <a:cubicBezTo>
                  <a:pt x="77170" y="568339"/>
                  <a:pt x="66679" y="568339"/>
                  <a:pt x="60181" y="561849"/>
                </a:cubicBezTo>
                <a:lnTo>
                  <a:pt x="59810" y="561385"/>
                </a:lnTo>
                <a:lnTo>
                  <a:pt x="17383" y="603754"/>
                </a:lnTo>
                <a:cubicBezTo>
                  <a:pt x="15434" y="605701"/>
                  <a:pt x="12834" y="606721"/>
                  <a:pt x="10235" y="606721"/>
                </a:cubicBezTo>
                <a:cubicBezTo>
                  <a:pt x="7636" y="606721"/>
                  <a:pt x="5036" y="605701"/>
                  <a:pt x="2994" y="603754"/>
                </a:cubicBezTo>
                <a:cubicBezTo>
                  <a:pt x="-998" y="599768"/>
                  <a:pt x="-998" y="593278"/>
                  <a:pt x="2994" y="589291"/>
                </a:cubicBezTo>
                <a:lnTo>
                  <a:pt x="45327" y="547015"/>
                </a:lnTo>
                <a:lnTo>
                  <a:pt x="44956" y="546551"/>
                </a:lnTo>
                <a:cubicBezTo>
                  <a:pt x="41799" y="543492"/>
                  <a:pt x="40035" y="539227"/>
                  <a:pt x="40035" y="534870"/>
                </a:cubicBezTo>
                <a:cubicBezTo>
                  <a:pt x="40035" y="530512"/>
                  <a:pt x="41799" y="526247"/>
                  <a:pt x="44956" y="523188"/>
                </a:cubicBezTo>
                <a:lnTo>
                  <a:pt x="81812" y="486289"/>
                </a:lnTo>
                <a:cubicBezTo>
                  <a:pt x="78748" y="483229"/>
                  <a:pt x="76984" y="478965"/>
                  <a:pt x="76984" y="474607"/>
                </a:cubicBezTo>
                <a:cubicBezTo>
                  <a:pt x="76984" y="470250"/>
                  <a:pt x="78748" y="465985"/>
                  <a:pt x="81812" y="462926"/>
                </a:cubicBezTo>
                <a:lnTo>
                  <a:pt x="112355" y="432423"/>
                </a:lnTo>
                <a:lnTo>
                  <a:pt x="111705" y="431774"/>
                </a:lnTo>
                <a:cubicBezTo>
                  <a:pt x="105299" y="425470"/>
                  <a:pt x="101864" y="416848"/>
                  <a:pt x="102050" y="407855"/>
                </a:cubicBezTo>
                <a:cubicBezTo>
                  <a:pt x="102236" y="398955"/>
                  <a:pt x="106042" y="390425"/>
                  <a:pt x="112633" y="384306"/>
                </a:cubicBezTo>
                <a:close/>
                <a:moveTo>
                  <a:pt x="361182" y="155173"/>
                </a:moveTo>
                <a:cubicBezTo>
                  <a:pt x="361460" y="155451"/>
                  <a:pt x="361739" y="155822"/>
                  <a:pt x="362017" y="156193"/>
                </a:cubicBezTo>
                <a:lnTo>
                  <a:pt x="430086" y="224141"/>
                </a:lnTo>
                <a:lnTo>
                  <a:pt x="380590" y="273642"/>
                </a:lnTo>
                <a:cubicBezTo>
                  <a:pt x="363689" y="290513"/>
                  <a:pt x="359974" y="315356"/>
                  <a:pt x="369168" y="335936"/>
                </a:cubicBezTo>
                <a:lnTo>
                  <a:pt x="258940" y="455146"/>
                </a:lnTo>
                <a:lnTo>
                  <a:pt x="151776" y="348172"/>
                </a:lnTo>
                <a:close/>
                <a:moveTo>
                  <a:pt x="524189" y="0"/>
                </a:moveTo>
                <a:cubicBezTo>
                  <a:pt x="537747" y="0"/>
                  <a:pt x="551305" y="5191"/>
                  <a:pt x="561613" y="15481"/>
                </a:cubicBezTo>
                <a:lnTo>
                  <a:pt x="592165" y="45981"/>
                </a:lnTo>
                <a:cubicBezTo>
                  <a:pt x="612780" y="66561"/>
                  <a:pt x="612780" y="100026"/>
                  <a:pt x="592165" y="120606"/>
                </a:cubicBezTo>
                <a:lnTo>
                  <a:pt x="584457" y="128301"/>
                </a:lnTo>
                <a:lnTo>
                  <a:pt x="590865" y="134604"/>
                </a:lnTo>
                <a:cubicBezTo>
                  <a:pt x="603122" y="146841"/>
                  <a:pt x="603122" y="166587"/>
                  <a:pt x="590865" y="178824"/>
                </a:cubicBezTo>
                <a:lnTo>
                  <a:pt x="438199" y="331227"/>
                </a:lnTo>
                <a:cubicBezTo>
                  <a:pt x="433184" y="336233"/>
                  <a:pt x="426684" y="338643"/>
                  <a:pt x="420183" y="338643"/>
                </a:cubicBezTo>
                <a:cubicBezTo>
                  <a:pt x="413683" y="338643"/>
                  <a:pt x="407090" y="336233"/>
                  <a:pt x="402168" y="331227"/>
                </a:cubicBezTo>
                <a:cubicBezTo>
                  <a:pt x="392139" y="321308"/>
                  <a:pt x="392139" y="305177"/>
                  <a:pt x="402168" y="295258"/>
                </a:cubicBezTo>
                <a:lnTo>
                  <a:pt x="473394" y="224063"/>
                </a:lnTo>
                <a:cubicBezTo>
                  <a:pt x="473301" y="223970"/>
                  <a:pt x="473022" y="223877"/>
                  <a:pt x="472836" y="223692"/>
                </a:cubicBezTo>
                <a:lnTo>
                  <a:pt x="383596" y="134604"/>
                </a:lnTo>
                <a:cubicBezTo>
                  <a:pt x="379138" y="130155"/>
                  <a:pt x="379138" y="123017"/>
                  <a:pt x="383596" y="118567"/>
                </a:cubicBezTo>
                <a:lnTo>
                  <a:pt x="486859" y="15481"/>
                </a:lnTo>
                <a:cubicBezTo>
                  <a:pt x="497166" y="5191"/>
                  <a:pt x="510724" y="0"/>
                  <a:pt x="524189" y="0"/>
                </a:cubicBezTo>
                <a:close/>
              </a:path>
            </a:pathLst>
          </a:custGeom>
          <a:solidFill>
            <a:srgbClr val="6F72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museum-building_28587"/>
          <p:cNvSpPr>
            <a:spLocks noChangeAspect="1"/>
          </p:cNvSpPr>
          <p:nvPr/>
        </p:nvSpPr>
        <p:spPr bwMode="auto">
          <a:xfrm>
            <a:off x="6547283" y="2958864"/>
            <a:ext cx="399461" cy="380428"/>
          </a:xfrm>
          <a:custGeom>
            <a:avLst/>
            <a:gdLst>
              <a:gd name="T0" fmla="*/ 2793 w 2903"/>
              <a:gd name="T1" fmla="*/ 2626 h 2769"/>
              <a:gd name="T2" fmla="*/ 2747 w 2903"/>
              <a:gd name="T3" fmla="*/ 2500 h 2769"/>
              <a:gd name="T4" fmla="*/ 2598 w 2903"/>
              <a:gd name="T5" fmla="*/ 2499 h 2769"/>
              <a:gd name="T6" fmla="*/ 2598 w 2903"/>
              <a:gd name="T7" fmla="*/ 2358 h 2769"/>
              <a:gd name="T8" fmla="*/ 2665 w 2903"/>
              <a:gd name="T9" fmla="*/ 1156 h 2769"/>
              <a:gd name="T10" fmla="*/ 2598 w 2903"/>
              <a:gd name="T11" fmla="*/ 1074 h 2769"/>
              <a:gd name="T12" fmla="*/ 2750 w 2903"/>
              <a:gd name="T13" fmla="*/ 1002 h 2769"/>
              <a:gd name="T14" fmla="*/ 2747 w 2903"/>
              <a:gd name="T15" fmla="*/ 962 h 2769"/>
              <a:gd name="T16" fmla="*/ 2820 w 2903"/>
              <a:gd name="T17" fmla="*/ 890 h 2769"/>
              <a:gd name="T18" fmla="*/ 1490 w 2903"/>
              <a:gd name="T19" fmla="*/ 15 h 2769"/>
              <a:gd name="T20" fmla="*/ 117 w 2903"/>
              <a:gd name="T21" fmla="*/ 829 h 2769"/>
              <a:gd name="T22" fmla="*/ 155 w 2903"/>
              <a:gd name="T23" fmla="*/ 962 h 2769"/>
              <a:gd name="T24" fmla="*/ 152 w 2903"/>
              <a:gd name="T25" fmla="*/ 1002 h 2769"/>
              <a:gd name="T26" fmla="*/ 305 w 2903"/>
              <a:gd name="T27" fmla="*/ 1074 h 2769"/>
              <a:gd name="T28" fmla="*/ 237 w 2903"/>
              <a:gd name="T29" fmla="*/ 1156 h 2769"/>
              <a:gd name="T30" fmla="*/ 305 w 2903"/>
              <a:gd name="T31" fmla="*/ 2358 h 2769"/>
              <a:gd name="T32" fmla="*/ 305 w 2903"/>
              <a:gd name="T33" fmla="*/ 2499 h 2769"/>
              <a:gd name="T34" fmla="*/ 155 w 2903"/>
              <a:gd name="T35" fmla="*/ 2500 h 2769"/>
              <a:gd name="T36" fmla="*/ 109 w 2903"/>
              <a:gd name="T37" fmla="*/ 2626 h 2769"/>
              <a:gd name="T38" fmla="*/ 0 w 2903"/>
              <a:gd name="T39" fmla="*/ 2697 h 2769"/>
              <a:gd name="T40" fmla="*/ 2831 w 2903"/>
              <a:gd name="T41" fmla="*/ 2769 h 2769"/>
              <a:gd name="T42" fmla="*/ 2831 w 2903"/>
              <a:gd name="T43" fmla="*/ 2626 h 2769"/>
              <a:gd name="T44" fmla="*/ 2455 w 2903"/>
              <a:gd name="T45" fmla="*/ 2358 h 2769"/>
              <a:gd name="T46" fmla="*/ 2455 w 2903"/>
              <a:gd name="T47" fmla="*/ 2499 h 2769"/>
              <a:gd name="T48" fmla="*/ 1881 w 2903"/>
              <a:gd name="T49" fmla="*/ 2500 h 2769"/>
              <a:gd name="T50" fmla="*/ 1949 w 2903"/>
              <a:gd name="T51" fmla="*/ 2429 h 2769"/>
              <a:gd name="T52" fmla="*/ 1881 w 2903"/>
              <a:gd name="T53" fmla="*/ 1227 h 2769"/>
              <a:gd name="T54" fmla="*/ 1938 w 2903"/>
              <a:gd name="T55" fmla="*/ 1121 h 2769"/>
              <a:gd name="T56" fmla="*/ 2388 w 2903"/>
              <a:gd name="T57" fmla="*/ 1156 h 2769"/>
              <a:gd name="T58" fmla="*/ 1165 w 2903"/>
              <a:gd name="T59" fmla="*/ 2499 h 2769"/>
              <a:gd name="T60" fmla="*/ 1165 w 2903"/>
              <a:gd name="T61" fmla="*/ 2358 h 2769"/>
              <a:gd name="T62" fmla="*/ 1232 w 2903"/>
              <a:gd name="T63" fmla="*/ 1156 h 2769"/>
              <a:gd name="T64" fmla="*/ 1682 w 2903"/>
              <a:gd name="T65" fmla="*/ 1121 h 2769"/>
              <a:gd name="T66" fmla="*/ 1738 w 2903"/>
              <a:gd name="T67" fmla="*/ 1227 h 2769"/>
              <a:gd name="T68" fmla="*/ 1671 w 2903"/>
              <a:gd name="T69" fmla="*/ 2429 h 2769"/>
              <a:gd name="T70" fmla="*/ 1738 w 2903"/>
              <a:gd name="T71" fmla="*/ 2500 h 2769"/>
              <a:gd name="T72" fmla="*/ 1165 w 2903"/>
              <a:gd name="T73" fmla="*/ 2499 h 2769"/>
              <a:gd name="T74" fmla="*/ 1021 w 2903"/>
              <a:gd name="T75" fmla="*/ 1227 h 2769"/>
              <a:gd name="T76" fmla="*/ 954 w 2903"/>
              <a:gd name="T77" fmla="*/ 2429 h 2769"/>
              <a:gd name="T78" fmla="*/ 1021 w 2903"/>
              <a:gd name="T79" fmla="*/ 2500 h 2769"/>
              <a:gd name="T80" fmla="*/ 448 w 2903"/>
              <a:gd name="T81" fmla="*/ 2499 h 2769"/>
              <a:gd name="T82" fmla="*/ 448 w 2903"/>
              <a:gd name="T83" fmla="*/ 2358 h 2769"/>
              <a:gd name="T84" fmla="*/ 515 w 2903"/>
              <a:gd name="T85" fmla="*/ 1156 h 2769"/>
              <a:gd name="T86" fmla="*/ 965 w 2903"/>
              <a:gd name="T87" fmla="*/ 1121 h 2769"/>
              <a:gd name="T88" fmla="*/ 1021 w 2903"/>
              <a:gd name="T89" fmla="*/ 1227 h 2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03" h="2769">
                <a:moveTo>
                  <a:pt x="2831" y="2626"/>
                </a:moveTo>
                <a:lnTo>
                  <a:pt x="2793" y="2626"/>
                </a:lnTo>
                <a:cubicBezTo>
                  <a:pt x="2809" y="2613"/>
                  <a:pt x="2819" y="2594"/>
                  <a:pt x="2819" y="2572"/>
                </a:cubicBezTo>
                <a:cubicBezTo>
                  <a:pt x="2819" y="2532"/>
                  <a:pt x="2787" y="2500"/>
                  <a:pt x="2747" y="2500"/>
                </a:cubicBezTo>
                <a:lnTo>
                  <a:pt x="2598" y="2500"/>
                </a:lnTo>
                <a:lnTo>
                  <a:pt x="2598" y="2499"/>
                </a:lnTo>
                <a:cubicBezTo>
                  <a:pt x="2635" y="2497"/>
                  <a:pt x="2665" y="2467"/>
                  <a:pt x="2665" y="2429"/>
                </a:cubicBezTo>
                <a:cubicBezTo>
                  <a:pt x="2665" y="2391"/>
                  <a:pt x="2635" y="2360"/>
                  <a:pt x="2598" y="2358"/>
                </a:cubicBezTo>
                <a:lnTo>
                  <a:pt x="2598" y="1227"/>
                </a:lnTo>
                <a:cubicBezTo>
                  <a:pt x="2635" y="1225"/>
                  <a:pt x="2665" y="1194"/>
                  <a:pt x="2665" y="1156"/>
                </a:cubicBezTo>
                <a:cubicBezTo>
                  <a:pt x="2665" y="1119"/>
                  <a:pt x="2635" y="1088"/>
                  <a:pt x="2598" y="1086"/>
                </a:cubicBezTo>
                <a:lnTo>
                  <a:pt x="2598" y="1074"/>
                </a:lnTo>
                <a:lnTo>
                  <a:pt x="2679" y="1074"/>
                </a:lnTo>
                <a:cubicBezTo>
                  <a:pt x="2718" y="1074"/>
                  <a:pt x="2750" y="1042"/>
                  <a:pt x="2750" y="1002"/>
                </a:cubicBezTo>
                <a:cubicBezTo>
                  <a:pt x="2750" y="987"/>
                  <a:pt x="2745" y="973"/>
                  <a:pt x="2736" y="962"/>
                </a:cubicBezTo>
                <a:lnTo>
                  <a:pt x="2747" y="962"/>
                </a:lnTo>
                <a:lnTo>
                  <a:pt x="2749" y="962"/>
                </a:lnTo>
                <a:cubicBezTo>
                  <a:pt x="2788" y="962"/>
                  <a:pt x="2820" y="930"/>
                  <a:pt x="2820" y="890"/>
                </a:cubicBezTo>
                <a:cubicBezTo>
                  <a:pt x="2820" y="861"/>
                  <a:pt x="2803" y="835"/>
                  <a:pt x="2777" y="824"/>
                </a:cubicBezTo>
                <a:lnTo>
                  <a:pt x="1490" y="15"/>
                </a:lnTo>
                <a:cubicBezTo>
                  <a:pt x="1466" y="0"/>
                  <a:pt x="1437" y="0"/>
                  <a:pt x="1413" y="15"/>
                </a:cubicBezTo>
                <a:lnTo>
                  <a:pt x="117" y="829"/>
                </a:lnTo>
                <a:cubicBezTo>
                  <a:pt x="90" y="846"/>
                  <a:pt x="78" y="879"/>
                  <a:pt x="87" y="910"/>
                </a:cubicBezTo>
                <a:cubicBezTo>
                  <a:pt x="95" y="940"/>
                  <a:pt x="124" y="962"/>
                  <a:pt x="155" y="962"/>
                </a:cubicBezTo>
                <a:lnTo>
                  <a:pt x="166" y="962"/>
                </a:lnTo>
                <a:cubicBezTo>
                  <a:pt x="158" y="973"/>
                  <a:pt x="152" y="987"/>
                  <a:pt x="152" y="1002"/>
                </a:cubicBezTo>
                <a:cubicBezTo>
                  <a:pt x="152" y="1042"/>
                  <a:pt x="184" y="1074"/>
                  <a:pt x="224" y="1074"/>
                </a:cubicBezTo>
                <a:lnTo>
                  <a:pt x="305" y="1074"/>
                </a:lnTo>
                <a:lnTo>
                  <a:pt x="305" y="1086"/>
                </a:lnTo>
                <a:cubicBezTo>
                  <a:pt x="267" y="1088"/>
                  <a:pt x="237" y="1119"/>
                  <a:pt x="237" y="1156"/>
                </a:cubicBezTo>
                <a:cubicBezTo>
                  <a:pt x="237" y="1194"/>
                  <a:pt x="267" y="1225"/>
                  <a:pt x="305" y="1227"/>
                </a:cubicBezTo>
                <a:lnTo>
                  <a:pt x="305" y="2358"/>
                </a:lnTo>
                <a:cubicBezTo>
                  <a:pt x="267" y="2360"/>
                  <a:pt x="237" y="2391"/>
                  <a:pt x="237" y="2429"/>
                </a:cubicBezTo>
                <a:cubicBezTo>
                  <a:pt x="237" y="2467"/>
                  <a:pt x="267" y="2497"/>
                  <a:pt x="305" y="2499"/>
                </a:cubicBezTo>
                <a:lnTo>
                  <a:pt x="305" y="2500"/>
                </a:lnTo>
                <a:lnTo>
                  <a:pt x="155" y="2500"/>
                </a:lnTo>
                <a:cubicBezTo>
                  <a:pt x="116" y="2500"/>
                  <a:pt x="84" y="2532"/>
                  <a:pt x="84" y="2572"/>
                </a:cubicBezTo>
                <a:cubicBezTo>
                  <a:pt x="84" y="2594"/>
                  <a:pt x="94" y="2613"/>
                  <a:pt x="109" y="2626"/>
                </a:cubicBezTo>
                <a:lnTo>
                  <a:pt x="72" y="2626"/>
                </a:lnTo>
                <a:cubicBezTo>
                  <a:pt x="32" y="2626"/>
                  <a:pt x="0" y="2658"/>
                  <a:pt x="0" y="2697"/>
                </a:cubicBezTo>
                <a:cubicBezTo>
                  <a:pt x="0" y="2737"/>
                  <a:pt x="32" y="2769"/>
                  <a:pt x="72" y="2769"/>
                </a:cubicBezTo>
                <a:lnTo>
                  <a:pt x="2831" y="2769"/>
                </a:lnTo>
                <a:cubicBezTo>
                  <a:pt x="2871" y="2769"/>
                  <a:pt x="2903" y="2737"/>
                  <a:pt x="2903" y="2697"/>
                </a:cubicBezTo>
                <a:cubicBezTo>
                  <a:pt x="2903" y="2658"/>
                  <a:pt x="2871" y="2626"/>
                  <a:pt x="2831" y="2626"/>
                </a:cubicBezTo>
                <a:close/>
                <a:moveTo>
                  <a:pt x="2455" y="1227"/>
                </a:moveTo>
                <a:lnTo>
                  <a:pt x="2455" y="2358"/>
                </a:lnTo>
                <a:cubicBezTo>
                  <a:pt x="2417" y="2360"/>
                  <a:pt x="2388" y="2391"/>
                  <a:pt x="2388" y="2429"/>
                </a:cubicBezTo>
                <a:cubicBezTo>
                  <a:pt x="2388" y="2467"/>
                  <a:pt x="2417" y="2497"/>
                  <a:pt x="2455" y="2499"/>
                </a:cubicBezTo>
                <a:lnTo>
                  <a:pt x="2455" y="2500"/>
                </a:lnTo>
                <a:lnTo>
                  <a:pt x="1881" y="2500"/>
                </a:lnTo>
                <a:lnTo>
                  <a:pt x="1881" y="2499"/>
                </a:lnTo>
                <a:cubicBezTo>
                  <a:pt x="1919" y="2497"/>
                  <a:pt x="1949" y="2467"/>
                  <a:pt x="1949" y="2429"/>
                </a:cubicBezTo>
                <a:cubicBezTo>
                  <a:pt x="1949" y="2391"/>
                  <a:pt x="1919" y="2360"/>
                  <a:pt x="1881" y="2358"/>
                </a:cubicBezTo>
                <a:lnTo>
                  <a:pt x="1881" y="1227"/>
                </a:lnTo>
                <a:cubicBezTo>
                  <a:pt x="1919" y="1225"/>
                  <a:pt x="1949" y="1194"/>
                  <a:pt x="1949" y="1156"/>
                </a:cubicBezTo>
                <a:cubicBezTo>
                  <a:pt x="1949" y="1143"/>
                  <a:pt x="1944" y="1131"/>
                  <a:pt x="1938" y="1121"/>
                </a:cubicBezTo>
                <a:lnTo>
                  <a:pt x="2399" y="1121"/>
                </a:lnTo>
                <a:cubicBezTo>
                  <a:pt x="2392" y="1131"/>
                  <a:pt x="2388" y="1143"/>
                  <a:pt x="2388" y="1156"/>
                </a:cubicBezTo>
                <a:cubicBezTo>
                  <a:pt x="2388" y="1194"/>
                  <a:pt x="2417" y="1225"/>
                  <a:pt x="2455" y="1227"/>
                </a:cubicBezTo>
                <a:close/>
                <a:moveTo>
                  <a:pt x="1165" y="2499"/>
                </a:moveTo>
                <a:cubicBezTo>
                  <a:pt x="1202" y="2497"/>
                  <a:pt x="1232" y="2467"/>
                  <a:pt x="1232" y="2429"/>
                </a:cubicBezTo>
                <a:cubicBezTo>
                  <a:pt x="1232" y="2391"/>
                  <a:pt x="1202" y="2360"/>
                  <a:pt x="1165" y="2358"/>
                </a:cubicBezTo>
                <a:lnTo>
                  <a:pt x="1165" y="1227"/>
                </a:lnTo>
                <a:cubicBezTo>
                  <a:pt x="1202" y="1225"/>
                  <a:pt x="1232" y="1194"/>
                  <a:pt x="1232" y="1156"/>
                </a:cubicBezTo>
                <a:cubicBezTo>
                  <a:pt x="1232" y="1143"/>
                  <a:pt x="1227" y="1131"/>
                  <a:pt x="1221" y="1121"/>
                </a:cubicBezTo>
                <a:lnTo>
                  <a:pt x="1682" y="1121"/>
                </a:lnTo>
                <a:cubicBezTo>
                  <a:pt x="1676" y="1131"/>
                  <a:pt x="1671" y="1143"/>
                  <a:pt x="1671" y="1156"/>
                </a:cubicBezTo>
                <a:cubicBezTo>
                  <a:pt x="1671" y="1194"/>
                  <a:pt x="1701" y="1225"/>
                  <a:pt x="1738" y="1227"/>
                </a:cubicBezTo>
                <a:lnTo>
                  <a:pt x="1738" y="2358"/>
                </a:lnTo>
                <a:cubicBezTo>
                  <a:pt x="1701" y="2360"/>
                  <a:pt x="1671" y="2391"/>
                  <a:pt x="1671" y="2429"/>
                </a:cubicBezTo>
                <a:cubicBezTo>
                  <a:pt x="1671" y="2467"/>
                  <a:pt x="1701" y="2497"/>
                  <a:pt x="1738" y="2499"/>
                </a:cubicBezTo>
                <a:lnTo>
                  <a:pt x="1738" y="2500"/>
                </a:lnTo>
                <a:lnTo>
                  <a:pt x="1165" y="2500"/>
                </a:lnTo>
                <a:lnTo>
                  <a:pt x="1165" y="2499"/>
                </a:lnTo>
                <a:lnTo>
                  <a:pt x="1165" y="2499"/>
                </a:lnTo>
                <a:close/>
                <a:moveTo>
                  <a:pt x="1021" y="1227"/>
                </a:moveTo>
                <a:lnTo>
                  <a:pt x="1021" y="2358"/>
                </a:lnTo>
                <a:cubicBezTo>
                  <a:pt x="984" y="2360"/>
                  <a:pt x="954" y="2391"/>
                  <a:pt x="954" y="2429"/>
                </a:cubicBezTo>
                <a:cubicBezTo>
                  <a:pt x="954" y="2467"/>
                  <a:pt x="984" y="2497"/>
                  <a:pt x="1021" y="2499"/>
                </a:cubicBezTo>
                <a:lnTo>
                  <a:pt x="1021" y="2500"/>
                </a:lnTo>
                <a:lnTo>
                  <a:pt x="448" y="2500"/>
                </a:lnTo>
                <a:lnTo>
                  <a:pt x="448" y="2499"/>
                </a:lnTo>
                <a:cubicBezTo>
                  <a:pt x="485" y="2497"/>
                  <a:pt x="515" y="2467"/>
                  <a:pt x="515" y="2429"/>
                </a:cubicBezTo>
                <a:cubicBezTo>
                  <a:pt x="515" y="2391"/>
                  <a:pt x="485" y="2360"/>
                  <a:pt x="448" y="2358"/>
                </a:cubicBezTo>
                <a:lnTo>
                  <a:pt x="448" y="1227"/>
                </a:lnTo>
                <a:cubicBezTo>
                  <a:pt x="485" y="1225"/>
                  <a:pt x="515" y="1194"/>
                  <a:pt x="515" y="1156"/>
                </a:cubicBezTo>
                <a:cubicBezTo>
                  <a:pt x="515" y="1143"/>
                  <a:pt x="511" y="1131"/>
                  <a:pt x="504" y="1121"/>
                </a:cubicBezTo>
                <a:lnTo>
                  <a:pt x="965" y="1121"/>
                </a:lnTo>
                <a:cubicBezTo>
                  <a:pt x="959" y="1131"/>
                  <a:pt x="954" y="1143"/>
                  <a:pt x="954" y="1156"/>
                </a:cubicBezTo>
                <a:cubicBezTo>
                  <a:pt x="954" y="1194"/>
                  <a:pt x="984" y="1225"/>
                  <a:pt x="1021" y="1227"/>
                </a:cubicBezTo>
                <a:close/>
              </a:path>
            </a:pathLst>
          </a:custGeom>
          <a:solidFill>
            <a:srgbClr val="6F727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圆: 空心 12"/>
          <p:cNvSpPr/>
          <p:nvPr/>
        </p:nvSpPr>
        <p:spPr>
          <a:xfrm>
            <a:off x="9100185" y="-850900"/>
            <a:ext cx="2647315" cy="2681605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4" grpId="0" animBg="1"/>
      <p:bldP spid="1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7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-2049780" y="1718310"/>
            <a:ext cx="5285740" cy="5354955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rcRect l="-1309" t="2309" r="1309" b="14224"/>
          <a:stretch>
            <a:fillRect/>
          </a:stretch>
        </p:blipFill>
        <p:spPr>
          <a:xfrm>
            <a:off x="384810" y="1480820"/>
            <a:ext cx="3518535" cy="3518535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24611" y="20501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6761847" y="2432213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3000" dirty="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9142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64226" y="30643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添加文字内容添加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en-US" altLang="zh-CN" sz="1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 sz="1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31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9497" y="1837718"/>
            <a:ext cx="10339177" cy="4026465"/>
            <a:chOff x="1802479" y="1808274"/>
            <a:chExt cx="8587042" cy="3344115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802479" y="3128958"/>
              <a:ext cx="2722238" cy="464541"/>
              <a:chOff x="-1032447" y="0"/>
              <a:chExt cx="2967616" cy="506624"/>
            </a:xfrm>
            <a:solidFill>
              <a:srgbClr val="0D7FD6"/>
            </a:solidFill>
          </p:grpSpPr>
          <p:sp>
            <p:nvSpPr>
              <p:cNvPr id="65" name="圆角矩形 64"/>
              <p:cNvSpPr>
                <a:spLocks noChangeArrowheads="1"/>
              </p:cNvSpPr>
              <p:nvPr/>
            </p:nvSpPr>
            <p:spPr bwMode="auto">
              <a:xfrm>
                <a:off x="-1032447" y="73989"/>
                <a:ext cx="2967616" cy="432635"/>
              </a:xfrm>
              <a:prstGeom prst="roundRect">
                <a:avLst>
                  <a:gd name="adj" fmla="val 16667"/>
                </a:avLst>
              </a:prstGeom>
              <a:solidFill>
                <a:srgbClr val="3C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等腰三角形 65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椭圆 66"/>
            <p:cNvSpPr>
              <a:spLocks noChangeArrowheads="1"/>
            </p:cNvSpPr>
            <p:nvPr/>
          </p:nvSpPr>
          <p:spPr bwMode="auto">
            <a:xfrm>
              <a:off x="3150024" y="1923190"/>
              <a:ext cx="972769" cy="972769"/>
            </a:xfrm>
            <a:prstGeom prst="ellipse">
              <a:avLst/>
            </a:prstGeom>
            <a:solidFill>
              <a:srgbClr val="838C9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 bwMode="auto">
            <a:xfrm flipV="1">
              <a:off x="4418411" y="3197402"/>
              <a:ext cx="1775159" cy="464542"/>
              <a:chOff x="0" y="0"/>
              <a:chExt cx="1935168" cy="506624"/>
            </a:xfrm>
            <a:solidFill>
              <a:srgbClr val="78C16A"/>
            </a:solidFill>
          </p:grpSpPr>
          <p:sp>
            <p:nvSpPr>
              <p:cNvPr id="69" name="圆角矩形 68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solidFill>
                <a:srgbClr val="83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0" name="等腰三角形 69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椭圆 70"/>
            <p:cNvSpPr>
              <a:spLocks noChangeArrowheads="1"/>
            </p:cNvSpPr>
            <p:nvPr/>
          </p:nvSpPr>
          <p:spPr bwMode="auto">
            <a:xfrm>
              <a:off x="4878582" y="3971477"/>
              <a:ext cx="972769" cy="972769"/>
            </a:xfrm>
            <a:prstGeom prst="ellipse">
              <a:avLst/>
            </a:prstGeom>
            <a:solidFill>
              <a:srgbClr val="838C9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2" name="组合 71"/>
            <p:cNvGrpSpPr/>
            <p:nvPr/>
          </p:nvGrpSpPr>
          <p:grpSpPr bwMode="auto">
            <a:xfrm>
              <a:off x="6090177" y="3128958"/>
              <a:ext cx="1776614" cy="464541"/>
              <a:chOff x="0" y="0"/>
              <a:chExt cx="1935168" cy="506624"/>
            </a:xfrm>
            <a:solidFill>
              <a:srgbClr val="0D7FD6"/>
            </a:solidFill>
          </p:grpSpPr>
          <p:sp>
            <p:nvSpPr>
              <p:cNvPr id="73" name="圆角矩形 72"/>
              <p:cNvSpPr>
                <a:spLocks noChangeArrowheads="1"/>
              </p:cNvSpPr>
              <p:nvPr/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solidFill>
                <a:srgbClr val="3CB1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等腰三角形 73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rgbClr val="50C8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5" name="椭圆 74"/>
            <p:cNvSpPr>
              <a:spLocks noChangeArrowheads="1"/>
            </p:cNvSpPr>
            <p:nvPr/>
          </p:nvSpPr>
          <p:spPr bwMode="auto">
            <a:xfrm>
              <a:off x="6492097" y="1923190"/>
              <a:ext cx="972769" cy="972769"/>
            </a:xfrm>
            <a:prstGeom prst="ellipse">
              <a:avLst/>
            </a:prstGeom>
            <a:solidFill>
              <a:srgbClr val="3CB19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椭圆 75"/>
            <p:cNvSpPr>
              <a:spLocks noChangeArrowheads="1"/>
            </p:cNvSpPr>
            <p:nvPr/>
          </p:nvSpPr>
          <p:spPr bwMode="auto">
            <a:xfrm>
              <a:off x="8160950" y="3971477"/>
              <a:ext cx="972769" cy="972769"/>
            </a:xfrm>
            <a:prstGeom prst="ellipse">
              <a:avLst/>
            </a:prstGeom>
            <a:solidFill>
              <a:srgbClr val="3CB19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46"/>
            <p:cNvSpPr>
              <a:spLocks noChangeArrowheads="1"/>
            </p:cNvSpPr>
            <p:nvPr/>
          </p:nvSpPr>
          <p:spPr bwMode="auto">
            <a:xfrm>
              <a:off x="2845760" y="4156679"/>
              <a:ext cx="1581301" cy="99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47"/>
            <p:cNvSpPr>
              <a:spLocks noChangeArrowheads="1"/>
            </p:cNvSpPr>
            <p:nvPr/>
          </p:nvSpPr>
          <p:spPr bwMode="auto">
            <a:xfrm>
              <a:off x="2772429" y="3849929"/>
              <a:ext cx="1350364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优化办事流程</a:t>
              </a:r>
            </a:p>
          </p:txBody>
        </p:sp>
        <p:sp>
          <p:nvSpPr>
            <p:cNvPr id="79" name="TextBox 50"/>
            <p:cNvSpPr>
              <a:spLocks noChangeArrowheads="1"/>
            </p:cNvSpPr>
            <p:nvPr/>
          </p:nvSpPr>
          <p:spPr bwMode="auto">
            <a:xfrm>
              <a:off x="3088361" y="3284090"/>
              <a:ext cx="1096549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80" name="TextBox 51"/>
            <p:cNvSpPr>
              <a:spLocks noChangeArrowheads="1"/>
            </p:cNvSpPr>
            <p:nvPr/>
          </p:nvSpPr>
          <p:spPr bwMode="auto">
            <a:xfrm>
              <a:off x="4748248" y="3284090"/>
              <a:ext cx="1096549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81" name="TextBox 52"/>
            <p:cNvSpPr>
              <a:spLocks noChangeArrowheads="1"/>
            </p:cNvSpPr>
            <p:nvPr/>
          </p:nvSpPr>
          <p:spPr bwMode="auto">
            <a:xfrm>
              <a:off x="6449450" y="3284090"/>
              <a:ext cx="1095093" cy="275824"/>
            </a:xfrm>
            <a:prstGeom prst="rect">
              <a:avLst/>
            </a:prstGeom>
            <a:solidFill>
              <a:srgbClr val="3CB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grpSp>
          <p:nvGrpSpPr>
            <p:cNvPr id="82" name="组合 81"/>
            <p:cNvGrpSpPr/>
            <p:nvPr/>
          </p:nvGrpSpPr>
          <p:grpSpPr bwMode="auto">
            <a:xfrm flipV="1">
              <a:off x="7759027" y="3197399"/>
              <a:ext cx="2630494" cy="464542"/>
              <a:chOff x="-1" y="0"/>
              <a:chExt cx="2865253" cy="506625"/>
            </a:xfrm>
            <a:solidFill>
              <a:srgbClr val="78C16A"/>
            </a:solidFill>
          </p:grpSpPr>
          <p:sp>
            <p:nvSpPr>
              <p:cNvPr id="83" name="圆角矩形 82"/>
              <p:cNvSpPr>
                <a:spLocks noChangeArrowheads="1"/>
              </p:cNvSpPr>
              <p:nvPr/>
            </p:nvSpPr>
            <p:spPr bwMode="auto">
              <a:xfrm>
                <a:off x="-1" y="73990"/>
                <a:ext cx="2865253" cy="432635"/>
              </a:xfrm>
              <a:prstGeom prst="roundRect">
                <a:avLst>
                  <a:gd name="adj" fmla="val 16667"/>
                </a:avLst>
              </a:prstGeom>
              <a:solidFill>
                <a:srgbClr val="838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等腰三角形 83"/>
              <p:cNvSpPr>
                <a:spLocks noChangeArrowheads="1"/>
              </p:cNvSpPr>
              <p:nvPr/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5" name="TextBox 56"/>
            <p:cNvSpPr>
              <a:spLocks noChangeArrowheads="1"/>
            </p:cNvSpPr>
            <p:nvPr/>
          </p:nvSpPr>
          <p:spPr bwMode="auto">
            <a:xfrm>
              <a:off x="8100884" y="3284090"/>
              <a:ext cx="1096550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86" name="TextBox 57"/>
            <p:cNvSpPr>
              <a:spLocks noChangeArrowheads="1"/>
            </p:cNvSpPr>
            <p:nvPr/>
          </p:nvSpPr>
          <p:spPr bwMode="auto">
            <a:xfrm>
              <a:off x="4454906" y="2108391"/>
              <a:ext cx="1581301" cy="99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TextBox 58"/>
            <p:cNvSpPr>
              <a:spLocks noChangeArrowheads="1"/>
            </p:cNvSpPr>
            <p:nvPr/>
          </p:nvSpPr>
          <p:spPr bwMode="auto">
            <a:xfrm>
              <a:off x="4391617" y="1808274"/>
              <a:ext cx="1259639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加强技能培训</a:t>
              </a:r>
            </a:p>
          </p:txBody>
        </p:sp>
        <p:sp>
          <p:nvSpPr>
            <p:cNvPr id="88" name="TextBox 59"/>
            <p:cNvSpPr>
              <a:spLocks noChangeArrowheads="1"/>
            </p:cNvSpPr>
            <p:nvPr/>
          </p:nvSpPr>
          <p:spPr bwMode="auto">
            <a:xfrm>
              <a:off x="6187831" y="4156679"/>
              <a:ext cx="1581301" cy="99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TextBox 62"/>
            <p:cNvSpPr>
              <a:spLocks noChangeArrowheads="1"/>
            </p:cNvSpPr>
            <p:nvPr/>
          </p:nvSpPr>
          <p:spPr bwMode="auto">
            <a:xfrm>
              <a:off x="6101724" y="3848609"/>
              <a:ext cx="1363143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优化绩效考核</a:t>
              </a:r>
            </a:p>
          </p:txBody>
        </p:sp>
        <p:sp>
          <p:nvSpPr>
            <p:cNvPr id="90" name="TextBox 63"/>
            <p:cNvSpPr>
              <a:spLocks noChangeArrowheads="1"/>
            </p:cNvSpPr>
            <p:nvPr/>
          </p:nvSpPr>
          <p:spPr bwMode="auto">
            <a:xfrm>
              <a:off x="7796979" y="2108391"/>
              <a:ext cx="1581301" cy="995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TextBox 66"/>
            <p:cNvSpPr>
              <a:spLocks noChangeArrowheads="1"/>
            </p:cNvSpPr>
            <p:nvPr/>
          </p:nvSpPr>
          <p:spPr bwMode="auto">
            <a:xfrm>
              <a:off x="7749881" y="1808276"/>
              <a:ext cx="1183743" cy="27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加强团队合作</a:t>
              </a:r>
            </a:p>
          </p:txBody>
        </p:sp>
        <p:sp>
          <p:nvSpPr>
            <p:cNvPr id="92" name="TextBox 67"/>
            <p:cNvSpPr>
              <a:spLocks noChangeArrowheads="1"/>
            </p:cNvSpPr>
            <p:nvPr/>
          </p:nvSpPr>
          <p:spPr bwMode="auto">
            <a:xfrm>
              <a:off x="3149958" y="2133673"/>
              <a:ext cx="972506" cy="6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提升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效率</a:t>
              </a:r>
            </a:p>
          </p:txBody>
        </p:sp>
        <p:sp>
          <p:nvSpPr>
            <p:cNvPr id="93" name="TextBox 68"/>
            <p:cNvSpPr>
              <a:spLocks noChangeArrowheads="1"/>
            </p:cNvSpPr>
            <p:nvPr/>
          </p:nvSpPr>
          <p:spPr bwMode="auto">
            <a:xfrm>
              <a:off x="6576407" y="2134200"/>
              <a:ext cx="803214" cy="6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提升</a:t>
              </a:r>
            </a:p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合作</a:t>
              </a:r>
            </a:p>
          </p:txBody>
        </p:sp>
        <p:sp>
          <p:nvSpPr>
            <p:cNvPr id="94" name="TextBox 70"/>
            <p:cNvSpPr>
              <a:spLocks noChangeArrowheads="1"/>
            </p:cNvSpPr>
            <p:nvPr/>
          </p:nvSpPr>
          <p:spPr bwMode="auto">
            <a:xfrm>
              <a:off x="5078680" y="4182751"/>
              <a:ext cx="572577" cy="6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优化</a:t>
              </a:r>
            </a:p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流程</a:t>
              </a:r>
            </a:p>
          </p:txBody>
        </p:sp>
        <p:sp>
          <p:nvSpPr>
            <p:cNvPr id="95" name="TextBox 72"/>
            <p:cNvSpPr>
              <a:spLocks noChangeArrowheads="1"/>
            </p:cNvSpPr>
            <p:nvPr/>
          </p:nvSpPr>
          <p:spPr bwMode="auto">
            <a:xfrm>
              <a:off x="8363157" y="4182751"/>
              <a:ext cx="572577" cy="6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优化</a:t>
              </a:r>
            </a:p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000" kern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考核</a:t>
              </a:r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1319"/>
            <a:ext cx="10310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7200" dirty="0"/>
          </a:p>
        </p:txBody>
      </p:sp>
      <p:sp>
        <p:nvSpPr>
          <p:cNvPr id="4" name="矩形 3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6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34348" y="1559431"/>
            <a:ext cx="8944694" cy="4141049"/>
            <a:chOff x="607" y="1907"/>
            <a:chExt cx="17386" cy="8049"/>
          </a:xfrm>
        </p:grpSpPr>
        <p:sp>
          <p:nvSpPr>
            <p:cNvPr id="58" name="矩形 57"/>
            <p:cNvSpPr/>
            <p:nvPr/>
          </p:nvSpPr>
          <p:spPr>
            <a:xfrm>
              <a:off x="10895" y="1927"/>
              <a:ext cx="7098" cy="381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9" name="图片 58" descr="D:\图图图\346.jpg346"/>
            <p:cNvPicPr>
              <a:picLocks noChangeAspect="1"/>
            </p:cNvPicPr>
            <p:nvPr/>
          </p:nvPicPr>
          <p:blipFill rotWithShape="1">
            <a:blip r:embed="rId3"/>
            <a:srcRect b="60180"/>
            <a:stretch>
              <a:fillRect/>
            </a:stretch>
          </p:blipFill>
          <p:spPr>
            <a:xfrm>
              <a:off x="607" y="1907"/>
              <a:ext cx="9525" cy="3716"/>
            </a:xfrm>
            <a:prstGeom prst="rect">
              <a:avLst/>
            </a:prstGeom>
          </p:spPr>
        </p:pic>
        <p:grpSp>
          <p:nvGrpSpPr>
            <p:cNvPr id="60" name="组合 59"/>
            <p:cNvGrpSpPr/>
            <p:nvPr/>
          </p:nvGrpSpPr>
          <p:grpSpPr>
            <a:xfrm>
              <a:off x="13524" y="2135"/>
              <a:ext cx="1682" cy="1682"/>
              <a:chOff x="5294144" y="3200400"/>
              <a:chExt cx="1603714" cy="1603712"/>
            </a:xfrm>
          </p:grpSpPr>
          <p:sp>
            <p:nvSpPr>
              <p:cNvPr id="61" name="íšļîďé"/>
              <p:cNvSpPr/>
              <p:nvPr/>
            </p:nvSpPr>
            <p:spPr>
              <a:xfrm>
                <a:off x="5294144" y="3200400"/>
                <a:ext cx="1603714" cy="1603712"/>
              </a:xfrm>
              <a:prstGeom prst="ellipse">
                <a:avLst/>
              </a:prstGeom>
              <a:solidFill>
                <a:srgbClr val="3CB19B"/>
              </a:solidFill>
              <a:ln w="38100" cap="flat" cmpd="sng" algn="ctr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íšļîďé"/>
              <p:cNvSpPr/>
              <p:nvPr/>
            </p:nvSpPr>
            <p:spPr>
              <a:xfrm>
                <a:off x="5700545" y="3614509"/>
                <a:ext cx="790912" cy="775491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479" y="6498"/>
              <a:ext cx="5933" cy="29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1299" y="6498"/>
              <a:ext cx="5933" cy="297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点击此处输入文字点击此处输入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文字点击此处输入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ct val="130000"/>
                </a:lnSpc>
              </a:pPr>
              <a:endPara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5" name="文本框 38"/>
            <p:cNvSpPr txBox="1"/>
            <p:nvPr/>
          </p:nvSpPr>
          <p:spPr>
            <a:xfrm>
              <a:off x="11584" y="4256"/>
              <a:ext cx="5649" cy="1015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研究背景与意义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10134" y="6803"/>
              <a:ext cx="857" cy="223"/>
              <a:chOff x="2884423" y="3220778"/>
              <a:chExt cx="978209" cy="169399"/>
            </a:xfrm>
          </p:grpSpPr>
          <p:sp>
            <p:nvSpPr>
              <p:cNvPr id="67" name="BackShape"/>
              <p:cNvSpPr/>
              <p:nvPr/>
            </p:nvSpPr>
            <p:spPr>
              <a:xfrm>
                <a:off x="2884423" y="3220778"/>
                <a:ext cx="978209" cy="169399"/>
              </a:xfrm>
              <a:prstGeom prst="roundRect">
                <a:avLst>
                  <a:gd name="adj" fmla="val 50000"/>
                </a:avLst>
              </a:prstGeom>
              <a:solidFill>
                <a:srgbClr val="838C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4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ValueShape"/>
              <p:cNvSpPr/>
              <p:nvPr/>
            </p:nvSpPr>
            <p:spPr>
              <a:xfrm>
                <a:off x="2961078" y="3259731"/>
                <a:ext cx="412449" cy="10518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4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301" y="6836"/>
              <a:ext cx="857" cy="223"/>
              <a:chOff x="2884423" y="3220778"/>
              <a:chExt cx="978209" cy="169399"/>
            </a:xfrm>
          </p:grpSpPr>
          <p:sp>
            <p:nvSpPr>
              <p:cNvPr id="70" name="BackShape"/>
              <p:cNvSpPr/>
              <p:nvPr/>
            </p:nvSpPr>
            <p:spPr>
              <a:xfrm>
                <a:off x="2884423" y="3220778"/>
                <a:ext cx="978209" cy="169399"/>
              </a:xfrm>
              <a:prstGeom prst="roundRect">
                <a:avLst>
                  <a:gd name="adj" fmla="val 50000"/>
                </a:avLst>
              </a:prstGeom>
              <a:solidFill>
                <a:srgbClr val="3CB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4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ValueShape"/>
              <p:cNvSpPr/>
              <p:nvPr/>
            </p:nvSpPr>
            <p:spPr>
              <a:xfrm>
                <a:off x="2961078" y="3259731"/>
                <a:ext cx="412449" cy="10518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4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607" y="6141"/>
              <a:ext cx="17386" cy="381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9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1080045" y="322704"/>
            <a:ext cx="9721305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262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8036" y="2232121"/>
            <a:ext cx="10443439" cy="3118544"/>
            <a:chOff x="1829" y="3288"/>
            <a:chExt cx="13480" cy="4025"/>
          </a:xfrm>
        </p:grpSpPr>
        <p:grpSp>
          <p:nvGrpSpPr>
            <p:cNvPr id="43" name="组合 42"/>
            <p:cNvGrpSpPr/>
            <p:nvPr/>
          </p:nvGrpSpPr>
          <p:grpSpPr>
            <a:xfrm>
              <a:off x="2195" y="6249"/>
              <a:ext cx="3459" cy="1028"/>
              <a:chOff x="2304653" y="2592338"/>
              <a:chExt cx="2664296" cy="792088"/>
            </a:xfrm>
            <a:solidFill>
              <a:srgbClr val="3CB19B"/>
            </a:solidFill>
          </p:grpSpPr>
          <p:sp>
            <p:nvSpPr>
              <p:cNvPr id="44" name="五边形 43"/>
              <p:cNvSpPr/>
              <p:nvPr/>
            </p:nvSpPr>
            <p:spPr>
              <a:xfrm>
                <a:off x="2736701" y="2592338"/>
                <a:ext cx="2232248" cy="79208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燕尾形 44"/>
              <p:cNvSpPr/>
              <p:nvPr/>
            </p:nvSpPr>
            <p:spPr>
              <a:xfrm>
                <a:off x="2304653" y="2592338"/>
                <a:ext cx="936104" cy="792088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829" y="3288"/>
              <a:ext cx="712" cy="3099"/>
              <a:chOff x="1207682" y="2270853"/>
              <a:chExt cx="452277" cy="1967846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207682" y="2270853"/>
                <a:ext cx="452277" cy="1967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3CB1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-------------</a:t>
                </a:r>
              </a:p>
            </p:txBody>
          </p:sp>
          <p:sp>
            <p:nvSpPr>
              <p:cNvPr id="48" name="五角星 47"/>
              <p:cNvSpPr/>
              <p:nvPr/>
            </p:nvSpPr>
            <p:spPr>
              <a:xfrm>
                <a:off x="1351426" y="2270853"/>
                <a:ext cx="177468" cy="177468"/>
              </a:xfrm>
              <a:prstGeom prst="star5">
                <a:avLst/>
              </a:prstGeom>
              <a:solidFill>
                <a:srgbClr val="3CB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014" y="6475"/>
              <a:ext cx="2764" cy="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95" y="3487"/>
              <a:ext cx="2421" cy="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添加标题</a:t>
              </a:r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376" y="6249"/>
              <a:ext cx="3459" cy="1028"/>
              <a:chOff x="2304653" y="2592338"/>
              <a:chExt cx="2664296" cy="792088"/>
            </a:xfrm>
            <a:solidFill>
              <a:srgbClr val="3CB19B"/>
            </a:solidFill>
          </p:grpSpPr>
          <p:sp>
            <p:nvSpPr>
              <p:cNvPr id="52" name="五边形 51"/>
              <p:cNvSpPr/>
              <p:nvPr/>
            </p:nvSpPr>
            <p:spPr>
              <a:xfrm>
                <a:off x="2736701" y="2592338"/>
                <a:ext cx="2232248" cy="79208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燕尾形 52"/>
              <p:cNvSpPr/>
              <p:nvPr/>
            </p:nvSpPr>
            <p:spPr>
              <a:xfrm>
                <a:off x="2304653" y="2592338"/>
                <a:ext cx="936104" cy="792088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010" y="3288"/>
              <a:ext cx="712" cy="3099"/>
              <a:chOff x="1207682" y="2270853"/>
              <a:chExt cx="452277" cy="196784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207682" y="2270853"/>
                <a:ext cx="452277" cy="196784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3CB1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-------------</a:t>
                </a:r>
              </a:p>
            </p:txBody>
          </p:sp>
          <p:sp>
            <p:nvSpPr>
              <p:cNvPr id="56" name="五角星 55"/>
              <p:cNvSpPr/>
              <p:nvPr/>
            </p:nvSpPr>
            <p:spPr>
              <a:xfrm>
                <a:off x="1351426" y="2270853"/>
                <a:ext cx="177468" cy="177468"/>
              </a:xfrm>
              <a:prstGeom prst="star5">
                <a:avLst/>
              </a:prstGeom>
              <a:solidFill>
                <a:srgbClr val="3CB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195" y="6475"/>
              <a:ext cx="2764" cy="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70" y="3487"/>
              <a:ext cx="2421" cy="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添加标题</a:t>
              </a:r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552" y="6260"/>
              <a:ext cx="3459" cy="1028"/>
              <a:chOff x="2304653" y="2592338"/>
              <a:chExt cx="2664296" cy="792088"/>
            </a:xfrm>
            <a:solidFill>
              <a:srgbClr val="3CB19B"/>
            </a:solidFill>
          </p:grpSpPr>
          <p:sp>
            <p:nvSpPr>
              <p:cNvPr id="60" name="五边形 59"/>
              <p:cNvSpPr/>
              <p:nvPr/>
            </p:nvSpPr>
            <p:spPr>
              <a:xfrm>
                <a:off x="2736701" y="2592338"/>
                <a:ext cx="2232248" cy="79208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燕尾形 60"/>
              <p:cNvSpPr/>
              <p:nvPr/>
            </p:nvSpPr>
            <p:spPr>
              <a:xfrm>
                <a:off x="2304653" y="2592338"/>
                <a:ext cx="936104" cy="792088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8186" y="3300"/>
              <a:ext cx="712" cy="3099"/>
              <a:chOff x="1207682" y="2270853"/>
              <a:chExt cx="452277" cy="1967846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207682" y="2270853"/>
                <a:ext cx="452277" cy="196784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3CB1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-------------</a:t>
                </a:r>
              </a:p>
            </p:txBody>
          </p:sp>
          <p:sp>
            <p:nvSpPr>
              <p:cNvPr id="64" name="五角星 63"/>
              <p:cNvSpPr/>
              <p:nvPr/>
            </p:nvSpPr>
            <p:spPr>
              <a:xfrm>
                <a:off x="1340392" y="2270853"/>
                <a:ext cx="177468" cy="177468"/>
              </a:xfrm>
              <a:prstGeom prst="star5">
                <a:avLst/>
              </a:prstGeom>
              <a:solidFill>
                <a:srgbClr val="3CB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9370" y="6487"/>
              <a:ext cx="2764" cy="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732" y="3499"/>
              <a:ext cx="2421" cy="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添加标题</a:t>
              </a:r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1727" y="6285"/>
              <a:ext cx="3459" cy="1028"/>
              <a:chOff x="2304653" y="2592338"/>
              <a:chExt cx="2664296" cy="792088"/>
            </a:xfrm>
            <a:solidFill>
              <a:srgbClr val="3CB19B"/>
            </a:solidFill>
          </p:grpSpPr>
          <p:sp>
            <p:nvSpPr>
              <p:cNvPr id="68" name="五边形 67"/>
              <p:cNvSpPr/>
              <p:nvPr/>
            </p:nvSpPr>
            <p:spPr>
              <a:xfrm>
                <a:off x="2736701" y="2592338"/>
                <a:ext cx="2232248" cy="79208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燕尾形 68"/>
              <p:cNvSpPr/>
              <p:nvPr/>
            </p:nvSpPr>
            <p:spPr>
              <a:xfrm>
                <a:off x="2304653" y="2592338"/>
                <a:ext cx="936104" cy="792088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1361" y="3307"/>
              <a:ext cx="712" cy="3117"/>
              <a:chOff x="1207682" y="2259510"/>
              <a:chExt cx="452277" cy="1979189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207682" y="2270853"/>
                <a:ext cx="452277" cy="196784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3CB19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-------------</a:t>
                </a:r>
              </a:p>
            </p:txBody>
          </p:sp>
          <p:sp>
            <p:nvSpPr>
              <p:cNvPr id="72" name="五角星 71"/>
              <p:cNvSpPr/>
              <p:nvPr/>
            </p:nvSpPr>
            <p:spPr>
              <a:xfrm>
                <a:off x="1351426" y="2259510"/>
                <a:ext cx="177468" cy="177468"/>
              </a:xfrm>
              <a:prstGeom prst="star5">
                <a:avLst/>
              </a:prstGeom>
              <a:solidFill>
                <a:srgbClr val="3CB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2545" y="6512"/>
              <a:ext cx="2764" cy="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添加文字内容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907" y="3523"/>
              <a:ext cx="2421" cy="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添加标题</a:t>
              </a:r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endPara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  <a:endPara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添加文字内容</a:t>
              </a:r>
            </a:p>
            <a:p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: 空心 10"/>
          <p:cNvSpPr/>
          <p:nvPr/>
        </p:nvSpPr>
        <p:spPr>
          <a:xfrm>
            <a:off x="-2049780" y="1718310"/>
            <a:ext cx="5285740" cy="5354955"/>
          </a:xfrm>
          <a:prstGeom prst="donut">
            <a:avLst>
              <a:gd name="adj" fmla="val 9384"/>
            </a:avLst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rcRect l="-1309" t="2309" r="1309" b="14224"/>
          <a:stretch>
            <a:fillRect/>
          </a:stretch>
        </p:blipFill>
        <p:spPr>
          <a:xfrm>
            <a:off x="384810" y="1480820"/>
            <a:ext cx="3518535" cy="3518535"/>
          </a:xfrm>
          <a:prstGeom prst="ellipse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24611" y="20501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6761847" y="2432213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3000" dirty="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9142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64226" y="30643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添加文字内容添加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内容添加</a:t>
            </a: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文字内容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en-US" altLang="zh-CN" sz="10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黑体" panose="02010609060101010101" charset="-122"/>
                <a:ea typeface="黑体" panose="02010609060101010101" charset="-122"/>
              </a:rPr>
              <a:t>添加文字内容添加文字</a:t>
            </a:r>
            <a:r>
              <a:rPr lang="zh-CN" altLang="en-US" sz="1000" dirty="0" smtClean="0"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 sz="10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</a:t>
            </a:r>
            <a:r>
              <a:rPr lang="en-US" sz="7200" dirty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2</a:t>
            </a:r>
            <a:endParaRPr lang="en-US" sz="7200" dirty="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4367530" y="6687937"/>
            <a:ext cx="6751320" cy="381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0111467" y="1386840"/>
            <a:ext cx="3810" cy="597598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0073367" y="2570512"/>
            <a:ext cx="76200" cy="31508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461758" y="1972746"/>
            <a:ext cx="641808" cy="641808"/>
          </a:xfrm>
          <a:prstGeom prst="roundRect">
            <a:avLst/>
          </a:prstGeom>
          <a:solidFill>
            <a:srgbClr val="83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圆角矩形 5"/>
          <p:cNvSpPr/>
          <p:nvPr/>
        </p:nvSpPr>
        <p:spPr>
          <a:xfrm>
            <a:off x="602426" y="2095550"/>
            <a:ext cx="413078" cy="40502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圆角矩形 7"/>
          <p:cNvSpPr/>
          <p:nvPr/>
        </p:nvSpPr>
        <p:spPr>
          <a:xfrm>
            <a:off x="1668144" y="1972746"/>
            <a:ext cx="641808" cy="641808"/>
          </a:xfrm>
          <a:prstGeom prst="round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圆角矩形 8"/>
          <p:cNvSpPr/>
          <p:nvPr/>
        </p:nvSpPr>
        <p:spPr>
          <a:xfrm>
            <a:off x="1808812" y="2107638"/>
            <a:ext cx="413078" cy="380847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10"/>
          <p:cNvSpPr/>
          <p:nvPr/>
        </p:nvSpPr>
        <p:spPr>
          <a:xfrm>
            <a:off x="2874529" y="1972746"/>
            <a:ext cx="641808" cy="641808"/>
          </a:xfrm>
          <a:prstGeom prst="roundRect">
            <a:avLst/>
          </a:prstGeom>
          <a:solidFill>
            <a:srgbClr val="838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圆角矩形 11"/>
          <p:cNvSpPr/>
          <p:nvPr/>
        </p:nvSpPr>
        <p:spPr>
          <a:xfrm>
            <a:off x="3015197" y="2091811"/>
            <a:ext cx="413078" cy="412502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圆角矩形 13"/>
          <p:cNvSpPr/>
          <p:nvPr/>
        </p:nvSpPr>
        <p:spPr>
          <a:xfrm>
            <a:off x="4080916" y="1972746"/>
            <a:ext cx="641808" cy="641808"/>
          </a:xfrm>
          <a:prstGeom prst="round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圆角矩形 14"/>
          <p:cNvSpPr/>
          <p:nvPr/>
        </p:nvSpPr>
        <p:spPr>
          <a:xfrm>
            <a:off x="4221584" y="2099515"/>
            <a:ext cx="413078" cy="39709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78008" y="3549133"/>
            <a:ext cx="5274377" cy="1050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8008" y="4959977"/>
            <a:ext cx="5274377" cy="1050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点击此处输入文字点击此处输入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文字点击此处输入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78008" y="2899686"/>
            <a:ext cx="2431157" cy="5219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6388703" y="2888124"/>
            <a:ext cx="4690486" cy="2645728"/>
            <a:chOff x="7461853" y="2383299"/>
            <a:chExt cx="4690486" cy="2645728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853" y="2383299"/>
              <a:ext cx="4690486" cy="2645728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1" t="2070" r="13523" b="4086"/>
            <a:stretch>
              <a:fillRect/>
            </a:stretch>
          </p:blipFill>
          <p:spPr>
            <a:xfrm>
              <a:off x="8209313" y="2566694"/>
              <a:ext cx="3165824" cy="204661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www.2ppt.com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Microsoft Office PowerPoint</Application>
  <PresentationFormat>自定义</PresentationFormat>
  <Paragraphs>318</Paragraphs>
  <Slides>21</Slides>
  <Notes>21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阿里巴巴普惠体 R</vt:lpstr>
      <vt:lpstr>腾祥铭宋简-W8</vt:lpstr>
      <vt:lpstr>Arial</vt:lpstr>
      <vt:lpstr>Times New Roman</vt:lpstr>
      <vt:lpstr>思源黑体 CN Normal</vt:lpstr>
      <vt:lpstr>Open Sans</vt:lpstr>
      <vt:lpstr>宋体</vt:lpstr>
      <vt:lpstr>Wingdings</vt:lpstr>
      <vt:lpstr>Impact</vt:lpstr>
      <vt:lpstr>微软雅黑</vt:lpstr>
      <vt:lpstr>锐字锐线梦想黑简1.0</vt:lpstr>
      <vt:lpstr>思源黑体 CN Heavy</vt:lpstr>
      <vt:lpstr>黑体</vt:lpstr>
      <vt:lpstr>Calibri</vt:lpstr>
      <vt:lpstr>Helvetica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2016-01-27T00:56:00Z</dcterms:created>
  <dcterms:modified xsi:type="dcterms:W3CDTF">2023-01-10T11:58:09Z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E221A62E16364636B099E370FB225D19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