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49" r:id="rId3"/>
    <p:sldId id="443" r:id="rId4"/>
    <p:sldId id="455" r:id="rId5"/>
    <p:sldId id="457" r:id="rId6"/>
    <p:sldId id="458" r:id="rId7"/>
    <p:sldId id="459" r:id="rId8"/>
    <p:sldId id="460" r:id="rId9"/>
    <p:sldId id="437" r:id="rId10"/>
    <p:sldId id="452" r:id="rId11"/>
    <p:sldId id="461" r:id="rId12"/>
    <p:sldId id="439" r:id="rId13"/>
    <p:sldId id="426" r:id="rId14"/>
    <p:sldId id="453" r:id="rId15"/>
    <p:sldId id="312" r:id="rId16"/>
    <p:sldId id="451" r:id="rId17"/>
    <p:sldId id="435" r:id="rId18"/>
    <p:sldId id="464" r:id="rId19"/>
    <p:sldId id="436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9753" autoAdjust="0"/>
  </p:normalViewPr>
  <p:slideViewPr>
    <p:cSldViewPr>
      <p:cViewPr>
        <p:scale>
          <a:sx n="100" d="100"/>
          <a:sy n="100" d="100"/>
        </p:scale>
        <p:origin x="-192" y="-258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AC5DC0-A8CB-4CA9-985A-DCE3510545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EF9EAF53-AAFC-4FC3-9A8B-B7403EA6161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53C0E1-22DD-4A2F-807B-BDEB75BC54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099F08C-A9DF-4FF8-B045-09CFCE9BF63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797DB12-C8DD-44F5-8CDC-59E97E3FBC7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A571BA0-2BAD-45C9-BB67-83E56181B4B6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9F08C-A9DF-4FF8-B045-09CFCE9BF6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D5DAE9B-0920-4205-B75D-C0693F33573C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03B0E16-5679-4A6F-8472-D74E956C55A2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C40C73A-08A6-4494-A3DC-50A3ECB3160C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85BB125-2369-4B4B-B939-B683884883DB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D0709E7-188E-4B7F-BCA0-1A254A377F99}" type="slidenum">
              <a:rPr lang="zh-CN" altLang="en-US">
                <a:ea typeface="宋体" panose="02010600030101010101" pitchFamily="2" charset="-122"/>
              </a:rPr>
              <a:t>19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58ACCB-05AB-4E6C-86D8-7147393B80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C766E2D-A088-4543-A632-8EA83B9AC7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1754-4A1D-4A17-A947-B426509E9C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2968-21AE-4F7A-9DF0-348971FD0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file:///E:\&#20154;&#25945;&#26032;&#29256;3&#19978;\unit6\Lesson32%20&#25945;&#23398;&#35838;&#20214;\&#21477;2_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2%20&#25945;&#23398;&#35838;&#20214;\&#21477;1_128k.mp3" TargetMode="External"/><Relationship Id="rId1" Type="http://schemas.microsoft.com/office/2007/relationships/media" Target="file:///E:\&#20154;&#25945;&#26032;&#29256;3&#19978;\unit6\Lesson32%20&#25945;&#23398;&#35838;&#20214;\&#21477;1_128k.mp3" TargetMode="External"/><Relationship Id="rId6" Type="http://schemas.openxmlformats.org/officeDocument/2006/relationships/audio" Target="file:///E:\&#20154;&#25945;&#26032;&#29256;3&#19978;\unit6\Lesson32%20&#25945;&#23398;&#35838;&#20214;\&#21477;3_128k.mp3" TargetMode="External"/><Relationship Id="rId5" Type="http://schemas.microsoft.com/office/2007/relationships/media" Target="file:///E:\&#20154;&#25945;&#26032;&#29256;3&#19978;\unit6\Lesson32%20&#25945;&#23398;&#35838;&#20214;\&#21477;3_128k.mp3" TargetMode="External"/><Relationship Id="rId10" Type="http://schemas.openxmlformats.org/officeDocument/2006/relationships/image" Target="../media/image4.png"/><Relationship Id="rId4" Type="http://schemas.openxmlformats.org/officeDocument/2006/relationships/audio" Target="file:///E:\&#20154;&#25945;&#26032;&#29256;3&#19978;\unit6\Lesson32%20&#25945;&#23398;&#35838;&#20214;\&#21477;2_128k.mp3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esson32__Let&#8217;s__sing&#35838;&#25991;&#21160;&#30011;.sw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2%20&#25945;&#23398;&#35838;&#20214;\Lesson31Let&#8217;schant&#35838;&#25991;&#24405;&#38899;.MP3" TargetMode="External"/><Relationship Id="rId1" Type="http://schemas.microsoft.com/office/2007/relationships/media" Target="file:///E:\&#20154;&#25945;&#26032;&#29256;3&#19978;\unit6\Lesson32%20&#25945;&#23398;&#35838;&#20214;\Lesson31Let&#8217;schant&#35838;&#25991;&#24405;&#3889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file:///E:\&#20154;&#25945;&#26032;&#29256;3&#19978;\unit6\Lesson32%20&#25945;&#23398;&#35838;&#20214;\cake_128k.mp3" TargetMode="External"/><Relationship Id="rId1" Type="http://schemas.microsoft.com/office/2007/relationships/media" Target="file:///E:\&#20154;&#25945;&#26032;&#29256;3&#19978;\unit6\Lesson32%20&#25945;&#23398;&#35838;&#20214;\cake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8;\unit6\Lesson32%20&#25945;&#23398;&#35838;&#20214;\egg_128k.mp3" TargetMode="External"/><Relationship Id="rId1" Type="http://schemas.microsoft.com/office/2007/relationships/media" Target="file:///E:\&#20154;&#25945;&#26032;&#29256;3&#19978;\unit6\Lesson32%20&#25945;&#23398;&#35838;&#20214;\egg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nit6\Lesson32%20&#25945;&#23398;&#35838;&#20214;\orange_128k.mp3" TargetMode="External"/><Relationship Id="rId1" Type="http://schemas.microsoft.com/office/2007/relationships/media" Target="file:///E:\&#20154;&#25945;&#26032;&#29256;3&#19978;\unit6\Lesson32%20&#25945;&#23398;&#35838;&#20214;\orange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nit6\Lesson32%20&#25945;&#23398;&#35838;&#20214;\Lesson32Justtalk&#35838;&#25991;&#24405;&#38899;.MP3" TargetMode="External"/><Relationship Id="rId1" Type="http://schemas.microsoft.com/office/2007/relationships/media" Target="file:///E:\&#20154;&#25945;&#26032;&#29256;3&#19978;\unit6\Lesson32%20&#25945;&#23398;&#35838;&#20214;\Lesson32Justtalk&#35838;&#25991;&#24405;&#388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564904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979712" y="1268760"/>
            <a:ext cx="5328592" cy="72008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8522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pictrue\人物和漫画\215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224213"/>
            <a:ext cx="18002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D:\pictrue\人物和漫画\141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771775"/>
            <a:ext cx="2063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9"/>
          <p:cNvGrpSpPr/>
          <p:nvPr/>
        </p:nvGrpSpPr>
        <p:grpSpPr bwMode="auto">
          <a:xfrm>
            <a:off x="896938" y="1412875"/>
            <a:ext cx="3314700" cy="1077913"/>
            <a:chOff x="294" y="1207"/>
            <a:chExt cx="1272" cy="590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94" y="1207"/>
              <a:ext cx="1272" cy="590"/>
            </a:xfrm>
            <a:prstGeom prst="wedgeRoundRectCallout">
              <a:avLst>
                <a:gd name="adj1" fmla="val -404"/>
                <a:gd name="adj2" fmla="val 8260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17" y="1207"/>
              <a:ext cx="1222" cy="5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Here’s </a:t>
              </a:r>
              <a:r>
                <a:rPr lang="en-US" altLang="zh-CN" sz="3200" kern="0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3200" kern="0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letter</a:t>
              </a: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for you.</a:t>
              </a:r>
            </a:p>
          </p:txBody>
        </p:sp>
      </p:grpSp>
      <p:grpSp>
        <p:nvGrpSpPr>
          <p:cNvPr id="15" name="Group 20"/>
          <p:cNvGrpSpPr/>
          <p:nvPr/>
        </p:nvGrpSpPr>
        <p:grpSpPr bwMode="auto">
          <a:xfrm>
            <a:off x="5961063" y="2143125"/>
            <a:ext cx="2301875" cy="866775"/>
            <a:chOff x="5012" y="524"/>
            <a:chExt cx="1239" cy="772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5012" y="524"/>
              <a:ext cx="1227" cy="772"/>
            </a:xfrm>
            <a:prstGeom prst="wedgeRoundRectCallout">
              <a:avLst>
                <a:gd name="adj1" fmla="val -41784"/>
                <a:gd name="adj2" fmla="val 8455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023" y="663"/>
              <a:ext cx="1228" cy="5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Thank you!</a:t>
              </a:r>
            </a:p>
          </p:txBody>
        </p:sp>
      </p:grpSp>
      <p:pic>
        <p:nvPicPr>
          <p:cNvPr id="31750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18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2" name="标题 1"/>
          <p:cNvSpPr txBox="1"/>
          <p:nvPr/>
        </p:nvSpPr>
        <p:spPr bwMode="auto">
          <a:xfrm>
            <a:off x="3492500" y="427038"/>
            <a:ext cx="3214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8375" y="3090863"/>
            <a:ext cx="46704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组合 7"/>
          <p:cNvGrpSpPr/>
          <p:nvPr/>
        </p:nvGrpSpPr>
        <p:grpSpPr bwMode="auto">
          <a:xfrm>
            <a:off x="592138" y="1266825"/>
            <a:ext cx="4249737" cy="1701800"/>
            <a:chOff x="179511" y="827237"/>
            <a:chExt cx="4321051" cy="1815945"/>
          </a:xfrm>
        </p:grpSpPr>
        <p:sp>
          <p:nvSpPr>
            <p:cNvPr id="4" name="云形标注 3"/>
            <p:cNvSpPr/>
            <p:nvPr/>
          </p:nvSpPr>
          <p:spPr>
            <a:xfrm>
              <a:off x="179511" y="827237"/>
              <a:ext cx="4321051" cy="1815945"/>
            </a:xfrm>
            <a:prstGeom prst="cloudCallout">
              <a:avLst>
                <a:gd name="adj1" fmla="val 10262"/>
                <a:gd name="adj2" fmla="val 6968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591116" y="1191443"/>
              <a:ext cx="3457487" cy="107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Here’s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a present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for you.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875213" y="2413000"/>
            <a:ext cx="3286125" cy="1357313"/>
            <a:chOff x="5148064" y="1601105"/>
            <a:chExt cx="3286148" cy="1357322"/>
          </a:xfrm>
        </p:grpSpPr>
        <p:sp>
          <p:nvSpPr>
            <p:cNvPr id="7" name="云形标注 6"/>
            <p:cNvSpPr/>
            <p:nvPr/>
          </p:nvSpPr>
          <p:spPr>
            <a:xfrm>
              <a:off x="5148064" y="1601105"/>
              <a:ext cx="3286148" cy="1357322"/>
            </a:xfrm>
            <a:prstGeom prst="cloudCallout">
              <a:avLst>
                <a:gd name="adj1" fmla="val -35509"/>
                <a:gd name="adj2" fmla="val 79986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9"/>
            <p:cNvSpPr>
              <a:spLocks noChangeArrowheads="1"/>
            </p:cNvSpPr>
            <p:nvPr/>
          </p:nvSpPr>
          <p:spPr bwMode="auto">
            <a:xfrm>
              <a:off x="5686230" y="2009096"/>
              <a:ext cx="2209815" cy="58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Thank you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!</a:t>
              </a:r>
              <a:endParaRPr lang="zh-CN" altLang="en-US" dirty="0" smtClean="0"/>
            </a:p>
          </p:txBody>
        </p:sp>
      </p:grpSp>
      <p:pic>
        <p:nvPicPr>
          <p:cNvPr id="3277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3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5" name="标题 1"/>
          <p:cNvSpPr txBox="1"/>
          <p:nvPr/>
        </p:nvSpPr>
        <p:spPr bwMode="auto">
          <a:xfrm>
            <a:off x="3492500" y="427038"/>
            <a:ext cx="3214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3617" y="3429000"/>
            <a:ext cx="2286016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2641" y="3429000"/>
            <a:ext cx="230028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组合 10"/>
          <p:cNvGrpSpPr/>
          <p:nvPr/>
        </p:nvGrpSpPr>
        <p:grpSpPr bwMode="auto">
          <a:xfrm>
            <a:off x="5148263" y="1601788"/>
            <a:ext cx="3286125" cy="1357312"/>
            <a:chOff x="5148064" y="1601105"/>
            <a:chExt cx="3286148" cy="1357322"/>
          </a:xfrm>
        </p:grpSpPr>
        <p:sp>
          <p:nvSpPr>
            <p:cNvPr id="6" name="云形标注 5"/>
            <p:cNvSpPr/>
            <p:nvPr/>
          </p:nvSpPr>
          <p:spPr>
            <a:xfrm>
              <a:off x="5148064" y="1601105"/>
              <a:ext cx="3286148" cy="1357322"/>
            </a:xfrm>
            <a:prstGeom prst="cloudCallout">
              <a:avLst>
                <a:gd name="adj1" fmla="val 4757"/>
                <a:gd name="adj2" fmla="val 9029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4" name="矩形 9"/>
            <p:cNvSpPr>
              <a:spLocks noChangeArrowheads="1"/>
            </p:cNvSpPr>
            <p:nvPr/>
          </p:nvSpPr>
          <p:spPr bwMode="auto">
            <a:xfrm>
              <a:off x="5685707" y="2008644"/>
              <a:ext cx="22108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Thank you!</a:t>
              </a:r>
              <a:endParaRPr lang="zh-CN" altLang="en-US"/>
            </a:p>
          </p:txBody>
        </p:sp>
      </p:grpSp>
      <p:pic>
        <p:nvPicPr>
          <p:cNvPr id="3379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13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9" name="标题 1"/>
          <p:cNvSpPr txBox="1"/>
          <p:nvPr/>
        </p:nvSpPr>
        <p:spPr bwMode="auto">
          <a:xfrm>
            <a:off x="3492500" y="427038"/>
            <a:ext cx="3214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800" name="组合 7"/>
          <p:cNvGrpSpPr/>
          <p:nvPr/>
        </p:nvGrpSpPr>
        <p:grpSpPr bwMode="auto">
          <a:xfrm>
            <a:off x="592138" y="1266825"/>
            <a:ext cx="4249737" cy="1701800"/>
            <a:chOff x="179511" y="827237"/>
            <a:chExt cx="4321051" cy="1815945"/>
          </a:xfrm>
        </p:grpSpPr>
        <p:sp>
          <p:nvSpPr>
            <p:cNvPr id="14" name="云形标注 13"/>
            <p:cNvSpPr/>
            <p:nvPr/>
          </p:nvSpPr>
          <p:spPr>
            <a:xfrm>
              <a:off x="179511" y="827237"/>
              <a:ext cx="4321051" cy="1815945"/>
            </a:xfrm>
            <a:prstGeom prst="cloudCallout">
              <a:avLst>
                <a:gd name="adj1" fmla="val 10262"/>
                <a:gd name="adj2" fmla="val 6968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6"/>
            <p:cNvSpPr>
              <a:spLocks noChangeArrowheads="1"/>
            </p:cNvSpPr>
            <p:nvPr/>
          </p:nvSpPr>
          <p:spPr bwMode="auto">
            <a:xfrm>
              <a:off x="581431" y="1191443"/>
              <a:ext cx="3560792" cy="1150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Here’s</a:t>
              </a:r>
              <a:r>
                <a:rPr lang="en-US" altLang="zh-CN" sz="3200" dirty="0" smtClean="0">
                  <a:solidFill>
                    <a:srgbClr val="1F1F2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smtClean="0">
                  <a:solidFill>
                    <a:srgbClr val="0000FF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a book 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for you.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27275" y="1033463"/>
            <a:ext cx="4638675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93775" y="1038225"/>
            <a:ext cx="3001963" cy="922338"/>
          </a:xfrm>
          <a:prstGeom prst="wedgeRoundRectCallout">
            <a:avLst>
              <a:gd name="adj1" fmla="val 34036"/>
              <a:gd name="adj2" fmla="val 7689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Kate! Here’s a cake for you!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341938" y="1243013"/>
            <a:ext cx="2686050" cy="625475"/>
          </a:xfrm>
          <a:prstGeom prst="wedgeRoundRectCallout">
            <a:avLst>
              <a:gd name="adj1" fmla="val -45717"/>
              <a:gd name="adj2" fmla="val 8906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thank you!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360738" y="5106988"/>
            <a:ext cx="2952750" cy="646112"/>
            <a:chOff x="3360738" y="5085184"/>
            <a:chExt cx="2952327" cy="645765"/>
          </a:xfrm>
        </p:grpSpPr>
        <p:sp>
          <p:nvSpPr>
            <p:cNvPr id="11" name="圆角矩形标注 10"/>
            <p:cNvSpPr/>
            <p:nvPr/>
          </p:nvSpPr>
          <p:spPr>
            <a:xfrm>
              <a:off x="3360738" y="5085184"/>
              <a:ext cx="2952327" cy="645765"/>
            </a:xfrm>
            <a:prstGeom prst="wedgeRoundRectCallout">
              <a:avLst>
                <a:gd name="adj1" fmla="val -32816"/>
                <a:gd name="adj2" fmla="val -900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Happy birthday!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3360738" y="5085184"/>
              <a:ext cx="2952327" cy="645765"/>
            </a:xfrm>
            <a:prstGeom prst="wedgeRoundRectCallout">
              <a:avLst>
                <a:gd name="adj1" fmla="val 25887"/>
                <a:gd name="adj2" fmla="val -8836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Happy birthday!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2731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131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51958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843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844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3586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2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35859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8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9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3585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58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853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40212" y="1026328"/>
            <a:ext cx="1950392" cy="198535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688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688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688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kumimoji="1" lang="zh-CN" altLang="en-US" sz="320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8672" y="1015040"/>
            <a:ext cx="6677595" cy="495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5" y="4818063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0812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156325" y="465455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orange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5213" y="17430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3" y="1125538"/>
            <a:ext cx="734377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1520825" y="1795463"/>
            <a:ext cx="645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本课学习的食物类的单词有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1792288" y="4664075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cake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945" name="Text Box 2"/>
          <p:cNvSpPr txBox="1">
            <a:spLocks noChangeArrowheads="1"/>
          </p:cNvSpPr>
          <p:nvPr/>
        </p:nvSpPr>
        <p:spPr bwMode="auto">
          <a:xfrm>
            <a:off x="4356100" y="4654550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egg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82725" y="2757488"/>
            <a:ext cx="1936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4013" y="2798763"/>
            <a:ext cx="12255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6638" y="2657475"/>
            <a:ext cx="155416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6116638" y="4667250"/>
            <a:ext cx="15859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611313" y="4689475"/>
            <a:ext cx="1490662" cy="60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157663" y="4689475"/>
            <a:ext cx="13112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1150" y="18462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66813" y="1125538"/>
            <a:ext cx="6840537" cy="47513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8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036763" y="1898650"/>
            <a:ext cx="645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送别人礼物时，应说：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2178050" y="2771775"/>
            <a:ext cx="3435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Here’s … for you.</a:t>
            </a:r>
            <a:endParaRPr kumimoji="1"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969" name="Text Box 2"/>
          <p:cNvSpPr txBox="1">
            <a:spLocks noChangeArrowheads="1"/>
          </p:cNvSpPr>
          <p:nvPr/>
        </p:nvSpPr>
        <p:spPr bwMode="auto">
          <a:xfrm>
            <a:off x="2179638" y="4548188"/>
            <a:ext cx="3235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Happy birthday!</a:t>
            </a:r>
            <a:endParaRPr kumimoji="1"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1150" y="364490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矩形 8"/>
          <p:cNvSpPr>
            <a:spLocks noChangeArrowheads="1"/>
          </p:cNvSpPr>
          <p:nvPr/>
        </p:nvSpPr>
        <p:spPr bwMode="auto">
          <a:xfrm>
            <a:off x="2036763" y="3697288"/>
            <a:ext cx="645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祝福别人生日快乐时，应说：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544016" y="567013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1764137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学唱本课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sing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部分的英文歌曲，并唱给你的父母听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3923928" y="2813474"/>
            <a:ext cx="263525" cy="2555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913063" y="4104112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216275" y="4104112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53867" y="4742287"/>
            <a:ext cx="261937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009454" y="4742287"/>
            <a:ext cx="265113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34879" y="4742287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5138" y="1430762"/>
            <a:ext cx="8177212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57575" y="342900"/>
            <a:ext cx="2330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38125" y="1165225"/>
            <a:ext cx="2690813" cy="1346200"/>
          </a:xfrm>
          <a:prstGeom prst="wedgeRoundRectCallout">
            <a:avLst>
              <a:gd name="adj1" fmla="val 36998"/>
              <a:gd name="adj2" fmla="val 735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hot dogs.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109913" y="1168400"/>
            <a:ext cx="2951162" cy="1346200"/>
          </a:xfrm>
          <a:prstGeom prst="wedgeRoundRectCallout">
            <a:avLst>
              <a:gd name="adj1" fmla="val 5973"/>
              <a:gd name="adj2" fmla="val 7597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hamburgers.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238875" y="1165225"/>
            <a:ext cx="2663825" cy="1346200"/>
          </a:xfrm>
          <a:prstGeom prst="wedgeRoundRectCallout">
            <a:avLst>
              <a:gd name="adj1" fmla="val -32214"/>
              <a:gd name="adj2" fmla="val 695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Coke.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946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5"/>
          <p:cNvSpPr txBox="1">
            <a:spLocks noChangeArrowheads="1"/>
          </p:cNvSpPr>
          <p:nvPr/>
        </p:nvSpPr>
        <p:spPr bwMode="auto">
          <a:xfrm>
            <a:off x="125888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esson31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895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58975" y="2997200"/>
            <a:ext cx="521176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5888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32138" y="406400"/>
            <a:ext cx="30051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Match and say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3" y="1900238"/>
            <a:ext cx="25765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41738" y="2116138"/>
            <a:ext cx="27257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8500" y="1738313"/>
            <a:ext cx="16557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组合 2"/>
          <p:cNvGrpSpPr/>
          <p:nvPr/>
        </p:nvGrpSpPr>
        <p:grpSpPr bwMode="auto">
          <a:xfrm>
            <a:off x="900113" y="4881563"/>
            <a:ext cx="1354137" cy="708025"/>
            <a:chOff x="899592" y="4653136"/>
            <a:chExt cx="1354939" cy="707886"/>
          </a:xfrm>
        </p:grpSpPr>
        <p:sp>
          <p:nvSpPr>
            <p:cNvPr id="2" name="圆角矩形 1"/>
            <p:cNvSpPr/>
            <p:nvPr/>
          </p:nvSpPr>
          <p:spPr>
            <a:xfrm>
              <a:off x="899592" y="4653136"/>
              <a:ext cx="1354939" cy="7078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899592" y="4653136"/>
              <a:ext cx="132158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0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Coke</a:t>
              </a:r>
              <a:endParaRPr lang="zh-CN" alt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0489" name="组合 3"/>
          <p:cNvGrpSpPr/>
          <p:nvPr/>
        </p:nvGrpSpPr>
        <p:grpSpPr bwMode="auto">
          <a:xfrm>
            <a:off x="2890838" y="4881563"/>
            <a:ext cx="2760662" cy="708025"/>
            <a:chOff x="2891336" y="4653136"/>
            <a:chExt cx="2760692" cy="707886"/>
          </a:xfrm>
        </p:grpSpPr>
        <p:sp>
          <p:nvSpPr>
            <p:cNvPr id="15" name="圆角矩形 14"/>
            <p:cNvSpPr/>
            <p:nvPr/>
          </p:nvSpPr>
          <p:spPr>
            <a:xfrm>
              <a:off x="2902448" y="4653136"/>
              <a:ext cx="2727355" cy="7078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2891336" y="4653136"/>
              <a:ext cx="27606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0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hamburger</a:t>
              </a:r>
              <a:endParaRPr lang="zh-CN" alt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0490" name="组合 4"/>
          <p:cNvGrpSpPr/>
          <p:nvPr/>
        </p:nvGrpSpPr>
        <p:grpSpPr bwMode="auto">
          <a:xfrm>
            <a:off x="6288088" y="4881563"/>
            <a:ext cx="1990725" cy="708025"/>
            <a:chOff x="6288833" y="4653136"/>
            <a:chExt cx="1989647" cy="707886"/>
          </a:xfrm>
        </p:grpSpPr>
        <p:sp>
          <p:nvSpPr>
            <p:cNvPr id="16" name="圆角矩形 15"/>
            <p:cNvSpPr/>
            <p:nvPr/>
          </p:nvSpPr>
          <p:spPr>
            <a:xfrm>
              <a:off x="6303112" y="4653136"/>
              <a:ext cx="1975368" cy="7078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6288833" y="4653136"/>
              <a:ext cx="198964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0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hot dog</a:t>
              </a:r>
              <a:endParaRPr lang="zh-CN" alt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cxnSp>
        <p:nvCxnSpPr>
          <p:cNvPr id="7" name="直接连接符 6"/>
          <p:cNvCxnSpPr>
            <a:endCxn id="15" idx="0"/>
          </p:cNvCxnSpPr>
          <p:nvPr/>
        </p:nvCxnSpPr>
        <p:spPr>
          <a:xfrm>
            <a:off x="1949450" y="3665538"/>
            <a:ext cx="2316163" cy="1216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13" idx="0"/>
          </p:cNvCxnSpPr>
          <p:nvPr/>
        </p:nvCxnSpPr>
        <p:spPr>
          <a:xfrm>
            <a:off x="5146675" y="3573463"/>
            <a:ext cx="2136775" cy="13081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571625" y="3867150"/>
            <a:ext cx="6096000" cy="9921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563938" y="1196975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…</a:t>
            </a:r>
            <a:endParaRPr lang="zh-CN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7763" y="1844675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19225" y="4152900"/>
            <a:ext cx="164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cake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pic>
        <p:nvPicPr>
          <p:cNvPr id="2" name="cak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4227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824413" y="1844675"/>
            <a:ext cx="3133725" cy="1962150"/>
            <a:chOff x="4824028" y="1780950"/>
            <a:chExt cx="3133560" cy="1962569"/>
          </a:xfrm>
        </p:grpSpPr>
        <p:pic>
          <p:nvPicPr>
            <p:cNvPr id="22539" name="图片 1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24028" y="1780950"/>
              <a:ext cx="2305468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图片 1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652120" y="1943319"/>
              <a:ext cx="2305468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51450" y="4152900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cake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54075" y="4152900"/>
            <a:ext cx="538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39900" y="4160838"/>
            <a:ext cx="129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egg</a:t>
            </a:r>
            <a:endParaRPr lang="zh-CN" altLang="en-US" sz="3200">
              <a:solidFill>
                <a:srgbClr val="0000FF"/>
              </a:solidFill>
            </a:endParaRPr>
          </a:p>
        </p:txBody>
      </p:sp>
      <p:pic>
        <p:nvPicPr>
          <p:cNvPr id="2355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1557338"/>
            <a:ext cx="1924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g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4910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003800" y="1787525"/>
            <a:ext cx="2736850" cy="2078038"/>
            <a:chOff x="4931891" y="2041139"/>
            <a:chExt cx="2736304" cy="2079354"/>
          </a:xfrm>
        </p:grpSpPr>
        <p:pic>
          <p:nvPicPr>
            <p:cNvPr id="23563" name="图片 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31891" y="2041139"/>
              <a:ext cx="1656035" cy="198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012160" y="2132856"/>
              <a:ext cx="1656035" cy="198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508625" y="4160838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egg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35025" y="4170363"/>
            <a:ext cx="90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27150" y="4338638"/>
            <a:ext cx="2346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orange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pic>
        <p:nvPicPr>
          <p:cNvPr id="24582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1700213"/>
            <a:ext cx="2282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rang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602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080000" y="1846263"/>
            <a:ext cx="2879725" cy="2232025"/>
            <a:chOff x="4991716" y="1957638"/>
            <a:chExt cx="2880320" cy="2231944"/>
          </a:xfrm>
        </p:grpSpPr>
        <p:pic>
          <p:nvPicPr>
            <p:cNvPr id="24587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91716" y="1957638"/>
              <a:ext cx="2016224" cy="205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855812" y="2132856"/>
              <a:ext cx="2016224" cy="205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30800" y="4330700"/>
            <a:ext cx="26812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orange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3075" y="4338638"/>
            <a:ext cx="901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5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022725" y="1241425"/>
            <a:ext cx="1809750" cy="747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83275" y="3500438"/>
            <a:ext cx="164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cake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534025" y="4724400"/>
            <a:ext cx="234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orange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79563" y="4724400"/>
            <a:ext cx="129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egg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04900" y="2276475"/>
            <a:ext cx="3662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hamburger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46225" y="3500438"/>
            <a:ext cx="1719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Coke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95913" y="2276475"/>
            <a:ext cx="2620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 dog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98675" y="12017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3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135063"/>
            <a:ext cx="3898900" cy="749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9788" y="4171950"/>
            <a:ext cx="1568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4221163"/>
            <a:ext cx="1655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94138" y="1962150"/>
            <a:ext cx="18176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85825" y="2371725"/>
            <a:ext cx="20685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17875" y="4505325"/>
            <a:ext cx="21907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78613" y="2170113"/>
            <a:ext cx="133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1100" y="1700808"/>
            <a:ext cx="426243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360738" y="530027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0388" y="1035646"/>
            <a:ext cx="804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Listen! What are they talking about?  </a:t>
            </a:r>
            <a:endParaRPr lang="zh-CN" altLang="en-US" sz="2400" dirty="0"/>
          </a:p>
        </p:txBody>
      </p:sp>
      <p:pic>
        <p:nvPicPr>
          <p:cNvPr id="2" name="Lesson32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134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全屏显示(4:3)</PresentationFormat>
  <Paragraphs>106</Paragraphs>
  <Slides>19</Slides>
  <Notes>8</Notes>
  <HiddenSlides>0</HiddenSlides>
  <MMClips>8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9EB722AF6A384CC78B45EAB033C6FBF9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