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341" r:id="rId3"/>
    <p:sldId id="348" r:id="rId4"/>
    <p:sldId id="337" r:id="rId5"/>
    <p:sldId id="320" r:id="rId6"/>
    <p:sldId id="338" r:id="rId7"/>
    <p:sldId id="352" r:id="rId8"/>
    <p:sldId id="355" r:id="rId9"/>
    <p:sldId id="353" r:id="rId10"/>
    <p:sldId id="346" r:id="rId11"/>
    <p:sldId id="347" r:id="rId12"/>
    <p:sldId id="350" r:id="rId13"/>
    <p:sldId id="354" r:id="rId14"/>
    <p:sldId id="260" r:id="rId15"/>
    <p:sldId id="264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6FC"/>
    <a:srgbClr val="FFCCFF"/>
    <a:srgbClr val="47B6E7"/>
    <a:srgbClr val="FF00FF"/>
    <a:srgbClr val="FF0000"/>
    <a:srgbClr val="FFFFFF"/>
    <a:srgbClr val="FFFF00"/>
    <a:srgbClr val="DA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259" autoAdjust="0"/>
  </p:normalViewPr>
  <p:slideViewPr>
    <p:cSldViewPr>
      <p:cViewPr>
        <p:scale>
          <a:sx n="100" d="100"/>
          <a:sy n="100" d="100"/>
        </p:scale>
        <p:origin x="-2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5E3425-9751-4209-85D7-EF98B668378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B4262E1B-32D0-4A0E-A1E0-AE4B7C4F178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834703-4A07-4C62-ADD5-EACB68C0018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BFA43398-EF7F-4F82-905A-0FCB4161CF6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FDA4416-6B0B-48F0-9D9F-89B4E5E848E4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108CEB1-0479-463D-ADFC-27A2AD077359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081E248-ECCF-47A0-BE93-C6D5C9724034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7CFFD01-5454-4C11-845A-6F0C91073B5D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7081255-D76E-4ABA-8E8F-F8A477BB3C43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5269E37-D123-47BC-ADDF-DFE9140322AE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B52C087-627B-4F29-AA1A-D70B7EF5FA86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BB1640A-4DCD-46E8-A62B-F91CFE488447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D0116-C324-412B-82E9-75F556049E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4AAF0-39C0-4738-9DF7-001C49D94B1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D282-5869-438C-8BC7-5FD0C3F0386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59A8E-E78F-4A0A-890A-E3C9F0FE0E8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DD34-9718-4120-AB10-6DC31AC119B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0F1A-8548-4CDE-94B6-065B4E1393E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064D-549C-4B82-BE6B-774FEF5008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2255D-51B2-4C0C-8EED-A9DD11CF21E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C4BBC3A-4B8C-4FC0-BB6B-AE9B47D0705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2457E6A0-1895-49A4-AD30-EEEF7B4D154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D0116-C324-412B-82E9-75F556049E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4AAF0-39C0-4738-9DF7-001C49D94B1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450F-C478-4ABF-8606-ADBEC703F8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0B21-78F9-482D-BCDB-9F411FA5C2B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4B7A-097D-4C75-94A6-597FB520CB5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0DAB9-1419-4CF0-A885-A213F880392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BF7F6-9F63-4593-A614-4233FDBB97A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1F419-5399-41D5-AE16-D809BE49E5B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A25F-6E90-48F6-883D-6DAD89D4CD9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2254E-BEA2-4FD4-B552-FD55AADBF52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3B33-CFDF-4165-A09A-718AD2B801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ABB23-192E-4229-9EF3-5116AAAA8DC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7EED-4340-43BF-8240-5043D5CD43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723A6-9012-4B8D-9F90-6005D5C2AD9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C7D5-026C-459D-8492-11E982B7EA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8014E-59A3-4863-AC61-13E6E3B8C77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A5AA4A-F3FC-47AB-A0CD-55FC48EAE8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36510B2-F240-4212-A9ED-F27C2762681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4&#19979;\Unit2%20There%20are%20forty%20students%20in%20our%20class\Lesson9%20&#25945;&#23398;&#35838;&#20214;\50_128k.mp3" TargetMode="External"/><Relationship Id="rId1" Type="http://schemas.microsoft.com/office/2007/relationships/media" Target="file:///E:\&#20154;&#25945;&#26032;&#29256;4&#19979;\Unit2%20There%20are%20forty%20students%20in%20our%20class\Lesson9%20&#25945;&#23398;&#35838;&#20214;\50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file:///E:\&#20154;&#25945;&#26032;&#29256;4&#19979;\Unit2%20There%20are%20forty%20students%20in%20our%20class\Lesson9%20&#25945;&#23398;&#35838;&#20214;\60_128k.mp3" TargetMode="External"/><Relationship Id="rId1" Type="http://schemas.microsoft.com/office/2007/relationships/media" Target="file:///E:\&#20154;&#25945;&#26032;&#29256;4&#19979;\Unit2%20There%20are%20forty%20students%20in%20our%20class\Lesson9%20&#25945;&#23398;&#35838;&#20214;\60_128k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8Let&#8217;schant&#35838;&#25991;&#21160;&#30011;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file:///E:\&#12304;&#32039;&#24613;&#12305;2016.02.16&#23567;&#23398;&#33521;&#35821;&#20154;&#25945;&#26032;&#29256;4&#19979;&#36164;&#28304;&#31574;&#21010;&#21333;-&#37101;&#20122;&#30007;&#65288;&#26032;&#22686;19&#26465;&#65289;\Unit2%20There%20are%20forty%20students%20in%20our%20class\Lesson9%20&#25945;&#23398;&#35838;&#20214;\school_128k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E:\&#12304;&#32039;&#24613;&#12305;2016.02.16&#23567;&#23398;&#33521;&#35821;&#20154;&#25945;&#26032;&#29256;4&#19979;&#36164;&#28304;&#31574;&#21010;&#21333;-&#37101;&#20122;&#30007;&#65288;&#26032;&#22686;19&#26465;&#65289;\Unit2%20There%20are%20forty%20students%20in%20our%20class\Lesson9%20&#25945;&#23398;&#35838;&#20214;\teacher_128k.mp3" TargetMode="External"/><Relationship Id="rId1" Type="http://schemas.microsoft.com/office/2007/relationships/media" Target="file:///E:\&#12304;&#32039;&#24613;&#12305;2016.02.16&#23567;&#23398;&#33521;&#35821;&#20154;&#25945;&#26032;&#29256;4&#19979;&#36164;&#28304;&#31574;&#21010;&#21333;-&#37101;&#20122;&#30007;&#65288;&#26032;&#22686;19&#26465;&#65289;\Unit2%20There%20are%20forty%20students%20in%20our%20class\Lesson9%20&#25945;&#23398;&#35838;&#20214;\teacher_128k.mp3" TargetMode="Externa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4" Type="http://schemas.openxmlformats.org/officeDocument/2006/relationships/audio" Target="file:///E:\&#12304;&#32039;&#24613;&#12305;2016.02.16&#23567;&#23398;&#33521;&#35821;&#20154;&#25945;&#26032;&#29256;4&#19979;&#36164;&#28304;&#31574;&#21010;&#21333;-&#37101;&#20122;&#30007;&#65288;&#26032;&#22686;19&#26465;&#65289;\Unit2%20There%20are%20forty%20students%20in%20our%20class\Lesson9%20&#25945;&#23398;&#35838;&#20214;\school_128k.mp3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file:///E:\&#20154;&#25945;&#26032;&#29256;4&#19979;\Unit2%20There%20are%20forty%20students%20in%20our%20class\Lesson9%20&#25945;&#23398;&#35838;&#20214;\Lesson9Justtalk&#35838;&#25991;&#24405;&#38899;_128k.mp3" TargetMode="External"/><Relationship Id="rId1" Type="http://schemas.microsoft.com/office/2007/relationships/media" Target="file:///E:\&#20154;&#25945;&#26032;&#29256;4&#19979;\Unit2%20There%20are%20forty%20students%20in%20our%20class\Lesson9%20&#25945;&#23398;&#35838;&#20214;\Lesson9Justtalk&#35838;&#25991;&#24405;&#38899;_128k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4&#19979;\Unit2%20There%20are%20forty%20students%20in%20our%20class\Lesson9%20&#25945;&#23398;&#35838;&#20214;\Lesson9Justtalk&#35838;&#25991;&#24405;&#38899;_128k.mp3" TargetMode="External"/><Relationship Id="rId1" Type="http://schemas.microsoft.com/office/2007/relationships/media" Target="file:///E:\&#20154;&#25945;&#26032;&#29256;4&#19979;\Unit2%20There%20are%20forty%20students%20in%20our%20class\Lesson9%20&#25945;&#23398;&#35838;&#20214;\Lesson9Justtalk&#35838;&#25991;&#24405;&#38899;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4&#19979;\Unit2%20There%20are%20forty%20students%20in%20our%20class\Lesson9%20&#25945;&#23398;&#35838;&#20214;\Lesson9Justtalk&#35838;&#25991;&#24405;&#38899;_128k.mp3" TargetMode="External"/><Relationship Id="rId1" Type="http://schemas.microsoft.com/office/2007/relationships/media" Target="file:///E:\&#20154;&#25945;&#26032;&#29256;4&#19979;\Unit2%20There%20are%20forty%20students%20in%20our%20class\Lesson9%20&#25945;&#23398;&#35838;&#20214;\Lesson9Justtalk&#35838;&#25991;&#24405;&#38899;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9;\Unit2%20There%20are%20forty%20students%20in%20our%20class\Lesson9%20&#25945;&#23398;&#35838;&#20214;\4.mp3" TargetMode="External"/><Relationship Id="rId13" Type="http://schemas.openxmlformats.org/officeDocument/2006/relationships/image" Target="../media/image9.png"/><Relationship Id="rId3" Type="http://schemas.microsoft.com/office/2007/relationships/media" Target="file:///E:\&#20154;&#25945;&#26032;&#29256;4&#19979;\Unit2%20There%20are%20forty%20students%20in%20our%20class\Lesson9%20&#25945;&#23398;&#35838;&#20214;\2.mp3" TargetMode="External"/><Relationship Id="rId7" Type="http://schemas.microsoft.com/office/2007/relationships/media" Target="file:///E:\&#20154;&#25945;&#26032;&#29256;4&#19979;\Unit2%20There%20are%20forty%20students%20in%20our%20class\Lesson9%20&#25945;&#23398;&#35838;&#20214;\4.mp3" TargetMode="External"/><Relationship Id="rId12" Type="http://schemas.openxmlformats.org/officeDocument/2006/relationships/image" Target="../media/image4.png"/><Relationship Id="rId2" Type="http://schemas.openxmlformats.org/officeDocument/2006/relationships/audio" Target="file:///E:\&#20154;&#25945;&#26032;&#29256;4&#19979;\Unit2%20There%20are%20forty%20students%20in%20our%20class\Lesson9%20&#25945;&#23398;&#35838;&#20214;\1.mp3" TargetMode="External"/><Relationship Id="rId1" Type="http://schemas.microsoft.com/office/2007/relationships/media" Target="file:///E:\&#20154;&#25945;&#26032;&#29256;4&#19979;\Unit2%20There%20are%20forty%20students%20in%20our%20class\Lesson9%20&#25945;&#23398;&#35838;&#20214;\1.mp3" TargetMode="External"/><Relationship Id="rId6" Type="http://schemas.openxmlformats.org/officeDocument/2006/relationships/audio" Target="file:///E:\&#20154;&#25945;&#26032;&#29256;4&#19979;\Unit2%20There%20are%20forty%20students%20in%20our%20class\Lesson9%20&#25945;&#23398;&#35838;&#20214;\3.mp3" TargetMode="External"/><Relationship Id="rId11" Type="http://schemas.openxmlformats.org/officeDocument/2006/relationships/slideLayout" Target="../slideLayouts/slideLayout13.xml"/><Relationship Id="rId5" Type="http://schemas.microsoft.com/office/2007/relationships/media" Target="file:///E:\&#20154;&#25945;&#26032;&#29256;4&#19979;\Unit2%20There%20are%20forty%20students%20in%20our%20class\Lesson9%20&#25945;&#23398;&#35838;&#20214;\3.mp3" TargetMode="External"/><Relationship Id="rId10" Type="http://schemas.openxmlformats.org/officeDocument/2006/relationships/audio" Target="file:///E:\&#20154;&#25945;&#26032;&#29256;4&#19979;\Unit2%20There%20are%20forty%20students%20in%20our%20class\Lesson9%20&#25945;&#23398;&#35838;&#20214;\5.mp3" TargetMode="External"/><Relationship Id="rId4" Type="http://schemas.openxmlformats.org/officeDocument/2006/relationships/audio" Target="file:///E:\&#20154;&#25945;&#26032;&#29256;4&#19979;\Unit2%20There%20are%20forty%20students%20in%20our%20class\Lesson9%20&#25945;&#23398;&#35838;&#20214;\2.mp3" TargetMode="External"/><Relationship Id="rId9" Type="http://schemas.microsoft.com/office/2007/relationships/media" Target="file:///E:\&#20154;&#25945;&#26032;&#29256;4&#19979;\Unit2%20There%20are%20forty%20students%20in%20our%20class\Lesson9%20&#25945;&#23398;&#35838;&#20214;\5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2420888"/>
            <a:ext cx="8496944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/>
            <a:r>
              <a:rPr lang="en-US" altLang="zh-CN" sz="4400" b="1" dirty="0" smtClean="0">
                <a:latin typeface="Aharoni" pitchFamily="2" charset="-79"/>
                <a:cs typeface="Aharoni" pitchFamily="2" charset="-79"/>
              </a:rPr>
              <a:t>Unit</a:t>
            </a:r>
            <a:r>
              <a:rPr lang="en-US" altLang="zh-CN" b="1" dirty="0" smtClean="0">
                <a:latin typeface="Aharoni" pitchFamily="2" charset="-79"/>
                <a:cs typeface="Aharoni" pitchFamily="2" charset="-79"/>
              </a:rPr>
              <a:t>2</a:t>
            </a:r>
            <a:r>
              <a:rPr lang="en-US" altLang="zh-CN" sz="4400" b="1" dirty="0" smtClean="0">
                <a:latin typeface="Aharoni" pitchFamily="2" charset="-79"/>
                <a:cs typeface="Aharoni" pitchFamily="2" charset="-79"/>
              </a:rPr>
              <a:t> There are forty students in our class.</a:t>
            </a:r>
            <a:endParaRPr lang="zh-CN" altLang="en-US" sz="4400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78682" y="1196752"/>
            <a:ext cx="6120680" cy="638969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latin typeface="汉仪大宋简" pitchFamily="49" charset="-122"/>
                <a:ea typeface="汉仪大宋简" pitchFamily="49" charset="-122"/>
              </a:rPr>
              <a:t>人教精通版四年级下册</a:t>
            </a:r>
            <a:endParaRPr lang="zh-CN" altLang="en-US" sz="3600" b="1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2923" y="551723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22" name="标题 1"/>
          <p:cNvSpPr txBox="1"/>
          <p:nvPr/>
        </p:nvSpPr>
        <p:spPr bwMode="auto">
          <a:xfrm>
            <a:off x="3270250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0723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763" y="1477963"/>
            <a:ext cx="47529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6011863" y="2133600"/>
            <a:ext cx="2305050" cy="2120900"/>
            <a:chOff x="6011863" y="2132856"/>
            <a:chExt cx="2305050" cy="2121594"/>
          </a:xfrm>
        </p:grpSpPr>
        <p:sp>
          <p:nvSpPr>
            <p:cNvPr id="30727" name="矩形 33"/>
            <p:cNvSpPr>
              <a:spLocks noChangeArrowheads="1"/>
            </p:cNvSpPr>
            <p:nvPr/>
          </p:nvSpPr>
          <p:spPr bwMode="auto">
            <a:xfrm>
              <a:off x="6011863" y="2132856"/>
              <a:ext cx="2305050" cy="138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72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fifty</a:t>
              </a:r>
              <a:endParaRPr lang="zh-CN" altLang="en-US" sz="7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" name="50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938" y="364485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5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277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标题 1"/>
          <p:cNvSpPr txBox="1"/>
          <p:nvPr/>
        </p:nvSpPr>
        <p:spPr bwMode="auto">
          <a:xfrm>
            <a:off x="3270250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2772" name="图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1557338"/>
            <a:ext cx="44577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5795963" y="2133600"/>
            <a:ext cx="2305050" cy="2192338"/>
            <a:chOff x="5795963" y="2132856"/>
            <a:chExt cx="2305050" cy="2193776"/>
          </a:xfrm>
        </p:grpSpPr>
        <p:sp>
          <p:nvSpPr>
            <p:cNvPr id="32775" name="矩形 33"/>
            <p:cNvSpPr>
              <a:spLocks noChangeArrowheads="1"/>
            </p:cNvSpPr>
            <p:nvPr/>
          </p:nvSpPr>
          <p:spPr bwMode="auto">
            <a:xfrm>
              <a:off x="5795963" y="2132856"/>
              <a:ext cx="2305050" cy="138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72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sixty</a:t>
              </a:r>
              <a:endParaRPr lang="zh-CN" altLang="en-US" sz="7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" name="60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88" y="3717032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4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4818" name="图片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873125"/>
            <a:ext cx="694531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文本框 5"/>
          <p:cNvSpPr txBox="1">
            <a:spLocks noChangeArrowheads="1"/>
          </p:cNvSpPr>
          <p:nvPr/>
        </p:nvSpPr>
        <p:spPr bwMode="auto">
          <a:xfrm>
            <a:off x="1187450" y="14446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821" name="标题 1"/>
          <p:cNvSpPr txBox="1"/>
          <p:nvPr/>
        </p:nvSpPr>
        <p:spPr bwMode="auto">
          <a:xfrm>
            <a:off x="2700338" y="404813"/>
            <a:ext cx="4464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do a survey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971550" y="4292600"/>
            <a:ext cx="2160588" cy="936625"/>
          </a:xfrm>
          <a:prstGeom prst="wedgeRoundRectCallout">
            <a:avLst>
              <a:gd name="adj1" fmla="val 60725"/>
              <a:gd name="adj2" fmla="val 628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sixty.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284663" y="1457325"/>
            <a:ext cx="4071937" cy="1054100"/>
          </a:xfrm>
          <a:prstGeom prst="wedgeRoundRectCallout">
            <a:avLst>
              <a:gd name="adj1" fmla="val 14615"/>
              <a:gd name="adj2" fmla="val 6944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teachers are there in your school?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35842" name="组合 11"/>
          <p:cNvGrpSpPr/>
          <p:nvPr/>
        </p:nvGrpSpPr>
        <p:grpSpPr bwMode="auto">
          <a:xfrm>
            <a:off x="3995738" y="3068638"/>
            <a:ext cx="4397375" cy="2736850"/>
            <a:chOff x="4746312" y="3212976"/>
            <a:chExt cx="3998084" cy="2440676"/>
          </a:xfrm>
        </p:grpSpPr>
        <p:pic>
          <p:nvPicPr>
            <p:cNvPr id="35847" name="图片 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46312" y="3212976"/>
              <a:ext cx="3998084" cy="244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746312" y="3429578"/>
              <a:ext cx="1337987" cy="2160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3584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27088" y="2276475"/>
            <a:ext cx="4249737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how many    there are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students      class  teacher        school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fifty              sixty  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63688" y="836712"/>
            <a:ext cx="5575008" cy="915345"/>
            <a:chOff x="2015716" y="727245"/>
            <a:chExt cx="5575008" cy="91534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椭圆 7"/>
            <p:cNvSpPr/>
            <p:nvPr/>
          </p:nvSpPr>
          <p:spPr>
            <a:xfrm>
              <a:off x="2015716" y="727245"/>
              <a:ext cx="5575008" cy="91534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标题 1"/>
            <p:cNvSpPr txBox="1"/>
            <p:nvPr/>
          </p:nvSpPr>
          <p:spPr bwMode="auto">
            <a:xfrm>
              <a:off x="2405956" y="908075"/>
              <a:ext cx="518476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zh-CN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Make a new conversation</a:t>
              </a:r>
              <a:endPara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4"/>
          <p:cNvSpPr>
            <a:spLocks noGrp="1"/>
          </p:cNvSpPr>
          <p:nvPr>
            <p:ph type="title"/>
          </p:nvPr>
        </p:nvSpPr>
        <p:spPr bwMode="auto">
          <a:xfrm>
            <a:off x="1804343" y="261566"/>
            <a:ext cx="5575969" cy="8826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331913" y="1243013"/>
            <a:ext cx="6553200" cy="4706937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7892" name="图片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13" y="280988"/>
            <a:ext cx="14462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97025" y="3092450"/>
            <a:ext cx="535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97025" y="1557338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本课重点学习的单词是什么？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189538" y="2224088"/>
            <a:ext cx="8223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fifty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230938" y="2224088"/>
            <a:ext cx="10048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sixty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800225" y="3716338"/>
            <a:ext cx="63722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How many teachers are there in your school?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800225" y="4995863"/>
            <a:ext cx="2794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There are fifty.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835150" y="2238375"/>
            <a:ext cx="15509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teacher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562350" y="2238375"/>
            <a:ext cx="13700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4"/>
          <p:cNvSpPr>
            <a:spLocks noGrp="1"/>
          </p:cNvSpPr>
          <p:nvPr>
            <p:ph type="title"/>
          </p:nvPr>
        </p:nvSpPr>
        <p:spPr bwMode="auto">
          <a:xfrm>
            <a:off x="702469" y="366811"/>
            <a:ext cx="7886700" cy="9894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00192" y="5949280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87450" y="1387252"/>
            <a:ext cx="6781800" cy="4418012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35088" y="1904777"/>
            <a:ext cx="662146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调查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自己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学校的教师和学生人数，并仿照本课对话，编写一段新的对话。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Lesson10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76475" y="1598025"/>
            <a:ext cx="4791050" cy="3661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435" name="标题 1"/>
          <p:cNvSpPr txBox="1"/>
          <p:nvPr/>
        </p:nvSpPr>
        <p:spPr bwMode="auto">
          <a:xfrm>
            <a:off x="3122019" y="627063"/>
            <a:ext cx="2957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chant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5867400" y="5876925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  <p:pic>
        <p:nvPicPr>
          <p:cNvPr id="18437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文本框 5"/>
          <p:cNvSpPr txBox="1">
            <a:spLocks noChangeArrowheads="1"/>
          </p:cNvSpPr>
          <p:nvPr/>
        </p:nvSpPr>
        <p:spPr bwMode="auto">
          <a:xfrm>
            <a:off x="1152525" y="103188"/>
            <a:ext cx="1446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048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21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标题 1"/>
          <p:cNvSpPr txBox="1"/>
          <p:nvPr/>
        </p:nvSpPr>
        <p:spPr bwMode="auto">
          <a:xfrm>
            <a:off x="827088" y="1125538"/>
            <a:ext cx="7532687" cy="158273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teachers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are there in our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school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485" name="标题 1"/>
          <p:cNvSpPr txBox="1"/>
          <p:nvPr/>
        </p:nvSpPr>
        <p:spPr bwMode="auto">
          <a:xfrm>
            <a:off x="3419475" y="333375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Free talk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486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41500" y="3213100"/>
            <a:ext cx="5461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2530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标题 1"/>
          <p:cNvSpPr txBox="1"/>
          <p:nvPr/>
        </p:nvSpPr>
        <p:spPr bwMode="auto">
          <a:xfrm>
            <a:off x="3270250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1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250" y="1196975"/>
            <a:ext cx="1439863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94238" y="1609725"/>
            <a:ext cx="35496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5076825" y="4632325"/>
            <a:ext cx="3065463" cy="1173163"/>
            <a:chOff x="5148064" y="4632635"/>
            <a:chExt cx="3066349" cy="1172629"/>
          </a:xfrm>
        </p:grpSpPr>
        <p:sp>
          <p:nvSpPr>
            <p:cNvPr id="22539" name="矩形 15"/>
            <p:cNvSpPr>
              <a:spLocks noChangeArrowheads="1"/>
            </p:cNvSpPr>
            <p:nvPr/>
          </p:nvSpPr>
          <p:spPr bwMode="auto">
            <a:xfrm>
              <a:off x="5148064" y="4632635"/>
              <a:ext cx="2448272" cy="117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54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school</a:t>
              </a:r>
              <a:endPara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7" name="school_128k.mp3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813" y="497964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 bwMode="auto">
          <a:xfrm>
            <a:off x="971550" y="4632325"/>
            <a:ext cx="3346450" cy="1173163"/>
            <a:chOff x="1043608" y="4632635"/>
            <a:chExt cx="3345706" cy="1172629"/>
          </a:xfrm>
        </p:grpSpPr>
        <p:sp>
          <p:nvSpPr>
            <p:cNvPr id="22537" name="矩形 14"/>
            <p:cNvSpPr>
              <a:spLocks noChangeArrowheads="1"/>
            </p:cNvSpPr>
            <p:nvPr/>
          </p:nvSpPr>
          <p:spPr bwMode="auto">
            <a:xfrm>
              <a:off x="1043608" y="4632635"/>
              <a:ext cx="2712095" cy="117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54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teacher</a:t>
              </a:r>
              <a:endPara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" name="teacher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714" y="497964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3554" name="标题 1"/>
          <p:cNvSpPr txBox="1"/>
          <p:nvPr/>
        </p:nvSpPr>
        <p:spPr bwMode="auto">
          <a:xfrm>
            <a:off x="3203575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3555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7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Think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558" name="组合 3"/>
          <p:cNvGrpSpPr/>
          <p:nvPr/>
        </p:nvGrpSpPr>
        <p:grpSpPr bwMode="auto">
          <a:xfrm>
            <a:off x="0" y="3327400"/>
            <a:ext cx="9117013" cy="2863949"/>
            <a:chOff x="1" y="3326869"/>
            <a:chExt cx="9117012" cy="2863949"/>
          </a:xfrm>
        </p:grpSpPr>
        <p:pic>
          <p:nvPicPr>
            <p:cNvPr id="13" name="图片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" y="3399993"/>
              <a:ext cx="4600575" cy="279082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图片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64063" y="3326869"/>
              <a:ext cx="455295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标题 1"/>
          <p:cNvSpPr txBox="1"/>
          <p:nvPr/>
        </p:nvSpPr>
        <p:spPr bwMode="auto">
          <a:xfrm>
            <a:off x="755650" y="1052513"/>
            <a:ext cx="3529013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Who are they?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标题 1"/>
          <p:cNvSpPr txBox="1"/>
          <p:nvPr/>
        </p:nvSpPr>
        <p:spPr bwMode="auto">
          <a:xfrm>
            <a:off x="1116013" y="1846263"/>
            <a:ext cx="3168650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Where are they?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标题 1"/>
          <p:cNvSpPr txBox="1"/>
          <p:nvPr/>
        </p:nvSpPr>
        <p:spPr bwMode="auto">
          <a:xfrm>
            <a:off x="1146175" y="2638425"/>
            <a:ext cx="5370513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are they talking about?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Lesson9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573713"/>
            <a:ext cx="6111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560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4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1803" y="3717032"/>
            <a:ext cx="4487789" cy="272240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标题 1"/>
          <p:cNvSpPr txBox="1"/>
          <p:nvPr/>
        </p:nvSpPr>
        <p:spPr bwMode="auto">
          <a:xfrm>
            <a:off x="395288" y="1268413"/>
            <a:ext cx="8486775" cy="1524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teachers are there in the man’s school?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标题 1"/>
          <p:cNvSpPr txBox="1"/>
          <p:nvPr/>
        </p:nvSpPr>
        <p:spPr bwMode="auto">
          <a:xfrm>
            <a:off x="395288" y="3071813"/>
            <a:ext cx="8486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There are fifty teachers in his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school.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Lesson9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5661025"/>
            <a:ext cx="66516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662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395288" y="1268413"/>
            <a:ext cx="8486775" cy="1524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teachers are there in Miss White’s  school?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629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630" name="图片 1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32325" y="3573463"/>
            <a:ext cx="44767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1"/>
          <p:cNvSpPr txBox="1"/>
          <p:nvPr/>
        </p:nvSpPr>
        <p:spPr bwMode="auto">
          <a:xfrm>
            <a:off x="395288" y="3071813"/>
            <a:ext cx="8486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There are sixty teachers in her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school.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Lesson9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659438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650" name="标题 1"/>
          <p:cNvSpPr txBox="1"/>
          <p:nvPr/>
        </p:nvSpPr>
        <p:spPr bwMode="auto">
          <a:xfrm>
            <a:off x="2627313" y="358775"/>
            <a:ext cx="3889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Follow to read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内容占位符 3"/>
          <p:cNvGraphicFramePr>
            <a:graphicFrameLocks noGrp="1"/>
          </p:cNvGraphicFramePr>
          <p:nvPr/>
        </p:nvGraphicFramePr>
        <p:xfrm>
          <a:off x="514350" y="1268413"/>
          <a:ext cx="8161338" cy="4486274"/>
        </p:xfrm>
        <a:graphic>
          <a:graphicData uri="http://schemas.openxmlformats.org/drawingml/2006/table">
            <a:tbl>
              <a:tblPr/>
              <a:tblGrid>
                <a:gridCol w="1351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9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292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录音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课文句子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168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9524" marR="9524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147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4" marR="9524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230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4" marR="9524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207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4" marR="9524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4" marR="9524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74" name="矩形 7"/>
          <p:cNvSpPr>
            <a:spLocks noChangeArrowheads="1"/>
          </p:cNvSpPr>
          <p:nvPr/>
        </p:nvSpPr>
        <p:spPr bwMode="auto">
          <a:xfrm>
            <a:off x="1692275" y="2060575"/>
            <a:ext cx="708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Hello, Miss White! Welcome to our school!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18"/>
          <p:cNvSpPr>
            <a:spLocks noChangeArrowheads="1"/>
          </p:cNvSpPr>
          <p:nvPr/>
        </p:nvSpPr>
        <p:spPr bwMode="auto">
          <a:xfrm>
            <a:off x="1763713" y="3821113"/>
            <a:ext cx="2592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fifty.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5" name="矩形 20"/>
          <p:cNvSpPr>
            <a:spLocks noChangeArrowheads="1"/>
          </p:cNvSpPr>
          <p:nvPr/>
        </p:nvSpPr>
        <p:spPr bwMode="auto">
          <a:xfrm>
            <a:off x="1835150" y="2781300"/>
            <a:ext cx="6727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 How many teachers are there </a:t>
            </a:r>
          </a:p>
          <a:p>
            <a:pPr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school?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77" name="图片 2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8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8"/>
          <p:cNvSpPr>
            <a:spLocks noChangeArrowheads="1"/>
          </p:cNvSpPr>
          <p:nvPr/>
        </p:nvSpPr>
        <p:spPr bwMode="auto">
          <a:xfrm>
            <a:off x="1771650" y="5138738"/>
            <a:ext cx="6292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sixty teachers in our school.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8"/>
          <p:cNvSpPr>
            <a:spLocks noChangeArrowheads="1"/>
          </p:cNvSpPr>
          <p:nvPr/>
        </p:nvSpPr>
        <p:spPr bwMode="auto">
          <a:xfrm>
            <a:off x="1771650" y="4449763"/>
            <a:ext cx="4132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about your school?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060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862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735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403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5122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867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2060575"/>
            <a:ext cx="4464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3308350" y="1557338"/>
            <a:ext cx="2730500" cy="955675"/>
          </a:xfrm>
          <a:prstGeom prst="cloudCallout">
            <a:avLst>
              <a:gd name="adj1" fmla="val -3367"/>
              <a:gd name="adj2" fmla="val 82113"/>
            </a:avLst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6327775" y="1582738"/>
            <a:ext cx="2247900" cy="955675"/>
          </a:xfrm>
          <a:prstGeom prst="cloudCallout">
            <a:avLst>
              <a:gd name="adj1" fmla="val -44394"/>
              <a:gd name="adj2" fmla="val 88421"/>
            </a:avLst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568325" y="1700213"/>
            <a:ext cx="2608263" cy="962025"/>
          </a:xfrm>
          <a:prstGeom prst="cloudCallout">
            <a:avLst>
              <a:gd name="adj1" fmla="val 31441"/>
              <a:gd name="adj2" fmla="val 85501"/>
            </a:avLst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标题 1"/>
          <p:cNvSpPr txBox="1"/>
          <p:nvPr/>
        </p:nvSpPr>
        <p:spPr bwMode="auto">
          <a:xfrm>
            <a:off x="3343275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Role play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8679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293</Words>
  <Application>Microsoft Office PowerPoint</Application>
  <PresentationFormat>全屏显示(4:3)</PresentationFormat>
  <Paragraphs>81</Paragraphs>
  <Slides>15</Slides>
  <Notes>8</Notes>
  <HiddenSlides>0</HiddenSlides>
  <MMClips>12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Aharoni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WWW.2PPT.COM</vt:lpstr>
      <vt:lpstr>Unit2 There are forty students in our class.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2023-01-16T21:41:24Z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B25BF8B3343D4AF6ADCCA45B5BB23FB5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