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页眉占位符 1427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427459" name="日期占位符 1427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4100" name="幻灯片图像占位符 142745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文本占位符 142746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27462" name="页脚占位符 1427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427463" name="灯片编号占位符 1427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6A6D6D7-70CC-4C15-B2FF-4374399576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  <a:solidFill>
            <a:srgbClr val="FFFFFF"/>
          </a:solidFill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4387850"/>
            <a:ext cx="5780087" cy="3952875"/>
          </a:xfrm>
        </p:spPr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14339" name="灯片编号占位符 3"/>
          <p:cNvSpPr>
            <a:spLocks noGrp="1"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1AE5F424-94B5-47B2-81D4-33E82DBE4211}" type="slidenum">
              <a:rPr lang="zh-CN" altLang="en-US" sz="1200"/>
              <a:t>9</a:t>
            </a:fld>
            <a:endParaRPr lang="zh-CN" altLang="en-US" sz="1200"/>
          </a:p>
        </p:txBody>
      </p:sp>
      <p:sp>
        <p:nvSpPr>
          <p:cNvPr id="1434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EAE4CA-E6E7-4947-B6AC-28063DBC6D1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  <a:solidFill>
            <a:srgbClr val="FFFFFF"/>
          </a:solidFill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4387850"/>
            <a:ext cx="5780087" cy="3952875"/>
          </a:xfrm>
        </p:spPr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25603" name="灯片编号占位符 3"/>
          <p:cNvSpPr txBox="1">
            <a:spLocks noGrp="1"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D33FB39-90EB-4C5D-9693-383BBE68E02C}" type="slidenum">
              <a:rPr lang="zh-CN" altLang="en-US" sz="1200"/>
              <a:t>19</a:t>
            </a:fld>
            <a:endParaRPr lang="zh-CN" altLang="en-US" sz="1200"/>
          </a:p>
        </p:txBody>
      </p:sp>
      <p:sp>
        <p:nvSpPr>
          <p:cNvPr id="2560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00083A-3FDA-41F2-A497-7E74D3D2116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  <a:solidFill>
            <a:srgbClr val="FFFFFF"/>
          </a:solidFill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4387850"/>
            <a:ext cx="5780087" cy="3952875"/>
          </a:xfrm>
        </p:spPr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27651" name="灯片编号占位符 3"/>
          <p:cNvSpPr txBox="1">
            <a:spLocks noGrp="1"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D619585-98C2-4C8D-8461-4388EC4E2EB0}" type="slidenum">
              <a:rPr lang="zh-CN" altLang="en-US" sz="1200"/>
              <a:t>20</a:t>
            </a:fld>
            <a:endParaRPr lang="zh-CN" altLang="en-US" sz="1200"/>
          </a:p>
        </p:txBody>
      </p:sp>
      <p:sp>
        <p:nvSpPr>
          <p:cNvPr id="2765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A81B58-5DF2-482E-AD62-3CCFA4AD7728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B535-FB2E-4C5D-9A18-4DE17E05D6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F8FAA-7F6B-4F3F-B653-3C149D06FB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C4432-3034-4B40-B0DF-CACD4EDE1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4180-B30A-42E4-B9CE-D8AF590499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1C2E-7E43-46CB-ABAB-BD6962788B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B2C83-CFE9-4CE8-8D9C-F3A59A8811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73983-133E-403F-8138-FBA8B10813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DEFB-7785-423C-B6B3-C372AAEB2C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2113-7F73-4CD6-9BDE-FB5228D2A4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EEEA-704F-45F4-8022-8BA8903BA2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DAE69-72FD-4450-A6FF-BBEF87AD03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0743-A70C-4F82-89AD-F799D85F79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4E711-7DE3-474A-BD7B-4A7D00AD9A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D2E32-EF1C-4726-AF5A-DF844F1250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1043-AD8A-43C1-B10F-430B46BF99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529F-E93E-443F-9F16-3DB6D2A52D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7C2A6-A441-4DF3-B4B2-6358BB1BCA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E357-7E8F-4D85-AFE8-F2EBBC8AB0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A1346-1272-436C-9F47-FF74C02998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DDB31-EA33-4829-851F-69C7908C0C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73129-1991-447C-85AE-02547BF44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AB043-7975-44DC-A90F-E5CDFA2D8A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1B3EB-F47F-4F69-B817-D830CA1E5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CC7F7-4A00-4BCB-BB45-0A7834AECF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D21C7-FBA5-446D-B74A-47F0F6CEB0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C15D-4377-46F4-87DB-F244664088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227F-370F-414C-9197-D54F7CFA5F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30727-4AB0-406A-AF4E-DE887C98A8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0FA8-35C7-40DC-A177-1A6A065CFB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4A68-DF15-4195-BBDA-7E57E855E0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2109E-DB17-4BA7-B343-4A2DEA6105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372DE-1D45-4281-9718-997B7F9A5D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4CC7-ADE8-47C3-ACFC-68D1F43857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2FBA-2CCD-40CE-B9E5-DA0F22EAC9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01648-50B5-4806-8E36-B689CAB18A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B870-9163-41E6-9B63-E10BCA415C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7E49-D5FA-47D9-AD92-83059E590C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3C76F-4B36-4135-B45D-9D09829451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6471-8F83-4E14-B53A-BB3758B5E6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4AA0-76D6-4E31-99BB-C29AC43AF8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65D9-2296-4ACF-90BC-8081083833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63F1-692E-4EC3-80C5-BCFC429192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1BFEC-1B0F-4BC9-82C4-6EAF68F30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AE819-3DBF-4E69-89A6-8600504FB8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4E91-213C-4F17-85FE-F1CC48CE46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FA761-9BC4-42FC-8F84-42254D2DF2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1C022-B16B-477C-BF51-2BFE5080DA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01B37-2B25-4451-8D9B-14EF3296BF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C82E9-5E4A-407E-99DC-1331BE01B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7CC8-5F4B-4BCB-A2AE-0F2CC57A28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010D2-3869-4731-AE37-C6E81B1187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0EBC-2BCE-40AD-B060-312825EC76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EBF9-0930-4B53-B623-D58484C51D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8392D-C5F5-43F4-B2B2-4B1C44EFCA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77874-2804-4EE8-B11B-731B01C1D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F9607-9DB7-4191-A840-5207038F1A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B254-661C-4C3A-8506-86D9F44142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86EB-BA28-46EA-97C6-E4788EBE8D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ACCB9-E4CA-45B7-9B46-940E7EA0D3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F8EBD-42EA-4F8B-82DF-63C1C680AB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313AC-B646-4F91-9A25-EE6A5D9BEC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AB4D83-2953-4634-9957-EE12CDDF32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F5A53D8-992A-4A3B-819C-E1FD46AAA6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0" y="1052513"/>
            <a:ext cx="9143999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rgbClr val="F60A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lang="zh-CN" altLang="en-US" sz="3200" b="1" dirty="0">
                <a:solidFill>
                  <a:srgbClr val="F60A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交线与平行线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-1" y="2734527"/>
            <a:ext cx="9143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7.6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图形的平移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1494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圆角矩形 31"/>
          <p:cNvSpPr>
            <a:spLocks noChangeArrowheads="1"/>
          </p:cNvSpPr>
          <p:nvPr/>
        </p:nvSpPr>
        <p:spPr bwMode="auto">
          <a:xfrm>
            <a:off x="536575" y="987425"/>
            <a:ext cx="1603375" cy="469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知识要点</a:t>
            </a:r>
          </a:p>
        </p:txBody>
      </p:sp>
      <p:sp>
        <p:nvSpPr>
          <p:cNvPr id="1429507" name="文本框 17"/>
          <p:cNvSpPr txBox="1">
            <a:spLocks noChangeArrowheads="1"/>
          </p:cNvSpPr>
          <p:nvPr/>
        </p:nvSpPr>
        <p:spPr bwMode="auto">
          <a:xfrm>
            <a:off x="536575" y="1555750"/>
            <a:ext cx="7927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在平面内，一个图形由一个位置沿某个方向移动到另一个位置，这样的图形运动叫做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平移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60438" y="2871788"/>
            <a:ext cx="2622550" cy="1404937"/>
            <a:chOff x="1625" y="3491"/>
            <a:chExt cx="4130" cy="2212"/>
          </a:xfrm>
        </p:grpSpPr>
        <p:sp>
          <p:nvSpPr>
            <p:cNvPr id="15365" name="文本框 4"/>
            <p:cNvSpPr txBox="1">
              <a:spLocks noChangeArrowheads="1"/>
            </p:cNvSpPr>
            <p:nvPr/>
          </p:nvSpPr>
          <p:spPr bwMode="auto">
            <a:xfrm>
              <a:off x="1625" y="496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5366" name="文本框 5"/>
            <p:cNvSpPr txBox="1">
              <a:spLocks noChangeArrowheads="1"/>
            </p:cNvSpPr>
            <p:nvPr/>
          </p:nvSpPr>
          <p:spPr bwMode="auto">
            <a:xfrm>
              <a:off x="5145" y="4983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15367" name="文本框 6"/>
            <p:cNvSpPr txBox="1">
              <a:spLocks noChangeArrowheads="1"/>
            </p:cNvSpPr>
            <p:nvPr/>
          </p:nvSpPr>
          <p:spPr bwMode="auto">
            <a:xfrm>
              <a:off x="5065" y="3491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15368" name="文本框 7"/>
            <p:cNvSpPr txBox="1">
              <a:spLocks noChangeArrowheads="1"/>
            </p:cNvSpPr>
            <p:nvPr/>
          </p:nvSpPr>
          <p:spPr bwMode="auto">
            <a:xfrm>
              <a:off x="1700" y="353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594225" y="2886075"/>
            <a:ext cx="2713038" cy="1390650"/>
            <a:chOff x="7348" y="3693"/>
            <a:chExt cx="4272" cy="2190"/>
          </a:xfrm>
        </p:grpSpPr>
        <p:sp>
          <p:nvSpPr>
            <p:cNvPr id="15370" name="文本框 12"/>
            <p:cNvSpPr txBox="1">
              <a:spLocks noChangeArrowheads="1"/>
            </p:cNvSpPr>
            <p:nvPr/>
          </p:nvSpPr>
          <p:spPr bwMode="auto">
            <a:xfrm>
              <a:off x="7348" y="516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A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1" name="文本框 13"/>
            <p:cNvSpPr txBox="1">
              <a:spLocks noChangeArrowheads="1"/>
            </p:cNvSpPr>
            <p:nvPr/>
          </p:nvSpPr>
          <p:spPr bwMode="auto">
            <a:xfrm>
              <a:off x="10910" y="5123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2" name="文本框 14"/>
            <p:cNvSpPr txBox="1">
              <a:spLocks noChangeArrowheads="1"/>
            </p:cNvSpPr>
            <p:nvPr/>
          </p:nvSpPr>
          <p:spPr bwMode="auto">
            <a:xfrm>
              <a:off x="10870" y="3711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3" name="文本框 15"/>
            <p:cNvSpPr txBox="1">
              <a:spLocks noChangeArrowheads="1"/>
            </p:cNvSpPr>
            <p:nvPr/>
          </p:nvSpPr>
          <p:spPr bwMode="auto">
            <a:xfrm>
              <a:off x="7443" y="369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29518" name="矩形 1"/>
          <p:cNvSpPr>
            <a:spLocks noChangeArrowheads="1"/>
          </p:cNvSpPr>
          <p:nvPr/>
        </p:nvSpPr>
        <p:spPr bwMode="auto">
          <a:xfrm>
            <a:off x="5024438" y="3227388"/>
            <a:ext cx="1831975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9519" name="矩形 11"/>
          <p:cNvSpPr>
            <a:spLocks noChangeArrowheads="1"/>
          </p:cNvSpPr>
          <p:nvPr/>
        </p:nvSpPr>
        <p:spPr bwMode="auto">
          <a:xfrm>
            <a:off x="1360488" y="3227388"/>
            <a:ext cx="1831975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9520" name="文本框 2"/>
          <p:cNvSpPr txBox="1">
            <a:spLocks noChangeArrowheads="1"/>
          </p:cNvSpPr>
          <p:nvPr/>
        </p:nvSpPr>
        <p:spPr bwMode="auto">
          <a:xfrm>
            <a:off x="1017588" y="4489450"/>
            <a:ext cx="325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与点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叫做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对应点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9521" name="文本框 8"/>
          <p:cNvSpPr txBox="1">
            <a:spLocks noChangeArrowheads="1"/>
          </p:cNvSpPr>
          <p:nvPr/>
        </p:nvSpPr>
        <p:spPr bwMode="auto">
          <a:xfrm>
            <a:off x="1008063" y="5057775"/>
            <a:ext cx="4833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线段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与线段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叫做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对应线段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1429522" name="文本框 9"/>
          <p:cNvSpPr txBox="1">
            <a:spLocks noChangeArrowheads="1"/>
          </p:cNvSpPr>
          <p:nvPr/>
        </p:nvSpPr>
        <p:spPr bwMode="auto">
          <a:xfrm>
            <a:off x="1017588" y="5602288"/>
            <a:ext cx="325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叫做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对应角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2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99167 0.001667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000000 0.000000 L 0.400764 -0.000556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1429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393751 0.002686 L 0.003126 0.006111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429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1 0.002686 L 0.003612 0.008056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29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29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29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7" grpId="0"/>
      <p:bldP spid="1429518" grpId="0" bldLvl="0" animBg="1"/>
      <p:bldP spid="1429519" grpId="0" bldLvl="0" animBg="1"/>
      <p:bldP spid="1429519" grpId="1" bldLvl="0" animBg="1"/>
      <p:bldP spid="1429519" grpId="2" bldLvl="0" animBg="1"/>
      <p:bldP spid="1429520" grpId="0"/>
      <p:bldP spid="1429521" grpId="0"/>
      <p:bldP spid="14295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矩形 1"/>
          <p:cNvSpPr>
            <a:spLocks noChangeArrowheads="1"/>
          </p:cNvSpPr>
          <p:nvPr/>
        </p:nvSpPr>
        <p:spPr bwMode="auto">
          <a:xfrm>
            <a:off x="5024438" y="3729038"/>
            <a:ext cx="18319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grpSp>
        <p:nvGrpSpPr>
          <p:cNvPr id="16387" name="组合 6147"/>
          <p:cNvGrpSpPr/>
          <p:nvPr/>
        </p:nvGrpSpPr>
        <p:grpSpPr bwMode="auto">
          <a:xfrm>
            <a:off x="477838" y="627063"/>
            <a:ext cx="2517775" cy="836612"/>
            <a:chOff x="0" y="0"/>
            <a:chExt cx="3965" cy="1316"/>
          </a:xfrm>
        </p:grpSpPr>
        <p:sp>
          <p:nvSpPr>
            <p:cNvPr id="16388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89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zh-CN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391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308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平移的性质</a:t>
              </a:r>
            </a:p>
          </p:txBody>
        </p:sp>
        <p:sp>
          <p:nvSpPr>
            <p:cNvPr id="16392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325438" y="2111375"/>
            <a:ext cx="8820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想一想</a:t>
            </a:r>
            <a:r>
              <a:rPr lang="zh-CN" altLang="en-US" sz="2400" b="1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移动到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移动到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时，你认为它们移动的方向和距离分别有什么规律？</a:t>
            </a:r>
          </a:p>
        </p:txBody>
      </p:sp>
      <p:sp>
        <p:nvSpPr>
          <p:cNvPr id="16394" name="圆角矩形 31"/>
          <p:cNvSpPr>
            <a:spLocks noChangeArrowheads="1"/>
          </p:cNvSpPr>
          <p:nvPr/>
        </p:nvSpPr>
        <p:spPr bwMode="auto">
          <a:xfrm>
            <a:off x="525463" y="1627188"/>
            <a:ext cx="1603375" cy="469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60438" y="3373438"/>
            <a:ext cx="2622550" cy="1404937"/>
            <a:chOff x="1625" y="3491"/>
            <a:chExt cx="4130" cy="2212"/>
          </a:xfrm>
        </p:grpSpPr>
        <p:sp>
          <p:nvSpPr>
            <p:cNvPr id="16396" name="文本框 4"/>
            <p:cNvSpPr txBox="1">
              <a:spLocks noChangeArrowheads="1"/>
            </p:cNvSpPr>
            <p:nvPr/>
          </p:nvSpPr>
          <p:spPr bwMode="auto">
            <a:xfrm>
              <a:off x="1625" y="496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6397" name="文本框 7"/>
            <p:cNvSpPr txBox="1">
              <a:spLocks noChangeArrowheads="1"/>
            </p:cNvSpPr>
            <p:nvPr/>
          </p:nvSpPr>
          <p:spPr bwMode="auto">
            <a:xfrm>
              <a:off x="1700" y="353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</a:p>
          </p:txBody>
        </p:sp>
        <p:sp>
          <p:nvSpPr>
            <p:cNvPr id="16398" name="文本框 5"/>
            <p:cNvSpPr txBox="1">
              <a:spLocks noChangeArrowheads="1"/>
            </p:cNvSpPr>
            <p:nvPr/>
          </p:nvSpPr>
          <p:spPr bwMode="auto">
            <a:xfrm>
              <a:off x="5145" y="4983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16399" name="文本框 6"/>
            <p:cNvSpPr txBox="1">
              <a:spLocks noChangeArrowheads="1"/>
            </p:cNvSpPr>
            <p:nvPr/>
          </p:nvSpPr>
          <p:spPr bwMode="auto">
            <a:xfrm>
              <a:off x="5065" y="3491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594225" y="3387725"/>
            <a:ext cx="2713038" cy="1390650"/>
            <a:chOff x="7348" y="3693"/>
            <a:chExt cx="4272" cy="2190"/>
          </a:xfrm>
        </p:grpSpPr>
        <p:sp>
          <p:nvSpPr>
            <p:cNvPr id="16401" name="文本框 12"/>
            <p:cNvSpPr txBox="1">
              <a:spLocks noChangeArrowheads="1"/>
            </p:cNvSpPr>
            <p:nvPr/>
          </p:nvSpPr>
          <p:spPr bwMode="auto">
            <a:xfrm>
              <a:off x="7348" y="516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A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402" name="文本框 13"/>
            <p:cNvSpPr txBox="1">
              <a:spLocks noChangeArrowheads="1"/>
            </p:cNvSpPr>
            <p:nvPr/>
          </p:nvSpPr>
          <p:spPr bwMode="auto">
            <a:xfrm>
              <a:off x="10910" y="5123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403" name="文本框 14"/>
            <p:cNvSpPr txBox="1">
              <a:spLocks noChangeArrowheads="1"/>
            </p:cNvSpPr>
            <p:nvPr/>
          </p:nvSpPr>
          <p:spPr bwMode="auto">
            <a:xfrm>
              <a:off x="10870" y="3711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404" name="文本框 15"/>
            <p:cNvSpPr txBox="1">
              <a:spLocks noChangeArrowheads="1"/>
            </p:cNvSpPr>
            <p:nvPr/>
          </p:nvSpPr>
          <p:spPr bwMode="auto">
            <a:xfrm>
              <a:off x="7443" y="369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30549" name="矩形 11"/>
          <p:cNvSpPr>
            <a:spLocks noChangeArrowheads="1"/>
          </p:cNvSpPr>
          <p:nvPr/>
        </p:nvSpPr>
        <p:spPr bwMode="auto">
          <a:xfrm>
            <a:off x="1360488" y="3729038"/>
            <a:ext cx="18319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30550" name="文本框 2"/>
          <p:cNvSpPr txBox="1">
            <a:spLocks noChangeArrowheads="1"/>
          </p:cNvSpPr>
          <p:nvPr/>
        </p:nvSpPr>
        <p:spPr bwMode="auto">
          <a:xfrm>
            <a:off x="828675" y="5894388"/>
            <a:ext cx="231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移动的方向相同</a:t>
            </a:r>
          </a:p>
        </p:txBody>
      </p:sp>
      <p:sp>
        <p:nvSpPr>
          <p:cNvPr id="1430551" name="右箭头 3"/>
          <p:cNvSpPr>
            <a:spLocks noChangeArrowheads="1"/>
          </p:cNvSpPr>
          <p:nvPr/>
        </p:nvSpPr>
        <p:spPr bwMode="auto">
          <a:xfrm>
            <a:off x="2266950" y="5022850"/>
            <a:ext cx="3673475" cy="144463"/>
          </a:xfrm>
          <a:prstGeom prst="rightArrow">
            <a:avLst>
              <a:gd name="adj1" fmla="val 50000"/>
              <a:gd name="adj2" fmla="val 4920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1363663" y="4579938"/>
            <a:ext cx="3673475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3170238" y="3725863"/>
            <a:ext cx="3706812" cy="15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0554" name="文本框 17"/>
          <p:cNvSpPr txBox="1">
            <a:spLocks noChangeArrowheads="1"/>
          </p:cNvSpPr>
          <p:nvPr/>
        </p:nvSpPr>
        <p:spPr bwMode="auto">
          <a:xfrm>
            <a:off x="3532188" y="5870575"/>
            <a:ext cx="231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移动的距离相等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99167 0.001667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000000 0.000000 L 0.400764 -0.000556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430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393751 0.002686 L 0.003126 0.006111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430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1 0.002686 L 0.003612 0.008056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30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430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9722 0.133426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5903 0.261296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0" grpId="0" bldLvl="0"/>
      <p:bldP spid="1430549" grpId="0" bldLvl="0"/>
      <p:bldP spid="1430549" grpId="1" bldLvl="0"/>
      <p:bldP spid="1430549" grpId="2" bldLvl="0"/>
      <p:bldP spid="1430550" grpId="0"/>
      <p:bldP spid="1430550" grpId="1"/>
      <p:bldP spid="1430551" grpId="0" bldLvl="0"/>
      <p:bldP spid="1430551" grpId="1"/>
      <p:bldP spid="1430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Text Box 4"/>
          <p:cNvSpPr txBox="1">
            <a:spLocks noChangeArrowheads="1"/>
          </p:cNvSpPr>
          <p:nvPr/>
        </p:nvSpPr>
        <p:spPr bwMode="auto">
          <a:xfrm>
            <a:off x="749300" y="1352550"/>
            <a:ext cx="802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画一画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如图，平移三角形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使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移到了点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画出平移后的三角形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′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′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</a:rPr>
              <a:t>′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069975" y="4937125"/>
            <a:ext cx="2514600" cy="579438"/>
            <a:chOff x="984" y="7500"/>
            <a:chExt cx="3960" cy="912"/>
          </a:xfrm>
        </p:grpSpPr>
        <p:sp>
          <p:nvSpPr>
            <p:cNvPr id="17412" name="直接连接符 10242"/>
            <p:cNvSpPr>
              <a:spLocks noChangeShapeType="1"/>
            </p:cNvSpPr>
            <p:nvPr/>
          </p:nvSpPr>
          <p:spPr bwMode="auto">
            <a:xfrm flipV="1">
              <a:off x="984" y="7524"/>
              <a:ext cx="3960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7413" name="文本框 10243"/>
            <p:cNvSpPr txBox="1">
              <a:spLocks noChangeArrowheads="1"/>
            </p:cNvSpPr>
            <p:nvPr/>
          </p:nvSpPr>
          <p:spPr bwMode="auto">
            <a:xfrm>
              <a:off x="2784" y="7499"/>
              <a:ext cx="12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10248" name="图片 1024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05232">
            <a:off x="1514475" y="40259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直接连接符 10246"/>
          <p:cNvSpPr>
            <a:spLocks noChangeShapeType="1"/>
          </p:cNvSpPr>
          <p:nvPr/>
        </p:nvSpPr>
        <p:spPr bwMode="auto">
          <a:xfrm flipH="1">
            <a:off x="769938" y="3290888"/>
            <a:ext cx="23622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05232">
            <a:off x="1536700" y="40386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直接连接符 10248"/>
          <p:cNvSpPr>
            <a:spLocks noChangeShapeType="1"/>
          </p:cNvSpPr>
          <p:nvPr/>
        </p:nvSpPr>
        <p:spPr bwMode="auto">
          <a:xfrm>
            <a:off x="1508125" y="3852863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31562" name="文本框 10243"/>
          <p:cNvSpPr txBox="1">
            <a:spLocks noChangeArrowheads="1"/>
          </p:cNvSpPr>
          <p:nvPr/>
        </p:nvSpPr>
        <p:spPr bwMode="auto">
          <a:xfrm>
            <a:off x="1209675" y="3525838"/>
            <a:ext cx="492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574800" y="2916238"/>
            <a:ext cx="2895600" cy="2179637"/>
            <a:chOff x="2119" y="3753"/>
            <a:chExt cx="4560" cy="3432"/>
          </a:xfrm>
        </p:grpSpPr>
        <p:pic>
          <p:nvPicPr>
            <p:cNvPr id="17420" name="图片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605232">
              <a:off x="3799" y="3753"/>
              <a:ext cx="28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图片 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605232">
              <a:off x="2119" y="5505"/>
              <a:ext cx="28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 bwMode="auto">
          <a:xfrm>
            <a:off x="2225675" y="2633663"/>
            <a:ext cx="2574925" cy="1379537"/>
            <a:chOff x="3146" y="3307"/>
            <a:chExt cx="4054" cy="2173"/>
          </a:xfrm>
        </p:grpSpPr>
        <p:sp>
          <p:nvSpPr>
            <p:cNvPr id="17423" name="文本框 22"/>
            <p:cNvSpPr txBox="1">
              <a:spLocks noChangeArrowheads="1"/>
            </p:cNvSpPr>
            <p:nvPr/>
          </p:nvSpPr>
          <p:spPr bwMode="auto">
            <a:xfrm>
              <a:off x="4782" y="3307"/>
              <a:ext cx="7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A</a:t>
              </a:r>
              <a:r>
                <a:rPr lang="en-US" altLang="zh-CN" sz="2400" b="1">
                  <a:latin typeface="Times New Roman" panose="02020603050405020304" pitchFamily="18" charset="0"/>
                  <a:sym typeface="宋体" panose="02010600030101010101" pitchFamily="2" charset="-122"/>
                </a:rPr>
                <a:t>′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24" name="文本框 23"/>
            <p:cNvSpPr txBox="1">
              <a:spLocks noChangeArrowheads="1"/>
            </p:cNvSpPr>
            <p:nvPr/>
          </p:nvSpPr>
          <p:spPr bwMode="auto">
            <a:xfrm>
              <a:off x="3146" y="4700"/>
              <a:ext cx="74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B</a:t>
              </a:r>
              <a:r>
                <a:rPr lang="en-US" altLang="zh-CN" sz="2400" b="1">
                  <a:latin typeface="Times New Roman" panose="02020603050405020304" pitchFamily="18" charset="0"/>
                  <a:sym typeface="宋体" panose="02010600030101010101" pitchFamily="2" charset="-122"/>
                </a:rPr>
                <a:t>′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25" name="文本框 24"/>
            <p:cNvSpPr txBox="1">
              <a:spLocks noChangeArrowheads="1"/>
            </p:cNvSpPr>
            <p:nvPr/>
          </p:nvSpPr>
          <p:spPr bwMode="auto">
            <a:xfrm>
              <a:off x="6430" y="4760"/>
              <a:ext cx="7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  <a:sym typeface="宋体" panose="02010600030101010101" pitchFamily="2" charset="-122"/>
                </a:rPr>
                <a:t>′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314450" y="3789363"/>
            <a:ext cx="2219325" cy="1665287"/>
            <a:chOff x="1711" y="5128"/>
            <a:chExt cx="3495" cy="2622"/>
          </a:xfrm>
        </p:grpSpPr>
        <p:sp>
          <p:nvSpPr>
            <p:cNvPr id="17427" name="文本框 25"/>
            <p:cNvSpPr txBox="1">
              <a:spLocks noChangeArrowheads="1"/>
            </p:cNvSpPr>
            <p:nvPr/>
          </p:nvSpPr>
          <p:spPr bwMode="auto">
            <a:xfrm>
              <a:off x="2759" y="5128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A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28" name="文本框 26"/>
            <p:cNvSpPr txBox="1">
              <a:spLocks noChangeArrowheads="1"/>
            </p:cNvSpPr>
            <p:nvPr/>
          </p:nvSpPr>
          <p:spPr bwMode="auto">
            <a:xfrm>
              <a:off x="1711" y="7001"/>
              <a:ext cx="6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B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29" name="文本框 27"/>
            <p:cNvSpPr txBox="1">
              <a:spLocks noChangeArrowheads="1"/>
            </p:cNvSpPr>
            <p:nvPr/>
          </p:nvSpPr>
          <p:spPr bwMode="auto">
            <a:xfrm>
              <a:off x="4572" y="7030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C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 flipH="1">
            <a:off x="6000750" y="3817938"/>
            <a:ext cx="1031875" cy="11350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 flipH="1">
            <a:off x="5130800" y="2960688"/>
            <a:ext cx="1101725" cy="1073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 flipH="1">
            <a:off x="4184650" y="3890963"/>
            <a:ext cx="1090613" cy="1127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0.11666 -0.155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31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9028 0.004074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90417 -0.001296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3542 -0.001667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4" grpId="0" bldLvl="0"/>
      <p:bldP spid="14315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2"/>
          <p:cNvSpPr>
            <a:spLocks noChangeArrowheads="1"/>
          </p:cNvSpPr>
          <p:nvPr/>
        </p:nvSpPr>
        <p:spPr bwMode="auto">
          <a:xfrm>
            <a:off x="323850" y="620713"/>
            <a:ext cx="80803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  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对应线段有哪些，它们之间有什么关系？对应角有哪些，它们之间有什么关系？</a:t>
            </a:r>
          </a:p>
        </p:txBody>
      </p:sp>
      <p:sp>
        <p:nvSpPr>
          <p:cNvPr id="1432579" name="Rectangle 22"/>
          <p:cNvSpPr>
            <a:spLocks noChangeArrowheads="1"/>
          </p:cNvSpPr>
          <p:nvPr/>
        </p:nvSpPr>
        <p:spPr bwMode="auto">
          <a:xfrm>
            <a:off x="323850" y="4152900"/>
            <a:ext cx="828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对应点的连线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AA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CC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之间具有什么位置关系和数量关系？</a:t>
            </a:r>
          </a:p>
        </p:txBody>
      </p:sp>
      <p:sp>
        <p:nvSpPr>
          <p:cNvPr id="1432580" name="文本框 2"/>
          <p:cNvSpPr txBox="1">
            <a:spLocks noChangeArrowheads="1"/>
          </p:cNvSpPr>
          <p:nvPr/>
        </p:nvSpPr>
        <p:spPr bwMode="auto">
          <a:xfrm>
            <a:off x="419100" y="1758950"/>
            <a:ext cx="686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对应线段有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A'B'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BC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B'C'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AC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A'C'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en-US" altLang="zh-CN" sz="2400"/>
          </a:p>
        </p:txBody>
      </p:sp>
      <p:sp>
        <p:nvSpPr>
          <p:cNvPr id="1432581" name="文本框 3"/>
          <p:cNvSpPr txBox="1">
            <a:spLocks noChangeArrowheads="1"/>
          </p:cNvSpPr>
          <p:nvPr/>
        </p:nvSpPr>
        <p:spPr bwMode="auto">
          <a:xfrm>
            <a:off x="419100" y="3040063"/>
            <a:ext cx="4178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AB=A'B'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BC=B'C'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AC=A'C'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en-US" altLang="zh-CN" sz="2400"/>
          </a:p>
        </p:txBody>
      </p:sp>
      <p:sp>
        <p:nvSpPr>
          <p:cNvPr id="1432582" name="文本框 4"/>
          <p:cNvSpPr txBox="1">
            <a:spLocks noChangeArrowheads="1"/>
          </p:cNvSpPr>
          <p:nvPr/>
        </p:nvSpPr>
        <p:spPr bwMode="auto">
          <a:xfrm>
            <a:off x="419100" y="2400300"/>
            <a:ext cx="71310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对应角有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en-US" altLang="zh-CN" sz="2400"/>
          </a:p>
        </p:txBody>
      </p:sp>
      <p:sp>
        <p:nvSpPr>
          <p:cNvPr id="1432583" name="文本框 5"/>
          <p:cNvSpPr txBox="1">
            <a:spLocks noChangeArrowheads="1"/>
          </p:cNvSpPr>
          <p:nvPr/>
        </p:nvSpPr>
        <p:spPr bwMode="auto">
          <a:xfrm>
            <a:off x="419100" y="3698875"/>
            <a:ext cx="4957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en-US" altLang="zh-CN" sz="2400"/>
          </a:p>
        </p:txBody>
      </p:sp>
      <p:sp>
        <p:nvSpPr>
          <p:cNvPr id="1432584" name="文本框 9"/>
          <p:cNvSpPr txBox="1">
            <a:spLocks noChangeArrowheads="1"/>
          </p:cNvSpPr>
          <p:nvPr/>
        </p:nvSpPr>
        <p:spPr bwMode="auto">
          <a:xfrm>
            <a:off x="549275" y="5422900"/>
            <a:ext cx="709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'∥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'∥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在同一条直线上．</a:t>
            </a:r>
          </a:p>
        </p:txBody>
      </p:sp>
      <p:sp>
        <p:nvSpPr>
          <p:cNvPr id="1432585" name="文本框 10"/>
          <p:cNvSpPr txBox="1">
            <a:spLocks noChangeArrowheads="1"/>
          </p:cNvSpPr>
          <p:nvPr/>
        </p:nvSpPr>
        <p:spPr bwMode="auto">
          <a:xfrm>
            <a:off x="511175" y="607060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578" grpId="0"/>
      <p:bldP spid="1432579" grpId="0"/>
      <p:bldP spid="1432580" grpId="0"/>
      <p:bldP spid="1432581" grpId="0"/>
      <p:bldP spid="1432582" grpId="0"/>
      <p:bldP spid="1432583" grpId="0"/>
      <p:bldP spid="1432584" grpId="0"/>
      <p:bldP spid="14325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圆角矩形 31"/>
          <p:cNvSpPr>
            <a:spLocks noChangeArrowheads="1"/>
          </p:cNvSpPr>
          <p:nvPr/>
        </p:nvSpPr>
        <p:spPr bwMode="auto">
          <a:xfrm>
            <a:off x="458788" y="1262063"/>
            <a:ext cx="1603375" cy="469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知识要点</a:t>
            </a:r>
          </a:p>
        </p:txBody>
      </p:sp>
      <p:sp>
        <p:nvSpPr>
          <p:cNvPr id="1433603" name="文本框 17"/>
          <p:cNvSpPr txBox="1">
            <a:spLocks noChangeArrowheads="1"/>
          </p:cNvSpPr>
          <p:nvPr/>
        </p:nvSpPr>
        <p:spPr bwMode="auto">
          <a:xfrm>
            <a:off x="536575" y="2024063"/>
            <a:ext cx="79279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在平面内，一个图形平移后得到的图形与原图形的对应线段相等，对应角相等，各对应点所连接的线段平行（或在同一条直线上）且相等．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20483" name="圆角矩形 31"/>
          <p:cNvSpPr>
            <a:spLocks noChangeArrowheads="1"/>
          </p:cNvSpPr>
          <p:nvPr/>
        </p:nvSpPr>
        <p:spPr bwMode="auto">
          <a:xfrm>
            <a:off x="514350" y="795338"/>
            <a:ext cx="1762125" cy="512762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典例精析</a:t>
            </a:r>
          </a:p>
        </p:txBody>
      </p:sp>
      <p:grpSp>
        <p:nvGrpSpPr>
          <p:cNvPr id="20484" name="组合 196"/>
          <p:cNvGrpSpPr/>
          <p:nvPr/>
        </p:nvGrpSpPr>
        <p:grpSpPr bwMode="auto">
          <a:xfrm>
            <a:off x="890588" y="3551238"/>
            <a:ext cx="5834062" cy="2714625"/>
            <a:chOff x="1366" y="3558"/>
            <a:chExt cx="9572" cy="4924"/>
          </a:xfrm>
        </p:grpSpPr>
        <p:grpSp>
          <p:nvGrpSpPr>
            <p:cNvPr id="20485" name="组合 205"/>
            <p:cNvGrpSpPr/>
            <p:nvPr/>
          </p:nvGrpSpPr>
          <p:grpSpPr bwMode="auto">
            <a:xfrm>
              <a:off x="1366" y="3558"/>
              <a:ext cx="4786" cy="4910"/>
              <a:chOff x="0" y="0"/>
              <a:chExt cx="1992" cy="3072"/>
            </a:xfrm>
          </p:grpSpPr>
          <p:grpSp>
            <p:nvGrpSpPr>
              <p:cNvPr id="20486" name="组合 206"/>
              <p:cNvGrpSpPr/>
              <p:nvPr/>
            </p:nvGrpSpPr>
            <p:grpSpPr bwMode="auto">
              <a:xfrm>
                <a:off x="0" y="0"/>
                <a:ext cx="249" cy="384"/>
                <a:chOff x="0" y="0"/>
                <a:chExt cx="249" cy="384"/>
              </a:xfrm>
            </p:grpSpPr>
            <p:sp>
              <p:nvSpPr>
                <p:cNvPr id="20487" name="矩形 20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88" name="矩形 20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489" name="组合 209"/>
              <p:cNvGrpSpPr/>
              <p:nvPr/>
            </p:nvGrpSpPr>
            <p:grpSpPr bwMode="auto">
              <a:xfrm>
                <a:off x="249" y="0"/>
                <a:ext cx="249" cy="384"/>
                <a:chOff x="249" y="0"/>
                <a:chExt cx="249" cy="384"/>
              </a:xfrm>
            </p:grpSpPr>
            <p:sp>
              <p:nvSpPr>
                <p:cNvPr id="20490" name="矩形 210"/>
                <p:cNvSpPr>
                  <a:spLocks noChangeArrowheads="1"/>
                </p:cNvSpPr>
                <p:nvPr/>
              </p:nvSpPr>
              <p:spPr bwMode="auto">
                <a:xfrm>
                  <a:off x="292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1" name="矩形 211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492" name="组合 212"/>
              <p:cNvGrpSpPr/>
              <p:nvPr/>
            </p:nvGrpSpPr>
            <p:grpSpPr bwMode="auto">
              <a:xfrm>
                <a:off x="498" y="0"/>
                <a:ext cx="249" cy="384"/>
                <a:chOff x="498" y="0"/>
                <a:chExt cx="249" cy="384"/>
              </a:xfrm>
            </p:grpSpPr>
            <p:sp>
              <p:nvSpPr>
                <p:cNvPr id="20493" name="矩形 213"/>
                <p:cNvSpPr>
                  <a:spLocks noChangeArrowheads="1"/>
                </p:cNvSpPr>
                <p:nvPr/>
              </p:nvSpPr>
              <p:spPr bwMode="auto">
                <a:xfrm>
                  <a:off x="541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4" name="矩形 214"/>
                <p:cNvSpPr>
                  <a:spLocks noChangeArrowheads="1"/>
                </p:cNvSpPr>
                <p:nvPr/>
              </p:nvSpPr>
              <p:spPr bwMode="auto">
                <a:xfrm>
                  <a:off x="498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495" name="组合 215"/>
              <p:cNvGrpSpPr/>
              <p:nvPr/>
            </p:nvGrpSpPr>
            <p:grpSpPr bwMode="auto">
              <a:xfrm>
                <a:off x="747" y="0"/>
                <a:ext cx="249" cy="384"/>
                <a:chOff x="747" y="0"/>
                <a:chExt cx="249" cy="384"/>
              </a:xfrm>
            </p:grpSpPr>
            <p:sp>
              <p:nvSpPr>
                <p:cNvPr id="20496" name="矩形 216"/>
                <p:cNvSpPr>
                  <a:spLocks noChangeArrowheads="1"/>
                </p:cNvSpPr>
                <p:nvPr/>
              </p:nvSpPr>
              <p:spPr bwMode="auto">
                <a:xfrm>
                  <a:off x="790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7" name="矩形 217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498" name="组合 218"/>
              <p:cNvGrpSpPr/>
              <p:nvPr/>
            </p:nvGrpSpPr>
            <p:grpSpPr bwMode="auto">
              <a:xfrm>
                <a:off x="996" y="0"/>
                <a:ext cx="249" cy="384"/>
                <a:chOff x="996" y="0"/>
                <a:chExt cx="249" cy="384"/>
              </a:xfrm>
            </p:grpSpPr>
            <p:sp>
              <p:nvSpPr>
                <p:cNvPr id="20499" name="矩形 219"/>
                <p:cNvSpPr>
                  <a:spLocks noChangeArrowheads="1"/>
                </p:cNvSpPr>
                <p:nvPr/>
              </p:nvSpPr>
              <p:spPr bwMode="auto">
                <a:xfrm>
                  <a:off x="1039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0" name="矩形 220"/>
                <p:cNvSpPr>
                  <a:spLocks noChangeArrowheads="1"/>
                </p:cNvSpPr>
                <p:nvPr/>
              </p:nvSpPr>
              <p:spPr bwMode="auto">
                <a:xfrm>
                  <a:off x="996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01" name="组合 221"/>
              <p:cNvGrpSpPr/>
              <p:nvPr/>
            </p:nvGrpSpPr>
            <p:grpSpPr bwMode="auto">
              <a:xfrm>
                <a:off x="1245" y="0"/>
                <a:ext cx="249" cy="384"/>
                <a:chOff x="1245" y="0"/>
                <a:chExt cx="249" cy="384"/>
              </a:xfrm>
            </p:grpSpPr>
            <p:sp>
              <p:nvSpPr>
                <p:cNvPr id="20502" name="矩形 222"/>
                <p:cNvSpPr>
                  <a:spLocks noChangeArrowheads="1"/>
                </p:cNvSpPr>
                <p:nvPr/>
              </p:nvSpPr>
              <p:spPr bwMode="auto">
                <a:xfrm>
                  <a:off x="1288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3" name="矩形 223"/>
                <p:cNvSpPr>
                  <a:spLocks noChangeArrowheads="1"/>
                </p:cNvSpPr>
                <p:nvPr/>
              </p:nvSpPr>
              <p:spPr bwMode="auto">
                <a:xfrm>
                  <a:off x="1245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04" name="组合 224"/>
              <p:cNvGrpSpPr/>
              <p:nvPr/>
            </p:nvGrpSpPr>
            <p:grpSpPr bwMode="auto">
              <a:xfrm>
                <a:off x="1494" y="0"/>
                <a:ext cx="249" cy="384"/>
                <a:chOff x="1494" y="0"/>
                <a:chExt cx="249" cy="384"/>
              </a:xfrm>
            </p:grpSpPr>
            <p:sp>
              <p:nvSpPr>
                <p:cNvPr id="20505" name="矩形 225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6" name="矩形 226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07" name="组合 227"/>
              <p:cNvGrpSpPr/>
              <p:nvPr/>
            </p:nvGrpSpPr>
            <p:grpSpPr bwMode="auto">
              <a:xfrm>
                <a:off x="1743" y="0"/>
                <a:ext cx="249" cy="384"/>
                <a:chOff x="1743" y="0"/>
                <a:chExt cx="249" cy="384"/>
              </a:xfrm>
            </p:grpSpPr>
            <p:sp>
              <p:nvSpPr>
                <p:cNvPr id="20508" name="矩形 228"/>
                <p:cNvSpPr>
                  <a:spLocks noChangeArrowheads="1"/>
                </p:cNvSpPr>
                <p:nvPr/>
              </p:nvSpPr>
              <p:spPr bwMode="auto">
                <a:xfrm>
                  <a:off x="1786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9" name="矩形 229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10" name="组合 230"/>
              <p:cNvGrpSpPr/>
              <p:nvPr/>
            </p:nvGrpSpPr>
            <p:grpSpPr bwMode="auto">
              <a:xfrm>
                <a:off x="0" y="384"/>
                <a:ext cx="249" cy="384"/>
                <a:chOff x="0" y="384"/>
                <a:chExt cx="249" cy="384"/>
              </a:xfrm>
            </p:grpSpPr>
            <p:sp>
              <p:nvSpPr>
                <p:cNvPr id="20511" name="矩形 231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2" name="矩形 23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13" name="组合 233"/>
              <p:cNvGrpSpPr/>
              <p:nvPr/>
            </p:nvGrpSpPr>
            <p:grpSpPr bwMode="auto">
              <a:xfrm>
                <a:off x="249" y="384"/>
                <a:ext cx="249" cy="384"/>
                <a:chOff x="249" y="384"/>
                <a:chExt cx="249" cy="384"/>
              </a:xfrm>
            </p:grpSpPr>
            <p:sp>
              <p:nvSpPr>
                <p:cNvPr id="20514" name="矩形 234"/>
                <p:cNvSpPr>
                  <a:spLocks noChangeArrowheads="1"/>
                </p:cNvSpPr>
                <p:nvPr/>
              </p:nvSpPr>
              <p:spPr bwMode="auto">
                <a:xfrm>
                  <a:off x="292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5" name="矩形 235"/>
                <p:cNvSpPr>
                  <a:spLocks noChangeArrowheads="1"/>
                </p:cNvSpPr>
                <p:nvPr/>
              </p:nvSpPr>
              <p:spPr bwMode="auto">
                <a:xfrm>
                  <a:off x="249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16" name="组合 236"/>
              <p:cNvGrpSpPr/>
              <p:nvPr/>
            </p:nvGrpSpPr>
            <p:grpSpPr bwMode="auto">
              <a:xfrm>
                <a:off x="498" y="384"/>
                <a:ext cx="249" cy="384"/>
                <a:chOff x="498" y="384"/>
                <a:chExt cx="249" cy="384"/>
              </a:xfrm>
            </p:grpSpPr>
            <p:sp>
              <p:nvSpPr>
                <p:cNvPr id="20517" name="矩形 237"/>
                <p:cNvSpPr>
                  <a:spLocks noChangeArrowheads="1"/>
                </p:cNvSpPr>
                <p:nvPr/>
              </p:nvSpPr>
              <p:spPr bwMode="auto">
                <a:xfrm>
                  <a:off x="541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8" name="矩形 238"/>
                <p:cNvSpPr>
                  <a:spLocks noChangeArrowheads="1"/>
                </p:cNvSpPr>
                <p:nvPr/>
              </p:nvSpPr>
              <p:spPr bwMode="auto">
                <a:xfrm>
                  <a:off x="498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19" name="组合 239"/>
              <p:cNvGrpSpPr/>
              <p:nvPr/>
            </p:nvGrpSpPr>
            <p:grpSpPr bwMode="auto">
              <a:xfrm>
                <a:off x="747" y="384"/>
                <a:ext cx="249" cy="384"/>
                <a:chOff x="747" y="384"/>
                <a:chExt cx="249" cy="384"/>
              </a:xfrm>
            </p:grpSpPr>
            <p:sp>
              <p:nvSpPr>
                <p:cNvPr id="20520" name="矩形 240"/>
                <p:cNvSpPr>
                  <a:spLocks noChangeArrowheads="1"/>
                </p:cNvSpPr>
                <p:nvPr/>
              </p:nvSpPr>
              <p:spPr bwMode="auto">
                <a:xfrm>
                  <a:off x="790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1" name="矩形 241"/>
                <p:cNvSpPr>
                  <a:spLocks noChangeArrowheads="1"/>
                </p:cNvSpPr>
                <p:nvPr/>
              </p:nvSpPr>
              <p:spPr bwMode="auto">
                <a:xfrm>
                  <a:off x="747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22" name="组合 242"/>
              <p:cNvGrpSpPr/>
              <p:nvPr/>
            </p:nvGrpSpPr>
            <p:grpSpPr bwMode="auto">
              <a:xfrm>
                <a:off x="996" y="384"/>
                <a:ext cx="249" cy="384"/>
                <a:chOff x="996" y="384"/>
                <a:chExt cx="249" cy="384"/>
              </a:xfrm>
            </p:grpSpPr>
            <p:sp>
              <p:nvSpPr>
                <p:cNvPr id="20523" name="矩形 243"/>
                <p:cNvSpPr>
                  <a:spLocks noChangeArrowheads="1"/>
                </p:cNvSpPr>
                <p:nvPr/>
              </p:nvSpPr>
              <p:spPr bwMode="auto">
                <a:xfrm>
                  <a:off x="1039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4" name="矩形 244"/>
                <p:cNvSpPr>
                  <a:spLocks noChangeArrowheads="1"/>
                </p:cNvSpPr>
                <p:nvPr/>
              </p:nvSpPr>
              <p:spPr bwMode="auto">
                <a:xfrm>
                  <a:off x="996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0525" name="矩形 246"/>
              <p:cNvSpPr>
                <a:spLocks noChangeArrowheads="1"/>
              </p:cNvSpPr>
              <p:nvPr/>
            </p:nvSpPr>
            <p:spPr bwMode="auto">
              <a:xfrm>
                <a:off x="1288" y="384"/>
                <a:ext cx="1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just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0526" name="组合 248"/>
              <p:cNvGrpSpPr/>
              <p:nvPr/>
            </p:nvGrpSpPr>
            <p:grpSpPr bwMode="auto">
              <a:xfrm>
                <a:off x="1494" y="384"/>
                <a:ext cx="249" cy="384"/>
                <a:chOff x="1494" y="384"/>
                <a:chExt cx="249" cy="384"/>
              </a:xfrm>
            </p:grpSpPr>
            <p:sp>
              <p:nvSpPr>
                <p:cNvPr id="20527" name="矩形 249"/>
                <p:cNvSpPr>
                  <a:spLocks noChangeArrowheads="1"/>
                </p:cNvSpPr>
                <p:nvPr/>
              </p:nvSpPr>
              <p:spPr bwMode="auto">
                <a:xfrm>
                  <a:off x="1537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8" name="矩形 250"/>
                <p:cNvSpPr>
                  <a:spLocks noChangeArrowheads="1"/>
                </p:cNvSpPr>
                <p:nvPr/>
              </p:nvSpPr>
              <p:spPr bwMode="auto">
                <a:xfrm>
                  <a:off x="1494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29" name="组合 251"/>
              <p:cNvGrpSpPr/>
              <p:nvPr/>
            </p:nvGrpSpPr>
            <p:grpSpPr bwMode="auto">
              <a:xfrm>
                <a:off x="1743" y="384"/>
                <a:ext cx="249" cy="384"/>
                <a:chOff x="1743" y="384"/>
                <a:chExt cx="249" cy="384"/>
              </a:xfrm>
            </p:grpSpPr>
            <p:sp>
              <p:nvSpPr>
                <p:cNvPr id="20530" name="矩形 252"/>
                <p:cNvSpPr>
                  <a:spLocks noChangeArrowheads="1"/>
                </p:cNvSpPr>
                <p:nvPr/>
              </p:nvSpPr>
              <p:spPr bwMode="auto">
                <a:xfrm>
                  <a:off x="1786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1" name="矩形 253"/>
                <p:cNvSpPr>
                  <a:spLocks noChangeArrowheads="1"/>
                </p:cNvSpPr>
                <p:nvPr/>
              </p:nvSpPr>
              <p:spPr bwMode="auto">
                <a:xfrm>
                  <a:off x="1743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32" name="组合 254"/>
              <p:cNvGrpSpPr/>
              <p:nvPr/>
            </p:nvGrpSpPr>
            <p:grpSpPr bwMode="auto">
              <a:xfrm>
                <a:off x="0" y="768"/>
                <a:ext cx="249" cy="384"/>
                <a:chOff x="0" y="768"/>
                <a:chExt cx="249" cy="384"/>
              </a:xfrm>
            </p:grpSpPr>
            <p:sp>
              <p:nvSpPr>
                <p:cNvPr id="20533" name="矩形 255"/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4" name="矩形 256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35" name="组合 257"/>
              <p:cNvGrpSpPr/>
              <p:nvPr/>
            </p:nvGrpSpPr>
            <p:grpSpPr bwMode="auto">
              <a:xfrm>
                <a:off x="249" y="768"/>
                <a:ext cx="249" cy="384"/>
                <a:chOff x="249" y="768"/>
                <a:chExt cx="249" cy="384"/>
              </a:xfrm>
            </p:grpSpPr>
            <p:sp>
              <p:nvSpPr>
                <p:cNvPr id="20536" name="矩形 258"/>
                <p:cNvSpPr>
                  <a:spLocks noChangeArrowheads="1"/>
                </p:cNvSpPr>
                <p:nvPr/>
              </p:nvSpPr>
              <p:spPr bwMode="auto">
                <a:xfrm>
                  <a:off x="292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7" name="矩形 259"/>
                <p:cNvSpPr>
                  <a:spLocks noChangeArrowheads="1"/>
                </p:cNvSpPr>
                <p:nvPr/>
              </p:nvSpPr>
              <p:spPr bwMode="auto">
                <a:xfrm>
                  <a:off x="249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38" name="组合 260"/>
              <p:cNvGrpSpPr/>
              <p:nvPr/>
            </p:nvGrpSpPr>
            <p:grpSpPr bwMode="auto">
              <a:xfrm>
                <a:off x="498" y="768"/>
                <a:ext cx="249" cy="384"/>
                <a:chOff x="498" y="768"/>
                <a:chExt cx="249" cy="384"/>
              </a:xfrm>
            </p:grpSpPr>
            <p:sp>
              <p:nvSpPr>
                <p:cNvPr id="20539" name="矩形 261"/>
                <p:cNvSpPr>
                  <a:spLocks noChangeArrowheads="1"/>
                </p:cNvSpPr>
                <p:nvPr/>
              </p:nvSpPr>
              <p:spPr bwMode="auto">
                <a:xfrm>
                  <a:off x="541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0" name="矩形 262"/>
                <p:cNvSpPr>
                  <a:spLocks noChangeArrowheads="1"/>
                </p:cNvSpPr>
                <p:nvPr/>
              </p:nvSpPr>
              <p:spPr bwMode="auto">
                <a:xfrm>
                  <a:off x="498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41" name="组合 263"/>
              <p:cNvGrpSpPr/>
              <p:nvPr/>
            </p:nvGrpSpPr>
            <p:grpSpPr bwMode="auto">
              <a:xfrm>
                <a:off x="747" y="768"/>
                <a:ext cx="249" cy="384"/>
                <a:chOff x="747" y="768"/>
                <a:chExt cx="249" cy="384"/>
              </a:xfrm>
            </p:grpSpPr>
            <p:sp>
              <p:nvSpPr>
                <p:cNvPr id="20542" name="矩形 264"/>
                <p:cNvSpPr>
                  <a:spLocks noChangeArrowheads="1"/>
                </p:cNvSpPr>
                <p:nvPr/>
              </p:nvSpPr>
              <p:spPr bwMode="auto">
                <a:xfrm>
                  <a:off x="790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3" name="矩形 265"/>
                <p:cNvSpPr>
                  <a:spLocks noChangeArrowheads="1"/>
                </p:cNvSpPr>
                <p:nvPr/>
              </p:nvSpPr>
              <p:spPr bwMode="auto">
                <a:xfrm>
                  <a:off x="747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44" name="组合 266"/>
              <p:cNvGrpSpPr/>
              <p:nvPr/>
            </p:nvGrpSpPr>
            <p:grpSpPr bwMode="auto">
              <a:xfrm>
                <a:off x="996" y="768"/>
                <a:ext cx="249" cy="384"/>
                <a:chOff x="996" y="768"/>
                <a:chExt cx="249" cy="384"/>
              </a:xfrm>
            </p:grpSpPr>
            <p:sp>
              <p:nvSpPr>
                <p:cNvPr id="20545" name="矩形 267"/>
                <p:cNvSpPr>
                  <a:spLocks noChangeArrowheads="1"/>
                </p:cNvSpPr>
                <p:nvPr/>
              </p:nvSpPr>
              <p:spPr bwMode="auto">
                <a:xfrm>
                  <a:off x="1039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6" name="矩形 268"/>
                <p:cNvSpPr>
                  <a:spLocks noChangeArrowheads="1"/>
                </p:cNvSpPr>
                <p:nvPr/>
              </p:nvSpPr>
              <p:spPr bwMode="auto">
                <a:xfrm>
                  <a:off x="996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47" name="组合 269"/>
              <p:cNvGrpSpPr/>
              <p:nvPr/>
            </p:nvGrpSpPr>
            <p:grpSpPr bwMode="auto">
              <a:xfrm>
                <a:off x="1245" y="768"/>
                <a:ext cx="249" cy="384"/>
                <a:chOff x="1245" y="768"/>
                <a:chExt cx="249" cy="384"/>
              </a:xfrm>
            </p:grpSpPr>
            <p:sp>
              <p:nvSpPr>
                <p:cNvPr id="20548" name="矩形 270"/>
                <p:cNvSpPr>
                  <a:spLocks noChangeArrowheads="1"/>
                </p:cNvSpPr>
                <p:nvPr/>
              </p:nvSpPr>
              <p:spPr bwMode="auto">
                <a:xfrm>
                  <a:off x="1288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9" name="矩形 271"/>
                <p:cNvSpPr>
                  <a:spLocks noChangeArrowheads="1"/>
                </p:cNvSpPr>
                <p:nvPr/>
              </p:nvSpPr>
              <p:spPr bwMode="auto">
                <a:xfrm>
                  <a:off x="1245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50" name="组合 272"/>
              <p:cNvGrpSpPr/>
              <p:nvPr/>
            </p:nvGrpSpPr>
            <p:grpSpPr bwMode="auto">
              <a:xfrm>
                <a:off x="1494" y="768"/>
                <a:ext cx="249" cy="384"/>
                <a:chOff x="1494" y="768"/>
                <a:chExt cx="249" cy="384"/>
              </a:xfrm>
            </p:grpSpPr>
            <p:sp>
              <p:nvSpPr>
                <p:cNvPr id="20551" name="矩形 273"/>
                <p:cNvSpPr>
                  <a:spLocks noChangeArrowheads="1"/>
                </p:cNvSpPr>
                <p:nvPr/>
              </p:nvSpPr>
              <p:spPr bwMode="auto">
                <a:xfrm>
                  <a:off x="1537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2" name="矩形 274"/>
                <p:cNvSpPr>
                  <a:spLocks noChangeArrowheads="1"/>
                </p:cNvSpPr>
                <p:nvPr/>
              </p:nvSpPr>
              <p:spPr bwMode="auto">
                <a:xfrm>
                  <a:off x="1494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53" name="组合 275"/>
              <p:cNvGrpSpPr/>
              <p:nvPr/>
            </p:nvGrpSpPr>
            <p:grpSpPr bwMode="auto">
              <a:xfrm>
                <a:off x="1743" y="768"/>
                <a:ext cx="249" cy="384"/>
                <a:chOff x="1743" y="768"/>
                <a:chExt cx="249" cy="384"/>
              </a:xfrm>
            </p:grpSpPr>
            <p:sp>
              <p:nvSpPr>
                <p:cNvPr id="20554" name="矩形 276"/>
                <p:cNvSpPr>
                  <a:spLocks noChangeArrowheads="1"/>
                </p:cNvSpPr>
                <p:nvPr/>
              </p:nvSpPr>
              <p:spPr bwMode="auto">
                <a:xfrm>
                  <a:off x="1786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5" name="矩形 277"/>
                <p:cNvSpPr>
                  <a:spLocks noChangeArrowheads="1"/>
                </p:cNvSpPr>
                <p:nvPr/>
              </p:nvSpPr>
              <p:spPr bwMode="auto">
                <a:xfrm>
                  <a:off x="1743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56" name="组合 278"/>
              <p:cNvGrpSpPr/>
              <p:nvPr/>
            </p:nvGrpSpPr>
            <p:grpSpPr bwMode="auto">
              <a:xfrm>
                <a:off x="0" y="1152"/>
                <a:ext cx="249" cy="384"/>
                <a:chOff x="0" y="1152"/>
                <a:chExt cx="249" cy="384"/>
              </a:xfrm>
            </p:grpSpPr>
            <p:sp>
              <p:nvSpPr>
                <p:cNvPr id="20557" name="矩形 279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8" name="矩形 280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59" name="组合 281"/>
              <p:cNvGrpSpPr/>
              <p:nvPr/>
            </p:nvGrpSpPr>
            <p:grpSpPr bwMode="auto">
              <a:xfrm>
                <a:off x="249" y="1152"/>
                <a:ext cx="249" cy="384"/>
                <a:chOff x="249" y="1152"/>
                <a:chExt cx="249" cy="384"/>
              </a:xfrm>
            </p:grpSpPr>
            <p:sp>
              <p:nvSpPr>
                <p:cNvPr id="20560" name="矩形 282"/>
                <p:cNvSpPr>
                  <a:spLocks noChangeArrowheads="1"/>
                </p:cNvSpPr>
                <p:nvPr/>
              </p:nvSpPr>
              <p:spPr bwMode="auto">
                <a:xfrm>
                  <a:off x="292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61" name="矩形 283"/>
                <p:cNvSpPr>
                  <a:spLocks noChangeArrowheads="1"/>
                </p:cNvSpPr>
                <p:nvPr/>
              </p:nvSpPr>
              <p:spPr bwMode="auto">
                <a:xfrm>
                  <a:off x="249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62" name="组合 284"/>
              <p:cNvGrpSpPr/>
              <p:nvPr/>
            </p:nvGrpSpPr>
            <p:grpSpPr bwMode="auto">
              <a:xfrm>
                <a:off x="498" y="1152"/>
                <a:ext cx="249" cy="384"/>
                <a:chOff x="498" y="1152"/>
                <a:chExt cx="249" cy="384"/>
              </a:xfrm>
            </p:grpSpPr>
            <p:sp>
              <p:nvSpPr>
                <p:cNvPr id="20563" name="矩形 285"/>
                <p:cNvSpPr>
                  <a:spLocks noChangeArrowheads="1"/>
                </p:cNvSpPr>
                <p:nvPr/>
              </p:nvSpPr>
              <p:spPr bwMode="auto">
                <a:xfrm>
                  <a:off x="541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64" name="矩形 286"/>
                <p:cNvSpPr>
                  <a:spLocks noChangeArrowheads="1"/>
                </p:cNvSpPr>
                <p:nvPr/>
              </p:nvSpPr>
              <p:spPr bwMode="auto">
                <a:xfrm>
                  <a:off x="498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65" name="组合 287"/>
              <p:cNvGrpSpPr/>
              <p:nvPr/>
            </p:nvGrpSpPr>
            <p:grpSpPr bwMode="auto">
              <a:xfrm>
                <a:off x="747" y="1152"/>
                <a:ext cx="249" cy="384"/>
                <a:chOff x="747" y="1152"/>
                <a:chExt cx="249" cy="384"/>
              </a:xfrm>
            </p:grpSpPr>
            <p:sp>
              <p:nvSpPr>
                <p:cNvPr id="20566" name="矩形 288"/>
                <p:cNvSpPr>
                  <a:spLocks noChangeArrowheads="1"/>
                </p:cNvSpPr>
                <p:nvPr/>
              </p:nvSpPr>
              <p:spPr bwMode="auto">
                <a:xfrm>
                  <a:off x="790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67" name="矩形 289"/>
                <p:cNvSpPr>
                  <a:spLocks noChangeArrowheads="1"/>
                </p:cNvSpPr>
                <p:nvPr/>
              </p:nvSpPr>
              <p:spPr bwMode="auto">
                <a:xfrm>
                  <a:off x="747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68" name="组合 290"/>
              <p:cNvGrpSpPr/>
              <p:nvPr/>
            </p:nvGrpSpPr>
            <p:grpSpPr bwMode="auto">
              <a:xfrm>
                <a:off x="996" y="1152"/>
                <a:ext cx="249" cy="384"/>
                <a:chOff x="996" y="1152"/>
                <a:chExt cx="249" cy="384"/>
              </a:xfrm>
            </p:grpSpPr>
            <p:sp>
              <p:nvSpPr>
                <p:cNvPr id="20569" name="矩形 291"/>
                <p:cNvSpPr>
                  <a:spLocks noChangeArrowheads="1"/>
                </p:cNvSpPr>
                <p:nvPr/>
              </p:nvSpPr>
              <p:spPr bwMode="auto">
                <a:xfrm>
                  <a:off x="1039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70" name="矩形 292"/>
                <p:cNvSpPr>
                  <a:spLocks noChangeArrowheads="1"/>
                </p:cNvSpPr>
                <p:nvPr/>
              </p:nvSpPr>
              <p:spPr bwMode="auto">
                <a:xfrm>
                  <a:off x="996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71" name="组合 293"/>
              <p:cNvGrpSpPr/>
              <p:nvPr/>
            </p:nvGrpSpPr>
            <p:grpSpPr bwMode="auto">
              <a:xfrm>
                <a:off x="1245" y="1152"/>
                <a:ext cx="249" cy="384"/>
                <a:chOff x="1245" y="1152"/>
                <a:chExt cx="249" cy="384"/>
              </a:xfrm>
            </p:grpSpPr>
            <p:sp>
              <p:nvSpPr>
                <p:cNvPr id="20572" name="矩形 294"/>
                <p:cNvSpPr>
                  <a:spLocks noChangeArrowheads="1"/>
                </p:cNvSpPr>
                <p:nvPr/>
              </p:nvSpPr>
              <p:spPr bwMode="auto">
                <a:xfrm>
                  <a:off x="1288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73" name="矩形 295"/>
                <p:cNvSpPr>
                  <a:spLocks noChangeArrowheads="1"/>
                </p:cNvSpPr>
                <p:nvPr/>
              </p:nvSpPr>
              <p:spPr bwMode="auto">
                <a:xfrm>
                  <a:off x="1245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74" name="组合 296"/>
              <p:cNvGrpSpPr/>
              <p:nvPr/>
            </p:nvGrpSpPr>
            <p:grpSpPr bwMode="auto">
              <a:xfrm>
                <a:off x="1494" y="1152"/>
                <a:ext cx="249" cy="384"/>
                <a:chOff x="1494" y="1152"/>
                <a:chExt cx="249" cy="384"/>
              </a:xfrm>
            </p:grpSpPr>
            <p:sp>
              <p:nvSpPr>
                <p:cNvPr id="20575" name="矩形 297"/>
                <p:cNvSpPr>
                  <a:spLocks noChangeArrowheads="1"/>
                </p:cNvSpPr>
                <p:nvPr/>
              </p:nvSpPr>
              <p:spPr bwMode="auto">
                <a:xfrm>
                  <a:off x="1537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76" name="矩形 298"/>
                <p:cNvSpPr>
                  <a:spLocks noChangeArrowheads="1"/>
                </p:cNvSpPr>
                <p:nvPr/>
              </p:nvSpPr>
              <p:spPr bwMode="auto">
                <a:xfrm>
                  <a:off x="1494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77" name="组合 299"/>
              <p:cNvGrpSpPr/>
              <p:nvPr/>
            </p:nvGrpSpPr>
            <p:grpSpPr bwMode="auto">
              <a:xfrm>
                <a:off x="1743" y="1152"/>
                <a:ext cx="249" cy="384"/>
                <a:chOff x="1743" y="1152"/>
                <a:chExt cx="249" cy="384"/>
              </a:xfrm>
            </p:grpSpPr>
            <p:sp>
              <p:nvSpPr>
                <p:cNvPr id="20578" name="矩形 300"/>
                <p:cNvSpPr>
                  <a:spLocks noChangeArrowheads="1"/>
                </p:cNvSpPr>
                <p:nvPr/>
              </p:nvSpPr>
              <p:spPr bwMode="auto">
                <a:xfrm>
                  <a:off x="1786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79" name="矩形 301"/>
                <p:cNvSpPr>
                  <a:spLocks noChangeArrowheads="1"/>
                </p:cNvSpPr>
                <p:nvPr/>
              </p:nvSpPr>
              <p:spPr bwMode="auto">
                <a:xfrm>
                  <a:off x="1743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80" name="组合 302"/>
              <p:cNvGrpSpPr/>
              <p:nvPr/>
            </p:nvGrpSpPr>
            <p:grpSpPr bwMode="auto">
              <a:xfrm>
                <a:off x="0" y="1536"/>
                <a:ext cx="249" cy="384"/>
                <a:chOff x="0" y="1536"/>
                <a:chExt cx="249" cy="384"/>
              </a:xfrm>
            </p:grpSpPr>
            <p:sp>
              <p:nvSpPr>
                <p:cNvPr id="20581" name="矩形 303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82" name="矩形 304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83" name="组合 305"/>
              <p:cNvGrpSpPr/>
              <p:nvPr/>
            </p:nvGrpSpPr>
            <p:grpSpPr bwMode="auto">
              <a:xfrm>
                <a:off x="249" y="1536"/>
                <a:ext cx="249" cy="384"/>
                <a:chOff x="249" y="1536"/>
                <a:chExt cx="249" cy="384"/>
              </a:xfrm>
            </p:grpSpPr>
            <p:sp>
              <p:nvSpPr>
                <p:cNvPr id="20584" name="矩形 306"/>
                <p:cNvSpPr>
                  <a:spLocks noChangeArrowheads="1"/>
                </p:cNvSpPr>
                <p:nvPr/>
              </p:nvSpPr>
              <p:spPr bwMode="auto">
                <a:xfrm>
                  <a:off x="292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85" name="矩形 307"/>
                <p:cNvSpPr>
                  <a:spLocks noChangeArrowheads="1"/>
                </p:cNvSpPr>
                <p:nvPr/>
              </p:nvSpPr>
              <p:spPr bwMode="auto">
                <a:xfrm>
                  <a:off x="249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86" name="组合 308"/>
              <p:cNvGrpSpPr/>
              <p:nvPr/>
            </p:nvGrpSpPr>
            <p:grpSpPr bwMode="auto">
              <a:xfrm>
                <a:off x="498" y="1536"/>
                <a:ext cx="249" cy="384"/>
                <a:chOff x="498" y="1536"/>
                <a:chExt cx="249" cy="384"/>
              </a:xfrm>
            </p:grpSpPr>
            <p:sp>
              <p:nvSpPr>
                <p:cNvPr id="20587" name="矩形 309"/>
                <p:cNvSpPr>
                  <a:spLocks noChangeArrowheads="1"/>
                </p:cNvSpPr>
                <p:nvPr/>
              </p:nvSpPr>
              <p:spPr bwMode="auto">
                <a:xfrm>
                  <a:off x="541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88" name="矩形 310"/>
                <p:cNvSpPr>
                  <a:spLocks noChangeArrowheads="1"/>
                </p:cNvSpPr>
                <p:nvPr/>
              </p:nvSpPr>
              <p:spPr bwMode="auto">
                <a:xfrm>
                  <a:off x="498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89" name="组合 311"/>
              <p:cNvGrpSpPr/>
              <p:nvPr/>
            </p:nvGrpSpPr>
            <p:grpSpPr bwMode="auto">
              <a:xfrm>
                <a:off x="747" y="1536"/>
                <a:ext cx="249" cy="384"/>
                <a:chOff x="747" y="1536"/>
                <a:chExt cx="249" cy="384"/>
              </a:xfrm>
            </p:grpSpPr>
            <p:sp>
              <p:nvSpPr>
                <p:cNvPr id="20590" name="矩形 312"/>
                <p:cNvSpPr>
                  <a:spLocks noChangeArrowheads="1"/>
                </p:cNvSpPr>
                <p:nvPr/>
              </p:nvSpPr>
              <p:spPr bwMode="auto">
                <a:xfrm>
                  <a:off x="790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91" name="矩形 313"/>
                <p:cNvSpPr>
                  <a:spLocks noChangeArrowheads="1"/>
                </p:cNvSpPr>
                <p:nvPr/>
              </p:nvSpPr>
              <p:spPr bwMode="auto">
                <a:xfrm>
                  <a:off x="747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92" name="组合 314"/>
              <p:cNvGrpSpPr/>
              <p:nvPr/>
            </p:nvGrpSpPr>
            <p:grpSpPr bwMode="auto">
              <a:xfrm>
                <a:off x="996" y="1536"/>
                <a:ext cx="249" cy="384"/>
                <a:chOff x="996" y="1536"/>
                <a:chExt cx="249" cy="384"/>
              </a:xfrm>
            </p:grpSpPr>
            <p:sp>
              <p:nvSpPr>
                <p:cNvPr id="20593" name="矩形 315"/>
                <p:cNvSpPr>
                  <a:spLocks noChangeArrowheads="1"/>
                </p:cNvSpPr>
                <p:nvPr/>
              </p:nvSpPr>
              <p:spPr bwMode="auto">
                <a:xfrm>
                  <a:off x="1039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94" name="矩形 316"/>
                <p:cNvSpPr>
                  <a:spLocks noChangeArrowheads="1"/>
                </p:cNvSpPr>
                <p:nvPr/>
              </p:nvSpPr>
              <p:spPr bwMode="auto">
                <a:xfrm>
                  <a:off x="996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95" name="组合 317"/>
              <p:cNvGrpSpPr/>
              <p:nvPr/>
            </p:nvGrpSpPr>
            <p:grpSpPr bwMode="auto">
              <a:xfrm>
                <a:off x="1245" y="1536"/>
                <a:ext cx="249" cy="384"/>
                <a:chOff x="1245" y="1536"/>
                <a:chExt cx="249" cy="384"/>
              </a:xfrm>
            </p:grpSpPr>
            <p:sp>
              <p:nvSpPr>
                <p:cNvPr id="20596" name="矩形 318"/>
                <p:cNvSpPr>
                  <a:spLocks noChangeArrowheads="1"/>
                </p:cNvSpPr>
                <p:nvPr/>
              </p:nvSpPr>
              <p:spPr bwMode="auto">
                <a:xfrm>
                  <a:off x="1288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97" name="矩形 319"/>
                <p:cNvSpPr>
                  <a:spLocks noChangeArrowheads="1"/>
                </p:cNvSpPr>
                <p:nvPr/>
              </p:nvSpPr>
              <p:spPr bwMode="auto">
                <a:xfrm>
                  <a:off x="1245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598" name="组合 320"/>
              <p:cNvGrpSpPr/>
              <p:nvPr/>
            </p:nvGrpSpPr>
            <p:grpSpPr bwMode="auto">
              <a:xfrm>
                <a:off x="1494" y="1536"/>
                <a:ext cx="249" cy="384"/>
                <a:chOff x="1494" y="1536"/>
                <a:chExt cx="249" cy="384"/>
              </a:xfrm>
            </p:grpSpPr>
            <p:sp>
              <p:nvSpPr>
                <p:cNvPr id="20599" name="矩形 321"/>
                <p:cNvSpPr>
                  <a:spLocks noChangeArrowheads="1"/>
                </p:cNvSpPr>
                <p:nvPr/>
              </p:nvSpPr>
              <p:spPr bwMode="auto">
                <a:xfrm>
                  <a:off x="1537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00" name="矩形 322"/>
                <p:cNvSpPr>
                  <a:spLocks noChangeArrowheads="1"/>
                </p:cNvSpPr>
                <p:nvPr/>
              </p:nvSpPr>
              <p:spPr bwMode="auto">
                <a:xfrm>
                  <a:off x="1494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01" name="组合 323"/>
              <p:cNvGrpSpPr/>
              <p:nvPr/>
            </p:nvGrpSpPr>
            <p:grpSpPr bwMode="auto">
              <a:xfrm>
                <a:off x="1743" y="1536"/>
                <a:ext cx="249" cy="384"/>
                <a:chOff x="1743" y="1536"/>
                <a:chExt cx="249" cy="384"/>
              </a:xfrm>
            </p:grpSpPr>
            <p:sp>
              <p:nvSpPr>
                <p:cNvPr id="20602" name="矩形 324"/>
                <p:cNvSpPr>
                  <a:spLocks noChangeArrowheads="1"/>
                </p:cNvSpPr>
                <p:nvPr/>
              </p:nvSpPr>
              <p:spPr bwMode="auto">
                <a:xfrm>
                  <a:off x="1786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03" name="矩形 325"/>
                <p:cNvSpPr>
                  <a:spLocks noChangeArrowheads="1"/>
                </p:cNvSpPr>
                <p:nvPr/>
              </p:nvSpPr>
              <p:spPr bwMode="auto">
                <a:xfrm>
                  <a:off x="1743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04" name="组合 326"/>
              <p:cNvGrpSpPr/>
              <p:nvPr/>
            </p:nvGrpSpPr>
            <p:grpSpPr bwMode="auto">
              <a:xfrm>
                <a:off x="0" y="1920"/>
                <a:ext cx="249" cy="384"/>
                <a:chOff x="0" y="1920"/>
                <a:chExt cx="249" cy="384"/>
              </a:xfrm>
            </p:grpSpPr>
            <p:sp>
              <p:nvSpPr>
                <p:cNvPr id="20605" name="矩形 327"/>
                <p:cNvSpPr>
                  <a:spLocks noChangeArrowheads="1"/>
                </p:cNvSpPr>
                <p:nvPr/>
              </p:nvSpPr>
              <p:spPr bwMode="auto">
                <a:xfrm>
                  <a:off x="43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06" name="矩形 328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07" name="组合 329"/>
              <p:cNvGrpSpPr/>
              <p:nvPr/>
            </p:nvGrpSpPr>
            <p:grpSpPr bwMode="auto">
              <a:xfrm>
                <a:off x="249" y="1920"/>
                <a:ext cx="249" cy="384"/>
                <a:chOff x="249" y="1920"/>
                <a:chExt cx="249" cy="384"/>
              </a:xfrm>
            </p:grpSpPr>
            <p:sp>
              <p:nvSpPr>
                <p:cNvPr id="20608" name="矩形 330"/>
                <p:cNvSpPr>
                  <a:spLocks noChangeArrowheads="1"/>
                </p:cNvSpPr>
                <p:nvPr/>
              </p:nvSpPr>
              <p:spPr bwMode="auto">
                <a:xfrm>
                  <a:off x="292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09" name="矩形 331"/>
                <p:cNvSpPr>
                  <a:spLocks noChangeArrowheads="1"/>
                </p:cNvSpPr>
                <p:nvPr/>
              </p:nvSpPr>
              <p:spPr bwMode="auto">
                <a:xfrm>
                  <a:off x="249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10" name="组合 332"/>
              <p:cNvGrpSpPr/>
              <p:nvPr/>
            </p:nvGrpSpPr>
            <p:grpSpPr bwMode="auto">
              <a:xfrm>
                <a:off x="498" y="1920"/>
                <a:ext cx="249" cy="384"/>
                <a:chOff x="498" y="1920"/>
                <a:chExt cx="249" cy="384"/>
              </a:xfrm>
            </p:grpSpPr>
            <p:sp>
              <p:nvSpPr>
                <p:cNvPr id="20611" name="矩形 333"/>
                <p:cNvSpPr>
                  <a:spLocks noChangeArrowheads="1"/>
                </p:cNvSpPr>
                <p:nvPr/>
              </p:nvSpPr>
              <p:spPr bwMode="auto">
                <a:xfrm>
                  <a:off x="541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12" name="矩形 334"/>
                <p:cNvSpPr>
                  <a:spLocks noChangeArrowheads="1"/>
                </p:cNvSpPr>
                <p:nvPr/>
              </p:nvSpPr>
              <p:spPr bwMode="auto">
                <a:xfrm>
                  <a:off x="498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13" name="组合 335"/>
              <p:cNvGrpSpPr/>
              <p:nvPr/>
            </p:nvGrpSpPr>
            <p:grpSpPr bwMode="auto">
              <a:xfrm>
                <a:off x="747" y="1920"/>
                <a:ext cx="249" cy="384"/>
                <a:chOff x="747" y="1920"/>
                <a:chExt cx="249" cy="384"/>
              </a:xfrm>
            </p:grpSpPr>
            <p:sp>
              <p:nvSpPr>
                <p:cNvPr id="20614" name="矩形 336"/>
                <p:cNvSpPr>
                  <a:spLocks noChangeArrowheads="1"/>
                </p:cNvSpPr>
                <p:nvPr/>
              </p:nvSpPr>
              <p:spPr bwMode="auto">
                <a:xfrm>
                  <a:off x="790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15" name="矩形 337"/>
                <p:cNvSpPr>
                  <a:spLocks noChangeArrowheads="1"/>
                </p:cNvSpPr>
                <p:nvPr/>
              </p:nvSpPr>
              <p:spPr bwMode="auto">
                <a:xfrm>
                  <a:off x="747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16" name="组合 338"/>
              <p:cNvGrpSpPr/>
              <p:nvPr/>
            </p:nvGrpSpPr>
            <p:grpSpPr bwMode="auto">
              <a:xfrm>
                <a:off x="996" y="1920"/>
                <a:ext cx="249" cy="384"/>
                <a:chOff x="996" y="1920"/>
                <a:chExt cx="249" cy="384"/>
              </a:xfrm>
            </p:grpSpPr>
            <p:sp>
              <p:nvSpPr>
                <p:cNvPr id="20617" name="矩形 339"/>
                <p:cNvSpPr>
                  <a:spLocks noChangeArrowheads="1"/>
                </p:cNvSpPr>
                <p:nvPr/>
              </p:nvSpPr>
              <p:spPr bwMode="auto">
                <a:xfrm>
                  <a:off x="1039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18" name="矩形 340"/>
                <p:cNvSpPr>
                  <a:spLocks noChangeArrowheads="1"/>
                </p:cNvSpPr>
                <p:nvPr/>
              </p:nvSpPr>
              <p:spPr bwMode="auto">
                <a:xfrm>
                  <a:off x="996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19" name="组合 341"/>
              <p:cNvGrpSpPr/>
              <p:nvPr/>
            </p:nvGrpSpPr>
            <p:grpSpPr bwMode="auto">
              <a:xfrm>
                <a:off x="1245" y="1920"/>
                <a:ext cx="249" cy="384"/>
                <a:chOff x="1245" y="1920"/>
                <a:chExt cx="249" cy="384"/>
              </a:xfrm>
            </p:grpSpPr>
            <p:sp>
              <p:nvSpPr>
                <p:cNvPr id="20620" name="矩形 342"/>
                <p:cNvSpPr>
                  <a:spLocks noChangeArrowheads="1"/>
                </p:cNvSpPr>
                <p:nvPr/>
              </p:nvSpPr>
              <p:spPr bwMode="auto">
                <a:xfrm>
                  <a:off x="1288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21" name="矩形 343"/>
                <p:cNvSpPr>
                  <a:spLocks noChangeArrowheads="1"/>
                </p:cNvSpPr>
                <p:nvPr/>
              </p:nvSpPr>
              <p:spPr bwMode="auto">
                <a:xfrm>
                  <a:off x="1245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22" name="组合 344"/>
              <p:cNvGrpSpPr/>
              <p:nvPr/>
            </p:nvGrpSpPr>
            <p:grpSpPr bwMode="auto">
              <a:xfrm>
                <a:off x="1494" y="1920"/>
                <a:ext cx="249" cy="384"/>
                <a:chOff x="1494" y="1920"/>
                <a:chExt cx="249" cy="384"/>
              </a:xfrm>
            </p:grpSpPr>
            <p:sp>
              <p:nvSpPr>
                <p:cNvPr id="20623" name="矩形 345"/>
                <p:cNvSpPr>
                  <a:spLocks noChangeArrowheads="1"/>
                </p:cNvSpPr>
                <p:nvPr/>
              </p:nvSpPr>
              <p:spPr bwMode="auto">
                <a:xfrm>
                  <a:off x="1537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24" name="矩形 346"/>
                <p:cNvSpPr>
                  <a:spLocks noChangeArrowheads="1"/>
                </p:cNvSpPr>
                <p:nvPr/>
              </p:nvSpPr>
              <p:spPr bwMode="auto">
                <a:xfrm>
                  <a:off x="1494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25" name="组合 347"/>
              <p:cNvGrpSpPr/>
              <p:nvPr/>
            </p:nvGrpSpPr>
            <p:grpSpPr bwMode="auto">
              <a:xfrm>
                <a:off x="1743" y="1920"/>
                <a:ext cx="249" cy="384"/>
                <a:chOff x="1743" y="1920"/>
                <a:chExt cx="249" cy="384"/>
              </a:xfrm>
            </p:grpSpPr>
            <p:sp>
              <p:nvSpPr>
                <p:cNvPr id="20626" name="矩形 348"/>
                <p:cNvSpPr>
                  <a:spLocks noChangeArrowheads="1"/>
                </p:cNvSpPr>
                <p:nvPr/>
              </p:nvSpPr>
              <p:spPr bwMode="auto">
                <a:xfrm>
                  <a:off x="1786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27" name="矩形 349"/>
                <p:cNvSpPr>
                  <a:spLocks noChangeArrowheads="1"/>
                </p:cNvSpPr>
                <p:nvPr/>
              </p:nvSpPr>
              <p:spPr bwMode="auto">
                <a:xfrm>
                  <a:off x="1743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28" name="组合 350"/>
              <p:cNvGrpSpPr/>
              <p:nvPr/>
            </p:nvGrpSpPr>
            <p:grpSpPr bwMode="auto">
              <a:xfrm>
                <a:off x="0" y="2304"/>
                <a:ext cx="249" cy="384"/>
                <a:chOff x="0" y="2304"/>
                <a:chExt cx="249" cy="384"/>
              </a:xfrm>
            </p:grpSpPr>
            <p:sp>
              <p:nvSpPr>
                <p:cNvPr id="20629" name="矩形 351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30" name="矩形 352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31" name="组合 353"/>
              <p:cNvGrpSpPr/>
              <p:nvPr/>
            </p:nvGrpSpPr>
            <p:grpSpPr bwMode="auto">
              <a:xfrm>
                <a:off x="249" y="2304"/>
                <a:ext cx="249" cy="384"/>
                <a:chOff x="249" y="2304"/>
                <a:chExt cx="249" cy="384"/>
              </a:xfrm>
            </p:grpSpPr>
            <p:sp>
              <p:nvSpPr>
                <p:cNvPr id="20632" name="矩形 354"/>
                <p:cNvSpPr>
                  <a:spLocks noChangeArrowheads="1"/>
                </p:cNvSpPr>
                <p:nvPr/>
              </p:nvSpPr>
              <p:spPr bwMode="auto">
                <a:xfrm>
                  <a:off x="292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33" name="矩形 355"/>
                <p:cNvSpPr>
                  <a:spLocks noChangeArrowheads="1"/>
                </p:cNvSpPr>
                <p:nvPr/>
              </p:nvSpPr>
              <p:spPr bwMode="auto">
                <a:xfrm>
                  <a:off x="249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34" name="组合 356"/>
              <p:cNvGrpSpPr/>
              <p:nvPr/>
            </p:nvGrpSpPr>
            <p:grpSpPr bwMode="auto">
              <a:xfrm>
                <a:off x="498" y="2304"/>
                <a:ext cx="249" cy="384"/>
                <a:chOff x="498" y="2304"/>
                <a:chExt cx="249" cy="384"/>
              </a:xfrm>
            </p:grpSpPr>
            <p:sp>
              <p:nvSpPr>
                <p:cNvPr id="20635" name="矩形 357"/>
                <p:cNvSpPr>
                  <a:spLocks noChangeArrowheads="1"/>
                </p:cNvSpPr>
                <p:nvPr/>
              </p:nvSpPr>
              <p:spPr bwMode="auto">
                <a:xfrm>
                  <a:off x="541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36" name="矩形 358"/>
                <p:cNvSpPr>
                  <a:spLocks noChangeArrowheads="1"/>
                </p:cNvSpPr>
                <p:nvPr/>
              </p:nvSpPr>
              <p:spPr bwMode="auto">
                <a:xfrm>
                  <a:off x="498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37" name="组合 359"/>
              <p:cNvGrpSpPr/>
              <p:nvPr/>
            </p:nvGrpSpPr>
            <p:grpSpPr bwMode="auto">
              <a:xfrm>
                <a:off x="747" y="2304"/>
                <a:ext cx="249" cy="384"/>
                <a:chOff x="747" y="2304"/>
                <a:chExt cx="249" cy="384"/>
              </a:xfrm>
            </p:grpSpPr>
            <p:sp>
              <p:nvSpPr>
                <p:cNvPr id="20638" name="矩形 360"/>
                <p:cNvSpPr>
                  <a:spLocks noChangeArrowheads="1"/>
                </p:cNvSpPr>
                <p:nvPr/>
              </p:nvSpPr>
              <p:spPr bwMode="auto">
                <a:xfrm>
                  <a:off x="790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39" name="矩形 361"/>
                <p:cNvSpPr>
                  <a:spLocks noChangeArrowheads="1"/>
                </p:cNvSpPr>
                <p:nvPr/>
              </p:nvSpPr>
              <p:spPr bwMode="auto">
                <a:xfrm>
                  <a:off x="747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40" name="组合 362"/>
              <p:cNvGrpSpPr/>
              <p:nvPr/>
            </p:nvGrpSpPr>
            <p:grpSpPr bwMode="auto">
              <a:xfrm>
                <a:off x="996" y="2304"/>
                <a:ext cx="249" cy="384"/>
                <a:chOff x="996" y="2304"/>
                <a:chExt cx="249" cy="384"/>
              </a:xfrm>
            </p:grpSpPr>
            <p:sp>
              <p:nvSpPr>
                <p:cNvPr id="20641" name="矩形 363"/>
                <p:cNvSpPr>
                  <a:spLocks noChangeArrowheads="1"/>
                </p:cNvSpPr>
                <p:nvPr/>
              </p:nvSpPr>
              <p:spPr bwMode="auto">
                <a:xfrm>
                  <a:off x="1039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42" name="矩形 364"/>
                <p:cNvSpPr>
                  <a:spLocks noChangeArrowheads="1"/>
                </p:cNvSpPr>
                <p:nvPr/>
              </p:nvSpPr>
              <p:spPr bwMode="auto">
                <a:xfrm>
                  <a:off x="996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43" name="组合 365"/>
              <p:cNvGrpSpPr/>
              <p:nvPr/>
            </p:nvGrpSpPr>
            <p:grpSpPr bwMode="auto">
              <a:xfrm>
                <a:off x="1245" y="2304"/>
                <a:ext cx="249" cy="384"/>
                <a:chOff x="1245" y="2304"/>
                <a:chExt cx="249" cy="384"/>
              </a:xfrm>
            </p:grpSpPr>
            <p:sp>
              <p:nvSpPr>
                <p:cNvPr id="20644" name="矩形 366"/>
                <p:cNvSpPr>
                  <a:spLocks noChangeArrowheads="1"/>
                </p:cNvSpPr>
                <p:nvPr/>
              </p:nvSpPr>
              <p:spPr bwMode="auto">
                <a:xfrm>
                  <a:off x="1288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45" name="矩形 367"/>
                <p:cNvSpPr>
                  <a:spLocks noChangeArrowheads="1"/>
                </p:cNvSpPr>
                <p:nvPr/>
              </p:nvSpPr>
              <p:spPr bwMode="auto">
                <a:xfrm>
                  <a:off x="1245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46" name="组合 368"/>
              <p:cNvGrpSpPr/>
              <p:nvPr/>
            </p:nvGrpSpPr>
            <p:grpSpPr bwMode="auto">
              <a:xfrm>
                <a:off x="1494" y="2304"/>
                <a:ext cx="249" cy="384"/>
                <a:chOff x="1494" y="2304"/>
                <a:chExt cx="249" cy="384"/>
              </a:xfrm>
            </p:grpSpPr>
            <p:sp>
              <p:nvSpPr>
                <p:cNvPr id="20647" name="矩形 369"/>
                <p:cNvSpPr>
                  <a:spLocks noChangeArrowheads="1"/>
                </p:cNvSpPr>
                <p:nvPr/>
              </p:nvSpPr>
              <p:spPr bwMode="auto">
                <a:xfrm>
                  <a:off x="1537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48" name="矩形 370"/>
                <p:cNvSpPr>
                  <a:spLocks noChangeArrowheads="1"/>
                </p:cNvSpPr>
                <p:nvPr/>
              </p:nvSpPr>
              <p:spPr bwMode="auto">
                <a:xfrm>
                  <a:off x="1494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49" name="组合 371"/>
              <p:cNvGrpSpPr/>
              <p:nvPr/>
            </p:nvGrpSpPr>
            <p:grpSpPr bwMode="auto">
              <a:xfrm>
                <a:off x="1743" y="2304"/>
                <a:ext cx="249" cy="384"/>
                <a:chOff x="1743" y="2304"/>
                <a:chExt cx="249" cy="384"/>
              </a:xfrm>
            </p:grpSpPr>
            <p:sp>
              <p:nvSpPr>
                <p:cNvPr id="20650" name="矩形 372"/>
                <p:cNvSpPr>
                  <a:spLocks noChangeArrowheads="1"/>
                </p:cNvSpPr>
                <p:nvPr/>
              </p:nvSpPr>
              <p:spPr bwMode="auto">
                <a:xfrm>
                  <a:off x="1786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51" name="矩形 373"/>
                <p:cNvSpPr>
                  <a:spLocks noChangeArrowheads="1"/>
                </p:cNvSpPr>
                <p:nvPr/>
              </p:nvSpPr>
              <p:spPr bwMode="auto">
                <a:xfrm>
                  <a:off x="1743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0652" name="矩形 376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24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20653" name="组合 377"/>
              <p:cNvGrpSpPr/>
              <p:nvPr/>
            </p:nvGrpSpPr>
            <p:grpSpPr bwMode="auto">
              <a:xfrm>
                <a:off x="249" y="2688"/>
                <a:ext cx="249" cy="384"/>
                <a:chOff x="249" y="2688"/>
                <a:chExt cx="249" cy="384"/>
              </a:xfrm>
            </p:grpSpPr>
            <p:sp>
              <p:nvSpPr>
                <p:cNvPr id="20654" name="矩形 378"/>
                <p:cNvSpPr>
                  <a:spLocks noChangeArrowheads="1"/>
                </p:cNvSpPr>
                <p:nvPr/>
              </p:nvSpPr>
              <p:spPr bwMode="auto">
                <a:xfrm>
                  <a:off x="292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55" name="矩形 379"/>
                <p:cNvSpPr>
                  <a:spLocks noChangeArrowheads="1"/>
                </p:cNvSpPr>
                <p:nvPr/>
              </p:nvSpPr>
              <p:spPr bwMode="auto">
                <a:xfrm>
                  <a:off x="249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56" name="组合 380"/>
              <p:cNvGrpSpPr/>
              <p:nvPr/>
            </p:nvGrpSpPr>
            <p:grpSpPr bwMode="auto">
              <a:xfrm>
                <a:off x="498" y="2688"/>
                <a:ext cx="249" cy="384"/>
                <a:chOff x="498" y="2688"/>
                <a:chExt cx="249" cy="384"/>
              </a:xfrm>
            </p:grpSpPr>
            <p:sp>
              <p:nvSpPr>
                <p:cNvPr id="20657" name="矩形 381"/>
                <p:cNvSpPr>
                  <a:spLocks noChangeArrowheads="1"/>
                </p:cNvSpPr>
                <p:nvPr/>
              </p:nvSpPr>
              <p:spPr bwMode="auto">
                <a:xfrm>
                  <a:off x="541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58" name="矩形 382"/>
                <p:cNvSpPr>
                  <a:spLocks noChangeArrowheads="1"/>
                </p:cNvSpPr>
                <p:nvPr/>
              </p:nvSpPr>
              <p:spPr bwMode="auto">
                <a:xfrm>
                  <a:off x="498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59" name="组合 383"/>
              <p:cNvGrpSpPr/>
              <p:nvPr/>
            </p:nvGrpSpPr>
            <p:grpSpPr bwMode="auto">
              <a:xfrm>
                <a:off x="747" y="2688"/>
                <a:ext cx="249" cy="384"/>
                <a:chOff x="747" y="2688"/>
                <a:chExt cx="249" cy="384"/>
              </a:xfrm>
            </p:grpSpPr>
            <p:sp>
              <p:nvSpPr>
                <p:cNvPr id="20660" name="矩形 384"/>
                <p:cNvSpPr>
                  <a:spLocks noChangeArrowheads="1"/>
                </p:cNvSpPr>
                <p:nvPr/>
              </p:nvSpPr>
              <p:spPr bwMode="auto">
                <a:xfrm>
                  <a:off x="790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61" name="矩形 385"/>
                <p:cNvSpPr>
                  <a:spLocks noChangeArrowheads="1"/>
                </p:cNvSpPr>
                <p:nvPr/>
              </p:nvSpPr>
              <p:spPr bwMode="auto">
                <a:xfrm>
                  <a:off x="747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62" name="组合 386"/>
              <p:cNvGrpSpPr/>
              <p:nvPr/>
            </p:nvGrpSpPr>
            <p:grpSpPr bwMode="auto">
              <a:xfrm>
                <a:off x="996" y="2688"/>
                <a:ext cx="249" cy="384"/>
                <a:chOff x="996" y="2688"/>
                <a:chExt cx="249" cy="384"/>
              </a:xfrm>
            </p:grpSpPr>
            <p:sp>
              <p:nvSpPr>
                <p:cNvPr id="20663" name="矩形 387"/>
                <p:cNvSpPr>
                  <a:spLocks noChangeArrowheads="1"/>
                </p:cNvSpPr>
                <p:nvPr/>
              </p:nvSpPr>
              <p:spPr bwMode="auto">
                <a:xfrm>
                  <a:off x="1039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64" name="矩形 388"/>
                <p:cNvSpPr>
                  <a:spLocks noChangeArrowheads="1"/>
                </p:cNvSpPr>
                <p:nvPr/>
              </p:nvSpPr>
              <p:spPr bwMode="auto">
                <a:xfrm>
                  <a:off x="996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65" name="组合 389"/>
              <p:cNvGrpSpPr/>
              <p:nvPr/>
            </p:nvGrpSpPr>
            <p:grpSpPr bwMode="auto">
              <a:xfrm>
                <a:off x="1245" y="2688"/>
                <a:ext cx="249" cy="384"/>
                <a:chOff x="1245" y="2688"/>
                <a:chExt cx="249" cy="384"/>
              </a:xfrm>
            </p:grpSpPr>
            <p:sp>
              <p:nvSpPr>
                <p:cNvPr id="20666" name="矩形 390"/>
                <p:cNvSpPr>
                  <a:spLocks noChangeArrowheads="1"/>
                </p:cNvSpPr>
                <p:nvPr/>
              </p:nvSpPr>
              <p:spPr bwMode="auto">
                <a:xfrm>
                  <a:off x="1288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67" name="矩形 391"/>
                <p:cNvSpPr>
                  <a:spLocks noChangeArrowheads="1"/>
                </p:cNvSpPr>
                <p:nvPr/>
              </p:nvSpPr>
              <p:spPr bwMode="auto">
                <a:xfrm>
                  <a:off x="1245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68" name="组合 392"/>
              <p:cNvGrpSpPr/>
              <p:nvPr/>
            </p:nvGrpSpPr>
            <p:grpSpPr bwMode="auto">
              <a:xfrm>
                <a:off x="1494" y="2688"/>
                <a:ext cx="249" cy="384"/>
                <a:chOff x="1494" y="2688"/>
                <a:chExt cx="249" cy="384"/>
              </a:xfrm>
            </p:grpSpPr>
            <p:sp>
              <p:nvSpPr>
                <p:cNvPr id="20669" name="矩形 393"/>
                <p:cNvSpPr>
                  <a:spLocks noChangeArrowheads="1"/>
                </p:cNvSpPr>
                <p:nvPr/>
              </p:nvSpPr>
              <p:spPr bwMode="auto">
                <a:xfrm>
                  <a:off x="1537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0" name="矩形 394"/>
                <p:cNvSpPr>
                  <a:spLocks noChangeArrowheads="1"/>
                </p:cNvSpPr>
                <p:nvPr/>
              </p:nvSpPr>
              <p:spPr bwMode="auto">
                <a:xfrm>
                  <a:off x="1494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71" name="组合 395"/>
              <p:cNvGrpSpPr/>
              <p:nvPr/>
            </p:nvGrpSpPr>
            <p:grpSpPr bwMode="auto">
              <a:xfrm>
                <a:off x="1743" y="2688"/>
                <a:ext cx="249" cy="384"/>
                <a:chOff x="1743" y="2688"/>
                <a:chExt cx="249" cy="384"/>
              </a:xfrm>
            </p:grpSpPr>
            <p:sp>
              <p:nvSpPr>
                <p:cNvPr id="20672" name="矩形 396"/>
                <p:cNvSpPr>
                  <a:spLocks noChangeArrowheads="1"/>
                </p:cNvSpPr>
                <p:nvPr/>
              </p:nvSpPr>
              <p:spPr bwMode="auto">
                <a:xfrm>
                  <a:off x="1786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3" name="矩形 397"/>
                <p:cNvSpPr>
                  <a:spLocks noChangeArrowheads="1"/>
                </p:cNvSpPr>
                <p:nvPr/>
              </p:nvSpPr>
              <p:spPr bwMode="auto">
                <a:xfrm>
                  <a:off x="1743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grpSp>
          <p:nvGrpSpPr>
            <p:cNvPr id="20674" name="组合 3"/>
            <p:cNvGrpSpPr/>
            <p:nvPr/>
          </p:nvGrpSpPr>
          <p:grpSpPr bwMode="auto">
            <a:xfrm>
              <a:off x="6152" y="3572"/>
              <a:ext cx="4786" cy="4910"/>
              <a:chOff x="0" y="0"/>
              <a:chExt cx="1992" cy="3072"/>
            </a:xfrm>
          </p:grpSpPr>
          <p:grpSp>
            <p:nvGrpSpPr>
              <p:cNvPr id="20675" name="组合 4"/>
              <p:cNvGrpSpPr/>
              <p:nvPr/>
            </p:nvGrpSpPr>
            <p:grpSpPr bwMode="auto">
              <a:xfrm>
                <a:off x="0" y="0"/>
                <a:ext cx="249" cy="384"/>
                <a:chOff x="0" y="0"/>
                <a:chExt cx="249" cy="384"/>
              </a:xfrm>
            </p:grpSpPr>
            <p:sp>
              <p:nvSpPr>
                <p:cNvPr id="20676" name="矩形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7" name="矩形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78" name="组合 8"/>
              <p:cNvGrpSpPr/>
              <p:nvPr/>
            </p:nvGrpSpPr>
            <p:grpSpPr bwMode="auto">
              <a:xfrm>
                <a:off x="249" y="0"/>
                <a:ext cx="249" cy="384"/>
                <a:chOff x="249" y="0"/>
                <a:chExt cx="249" cy="384"/>
              </a:xfrm>
            </p:grpSpPr>
            <p:sp>
              <p:nvSpPr>
                <p:cNvPr id="20679" name="矩形 9"/>
                <p:cNvSpPr>
                  <a:spLocks noChangeArrowheads="1"/>
                </p:cNvSpPr>
                <p:nvPr/>
              </p:nvSpPr>
              <p:spPr bwMode="auto">
                <a:xfrm>
                  <a:off x="292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80" name="矩形 10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81" name="组合 11"/>
              <p:cNvGrpSpPr/>
              <p:nvPr/>
            </p:nvGrpSpPr>
            <p:grpSpPr bwMode="auto">
              <a:xfrm>
                <a:off x="498" y="0"/>
                <a:ext cx="249" cy="384"/>
                <a:chOff x="498" y="0"/>
                <a:chExt cx="249" cy="384"/>
              </a:xfrm>
            </p:grpSpPr>
            <p:sp>
              <p:nvSpPr>
                <p:cNvPr id="20682" name="矩形 12"/>
                <p:cNvSpPr>
                  <a:spLocks noChangeArrowheads="1"/>
                </p:cNvSpPr>
                <p:nvPr/>
              </p:nvSpPr>
              <p:spPr bwMode="auto">
                <a:xfrm>
                  <a:off x="541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83" name="矩形 13"/>
                <p:cNvSpPr>
                  <a:spLocks noChangeArrowheads="1"/>
                </p:cNvSpPr>
                <p:nvPr/>
              </p:nvSpPr>
              <p:spPr bwMode="auto">
                <a:xfrm>
                  <a:off x="498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84" name="组合 14"/>
              <p:cNvGrpSpPr/>
              <p:nvPr/>
            </p:nvGrpSpPr>
            <p:grpSpPr bwMode="auto">
              <a:xfrm>
                <a:off x="747" y="0"/>
                <a:ext cx="249" cy="384"/>
                <a:chOff x="747" y="0"/>
                <a:chExt cx="249" cy="384"/>
              </a:xfrm>
            </p:grpSpPr>
            <p:sp>
              <p:nvSpPr>
                <p:cNvPr id="20685" name="矩形 15"/>
                <p:cNvSpPr>
                  <a:spLocks noChangeArrowheads="1"/>
                </p:cNvSpPr>
                <p:nvPr/>
              </p:nvSpPr>
              <p:spPr bwMode="auto">
                <a:xfrm>
                  <a:off x="790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86" name="矩形 16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87" name="组合 17"/>
              <p:cNvGrpSpPr/>
              <p:nvPr/>
            </p:nvGrpSpPr>
            <p:grpSpPr bwMode="auto">
              <a:xfrm>
                <a:off x="996" y="0"/>
                <a:ext cx="249" cy="384"/>
                <a:chOff x="996" y="0"/>
                <a:chExt cx="249" cy="384"/>
              </a:xfrm>
            </p:grpSpPr>
            <p:sp>
              <p:nvSpPr>
                <p:cNvPr id="20688" name="矩形 18"/>
                <p:cNvSpPr>
                  <a:spLocks noChangeArrowheads="1"/>
                </p:cNvSpPr>
                <p:nvPr/>
              </p:nvSpPr>
              <p:spPr bwMode="auto">
                <a:xfrm>
                  <a:off x="1039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89" name="矩形 19"/>
                <p:cNvSpPr>
                  <a:spLocks noChangeArrowheads="1"/>
                </p:cNvSpPr>
                <p:nvPr/>
              </p:nvSpPr>
              <p:spPr bwMode="auto">
                <a:xfrm>
                  <a:off x="996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90" name="组合 20"/>
              <p:cNvGrpSpPr/>
              <p:nvPr/>
            </p:nvGrpSpPr>
            <p:grpSpPr bwMode="auto">
              <a:xfrm>
                <a:off x="1245" y="0"/>
                <a:ext cx="249" cy="384"/>
                <a:chOff x="1245" y="0"/>
                <a:chExt cx="249" cy="384"/>
              </a:xfrm>
            </p:grpSpPr>
            <p:sp>
              <p:nvSpPr>
                <p:cNvPr id="20691" name="矩形 21"/>
                <p:cNvSpPr>
                  <a:spLocks noChangeArrowheads="1"/>
                </p:cNvSpPr>
                <p:nvPr/>
              </p:nvSpPr>
              <p:spPr bwMode="auto">
                <a:xfrm>
                  <a:off x="1288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92" name="矩形 22"/>
                <p:cNvSpPr>
                  <a:spLocks noChangeArrowheads="1"/>
                </p:cNvSpPr>
                <p:nvPr/>
              </p:nvSpPr>
              <p:spPr bwMode="auto">
                <a:xfrm>
                  <a:off x="1245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93" name="组合 23"/>
              <p:cNvGrpSpPr/>
              <p:nvPr/>
            </p:nvGrpSpPr>
            <p:grpSpPr bwMode="auto">
              <a:xfrm>
                <a:off x="1494" y="0"/>
                <a:ext cx="249" cy="384"/>
                <a:chOff x="1494" y="0"/>
                <a:chExt cx="249" cy="384"/>
              </a:xfrm>
            </p:grpSpPr>
            <p:sp>
              <p:nvSpPr>
                <p:cNvPr id="20694" name="矩形 24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95" name="矩形 25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96" name="组合 26"/>
              <p:cNvGrpSpPr/>
              <p:nvPr/>
            </p:nvGrpSpPr>
            <p:grpSpPr bwMode="auto">
              <a:xfrm>
                <a:off x="1743" y="0"/>
                <a:ext cx="249" cy="384"/>
                <a:chOff x="1743" y="0"/>
                <a:chExt cx="249" cy="384"/>
              </a:xfrm>
            </p:grpSpPr>
            <p:sp>
              <p:nvSpPr>
                <p:cNvPr id="20697" name="矩形 27"/>
                <p:cNvSpPr>
                  <a:spLocks noChangeArrowheads="1"/>
                </p:cNvSpPr>
                <p:nvPr/>
              </p:nvSpPr>
              <p:spPr bwMode="auto">
                <a:xfrm>
                  <a:off x="1786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98" name="矩形 28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699" name="组合 29"/>
              <p:cNvGrpSpPr/>
              <p:nvPr/>
            </p:nvGrpSpPr>
            <p:grpSpPr bwMode="auto">
              <a:xfrm>
                <a:off x="0" y="384"/>
                <a:ext cx="249" cy="384"/>
                <a:chOff x="0" y="384"/>
                <a:chExt cx="249" cy="384"/>
              </a:xfrm>
            </p:grpSpPr>
            <p:sp>
              <p:nvSpPr>
                <p:cNvPr id="20700" name="矩形 30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01" name="矩形 31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02" name="组合 32"/>
              <p:cNvGrpSpPr/>
              <p:nvPr/>
            </p:nvGrpSpPr>
            <p:grpSpPr bwMode="auto">
              <a:xfrm>
                <a:off x="249" y="384"/>
                <a:ext cx="249" cy="384"/>
                <a:chOff x="249" y="384"/>
                <a:chExt cx="249" cy="384"/>
              </a:xfrm>
            </p:grpSpPr>
            <p:sp>
              <p:nvSpPr>
                <p:cNvPr id="20703" name="矩形 33"/>
                <p:cNvSpPr>
                  <a:spLocks noChangeArrowheads="1"/>
                </p:cNvSpPr>
                <p:nvPr/>
              </p:nvSpPr>
              <p:spPr bwMode="auto">
                <a:xfrm>
                  <a:off x="292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04" name="矩形 34"/>
                <p:cNvSpPr>
                  <a:spLocks noChangeArrowheads="1"/>
                </p:cNvSpPr>
                <p:nvPr/>
              </p:nvSpPr>
              <p:spPr bwMode="auto">
                <a:xfrm>
                  <a:off x="249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05" name="组合 35"/>
              <p:cNvGrpSpPr/>
              <p:nvPr/>
            </p:nvGrpSpPr>
            <p:grpSpPr bwMode="auto">
              <a:xfrm>
                <a:off x="498" y="384"/>
                <a:ext cx="249" cy="384"/>
                <a:chOff x="498" y="384"/>
                <a:chExt cx="249" cy="384"/>
              </a:xfrm>
            </p:grpSpPr>
            <p:sp>
              <p:nvSpPr>
                <p:cNvPr id="20706" name="矩形 36"/>
                <p:cNvSpPr>
                  <a:spLocks noChangeArrowheads="1"/>
                </p:cNvSpPr>
                <p:nvPr/>
              </p:nvSpPr>
              <p:spPr bwMode="auto">
                <a:xfrm>
                  <a:off x="541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07" name="矩形 37"/>
                <p:cNvSpPr>
                  <a:spLocks noChangeArrowheads="1"/>
                </p:cNvSpPr>
                <p:nvPr/>
              </p:nvSpPr>
              <p:spPr bwMode="auto">
                <a:xfrm>
                  <a:off x="498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08" name="组合 38"/>
              <p:cNvGrpSpPr/>
              <p:nvPr/>
            </p:nvGrpSpPr>
            <p:grpSpPr bwMode="auto">
              <a:xfrm>
                <a:off x="747" y="384"/>
                <a:ext cx="249" cy="384"/>
                <a:chOff x="747" y="384"/>
                <a:chExt cx="249" cy="384"/>
              </a:xfrm>
            </p:grpSpPr>
            <p:sp>
              <p:nvSpPr>
                <p:cNvPr id="20709" name="矩形 39"/>
                <p:cNvSpPr>
                  <a:spLocks noChangeArrowheads="1"/>
                </p:cNvSpPr>
                <p:nvPr/>
              </p:nvSpPr>
              <p:spPr bwMode="auto">
                <a:xfrm>
                  <a:off x="790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0" name="矩形 40"/>
                <p:cNvSpPr>
                  <a:spLocks noChangeArrowheads="1"/>
                </p:cNvSpPr>
                <p:nvPr/>
              </p:nvSpPr>
              <p:spPr bwMode="auto">
                <a:xfrm>
                  <a:off x="747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11" name="组合 41"/>
              <p:cNvGrpSpPr/>
              <p:nvPr/>
            </p:nvGrpSpPr>
            <p:grpSpPr bwMode="auto">
              <a:xfrm>
                <a:off x="996" y="384"/>
                <a:ext cx="249" cy="384"/>
                <a:chOff x="996" y="384"/>
                <a:chExt cx="249" cy="384"/>
              </a:xfrm>
            </p:grpSpPr>
            <p:sp>
              <p:nvSpPr>
                <p:cNvPr id="20712" name="矩形 42"/>
                <p:cNvSpPr>
                  <a:spLocks noChangeArrowheads="1"/>
                </p:cNvSpPr>
                <p:nvPr/>
              </p:nvSpPr>
              <p:spPr bwMode="auto">
                <a:xfrm>
                  <a:off x="1039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3" name="矩形 43"/>
                <p:cNvSpPr>
                  <a:spLocks noChangeArrowheads="1"/>
                </p:cNvSpPr>
                <p:nvPr/>
              </p:nvSpPr>
              <p:spPr bwMode="auto">
                <a:xfrm>
                  <a:off x="996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0714" name="矩形 44"/>
              <p:cNvSpPr>
                <a:spLocks noChangeArrowheads="1"/>
              </p:cNvSpPr>
              <p:nvPr/>
            </p:nvSpPr>
            <p:spPr bwMode="auto">
              <a:xfrm>
                <a:off x="1288" y="384"/>
                <a:ext cx="1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just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0715" name="组合 45"/>
              <p:cNvGrpSpPr/>
              <p:nvPr/>
            </p:nvGrpSpPr>
            <p:grpSpPr bwMode="auto">
              <a:xfrm>
                <a:off x="1494" y="384"/>
                <a:ext cx="249" cy="384"/>
                <a:chOff x="1494" y="384"/>
                <a:chExt cx="249" cy="384"/>
              </a:xfrm>
            </p:grpSpPr>
            <p:sp>
              <p:nvSpPr>
                <p:cNvPr id="20716" name="矩形 46"/>
                <p:cNvSpPr>
                  <a:spLocks noChangeArrowheads="1"/>
                </p:cNvSpPr>
                <p:nvPr/>
              </p:nvSpPr>
              <p:spPr bwMode="auto">
                <a:xfrm>
                  <a:off x="1537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7" name="矩形 47"/>
                <p:cNvSpPr>
                  <a:spLocks noChangeArrowheads="1"/>
                </p:cNvSpPr>
                <p:nvPr/>
              </p:nvSpPr>
              <p:spPr bwMode="auto">
                <a:xfrm>
                  <a:off x="1494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18" name="组合 48"/>
              <p:cNvGrpSpPr/>
              <p:nvPr/>
            </p:nvGrpSpPr>
            <p:grpSpPr bwMode="auto">
              <a:xfrm>
                <a:off x="1743" y="384"/>
                <a:ext cx="249" cy="384"/>
                <a:chOff x="1743" y="384"/>
                <a:chExt cx="249" cy="384"/>
              </a:xfrm>
            </p:grpSpPr>
            <p:sp>
              <p:nvSpPr>
                <p:cNvPr id="20719" name="矩形 49"/>
                <p:cNvSpPr>
                  <a:spLocks noChangeArrowheads="1"/>
                </p:cNvSpPr>
                <p:nvPr/>
              </p:nvSpPr>
              <p:spPr bwMode="auto">
                <a:xfrm>
                  <a:off x="1786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0" name="矩形 50"/>
                <p:cNvSpPr>
                  <a:spLocks noChangeArrowheads="1"/>
                </p:cNvSpPr>
                <p:nvPr/>
              </p:nvSpPr>
              <p:spPr bwMode="auto">
                <a:xfrm>
                  <a:off x="1743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21" name="组合 51"/>
              <p:cNvGrpSpPr/>
              <p:nvPr/>
            </p:nvGrpSpPr>
            <p:grpSpPr bwMode="auto">
              <a:xfrm>
                <a:off x="0" y="768"/>
                <a:ext cx="249" cy="384"/>
                <a:chOff x="0" y="768"/>
                <a:chExt cx="249" cy="384"/>
              </a:xfrm>
            </p:grpSpPr>
            <p:sp>
              <p:nvSpPr>
                <p:cNvPr id="20722" name="矩形 52"/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3" name="矩形 53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24" name="组合 54"/>
              <p:cNvGrpSpPr/>
              <p:nvPr/>
            </p:nvGrpSpPr>
            <p:grpSpPr bwMode="auto">
              <a:xfrm>
                <a:off x="249" y="768"/>
                <a:ext cx="249" cy="384"/>
                <a:chOff x="249" y="768"/>
                <a:chExt cx="249" cy="384"/>
              </a:xfrm>
            </p:grpSpPr>
            <p:sp>
              <p:nvSpPr>
                <p:cNvPr id="20725" name="矩形 55"/>
                <p:cNvSpPr>
                  <a:spLocks noChangeArrowheads="1"/>
                </p:cNvSpPr>
                <p:nvPr/>
              </p:nvSpPr>
              <p:spPr bwMode="auto">
                <a:xfrm>
                  <a:off x="292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6" name="矩形 56"/>
                <p:cNvSpPr>
                  <a:spLocks noChangeArrowheads="1"/>
                </p:cNvSpPr>
                <p:nvPr/>
              </p:nvSpPr>
              <p:spPr bwMode="auto">
                <a:xfrm>
                  <a:off x="249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27" name="组合 57"/>
              <p:cNvGrpSpPr/>
              <p:nvPr/>
            </p:nvGrpSpPr>
            <p:grpSpPr bwMode="auto">
              <a:xfrm>
                <a:off x="498" y="768"/>
                <a:ext cx="249" cy="384"/>
                <a:chOff x="498" y="768"/>
                <a:chExt cx="249" cy="384"/>
              </a:xfrm>
            </p:grpSpPr>
            <p:sp>
              <p:nvSpPr>
                <p:cNvPr id="20728" name="矩形 58"/>
                <p:cNvSpPr>
                  <a:spLocks noChangeArrowheads="1"/>
                </p:cNvSpPr>
                <p:nvPr/>
              </p:nvSpPr>
              <p:spPr bwMode="auto">
                <a:xfrm>
                  <a:off x="541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9" name="矩形 59"/>
                <p:cNvSpPr>
                  <a:spLocks noChangeArrowheads="1"/>
                </p:cNvSpPr>
                <p:nvPr/>
              </p:nvSpPr>
              <p:spPr bwMode="auto">
                <a:xfrm>
                  <a:off x="498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30" name="组合 60"/>
              <p:cNvGrpSpPr/>
              <p:nvPr/>
            </p:nvGrpSpPr>
            <p:grpSpPr bwMode="auto">
              <a:xfrm>
                <a:off x="747" y="768"/>
                <a:ext cx="249" cy="384"/>
                <a:chOff x="747" y="768"/>
                <a:chExt cx="249" cy="384"/>
              </a:xfrm>
            </p:grpSpPr>
            <p:sp>
              <p:nvSpPr>
                <p:cNvPr id="20731" name="矩形 61"/>
                <p:cNvSpPr>
                  <a:spLocks noChangeArrowheads="1"/>
                </p:cNvSpPr>
                <p:nvPr/>
              </p:nvSpPr>
              <p:spPr bwMode="auto">
                <a:xfrm>
                  <a:off x="790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32" name="矩形 62"/>
                <p:cNvSpPr>
                  <a:spLocks noChangeArrowheads="1"/>
                </p:cNvSpPr>
                <p:nvPr/>
              </p:nvSpPr>
              <p:spPr bwMode="auto">
                <a:xfrm>
                  <a:off x="747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33" name="组合 63"/>
              <p:cNvGrpSpPr/>
              <p:nvPr/>
            </p:nvGrpSpPr>
            <p:grpSpPr bwMode="auto">
              <a:xfrm>
                <a:off x="996" y="768"/>
                <a:ext cx="249" cy="384"/>
                <a:chOff x="996" y="768"/>
                <a:chExt cx="249" cy="384"/>
              </a:xfrm>
            </p:grpSpPr>
            <p:sp>
              <p:nvSpPr>
                <p:cNvPr id="20734" name="矩形 64"/>
                <p:cNvSpPr>
                  <a:spLocks noChangeArrowheads="1"/>
                </p:cNvSpPr>
                <p:nvPr/>
              </p:nvSpPr>
              <p:spPr bwMode="auto">
                <a:xfrm>
                  <a:off x="1039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35" name="矩形 65"/>
                <p:cNvSpPr>
                  <a:spLocks noChangeArrowheads="1"/>
                </p:cNvSpPr>
                <p:nvPr/>
              </p:nvSpPr>
              <p:spPr bwMode="auto">
                <a:xfrm>
                  <a:off x="996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36" name="组合 66"/>
              <p:cNvGrpSpPr/>
              <p:nvPr/>
            </p:nvGrpSpPr>
            <p:grpSpPr bwMode="auto">
              <a:xfrm>
                <a:off x="1245" y="768"/>
                <a:ext cx="249" cy="384"/>
                <a:chOff x="1245" y="768"/>
                <a:chExt cx="249" cy="384"/>
              </a:xfrm>
            </p:grpSpPr>
            <p:sp>
              <p:nvSpPr>
                <p:cNvPr id="20737" name="矩形 67"/>
                <p:cNvSpPr>
                  <a:spLocks noChangeArrowheads="1"/>
                </p:cNvSpPr>
                <p:nvPr/>
              </p:nvSpPr>
              <p:spPr bwMode="auto">
                <a:xfrm>
                  <a:off x="1288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38" name="矩形 68"/>
                <p:cNvSpPr>
                  <a:spLocks noChangeArrowheads="1"/>
                </p:cNvSpPr>
                <p:nvPr/>
              </p:nvSpPr>
              <p:spPr bwMode="auto">
                <a:xfrm>
                  <a:off x="1245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39" name="组合 69"/>
              <p:cNvGrpSpPr/>
              <p:nvPr/>
            </p:nvGrpSpPr>
            <p:grpSpPr bwMode="auto">
              <a:xfrm>
                <a:off x="1494" y="768"/>
                <a:ext cx="249" cy="384"/>
                <a:chOff x="1494" y="768"/>
                <a:chExt cx="249" cy="384"/>
              </a:xfrm>
            </p:grpSpPr>
            <p:sp>
              <p:nvSpPr>
                <p:cNvPr id="20740" name="矩形 70"/>
                <p:cNvSpPr>
                  <a:spLocks noChangeArrowheads="1"/>
                </p:cNvSpPr>
                <p:nvPr/>
              </p:nvSpPr>
              <p:spPr bwMode="auto">
                <a:xfrm>
                  <a:off x="1537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41" name="矩形 71"/>
                <p:cNvSpPr>
                  <a:spLocks noChangeArrowheads="1"/>
                </p:cNvSpPr>
                <p:nvPr/>
              </p:nvSpPr>
              <p:spPr bwMode="auto">
                <a:xfrm>
                  <a:off x="1494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42" name="组合 72"/>
              <p:cNvGrpSpPr/>
              <p:nvPr/>
            </p:nvGrpSpPr>
            <p:grpSpPr bwMode="auto">
              <a:xfrm>
                <a:off x="1743" y="768"/>
                <a:ext cx="249" cy="384"/>
                <a:chOff x="1743" y="768"/>
                <a:chExt cx="249" cy="384"/>
              </a:xfrm>
            </p:grpSpPr>
            <p:sp>
              <p:nvSpPr>
                <p:cNvPr id="20743" name="矩形 73"/>
                <p:cNvSpPr>
                  <a:spLocks noChangeArrowheads="1"/>
                </p:cNvSpPr>
                <p:nvPr/>
              </p:nvSpPr>
              <p:spPr bwMode="auto">
                <a:xfrm>
                  <a:off x="1786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44" name="矩形 74"/>
                <p:cNvSpPr>
                  <a:spLocks noChangeArrowheads="1"/>
                </p:cNvSpPr>
                <p:nvPr/>
              </p:nvSpPr>
              <p:spPr bwMode="auto">
                <a:xfrm>
                  <a:off x="1743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45" name="组合 75"/>
              <p:cNvGrpSpPr/>
              <p:nvPr/>
            </p:nvGrpSpPr>
            <p:grpSpPr bwMode="auto">
              <a:xfrm>
                <a:off x="0" y="1152"/>
                <a:ext cx="249" cy="384"/>
                <a:chOff x="0" y="1152"/>
                <a:chExt cx="249" cy="384"/>
              </a:xfrm>
            </p:grpSpPr>
            <p:sp>
              <p:nvSpPr>
                <p:cNvPr id="20746" name="矩形 76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47" name="矩形 77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48" name="组合 78"/>
              <p:cNvGrpSpPr/>
              <p:nvPr/>
            </p:nvGrpSpPr>
            <p:grpSpPr bwMode="auto">
              <a:xfrm>
                <a:off x="249" y="1152"/>
                <a:ext cx="249" cy="384"/>
                <a:chOff x="249" y="1152"/>
                <a:chExt cx="249" cy="384"/>
              </a:xfrm>
            </p:grpSpPr>
            <p:sp>
              <p:nvSpPr>
                <p:cNvPr id="20749" name="矩形 79"/>
                <p:cNvSpPr>
                  <a:spLocks noChangeArrowheads="1"/>
                </p:cNvSpPr>
                <p:nvPr/>
              </p:nvSpPr>
              <p:spPr bwMode="auto">
                <a:xfrm>
                  <a:off x="292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0" name="矩形 80"/>
                <p:cNvSpPr>
                  <a:spLocks noChangeArrowheads="1"/>
                </p:cNvSpPr>
                <p:nvPr/>
              </p:nvSpPr>
              <p:spPr bwMode="auto">
                <a:xfrm>
                  <a:off x="249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51" name="组合 81"/>
              <p:cNvGrpSpPr/>
              <p:nvPr/>
            </p:nvGrpSpPr>
            <p:grpSpPr bwMode="auto">
              <a:xfrm>
                <a:off x="498" y="1152"/>
                <a:ext cx="249" cy="384"/>
                <a:chOff x="498" y="1152"/>
                <a:chExt cx="249" cy="384"/>
              </a:xfrm>
            </p:grpSpPr>
            <p:sp>
              <p:nvSpPr>
                <p:cNvPr id="20752" name="矩形 82"/>
                <p:cNvSpPr>
                  <a:spLocks noChangeArrowheads="1"/>
                </p:cNvSpPr>
                <p:nvPr/>
              </p:nvSpPr>
              <p:spPr bwMode="auto">
                <a:xfrm>
                  <a:off x="541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3" name="矩形 83"/>
                <p:cNvSpPr>
                  <a:spLocks noChangeArrowheads="1"/>
                </p:cNvSpPr>
                <p:nvPr/>
              </p:nvSpPr>
              <p:spPr bwMode="auto">
                <a:xfrm>
                  <a:off x="498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54" name="组合 84"/>
              <p:cNvGrpSpPr/>
              <p:nvPr/>
            </p:nvGrpSpPr>
            <p:grpSpPr bwMode="auto">
              <a:xfrm>
                <a:off x="747" y="1152"/>
                <a:ext cx="249" cy="384"/>
                <a:chOff x="747" y="1152"/>
                <a:chExt cx="249" cy="384"/>
              </a:xfrm>
            </p:grpSpPr>
            <p:sp>
              <p:nvSpPr>
                <p:cNvPr id="20755" name="矩形 85"/>
                <p:cNvSpPr>
                  <a:spLocks noChangeArrowheads="1"/>
                </p:cNvSpPr>
                <p:nvPr/>
              </p:nvSpPr>
              <p:spPr bwMode="auto">
                <a:xfrm>
                  <a:off x="790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6" name="矩形 86"/>
                <p:cNvSpPr>
                  <a:spLocks noChangeArrowheads="1"/>
                </p:cNvSpPr>
                <p:nvPr/>
              </p:nvSpPr>
              <p:spPr bwMode="auto">
                <a:xfrm>
                  <a:off x="747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57" name="组合 87"/>
              <p:cNvGrpSpPr/>
              <p:nvPr/>
            </p:nvGrpSpPr>
            <p:grpSpPr bwMode="auto">
              <a:xfrm>
                <a:off x="996" y="1152"/>
                <a:ext cx="249" cy="384"/>
                <a:chOff x="996" y="1152"/>
                <a:chExt cx="249" cy="384"/>
              </a:xfrm>
            </p:grpSpPr>
            <p:sp>
              <p:nvSpPr>
                <p:cNvPr id="20758" name="矩形 88"/>
                <p:cNvSpPr>
                  <a:spLocks noChangeArrowheads="1"/>
                </p:cNvSpPr>
                <p:nvPr/>
              </p:nvSpPr>
              <p:spPr bwMode="auto">
                <a:xfrm>
                  <a:off x="1039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9" name="矩形 89"/>
                <p:cNvSpPr>
                  <a:spLocks noChangeArrowheads="1"/>
                </p:cNvSpPr>
                <p:nvPr/>
              </p:nvSpPr>
              <p:spPr bwMode="auto">
                <a:xfrm>
                  <a:off x="996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60" name="组合 90"/>
              <p:cNvGrpSpPr/>
              <p:nvPr/>
            </p:nvGrpSpPr>
            <p:grpSpPr bwMode="auto">
              <a:xfrm>
                <a:off x="1245" y="1152"/>
                <a:ext cx="249" cy="384"/>
                <a:chOff x="1245" y="1152"/>
                <a:chExt cx="249" cy="384"/>
              </a:xfrm>
            </p:grpSpPr>
            <p:sp>
              <p:nvSpPr>
                <p:cNvPr id="20761" name="矩形 91"/>
                <p:cNvSpPr>
                  <a:spLocks noChangeArrowheads="1"/>
                </p:cNvSpPr>
                <p:nvPr/>
              </p:nvSpPr>
              <p:spPr bwMode="auto">
                <a:xfrm>
                  <a:off x="1288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62" name="矩形 92"/>
                <p:cNvSpPr>
                  <a:spLocks noChangeArrowheads="1"/>
                </p:cNvSpPr>
                <p:nvPr/>
              </p:nvSpPr>
              <p:spPr bwMode="auto">
                <a:xfrm>
                  <a:off x="1245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63" name="组合 93"/>
              <p:cNvGrpSpPr/>
              <p:nvPr/>
            </p:nvGrpSpPr>
            <p:grpSpPr bwMode="auto">
              <a:xfrm>
                <a:off x="1494" y="1152"/>
                <a:ext cx="249" cy="384"/>
                <a:chOff x="1494" y="1152"/>
                <a:chExt cx="249" cy="384"/>
              </a:xfrm>
            </p:grpSpPr>
            <p:sp>
              <p:nvSpPr>
                <p:cNvPr id="20764" name="矩形 94"/>
                <p:cNvSpPr>
                  <a:spLocks noChangeArrowheads="1"/>
                </p:cNvSpPr>
                <p:nvPr/>
              </p:nvSpPr>
              <p:spPr bwMode="auto">
                <a:xfrm>
                  <a:off x="1537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65" name="矩形 95"/>
                <p:cNvSpPr>
                  <a:spLocks noChangeArrowheads="1"/>
                </p:cNvSpPr>
                <p:nvPr/>
              </p:nvSpPr>
              <p:spPr bwMode="auto">
                <a:xfrm>
                  <a:off x="1494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66" name="组合 96"/>
              <p:cNvGrpSpPr/>
              <p:nvPr/>
            </p:nvGrpSpPr>
            <p:grpSpPr bwMode="auto">
              <a:xfrm>
                <a:off x="1743" y="1152"/>
                <a:ext cx="249" cy="384"/>
                <a:chOff x="1743" y="1152"/>
                <a:chExt cx="249" cy="384"/>
              </a:xfrm>
            </p:grpSpPr>
            <p:sp>
              <p:nvSpPr>
                <p:cNvPr id="20767" name="矩形 97"/>
                <p:cNvSpPr>
                  <a:spLocks noChangeArrowheads="1"/>
                </p:cNvSpPr>
                <p:nvPr/>
              </p:nvSpPr>
              <p:spPr bwMode="auto">
                <a:xfrm>
                  <a:off x="1786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68" name="矩形 98"/>
                <p:cNvSpPr>
                  <a:spLocks noChangeArrowheads="1"/>
                </p:cNvSpPr>
                <p:nvPr/>
              </p:nvSpPr>
              <p:spPr bwMode="auto">
                <a:xfrm>
                  <a:off x="1743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69" name="组合 99"/>
              <p:cNvGrpSpPr/>
              <p:nvPr/>
            </p:nvGrpSpPr>
            <p:grpSpPr bwMode="auto">
              <a:xfrm>
                <a:off x="0" y="1536"/>
                <a:ext cx="249" cy="384"/>
                <a:chOff x="0" y="1536"/>
                <a:chExt cx="249" cy="384"/>
              </a:xfrm>
            </p:grpSpPr>
            <p:sp>
              <p:nvSpPr>
                <p:cNvPr id="20770" name="矩形 100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1" name="矩形 101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72" name="组合 102"/>
              <p:cNvGrpSpPr/>
              <p:nvPr/>
            </p:nvGrpSpPr>
            <p:grpSpPr bwMode="auto">
              <a:xfrm>
                <a:off x="249" y="1536"/>
                <a:ext cx="249" cy="384"/>
                <a:chOff x="249" y="1536"/>
                <a:chExt cx="249" cy="384"/>
              </a:xfrm>
            </p:grpSpPr>
            <p:sp>
              <p:nvSpPr>
                <p:cNvPr id="20773" name="矩形 103"/>
                <p:cNvSpPr>
                  <a:spLocks noChangeArrowheads="1"/>
                </p:cNvSpPr>
                <p:nvPr/>
              </p:nvSpPr>
              <p:spPr bwMode="auto">
                <a:xfrm>
                  <a:off x="292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4" name="矩形 104"/>
                <p:cNvSpPr>
                  <a:spLocks noChangeArrowheads="1"/>
                </p:cNvSpPr>
                <p:nvPr/>
              </p:nvSpPr>
              <p:spPr bwMode="auto">
                <a:xfrm>
                  <a:off x="249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75" name="组合 105"/>
              <p:cNvGrpSpPr/>
              <p:nvPr/>
            </p:nvGrpSpPr>
            <p:grpSpPr bwMode="auto">
              <a:xfrm>
                <a:off x="498" y="1536"/>
                <a:ext cx="249" cy="384"/>
                <a:chOff x="498" y="1536"/>
                <a:chExt cx="249" cy="384"/>
              </a:xfrm>
            </p:grpSpPr>
            <p:sp>
              <p:nvSpPr>
                <p:cNvPr id="20776" name="矩形 106"/>
                <p:cNvSpPr>
                  <a:spLocks noChangeArrowheads="1"/>
                </p:cNvSpPr>
                <p:nvPr/>
              </p:nvSpPr>
              <p:spPr bwMode="auto">
                <a:xfrm>
                  <a:off x="541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7" name="矩形 107"/>
                <p:cNvSpPr>
                  <a:spLocks noChangeArrowheads="1"/>
                </p:cNvSpPr>
                <p:nvPr/>
              </p:nvSpPr>
              <p:spPr bwMode="auto">
                <a:xfrm>
                  <a:off x="498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78" name="组合 108"/>
              <p:cNvGrpSpPr/>
              <p:nvPr/>
            </p:nvGrpSpPr>
            <p:grpSpPr bwMode="auto">
              <a:xfrm>
                <a:off x="747" y="1536"/>
                <a:ext cx="249" cy="384"/>
                <a:chOff x="747" y="1536"/>
                <a:chExt cx="249" cy="384"/>
              </a:xfrm>
            </p:grpSpPr>
            <p:sp>
              <p:nvSpPr>
                <p:cNvPr id="20779" name="矩形 109"/>
                <p:cNvSpPr>
                  <a:spLocks noChangeArrowheads="1"/>
                </p:cNvSpPr>
                <p:nvPr/>
              </p:nvSpPr>
              <p:spPr bwMode="auto">
                <a:xfrm>
                  <a:off x="790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80" name="矩形 110"/>
                <p:cNvSpPr>
                  <a:spLocks noChangeArrowheads="1"/>
                </p:cNvSpPr>
                <p:nvPr/>
              </p:nvSpPr>
              <p:spPr bwMode="auto">
                <a:xfrm>
                  <a:off x="747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81" name="组合 111"/>
              <p:cNvGrpSpPr/>
              <p:nvPr/>
            </p:nvGrpSpPr>
            <p:grpSpPr bwMode="auto">
              <a:xfrm>
                <a:off x="996" y="1536"/>
                <a:ext cx="249" cy="384"/>
                <a:chOff x="996" y="1536"/>
                <a:chExt cx="249" cy="384"/>
              </a:xfrm>
            </p:grpSpPr>
            <p:sp>
              <p:nvSpPr>
                <p:cNvPr id="20782" name="矩形 112"/>
                <p:cNvSpPr>
                  <a:spLocks noChangeArrowheads="1"/>
                </p:cNvSpPr>
                <p:nvPr/>
              </p:nvSpPr>
              <p:spPr bwMode="auto">
                <a:xfrm>
                  <a:off x="1039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83" name="矩形 113"/>
                <p:cNvSpPr>
                  <a:spLocks noChangeArrowheads="1"/>
                </p:cNvSpPr>
                <p:nvPr/>
              </p:nvSpPr>
              <p:spPr bwMode="auto">
                <a:xfrm>
                  <a:off x="996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84" name="组合 114"/>
              <p:cNvGrpSpPr/>
              <p:nvPr/>
            </p:nvGrpSpPr>
            <p:grpSpPr bwMode="auto">
              <a:xfrm>
                <a:off x="1245" y="1536"/>
                <a:ext cx="249" cy="384"/>
                <a:chOff x="1245" y="1536"/>
                <a:chExt cx="249" cy="384"/>
              </a:xfrm>
            </p:grpSpPr>
            <p:sp>
              <p:nvSpPr>
                <p:cNvPr id="20785" name="矩形 115"/>
                <p:cNvSpPr>
                  <a:spLocks noChangeArrowheads="1"/>
                </p:cNvSpPr>
                <p:nvPr/>
              </p:nvSpPr>
              <p:spPr bwMode="auto">
                <a:xfrm>
                  <a:off x="1288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86" name="矩形 116"/>
                <p:cNvSpPr>
                  <a:spLocks noChangeArrowheads="1"/>
                </p:cNvSpPr>
                <p:nvPr/>
              </p:nvSpPr>
              <p:spPr bwMode="auto">
                <a:xfrm>
                  <a:off x="1245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87" name="组合 117"/>
              <p:cNvGrpSpPr/>
              <p:nvPr/>
            </p:nvGrpSpPr>
            <p:grpSpPr bwMode="auto">
              <a:xfrm>
                <a:off x="1494" y="1536"/>
                <a:ext cx="249" cy="384"/>
                <a:chOff x="1494" y="1536"/>
                <a:chExt cx="249" cy="384"/>
              </a:xfrm>
            </p:grpSpPr>
            <p:sp>
              <p:nvSpPr>
                <p:cNvPr id="20788" name="矩形 118"/>
                <p:cNvSpPr>
                  <a:spLocks noChangeArrowheads="1"/>
                </p:cNvSpPr>
                <p:nvPr/>
              </p:nvSpPr>
              <p:spPr bwMode="auto">
                <a:xfrm>
                  <a:off x="1537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89" name="矩形 119"/>
                <p:cNvSpPr>
                  <a:spLocks noChangeArrowheads="1"/>
                </p:cNvSpPr>
                <p:nvPr/>
              </p:nvSpPr>
              <p:spPr bwMode="auto">
                <a:xfrm>
                  <a:off x="1494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90" name="组合 120"/>
              <p:cNvGrpSpPr/>
              <p:nvPr/>
            </p:nvGrpSpPr>
            <p:grpSpPr bwMode="auto">
              <a:xfrm>
                <a:off x="1743" y="1536"/>
                <a:ext cx="249" cy="384"/>
                <a:chOff x="1743" y="1536"/>
                <a:chExt cx="249" cy="384"/>
              </a:xfrm>
            </p:grpSpPr>
            <p:sp>
              <p:nvSpPr>
                <p:cNvPr id="20791" name="矩形 121"/>
                <p:cNvSpPr>
                  <a:spLocks noChangeArrowheads="1"/>
                </p:cNvSpPr>
                <p:nvPr/>
              </p:nvSpPr>
              <p:spPr bwMode="auto">
                <a:xfrm>
                  <a:off x="1786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92" name="矩形 122"/>
                <p:cNvSpPr>
                  <a:spLocks noChangeArrowheads="1"/>
                </p:cNvSpPr>
                <p:nvPr/>
              </p:nvSpPr>
              <p:spPr bwMode="auto">
                <a:xfrm>
                  <a:off x="1743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93" name="组合 123"/>
              <p:cNvGrpSpPr/>
              <p:nvPr/>
            </p:nvGrpSpPr>
            <p:grpSpPr bwMode="auto">
              <a:xfrm>
                <a:off x="0" y="1920"/>
                <a:ext cx="249" cy="384"/>
                <a:chOff x="0" y="1920"/>
                <a:chExt cx="249" cy="384"/>
              </a:xfrm>
            </p:grpSpPr>
            <p:sp>
              <p:nvSpPr>
                <p:cNvPr id="20794" name="矩形 124"/>
                <p:cNvSpPr>
                  <a:spLocks noChangeArrowheads="1"/>
                </p:cNvSpPr>
                <p:nvPr/>
              </p:nvSpPr>
              <p:spPr bwMode="auto">
                <a:xfrm>
                  <a:off x="43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95" name="矩形 125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96" name="组合 126"/>
              <p:cNvGrpSpPr/>
              <p:nvPr/>
            </p:nvGrpSpPr>
            <p:grpSpPr bwMode="auto">
              <a:xfrm>
                <a:off x="249" y="1920"/>
                <a:ext cx="249" cy="384"/>
                <a:chOff x="249" y="1920"/>
                <a:chExt cx="249" cy="384"/>
              </a:xfrm>
            </p:grpSpPr>
            <p:sp>
              <p:nvSpPr>
                <p:cNvPr id="20797" name="矩形 127"/>
                <p:cNvSpPr>
                  <a:spLocks noChangeArrowheads="1"/>
                </p:cNvSpPr>
                <p:nvPr/>
              </p:nvSpPr>
              <p:spPr bwMode="auto">
                <a:xfrm>
                  <a:off x="292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98" name="矩形 128"/>
                <p:cNvSpPr>
                  <a:spLocks noChangeArrowheads="1"/>
                </p:cNvSpPr>
                <p:nvPr/>
              </p:nvSpPr>
              <p:spPr bwMode="auto">
                <a:xfrm>
                  <a:off x="249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799" name="组合 129"/>
              <p:cNvGrpSpPr/>
              <p:nvPr/>
            </p:nvGrpSpPr>
            <p:grpSpPr bwMode="auto">
              <a:xfrm>
                <a:off x="498" y="1920"/>
                <a:ext cx="249" cy="384"/>
                <a:chOff x="498" y="1920"/>
                <a:chExt cx="249" cy="384"/>
              </a:xfrm>
            </p:grpSpPr>
            <p:sp>
              <p:nvSpPr>
                <p:cNvPr id="20800" name="矩形 130"/>
                <p:cNvSpPr>
                  <a:spLocks noChangeArrowheads="1"/>
                </p:cNvSpPr>
                <p:nvPr/>
              </p:nvSpPr>
              <p:spPr bwMode="auto">
                <a:xfrm>
                  <a:off x="541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01" name="矩形 131"/>
                <p:cNvSpPr>
                  <a:spLocks noChangeArrowheads="1"/>
                </p:cNvSpPr>
                <p:nvPr/>
              </p:nvSpPr>
              <p:spPr bwMode="auto">
                <a:xfrm>
                  <a:off x="498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02" name="组合 132"/>
              <p:cNvGrpSpPr/>
              <p:nvPr/>
            </p:nvGrpSpPr>
            <p:grpSpPr bwMode="auto">
              <a:xfrm>
                <a:off x="747" y="1920"/>
                <a:ext cx="249" cy="384"/>
                <a:chOff x="747" y="1920"/>
                <a:chExt cx="249" cy="384"/>
              </a:xfrm>
            </p:grpSpPr>
            <p:sp>
              <p:nvSpPr>
                <p:cNvPr id="20803" name="矩形 133"/>
                <p:cNvSpPr>
                  <a:spLocks noChangeArrowheads="1"/>
                </p:cNvSpPr>
                <p:nvPr/>
              </p:nvSpPr>
              <p:spPr bwMode="auto">
                <a:xfrm>
                  <a:off x="790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04" name="矩形 134"/>
                <p:cNvSpPr>
                  <a:spLocks noChangeArrowheads="1"/>
                </p:cNvSpPr>
                <p:nvPr/>
              </p:nvSpPr>
              <p:spPr bwMode="auto">
                <a:xfrm>
                  <a:off x="747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05" name="组合 135"/>
              <p:cNvGrpSpPr/>
              <p:nvPr/>
            </p:nvGrpSpPr>
            <p:grpSpPr bwMode="auto">
              <a:xfrm>
                <a:off x="996" y="1920"/>
                <a:ext cx="249" cy="384"/>
                <a:chOff x="996" y="1920"/>
                <a:chExt cx="249" cy="384"/>
              </a:xfrm>
            </p:grpSpPr>
            <p:sp>
              <p:nvSpPr>
                <p:cNvPr id="20806" name="矩形 136"/>
                <p:cNvSpPr>
                  <a:spLocks noChangeArrowheads="1"/>
                </p:cNvSpPr>
                <p:nvPr/>
              </p:nvSpPr>
              <p:spPr bwMode="auto">
                <a:xfrm>
                  <a:off x="1039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07" name="矩形 137"/>
                <p:cNvSpPr>
                  <a:spLocks noChangeArrowheads="1"/>
                </p:cNvSpPr>
                <p:nvPr/>
              </p:nvSpPr>
              <p:spPr bwMode="auto">
                <a:xfrm>
                  <a:off x="996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08" name="组合 138"/>
              <p:cNvGrpSpPr/>
              <p:nvPr/>
            </p:nvGrpSpPr>
            <p:grpSpPr bwMode="auto">
              <a:xfrm>
                <a:off x="1245" y="1920"/>
                <a:ext cx="249" cy="384"/>
                <a:chOff x="1245" y="1920"/>
                <a:chExt cx="249" cy="384"/>
              </a:xfrm>
            </p:grpSpPr>
            <p:sp>
              <p:nvSpPr>
                <p:cNvPr id="20809" name="矩形 139"/>
                <p:cNvSpPr>
                  <a:spLocks noChangeArrowheads="1"/>
                </p:cNvSpPr>
                <p:nvPr/>
              </p:nvSpPr>
              <p:spPr bwMode="auto">
                <a:xfrm>
                  <a:off x="1288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10" name="矩形 140"/>
                <p:cNvSpPr>
                  <a:spLocks noChangeArrowheads="1"/>
                </p:cNvSpPr>
                <p:nvPr/>
              </p:nvSpPr>
              <p:spPr bwMode="auto">
                <a:xfrm>
                  <a:off x="1245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11" name="组合 141"/>
              <p:cNvGrpSpPr/>
              <p:nvPr/>
            </p:nvGrpSpPr>
            <p:grpSpPr bwMode="auto">
              <a:xfrm>
                <a:off x="1494" y="1920"/>
                <a:ext cx="249" cy="384"/>
                <a:chOff x="1494" y="1920"/>
                <a:chExt cx="249" cy="384"/>
              </a:xfrm>
            </p:grpSpPr>
            <p:sp>
              <p:nvSpPr>
                <p:cNvPr id="20812" name="矩形 142"/>
                <p:cNvSpPr>
                  <a:spLocks noChangeArrowheads="1"/>
                </p:cNvSpPr>
                <p:nvPr/>
              </p:nvSpPr>
              <p:spPr bwMode="auto">
                <a:xfrm>
                  <a:off x="1537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13" name="矩形 143"/>
                <p:cNvSpPr>
                  <a:spLocks noChangeArrowheads="1"/>
                </p:cNvSpPr>
                <p:nvPr/>
              </p:nvSpPr>
              <p:spPr bwMode="auto">
                <a:xfrm>
                  <a:off x="1494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14" name="组合 144"/>
              <p:cNvGrpSpPr/>
              <p:nvPr/>
            </p:nvGrpSpPr>
            <p:grpSpPr bwMode="auto">
              <a:xfrm>
                <a:off x="1743" y="1920"/>
                <a:ext cx="249" cy="384"/>
                <a:chOff x="1743" y="1920"/>
                <a:chExt cx="249" cy="384"/>
              </a:xfrm>
            </p:grpSpPr>
            <p:sp>
              <p:nvSpPr>
                <p:cNvPr id="20815" name="矩形 145"/>
                <p:cNvSpPr>
                  <a:spLocks noChangeArrowheads="1"/>
                </p:cNvSpPr>
                <p:nvPr/>
              </p:nvSpPr>
              <p:spPr bwMode="auto">
                <a:xfrm>
                  <a:off x="1786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16" name="矩形 146"/>
                <p:cNvSpPr>
                  <a:spLocks noChangeArrowheads="1"/>
                </p:cNvSpPr>
                <p:nvPr/>
              </p:nvSpPr>
              <p:spPr bwMode="auto">
                <a:xfrm>
                  <a:off x="1743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17" name="组合 147"/>
              <p:cNvGrpSpPr/>
              <p:nvPr/>
            </p:nvGrpSpPr>
            <p:grpSpPr bwMode="auto">
              <a:xfrm>
                <a:off x="0" y="2304"/>
                <a:ext cx="249" cy="384"/>
                <a:chOff x="0" y="2304"/>
                <a:chExt cx="249" cy="384"/>
              </a:xfrm>
            </p:grpSpPr>
            <p:sp>
              <p:nvSpPr>
                <p:cNvPr id="20818" name="矩形 148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19" name="矩形 149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20" name="组合 150"/>
              <p:cNvGrpSpPr/>
              <p:nvPr/>
            </p:nvGrpSpPr>
            <p:grpSpPr bwMode="auto">
              <a:xfrm>
                <a:off x="249" y="2304"/>
                <a:ext cx="249" cy="384"/>
                <a:chOff x="249" y="2304"/>
                <a:chExt cx="249" cy="384"/>
              </a:xfrm>
            </p:grpSpPr>
            <p:sp>
              <p:nvSpPr>
                <p:cNvPr id="20821" name="矩形 151"/>
                <p:cNvSpPr>
                  <a:spLocks noChangeArrowheads="1"/>
                </p:cNvSpPr>
                <p:nvPr/>
              </p:nvSpPr>
              <p:spPr bwMode="auto">
                <a:xfrm>
                  <a:off x="292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22" name="矩形 152"/>
                <p:cNvSpPr>
                  <a:spLocks noChangeArrowheads="1"/>
                </p:cNvSpPr>
                <p:nvPr/>
              </p:nvSpPr>
              <p:spPr bwMode="auto">
                <a:xfrm>
                  <a:off x="249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23" name="组合 153"/>
              <p:cNvGrpSpPr/>
              <p:nvPr/>
            </p:nvGrpSpPr>
            <p:grpSpPr bwMode="auto">
              <a:xfrm>
                <a:off x="498" y="2304"/>
                <a:ext cx="249" cy="384"/>
                <a:chOff x="498" y="2304"/>
                <a:chExt cx="249" cy="384"/>
              </a:xfrm>
            </p:grpSpPr>
            <p:sp>
              <p:nvSpPr>
                <p:cNvPr id="20824" name="矩形 154"/>
                <p:cNvSpPr>
                  <a:spLocks noChangeArrowheads="1"/>
                </p:cNvSpPr>
                <p:nvPr/>
              </p:nvSpPr>
              <p:spPr bwMode="auto">
                <a:xfrm>
                  <a:off x="541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25" name="矩形 155"/>
                <p:cNvSpPr>
                  <a:spLocks noChangeArrowheads="1"/>
                </p:cNvSpPr>
                <p:nvPr/>
              </p:nvSpPr>
              <p:spPr bwMode="auto">
                <a:xfrm>
                  <a:off x="498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26" name="组合 156"/>
              <p:cNvGrpSpPr/>
              <p:nvPr/>
            </p:nvGrpSpPr>
            <p:grpSpPr bwMode="auto">
              <a:xfrm>
                <a:off x="747" y="2304"/>
                <a:ext cx="249" cy="384"/>
                <a:chOff x="747" y="2304"/>
                <a:chExt cx="249" cy="384"/>
              </a:xfrm>
            </p:grpSpPr>
            <p:sp>
              <p:nvSpPr>
                <p:cNvPr id="20827" name="矩形 157"/>
                <p:cNvSpPr>
                  <a:spLocks noChangeArrowheads="1"/>
                </p:cNvSpPr>
                <p:nvPr/>
              </p:nvSpPr>
              <p:spPr bwMode="auto">
                <a:xfrm>
                  <a:off x="790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28" name="矩形 158"/>
                <p:cNvSpPr>
                  <a:spLocks noChangeArrowheads="1"/>
                </p:cNvSpPr>
                <p:nvPr/>
              </p:nvSpPr>
              <p:spPr bwMode="auto">
                <a:xfrm>
                  <a:off x="747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29" name="组合 159"/>
              <p:cNvGrpSpPr/>
              <p:nvPr/>
            </p:nvGrpSpPr>
            <p:grpSpPr bwMode="auto">
              <a:xfrm>
                <a:off x="996" y="2304"/>
                <a:ext cx="249" cy="384"/>
                <a:chOff x="996" y="2304"/>
                <a:chExt cx="249" cy="384"/>
              </a:xfrm>
            </p:grpSpPr>
            <p:sp>
              <p:nvSpPr>
                <p:cNvPr id="20830" name="矩形 160"/>
                <p:cNvSpPr>
                  <a:spLocks noChangeArrowheads="1"/>
                </p:cNvSpPr>
                <p:nvPr/>
              </p:nvSpPr>
              <p:spPr bwMode="auto">
                <a:xfrm>
                  <a:off x="1039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31" name="矩形 161"/>
                <p:cNvSpPr>
                  <a:spLocks noChangeArrowheads="1"/>
                </p:cNvSpPr>
                <p:nvPr/>
              </p:nvSpPr>
              <p:spPr bwMode="auto">
                <a:xfrm>
                  <a:off x="996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32" name="组合 162"/>
              <p:cNvGrpSpPr/>
              <p:nvPr/>
            </p:nvGrpSpPr>
            <p:grpSpPr bwMode="auto">
              <a:xfrm>
                <a:off x="1245" y="2304"/>
                <a:ext cx="249" cy="384"/>
                <a:chOff x="1245" y="2304"/>
                <a:chExt cx="249" cy="384"/>
              </a:xfrm>
            </p:grpSpPr>
            <p:sp>
              <p:nvSpPr>
                <p:cNvPr id="20833" name="矩形 163"/>
                <p:cNvSpPr>
                  <a:spLocks noChangeArrowheads="1"/>
                </p:cNvSpPr>
                <p:nvPr/>
              </p:nvSpPr>
              <p:spPr bwMode="auto">
                <a:xfrm>
                  <a:off x="1288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34" name="矩形 164"/>
                <p:cNvSpPr>
                  <a:spLocks noChangeArrowheads="1"/>
                </p:cNvSpPr>
                <p:nvPr/>
              </p:nvSpPr>
              <p:spPr bwMode="auto">
                <a:xfrm>
                  <a:off x="1245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35" name="组合 165"/>
              <p:cNvGrpSpPr/>
              <p:nvPr/>
            </p:nvGrpSpPr>
            <p:grpSpPr bwMode="auto">
              <a:xfrm>
                <a:off x="1494" y="2304"/>
                <a:ext cx="249" cy="384"/>
                <a:chOff x="1494" y="2304"/>
                <a:chExt cx="249" cy="384"/>
              </a:xfrm>
            </p:grpSpPr>
            <p:sp>
              <p:nvSpPr>
                <p:cNvPr id="20836" name="矩形 166"/>
                <p:cNvSpPr>
                  <a:spLocks noChangeArrowheads="1"/>
                </p:cNvSpPr>
                <p:nvPr/>
              </p:nvSpPr>
              <p:spPr bwMode="auto">
                <a:xfrm>
                  <a:off x="1537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37" name="矩形 167"/>
                <p:cNvSpPr>
                  <a:spLocks noChangeArrowheads="1"/>
                </p:cNvSpPr>
                <p:nvPr/>
              </p:nvSpPr>
              <p:spPr bwMode="auto">
                <a:xfrm>
                  <a:off x="1494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38" name="组合 168"/>
              <p:cNvGrpSpPr/>
              <p:nvPr/>
            </p:nvGrpSpPr>
            <p:grpSpPr bwMode="auto">
              <a:xfrm>
                <a:off x="1743" y="2304"/>
                <a:ext cx="249" cy="384"/>
                <a:chOff x="1743" y="2304"/>
                <a:chExt cx="249" cy="384"/>
              </a:xfrm>
            </p:grpSpPr>
            <p:sp>
              <p:nvSpPr>
                <p:cNvPr id="20839" name="矩形 169"/>
                <p:cNvSpPr>
                  <a:spLocks noChangeArrowheads="1"/>
                </p:cNvSpPr>
                <p:nvPr/>
              </p:nvSpPr>
              <p:spPr bwMode="auto">
                <a:xfrm>
                  <a:off x="1786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40" name="矩形 170"/>
                <p:cNvSpPr>
                  <a:spLocks noChangeArrowheads="1"/>
                </p:cNvSpPr>
                <p:nvPr/>
              </p:nvSpPr>
              <p:spPr bwMode="auto">
                <a:xfrm>
                  <a:off x="1743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41" name="组合 171"/>
              <p:cNvGrpSpPr/>
              <p:nvPr/>
            </p:nvGrpSpPr>
            <p:grpSpPr bwMode="auto">
              <a:xfrm>
                <a:off x="0" y="2688"/>
                <a:ext cx="249" cy="384"/>
                <a:chOff x="0" y="2688"/>
                <a:chExt cx="249" cy="384"/>
              </a:xfrm>
            </p:grpSpPr>
            <p:sp>
              <p:nvSpPr>
                <p:cNvPr id="20842" name="矩形 172"/>
                <p:cNvSpPr>
                  <a:spLocks noChangeArrowheads="1"/>
                </p:cNvSpPr>
                <p:nvPr/>
              </p:nvSpPr>
              <p:spPr bwMode="auto">
                <a:xfrm>
                  <a:off x="43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43" name="矩形 173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44" name="组合 174"/>
              <p:cNvGrpSpPr/>
              <p:nvPr/>
            </p:nvGrpSpPr>
            <p:grpSpPr bwMode="auto">
              <a:xfrm>
                <a:off x="249" y="2688"/>
                <a:ext cx="249" cy="384"/>
                <a:chOff x="249" y="2688"/>
                <a:chExt cx="249" cy="384"/>
              </a:xfrm>
            </p:grpSpPr>
            <p:sp>
              <p:nvSpPr>
                <p:cNvPr id="20845" name="矩形 175"/>
                <p:cNvSpPr>
                  <a:spLocks noChangeArrowheads="1"/>
                </p:cNvSpPr>
                <p:nvPr/>
              </p:nvSpPr>
              <p:spPr bwMode="auto">
                <a:xfrm>
                  <a:off x="292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46" name="矩形 176"/>
                <p:cNvSpPr>
                  <a:spLocks noChangeArrowheads="1"/>
                </p:cNvSpPr>
                <p:nvPr/>
              </p:nvSpPr>
              <p:spPr bwMode="auto">
                <a:xfrm>
                  <a:off x="249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47" name="组合 177"/>
              <p:cNvGrpSpPr/>
              <p:nvPr/>
            </p:nvGrpSpPr>
            <p:grpSpPr bwMode="auto">
              <a:xfrm>
                <a:off x="498" y="2688"/>
                <a:ext cx="249" cy="384"/>
                <a:chOff x="498" y="2688"/>
                <a:chExt cx="249" cy="384"/>
              </a:xfrm>
            </p:grpSpPr>
            <p:sp>
              <p:nvSpPr>
                <p:cNvPr id="20848" name="矩形 178"/>
                <p:cNvSpPr>
                  <a:spLocks noChangeArrowheads="1"/>
                </p:cNvSpPr>
                <p:nvPr/>
              </p:nvSpPr>
              <p:spPr bwMode="auto">
                <a:xfrm>
                  <a:off x="541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49" name="矩形 179"/>
                <p:cNvSpPr>
                  <a:spLocks noChangeArrowheads="1"/>
                </p:cNvSpPr>
                <p:nvPr/>
              </p:nvSpPr>
              <p:spPr bwMode="auto">
                <a:xfrm>
                  <a:off x="498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50" name="组合 180"/>
              <p:cNvGrpSpPr/>
              <p:nvPr/>
            </p:nvGrpSpPr>
            <p:grpSpPr bwMode="auto">
              <a:xfrm>
                <a:off x="747" y="2688"/>
                <a:ext cx="249" cy="384"/>
                <a:chOff x="747" y="2688"/>
                <a:chExt cx="249" cy="384"/>
              </a:xfrm>
            </p:grpSpPr>
            <p:sp>
              <p:nvSpPr>
                <p:cNvPr id="20851" name="矩形 181"/>
                <p:cNvSpPr>
                  <a:spLocks noChangeArrowheads="1"/>
                </p:cNvSpPr>
                <p:nvPr/>
              </p:nvSpPr>
              <p:spPr bwMode="auto">
                <a:xfrm>
                  <a:off x="790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52" name="矩形 182"/>
                <p:cNvSpPr>
                  <a:spLocks noChangeArrowheads="1"/>
                </p:cNvSpPr>
                <p:nvPr/>
              </p:nvSpPr>
              <p:spPr bwMode="auto">
                <a:xfrm>
                  <a:off x="747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53" name="组合 183"/>
              <p:cNvGrpSpPr/>
              <p:nvPr/>
            </p:nvGrpSpPr>
            <p:grpSpPr bwMode="auto">
              <a:xfrm>
                <a:off x="996" y="2688"/>
                <a:ext cx="249" cy="384"/>
                <a:chOff x="996" y="2688"/>
                <a:chExt cx="249" cy="384"/>
              </a:xfrm>
            </p:grpSpPr>
            <p:sp>
              <p:nvSpPr>
                <p:cNvPr id="20854" name="矩形 184"/>
                <p:cNvSpPr>
                  <a:spLocks noChangeArrowheads="1"/>
                </p:cNvSpPr>
                <p:nvPr/>
              </p:nvSpPr>
              <p:spPr bwMode="auto">
                <a:xfrm>
                  <a:off x="1039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55" name="矩形 185"/>
                <p:cNvSpPr>
                  <a:spLocks noChangeArrowheads="1"/>
                </p:cNvSpPr>
                <p:nvPr/>
              </p:nvSpPr>
              <p:spPr bwMode="auto">
                <a:xfrm>
                  <a:off x="996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56" name="组合 186"/>
              <p:cNvGrpSpPr/>
              <p:nvPr/>
            </p:nvGrpSpPr>
            <p:grpSpPr bwMode="auto">
              <a:xfrm>
                <a:off x="1245" y="2688"/>
                <a:ext cx="249" cy="384"/>
                <a:chOff x="1245" y="2688"/>
                <a:chExt cx="249" cy="384"/>
              </a:xfrm>
            </p:grpSpPr>
            <p:sp>
              <p:nvSpPr>
                <p:cNvPr id="20857" name="矩形 187"/>
                <p:cNvSpPr>
                  <a:spLocks noChangeArrowheads="1"/>
                </p:cNvSpPr>
                <p:nvPr/>
              </p:nvSpPr>
              <p:spPr bwMode="auto">
                <a:xfrm>
                  <a:off x="1288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58" name="矩形 188"/>
                <p:cNvSpPr>
                  <a:spLocks noChangeArrowheads="1"/>
                </p:cNvSpPr>
                <p:nvPr/>
              </p:nvSpPr>
              <p:spPr bwMode="auto">
                <a:xfrm>
                  <a:off x="1245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59" name="组合 189"/>
              <p:cNvGrpSpPr/>
              <p:nvPr/>
            </p:nvGrpSpPr>
            <p:grpSpPr bwMode="auto">
              <a:xfrm>
                <a:off x="1494" y="2688"/>
                <a:ext cx="249" cy="384"/>
                <a:chOff x="1494" y="2688"/>
                <a:chExt cx="249" cy="384"/>
              </a:xfrm>
            </p:grpSpPr>
            <p:sp>
              <p:nvSpPr>
                <p:cNvPr id="20860" name="矩形 190"/>
                <p:cNvSpPr>
                  <a:spLocks noChangeArrowheads="1"/>
                </p:cNvSpPr>
                <p:nvPr/>
              </p:nvSpPr>
              <p:spPr bwMode="auto">
                <a:xfrm>
                  <a:off x="1537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61" name="矩形 191"/>
                <p:cNvSpPr>
                  <a:spLocks noChangeArrowheads="1"/>
                </p:cNvSpPr>
                <p:nvPr/>
              </p:nvSpPr>
              <p:spPr bwMode="auto">
                <a:xfrm>
                  <a:off x="1494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0862" name="组合 192"/>
              <p:cNvGrpSpPr/>
              <p:nvPr/>
            </p:nvGrpSpPr>
            <p:grpSpPr bwMode="auto">
              <a:xfrm>
                <a:off x="1743" y="2688"/>
                <a:ext cx="249" cy="384"/>
                <a:chOff x="1743" y="2688"/>
                <a:chExt cx="249" cy="384"/>
              </a:xfrm>
            </p:grpSpPr>
            <p:sp>
              <p:nvSpPr>
                <p:cNvPr id="20863" name="矩形 193"/>
                <p:cNvSpPr>
                  <a:spLocks noChangeArrowheads="1"/>
                </p:cNvSpPr>
                <p:nvPr/>
              </p:nvSpPr>
              <p:spPr bwMode="auto">
                <a:xfrm>
                  <a:off x="1786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64" name="矩形 194"/>
                <p:cNvSpPr>
                  <a:spLocks noChangeArrowheads="1"/>
                </p:cNvSpPr>
                <p:nvPr/>
              </p:nvSpPr>
              <p:spPr bwMode="auto">
                <a:xfrm>
                  <a:off x="1743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</p:grpSp>
      <p:sp>
        <p:nvSpPr>
          <p:cNvPr id="20865" name="Rectangle 22"/>
          <p:cNvSpPr>
            <a:spLocks noChangeArrowheads="1"/>
          </p:cNvSpPr>
          <p:nvPr/>
        </p:nvSpPr>
        <p:spPr bwMode="auto">
          <a:xfrm>
            <a:off x="276225" y="1155700"/>
            <a:ext cx="8351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如图，网格图中都是边长为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个单位长度的小正方形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请你画出将三角形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向右平移五个单位长度后的图形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连接各对对应点，并指出相等线段和相等的角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请指出图中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包括新画出的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所有分别互相平行的线段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20866" name="组合 201"/>
          <p:cNvGrpSpPr/>
          <p:nvPr/>
        </p:nvGrpSpPr>
        <p:grpSpPr bwMode="auto">
          <a:xfrm>
            <a:off x="1619250" y="3906838"/>
            <a:ext cx="1800225" cy="1682750"/>
            <a:chOff x="2551" y="6152"/>
            <a:chExt cx="2834" cy="2650"/>
          </a:xfrm>
        </p:grpSpPr>
        <p:cxnSp>
          <p:nvCxnSpPr>
            <p:cNvPr id="20867" name="直接连接符 198"/>
            <p:cNvCxnSpPr>
              <a:cxnSpLocks noChangeShapeType="1"/>
            </p:cNvCxnSpPr>
            <p:nvPr/>
          </p:nvCxnSpPr>
          <p:spPr bwMode="auto">
            <a:xfrm flipH="1">
              <a:off x="2551" y="6172"/>
              <a:ext cx="562" cy="16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8" name="直接连接符 199"/>
            <p:cNvCxnSpPr>
              <a:cxnSpLocks noChangeShapeType="1"/>
            </p:cNvCxnSpPr>
            <p:nvPr/>
          </p:nvCxnSpPr>
          <p:spPr bwMode="auto">
            <a:xfrm>
              <a:off x="2583" y="7761"/>
              <a:ext cx="2803" cy="10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9" name="直接连接符 200"/>
            <p:cNvCxnSpPr>
              <a:cxnSpLocks noChangeShapeType="1"/>
            </p:cNvCxnSpPr>
            <p:nvPr/>
          </p:nvCxnSpPr>
          <p:spPr bwMode="auto">
            <a:xfrm>
              <a:off x="3113" y="6152"/>
              <a:ext cx="2273" cy="26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70" name="文本框 405"/>
          <p:cNvSpPr txBox="1">
            <a:spLocks noChangeArrowheads="1"/>
          </p:cNvSpPr>
          <p:nvPr/>
        </p:nvSpPr>
        <p:spPr bwMode="auto">
          <a:xfrm>
            <a:off x="1519238" y="37719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871" name="文本框 406"/>
          <p:cNvSpPr txBox="1">
            <a:spLocks noChangeArrowheads="1"/>
          </p:cNvSpPr>
          <p:nvPr/>
        </p:nvSpPr>
        <p:spPr bwMode="auto">
          <a:xfrm>
            <a:off x="1217613" y="4905375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20872" name="文本框 407"/>
          <p:cNvSpPr txBox="1">
            <a:spLocks noChangeArrowheads="1"/>
          </p:cNvSpPr>
          <p:nvPr/>
        </p:nvSpPr>
        <p:spPr bwMode="auto">
          <a:xfrm>
            <a:off x="3405188" y="5357813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96"/>
          <p:cNvGrpSpPr/>
          <p:nvPr/>
        </p:nvGrpSpPr>
        <p:grpSpPr bwMode="auto">
          <a:xfrm>
            <a:off x="1119188" y="909638"/>
            <a:ext cx="5834062" cy="2714625"/>
            <a:chOff x="1366" y="3558"/>
            <a:chExt cx="9572" cy="4924"/>
          </a:xfrm>
        </p:grpSpPr>
        <p:grpSp>
          <p:nvGrpSpPr>
            <p:cNvPr id="21507" name="组合 205"/>
            <p:cNvGrpSpPr/>
            <p:nvPr/>
          </p:nvGrpSpPr>
          <p:grpSpPr bwMode="auto">
            <a:xfrm>
              <a:off x="1366" y="3558"/>
              <a:ext cx="4786" cy="4910"/>
              <a:chOff x="0" y="0"/>
              <a:chExt cx="1992" cy="3072"/>
            </a:xfrm>
          </p:grpSpPr>
          <p:grpSp>
            <p:nvGrpSpPr>
              <p:cNvPr id="21508" name="组合 206"/>
              <p:cNvGrpSpPr/>
              <p:nvPr/>
            </p:nvGrpSpPr>
            <p:grpSpPr bwMode="auto">
              <a:xfrm>
                <a:off x="0" y="0"/>
                <a:ext cx="249" cy="384"/>
                <a:chOff x="0" y="0"/>
                <a:chExt cx="249" cy="384"/>
              </a:xfrm>
            </p:grpSpPr>
            <p:sp>
              <p:nvSpPr>
                <p:cNvPr id="21509" name="矩形 20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0" name="矩形 20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11" name="组合 209"/>
              <p:cNvGrpSpPr/>
              <p:nvPr/>
            </p:nvGrpSpPr>
            <p:grpSpPr bwMode="auto">
              <a:xfrm>
                <a:off x="249" y="0"/>
                <a:ext cx="249" cy="384"/>
                <a:chOff x="249" y="0"/>
                <a:chExt cx="249" cy="384"/>
              </a:xfrm>
            </p:grpSpPr>
            <p:sp>
              <p:nvSpPr>
                <p:cNvPr id="21512" name="矩形 210"/>
                <p:cNvSpPr>
                  <a:spLocks noChangeArrowheads="1"/>
                </p:cNvSpPr>
                <p:nvPr/>
              </p:nvSpPr>
              <p:spPr bwMode="auto">
                <a:xfrm>
                  <a:off x="292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3" name="矩形 211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14" name="组合 212"/>
              <p:cNvGrpSpPr/>
              <p:nvPr/>
            </p:nvGrpSpPr>
            <p:grpSpPr bwMode="auto">
              <a:xfrm>
                <a:off x="498" y="0"/>
                <a:ext cx="249" cy="384"/>
                <a:chOff x="498" y="0"/>
                <a:chExt cx="249" cy="384"/>
              </a:xfrm>
            </p:grpSpPr>
            <p:sp>
              <p:nvSpPr>
                <p:cNvPr id="21515" name="矩形 213"/>
                <p:cNvSpPr>
                  <a:spLocks noChangeArrowheads="1"/>
                </p:cNvSpPr>
                <p:nvPr/>
              </p:nvSpPr>
              <p:spPr bwMode="auto">
                <a:xfrm>
                  <a:off x="541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6" name="矩形 214"/>
                <p:cNvSpPr>
                  <a:spLocks noChangeArrowheads="1"/>
                </p:cNvSpPr>
                <p:nvPr/>
              </p:nvSpPr>
              <p:spPr bwMode="auto">
                <a:xfrm>
                  <a:off x="498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17" name="组合 215"/>
              <p:cNvGrpSpPr/>
              <p:nvPr/>
            </p:nvGrpSpPr>
            <p:grpSpPr bwMode="auto">
              <a:xfrm>
                <a:off x="747" y="0"/>
                <a:ext cx="249" cy="384"/>
                <a:chOff x="747" y="0"/>
                <a:chExt cx="249" cy="384"/>
              </a:xfrm>
            </p:grpSpPr>
            <p:sp>
              <p:nvSpPr>
                <p:cNvPr id="21518" name="矩形 216"/>
                <p:cNvSpPr>
                  <a:spLocks noChangeArrowheads="1"/>
                </p:cNvSpPr>
                <p:nvPr/>
              </p:nvSpPr>
              <p:spPr bwMode="auto">
                <a:xfrm>
                  <a:off x="790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9" name="矩形 217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20" name="组合 218"/>
              <p:cNvGrpSpPr/>
              <p:nvPr/>
            </p:nvGrpSpPr>
            <p:grpSpPr bwMode="auto">
              <a:xfrm>
                <a:off x="996" y="0"/>
                <a:ext cx="249" cy="384"/>
                <a:chOff x="996" y="0"/>
                <a:chExt cx="249" cy="384"/>
              </a:xfrm>
            </p:grpSpPr>
            <p:sp>
              <p:nvSpPr>
                <p:cNvPr id="21521" name="矩形 219"/>
                <p:cNvSpPr>
                  <a:spLocks noChangeArrowheads="1"/>
                </p:cNvSpPr>
                <p:nvPr/>
              </p:nvSpPr>
              <p:spPr bwMode="auto">
                <a:xfrm>
                  <a:off x="1039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2" name="矩形 220"/>
                <p:cNvSpPr>
                  <a:spLocks noChangeArrowheads="1"/>
                </p:cNvSpPr>
                <p:nvPr/>
              </p:nvSpPr>
              <p:spPr bwMode="auto">
                <a:xfrm>
                  <a:off x="996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23" name="组合 221"/>
              <p:cNvGrpSpPr/>
              <p:nvPr/>
            </p:nvGrpSpPr>
            <p:grpSpPr bwMode="auto">
              <a:xfrm>
                <a:off x="1245" y="0"/>
                <a:ext cx="249" cy="384"/>
                <a:chOff x="1245" y="0"/>
                <a:chExt cx="249" cy="384"/>
              </a:xfrm>
            </p:grpSpPr>
            <p:sp>
              <p:nvSpPr>
                <p:cNvPr id="21524" name="矩形 222"/>
                <p:cNvSpPr>
                  <a:spLocks noChangeArrowheads="1"/>
                </p:cNvSpPr>
                <p:nvPr/>
              </p:nvSpPr>
              <p:spPr bwMode="auto">
                <a:xfrm>
                  <a:off x="1288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5" name="矩形 223"/>
                <p:cNvSpPr>
                  <a:spLocks noChangeArrowheads="1"/>
                </p:cNvSpPr>
                <p:nvPr/>
              </p:nvSpPr>
              <p:spPr bwMode="auto">
                <a:xfrm>
                  <a:off x="1245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26" name="组合 224"/>
              <p:cNvGrpSpPr/>
              <p:nvPr/>
            </p:nvGrpSpPr>
            <p:grpSpPr bwMode="auto">
              <a:xfrm>
                <a:off x="1494" y="0"/>
                <a:ext cx="249" cy="384"/>
                <a:chOff x="1494" y="0"/>
                <a:chExt cx="249" cy="384"/>
              </a:xfrm>
            </p:grpSpPr>
            <p:sp>
              <p:nvSpPr>
                <p:cNvPr id="21527" name="矩形 225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8" name="矩形 226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29" name="组合 227"/>
              <p:cNvGrpSpPr/>
              <p:nvPr/>
            </p:nvGrpSpPr>
            <p:grpSpPr bwMode="auto">
              <a:xfrm>
                <a:off x="1743" y="0"/>
                <a:ext cx="249" cy="384"/>
                <a:chOff x="1743" y="0"/>
                <a:chExt cx="249" cy="384"/>
              </a:xfrm>
            </p:grpSpPr>
            <p:sp>
              <p:nvSpPr>
                <p:cNvPr id="21530" name="矩形 228"/>
                <p:cNvSpPr>
                  <a:spLocks noChangeArrowheads="1"/>
                </p:cNvSpPr>
                <p:nvPr/>
              </p:nvSpPr>
              <p:spPr bwMode="auto">
                <a:xfrm>
                  <a:off x="1786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1" name="矩形 229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32" name="组合 230"/>
              <p:cNvGrpSpPr/>
              <p:nvPr/>
            </p:nvGrpSpPr>
            <p:grpSpPr bwMode="auto">
              <a:xfrm>
                <a:off x="0" y="384"/>
                <a:ext cx="249" cy="384"/>
                <a:chOff x="0" y="384"/>
                <a:chExt cx="249" cy="384"/>
              </a:xfrm>
            </p:grpSpPr>
            <p:sp>
              <p:nvSpPr>
                <p:cNvPr id="21533" name="矩形 231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4" name="矩形 23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35" name="组合 233"/>
              <p:cNvGrpSpPr/>
              <p:nvPr/>
            </p:nvGrpSpPr>
            <p:grpSpPr bwMode="auto">
              <a:xfrm>
                <a:off x="249" y="384"/>
                <a:ext cx="249" cy="384"/>
                <a:chOff x="249" y="384"/>
                <a:chExt cx="249" cy="384"/>
              </a:xfrm>
            </p:grpSpPr>
            <p:sp>
              <p:nvSpPr>
                <p:cNvPr id="21536" name="矩形 234"/>
                <p:cNvSpPr>
                  <a:spLocks noChangeArrowheads="1"/>
                </p:cNvSpPr>
                <p:nvPr/>
              </p:nvSpPr>
              <p:spPr bwMode="auto">
                <a:xfrm>
                  <a:off x="292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7" name="矩形 235"/>
                <p:cNvSpPr>
                  <a:spLocks noChangeArrowheads="1"/>
                </p:cNvSpPr>
                <p:nvPr/>
              </p:nvSpPr>
              <p:spPr bwMode="auto">
                <a:xfrm>
                  <a:off x="249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38" name="组合 236"/>
              <p:cNvGrpSpPr/>
              <p:nvPr/>
            </p:nvGrpSpPr>
            <p:grpSpPr bwMode="auto">
              <a:xfrm>
                <a:off x="498" y="384"/>
                <a:ext cx="249" cy="384"/>
                <a:chOff x="498" y="384"/>
                <a:chExt cx="249" cy="384"/>
              </a:xfrm>
            </p:grpSpPr>
            <p:sp>
              <p:nvSpPr>
                <p:cNvPr id="21539" name="矩形 237"/>
                <p:cNvSpPr>
                  <a:spLocks noChangeArrowheads="1"/>
                </p:cNvSpPr>
                <p:nvPr/>
              </p:nvSpPr>
              <p:spPr bwMode="auto">
                <a:xfrm>
                  <a:off x="541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0" name="矩形 238"/>
                <p:cNvSpPr>
                  <a:spLocks noChangeArrowheads="1"/>
                </p:cNvSpPr>
                <p:nvPr/>
              </p:nvSpPr>
              <p:spPr bwMode="auto">
                <a:xfrm>
                  <a:off x="498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41" name="组合 239"/>
              <p:cNvGrpSpPr/>
              <p:nvPr/>
            </p:nvGrpSpPr>
            <p:grpSpPr bwMode="auto">
              <a:xfrm>
                <a:off x="747" y="384"/>
                <a:ext cx="249" cy="384"/>
                <a:chOff x="747" y="384"/>
                <a:chExt cx="249" cy="384"/>
              </a:xfrm>
            </p:grpSpPr>
            <p:sp>
              <p:nvSpPr>
                <p:cNvPr id="21542" name="矩形 240"/>
                <p:cNvSpPr>
                  <a:spLocks noChangeArrowheads="1"/>
                </p:cNvSpPr>
                <p:nvPr/>
              </p:nvSpPr>
              <p:spPr bwMode="auto">
                <a:xfrm>
                  <a:off x="790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3" name="矩形 241"/>
                <p:cNvSpPr>
                  <a:spLocks noChangeArrowheads="1"/>
                </p:cNvSpPr>
                <p:nvPr/>
              </p:nvSpPr>
              <p:spPr bwMode="auto">
                <a:xfrm>
                  <a:off x="747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44" name="组合 242"/>
              <p:cNvGrpSpPr/>
              <p:nvPr/>
            </p:nvGrpSpPr>
            <p:grpSpPr bwMode="auto">
              <a:xfrm>
                <a:off x="996" y="384"/>
                <a:ext cx="249" cy="384"/>
                <a:chOff x="996" y="384"/>
                <a:chExt cx="249" cy="384"/>
              </a:xfrm>
            </p:grpSpPr>
            <p:sp>
              <p:nvSpPr>
                <p:cNvPr id="21545" name="矩形 243"/>
                <p:cNvSpPr>
                  <a:spLocks noChangeArrowheads="1"/>
                </p:cNvSpPr>
                <p:nvPr/>
              </p:nvSpPr>
              <p:spPr bwMode="auto">
                <a:xfrm>
                  <a:off x="1039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6" name="矩形 244"/>
                <p:cNvSpPr>
                  <a:spLocks noChangeArrowheads="1"/>
                </p:cNvSpPr>
                <p:nvPr/>
              </p:nvSpPr>
              <p:spPr bwMode="auto">
                <a:xfrm>
                  <a:off x="996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1547" name="矩形 246"/>
              <p:cNvSpPr>
                <a:spLocks noChangeArrowheads="1"/>
              </p:cNvSpPr>
              <p:nvPr/>
            </p:nvSpPr>
            <p:spPr bwMode="auto">
              <a:xfrm>
                <a:off x="1288" y="384"/>
                <a:ext cx="1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just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548" name="组合 248"/>
              <p:cNvGrpSpPr/>
              <p:nvPr/>
            </p:nvGrpSpPr>
            <p:grpSpPr bwMode="auto">
              <a:xfrm>
                <a:off x="1494" y="384"/>
                <a:ext cx="249" cy="384"/>
                <a:chOff x="1494" y="384"/>
                <a:chExt cx="249" cy="384"/>
              </a:xfrm>
            </p:grpSpPr>
            <p:sp>
              <p:nvSpPr>
                <p:cNvPr id="21549" name="矩形 249"/>
                <p:cNvSpPr>
                  <a:spLocks noChangeArrowheads="1"/>
                </p:cNvSpPr>
                <p:nvPr/>
              </p:nvSpPr>
              <p:spPr bwMode="auto">
                <a:xfrm>
                  <a:off x="1537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0" name="矩形 250"/>
                <p:cNvSpPr>
                  <a:spLocks noChangeArrowheads="1"/>
                </p:cNvSpPr>
                <p:nvPr/>
              </p:nvSpPr>
              <p:spPr bwMode="auto">
                <a:xfrm>
                  <a:off x="1494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51" name="组合 251"/>
              <p:cNvGrpSpPr/>
              <p:nvPr/>
            </p:nvGrpSpPr>
            <p:grpSpPr bwMode="auto">
              <a:xfrm>
                <a:off x="1743" y="384"/>
                <a:ext cx="249" cy="384"/>
                <a:chOff x="1743" y="384"/>
                <a:chExt cx="249" cy="384"/>
              </a:xfrm>
            </p:grpSpPr>
            <p:sp>
              <p:nvSpPr>
                <p:cNvPr id="21552" name="矩形 252"/>
                <p:cNvSpPr>
                  <a:spLocks noChangeArrowheads="1"/>
                </p:cNvSpPr>
                <p:nvPr/>
              </p:nvSpPr>
              <p:spPr bwMode="auto">
                <a:xfrm>
                  <a:off x="1786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3" name="矩形 253"/>
                <p:cNvSpPr>
                  <a:spLocks noChangeArrowheads="1"/>
                </p:cNvSpPr>
                <p:nvPr/>
              </p:nvSpPr>
              <p:spPr bwMode="auto">
                <a:xfrm>
                  <a:off x="1743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54" name="组合 254"/>
              <p:cNvGrpSpPr/>
              <p:nvPr/>
            </p:nvGrpSpPr>
            <p:grpSpPr bwMode="auto">
              <a:xfrm>
                <a:off x="0" y="768"/>
                <a:ext cx="249" cy="384"/>
                <a:chOff x="0" y="768"/>
                <a:chExt cx="249" cy="384"/>
              </a:xfrm>
            </p:grpSpPr>
            <p:sp>
              <p:nvSpPr>
                <p:cNvPr id="21555" name="矩形 255"/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6" name="矩形 256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57" name="组合 257"/>
              <p:cNvGrpSpPr/>
              <p:nvPr/>
            </p:nvGrpSpPr>
            <p:grpSpPr bwMode="auto">
              <a:xfrm>
                <a:off x="249" y="768"/>
                <a:ext cx="249" cy="384"/>
                <a:chOff x="249" y="768"/>
                <a:chExt cx="249" cy="384"/>
              </a:xfrm>
            </p:grpSpPr>
            <p:sp>
              <p:nvSpPr>
                <p:cNvPr id="21558" name="矩形 258"/>
                <p:cNvSpPr>
                  <a:spLocks noChangeArrowheads="1"/>
                </p:cNvSpPr>
                <p:nvPr/>
              </p:nvSpPr>
              <p:spPr bwMode="auto">
                <a:xfrm>
                  <a:off x="292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9" name="矩形 259"/>
                <p:cNvSpPr>
                  <a:spLocks noChangeArrowheads="1"/>
                </p:cNvSpPr>
                <p:nvPr/>
              </p:nvSpPr>
              <p:spPr bwMode="auto">
                <a:xfrm>
                  <a:off x="249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60" name="组合 260"/>
              <p:cNvGrpSpPr/>
              <p:nvPr/>
            </p:nvGrpSpPr>
            <p:grpSpPr bwMode="auto">
              <a:xfrm>
                <a:off x="498" y="768"/>
                <a:ext cx="249" cy="384"/>
                <a:chOff x="498" y="768"/>
                <a:chExt cx="249" cy="384"/>
              </a:xfrm>
            </p:grpSpPr>
            <p:sp>
              <p:nvSpPr>
                <p:cNvPr id="21561" name="矩形 261"/>
                <p:cNvSpPr>
                  <a:spLocks noChangeArrowheads="1"/>
                </p:cNvSpPr>
                <p:nvPr/>
              </p:nvSpPr>
              <p:spPr bwMode="auto">
                <a:xfrm>
                  <a:off x="541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62" name="矩形 262"/>
                <p:cNvSpPr>
                  <a:spLocks noChangeArrowheads="1"/>
                </p:cNvSpPr>
                <p:nvPr/>
              </p:nvSpPr>
              <p:spPr bwMode="auto">
                <a:xfrm>
                  <a:off x="498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63" name="组合 263"/>
              <p:cNvGrpSpPr/>
              <p:nvPr/>
            </p:nvGrpSpPr>
            <p:grpSpPr bwMode="auto">
              <a:xfrm>
                <a:off x="747" y="768"/>
                <a:ext cx="249" cy="384"/>
                <a:chOff x="747" y="768"/>
                <a:chExt cx="249" cy="384"/>
              </a:xfrm>
            </p:grpSpPr>
            <p:sp>
              <p:nvSpPr>
                <p:cNvPr id="21564" name="矩形 264"/>
                <p:cNvSpPr>
                  <a:spLocks noChangeArrowheads="1"/>
                </p:cNvSpPr>
                <p:nvPr/>
              </p:nvSpPr>
              <p:spPr bwMode="auto">
                <a:xfrm>
                  <a:off x="790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65" name="矩形 265"/>
                <p:cNvSpPr>
                  <a:spLocks noChangeArrowheads="1"/>
                </p:cNvSpPr>
                <p:nvPr/>
              </p:nvSpPr>
              <p:spPr bwMode="auto">
                <a:xfrm>
                  <a:off x="747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66" name="组合 266"/>
              <p:cNvGrpSpPr/>
              <p:nvPr/>
            </p:nvGrpSpPr>
            <p:grpSpPr bwMode="auto">
              <a:xfrm>
                <a:off x="996" y="768"/>
                <a:ext cx="249" cy="384"/>
                <a:chOff x="996" y="768"/>
                <a:chExt cx="249" cy="384"/>
              </a:xfrm>
            </p:grpSpPr>
            <p:sp>
              <p:nvSpPr>
                <p:cNvPr id="21567" name="矩形 267"/>
                <p:cNvSpPr>
                  <a:spLocks noChangeArrowheads="1"/>
                </p:cNvSpPr>
                <p:nvPr/>
              </p:nvSpPr>
              <p:spPr bwMode="auto">
                <a:xfrm>
                  <a:off x="1039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68" name="矩形 268"/>
                <p:cNvSpPr>
                  <a:spLocks noChangeArrowheads="1"/>
                </p:cNvSpPr>
                <p:nvPr/>
              </p:nvSpPr>
              <p:spPr bwMode="auto">
                <a:xfrm>
                  <a:off x="996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69" name="组合 269"/>
              <p:cNvGrpSpPr/>
              <p:nvPr/>
            </p:nvGrpSpPr>
            <p:grpSpPr bwMode="auto">
              <a:xfrm>
                <a:off x="1245" y="768"/>
                <a:ext cx="249" cy="384"/>
                <a:chOff x="1245" y="768"/>
                <a:chExt cx="249" cy="384"/>
              </a:xfrm>
            </p:grpSpPr>
            <p:sp>
              <p:nvSpPr>
                <p:cNvPr id="21570" name="矩形 270"/>
                <p:cNvSpPr>
                  <a:spLocks noChangeArrowheads="1"/>
                </p:cNvSpPr>
                <p:nvPr/>
              </p:nvSpPr>
              <p:spPr bwMode="auto">
                <a:xfrm>
                  <a:off x="1288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71" name="矩形 271"/>
                <p:cNvSpPr>
                  <a:spLocks noChangeArrowheads="1"/>
                </p:cNvSpPr>
                <p:nvPr/>
              </p:nvSpPr>
              <p:spPr bwMode="auto">
                <a:xfrm>
                  <a:off x="1245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72" name="组合 272"/>
              <p:cNvGrpSpPr/>
              <p:nvPr/>
            </p:nvGrpSpPr>
            <p:grpSpPr bwMode="auto">
              <a:xfrm>
                <a:off x="1494" y="768"/>
                <a:ext cx="249" cy="384"/>
                <a:chOff x="1494" y="768"/>
                <a:chExt cx="249" cy="384"/>
              </a:xfrm>
            </p:grpSpPr>
            <p:sp>
              <p:nvSpPr>
                <p:cNvPr id="21573" name="矩形 273"/>
                <p:cNvSpPr>
                  <a:spLocks noChangeArrowheads="1"/>
                </p:cNvSpPr>
                <p:nvPr/>
              </p:nvSpPr>
              <p:spPr bwMode="auto">
                <a:xfrm>
                  <a:off x="1537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74" name="矩形 274"/>
                <p:cNvSpPr>
                  <a:spLocks noChangeArrowheads="1"/>
                </p:cNvSpPr>
                <p:nvPr/>
              </p:nvSpPr>
              <p:spPr bwMode="auto">
                <a:xfrm>
                  <a:off x="1494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75" name="组合 275"/>
              <p:cNvGrpSpPr/>
              <p:nvPr/>
            </p:nvGrpSpPr>
            <p:grpSpPr bwMode="auto">
              <a:xfrm>
                <a:off x="1743" y="768"/>
                <a:ext cx="249" cy="384"/>
                <a:chOff x="1743" y="768"/>
                <a:chExt cx="249" cy="384"/>
              </a:xfrm>
            </p:grpSpPr>
            <p:sp>
              <p:nvSpPr>
                <p:cNvPr id="21576" name="矩形 276"/>
                <p:cNvSpPr>
                  <a:spLocks noChangeArrowheads="1"/>
                </p:cNvSpPr>
                <p:nvPr/>
              </p:nvSpPr>
              <p:spPr bwMode="auto">
                <a:xfrm>
                  <a:off x="1786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77" name="矩形 277"/>
                <p:cNvSpPr>
                  <a:spLocks noChangeArrowheads="1"/>
                </p:cNvSpPr>
                <p:nvPr/>
              </p:nvSpPr>
              <p:spPr bwMode="auto">
                <a:xfrm>
                  <a:off x="1743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78" name="组合 278"/>
              <p:cNvGrpSpPr/>
              <p:nvPr/>
            </p:nvGrpSpPr>
            <p:grpSpPr bwMode="auto">
              <a:xfrm>
                <a:off x="0" y="1152"/>
                <a:ext cx="249" cy="384"/>
                <a:chOff x="0" y="1152"/>
                <a:chExt cx="249" cy="384"/>
              </a:xfrm>
            </p:grpSpPr>
            <p:sp>
              <p:nvSpPr>
                <p:cNvPr id="21579" name="矩形 279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80" name="矩形 280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81" name="组合 281"/>
              <p:cNvGrpSpPr/>
              <p:nvPr/>
            </p:nvGrpSpPr>
            <p:grpSpPr bwMode="auto">
              <a:xfrm>
                <a:off x="249" y="1152"/>
                <a:ext cx="249" cy="384"/>
                <a:chOff x="249" y="1152"/>
                <a:chExt cx="249" cy="384"/>
              </a:xfrm>
            </p:grpSpPr>
            <p:sp>
              <p:nvSpPr>
                <p:cNvPr id="21582" name="矩形 282"/>
                <p:cNvSpPr>
                  <a:spLocks noChangeArrowheads="1"/>
                </p:cNvSpPr>
                <p:nvPr/>
              </p:nvSpPr>
              <p:spPr bwMode="auto">
                <a:xfrm>
                  <a:off x="292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83" name="矩形 283"/>
                <p:cNvSpPr>
                  <a:spLocks noChangeArrowheads="1"/>
                </p:cNvSpPr>
                <p:nvPr/>
              </p:nvSpPr>
              <p:spPr bwMode="auto">
                <a:xfrm>
                  <a:off x="249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84" name="组合 284"/>
              <p:cNvGrpSpPr/>
              <p:nvPr/>
            </p:nvGrpSpPr>
            <p:grpSpPr bwMode="auto">
              <a:xfrm>
                <a:off x="498" y="1152"/>
                <a:ext cx="249" cy="384"/>
                <a:chOff x="498" y="1152"/>
                <a:chExt cx="249" cy="384"/>
              </a:xfrm>
            </p:grpSpPr>
            <p:sp>
              <p:nvSpPr>
                <p:cNvPr id="21585" name="矩形 285"/>
                <p:cNvSpPr>
                  <a:spLocks noChangeArrowheads="1"/>
                </p:cNvSpPr>
                <p:nvPr/>
              </p:nvSpPr>
              <p:spPr bwMode="auto">
                <a:xfrm>
                  <a:off x="541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86" name="矩形 286"/>
                <p:cNvSpPr>
                  <a:spLocks noChangeArrowheads="1"/>
                </p:cNvSpPr>
                <p:nvPr/>
              </p:nvSpPr>
              <p:spPr bwMode="auto">
                <a:xfrm>
                  <a:off x="498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87" name="组合 287"/>
              <p:cNvGrpSpPr/>
              <p:nvPr/>
            </p:nvGrpSpPr>
            <p:grpSpPr bwMode="auto">
              <a:xfrm>
                <a:off x="747" y="1152"/>
                <a:ext cx="249" cy="384"/>
                <a:chOff x="747" y="1152"/>
                <a:chExt cx="249" cy="384"/>
              </a:xfrm>
            </p:grpSpPr>
            <p:sp>
              <p:nvSpPr>
                <p:cNvPr id="21588" name="矩形 288"/>
                <p:cNvSpPr>
                  <a:spLocks noChangeArrowheads="1"/>
                </p:cNvSpPr>
                <p:nvPr/>
              </p:nvSpPr>
              <p:spPr bwMode="auto">
                <a:xfrm>
                  <a:off x="790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89" name="矩形 289"/>
                <p:cNvSpPr>
                  <a:spLocks noChangeArrowheads="1"/>
                </p:cNvSpPr>
                <p:nvPr/>
              </p:nvSpPr>
              <p:spPr bwMode="auto">
                <a:xfrm>
                  <a:off x="747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90" name="组合 290"/>
              <p:cNvGrpSpPr/>
              <p:nvPr/>
            </p:nvGrpSpPr>
            <p:grpSpPr bwMode="auto">
              <a:xfrm>
                <a:off x="996" y="1152"/>
                <a:ext cx="249" cy="384"/>
                <a:chOff x="996" y="1152"/>
                <a:chExt cx="249" cy="384"/>
              </a:xfrm>
            </p:grpSpPr>
            <p:sp>
              <p:nvSpPr>
                <p:cNvPr id="21591" name="矩形 291"/>
                <p:cNvSpPr>
                  <a:spLocks noChangeArrowheads="1"/>
                </p:cNvSpPr>
                <p:nvPr/>
              </p:nvSpPr>
              <p:spPr bwMode="auto">
                <a:xfrm>
                  <a:off x="1039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92" name="矩形 292"/>
                <p:cNvSpPr>
                  <a:spLocks noChangeArrowheads="1"/>
                </p:cNvSpPr>
                <p:nvPr/>
              </p:nvSpPr>
              <p:spPr bwMode="auto">
                <a:xfrm>
                  <a:off x="996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93" name="组合 293"/>
              <p:cNvGrpSpPr/>
              <p:nvPr/>
            </p:nvGrpSpPr>
            <p:grpSpPr bwMode="auto">
              <a:xfrm>
                <a:off x="1245" y="1152"/>
                <a:ext cx="249" cy="384"/>
                <a:chOff x="1245" y="1152"/>
                <a:chExt cx="249" cy="384"/>
              </a:xfrm>
            </p:grpSpPr>
            <p:sp>
              <p:nvSpPr>
                <p:cNvPr id="21594" name="矩形 294"/>
                <p:cNvSpPr>
                  <a:spLocks noChangeArrowheads="1"/>
                </p:cNvSpPr>
                <p:nvPr/>
              </p:nvSpPr>
              <p:spPr bwMode="auto">
                <a:xfrm>
                  <a:off x="1288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95" name="矩形 295"/>
                <p:cNvSpPr>
                  <a:spLocks noChangeArrowheads="1"/>
                </p:cNvSpPr>
                <p:nvPr/>
              </p:nvSpPr>
              <p:spPr bwMode="auto">
                <a:xfrm>
                  <a:off x="1245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96" name="组合 296"/>
              <p:cNvGrpSpPr/>
              <p:nvPr/>
            </p:nvGrpSpPr>
            <p:grpSpPr bwMode="auto">
              <a:xfrm>
                <a:off x="1494" y="1152"/>
                <a:ext cx="249" cy="384"/>
                <a:chOff x="1494" y="1152"/>
                <a:chExt cx="249" cy="384"/>
              </a:xfrm>
            </p:grpSpPr>
            <p:sp>
              <p:nvSpPr>
                <p:cNvPr id="21597" name="矩形 297"/>
                <p:cNvSpPr>
                  <a:spLocks noChangeArrowheads="1"/>
                </p:cNvSpPr>
                <p:nvPr/>
              </p:nvSpPr>
              <p:spPr bwMode="auto">
                <a:xfrm>
                  <a:off x="1537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98" name="矩形 298"/>
                <p:cNvSpPr>
                  <a:spLocks noChangeArrowheads="1"/>
                </p:cNvSpPr>
                <p:nvPr/>
              </p:nvSpPr>
              <p:spPr bwMode="auto">
                <a:xfrm>
                  <a:off x="1494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599" name="组合 299"/>
              <p:cNvGrpSpPr/>
              <p:nvPr/>
            </p:nvGrpSpPr>
            <p:grpSpPr bwMode="auto">
              <a:xfrm>
                <a:off x="1743" y="1152"/>
                <a:ext cx="249" cy="384"/>
                <a:chOff x="1743" y="1152"/>
                <a:chExt cx="249" cy="384"/>
              </a:xfrm>
            </p:grpSpPr>
            <p:sp>
              <p:nvSpPr>
                <p:cNvPr id="21600" name="矩形 300"/>
                <p:cNvSpPr>
                  <a:spLocks noChangeArrowheads="1"/>
                </p:cNvSpPr>
                <p:nvPr/>
              </p:nvSpPr>
              <p:spPr bwMode="auto">
                <a:xfrm>
                  <a:off x="1786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01" name="矩形 301"/>
                <p:cNvSpPr>
                  <a:spLocks noChangeArrowheads="1"/>
                </p:cNvSpPr>
                <p:nvPr/>
              </p:nvSpPr>
              <p:spPr bwMode="auto">
                <a:xfrm>
                  <a:off x="1743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02" name="组合 302"/>
              <p:cNvGrpSpPr/>
              <p:nvPr/>
            </p:nvGrpSpPr>
            <p:grpSpPr bwMode="auto">
              <a:xfrm>
                <a:off x="0" y="1536"/>
                <a:ext cx="249" cy="384"/>
                <a:chOff x="0" y="1536"/>
                <a:chExt cx="249" cy="384"/>
              </a:xfrm>
            </p:grpSpPr>
            <p:sp>
              <p:nvSpPr>
                <p:cNvPr id="21603" name="矩形 303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04" name="矩形 304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05" name="组合 305"/>
              <p:cNvGrpSpPr/>
              <p:nvPr/>
            </p:nvGrpSpPr>
            <p:grpSpPr bwMode="auto">
              <a:xfrm>
                <a:off x="249" y="1536"/>
                <a:ext cx="249" cy="384"/>
                <a:chOff x="249" y="1536"/>
                <a:chExt cx="249" cy="384"/>
              </a:xfrm>
            </p:grpSpPr>
            <p:sp>
              <p:nvSpPr>
                <p:cNvPr id="21606" name="矩形 306"/>
                <p:cNvSpPr>
                  <a:spLocks noChangeArrowheads="1"/>
                </p:cNvSpPr>
                <p:nvPr/>
              </p:nvSpPr>
              <p:spPr bwMode="auto">
                <a:xfrm>
                  <a:off x="292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07" name="矩形 307"/>
                <p:cNvSpPr>
                  <a:spLocks noChangeArrowheads="1"/>
                </p:cNvSpPr>
                <p:nvPr/>
              </p:nvSpPr>
              <p:spPr bwMode="auto">
                <a:xfrm>
                  <a:off x="249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08" name="组合 308"/>
              <p:cNvGrpSpPr/>
              <p:nvPr/>
            </p:nvGrpSpPr>
            <p:grpSpPr bwMode="auto">
              <a:xfrm>
                <a:off x="498" y="1536"/>
                <a:ext cx="249" cy="384"/>
                <a:chOff x="498" y="1536"/>
                <a:chExt cx="249" cy="384"/>
              </a:xfrm>
            </p:grpSpPr>
            <p:sp>
              <p:nvSpPr>
                <p:cNvPr id="21609" name="矩形 309"/>
                <p:cNvSpPr>
                  <a:spLocks noChangeArrowheads="1"/>
                </p:cNvSpPr>
                <p:nvPr/>
              </p:nvSpPr>
              <p:spPr bwMode="auto">
                <a:xfrm>
                  <a:off x="541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10" name="矩形 310"/>
                <p:cNvSpPr>
                  <a:spLocks noChangeArrowheads="1"/>
                </p:cNvSpPr>
                <p:nvPr/>
              </p:nvSpPr>
              <p:spPr bwMode="auto">
                <a:xfrm>
                  <a:off x="498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11" name="组合 311"/>
              <p:cNvGrpSpPr/>
              <p:nvPr/>
            </p:nvGrpSpPr>
            <p:grpSpPr bwMode="auto">
              <a:xfrm>
                <a:off x="747" y="1536"/>
                <a:ext cx="249" cy="384"/>
                <a:chOff x="747" y="1536"/>
                <a:chExt cx="249" cy="384"/>
              </a:xfrm>
            </p:grpSpPr>
            <p:sp>
              <p:nvSpPr>
                <p:cNvPr id="21612" name="矩形 312"/>
                <p:cNvSpPr>
                  <a:spLocks noChangeArrowheads="1"/>
                </p:cNvSpPr>
                <p:nvPr/>
              </p:nvSpPr>
              <p:spPr bwMode="auto">
                <a:xfrm>
                  <a:off x="790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13" name="矩形 313"/>
                <p:cNvSpPr>
                  <a:spLocks noChangeArrowheads="1"/>
                </p:cNvSpPr>
                <p:nvPr/>
              </p:nvSpPr>
              <p:spPr bwMode="auto">
                <a:xfrm>
                  <a:off x="747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14" name="组合 314"/>
              <p:cNvGrpSpPr/>
              <p:nvPr/>
            </p:nvGrpSpPr>
            <p:grpSpPr bwMode="auto">
              <a:xfrm>
                <a:off x="996" y="1536"/>
                <a:ext cx="249" cy="384"/>
                <a:chOff x="996" y="1536"/>
                <a:chExt cx="249" cy="384"/>
              </a:xfrm>
            </p:grpSpPr>
            <p:sp>
              <p:nvSpPr>
                <p:cNvPr id="21615" name="矩形 315"/>
                <p:cNvSpPr>
                  <a:spLocks noChangeArrowheads="1"/>
                </p:cNvSpPr>
                <p:nvPr/>
              </p:nvSpPr>
              <p:spPr bwMode="auto">
                <a:xfrm>
                  <a:off x="1039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16" name="矩形 316"/>
                <p:cNvSpPr>
                  <a:spLocks noChangeArrowheads="1"/>
                </p:cNvSpPr>
                <p:nvPr/>
              </p:nvSpPr>
              <p:spPr bwMode="auto">
                <a:xfrm>
                  <a:off x="996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17" name="组合 317"/>
              <p:cNvGrpSpPr/>
              <p:nvPr/>
            </p:nvGrpSpPr>
            <p:grpSpPr bwMode="auto">
              <a:xfrm>
                <a:off x="1245" y="1536"/>
                <a:ext cx="249" cy="384"/>
                <a:chOff x="1245" y="1536"/>
                <a:chExt cx="249" cy="384"/>
              </a:xfrm>
            </p:grpSpPr>
            <p:sp>
              <p:nvSpPr>
                <p:cNvPr id="21618" name="矩形 318"/>
                <p:cNvSpPr>
                  <a:spLocks noChangeArrowheads="1"/>
                </p:cNvSpPr>
                <p:nvPr/>
              </p:nvSpPr>
              <p:spPr bwMode="auto">
                <a:xfrm>
                  <a:off x="1288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19" name="矩形 319"/>
                <p:cNvSpPr>
                  <a:spLocks noChangeArrowheads="1"/>
                </p:cNvSpPr>
                <p:nvPr/>
              </p:nvSpPr>
              <p:spPr bwMode="auto">
                <a:xfrm>
                  <a:off x="1245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20" name="组合 320"/>
              <p:cNvGrpSpPr/>
              <p:nvPr/>
            </p:nvGrpSpPr>
            <p:grpSpPr bwMode="auto">
              <a:xfrm>
                <a:off x="1494" y="1536"/>
                <a:ext cx="249" cy="384"/>
                <a:chOff x="1494" y="1536"/>
                <a:chExt cx="249" cy="384"/>
              </a:xfrm>
            </p:grpSpPr>
            <p:sp>
              <p:nvSpPr>
                <p:cNvPr id="21621" name="矩形 321"/>
                <p:cNvSpPr>
                  <a:spLocks noChangeArrowheads="1"/>
                </p:cNvSpPr>
                <p:nvPr/>
              </p:nvSpPr>
              <p:spPr bwMode="auto">
                <a:xfrm>
                  <a:off x="1537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22" name="矩形 322"/>
                <p:cNvSpPr>
                  <a:spLocks noChangeArrowheads="1"/>
                </p:cNvSpPr>
                <p:nvPr/>
              </p:nvSpPr>
              <p:spPr bwMode="auto">
                <a:xfrm>
                  <a:off x="1494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23" name="组合 323"/>
              <p:cNvGrpSpPr/>
              <p:nvPr/>
            </p:nvGrpSpPr>
            <p:grpSpPr bwMode="auto">
              <a:xfrm>
                <a:off x="1743" y="1536"/>
                <a:ext cx="249" cy="384"/>
                <a:chOff x="1743" y="1536"/>
                <a:chExt cx="249" cy="384"/>
              </a:xfrm>
            </p:grpSpPr>
            <p:sp>
              <p:nvSpPr>
                <p:cNvPr id="21624" name="矩形 324"/>
                <p:cNvSpPr>
                  <a:spLocks noChangeArrowheads="1"/>
                </p:cNvSpPr>
                <p:nvPr/>
              </p:nvSpPr>
              <p:spPr bwMode="auto">
                <a:xfrm>
                  <a:off x="1786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25" name="矩形 325"/>
                <p:cNvSpPr>
                  <a:spLocks noChangeArrowheads="1"/>
                </p:cNvSpPr>
                <p:nvPr/>
              </p:nvSpPr>
              <p:spPr bwMode="auto">
                <a:xfrm>
                  <a:off x="1743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26" name="组合 326"/>
              <p:cNvGrpSpPr/>
              <p:nvPr/>
            </p:nvGrpSpPr>
            <p:grpSpPr bwMode="auto">
              <a:xfrm>
                <a:off x="0" y="1920"/>
                <a:ext cx="249" cy="384"/>
                <a:chOff x="0" y="1920"/>
                <a:chExt cx="249" cy="384"/>
              </a:xfrm>
            </p:grpSpPr>
            <p:sp>
              <p:nvSpPr>
                <p:cNvPr id="21627" name="矩形 327"/>
                <p:cNvSpPr>
                  <a:spLocks noChangeArrowheads="1"/>
                </p:cNvSpPr>
                <p:nvPr/>
              </p:nvSpPr>
              <p:spPr bwMode="auto">
                <a:xfrm>
                  <a:off x="43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28" name="矩形 328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29" name="组合 329"/>
              <p:cNvGrpSpPr/>
              <p:nvPr/>
            </p:nvGrpSpPr>
            <p:grpSpPr bwMode="auto">
              <a:xfrm>
                <a:off x="249" y="1920"/>
                <a:ext cx="249" cy="384"/>
                <a:chOff x="249" y="1920"/>
                <a:chExt cx="249" cy="384"/>
              </a:xfrm>
            </p:grpSpPr>
            <p:sp>
              <p:nvSpPr>
                <p:cNvPr id="21630" name="矩形 330"/>
                <p:cNvSpPr>
                  <a:spLocks noChangeArrowheads="1"/>
                </p:cNvSpPr>
                <p:nvPr/>
              </p:nvSpPr>
              <p:spPr bwMode="auto">
                <a:xfrm>
                  <a:off x="292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31" name="矩形 331"/>
                <p:cNvSpPr>
                  <a:spLocks noChangeArrowheads="1"/>
                </p:cNvSpPr>
                <p:nvPr/>
              </p:nvSpPr>
              <p:spPr bwMode="auto">
                <a:xfrm>
                  <a:off x="249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32" name="组合 332"/>
              <p:cNvGrpSpPr/>
              <p:nvPr/>
            </p:nvGrpSpPr>
            <p:grpSpPr bwMode="auto">
              <a:xfrm>
                <a:off x="498" y="1920"/>
                <a:ext cx="249" cy="384"/>
                <a:chOff x="498" y="1920"/>
                <a:chExt cx="249" cy="384"/>
              </a:xfrm>
            </p:grpSpPr>
            <p:sp>
              <p:nvSpPr>
                <p:cNvPr id="21633" name="矩形 333"/>
                <p:cNvSpPr>
                  <a:spLocks noChangeArrowheads="1"/>
                </p:cNvSpPr>
                <p:nvPr/>
              </p:nvSpPr>
              <p:spPr bwMode="auto">
                <a:xfrm>
                  <a:off x="541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34" name="矩形 334"/>
                <p:cNvSpPr>
                  <a:spLocks noChangeArrowheads="1"/>
                </p:cNvSpPr>
                <p:nvPr/>
              </p:nvSpPr>
              <p:spPr bwMode="auto">
                <a:xfrm>
                  <a:off x="498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35" name="组合 335"/>
              <p:cNvGrpSpPr/>
              <p:nvPr/>
            </p:nvGrpSpPr>
            <p:grpSpPr bwMode="auto">
              <a:xfrm>
                <a:off x="747" y="1920"/>
                <a:ext cx="249" cy="384"/>
                <a:chOff x="747" y="1920"/>
                <a:chExt cx="249" cy="384"/>
              </a:xfrm>
            </p:grpSpPr>
            <p:sp>
              <p:nvSpPr>
                <p:cNvPr id="21636" name="矩形 336"/>
                <p:cNvSpPr>
                  <a:spLocks noChangeArrowheads="1"/>
                </p:cNvSpPr>
                <p:nvPr/>
              </p:nvSpPr>
              <p:spPr bwMode="auto">
                <a:xfrm>
                  <a:off x="790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37" name="矩形 337"/>
                <p:cNvSpPr>
                  <a:spLocks noChangeArrowheads="1"/>
                </p:cNvSpPr>
                <p:nvPr/>
              </p:nvSpPr>
              <p:spPr bwMode="auto">
                <a:xfrm>
                  <a:off x="747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38" name="组合 338"/>
              <p:cNvGrpSpPr/>
              <p:nvPr/>
            </p:nvGrpSpPr>
            <p:grpSpPr bwMode="auto">
              <a:xfrm>
                <a:off x="996" y="1920"/>
                <a:ext cx="249" cy="384"/>
                <a:chOff x="996" y="1920"/>
                <a:chExt cx="249" cy="384"/>
              </a:xfrm>
            </p:grpSpPr>
            <p:sp>
              <p:nvSpPr>
                <p:cNvPr id="21639" name="矩形 339"/>
                <p:cNvSpPr>
                  <a:spLocks noChangeArrowheads="1"/>
                </p:cNvSpPr>
                <p:nvPr/>
              </p:nvSpPr>
              <p:spPr bwMode="auto">
                <a:xfrm>
                  <a:off x="1039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40" name="矩形 340"/>
                <p:cNvSpPr>
                  <a:spLocks noChangeArrowheads="1"/>
                </p:cNvSpPr>
                <p:nvPr/>
              </p:nvSpPr>
              <p:spPr bwMode="auto">
                <a:xfrm>
                  <a:off x="996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41" name="组合 341"/>
              <p:cNvGrpSpPr/>
              <p:nvPr/>
            </p:nvGrpSpPr>
            <p:grpSpPr bwMode="auto">
              <a:xfrm>
                <a:off x="1245" y="1920"/>
                <a:ext cx="249" cy="384"/>
                <a:chOff x="1245" y="1920"/>
                <a:chExt cx="249" cy="384"/>
              </a:xfrm>
            </p:grpSpPr>
            <p:sp>
              <p:nvSpPr>
                <p:cNvPr id="21642" name="矩形 342"/>
                <p:cNvSpPr>
                  <a:spLocks noChangeArrowheads="1"/>
                </p:cNvSpPr>
                <p:nvPr/>
              </p:nvSpPr>
              <p:spPr bwMode="auto">
                <a:xfrm>
                  <a:off x="1288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43" name="矩形 343"/>
                <p:cNvSpPr>
                  <a:spLocks noChangeArrowheads="1"/>
                </p:cNvSpPr>
                <p:nvPr/>
              </p:nvSpPr>
              <p:spPr bwMode="auto">
                <a:xfrm>
                  <a:off x="1245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44" name="组合 344"/>
              <p:cNvGrpSpPr/>
              <p:nvPr/>
            </p:nvGrpSpPr>
            <p:grpSpPr bwMode="auto">
              <a:xfrm>
                <a:off x="1494" y="1920"/>
                <a:ext cx="249" cy="384"/>
                <a:chOff x="1494" y="1920"/>
                <a:chExt cx="249" cy="384"/>
              </a:xfrm>
            </p:grpSpPr>
            <p:sp>
              <p:nvSpPr>
                <p:cNvPr id="21645" name="矩形 345"/>
                <p:cNvSpPr>
                  <a:spLocks noChangeArrowheads="1"/>
                </p:cNvSpPr>
                <p:nvPr/>
              </p:nvSpPr>
              <p:spPr bwMode="auto">
                <a:xfrm>
                  <a:off x="1537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46" name="矩形 346"/>
                <p:cNvSpPr>
                  <a:spLocks noChangeArrowheads="1"/>
                </p:cNvSpPr>
                <p:nvPr/>
              </p:nvSpPr>
              <p:spPr bwMode="auto">
                <a:xfrm>
                  <a:off x="1494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47" name="组合 347"/>
              <p:cNvGrpSpPr/>
              <p:nvPr/>
            </p:nvGrpSpPr>
            <p:grpSpPr bwMode="auto">
              <a:xfrm>
                <a:off x="1743" y="1920"/>
                <a:ext cx="249" cy="384"/>
                <a:chOff x="1743" y="1920"/>
                <a:chExt cx="249" cy="384"/>
              </a:xfrm>
            </p:grpSpPr>
            <p:sp>
              <p:nvSpPr>
                <p:cNvPr id="21648" name="矩形 348"/>
                <p:cNvSpPr>
                  <a:spLocks noChangeArrowheads="1"/>
                </p:cNvSpPr>
                <p:nvPr/>
              </p:nvSpPr>
              <p:spPr bwMode="auto">
                <a:xfrm>
                  <a:off x="1786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49" name="矩形 349"/>
                <p:cNvSpPr>
                  <a:spLocks noChangeArrowheads="1"/>
                </p:cNvSpPr>
                <p:nvPr/>
              </p:nvSpPr>
              <p:spPr bwMode="auto">
                <a:xfrm>
                  <a:off x="1743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50" name="组合 350"/>
              <p:cNvGrpSpPr/>
              <p:nvPr/>
            </p:nvGrpSpPr>
            <p:grpSpPr bwMode="auto">
              <a:xfrm>
                <a:off x="0" y="2304"/>
                <a:ext cx="249" cy="384"/>
                <a:chOff x="0" y="2304"/>
                <a:chExt cx="249" cy="384"/>
              </a:xfrm>
            </p:grpSpPr>
            <p:sp>
              <p:nvSpPr>
                <p:cNvPr id="21651" name="矩形 351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52" name="矩形 352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53" name="组合 353"/>
              <p:cNvGrpSpPr/>
              <p:nvPr/>
            </p:nvGrpSpPr>
            <p:grpSpPr bwMode="auto">
              <a:xfrm>
                <a:off x="249" y="2304"/>
                <a:ext cx="249" cy="384"/>
                <a:chOff x="249" y="2304"/>
                <a:chExt cx="249" cy="384"/>
              </a:xfrm>
            </p:grpSpPr>
            <p:sp>
              <p:nvSpPr>
                <p:cNvPr id="21654" name="矩形 354"/>
                <p:cNvSpPr>
                  <a:spLocks noChangeArrowheads="1"/>
                </p:cNvSpPr>
                <p:nvPr/>
              </p:nvSpPr>
              <p:spPr bwMode="auto">
                <a:xfrm>
                  <a:off x="292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55" name="矩形 355"/>
                <p:cNvSpPr>
                  <a:spLocks noChangeArrowheads="1"/>
                </p:cNvSpPr>
                <p:nvPr/>
              </p:nvSpPr>
              <p:spPr bwMode="auto">
                <a:xfrm>
                  <a:off x="249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56" name="组合 356"/>
              <p:cNvGrpSpPr/>
              <p:nvPr/>
            </p:nvGrpSpPr>
            <p:grpSpPr bwMode="auto">
              <a:xfrm>
                <a:off x="498" y="2304"/>
                <a:ext cx="249" cy="384"/>
                <a:chOff x="498" y="2304"/>
                <a:chExt cx="249" cy="384"/>
              </a:xfrm>
            </p:grpSpPr>
            <p:sp>
              <p:nvSpPr>
                <p:cNvPr id="21657" name="矩形 357"/>
                <p:cNvSpPr>
                  <a:spLocks noChangeArrowheads="1"/>
                </p:cNvSpPr>
                <p:nvPr/>
              </p:nvSpPr>
              <p:spPr bwMode="auto">
                <a:xfrm>
                  <a:off x="541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58" name="矩形 358"/>
                <p:cNvSpPr>
                  <a:spLocks noChangeArrowheads="1"/>
                </p:cNvSpPr>
                <p:nvPr/>
              </p:nvSpPr>
              <p:spPr bwMode="auto">
                <a:xfrm>
                  <a:off x="498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59" name="组合 359"/>
              <p:cNvGrpSpPr/>
              <p:nvPr/>
            </p:nvGrpSpPr>
            <p:grpSpPr bwMode="auto">
              <a:xfrm>
                <a:off x="747" y="2304"/>
                <a:ext cx="249" cy="384"/>
                <a:chOff x="747" y="2304"/>
                <a:chExt cx="249" cy="384"/>
              </a:xfrm>
            </p:grpSpPr>
            <p:sp>
              <p:nvSpPr>
                <p:cNvPr id="21660" name="矩形 360"/>
                <p:cNvSpPr>
                  <a:spLocks noChangeArrowheads="1"/>
                </p:cNvSpPr>
                <p:nvPr/>
              </p:nvSpPr>
              <p:spPr bwMode="auto">
                <a:xfrm>
                  <a:off x="790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61" name="矩形 361"/>
                <p:cNvSpPr>
                  <a:spLocks noChangeArrowheads="1"/>
                </p:cNvSpPr>
                <p:nvPr/>
              </p:nvSpPr>
              <p:spPr bwMode="auto">
                <a:xfrm>
                  <a:off x="747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62" name="组合 362"/>
              <p:cNvGrpSpPr/>
              <p:nvPr/>
            </p:nvGrpSpPr>
            <p:grpSpPr bwMode="auto">
              <a:xfrm>
                <a:off x="996" y="2304"/>
                <a:ext cx="249" cy="384"/>
                <a:chOff x="996" y="2304"/>
                <a:chExt cx="249" cy="384"/>
              </a:xfrm>
            </p:grpSpPr>
            <p:sp>
              <p:nvSpPr>
                <p:cNvPr id="21663" name="矩形 363"/>
                <p:cNvSpPr>
                  <a:spLocks noChangeArrowheads="1"/>
                </p:cNvSpPr>
                <p:nvPr/>
              </p:nvSpPr>
              <p:spPr bwMode="auto">
                <a:xfrm>
                  <a:off x="1039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64" name="矩形 364"/>
                <p:cNvSpPr>
                  <a:spLocks noChangeArrowheads="1"/>
                </p:cNvSpPr>
                <p:nvPr/>
              </p:nvSpPr>
              <p:spPr bwMode="auto">
                <a:xfrm>
                  <a:off x="996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65" name="组合 365"/>
              <p:cNvGrpSpPr/>
              <p:nvPr/>
            </p:nvGrpSpPr>
            <p:grpSpPr bwMode="auto">
              <a:xfrm>
                <a:off x="1245" y="2304"/>
                <a:ext cx="249" cy="384"/>
                <a:chOff x="1245" y="2304"/>
                <a:chExt cx="249" cy="384"/>
              </a:xfrm>
            </p:grpSpPr>
            <p:sp>
              <p:nvSpPr>
                <p:cNvPr id="21666" name="矩形 366"/>
                <p:cNvSpPr>
                  <a:spLocks noChangeArrowheads="1"/>
                </p:cNvSpPr>
                <p:nvPr/>
              </p:nvSpPr>
              <p:spPr bwMode="auto">
                <a:xfrm>
                  <a:off x="1288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67" name="矩形 367"/>
                <p:cNvSpPr>
                  <a:spLocks noChangeArrowheads="1"/>
                </p:cNvSpPr>
                <p:nvPr/>
              </p:nvSpPr>
              <p:spPr bwMode="auto">
                <a:xfrm>
                  <a:off x="1245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68" name="组合 368"/>
              <p:cNvGrpSpPr/>
              <p:nvPr/>
            </p:nvGrpSpPr>
            <p:grpSpPr bwMode="auto">
              <a:xfrm>
                <a:off x="1494" y="2304"/>
                <a:ext cx="249" cy="384"/>
                <a:chOff x="1494" y="2304"/>
                <a:chExt cx="249" cy="384"/>
              </a:xfrm>
            </p:grpSpPr>
            <p:sp>
              <p:nvSpPr>
                <p:cNvPr id="21669" name="矩形 369"/>
                <p:cNvSpPr>
                  <a:spLocks noChangeArrowheads="1"/>
                </p:cNvSpPr>
                <p:nvPr/>
              </p:nvSpPr>
              <p:spPr bwMode="auto">
                <a:xfrm>
                  <a:off x="1537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70" name="矩形 370"/>
                <p:cNvSpPr>
                  <a:spLocks noChangeArrowheads="1"/>
                </p:cNvSpPr>
                <p:nvPr/>
              </p:nvSpPr>
              <p:spPr bwMode="auto">
                <a:xfrm>
                  <a:off x="1494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71" name="组合 371"/>
              <p:cNvGrpSpPr/>
              <p:nvPr/>
            </p:nvGrpSpPr>
            <p:grpSpPr bwMode="auto">
              <a:xfrm>
                <a:off x="1743" y="2304"/>
                <a:ext cx="249" cy="384"/>
                <a:chOff x="1743" y="2304"/>
                <a:chExt cx="249" cy="384"/>
              </a:xfrm>
            </p:grpSpPr>
            <p:sp>
              <p:nvSpPr>
                <p:cNvPr id="21672" name="矩形 372"/>
                <p:cNvSpPr>
                  <a:spLocks noChangeArrowheads="1"/>
                </p:cNvSpPr>
                <p:nvPr/>
              </p:nvSpPr>
              <p:spPr bwMode="auto">
                <a:xfrm>
                  <a:off x="1786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73" name="矩形 373"/>
                <p:cNvSpPr>
                  <a:spLocks noChangeArrowheads="1"/>
                </p:cNvSpPr>
                <p:nvPr/>
              </p:nvSpPr>
              <p:spPr bwMode="auto">
                <a:xfrm>
                  <a:off x="1743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1674" name="矩形 376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24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21675" name="组合 377"/>
              <p:cNvGrpSpPr/>
              <p:nvPr/>
            </p:nvGrpSpPr>
            <p:grpSpPr bwMode="auto">
              <a:xfrm>
                <a:off x="249" y="2688"/>
                <a:ext cx="249" cy="384"/>
                <a:chOff x="249" y="2688"/>
                <a:chExt cx="249" cy="384"/>
              </a:xfrm>
            </p:grpSpPr>
            <p:sp>
              <p:nvSpPr>
                <p:cNvPr id="21676" name="矩形 378"/>
                <p:cNvSpPr>
                  <a:spLocks noChangeArrowheads="1"/>
                </p:cNvSpPr>
                <p:nvPr/>
              </p:nvSpPr>
              <p:spPr bwMode="auto">
                <a:xfrm>
                  <a:off x="292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77" name="矩形 379"/>
                <p:cNvSpPr>
                  <a:spLocks noChangeArrowheads="1"/>
                </p:cNvSpPr>
                <p:nvPr/>
              </p:nvSpPr>
              <p:spPr bwMode="auto">
                <a:xfrm>
                  <a:off x="249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78" name="组合 380"/>
              <p:cNvGrpSpPr/>
              <p:nvPr/>
            </p:nvGrpSpPr>
            <p:grpSpPr bwMode="auto">
              <a:xfrm>
                <a:off x="498" y="2688"/>
                <a:ext cx="249" cy="384"/>
                <a:chOff x="498" y="2688"/>
                <a:chExt cx="249" cy="384"/>
              </a:xfrm>
            </p:grpSpPr>
            <p:sp>
              <p:nvSpPr>
                <p:cNvPr id="21679" name="矩形 381"/>
                <p:cNvSpPr>
                  <a:spLocks noChangeArrowheads="1"/>
                </p:cNvSpPr>
                <p:nvPr/>
              </p:nvSpPr>
              <p:spPr bwMode="auto">
                <a:xfrm>
                  <a:off x="541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80" name="矩形 382"/>
                <p:cNvSpPr>
                  <a:spLocks noChangeArrowheads="1"/>
                </p:cNvSpPr>
                <p:nvPr/>
              </p:nvSpPr>
              <p:spPr bwMode="auto">
                <a:xfrm>
                  <a:off x="498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81" name="组合 383"/>
              <p:cNvGrpSpPr/>
              <p:nvPr/>
            </p:nvGrpSpPr>
            <p:grpSpPr bwMode="auto">
              <a:xfrm>
                <a:off x="747" y="2688"/>
                <a:ext cx="249" cy="384"/>
                <a:chOff x="747" y="2688"/>
                <a:chExt cx="249" cy="384"/>
              </a:xfrm>
            </p:grpSpPr>
            <p:sp>
              <p:nvSpPr>
                <p:cNvPr id="21682" name="矩形 384"/>
                <p:cNvSpPr>
                  <a:spLocks noChangeArrowheads="1"/>
                </p:cNvSpPr>
                <p:nvPr/>
              </p:nvSpPr>
              <p:spPr bwMode="auto">
                <a:xfrm>
                  <a:off x="790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83" name="矩形 385"/>
                <p:cNvSpPr>
                  <a:spLocks noChangeArrowheads="1"/>
                </p:cNvSpPr>
                <p:nvPr/>
              </p:nvSpPr>
              <p:spPr bwMode="auto">
                <a:xfrm>
                  <a:off x="747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84" name="组合 386"/>
              <p:cNvGrpSpPr/>
              <p:nvPr/>
            </p:nvGrpSpPr>
            <p:grpSpPr bwMode="auto">
              <a:xfrm>
                <a:off x="996" y="2688"/>
                <a:ext cx="249" cy="384"/>
                <a:chOff x="996" y="2688"/>
                <a:chExt cx="249" cy="384"/>
              </a:xfrm>
            </p:grpSpPr>
            <p:sp>
              <p:nvSpPr>
                <p:cNvPr id="21685" name="矩形 387"/>
                <p:cNvSpPr>
                  <a:spLocks noChangeArrowheads="1"/>
                </p:cNvSpPr>
                <p:nvPr/>
              </p:nvSpPr>
              <p:spPr bwMode="auto">
                <a:xfrm>
                  <a:off x="1039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86" name="矩形 388"/>
                <p:cNvSpPr>
                  <a:spLocks noChangeArrowheads="1"/>
                </p:cNvSpPr>
                <p:nvPr/>
              </p:nvSpPr>
              <p:spPr bwMode="auto">
                <a:xfrm>
                  <a:off x="996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87" name="组合 389"/>
              <p:cNvGrpSpPr/>
              <p:nvPr/>
            </p:nvGrpSpPr>
            <p:grpSpPr bwMode="auto">
              <a:xfrm>
                <a:off x="1245" y="2688"/>
                <a:ext cx="249" cy="384"/>
                <a:chOff x="1245" y="2688"/>
                <a:chExt cx="249" cy="384"/>
              </a:xfrm>
            </p:grpSpPr>
            <p:sp>
              <p:nvSpPr>
                <p:cNvPr id="21688" name="矩形 390"/>
                <p:cNvSpPr>
                  <a:spLocks noChangeArrowheads="1"/>
                </p:cNvSpPr>
                <p:nvPr/>
              </p:nvSpPr>
              <p:spPr bwMode="auto">
                <a:xfrm>
                  <a:off x="1288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89" name="矩形 391"/>
                <p:cNvSpPr>
                  <a:spLocks noChangeArrowheads="1"/>
                </p:cNvSpPr>
                <p:nvPr/>
              </p:nvSpPr>
              <p:spPr bwMode="auto">
                <a:xfrm>
                  <a:off x="1245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90" name="组合 392"/>
              <p:cNvGrpSpPr/>
              <p:nvPr/>
            </p:nvGrpSpPr>
            <p:grpSpPr bwMode="auto">
              <a:xfrm>
                <a:off x="1494" y="2688"/>
                <a:ext cx="249" cy="384"/>
                <a:chOff x="1494" y="2688"/>
                <a:chExt cx="249" cy="384"/>
              </a:xfrm>
            </p:grpSpPr>
            <p:sp>
              <p:nvSpPr>
                <p:cNvPr id="21691" name="矩形 393"/>
                <p:cNvSpPr>
                  <a:spLocks noChangeArrowheads="1"/>
                </p:cNvSpPr>
                <p:nvPr/>
              </p:nvSpPr>
              <p:spPr bwMode="auto">
                <a:xfrm>
                  <a:off x="1537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92" name="矩形 394"/>
                <p:cNvSpPr>
                  <a:spLocks noChangeArrowheads="1"/>
                </p:cNvSpPr>
                <p:nvPr/>
              </p:nvSpPr>
              <p:spPr bwMode="auto">
                <a:xfrm>
                  <a:off x="1494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693" name="组合 395"/>
              <p:cNvGrpSpPr/>
              <p:nvPr/>
            </p:nvGrpSpPr>
            <p:grpSpPr bwMode="auto">
              <a:xfrm>
                <a:off x="1743" y="2688"/>
                <a:ext cx="249" cy="384"/>
                <a:chOff x="1743" y="2688"/>
                <a:chExt cx="249" cy="384"/>
              </a:xfrm>
            </p:grpSpPr>
            <p:sp>
              <p:nvSpPr>
                <p:cNvPr id="21694" name="矩形 396"/>
                <p:cNvSpPr>
                  <a:spLocks noChangeArrowheads="1"/>
                </p:cNvSpPr>
                <p:nvPr/>
              </p:nvSpPr>
              <p:spPr bwMode="auto">
                <a:xfrm>
                  <a:off x="1786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95" name="矩形 397"/>
                <p:cNvSpPr>
                  <a:spLocks noChangeArrowheads="1"/>
                </p:cNvSpPr>
                <p:nvPr/>
              </p:nvSpPr>
              <p:spPr bwMode="auto">
                <a:xfrm>
                  <a:off x="1743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grpSp>
          <p:nvGrpSpPr>
            <p:cNvPr id="21696" name="组合 3"/>
            <p:cNvGrpSpPr/>
            <p:nvPr/>
          </p:nvGrpSpPr>
          <p:grpSpPr bwMode="auto">
            <a:xfrm>
              <a:off x="6152" y="3572"/>
              <a:ext cx="4786" cy="4910"/>
              <a:chOff x="0" y="0"/>
              <a:chExt cx="1992" cy="3072"/>
            </a:xfrm>
          </p:grpSpPr>
          <p:grpSp>
            <p:nvGrpSpPr>
              <p:cNvPr id="21697" name="组合 4"/>
              <p:cNvGrpSpPr/>
              <p:nvPr/>
            </p:nvGrpSpPr>
            <p:grpSpPr bwMode="auto">
              <a:xfrm>
                <a:off x="0" y="0"/>
                <a:ext cx="249" cy="384"/>
                <a:chOff x="0" y="0"/>
                <a:chExt cx="249" cy="384"/>
              </a:xfrm>
            </p:grpSpPr>
            <p:sp>
              <p:nvSpPr>
                <p:cNvPr id="21698" name="矩形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99" name="矩形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00" name="组合 8"/>
              <p:cNvGrpSpPr/>
              <p:nvPr/>
            </p:nvGrpSpPr>
            <p:grpSpPr bwMode="auto">
              <a:xfrm>
                <a:off x="249" y="0"/>
                <a:ext cx="249" cy="384"/>
                <a:chOff x="249" y="0"/>
                <a:chExt cx="249" cy="384"/>
              </a:xfrm>
            </p:grpSpPr>
            <p:sp>
              <p:nvSpPr>
                <p:cNvPr id="21701" name="矩形 9"/>
                <p:cNvSpPr>
                  <a:spLocks noChangeArrowheads="1"/>
                </p:cNvSpPr>
                <p:nvPr/>
              </p:nvSpPr>
              <p:spPr bwMode="auto">
                <a:xfrm>
                  <a:off x="292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02" name="矩形 10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03" name="组合 11"/>
              <p:cNvGrpSpPr/>
              <p:nvPr/>
            </p:nvGrpSpPr>
            <p:grpSpPr bwMode="auto">
              <a:xfrm>
                <a:off x="498" y="0"/>
                <a:ext cx="249" cy="384"/>
                <a:chOff x="498" y="0"/>
                <a:chExt cx="249" cy="384"/>
              </a:xfrm>
            </p:grpSpPr>
            <p:sp>
              <p:nvSpPr>
                <p:cNvPr id="21704" name="矩形 12"/>
                <p:cNvSpPr>
                  <a:spLocks noChangeArrowheads="1"/>
                </p:cNvSpPr>
                <p:nvPr/>
              </p:nvSpPr>
              <p:spPr bwMode="auto">
                <a:xfrm>
                  <a:off x="541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05" name="矩形 13"/>
                <p:cNvSpPr>
                  <a:spLocks noChangeArrowheads="1"/>
                </p:cNvSpPr>
                <p:nvPr/>
              </p:nvSpPr>
              <p:spPr bwMode="auto">
                <a:xfrm>
                  <a:off x="498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06" name="组合 14"/>
              <p:cNvGrpSpPr/>
              <p:nvPr/>
            </p:nvGrpSpPr>
            <p:grpSpPr bwMode="auto">
              <a:xfrm>
                <a:off x="747" y="0"/>
                <a:ext cx="249" cy="384"/>
                <a:chOff x="747" y="0"/>
                <a:chExt cx="249" cy="384"/>
              </a:xfrm>
            </p:grpSpPr>
            <p:sp>
              <p:nvSpPr>
                <p:cNvPr id="21707" name="矩形 15"/>
                <p:cNvSpPr>
                  <a:spLocks noChangeArrowheads="1"/>
                </p:cNvSpPr>
                <p:nvPr/>
              </p:nvSpPr>
              <p:spPr bwMode="auto">
                <a:xfrm>
                  <a:off x="790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08" name="矩形 16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09" name="组合 17"/>
              <p:cNvGrpSpPr/>
              <p:nvPr/>
            </p:nvGrpSpPr>
            <p:grpSpPr bwMode="auto">
              <a:xfrm>
                <a:off x="996" y="0"/>
                <a:ext cx="249" cy="384"/>
                <a:chOff x="996" y="0"/>
                <a:chExt cx="249" cy="384"/>
              </a:xfrm>
            </p:grpSpPr>
            <p:sp>
              <p:nvSpPr>
                <p:cNvPr id="21710" name="矩形 18"/>
                <p:cNvSpPr>
                  <a:spLocks noChangeArrowheads="1"/>
                </p:cNvSpPr>
                <p:nvPr/>
              </p:nvSpPr>
              <p:spPr bwMode="auto">
                <a:xfrm>
                  <a:off x="1039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11" name="矩形 19"/>
                <p:cNvSpPr>
                  <a:spLocks noChangeArrowheads="1"/>
                </p:cNvSpPr>
                <p:nvPr/>
              </p:nvSpPr>
              <p:spPr bwMode="auto">
                <a:xfrm>
                  <a:off x="996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12" name="组合 20"/>
              <p:cNvGrpSpPr/>
              <p:nvPr/>
            </p:nvGrpSpPr>
            <p:grpSpPr bwMode="auto">
              <a:xfrm>
                <a:off x="1245" y="0"/>
                <a:ext cx="249" cy="384"/>
                <a:chOff x="1245" y="0"/>
                <a:chExt cx="249" cy="384"/>
              </a:xfrm>
            </p:grpSpPr>
            <p:sp>
              <p:nvSpPr>
                <p:cNvPr id="21713" name="矩形 21"/>
                <p:cNvSpPr>
                  <a:spLocks noChangeArrowheads="1"/>
                </p:cNvSpPr>
                <p:nvPr/>
              </p:nvSpPr>
              <p:spPr bwMode="auto">
                <a:xfrm>
                  <a:off x="1288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14" name="矩形 22"/>
                <p:cNvSpPr>
                  <a:spLocks noChangeArrowheads="1"/>
                </p:cNvSpPr>
                <p:nvPr/>
              </p:nvSpPr>
              <p:spPr bwMode="auto">
                <a:xfrm>
                  <a:off x="1245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15" name="组合 23"/>
              <p:cNvGrpSpPr/>
              <p:nvPr/>
            </p:nvGrpSpPr>
            <p:grpSpPr bwMode="auto">
              <a:xfrm>
                <a:off x="1494" y="0"/>
                <a:ext cx="249" cy="384"/>
                <a:chOff x="1494" y="0"/>
                <a:chExt cx="249" cy="384"/>
              </a:xfrm>
            </p:grpSpPr>
            <p:sp>
              <p:nvSpPr>
                <p:cNvPr id="21716" name="矩形 24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17" name="矩形 25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18" name="组合 26"/>
              <p:cNvGrpSpPr/>
              <p:nvPr/>
            </p:nvGrpSpPr>
            <p:grpSpPr bwMode="auto">
              <a:xfrm>
                <a:off x="1743" y="0"/>
                <a:ext cx="249" cy="384"/>
                <a:chOff x="1743" y="0"/>
                <a:chExt cx="249" cy="384"/>
              </a:xfrm>
            </p:grpSpPr>
            <p:sp>
              <p:nvSpPr>
                <p:cNvPr id="21719" name="矩形 27"/>
                <p:cNvSpPr>
                  <a:spLocks noChangeArrowheads="1"/>
                </p:cNvSpPr>
                <p:nvPr/>
              </p:nvSpPr>
              <p:spPr bwMode="auto">
                <a:xfrm>
                  <a:off x="1786" y="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20" name="矩形 28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21" name="组合 29"/>
              <p:cNvGrpSpPr/>
              <p:nvPr/>
            </p:nvGrpSpPr>
            <p:grpSpPr bwMode="auto">
              <a:xfrm>
                <a:off x="0" y="384"/>
                <a:ext cx="249" cy="384"/>
                <a:chOff x="0" y="384"/>
                <a:chExt cx="249" cy="384"/>
              </a:xfrm>
            </p:grpSpPr>
            <p:sp>
              <p:nvSpPr>
                <p:cNvPr id="21722" name="矩形 30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23" name="矩形 31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24" name="组合 32"/>
              <p:cNvGrpSpPr/>
              <p:nvPr/>
            </p:nvGrpSpPr>
            <p:grpSpPr bwMode="auto">
              <a:xfrm>
                <a:off x="249" y="384"/>
                <a:ext cx="249" cy="384"/>
                <a:chOff x="249" y="384"/>
                <a:chExt cx="249" cy="384"/>
              </a:xfrm>
            </p:grpSpPr>
            <p:sp>
              <p:nvSpPr>
                <p:cNvPr id="21725" name="矩形 33"/>
                <p:cNvSpPr>
                  <a:spLocks noChangeArrowheads="1"/>
                </p:cNvSpPr>
                <p:nvPr/>
              </p:nvSpPr>
              <p:spPr bwMode="auto">
                <a:xfrm>
                  <a:off x="292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26" name="矩形 34"/>
                <p:cNvSpPr>
                  <a:spLocks noChangeArrowheads="1"/>
                </p:cNvSpPr>
                <p:nvPr/>
              </p:nvSpPr>
              <p:spPr bwMode="auto">
                <a:xfrm>
                  <a:off x="249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27" name="组合 35"/>
              <p:cNvGrpSpPr/>
              <p:nvPr/>
            </p:nvGrpSpPr>
            <p:grpSpPr bwMode="auto">
              <a:xfrm>
                <a:off x="498" y="384"/>
                <a:ext cx="249" cy="384"/>
                <a:chOff x="498" y="384"/>
                <a:chExt cx="249" cy="384"/>
              </a:xfrm>
            </p:grpSpPr>
            <p:sp>
              <p:nvSpPr>
                <p:cNvPr id="21728" name="矩形 36"/>
                <p:cNvSpPr>
                  <a:spLocks noChangeArrowheads="1"/>
                </p:cNvSpPr>
                <p:nvPr/>
              </p:nvSpPr>
              <p:spPr bwMode="auto">
                <a:xfrm>
                  <a:off x="541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29" name="矩形 37"/>
                <p:cNvSpPr>
                  <a:spLocks noChangeArrowheads="1"/>
                </p:cNvSpPr>
                <p:nvPr/>
              </p:nvSpPr>
              <p:spPr bwMode="auto">
                <a:xfrm>
                  <a:off x="498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30" name="组合 38"/>
              <p:cNvGrpSpPr/>
              <p:nvPr/>
            </p:nvGrpSpPr>
            <p:grpSpPr bwMode="auto">
              <a:xfrm>
                <a:off x="747" y="384"/>
                <a:ext cx="249" cy="384"/>
                <a:chOff x="747" y="384"/>
                <a:chExt cx="249" cy="384"/>
              </a:xfrm>
            </p:grpSpPr>
            <p:sp>
              <p:nvSpPr>
                <p:cNvPr id="21731" name="矩形 39"/>
                <p:cNvSpPr>
                  <a:spLocks noChangeArrowheads="1"/>
                </p:cNvSpPr>
                <p:nvPr/>
              </p:nvSpPr>
              <p:spPr bwMode="auto">
                <a:xfrm>
                  <a:off x="790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32" name="矩形 40"/>
                <p:cNvSpPr>
                  <a:spLocks noChangeArrowheads="1"/>
                </p:cNvSpPr>
                <p:nvPr/>
              </p:nvSpPr>
              <p:spPr bwMode="auto">
                <a:xfrm>
                  <a:off x="747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33" name="组合 41"/>
              <p:cNvGrpSpPr/>
              <p:nvPr/>
            </p:nvGrpSpPr>
            <p:grpSpPr bwMode="auto">
              <a:xfrm>
                <a:off x="996" y="384"/>
                <a:ext cx="249" cy="384"/>
                <a:chOff x="996" y="384"/>
                <a:chExt cx="249" cy="384"/>
              </a:xfrm>
            </p:grpSpPr>
            <p:sp>
              <p:nvSpPr>
                <p:cNvPr id="21734" name="矩形 42"/>
                <p:cNvSpPr>
                  <a:spLocks noChangeArrowheads="1"/>
                </p:cNvSpPr>
                <p:nvPr/>
              </p:nvSpPr>
              <p:spPr bwMode="auto">
                <a:xfrm>
                  <a:off x="1039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35" name="矩形 43"/>
                <p:cNvSpPr>
                  <a:spLocks noChangeArrowheads="1"/>
                </p:cNvSpPr>
                <p:nvPr/>
              </p:nvSpPr>
              <p:spPr bwMode="auto">
                <a:xfrm>
                  <a:off x="996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sp>
            <p:nvSpPr>
              <p:cNvPr id="21736" name="矩形 44"/>
              <p:cNvSpPr>
                <a:spLocks noChangeArrowheads="1"/>
              </p:cNvSpPr>
              <p:nvPr/>
            </p:nvSpPr>
            <p:spPr bwMode="auto">
              <a:xfrm>
                <a:off x="1288" y="384"/>
                <a:ext cx="1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just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737" name="组合 45"/>
              <p:cNvGrpSpPr/>
              <p:nvPr/>
            </p:nvGrpSpPr>
            <p:grpSpPr bwMode="auto">
              <a:xfrm>
                <a:off x="1494" y="384"/>
                <a:ext cx="249" cy="384"/>
                <a:chOff x="1494" y="384"/>
                <a:chExt cx="249" cy="384"/>
              </a:xfrm>
            </p:grpSpPr>
            <p:sp>
              <p:nvSpPr>
                <p:cNvPr id="21738" name="矩形 46"/>
                <p:cNvSpPr>
                  <a:spLocks noChangeArrowheads="1"/>
                </p:cNvSpPr>
                <p:nvPr/>
              </p:nvSpPr>
              <p:spPr bwMode="auto">
                <a:xfrm>
                  <a:off x="1537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39" name="矩形 47"/>
                <p:cNvSpPr>
                  <a:spLocks noChangeArrowheads="1"/>
                </p:cNvSpPr>
                <p:nvPr/>
              </p:nvSpPr>
              <p:spPr bwMode="auto">
                <a:xfrm>
                  <a:off x="1494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40" name="组合 48"/>
              <p:cNvGrpSpPr/>
              <p:nvPr/>
            </p:nvGrpSpPr>
            <p:grpSpPr bwMode="auto">
              <a:xfrm>
                <a:off x="1743" y="384"/>
                <a:ext cx="249" cy="384"/>
                <a:chOff x="1743" y="384"/>
                <a:chExt cx="249" cy="384"/>
              </a:xfrm>
            </p:grpSpPr>
            <p:sp>
              <p:nvSpPr>
                <p:cNvPr id="21741" name="矩形 49"/>
                <p:cNvSpPr>
                  <a:spLocks noChangeArrowheads="1"/>
                </p:cNvSpPr>
                <p:nvPr/>
              </p:nvSpPr>
              <p:spPr bwMode="auto">
                <a:xfrm>
                  <a:off x="1786" y="38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42" name="矩形 50"/>
                <p:cNvSpPr>
                  <a:spLocks noChangeArrowheads="1"/>
                </p:cNvSpPr>
                <p:nvPr/>
              </p:nvSpPr>
              <p:spPr bwMode="auto">
                <a:xfrm>
                  <a:off x="1743" y="38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43" name="组合 51"/>
              <p:cNvGrpSpPr/>
              <p:nvPr/>
            </p:nvGrpSpPr>
            <p:grpSpPr bwMode="auto">
              <a:xfrm>
                <a:off x="0" y="768"/>
                <a:ext cx="249" cy="384"/>
                <a:chOff x="0" y="768"/>
                <a:chExt cx="249" cy="384"/>
              </a:xfrm>
            </p:grpSpPr>
            <p:sp>
              <p:nvSpPr>
                <p:cNvPr id="21744" name="矩形 52"/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45" name="矩形 53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46" name="组合 54"/>
              <p:cNvGrpSpPr/>
              <p:nvPr/>
            </p:nvGrpSpPr>
            <p:grpSpPr bwMode="auto">
              <a:xfrm>
                <a:off x="249" y="768"/>
                <a:ext cx="249" cy="384"/>
                <a:chOff x="249" y="768"/>
                <a:chExt cx="249" cy="384"/>
              </a:xfrm>
            </p:grpSpPr>
            <p:sp>
              <p:nvSpPr>
                <p:cNvPr id="21747" name="矩形 55"/>
                <p:cNvSpPr>
                  <a:spLocks noChangeArrowheads="1"/>
                </p:cNvSpPr>
                <p:nvPr/>
              </p:nvSpPr>
              <p:spPr bwMode="auto">
                <a:xfrm>
                  <a:off x="292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48" name="矩形 56"/>
                <p:cNvSpPr>
                  <a:spLocks noChangeArrowheads="1"/>
                </p:cNvSpPr>
                <p:nvPr/>
              </p:nvSpPr>
              <p:spPr bwMode="auto">
                <a:xfrm>
                  <a:off x="249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49" name="组合 57"/>
              <p:cNvGrpSpPr/>
              <p:nvPr/>
            </p:nvGrpSpPr>
            <p:grpSpPr bwMode="auto">
              <a:xfrm>
                <a:off x="498" y="768"/>
                <a:ext cx="249" cy="384"/>
                <a:chOff x="498" y="768"/>
                <a:chExt cx="249" cy="384"/>
              </a:xfrm>
            </p:grpSpPr>
            <p:sp>
              <p:nvSpPr>
                <p:cNvPr id="21750" name="矩形 58"/>
                <p:cNvSpPr>
                  <a:spLocks noChangeArrowheads="1"/>
                </p:cNvSpPr>
                <p:nvPr/>
              </p:nvSpPr>
              <p:spPr bwMode="auto">
                <a:xfrm>
                  <a:off x="541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51" name="矩形 59"/>
                <p:cNvSpPr>
                  <a:spLocks noChangeArrowheads="1"/>
                </p:cNvSpPr>
                <p:nvPr/>
              </p:nvSpPr>
              <p:spPr bwMode="auto">
                <a:xfrm>
                  <a:off x="498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52" name="组合 60"/>
              <p:cNvGrpSpPr/>
              <p:nvPr/>
            </p:nvGrpSpPr>
            <p:grpSpPr bwMode="auto">
              <a:xfrm>
                <a:off x="747" y="768"/>
                <a:ext cx="249" cy="384"/>
                <a:chOff x="747" y="768"/>
                <a:chExt cx="249" cy="384"/>
              </a:xfrm>
            </p:grpSpPr>
            <p:sp>
              <p:nvSpPr>
                <p:cNvPr id="21753" name="矩形 61"/>
                <p:cNvSpPr>
                  <a:spLocks noChangeArrowheads="1"/>
                </p:cNvSpPr>
                <p:nvPr/>
              </p:nvSpPr>
              <p:spPr bwMode="auto">
                <a:xfrm>
                  <a:off x="790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54" name="矩形 62"/>
                <p:cNvSpPr>
                  <a:spLocks noChangeArrowheads="1"/>
                </p:cNvSpPr>
                <p:nvPr/>
              </p:nvSpPr>
              <p:spPr bwMode="auto">
                <a:xfrm>
                  <a:off x="747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55" name="组合 63"/>
              <p:cNvGrpSpPr/>
              <p:nvPr/>
            </p:nvGrpSpPr>
            <p:grpSpPr bwMode="auto">
              <a:xfrm>
                <a:off x="996" y="768"/>
                <a:ext cx="249" cy="384"/>
                <a:chOff x="996" y="768"/>
                <a:chExt cx="249" cy="384"/>
              </a:xfrm>
            </p:grpSpPr>
            <p:sp>
              <p:nvSpPr>
                <p:cNvPr id="21756" name="矩形 64"/>
                <p:cNvSpPr>
                  <a:spLocks noChangeArrowheads="1"/>
                </p:cNvSpPr>
                <p:nvPr/>
              </p:nvSpPr>
              <p:spPr bwMode="auto">
                <a:xfrm>
                  <a:off x="1039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57" name="矩形 65"/>
                <p:cNvSpPr>
                  <a:spLocks noChangeArrowheads="1"/>
                </p:cNvSpPr>
                <p:nvPr/>
              </p:nvSpPr>
              <p:spPr bwMode="auto">
                <a:xfrm>
                  <a:off x="996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58" name="组合 66"/>
              <p:cNvGrpSpPr/>
              <p:nvPr/>
            </p:nvGrpSpPr>
            <p:grpSpPr bwMode="auto">
              <a:xfrm>
                <a:off x="1245" y="768"/>
                <a:ext cx="249" cy="384"/>
                <a:chOff x="1245" y="768"/>
                <a:chExt cx="249" cy="384"/>
              </a:xfrm>
            </p:grpSpPr>
            <p:sp>
              <p:nvSpPr>
                <p:cNvPr id="21759" name="矩形 67"/>
                <p:cNvSpPr>
                  <a:spLocks noChangeArrowheads="1"/>
                </p:cNvSpPr>
                <p:nvPr/>
              </p:nvSpPr>
              <p:spPr bwMode="auto">
                <a:xfrm>
                  <a:off x="1288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60" name="矩形 68"/>
                <p:cNvSpPr>
                  <a:spLocks noChangeArrowheads="1"/>
                </p:cNvSpPr>
                <p:nvPr/>
              </p:nvSpPr>
              <p:spPr bwMode="auto">
                <a:xfrm>
                  <a:off x="1245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61" name="组合 69"/>
              <p:cNvGrpSpPr/>
              <p:nvPr/>
            </p:nvGrpSpPr>
            <p:grpSpPr bwMode="auto">
              <a:xfrm>
                <a:off x="1494" y="768"/>
                <a:ext cx="249" cy="384"/>
                <a:chOff x="1494" y="768"/>
                <a:chExt cx="249" cy="384"/>
              </a:xfrm>
            </p:grpSpPr>
            <p:sp>
              <p:nvSpPr>
                <p:cNvPr id="21762" name="矩形 70"/>
                <p:cNvSpPr>
                  <a:spLocks noChangeArrowheads="1"/>
                </p:cNvSpPr>
                <p:nvPr/>
              </p:nvSpPr>
              <p:spPr bwMode="auto">
                <a:xfrm>
                  <a:off x="1537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63" name="矩形 71"/>
                <p:cNvSpPr>
                  <a:spLocks noChangeArrowheads="1"/>
                </p:cNvSpPr>
                <p:nvPr/>
              </p:nvSpPr>
              <p:spPr bwMode="auto">
                <a:xfrm>
                  <a:off x="1494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64" name="组合 72"/>
              <p:cNvGrpSpPr/>
              <p:nvPr/>
            </p:nvGrpSpPr>
            <p:grpSpPr bwMode="auto">
              <a:xfrm>
                <a:off x="1743" y="768"/>
                <a:ext cx="249" cy="384"/>
                <a:chOff x="1743" y="768"/>
                <a:chExt cx="249" cy="384"/>
              </a:xfrm>
            </p:grpSpPr>
            <p:sp>
              <p:nvSpPr>
                <p:cNvPr id="21765" name="矩形 73"/>
                <p:cNvSpPr>
                  <a:spLocks noChangeArrowheads="1"/>
                </p:cNvSpPr>
                <p:nvPr/>
              </p:nvSpPr>
              <p:spPr bwMode="auto">
                <a:xfrm>
                  <a:off x="1786" y="76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66" name="矩形 74"/>
                <p:cNvSpPr>
                  <a:spLocks noChangeArrowheads="1"/>
                </p:cNvSpPr>
                <p:nvPr/>
              </p:nvSpPr>
              <p:spPr bwMode="auto">
                <a:xfrm>
                  <a:off x="1743" y="76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67" name="组合 75"/>
              <p:cNvGrpSpPr/>
              <p:nvPr/>
            </p:nvGrpSpPr>
            <p:grpSpPr bwMode="auto">
              <a:xfrm>
                <a:off x="0" y="1152"/>
                <a:ext cx="249" cy="384"/>
                <a:chOff x="0" y="1152"/>
                <a:chExt cx="249" cy="384"/>
              </a:xfrm>
            </p:grpSpPr>
            <p:sp>
              <p:nvSpPr>
                <p:cNvPr id="21768" name="矩形 76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69" name="矩形 77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70" name="组合 78"/>
              <p:cNvGrpSpPr/>
              <p:nvPr/>
            </p:nvGrpSpPr>
            <p:grpSpPr bwMode="auto">
              <a:xfrm>
                <a:off x="249" y="1152"/>
                <a:ext cx="249" cy="384"/>
                <a:chOff x="249" y="1152"/>
                <a:chExt cx="249" cy="384"/>
              </a:xfrm>
            </p:grpSpPr>
            <p:sp>
              <p:nvSpPr>
                <p:cNvPr id="21771" name="矩形 79"/>
                <p:cNvSpPr>
                  <a:spLocks noChangeArrowheads="1"/>
                </p:cNvSpPr>
                <p:nvPr/>
              </p:nvSpPr>
              <p:spPr bwMode="auto">
                <a:xfrm>
                  <a:off x="292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72" name="矩形 80"/>
                <p:cNvSpPr>
                  <a:spLocks noChangeArrowheads="1"/>
                </p:cNvSpPr>
                <p:nvPr/>
              </p:nvSpPr>
              <p:spPr bwMode="auto">
                <a:xfrm>
                  <a:off x="249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73" name="组合 81"/>
              <p:cNvGrpSpPr/>
              <p:nvPr/>
            </p:nvGrpSpPr>
            <p:grpSpPr bwMode="auto">
              <a:xfrm>
                <a:off x="498" y="1152"/>
                <a:ext cx="249" cy="384"/>
                <a:chOff x="498" y="1152"/>
                <a:chExt cx="249" cy="384"/>
              </a:xfrm>
            </p:grpSpPr>
            <p:sp>
              <p:nvSpPr>
                <p:cNvPr id="21774" name="矩形 82"/>
                <p:cNvSpPr>
                  <a:spLocks noChangeArrowheads="1"/>
                </p:cNvSpPr>
                <p:nvPr/>
              </p:nvSpPr>
              <p:spPr bwMode="auto">
                <a:xfrm>
                  <a:off x="541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75" name="矩形 83"/>
                <p:cNvSpPr>
                  <a:spLocks noChangeArrowheads="1"/>
                </p:cNvSpPr>
                <p:nvPr/>
              </p:nvSpPr>
              <p:spPr bwMode="auto">
                <a:xfrm>
                  <a:off x="498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76" name="组合 84"/>
              <p:cNvGrpSpPr/>
              <p:nvPr/>
            </p:nvGrpSpPr>
            <p:grpSpPr bwMode="auto">
              <a:xfrm>
                <a:off x="747" y="1152"/>
                <a:ext cx="249" cy="384"/>
                <a:chOff x="747" y="1152"/>
                <a:chExt cx="249" cy="384"/>
              </a:xfrm>
            </p:grpSpPr>
            <p:sp>
              <p:nvSpPr>
                <p:cNvPr id="21777" name="矩形 85"/>
                <p:cNvSpPr>
                  <a:spLocks noChangeArrowheads="1"/>
                </p:cNvSpPr>
                <p:nvPr/>
              </p:nvSpPr>
              <p:spPr bwMode="auto">
                <a:xfrm>
                  <a:off x="790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78" name="矩形 86"/>
                <p:cNvSpPr>
                  <a:spLocks noChangeArrowheads="1"/>
                </p:cNvSpPr>
                <p:nvPr/>
              </p:nvSpPr>
              <p:spPr bwMode="auto">
                <a:xfrm>
                  <a:off x="747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79" name="组合 87"/>
              <p:cNvGrpSpPr/>
              <p:nvPr/>
            </p:nvGrpSpPr>
            <p:grpSpPr bwMode="auto">
              <a:xfrm>
                <a:off x="996" y="1152"/>
                <a:ext cx="249" cy="384"/>
                <a:chOff x="996" y="1152"/>
                <a:chExt cx="249" cy="384"/>
              </a:xfrm>
            </p:grpSpPr>
            <p:sp>
              <p:nvSpPr>
                <p:cNvPr id="21780" name="矩形 88"/>
                <p:cNvSpPr>
                  <a:spLocks noChangeArrowheads="1"/>
                </p:cNvSpPr>
                <p:nvPr/>
              </p:nvSpPr>
              <p:spPr bwMode="auto">
                <a:xfrm>
                  <a:off x="1039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81" name="矩形 89"/>
                <p:cNvSpPr>
                  <a:spLocks noChangeArrowheads="1"/>
                </p:cNvSpPr>
                <p:nvPr/>
              </p:nvSpPr>
              <p:spPr bwMode="auto">
                <a:xfrm>
                  <a:off x="996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82" name="组合 90"/>
              <p:cNvGrpSpPr/>
              <p:nvPr/>
            </p:nvGrpSpPr>
            <p:grpSpPr bwMode="auto">
              <a:xfrm>
                <a:off x="1245" y="1152"/>
                <a:ext cx="249" cy="384"/>
                <a:chOff x="1245" y="1152"/>
                <a:chExt cx="249" cy="384"/>
              </a:xfrm>
            </p:grpSpPr>
            <p:sp>
              <p:nvSpPr>
                <p:cNvPr id="21783" name="矩形 91"/>
                <p:cNvSpPr>
                  <a:spLocks noChangeArrowheads="1"/>
                </p:cNvSpPr>
                <p:nvPr/>
              </p:nvSpPr>
              <p:spPr bwMode="auto">
                <a:xfrm>
                  <a:off x="1288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84" name="矩形 92"/>
                <p:cNvSpPr>
                  <a:spLocks noChangeArrowheads="1"/>
                </p:cNvSpPr>
                <p:nvPr/>
              </p:nvSpPr>
              <p:spPr bwMode="auto">
                <a:xfrm>
                  <a:off x="1245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85" name="组合 93"/>
              <p:cNvGrpSpPr/>
              <p:nvPr/>
            </p:nvGrpSpPr>
            <p:grpSpPr bwMode="auto">
              <a:xfrm>
                <a:off x="1494" y="1152"/>
                <a:ext cx="249" cy="384"/>
                <a:chOff x="1494" y="1152"/>
                <a:chExt cx="249" cy="384"/>
              </a:xfrm>
            </p:grpSpPr>
            <p:sp>
              <p:nvSpPr>
                <p:cNvPr id="21786" name="矩形 94"/>
                <p:cNvSpPr>
                  <a:spLocks noChangeArrowheads="1"/>
                </p:cNvSpPr>
                <p:nvPr/>
              </p:nvSpPr>
              <p:spPr bwMode="auto">
                <a:xfrm>
                  <a:off x="1537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87" name="矩形 95"/>
                <p:cNvSpPr>
                  <a:spLocks noChangeArrowheads="1"/>
                </p:cNvSpPr>
                <p:nvPr/>
              </p:nvSpPr>
              <p:spPr bwMode="auto">
                <a:xfrm>
                  <a:off x="1494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88" name="组合 96"/>
              <p:cNvGrpSpPr/>
              <p:nvPr/>
            </p:nvGrpSpPr>
            <p:grpSpPr bwMode="auto">
              <a:xfrm>
                <a:off x="1743" y="1152"/>
                <a:ext cx="249" cy="384"/>
                <a:chOff x="1743" y="1152"/>
                <a:chExt cx="249" cy="384"/>
              </a:xfrm>
            </p:grpSpPr>
            <p:sp>
              <p:nvSpPr>
                <p:cNvPr id="21789" name="矩形 97"/>
                <p:cNvSpPr>
                  <a:spLocks noChangeArrowheads="1"/>
                </p:cNvSpPr>
                <p:nvPr/>
              </p:nvSpPr>
              <p:spPr bwMode="auto">
                <a:xfrm>
                  <a:off x="1786" y="1152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90" name="矩形 98"/>
                <p:cNvSpPr>
                  <a:spLocks noChangeArrowheads="1"/>
                </p:cNvSpPr>
                <p:nvPr/>
              </p:nvSpPr>
              <p:spPr bwMode="auto">
                <a:xfrm>
                  <a:off x="1743" y="1152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91" name="组合 99"/>
              <p:cNvGrpSpPr/>
              <p:nvPr/>
            </p:nvGrpSpPr>
            <p:grpSpPr bwMode="auto">
              <a:xfrm>
                <a:off x="0" y="1536"/>
                <a:ext cx="249" cy="384"/>
                <a:chOff x="0" y="1536"/>
                <a:chExt cx="249" cy="384"/>
              </a:xfrm>
            </p:grpSpPr>
            <p:sp>
              <p:nvSpPr>
                <p:cNvPr id="21792" name="矩形 100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93" name="矩形 101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94" name="组合 102"/>
              <p:cNvGrpSpPr/>
              <p:nvPr/>
            </p:nvGrpSpPr>
            <p:grpSpPr bwMode="auto">
              <a:xfrm>
                <a:off x="249" y="1536"/>
                <a:ext cx="249" cy="384"/>
                <a:chOff x="249" y="1536"/>
                <a:chExt cx="249" cy="384"/>
              </a:xfrm>
            </p:grpSpPr>
            <p:sp>
              <p:nvSpPr>
                <p:cNvPr id="21795" name="矩形 103"/>
                <p:cNvSpPr>
                  <a:spLocks noChangeArrowheads="1"/>
                </p:cNvSpPr>
                <p:nvPr/>
              </p:nvSpPr>
              <p:spPr bwMode="auto">
                <a:xfrm>
                  <a:off x="292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96" name="矩形 104"/>
                <p:cNvSpPr>
                  <a:spLocks noChangeArrowheads="1"/>
                </p:cNvSpPr>
                <p:nvPr/>
              </p:nvSpPr>
              <p:spPr bwMode="auto">
                <a:xfrm>
                  <a:off x="249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797" name="组合 105"/>
              <p:cNvGrpSpPr/>
              <p:nvPr/>
            </p:nvGrpSpPr>
            <p:grpSpPr bwMode="auto">
              <a:xfrm>
                <a:off x="498" y="1536"/>
                <a:ext cx="249" cy="384"/>
                <a:chOff x="498" y="1536"/>
                <a:chExt cx="249" cy="384"/>
              </a:xfrm>
            </p:grpSpPr>
            <p:sp>
              <p:nvSpPr>
                <p:cNvPr id="21798" name="矩形 106"/>
                <p:cNvSpPr>
                  <a:spLocks noChangeArrowheads="1"/>
                </p:cNvSpPr>
                <p:nvPr/>
              </p:nvSpPr>
              <p:spPr bwMode="auto">
                <a:xfrm>
                  <a:off x="541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99" name="矩形 107"/>
                <p:cNvSpPr>
                  <a:spLocks noChangeArrowheads="1"/>
                </p:cNvSpPr>
                <p:nvPr/>
              </p:nvSpPr>
              <p:spPr bwMode="auto">
                <a:xfrm>
                  <a:off x="498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00" name="组合 108"/>
              <p:cNvGrpSpPr/>
              <p:nvPr/>
            </p:nvGrpSpPr>
            <p:grpSpPr bwMode="auto">
              <a:xfrm>
                <a:off x="747" y="1536"/>
                <a:ext cx="249" cy="384"/>
                <a:chOff x="747" y="1536"/>
                <a:chExt cx="249" cy="384"/>
              </a:xfrm>
            </p:grpSpPr>
            <p:sp>
              <p:nvSpPr>
                <p:cNvPr id="21801" name="矩形 109"/>
                <p:cNvSpPr>
                  <a:spLocks noChangeArrowheads="1"/>
                </p:cNvSpPr>
                <p:nvPr/>
              </p:nvSpPr>
              <p:spPr bwMode="auto">
                <a:xfrm>
                  <a:off x="790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02" name="矩形 110"/>
                <p:cNvSpPr>
                  <a:spLocks noChangeArrowheads="1"/>
                </p:cNvSpPr>
                <p:nvPr/>
              </p:nvSpPr>
              <p:spPr bwMode="auto">
                <a:xfrm>
                  <a:off x="747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03" name="组合 111"/>
              <p:cNvGrpSpPr/>
              <p:nvPr/>
            </p:nvGrpSpPr>
            <p:grpSpPr bwMode="auto">
              <a:xfrm>
                <a:off x="996" y="1536"/>
                <a:ext cx="249" cy="384"/>
                <a:chOff x="996" y="1536"/>
                <a:chExt cx="249" cy="384"/>
              </a:xfrm>
            </p:grpSpPr>
            <p:sp>
              <p:nvSpPr>
                <p:cNvPr id="21804" name="矩形 112"/>
                <p:cNvSpPr>
                  <a:spLocks noChangeArrowheads="1"/>
                </p:cNvSpPr>
                <p:nvPr/>
              </p:nvSpPr>
              <p:spPr bwMode="auto">
                <a:xfrm>
                  <a:off x="1039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05" name="矩形 113"/>
                <p:cNvSpPr>
                  <a:spLocks noChangeArrowheads="1"/>
                </p:cNvSpPr>
                <p:nvPr/>
              </p:nvSpPr>
              <p:spPr bwMode="auto">
                <a:xfrm>
                  <a:off x="996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06" name="组合 114"/>
              <p:cNvGrpSpPr/>
              <p:nvPr/>
            </p:nvGrpSpPr>
            <p:grpSpPr bwMode="auto">
              <a:xfrm>
                <a:off x="1245" y="1536"/>
                <a:ext cx="249" cy="384"/>
                <a:chOff x="1245" y="1536"/>
                <a:chExt cx="249" cy="384"/>
              </a:xfrm>
            </p:grpSpPr>
            <p:sp>
              <p:nvSpPr>
                <p:cNvPr id="21807" name="矩形 115"/>
                <p:cNvSpPr>
                  <a:spLocks noChangeArrowheads="1"/>
                </p:cNvSpPr>
                <p:nvPr/>
              </p:nvSpPr>
              <p:spPr bwMode="auto">
                <a:xfrm>
                  <a:off x="1288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08" name="矩形 116"/>
                <p:cNvSpPr>
                  <a:spLocks noChangeArrowheads="1"/>
                </p:cNvSpPr>
                <p:nvPr/>
              </p:nvSpPr>
              <p:spPr bwMode="auto">
                <a:xfrm>
                  <a:off x="1245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09" name="组合 117"/>
              <p:cNvGrpSpPr/>
              <p:nvPr/>
            </p:nvGrpSpPr>
            <p:grpSpPr bwMode="auto">
              <a:xfrm>
                <a:off x="1494" y="1536"/>
                <a:ext cx="249" cy="384"/>
                <a:chOff x="1494" y="1536"/>
                <a:chExt cx="249" cy="384"/>
              </a:xfrm>
            </p:grpSpPr>
            <p:sp>
              <p:nvSpPr>
                <p:cNvPr id="21810" name="矩形 118"/>
                <p:cNvSpPr>
                  <a:spLocks noChangeArrowheads="1"/>
                </p:cNvSpPr>
                <p:nvPr/>
              </p:nvSpPr>
              <p:spPr bwMode="auto">
                <a:xfrm>
                  <a:off x="1537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11" name="矩形 119"/>
                <p:cNvSpPr>
                  <a:spLocks noChangeArrowheads="1"/>
                </p:cNvSpPr>
                <p:nvPr/>
              </p:nvSpPr>
              <p:spPr bwMode="auto">
                <a:xfrm>
                  <a:off x="1494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12" name="组合 120"/>
              <p:cNvGrpSpPr/>
              <p:nvPr/>
            </p:nvGrpSpPr>
            <p:grpSpPr bwMode="auto">
              <a:xfrm>
                <a:off x="1743" y="1536"/>
                <a:ext cx="249" cy="384"/>
                <a:chOff x="1743" y="1536"/>
                <a:chExt cx="249" cy="384"/>
              </a:xfrm>
            </p:grpSpPr>
            <p:sp>
              <p:nvSpPr>
                <p:cNvPr id="21813" name="矩形 121"/>
                <p:cNvSpPr>
                  <a:spLocks noChangeArrowheads="1"/>
                </p:cNvSpPr>
                <p:nvPr/>
              </p:nvSpPr>
              <p:spPr bwMode="auto">
                <a:xfrm>
                  <a:off x="1786" y="1536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14" name="矩形 122"/>
                <p:cNvSpPr>
                  <a:spLocks noChangeArrowheads="1"/>
                </p:cNvSpPr>
                <p:nvPr/>
              </p:nvSpPr>
              <p:spPr bwMode="auto">
                <a:xfrm>
                  <a:off x="1743" y="1536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15" name="组合 123"/>
              <p:cNvGrpSpPr/>
              <p:nvPr/>
            </p:nvGrpSpPr>
            <p:grpSpPr bwMode="auto">
              <a:xfrm>
                <a:off x="0" y="1920"/>
                <a:ext cx="249" cy="384"/>
                <a:chOff x="0" y="1920"/>
                <a:chExt cx="249" cy="384"/>
              </a:xfrm>
            </p:grpSpPr>
            <p:sp>
              <p:nvSpPr>
                <p:cNvPr id="21816" name="矩形 124"/>
                <p:cNvSpPr>
                  <a:spLocks noChangeArrowheads="1"/>
                </p:cNvSpPr>
                <p:nvPr/>
              </p:nvSpPr>
              <p:spPr bwMode="auto">
                <a:xfrm>
                  <a:off x="43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17" name="矩形 125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18" name="组合 126"/>
              <p:cNvGrpSpPr/>
              <p:nvPr/>
            </p:nvGrpSpPr>
            <p:grpSpPr bwMode="auto">
              <a:xfrm>
                <a:off x="249" y="1920"/>
                <a:ext cx="249" cy="384"/>
                <a:chOff x="249" y="1920"/>
                <a:chExt cx="249" cy="384"/>
              </a:xfrm>
            </p:grpSpPr>
            <p:sp>
              <p:nvSpPr>
                <p:cNvPr id="21819" name="矩形 127"/>
                <p:cNvSpPr>
                  <a:spLocks noChangeArrowheads="1"/>
                </p:cNvSpPr>
                <p:nvPr/>
              </p:nvSpPr>
              <p:spPr bwMode="auto">
                <a:xfrm>
                  <a:off x="292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20" name="矩形 128"/>
                <p:cNvSpPr>
                  <a:spLocks noChangeArrowheads="1"/>
                </p:cNvSpPr>
                <p:nvPr/>
              </p:nvSpPr>
              <p:spPr bwMode="auto">
                <a:xfrm>
                  <a:off x="249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21" name="组合 129"/>
              <p:cNvGrpSpPr/>
              <p:nvPr/>
            </p:nvGrpSpPr>
            <p:grpSpPr bwMode="auto">
              <a:xfrm>
                <a:off x="498" y="1920"/>
                <a:ext cx="249" cy="384"/>
                <a:chOff x="498" y="1920"/>
                <a:chExt cx="249" cy="384"/>
              </a:xfrm>
            </p:grpSpPr>
            <p:sp>
              <p:nvSpPr>
                <p:cNvPr id="21822" name="矩形 130"/>
                <p:cNvSpPr>
                  <a:spLocks noChangeArrowheads="1"/>
                </p:cNvSpPr>
                <p:nvPr/>
              </p:nvSpPr>
              <p:spPr bwMode="auto">
                <a:xfrm>
                  <a:off x="541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23" name="矩形 131"/>
                <p:cNvSpPr>
                  <a:spLocks noChangeArrowheads="1"/>
                </p:cNvSpPr>
                <p:nvPr/>
              </p:nvSpPr>
              <p:spPr bwMode="auto">
                <a:xfrm>
                  <a:off x="498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24" name="组合 132"/>
              <p:cNvGrpSpPr/>
              <p:nvPr/>
            </p:nvGrpSpPr>
            <p:grpSpPr bwMode="auto">
              <a:xfrm>
                <a:off x="747" y="1920"/>
                <a:ext cx="249" cy="384"/>
                <a:chOff x="747" y="1920"/>
                <a:chExt cx="249" cy="384"/>
              </a:xfrm>
            </p:grpSpPr>
            <p:sp>
              <p:nvSpPr>
                <p:cNvPr id="21825" name="矩形 133"/>
                <p:cNvSpPr>
                  <a:spLocks noChangeArrowheads="1"/>
                </p:cNvSpPr>
                <p:nvPr/>
              </p:nvSpPr>
              <p:spPr bwMode="auto">
                <a:xfrm>
                  <a:off x="790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26" name="矩形 134"/>
                <p:cNvSpPr>
                  <a:spLocks noChangeArrowheads="1"/>
                </p:cNvSpPr>
                <p:nvPr/>
              </p:nvSpPr>
              <p:spPr bwMode="auto">
                <a:xfrm>
                  <a:off x="747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27" name="组合 135"/>
              <p:cNvGrpSpPr/>
              <p:nvPr/>
            </p:nvGrpSpPr>
            <p:grpSpPr bwMode="auto">
              <a:xfrm>
                <a:off x="996" y="1920"/>
                <a:ext cx="249" cy="384"/>
                <a:chOff x="996" y="1920"/>
                <a:chExt cx="249" cy="384"/>
              </a:xfrm>
            </p:grpSpPr>
            <p:sp>
              <p:nvSpPr>
                <p:cNvPr id="21828" name="矩形 136"/>
                <p:cNvSpPr>
                  <a:spLocks noChangeArrowheads="1"/>
                </p:cNvSpPr>
                <p:nvPr/>
              </p:nvSpPr>
              <p:spPr bwMode="auto">
                <a:xfrm>
                  <a:off x="1039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29" name="矩形 137"/>
                <p:cNvSpPr>
                  <a:spLocks noChangeArrowheads="1"/>
                </p:cNvSpPr>
                <p:nvPr/>
              </p:nvSpPr>
              <p:spPr bwMode="auto">
                <a:xfrm>
                  <a:off x="996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30" name="组合 138"/>
              <p:cNvGrpSpPr/>
              <p:nvPr/>
            </p:nvGrpSpPr>
            <p:grpSpPr bwMode="auto">
              <a:xfrm>
                <a:off x="1245" y="1920"/>
                <a:ext cx="249" cy="384"/>
                <a:chOff x="1245" y="1920"/>
                <a:chExt cx="249" cy="384"/>
              </a:xfrm>
            </p:grpSpPr>
            <p:sp>
              <p:nvSpPr>
                <p:cNvPr id="21831" name="矩形 139"/>
                <p:cNvSpPr>
                  <a:spLocks noChangeArrowheads="1"/>
                </p:cNvSpPr>
                <p:nvPr/>
              </p:nvSpPr>
              <p:spPr bwMode="auto">
                <a:xfrm>
                  <a:off x="1288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32" name="矩形 140"/>
                <p:cNvSpPr>
                  <a:spLocks noChangeArrowheads="1"/>
                </p:cNvSpPr>
                <p:nvPr/>
              </p:nvSpPr>
              <p:spPr bwMode="auto">
                <a:xfrm>
                  <a:off x="1245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33" name="组合 141"/>
              <p:cNvGrpSpPr/>
              <p:nvPr/>
            </p:nvGrpSpPr>
            <p:grpSpPr bwMode="auto">
              <a:xfrm>
                <a:off x="1494" y="1920"/>
                <a:ext cx="249" cy="384"/>
                <a:chOff x="1494" y="1920"/>
                <a:chExt cx="249" cy="384"/>
              </a:xfrm>
            </p:grpSpPr>
            <p:sp>
              <p:nvSpPr>
                <p:cNvPr id="21834" name="矩形 142"/>
                <p:cNvSpPr>
                  <a:spLocks noChangeArrowheads="1"/>
                </p:cNvSpPr>
                <p:nvPr/>
              </p:nvSpPr>
              <p:spPr bwMode="auto">
                <a:xfrm>
                  <a:off x="1537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35" name="矩形 143"/>
                <p:cNvSpPr>
                  <a:spLocks noChangeArrowheads="1"/>
                </p:cNvSpPr>
                <p:nvPr/>
              </p:nvSpPr>
              <p:spPr bwMode="auto">
                <a:xfrm>
                  <a:off x="1494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36" name="组合 144"/>
              <p:cNvGrpSpPr/>
              <p:nvPr/>
            </p:nvGrpSpPr>
            <p:grpSpPr bwMode="auto">
              <a:xfrm>
                <a:off x="1743" y="1920"/>
                <a:ext cx="249" cy="384"/>
                <a:chOff x="1743" y="1920"/>
                <a:chExt cx="249" cy="384"/>
              </a:xfrm>
            </p:grpSpPr>
            <p:sp>
              <p:nvSpPr>
                <p:cNvPr id="21837" name="矩形 145"/>
                <p:cNvSpPr>
                  <a:spLocks noChangeArrowheads="1"/>
                </p:cNvSpPr>
                <p:nvPr/>
              </p:nvSpPr>
              <p:spPr bwMode="auto">
                <a:xfrm>
                  <a:off x="1786" y="1920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38" name="矩形 146"/>
                <p:cNvSpPr>
                  <a:spLocks noChangeArrowheads="1"/>
                </p:cNvSpPr>
                <p:nvPr/>
              </p:nvSpPr>
              <p:spPr bwMode="auto">
                <a:xfrm>
                  <a:off x="1743" y="1920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39" name="组合 147"/>
              <p:cNvGrpSpPr/>
              <p:nvPr/>
            </p:nvGrpSpPr>
            <p:grpSpPr bwMode="auto">
              <a:xfrm>
                <a:off x="0" y="2304"/>
                <a:ext cx="249" cy="384"/>
                <a:chOff x="0" y="2304"/>
                <a:chExt cx="249" cy="384"/>
              </a:xfrm>
            </p:grpSpPr>
            <p:sp>
              <p:nvSpPr>
                <p:cNvPr id="21840" name="矩形 148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41" name="矩形 149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42" name="组合 150"/>
              <p:cNvGrpSpPr/>
              <p:nvPr/>
            </p:nvGrpSpPr>
            <p:grpSpPr bwMode="auto">
              <a:xfrm>
                <a:off x="249" y="2304"/>
                <a:ext cx="249" cy="384"/>
                <a:chOff x="249" y="2304"/>
                <a:chExt cx="249" cy="384"/>
              </a:xfrm>
            </p:grpSpPr>
            <p:sp>
              <p:nvSpPr>
                <p:cNvPr id="21843" name="矩形 151"/>
                <p:cNvSpPr>
                  <a:spLocks noChangeArrowheads="1"/>
                </p:cNvSpPr>
                <p:nvPr/>
              </p:nvSpPr>
              <p:spPr bwMode="auto">
                <a:xfrm>
                  <a:off x="292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44" name="矩形 152"/>
                <p:cNvSpPr>
                  <a:spLocks noChangeArrowheads="1"/>
                </p:cNvSpPr>
                <p:nvPr/>
              </p:nvSpPr>
              <p:spPr bwMode="auto">
                <a:xfrm>
                  <a:off x="249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45" name="组合 153"/>
              <p:cNvGrpSpPr/>
              <p:nvPr/>
            </p:nvGrpSpPr>
            <p:grpSpPr bwMode="auto">
              <a:xfrm>
                <a:off x="498" y="2304"/>
                <a:ext cx="249" cy="384"/>
                <a:chOff x="498" y="2304"/>
                <a:chExt cx="249" cy="384"/>
              </a:xfrm>
            </p:grpSpPr>
            <p:sp>
              <p:nvSpPr>
                <p:cNvPr id="21846" name="矩形 154"/>
                <p:cNvSpPr>
                  <a:spLocks noChangeArrowheads="1"/>
                </p:cNvSpPr>
                <p:nvPr/>
              </p:nvSpPr>
              <p:spPr bwMode="auto">
                <a:xfrm>
                  <a:off x="541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47" name="矩形 155"/>
                <p:cNvSpPr>
                  <a:spLocks noChangeArrowheads="1"/>
                </p:cNvSpPr>
                <p:nvPr/>
              </p:nvSpPr>
              <p:spPr bwMode="auto">
                <a:xfrm>
                  <a:off x="498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48" name="组合 156"/>
              <p:cNvGrpSpPr/>
              <p:nvPr/>
            </p:nvGrpSpPr>
            <p:grpSpPr bwMode="auto">
              <a:xfrm>
                <a:off x="747" y="2304"/>
                <a:ext cx="249" cy="384"/>
                <a:chOff x="747" y="2304"/>
                <a:chExt cx="249" cy="384"/>
              </a:xfrm>
            </p:grpSpPr>
            <p:sp>
              <p:nvSpPr>
                <p:cNvPr id="21849" name="矩形 157"/>
                <p:cNvSpPr>
                  <a:spLocks noChangeArrowheads="1"/>
                </p:cNvSpPr>
                <p:nvPr/>
              </p:nvSpPr>
              <p:spPr bwMode="auto">
                <a:xfrm>
                  <a:off x="790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50" name="矩形 158"/>
                <p:cNvSpPr>
                  <a:spLocks noChangeArrowheads="1"/>
                </p:cNvSpPr>
                <p:nvPr/>
              </p:nvSpPr>
              <p:spPr bwMode="auto">
                <a:xfrm>
                  <a:off x="747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51" name="组合 159"/>
              <p:cNvGrpSpPr/>
              <p:nvPr/>
            </p:nvGrpSpPr>
            <p:grpSpPr bwMode="auto">
              <a:xfrm>
                <a:off x="996" y="2304"/>
                <a:ext cx="249" cy="384"/>
                <a:chOff x="996" y="2304"/>
                <a:chExt cx="249" cy="384"/>
              </a:xfrm>
            </p:grpSpPr>
            <p:sp>
              <p:nvSpPr>
                <p:cNvPr id="21852" name="矩形 160"/>
                <p:cNvSpPr>
                  <a:spLocks noChangeArrowheads="1"/>
                </p:cNvSpPr>
                <p:nvPr/>
              </p:nvSpPr>
              <p:spPr bwMode="auto">
                <a:xfrm>
                  <a:off x="1039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53" name="矩形 161"/>
                <p:cNvSpPr>
                  <a:spLocks noChangeArrowheads="1"/>
                </p:cNvSpPr>
                <p:nvPr/>
              </p:nvSpPr>
              <p:spPr bwMode="auto">
                <a:xfrm>
                  <a:off x="996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54" name="组合 162"/>
              <p:cNvGrpSpPr/>
              <p:nvPr/>
            </p:nvGrpSpPr>
            <p:grpSpPr bwMode="auto">
              <a:xfrm>
                <a:off x="1245" y="2304"/>
                <a:ext cx="249" cy="384"/>
                <a:chOff x="1245" y="2304"/>
                <a:chExt cx="249" cy="384"/>
              </a:xfrm>
            </p:grpSpPr>
            <p:sp>
              <p:nvSpPr>
                <p:cNvPr id="21855" name="矩形 163"/>
                <p:cNvSpPr>
                  <a:spLocks noChangeArrowheads="1"/>
                </p:cNvSpPr>
                <p:nvPr/>
              </p:nvSpPr>
              <p:spPr bwMode="auto">
                <a:xfrm>
                  <a:off x="1288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56" name="矩形 164"/>
                <p:cNvSpPr>
                  <a:spLocks noChangeArrowheads="1"/>
                </p:cNvSpPr>
                <p:nvPr/>
              </p:nvSpPr>
              <p:spPr bwMode="auto">
                <a:xfrm>
                  <a:off x="1245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57" name="组合 165"/>
              <p:cNvGrpSpPr/>
              <p:nvPr/>
            </p:nvGrpSpPr>
            <p:grpSpPr bwMode="auto">
              <a:xfrm>
                <a:off x="1494" y="2304"/>
                <a:ext cx="249" cy="384"/>
                <a:chOff x="1494" y="2304"/>
                <a:chExt cx="249" cy="384"/>
              </a:xfrm>
            </p:grpSpPr>
            <p:sp>
              <p:nvSpPr>
                <p:cNvPr id="21858" name="矩形 166"/>
                <p:cNvSpPr>
                  <a:spLocks noChangeArrowheads="1"/>
                </p:cNvSpPr>
                <p:nvPr/>
              </p:nvSpPr>
              <p:spPr bwMode="auto">
                <a:xfrm>
                  <a:off x="1537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59" name="矩形 167"/>
                <p:cNvSpPr>
                  <a:spLocks noChangeArrowheads="1"/>
                </p:cNvSpPr>
                <p:nvPr/>
              </p:nvSpPr>
              <p:spPr bwMode="auto">
                <a:xfrm>
                  <a:off x="1494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60" name="组合 168"/>
              <p:cNvGrpSpPr/>
              <p:nvPr/>
            </p:nvGrpSpPr>
            <p:grpSpPr bwMode="auto">
              <a:xfrm>
                <a:off x="1743" y="2304"/>
                <a:ext cx="249" cy="384"/>
                <a:chOff x="1743" y="2304"/>
                <a:chExt cx="249" cy="384"/>
              </a:xfrm>
            </p:grpSpPr>
            <p:sp>
              <p:nvSpPr>
                <p:cNvPr id="21861" name="矩形 169"/>
                <p:cNvSpPr>
                  <a:spLocks noChangeArrowheads="1"/>
                </p:cNvSpPr>
                <p:nvPr/>
              </p:nvSpPr>
              <p:spPr bwMode="auto">
                <a:xfrm>
                  <a:off x="1786" y="2304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62" name="矩形 170"/>
                <p:cNvSpPr>
                  <a:spLocks noChangeArrowheads="1"/>
                </p:cNvSpPr>
                <p:nvPr/>
              </p:nvSpPr>
              <p:spPr bwMode="auto">
                <a:xfrm>
                  <a:off x="1743" y="2304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63" name="组合 171"/>
              <p:cNvGrpSpPr/>
              <p:nvPr/>
            </p:nvGrpSpPr>
            <p:grpSpPr bwMode="auto">
              <a:xfrm>
                <a:off x="0" y="2688"/>
                <a:ext cx="249" cy="384"/>
                <a:chOff x="0" y="2688"/>
                <a:chExt cx="249" cy="384"/>
              </a:xfrm>
            </p:grpSpPr>
            <p:sp>
              <p:nvSpPr>
                <p:cNvPr id="21864" name="矩形 172"/>
                <p:cNvSpPr>
                  <a:spLocks noChangeArrowheads="1"/>
                </p:cNvSpPr>
                <p:nvPr/>
              </p:nvSpPr>
              <p:spPr bwMode="auto">
                <a:xfrm>
                  <a:off x="43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65" name="矩形 173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66" name="组合 174"/>
              <p:cNvGrpSpPr/>
              <p:nvPr/>
            </p:nvGrpSpPr>
            <p:grpSpPr bwMode="auto">
              <a:xfrm>
                <a:off x="249" y="2688"/>
                <a:ext cx="249" cy="384"/>
                <a:chOff x="249" y="2688"/>
                <a:chExt cx="249" cy="384"/>
              </a:xfrm>
            </p:grpSpPr>
            <p:sp>
              <p:nvSpPr>
                <p:cNvPr id="21867" name="矩形 175"/>
                <p:cNvSpPr>
                  <a:spLocks noChangeArrowheads="1"/>
                </p:cNvSpPr>
                <p:nvPr/>
              </p:nvSpPr>
              <p:spPr bwMode="auto">
                <a:xfrm>
                  <a:off x="292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68" name="矩形 176"/>
                <p:cNvSpPr>
                  <a:spLocks noChangeArrowheads="1"/>
                </p:cNvSpPr>
                <p:nvPr/>
              </p:nvSpPr>
              <p:spPr bwMode="auto">
                <a:xfrm>
                  <a:off x="249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69" name="组合 177"/>
              <p:cNvGrpSpPr/>
              <p:nvPr/>
            </p:nvGrpSpPr>
            <p:grpSpPr bwMode="auto">
              <a:xfrm>
                <a:off x="498" y="2688"/>
                <a:ext cx="249" cy="384"/>
                <a:chOff x="498" y="2688"/>
                <a:chExt cx="249" cy="384"/>
              </a:xfrm>
            </p:grpSpPr>
            <p:sp>
              <p:nvSpPr>
                <p:cNvPr id="21870" name="矩形 178"/>
                <p:cNvSpPr>
                  <a:spLocks noChangeArrowheads="1"/>
                </p:cNvSpPr>
                <p:nvPr/>
              </p:nvSpPr>
              <p:spPr bwMode="auto">
                <a:xfrm>
                  <a:off x="541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71" name="矩形 179"/>
                <p:cNvSpPr>
                  <a:spLocks noChangeArrowheads="1"/>
                </p:cNvSpPr>
                <p:nvPr/>
              </p:nvSpPr>
              <p:spPr bwMode="auto">
                <a:xfrm>
                  <a:off x="498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72" name="组合 180"/>
              <p:cNvGrpSpPr/>
              <p:nvPr/>
            </p:nvGrpSpPr>
            <p:grpSpPr bwMode="auto">
              <a:xfrm>
                <a:off x="747" y="2688"/>
                <a:ext cx="249" cy="384"/>
                <a:chOff x="747" y="2688"/>
                <a:chExt cx="249" cy="384"/>
              </a:xfrm>
            </p:grpSpPr>
            <p:sp>
              <p:nvSpPr>
                <p:cNvPr id="21873" name="矩形 181"/>
                <p:cNvSpPr>
                  <a:spLocks noChangeArrowheads="1"/>
                </p:cNvSpPr>
                <p:nvPr/>
              </p:nvSpPr>
              <p:spPr bwMode="auto">
                <a:xfrm>
                  <a:off x="790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74" name="矩形 182"/>
                <p:cNvSpPr>
                  <a:spLocks noChangeArrowheads="1"/>
                </p:cNvSpPr>
                <p:nvPr/>
              </p:nvSpPr>
              <p:spPr bwMode="auto">
                <a:xfrm>
                  <a:off x="747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75" name="组合 183"/>
              <p:cNvGrpSpPr/>
              <p:nvPr/>
            </p:nvGrpSpPr>
            <p:grpSpPr bwMode="auto">
              <a:xfrm>
                <a:off x="996" y="2688"/>
                <a:ext cx="249" cy="384"/>
                <a:chOff x="996" y="2688"/>
                <a:chExt cx="249" cy="384"/>
              </a:xfrm>
            </p:grpSpPr>
            <p:sp>
              <p:nvSpPr>
                <p:cNvPr id="21876" name="矩形 184"/>
                <p:cNvSpPr>
                  <a:spLocks noChangeArrowheads="1"/>
                </p:cNvSpPr>
                <p:nvPr/>
              </p:nvSpPr>
              <p:spPr bwMode="auto">
                <a:xfrm>
                  <a:off x="1039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77" name="矩形 185"/>
                <p:cNvSpPr>
                  <a:spLocks noChangeArrowheads="1"/>
                </p:cNvSpPr>
                <p:nvPr/>
              </p:nvSpPr>
              <p:spPr bwMode="auto">
                <a:xfrm>
                  <a:off x="996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78" name="组合 186"/>
              <p:cNvGrpSpPr/>
              <p:nvPr/>
            </p:nvGrpSpPr>
            <p:grpSpPr bwMode="auto">
              <a:xfrm>
                <a:off x="1245" y="2688"/>
                <a:ext cx="249" cy="384"/>
                <a:chOff x="1245" y="2688"/>
                <a:chExt cx="249" cy="384"/>
              </a:xfrm>
            </p:grpSpPr>
            <p:sp>
              <p:nvSpPr>
                <p:cNvPr id="21879" name="矩形 187"/>
                <p:cNvSpPr>
                  <a:spLocks noChangeArrowheads="1"/>
                </p:cNvSpPr>
                <p:nvPr/>
              </p:nvSpPr>
              <p:spPr bwMode="auto">
                <a:xfrm>
                  <a:off x="1288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80" name="矩形 188"/>
                <p:cNvSpPr>
                  <a:spLocks noChangeArrowheads="1"/>
                </p:cNvSpPr>
                <p:nvPr/>
              </p:nvSpPr>
              <p:spPr bwMode="auto">
                <a:xfrm>
                  <a:off x="1245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81" name="组合 189"/>
              <p:cNvGrpSpPr/>
              <p:nvPr/>
            </p:nvGrpSpPr>
            <p:grpSpPr bwMode="auto">
              <a:xfrm>
                <a:off x="1494" y="2688"/>
                <a:ext cx="249" cy="384"/>
                <a:chOff x="1494" y="2688"/>
                <a:chExt cx="249" cy="384"/>
              </a:xfrm>
            </p:grpSpPr>
            <p:sp>
              <p:nvSpPr>
                <p:cNvPr id="21882" name="矩形 190"/>
                <p:cNvSpPr>
                  <a:spLocks noChangeArrowheads="1"/>
                </p:cNvSpPr>
                <p:nvPr/>
              </p:nvSpPr>
              <p:spPr bwMode="auto">
                <a:xfrm>
                  <a:off x="1537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83" name="矩形 191"/>
                <p:cNvSpPr>
                  <a:spLocks noChangeArrowheads="1"/>
                </p:cNvSpPr>
                <p:nvPr/>
              </p:nvSpPr>
              <p:spPr bwMode="auto">
                <a:xfrm>
                  <a:off x="1494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21884" name="组合 192"/>
              <p:cNvGrpSpPr/>
              <p:nvPr/>
            </p:nvGrpSpPr>
            <p:grpSpPr bwMode="auto">
              <a:xfrm>
                <a:off x="1743" y="2688"/>
                <a:ext cx="249" cy="384"/>
                <a:chOff x="1743" y="2688"/>
                <a:chExt cx="249" cy="384"/>
              </a:xfrm>
            </p:grpSpPr>
            <p:sp>
              <p:nvSpPr>
                <p:cNvPr id="21885" name="矩形 193"/>
                <p:cNvSpPr>
                  <a:spLocks noChangeArrowheads="1"/>
                </p:cNvSpPr>
                <p:nvPr/>
              </p:nvSpPr>
              <p:spPr bwMode="auto">
                <a:xfrm>
                  <a:off x="1786" y="2688"/>
                  <a:ext cx="1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altLang="zh-CN" sz="10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0" hangingPunct="0"/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86" name="矩形 194"/>
                <p:cNvSpPr>
                  <a:spLocks noChangeArrowheads="1"/>
                </p:cNvSpPr>
                <p:nvPr/>
              </p:nvSpPr>
              <p:spPr bwMode="auto">
                <a:xfrm>
                  <a:off x="1743" y="2688"/>
                  <a:ext cx="24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</p:grpSp>
      <p:grpSp>
        <p:nvGrpSpPr>
          <p:cNvPr id="21887" name="组合 201"/>
          <p:cNvGrpSpPr/>
          <p:nvPr/>
        </p:nvGrpSpPr>
        <p:grpSpPr bwMode="auto">
          <a:xfrm>
            <a:off x="1847850" y="1265238"/>
            <a:ext cx="1800225" cy="1682750"/>
            <a:chOff x="2551" y="6152"/>
            <a:chExt cx="2834" cy="2650"/>
          </a:xfrm>
        </p:grpSpPr>
        <p:cxnSp>
          <p:nvCxnSpPr>
            <p:cNvPr id="21888" name="直接连接符 198"/>
            <p:cNvCxnSpPr>
              <a:cxnSpLocks noChangeShapeType="1"/>
            </p:cNvCxnSpPr>
            <p:nvPr/>
          </p:nvCxnSpPr>
          <p:spPr bwMode="auto">
            <a:xfrm flipH="1">
              <a:off x="2551" y="6172"/>
              <a:ext cx="562" cy="16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89" name="直接连接符 199"/>
            <p:cNvCxnSpPr>
              <a:cxnSpLocks noChangeShapeType="1"/>
            </p:cNvCxnSpPr>
            <p:nvPr/>
          </p:nvCxnSpPr>
          <p:spPr bwMode="auto">
            <a:xfrm>
              <a:off x="2583" y="7761"/>
              <a:ext cx="2803" cy="10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90" name="直接连接符 200"/>
            <p:cNvCxnSpPr>
              <a:cxnSpLocks noChangeShapeType="1"/>
            </p:cNvCxnSpPr>
            <p:nvPr/>
          </p:nvCxnSpPr>
          <p:spPr bwMode="auto">
            <a:xfrm>
              <a:off x="3113" y="6152"/>
              <a:ext cx="2273" cy="26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891" name="文本框 405"/>
          <p:cNvSpPr txBox="1">
            <a:spLocks noChangeArrowheads="1"/>
          </p:cNvSpPr>
          <p:nvPr/>
        </p:nvSpPr>
        <p:spPr bwMode="auto">
          <a:xfrm>
            <a:off x="1747838" y="11303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892" name="文本框 406"/>
          <p:cNvSpPr txBox="1">
            <a:spLocks noChangeArrowheads="1"/>
          </p:cNvSpPr>
          <p:nvPr/>
        </p:nvSpPr>
        <p:spPr bwMode="auto">
          <a:xfrm>
            <a:off x="1446213" y="2263775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21893" name="文本框 407"/>
          <p:cNvSpPr txBox="1">
            <a:spLocks noChangeArrowheads="1"/>
          </p:cNvSpPr>
          <p:nvPr/>
        </p:nvSpPr>
        <p:spPr bwMode="auto">
          <a:xfrm>
            <a:off x="3303588" y="2843213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1436038" name="Rectangle 22"/>
          <p:cNvSpPr>
            <a:spLocks noChangeArrowheads="1"/>
          </p:cNvSpPr>
          <p:nvPr/>
        </p:nvSpPr>
        <p:spPr bwMode="auto">
          <a:xfrm>
            <a:off x="625475" y="4010025"/>
            <a:ext cx="8351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如图所示，三角形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即为所求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相等的线段分为两类：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对应线段相等，即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AB=A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BC=B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AC=A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对应点所连接的线段都相等，即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=BB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=CC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844675" y="1270000"/>
            <a:ext cx="1800225" cy="1682750"/>
            <a:chOff x="2551" y="6152"/>
            <a:chExt cx="2834" cy="2650"/>
          </a:xfrm>
        </p:grpSpPr>
        <p:cxnSp>
          <p:nvCxnSpPr>
            <p:cNvPr id="21896" name="直接连接符 2"/>
            <p:cNvCxnSpPr>
              <a:cxnSpLocks noChangeShapeType="1"/>
            </p:cNvCxnSpPr>
            <p:nvPr/>
          </p:nvCxnSpPr>
          <p:spPr bwMode="auto">
            <a:xfrm flipH="1">
              <a:off x="2551" y="6172"/>
              <a:ext cx="562" cy="16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97" name="直接连接符 6"/>
            <p:cNvCxnSpPr>
              <a:cxnSpLocks noChangeShapeType="1"/>
            </p:cNvCxnSpPr>
            <p:nvPr/>
          </p:nvCxnSpPr>
          <p:spPr bwMode="auto">
            <a:xfrm>
              <a:off x="2583" y="7761"/>
              <a:ext cx="2803" cy="10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98" name="直接连接符 195"/>
            <p:cNvCxnSpPr>
              <a:cxnSpLocks noChangeShapeType="1"/>
            </p:cNvCxnSpPr>
            <p:nvPr/>
          </p:nvCxnSpPr>
          <p:spPr bwMode="auto">
            <a:xfrm>
              <a:off x="3113" y="6152"/>
              <a:ext cx="2273" cy="26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8" name="组合 197"/>
          <p:cNvGrpSpPr/>
          <p:nvPr/>
        </p:nvGrpSpPr>
        <p:grpSpPr bwMode="auto">
          <a:xfrm>
            <a:off x="3694113" y="1262063"/>
            <a:ext cx="1800225" cy="1682750"/>
            <a:chOff x="2551" y="6152"/>
            <a:chExt cx="2834" cy="2650"/>
          </a:xfrm>
        </p:grpSpPr>
        <p:cxnSp>
          <p:nvCxnSpPr>
            <p:cNvPr id="21900" name="直接连接符 202"/>
            <p:cNvCxnSpPr>
              <a:cxnSpLocks noChangeShapeType="1"/>
            </p:cNvCxnSpPr>
            <p:nvPr/>
          </p:nvCxnSpPr>
          <p:spPr bwMode="auto">
            <a:xfrm flipH="1">
              <a:off x="2551" y="6172"/>
              <a:ext cx="562" cy="16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01" name="直接连接符 203"/>
            <p:cNvCxnSpPr>
              <a:cxnSpLocks noChangeShapeType="1"/>
            </p:cNvCxnSpPr>
            <p:nvPr/>
          </p:nvCxnSpPr>
          <p:spPr bwMode="auto">
            <a:xfrm>
              <a:off x="2583" y="7761"/>
              <a:ext cx="2803" cy="10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02" name="直接连接符 204"/>
            <p:cNvCxnSpPr>
              <a:cxnSpLocks noChangeShapeType="1"/>
            </p:cNvCxnSpPr>
            <p:nvPr/>
          </p:nvCxnSpPr>
          <p:spPr bwMode="auto">
            <a:xfrm>
              <a:off x="3113" y="6152"/>
              <a:ext cx="2273" cy="26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6047" name="文本框 245"/>
          <p:cNvSpPr txBox="1">
            <a:spLocks noChangeArrowheads="1"/>
          </p:cNvSpPr>
          <p:nvPr/>
        </p:nvSpPr>
        <p:spPr bwMode="auto">
          <a:xfrm>
            <a:off x="4098925" y="1012825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6048" name="文本框 247"/>
          <p:cNvSpPr txBox="1">
            <a:spLocks noChangeArrowheads="1"/>
          </p:cNvSpPr>
          <p:nvPr/>
        </p:nvSpPr>
        <p:spPr bwMode="auto">
          <a:xfrm>
            <a:off x="3376613" y="17780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6049" name="文本框 374"/>
          <p:cNvSpPr txBox="1">
            <a:spLocks noChangeArrowheads="1"/>
          </p:cNvSpPr>
          <p:nvPr/>
        </p:nvSpPr>
        <p:spPr bwMode="auto">
          <a:xfrm>
            <a:off x="5495925" y="2820988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76" name="直接连接符 375"/>
          <p:cNvCxnSpPr>
            <a:cxnSpLocks noChangeShapeType="1"/>
          </p:cNvCxnSpPr>
          <p:nvPr/>
        </p:nvCxnSpPr>
        <p:spPr bwMode="auto">
          <a:xfrm>
            <a:off x="2220913" y="1247775"/>
            <a:ext cx="181610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" name="直接连接符 398"/>
          <p:cNvCxnSpPr>
            <a:cxnSpLocks noChangeShapeType="1"/>
          </p:cNvCxnSpPr>
          <p:nvPr/>
        </p:nvCxnSpPr>
        <p:spPr bwMode="auto">
          <a:xfrm>
            <a:off x="1868488" y="2260600"/>
            <a:ext cx="181610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" name="直接连接符 399"/>
          <p:cNvCxnSpPr>
            <a:cxnSpLocks noChangeShapeType="1"/>
          </p:cNvCxnSpPr>
          <p:nvPr/>
        </p:nvCxnSpPr>
        <p:spPr bwMode="auto">
          <a:xfrm>
            <a:off x="3644900" y="2933700"/>
            <a:ext cx="181610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00 L 0.201250 0.00509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47" grpId="0"/>
      <p:bldP spid="1436048" grpId="0"/>
      <p:bldP spid="1436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2"/>
          <p:cNvSpPr>
            <a:spLocks noChangeArrowheads="1"/>
          </p:cNvSpPr>
          <p:nvPr/>
        </p:nvSpPr>
        <p:spPr bwMode="auto">
          <a:xfrm>
            <a:off x="628650" y="819150"/>
            <a:ext cx="738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对应角相等，即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∠ABC=∠A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∠ACB=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∠A'C'B'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∠BAC=∠B'A'C'.</a:t>
            </a:r>
          </a:p>
        </p:txBody>
      </p:sp>
      <p:sp>
        <p:nvSpPr>
          <p:cNvPr id="1436675" name="Rectangle 22"/>
          <p:cNvSpPr>
            <a:spLocks noChangeArrowheads="1"/>
          </p:cNvSpPr>
          <p:nvPr/>
        </p:nvSpPr>
        <p:spPr bwMode="auto">
          <a:xfrm>
            <a:off x="615950" y="2125663"/>
            <a:ext cx="69024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平行的线段也分两类：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对应线段平行，即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AB∥A'B'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BC∥B'C'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AC∥A'C'.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各对应点所连接的线段平行，即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AA'∥BB'∥CC'.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80"/>
          <p:cNvSpPr>
            <a:spLocks noChangeArrowheads="1"/>
          </p:cNvSpPr>
          <p:nvPr/>
        </p:nvSpPr>
        <p:spPr bwMode="auto">
          <a:xfrm>
            <a:off x="3463925" y="941388"/>
            <a:ext cx="20193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3600">
              <a:solidFill>
                <a:srgbClr val="228B8B"/>
              </a:solidFill>
            </a:endParaRPr>
          </a:p>
        </p:txBody>
      </p:sp>
      <p:sp>
        <p:nvSpPr>
          <p:cNvPr id="1437699" name="Text Box 6"/>
          <p:cNvSpPr txBox="1">
            <a:spLocks noChangeArrowheads="1"/>
          </p:cNvSpPr>
          <p:nvPr/>
        </p:nvSpPr>
        <p:spPr bwMode="auto">
          <a:xfrm>
            <a:off x="544513" y="1444625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在下面的六幅图案中，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②③④⑤⑥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中的哪个图案可以通过平移图案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得到？        （   ）</a:t>
            </a:r>
          </a:p>
        </p:txBody>
      </p:sp>
      <p:sp>
        <p:nvSpPr>
          <p:cNvPr id="1437700" name="Text Box 3"/>
          <p:cNvSpPr txBox="1">
            <a:spLocks noChangeArrowheads="1"/>
          </p:cNvSpPr>
          <p:nvPr/>
        </p:nvSpPr>
        <p:spPr bwMode="auto">
          <a:xfrm>
            <a:off x="4416425" y="2028825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5050"/>
                </a:solidFill>
              </a:rPr>
              <a:t> </a:t>
            </a:r>
            <a:r>
              <a:rPr lang="en-US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 ③</a:t>
            </a:r>
            <a:endParaRPr lang="en-US" altLang="zh-CN" sz="2400" b="1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701" name="Text Box 7"/>
          <p:cNvSpPr txBox="1">
            <a:spLocks noChangeArrowheads="1"/>
          </p:cNvSpPr>
          <p:nvPr/>
        </p:nvSpPr>
        <p:spPr bwMode="auto">
          <a:xfrm>
            <a:off x="544513" y="5281613"/>
            <a:ext cx="78581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解析：由平移的概念可知，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②③④⑤⑥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中能由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通过平移得到的只有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③.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2886075"/>
            <a:ext cx="61055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/>
      <p:bldP spid="14377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8"/>
          <p:cNvSpPr txBox="1">
            <a:spLocks noChangeArrowheads="1"/>
          </p:cNvSpPr>
          <p:nvPr/>
        </p:nvSpPr>
        <p:spPr bwMode="auto">
          <a:xfrm>
            <a:off x="1206500" y="928688"/>
            <a:ext cx="6781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的方格纸中，将图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中的图形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平移，平移后的位置如图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所示，那么正确的平移方法是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133725"/>
            <a:ext cx="51943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4" name="文本框 1"/>
          <p:cNvSpPr txBox="1">
            <a:spLocks noChangeArrowheads="1"/>
          </p:cNvSpPr>
          <p:nvPr/>
        </p:nvSpPr>
        <p:spPr bwMode="auto">
          <a:xfrm>
            <a:off x="1574800" y="2127250"/>
            <a:ext cx="445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先向下平移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格，再向左平移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71" name="矩形 11"/>
          <p:cNvSpPr>
            <a:spLocks noChangeArrowheads="1"/>
          </p:cNvSpPr>
          <p:nvPr/>
        </p:nvSpPr>
        <p:spPr bwMode="auto">
          <a:xfrm>
            <a:off x="539750" y="2133600"/>
            <a:ext cx="79200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理解平移的相关概念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（重点）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掌握平移的性质，能熟练运用平移的性质，画出平移后的图形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难点）</a:t>
            </a:r>
          </a:p>
        </p:txBody>
      </p:sp>
      <p:sp>
        <p:nvSpPr>
          <p:cNvPr id="6147" name="MH_SubTitle_4"/>
          <p:cNvSpPr txBox="1">
            <a:spLocks noChangeArrowheads="1"/>
          </p:cNvSpPr>
          <p:nvPr/>
        </p:nvSpPr>
        <p:spPr bwMode="auto">
          <a:xfrm>
            <a:off x="3606800" y="1246188"/>
            <a:ext cx="193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r>
              <a:rPr lang="zh-CN" altLang="en-US" sz="3200" b="1" dirty="0">
                <a:solidFill>
                  <a:srgbClr val="228B8B"/>
                </a:solidFill>
                <a:ea typeface="方正姚体" panose="02010601030101010101" pitchFamily="2" charset="-122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8433"/>
          <p:cNvSpPr txBox="1">
            <a:spLocks noChangeArrowheads="1"/>
          </p:cNvSpPr>
          <p:nvPr/>
        </p:nvSpPr>
        <p:spPr bwMode="auto">
          <a:xfrm>
            <a:off x="303213" y="819150"/>
            <a:ext cx="85328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3.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图中的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个小三角形都是等边三角形，边长为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1.3cm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．你能通过平移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∆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得到其他三角形吗？若能，请画出平移的方向，并说出平移的距离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6627" name="文本框 18434"/>
          <p:cNvSpPr txBox="1">
            <a:spLocks noChangeArrowheads="1"/>
          </p:cNvSpPr>
          <p:nvPr/>
        </p:nvSpPr>
        <p:spPr bwMode="auto">
          <a:xfrm>
            <a:off x="6877050" y="55975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28" name="矩形 18435"/>
          <p:cNvSpPr>
            <a:spLocks noChangeArrowheads="1"/>
          </p:cNvSpPr>
          <p:nvPr/>
        </p:nvSpPr>
        <p:spPr bwMode="auto">
          <a:xfrm>
            <a:off x="4211638" y="4157663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6629" name="矩形 18436"/>
          <p:cNvSpPr>
            <a:spLocks noChangeArrowheads="1"/>
          </p:cNvSpPr>
          <p:nvPr/>
        </p:nvSpPr>
        <p:spPr bwMode="auto">
          <a:xfrm>
            <a:off x="3348038" y="574198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30" name="矩形 18437"/>
          <p:cNvSpPr>
            <a:spLocks noChangeArrowheads="1"/>
          </p:cNvSpPr>
          <p:nvPr/>
        </p:nvSpPr>
        <p:spPr bwMode="auto">
          <a:xfrm>
            <a:off x="5435600" y="286067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6631" name="矩形 18438"/>
          <p:cNvSpPr>
            <a:spLocks noChangeArrowheads="1"/>
          </p:cNvSpPr>
          <p:nvPr/>
        </p:nvSpPr>
        <p:spPr bwMode="auto">
          <a:xfrm>
            <a:off x="6156325" y="42291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6632" name="矩形 18439"/>
          <p:cNvSpPr>
            <a:spLocks noChangeArrowheads="1"/>
          </p:cNvSpPr>
          <p:nvPr/>
        </p:nvSpPr>
        <p:spPr bwMode="auto">
          <a:xfrm>
            <a:off x="5003800" y="581342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18441" name="组合 18440"/>
          <p:cNvGrpSpPr/>
          <p:nvPr/>
        </p:nvGrpSpPr>
        <p:grpSpPr bwMode="auto">
          <a:xfrm>
            <a:off x="3779838" y="4508500"/>
            <a:ext cx="1512887" cy="1377950"/>
            <a:chOff x="1066" y="2659"/>
            <a:chExt cx="953" cy="868"/>
          </a:xfrm>
        </p:grpSpPr>
        <p:sp>
          <p:nvSpPr>
            <p:cNvPr id="26634" name="直接连接符 18441"/>
            <p:cNvSpPr>
              <a:spLocks noChangeShapeType="1"/>
            </p:cNvSpPr>
            <p:nvPr/>
          </p:nvSpPr>
          <p:spPr bwMode="auto">
            <a:xfrm flipH="1">
              <a:off x="1066" y="2659"/>
              <a:ext cx="499" cy="8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直接连接符 18442"/>
            <p:cNvSpPr>
              <a:spLocks noChangeShapeType="1"/>
            </p:cNvSpPr>
            <p:nvPr/>
          </p:nvSpPr>
          <p:spPr bwMode="auto">
            <a:xfrm>
              <a:off x="1565" y="2665"/>
              <a:ext cx="453" cy="8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直接连接符 18443"/>
            <p:cNvSpPr>
              <a:spLocks noChangeShapeType="1"/>
            </p:cNvSpPr>
            <p:nvPr/>
          </p:nvSpPr>
          <p:spPr bwMode="auto">
            <a:xfrm flipH="1">
              <a:off x="1066" y="3521"/>
              <a:ext cx="95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7" name="组合 18444"/>
          <p:cNvGrpSpPr/>
          <p:nvPr/>
        </p:nvGrpSpPr>
        <p:grpSpPr bwMode="auto">
          <a:xfrm>
            <a:off x="3779838" y="3141663"/>
            <a:ext cx="3025775" cy="2744787"/>
            <a:chOff x="2381" y="1979"/>
            <a:chExt cx="1906" cy="1729"/>
          </a:xfrm>
        </p:grpSpPr>
        <p:grpSp>
          <p:nvGrpSpPr>
            <p:cNvPr id="26638" name="组合 18445"/>
            <p:cNvGrpSpPr/>
            <p:nvPr/>
          </p:nvGrpSpPr>
          <p:grpSpPr bwMode="auto">
            <a:xfrm>
              <a:off x="2381" y="2840"/>
              <a:ext cx="953" cy="868"/>
              <a:chOff x="1066" y="2659"/>
              <a:chExt cx="953" cy="868"/>
            </a:xfrm>
          </p:grpSpPr>
          <p:sp>
            <p:nvSpPr>
              <p:cNvPr id="26639" name="直接连接符 18446"/>
              <p:cNvSpPr>
                <a:spLocks noChangeShapeType="1"/>
              </p:cNvSpPr>
              <p:nvPr/>
            </p:nvSpPr>
            <p:spPr bwMode="auto">
              <a:xfrm flipH="1">
                <a:off x="1066" y="2659"/>
                <a:ext cx="499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0" name="直接连接符 18447"/>
              <p:cNvSpPr>
                <a:spLocks noChangeShapeType="1"/>
              </p:cNvSpPr>
              <p:nvPr/>
            </p:nvSpPr>
            <p:spPr bwMode="auto">
              <a:xfrm>
                <a:off x="1565" y="2665"/>
                <a:ext cx="453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1" name="直接连接符 18448"/>
              <p:cNvSpPr>
                <a:spLocks noChangeShapeType="1"/>
              </p:cNvSpPr>
              <p:nvPr/>
            </p:nvSpPr>
            <p:spPr bwMode="auto">
              <a:xfrm flipH="1">
                <a:off x="1066" y="3521"/>
                <a:ext cx="953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42" name="组合 18449"/>
            <p:cNvGrpSpPr/>
            <p:nvPr/>
          </p:nvGrpSpPr>
          <p:grpSpPr bwMode="auto">
            <a:xfrm>
              <a:off x="2880" y="1979"/>
              <a:ext cx="953" cy="868"/>
              <a:chOff x="1066" y="2659"/>
              <a:chExt cx="953" cy="868"/>
            </a:xfrm>
          </p:grpSpPr>
          <p:sp>
            <p:nvSpPr>
              <p:cNvPr id="26643" name="直接连接符 18450"/>
              <p:cNvSpPr>
                <a:spLocks noChangeShapeType="1"/>
              </p:cNvSpPr>
              <p:nvPr/>
            </p:nvSpPr>
            <p:spPr bwMode="auto">
              <a:xfrm flipH="1">
                <a:off x="1066" y="2659"/>
                <a:ext cx="499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4" name="直接连接符 18451"/>
              <p:cNvSpPr>
                <a:spLocks noChangeShapeType="1"/>
              </p:cNvSpPr>
              <p:nvPr/>
            </p:nvSpPr>
            <p:spPr bwMode="auto">
              <a:xfrm>
                <a:off x="1565" y="2665"/>
                <a:ext cx="453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直接连接符 18452"/>
              <p:cNvSpPr>
                <a:spLocks noChangeShapeType="1"/>
              </p:cNvSpPr>
              <p:nvPr/>
            </p:nvSpPr>
            <p:spPr bwMode="auto">
              <a:xfrm flipH="1">
                <a:off x="1066" y="3521"/>
                <a:ext cx="953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46" name="组合 18453"/>
            <p:cNvGrpSpPr/>
            <p:nvPr/>
          </p:nvGrpSpPr>
          <p:grpSpPr bwMode="auto">
            <a:xfrm>
              <a:off x="3334" y="2840"/>
              <a:ext cx="953" cy="868"/>
              <a:chOff x="1066" y="2659"/>
              <a:chExt cx="953" cy="868"/>
            </a:xfrm>
          </p:grpSpPr>
          <p:sp>
            <p:nvSpPr>
              <p:cNvPr id="26647" name="直接连接符 18454"/>
              <p:cNvSpPr>
                <a:spLocks noChangeShapeType="1"/>
              </p:cNvSpPr>
              <p:nvPr/>
            </p:nvSpPr>
            <p:spPr bwMode="auto">
              <a:xfrm flipH="1">
                <a:off x="1066" y="2659"/>
                <a:ext cx="499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8" name="直接连接符 18455"/>
              <p:cNvSpPr>
                <a:spLocks noChangeShapeType="1"/>
              </p:cNvSpPr>
              <p:nvPr/>
            </p:nvSpPr>
            <p:spPr bwMode="auto">
              <a:xfrm>
                <a:off x="1565" y="2665"/>
                <a:ext cx="453" cy="86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9" name="直接连接符 18456"/>
              <p:cNvSpPr>
                <a:spLocks noChangeShapeType="1"/>
              </p:cNvSpPr>
              <p:nvPr/>
            </p:nvSpPr>
            <p:spPr bwMode="auto">
              <a:xfrm flipH="1">
                <a:off x="1066" y="3521"/>
                <a:ext cx="953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40794" name="右箭头 18457"/>
          <p:cNvSpPr>
            <a:spLocks noChangeArrowheads="1"/>
          </p:cNvSpPr>
          <p:nvPr/>
        </p:nvSpPr>
        <p:spPr bwMode="auto">
          <a:xfrm>
            <a:off x="4643438" y="6092825"/>
            <a:ext cx="1512887" cy="215900"/>
          </a:xfrm>
          <a:prstGeom prst="rightArrow">
            <a:avLst>
              <a:gd name="adj1" fmla="val 50000"/>
              <a:gd name="adj2" fmla="val 1750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40795" name="右箭头 18458"/>
          <p:cNvSpPr>
            <a:spLocks noChangeArrowheads="1"/>
          </p:cNvSpPr>
          <p:nvPr/>
        </p:nvSpPr>
        <p:spPr bwMode="auto">
          <a:xfrm rot="-3674850">
            <a:off x="3778250" y="3933826"/>
            <a:ext cx="1584325" cy="285750"/>
          </a:xfrm>
          <a:prstGeom prst="rightArrow">
            <a:avLst>
              <a:gd name="adj1" fmla="val 50000"/>
              <a:gd name="adj2" fmla="val 1384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zh-CN" altLang="zh-CN"/>
          </a:p>
        </p:txBody>
      </p:sp>
      <p:sp>
        <p:nvSpPr>
          <p:cNvPr id="1440796" name="文本框 1"/>
          <p:cNvSpPr txBox="1">
            <a:spLocks noChangeArrowheads="1"/>
          </p:cNvSpPr>
          <p:nvPr/>
        </p:nvSpPr>
        <p:spPr bwMode="auto">
          <a:xfrm>
            <a:off x="1025525" y="3700463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平移的距离为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12868E-6 L 0.16528 5.128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8562E-6 L 0.08663 -0.199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4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7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32769"/>
          <p:cNvSpPr txBox="1">
            <a:spLocks noChangeArrowheads="1"/>
          </p:cNvSpPr>
          <p:nvPr/>
        </p:nvSpPr>
        <p:spPr bwMode="auto">
          <a:xfrm>
            <a:off x="323850" y="769938"/>
            <a:ext cx="8496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如图：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ΔA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是由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ΔABC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沿射线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的方向移动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得到的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 BC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在一条直线上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若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BC=3cm,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求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的长度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8675" name="图片 32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1958975"/>
            <a:ext cx="63992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20" name="文本框 1"/>
          <p:cNvSpPr txBox="1">
            <a:spLocks noChangeArrowheads="1"/>
          </p:cNvSpPr>
          <p:nvPr/>
        </p:nvSpPr>
        <p:spPr bwMode="auto">
          <a:xfrm>
            <a:off x="514350" y="5054600"/>
            <a:ext cx="793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解：由题意得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BB'=5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又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∵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BC=3cm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∴B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C=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BB'-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BC=2cm.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80"/>
          <p:cNvSpPr>
            <a:spLocks noChangeArrowheads="1"/>
          </p:cNvSpPr>
          <p:nvPr/>
        </p:nvSpPr>
        <p:spPr bwMode="auto">
          <a:xfrm>
            <a:off x="2768600" y="11763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1443843" name="文本框 1"/>
          <p:cNvSpPr txBox="1">
            <a:spLocks noChangeArrowheads="1"/>
          </p:cNvSpPr>
          <p:nvPr/>
        </p:nvSpPr>
        <p:spPr bwMode="auto">
          <a:xfrm>
            <a:off x="1238250" y="3200400"/>
            <a:ext cx="546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平移</a:t>
            </a:r>
          </a:p>
        </p:txBody>
      </p:sp>
      <p:sp>
        <p:nvSpPr>
          <p:cNvPr id="1443844" name="左大括号 2"/>
          <p:cNvSpPr/>
          <p:nvPr/>
        </p:nvSpPr>
        <p:spPr bwMode="auto">
          <a:xfrm>
            <a:off x="1695450" y="2532063"/>
            <a:ext cx="469900" cy="2160587"/>
          </a:xfrm>
          <a:prstGeom prst="leftBrace">
            <a:avLst>
              <a:gd name="adj1" fmla="val 8217"/>
              <a:gd name="adj2" fmla="val 50000"/>
            </a:avLst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43845" name="文本框 3"/>
          <p:cNvSpPr txBox="1">
            <a:spLocks noChangeArrowheads="1"/>
          </p:cNvSpPr>
          <p:nvPr/>
        </p:nvSpPr>
        <p:spPr bwMode="auto">
          <a:xfrm>
            <a:off x="2165350" y="2333625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概念</a:t>
            </a:r>
          </a:p>
        </p:txBody>
      </p:sp>
      <p:sp>
        <p:nvSpPr>
          <p:cNvPr id="1443846" name="文本框 4"/>
          <p:cNvSpPr txBox="1">
            <a:spLocks noChangeArrowheads="1"/>
          </p:cNvSpPr>
          <p:nvPr/>
        </p:nvSpPr>
        <p:spPr bwMode="auto">
          <a:xfrm>
            <a:off x="2114550" y="44323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性质</a:t>
            </a:r>
          </a:p>
        </p:txBody>
      </p:sp>
      <p:sp>
        <p:nvSpPr>
          <p:cNvPr id="1443847" name="文本框 5"/>
          <p:cNvSpPr txBox="1">
            <a:spLocks noChangeArrowheads="1"/>
          </p:cNvSpPr>
          <p:nvPr/>
        </p:nvSpPr>
        <p:spPr bwMode="auto">
          <a:xfrm>
            <a:off x="2984500" y="2333625"/>
            <a:ext cx="498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图形的平移不改变它的形状和大小</a:t>
            </a:r>
          </a:p>
        </p:txBody>
      </p:sp>
      <p:sp>
        <p:nvSpPr>
          <p:cNvPr id="1443848" name="文本框 6"/>
          <p:cNvSpPr txBox="1">
            <a:spLocks noChangeArrowheads="1"/>
          </p:cNvSpPr>
          <p:nvPr/>
        </p:nvSpPr>
        <p:spPr bwMode="auto">
          <a:xfrm>
            <a:off x="3203575" y="4284663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对应角相等</a:t>
            </a:r>
          </a:p>
        </p:txBody>
      </p:sp>
      <p:sp>
        <p:nvSpPr>
          <p:cNvPr id="1443849" name="文本框 7"/>
          <p:cNvSpPr txBox="1">
            <a:spLocks noChangeArrowheads="1"/>
          </p:cNvSpPr>
          <p:nvPr/>
        </p:nvSpPr>
        <p:spPr bwMode="auto">
          <a:xfrm>
            <a:off x="3178175" y="3622675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对应线段相等</a:t>
            </a:r>
          </a:p>
        </p:txBody>
      </p:sp>
      <p:sp>
        <p:nvSpPr>
          <p:cNvPr id="1443850" name="文本框 8"/>
          <p:cNvSpPr txBox="1">
            <a:spLocks noChangeArrowheads="1"/>
          </p:cNvSpPr>
          <p:nvPr/>
        </p:nvSpPr>
        <p:spPr bwMode="auto">
          <a:xfrm>
            <a:off x="3178175" y="4889500"/>
            <a:ext cx="4921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各对应点所连接的线段平行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或在同一条直线上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且相等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1443851" name="左大括号 9"/>
          <p:cNvSpPr/>
          <p:nvPr/>
        </p:nvSpPr>
        <p:spPr bwMode="auto">
          <a:xfrm>
            <a:off x="2847975" y="3902075"/>
            <a:ext cx="288925" cy="1584325"/>
          </a:xfrm>
          <a:prstGeom prst="leftBrace">
            <a:avLst>
              <a:gd name="adj1" fmla="val 8200"/>
              <a:gd name="adj2" fmla="val 50000"/>
            </a:avLst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43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43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43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43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43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43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43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43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43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43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43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43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3" grpId="0"/>
      <p:bldP spid="1443844" grpId="0" bldLvl="0" animBg="1"/>
      <p:bldP spid="1443845" grpId="0"/>
      <p:bldP spid="1443846" grpId="0"/>
      <p:bldP spid="1443847" grpId="0" bldLvl="0"/>
      <p:bldP spid="1443848" grpId="0" bldLvl="0"/>
      <p:bldP spid="1443849" grpId="0" bldLvl="0"/>
      <p:bldP spid="1443850" grpId="0" bldLvl="0"/>
      <p:bldP spid="144385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2752725" y="2035175"/>
            <a:ext cx="311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/>
              <a:t>谢       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31"/>
          <p:cNvSpPr>
            <a:spLocks noChangeArrowheads="1"/>
          </p:cNvSpPr>
          <p:nvPr/>
        </p:nvSpPr>
        <p:spPr bwMode="auto">
          <a:xfrm>
            <a:off x="592138" y="842963"/>
            <a:ext cx="1657350" cy="51117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问题引入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78" y="2667020"/>
            <a:ext cx="50323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0293" name="TextBox 20"/>
          <p:cNvSpPr txBox="1">
            <a:spLocks noChangeArrowheads="1"/>
          </p:cNvSpPr>
          <p:nvPr/>
        </p:nvSpPr>
        <p:spPr bwMode="auto">
          <a:xfrm>
            <a:off x="592138" y="1354138"/>
            <a:ext cx="82089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仔细观察下面一些美丽的图案，它们有什么共同的特点？能否根据其中的一部分绘制出整个图案？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02" y="1600248"/>
            <a:ext cx="7507287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圆角矩形 31"/>
          <p:cNvSpPr>
            <a:spLocks noChangeArrowheads="1"/>
          </p:cNvSpPr>
          <p:nvPr/>
        </p:nvSpPr>
        <p:spPr bwMode="auto">
          <a:xfrm>
            <a:off x="515938" y="842963"/>
            <a:ext cx="1657350" cy="51117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情境引入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 descr="CPH%5N2[2}9GONPXZBH65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271963"/>
            <a:ext cx="40814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6147"/>
          <p:cNvGrpSpPr/>
          <p:nvPr/>
        </p:nvGrpSpPr>
        <p:grpSpPr bwMode="auto">
          <a:xfrm>
            <a:off x="401638" y="550863"/>
            <a:ext cx="3228975" cy="822325"/>
            <a:chOff x="0" y="0"/>
            <a:chExt cx="5085" cy="1294"/>
          </a:xfrm>
        </p:grpSpPr>
        <p:sp>
          <p:nvSpPr>
            <p:cNvPr id="9220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zh-CN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23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420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平移的相关概念</a:t>
              </a:r>
            </a:p>
          </p:txBody>
        </p:sp>
        <p:sp>
          <p:nvSpPr>
            <p:cNvPr id="9224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1422346" name="TextBox 3"/>
          <p:cNvSpPr txBox="1">
            <a:spLocks noChangeArrowheads="1"/>
          </p:cNvSpPr>
          <p:nvPr/>
        </p:nvSpPr>
        <p:spPr bwMode="auto">
          <a:xfrm>
            <a:off x="323850" y="2263775"/>
            <a:ext cx="8307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观察上述图片中物体的运动情况，思考下面的问题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9226" name="圆角矩形 31"/>
          <p:cNvSpPr>
            <a:spLocks noChangeArrowheads="1"/>
          </p:cNvSpPr>
          <p:nvPr/>
        </p:nvSpPr>
        <p:spPr bwMode="auto">
          <a:xfrm>
            <a:off x="476250" y="1728788"/>
            <a:ext cx="2125663" cy="469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</a:p>
        </p:txBody>
      </p:sp>
      <p:sp>
        <p:nvSpPr>
          <p:cNvPr id="1422348" name="TextBox 3"/>
          <p:cNvSpPr txBox="1">
            <a:spLocks noChangeArrowheads="1"/>
          </p:cNvSpPr>
          <p:nvPr/>
        </p:nvSpPr>
        <p:spPr bwMode="auto">
          <a:xfrm>
            <a:off x="323850" y="2903538"/>
            <a:ext cx="83073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b="1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图中正在运动的物体，由一个位置移动到另一个位置后，它们的形状、大小是否发生了变化？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4" name="图片 3" descr="CPH%5N2[2}9GONPXZBH65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4260850"/>
            <a:ext cx="4094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2350" name="文本框 1"/>
          <p:cNvSpPr txBox="1">
            <a:spLocks noChangeArrowheads="1"/>
          </p:cNvSpPr>
          <p:nvPr/>
        </p:nvSpPr>
        <p:spPr bwMode="auto">
          <a:xfrm>
            <a:off x="506413" y="5654675"/>
            <a:ext cx="452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它们的形状、大小没有发生变化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2569 0.004352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6" grpId="0"/>
      <p:bldP spid="1422348" grpId="0"/>
      <p:bldP spid="1422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4" descr="CPH%5N2[2}9GONPXZBH65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3" y="3408363"/>
            <a:ext cx="4081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63" name="TextBox 3"/>
          <p:cNvSpPr txBox="1">
            <a:spLocks noChangeArrowheads="1"/>
          </p:cNvSpPr>
          <p:nvPr/>
        </p:nvSpPr>
        <p:spPr bwMode="auto">
          <a:xfrm>
            <a:off x="509588" y="896938"/>
            <a:ext cx="830738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b="1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在上述物体的移动过程中，同一个物体的不同部位（如沿一段直轨行驶的列车的车头和车位）移动的方向是否相同？移动的距离是否相等？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4" name="图片 3" descr="CPH%5N2[2}9GONPXZBH65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00425"/>
            <a:ext cx="4094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4743450" y="3044825"/>
            <a:ext cx="0" cy="18716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277813" y="2971800"/>
            <a:ext cx="14287" cy="2016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8818563" y="2900363"/>
            <a:ext cx="28575" cy="2087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383088" y="3044825"/>
            <a:ext cx="22225" cy="193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3369" name="左箭头 8"/>
          <p:cNvSpPr>
            <a:spLocks noChangeArrowheads="1"/>
          </p:cNvSpPr>
          <p:nvPr/>
        </p:nvSpPr>
        <p:spPr bwMode="auto">
          <a:xfrm>
            <a:off x="866775" y="3070225"/>
            <a:ext cx="3168650" cy="215900"/>
          </a:xfrm>
          <a:prstGeom prst="leftArrow">
            <a:avLst>
              <a:gd name="adj1" fmla="val 50000"/>
              <a:gd name="adj2" fmla="val 497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3370" name="文本框 9"/>
          <p:cNvSpPr txBox="1">
            <a:spLocks noChangeArrowheads="1"/>
          </p:cNvSpPr>
          <p:nvPr/>
        </p:nvSpPr>
        <p:spPr bwMode="auto">
          <a:xfrm>
            <a:off x="1441450" y="26670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由右往左移动</a:t>
            </a: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V="1">
            <a:off x="290513" y="4700588"/>
            <a:ext cx="4446587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V="1">
            <a:off x="4405313" y="4537075"/>
            <a:ext cx="4446587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3373" name="文本框 12"/>
          <p:cNvSpPr txBox="1">
            <a:spLocks noChangeArrowheads="1"/>
          </p:cNvSpPr>
          <p:nvPr/>
        </p:nvSpPr>
        <p:spPr bwMode="auto">
          <a:xfrm>
            <a:off x="1441450" y="5189538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移动的方向相同，移动的距离相等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2569 0.004352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2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2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28 0.021944 " pathEditMode="relative" rAng="0" ptsTypes="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20926 L -0.450417 0.021945 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3" grpId="0"/>
      <p:bldP spid="1423369" grpId="0"/>
      <p:bldP spid="1423370" grpId="0"/>
      <p:bldP spid="1423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394" y="1704975"/>
            <a:ext cx="61658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4387" name="TextBox 3"/>
          <p:cNvSpPr txBox="1">
            <a:spLocks noChangeArrowheads="1"/>
          </p:cNvSpPr>
          <p:nvPr/>
        </p:nvSpPr>
        <p:spPr bwMode="auto">
          <a:xfrm>
            <a:off x="349250" y="715963"/>
            <a:ext cx="8307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b="1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请你在说出一个类似于上面物体移动的实例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268" name="文本框 8194"/>
          <p:cNvSpPr txBox="1">
            <a:spLocks noChangeArrowheads="1"/>
          </p:cNvSpPr>
          <p:nvPr/>
        </p:nvSpPr>
        <p:spPr bwMode="auto">
          <a:xfrm>
            <a:off x="1531938" y="4165600"/>
            <a:ext cx="1651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8800">
              <a:ea typeface="华文新魏" panose="02010800040101010101" pitchFamily="2" charset="-122"/>
            </a:endParaRPr>
          </a:p>
        </p:txBody>
      </p:sp>
      <p:sp>
        <p:nvSpPr>
          <p:cNvPr id="11269" name="文本框 8195"/>
          <p:cNvSpPr txBox="1">
            <a:spLocks noChangeArrowheads="1"/>
          </p:cNvSpPr>
          <p:nvPr/>
        </p:nvSpPr>
        <p:spPr bwMode="auto">
          <a:xfrm>
            <a:off x="1655763" y="5249863"/>
            <a:ext cx="1651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8800">
              <a:ea typeface="华文新魏" panose="02010800040101010101" pitchFamily="2" charset="-122"/>
            </a:endParaRPr>
          </a:p>
        </p:txBody>
      </p:sp>
      <p:sp>
        <p:nvSpPr>
          <p:cNvPr id="11270" name="文本框 8196"/>
          <p:cNvSpPr txBox="1">
            <a:spLocks noChangeArrowheads="1"/>
          </p:cNvSpPr>
          <p:nvPr/>
        </p:nvSpPr>
        <p:spPr bwMode="auto">
          <a:xfrm>
            <a:off x="1655763" y="5106988"/>
            <a:ext cx="1651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8800">
              <a:ea typeface="华文新魏" panose="02010800040101010101" pitchFamily="2" charset="-122"/>
            </a:endParaRPr>
          </a:p>
        </p:txBody>
      </p:sp>
      <p:pic>
        <p:nvPicPr>
          <p:cNvPr id="3" name="图片 2" descr="12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338" y="1704975"/>
            <a:ext cx="63992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2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9638" y="1947863"/>
            <a:ext cx="47847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9{U6`X_ET9E(Z2IH8R)EVZ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000">
            <a:off x="692150" y="2997200"/>
            <a:ext cx="3663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1" name="TextBox 3"/>
          <p:cNvSpPr txBox="1">
            <a:spLocks noChangeArrowheads="1"/>
          </p:cNvSpPr>
          <p:nvPr/>
        </p:nvSpPr>
        <p:spPr bwMode="auto">
          <a:xfrm>
            <a:off x="569913" y="544513"/>
            <a:ext cx="7996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如果把在一个笔直的河道上平稳漂流的竹筏看做四边形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ABCD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，那么竹筏在水面上由一个位置漂流到另一个位置，就如图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所示的四边形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ABCD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平行移动到四边形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'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的位置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3" name="图片 2" descr="9{U6`X_ET9E(Z2IH8R)EVZ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000">
            <a:off x="700088" y="3008313"/>
            <a:ext cx="36623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3" name="矩形 3"/>
          <p:cNvSpPr>
            <a:spLocks noChangeArrowheads="1"/>
          </p:cNvSpPr>
          <p:nvPr/>
        </p:nvSpPr>
        <p:spPr bwMode="auto">
          <a:xfrm>
            <a:off x="1436688" y="5011738"/>
            <a:ext cx="1830387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5414" name="文本框 4"/>
          <p:cNvSpPr txBox="1">
            <a:spLocks noChangeArrowheads="1"/>
          </p:cNvSpPr>
          <p:nvPr/>
        </p:nvSpPr>
        <p:spPr bwMode="auto">
          <a:xfrm>
            <a:off x="1069975" y="5680075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1425415" name="文本框 5"/>
          <p:cNvSpPr txBox="1">
            <a:spLocks noChangeArrowheads="1"/>
          </p:cNvSpPr>
          <p:nvPr/>
        </p:nvSpPr>
        <p:spPr bwMode="auto">
          <a:xfrm>
            <a:off x="3267075" y="5743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1425416" name="文本框 6"/>
          <p:cNvSpPr txBox="1">
            <a:spLocks noChangeArrowheads="1"/>
          </p:cNvSpPr>
          <p:nvPr/>
        </p:nvSpPr>
        <p:spPr bwMode="auto">
          <a:xfrm>
            <a:off x="3216275" y="4656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1425417" name="文本框 7"/>
          <p:cNvSpPr txBox="1">
            <a:spLocks noChangeArrowheads="1"/>
          </p:cNvSpPr>
          <p:nvPr/>
        </p:nvSpPr>
        <p:spPr bwMode="auto">
          <a:xfrm>
            <a:off x="1079500" y="4683125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1425418" name="矩形 11"/>
          <p:cNvSpPr>
            <a:spLocks noChangeArrowheads="1"/>
          </p:cNvSpPr>
          <p:nvPr/>
        </p:nvSpPr>
        <p:spPr bwMode="auto">
          <a:xfrm>
            <a:off x="1431925" y="5011738"/>
            <a:ext cx="1831975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5419" name="文本框 12"/>
          <p:cNvSpPr txBox="1">
            <a:spLocks noChangeArrowheads="1"/>
          </p:cNvSpPr>
          <p:nvPr/>
        </p:nvSpPr>
        <p:spPr bwMode="auto">
          <a:xfrm>
            <a:off x="4779963" y="5807075"/>
            <a:ext cx="46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20" name="文本框 13"/>
          <p:cNvSpPr txBox="1">
            <a:spLocks noChangeArrowheads="1"/>
          </p:cNvSpPr>
          <p:nvPr/>
        </p:nvSpPr>
        <p:spPr bwMode="auto">
          <a:xfrm>
            <a:off x="6978650" y="58705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21" name="文本框 14"/>
          <p:cNvSpPr txBox="1">
            <a:spLocks noChangeArrowheads="1"/>
          </p:cNvSpPr>
          <p:nvPr/>
        </p:nvSpPr>
        <p:spPr bwMode="auto">
          <a:xfrm>
            <a:off x="6927850" y="4783138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22" name="文本框 15"/>
          <p:cNvSpPr txBox="1">
            <a:spLocks noChangeArrowheads="1"/>
          </p:cNvSpPr>
          <p:nvPr/>
        </p:nvSpPr>
        <p:spPr bwMode="auto">
          <a:xfrm>
            <a:off x="4789488" y="4810125"/>
            <a:ext cx="46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20069 -0.000185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2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000000 0.000000 L 0.408611 0.000278 " pathEditMode="relative" rAng="0" ptsTypes="">
                                      <p:cBhvr>
                                        <p:cTn id="51" dur="20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2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2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2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2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1" grpId="0"/>
      <p:bldP spid="1425413" grpId="0" bldLvl="0" animBg="1"/>
      <p:bldP spid="1425414" grpId="0" bldLvl="0" animBg="1"/>
      <p:bldP spid="1425415" grpId="0" bldLvl="0" animBg="1"/>
      <p:bldP spid="1425416" grpId="0" bldLvl="0" animBg="1"/>
      <p:bldP spid="1425417" grpId="0" bldLvl="0" animBg="1"/>
      <p:bldP spid="1425418" grpId="0" bldLvl="0" animBg="1"/>
      <p:bldP spid="1425418" grpId="1" bldLvl="0" animBg="1"/>
      <p:bldP spid="1425419" grpId="0"/>
      <p:bldP spid="1425420" grpId="0"/>
      <p:bldP spid="1425421" grpId="0"/>
      <p:bldP spid="1425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03225" y="1311275"/>
            <a:ext cx="8509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zh-CN" altLang="en-US" sz="2400" b="1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你认为四边形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ABCD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平行移动到四边形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后，形状和大小是否发生了变化？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222375" y="2978150"/>
            <a:ext cx="2584450" cy="1544638"/>
            <a:chOff x="1685" y="3491"/>
            <a:chExt cx="4070" cy="2432"/>
          </a:xfrm>
        </p:grpSpPr>
        <p:sp>
          <p:nvSpPr>
            <p:cNvPr id="13316" name="文本框 4"/>
            <p:cNvSpPr txBox="1">
              <a:spLocks noChangeArrowheads="1"/>
            </p:cNvSpPr>
            <p:nvPr/>
          </p:nvSpPr>
          <p:spPr bwMode="auto">
            <a:xfrm>
              <a:off x="1685" y="510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3317" name="文本框 5"/>
            <p:cNvSpPr txBox="1">
              <a:spLocks noChangeArrowheads="1"/>
            </p:cNvSpPr>
            <p:nvPr/>
          </p:nvSpPr>
          <p:spPr bwMode="auto">
            <a:xfrm>
              <a:off x="5145" y="5203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13318" name="文本框 6"/>
            <p:cNvSpPr txBox="1">
              <a:spLocks noChangeArrowheads="1"/>
            </p:cNvSpPr>
            <p:nvPr/>
          </p:nvSpPr>
          <p:spPr bwMode="auto">
            <a:xfrm>
              <a:off x="5065" y="3491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13319" name="文本框 7"/>
            <p:cNvSpPr txBox="1">
              <a:spLocks noChangeArrowheads="1"/>
            </p:cNvSpPr>
            <p:nvPr/>
          </p:nvSpPr>
          <p:spPr bwMode="auto">
            <a:xfrm>
              <a:off x="1700" y="353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805363" y="2990850"/>
            <a:ext cx="2776537" cy="1544638"/>
            <a:chOff x="7328" y="3691"/>
            <a:chExt cx="4372" cy="2432"/>
          </a:xfrm>
        </p:grpSpPr>
        <p:sp>
          <p:nvSpPr>
            <p:cNvPr id="13321" name="文本框 12"/>
            <p:cNvSpPr txBox="1">
              <a:spLocks noChangeArrowheads="1"/>
            </p:cNvSpPr>
            <p:nvPr/>
          </p:nvSpPr>
          <p:spPr bwMode="auto">
            <a:xfrm>
              <a:off x="7328" y="526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A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2" name="文本框 13"/>
            <p:cNvSpPr txBox="1">
              <a:spLocks noChangeArrowheads="1"/>
            </p:cNvSpPr>
            <p:nvPr/>
          </p:nvSpPr>
          <p:spPr bwMode="auto">
            <a:xfrm>
              <a:off x="10990" y="5403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3" name="文本框 14"/>
            <p:cNvSpPr txBox="1">
              <a:spLocks noChangeArrowheads="1"/>
            </p:cNvSpPr>
            <p:nvPr/>
          </p:nvSpPr>
          <p:spPr bwMode="auto">
            <a:xfrm>
              <a:off x="10910" y="3691"/>
              <a:ext cx="7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4" name="文本框 15"/>
            <p:cNvSpPr txBox="1">
              <a:spLocks noChangeArrowheads="1"/>
            </p:cNvSpPr>
            <p:nvPr/>
          </p:nvSpPr>
          <p:spPr bwMode="auto">
            <a:xfrm>
              <a:off x="7443" y="3693"/>
              <a:ext cx="7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26445" name="矩形 1"/>
          <p:cNvSpPr>
            <a:spLocks noChangeArrowheads="1"/>
          </p:cNvSpPr>
          <p:nvPr/>
        </p:nvSpPr>
        <p:spPr bwMode="auto">
          <a:xfrm>
            <a:off x="5248275" y="3333750"/>
            <a:ext cx="1831975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6446" name="矩形 11"/>
          <p:cNvSpPr>
            <a:spLocks noChangeArrowheads="1"/>
          </p:cNvSpPr>
          <p:nvPr/>
        </p:nvSpPr>
        <p:spPr bwMode="auto">
          <a:xfrm>
            <a:off x="1584325" y="3333750"/>
            <a:ext cx="1831975" cy="8636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6447" name="文本框 17"/>
          <p:cNvSpPr txBox="1">
            <a:spLocks noChangeArrowheads="1"/>
          </p:cNvSpPr>
          <p:nvPr/>
        </p:nvSpPr>
        <p:spPr bwMode="auto">
          <a:xfrm>
            <a:off x="693738" y="4799013"/>
            <a:ext cx="79295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四边形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ABCD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平行移动到四边形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'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后，形状和大小保持不变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6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26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0.000000 0.000000 L 0.400764 -0.001019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1426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2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2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2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45" grpId="0" bldLvl="0" animBg="1"/>
      <p:bldP spid="1426446" grpId="0" bldLvl="0" animBg="1"/>
      <p:bldP spid="1426446" grpId="1" bldLvl="0" animBg="1"/>
      <p:bldP spid="142644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全屏显示(4:3)</PresentationFormat>
  <Paragraphs>390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方正姚体</vt:lpstr>
      <vt:lpstr>黑体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2018-11-30T09:11:00Z</dcterms:created>
  <dcterms:modified xsi:type="dcterms:W3CDTF">2023-01-16T21:41:44Z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2756613329BA4E9881C707D454432508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