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67" r:id="rId3"/>
    <p:sldId id="269" r:id="rId4"/>
    <p:sldId id="278" r:id="rId5"/>
    <p:sldId id="280" r:id="rId6"/>
    <p:sldId id="279" r:id="rId7"/>
    <p:sldId id="281" r:id="rId8"/>
    <p:sldId id="274" r:id="rId9"/>
    <p:sldId id="282" r:id="rId10"/>
    <p:sldId id="277" r:id="rId1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1E6269-EEAD-47F3-AC8C-7EB26C9F3D87}" type="doc">
      <dgm:prSet loTypeId="urn:microsoft.com/office/officeart/2005/8/layout/lProcess3#1" loCatId="process" qsTypeId="urn:microsoft.com/office/officeart/2005/8/quickstyle/3d1#3" qsCatId="3D" csTypeId="urn:microsoft.com/office/officeart/2005/8/colors/colorful1#7" csCatId="colorful" phldr="1"/>
      <dgm:spPr/>
      <dgm:t>
        <a:bodyPr/>
        <a:lstStyle/>
        <a:p>
          <a:endParaRPr lang="zh-CN" altLang="en-US"/>
        </a:p>
      </dgm:t>
    </dgm:pt>
    <dgm:pt modelId="{D0336160-6AE7-4348-8314-1C0167F07DD3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三餐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B6473F5D-4373-43AC-BADD-A207B4875E4B}" type="parTrans" cxnId="{CB73683E-6A9B-4505-85E0-4251B5077C1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9002403-54CA-4806-9559-2465D5D73EFA}" type="sibTrans" cxnId="{CB73683E-6A9B-4505-85E0-4251B5077C1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E186B34-A76F-4995-8E17-A8AE7FAE5905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breakfast, lunch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EC4BD80-1F20-4A10-8328-62B9A7D6DBBB}" type="parTrans" cxnId="{540A1924-E5A3-486B-98D4-3A0AEAC3B39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8E346BA-6637-405F-99DD-49969620B0D3}" type="sibTrans" cxnId="{540A1924-E5A3-486B-98D4-3A0AEAC3B39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2C560FC-E5C7-4C58-9305-F4670184AC28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好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0389D31D-9878-44BF-8F8F-BBB1954A214A}" type="parTrans" cxnId="{A91C3BD4-380B-4B78-8A81-2F9B0C37C95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4212214-2B99-4BDB-85D9-8C7E70E3545C}" type="sibTrans" cxnId="{A91C3BD4-380B-4B78-8A81-2F9B0C37C95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5DB5014-9A26-4241-B1C1-EF5C495CB536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well, good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8A36B2D-E894-4A15-AC9D-246DED905B5C}" type="parTrans" cxnId="{34CB9A17-78AA-406E-9350-E3BE2B89E451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2A7EA17-983E-43A6-8373-D3F6391B3C68}" type="sibTrans" cxnId="{34CB9A17-78AA-406E-9350-E3BE2B89E451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0F9AB496-3F02-4959-9C91-53BF5FC92131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动词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C564957-A9A9-45DB-A763-1E90F7B56BE4}" type="parTrans" cxnId="{29EFF4D9-1DEA-43E4-A1B0-FB39D9B34366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AFBB5AD-A3C9-4A63-A3EF-81F79A223391}" type="sibTrans" cxnId="{29EFF4D9-1DEA-43E4-A1B0-FB39D9B34366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BB47A87-EE68-4DA3-988A-C30450406B2B}">
      <dgm:prSet phldrT="[文本]"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really, fat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6C4B55E5-C0B8-41AF-BFAD-433FB6F656CF}" type="parTrans" cxnId="{71E90A98-DE0C-445A-A7BC-5C46B87463A1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FD06B17-6BFC-4DEF-9A1A-050249134ADE}" type="sibTrans" cxnId="{71E90A98-DE0C-445A-A7BC-5C46B87463A1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83A1345-A1C8-4AF6-8613-F02DC86095BC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形容词、副词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56D12503-C999-4091-9CD3-AEDC96CA8D8B}" type="parTrans" cxnId="{7D98414B-B995-4B89-BAE1-6C6294287D6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4B64C89F-CB80-4A4A-9240-168B90BD3BCC}" type="sibTrans" cxnId="{7D98414B-B995-4B89-BAE1-6C6294287D6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0FAE2D36-DBD6-4BB3-A774-343F88C9543A}">
      <dgm:prSet phldrT="[文本]"/>
      <dgm:spPr/>
      <dgm:t>
        <a:bodyPr/>
        <a:lstStyle/>
        <a:p>
          <a:r>
            <a: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名词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8165A14-1E35-44E1-8665-15F77ABE0510}" type="parTrans" cxnId="{4B01AD3B-7B1C-467D-A453-020F198E5A8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DDF7C9F5-D40E-4C85-996E-3D5E14567A01}" type="sibTrans" cxnId="{4B01AD3B-7B1C-467D-A453-020F198E5A8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E1701A21-15E2-4B94-B4C7-1DC537F0E14F}">
      <dgm:prSet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be, eat, want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907ABFBB-9496-470F-9830-102567AAAD61}" type="parTrans" cxnId="{1AB51309-3E2C-4888-AEFE-CB8F236A2D1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A0F9F7EC-47E2-4E1D-B20A-F8DD1DC57FD6}" type="sibTrans" cxnId="{1AB51309-3E2C-4888-AEFE-CB8F236A2D1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1F22EA8D-D8A9-4967-BB3A-81294CA589C6}">
      <dgm:prSet/>
      <dgm:spPr/>
      <dgm:t>
        <a:bodyPr/>
        <a:lstStyle/>
        <a:p>
          <a:r>
            <a: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star, question, habit</a:t>
          </a:r>
          <a:endParaRPr lang="zh-CN" altLang="en-US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C3C2CD16-14B4-45A6-B18E-4D8091BBC8A9}" type="parTrans" cxnId="{A720CB2E-FF75-470C-A43A-5749A1ADED1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209B619-177B-40B9-9BDB-597B3FD79E86}" type="sibTrans" cxnId="{A720CB2E-FF75-470C-A43A-5749A1ADED1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3FD6FE57-1F8B-4331-9BB6-8C25F88785C7}" type="pres">
      <dgm:prSet presAssocID="{7C1E6269-EEAD-47F3-AC8C-7EB26C9F3D8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F1826CE9-0817-4F53-B343-9773FD2C48F1}" type="pres">
      <dgm:prSet presAssocID="{D0336160-6AE7-4348-8314-1C0167F07DD3}" presName="horFlow" presStyleCnt="0"/>
      <dgm:spPr/>
    </dgm:pt>
    <dgm:pt modelId="{A24E3838-C367-4B5F-8257-1DCADE63E77B}" type="pres">
      <dgm:prSet presAssocID="{D0336160-6AE7-4348-8314-1C0167F07DD3}" presName="bigChev" presStyleLbl="node1" presStyleIdx="0" presStyleCnt="5"/>
      <dgm:spPr/>
      <dgm:t>
        <a:bodyPr/>
        <a:lstStyle/>
        <a:p>
          <a:endParaRPr lang="zh-CN" altLang="en-US"/>
        </a:p>
      </dgm:t>
    </dgm:pt>
    <dgm:pt modelId="{C2955367-8CD5-48C5-99F1-C2E0CB7494CE}" type="pres">
      <dgm:prSet presAssocID="{7EC4BD80-1F20-4A10-8328-62B9A7D6DBBB}" presName="parTrans" presStyleCnt="0"/>
      <dgm:spPr/>
    </dgm:pt>
    <dgm:pt modelId="{182C5D6E-ECB9-436E-94EB-827CDF914B46}" type="pres">
      <dgm:prSet presAssocID="{FE186B34-A76F-4995-8E17-A8AE7FAE5905}" presName="node" presStyleLbl="alignAccFollowNode1" presStyleIdx="0" presStyleCnt="5" custScaleX="22877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2009023-2C5A-47AF-A7A6-0F77B77AF447}" type="pres">
      <dgm:prSet presAssocID="{D0336160-6AE7-4348-8314-1C0167F07DD3}" presName="vSp" presStyleCnt="0"/>
      <dgm:spPr/>
    </dgm:pt>
    <dgm:pt modelId="{0EED5890-8127-4968-A82C-BA6B00D8A1CD}" type="pres">
      <dgm:prSet presAssocID="{D2C560FC-E5C7-4C58-9305-F4670184AC28}" presName="horFlow" presStyleCnt="0"/>
      <dgm:spPr/>
    </dgm:pt>
    <dgm:pt modelId="{656116E5-FE21-4AC6-A3A1-C49D0B0C2F2E}" type="pres">
      <dgm:prSet presAssocID="{D2C560FC-E5C7-4C58-9305-F4670184AC28}" presName="bigChev" presStyleLbl="node1" presStyleIdx="1" presStyleCnt="5"/>
      <dgm:spPr/>
      <dgm:t>
        <a:bodyPr/>
        <a:lstStyle/>
        <a:p>
          <a:endParaRPr lang="zh-CN" altLang="en-US"/>
        </a:p>
      </dgm:t>
    </dgm:pt>
    <dgm:pt modelId="{BEE3D203-0E3B-47E2-8C4B-AF6B1532FC78}" type="pres">
      <dgm:prSet presAssocID="{18A36B2D-E894-4A15-AC9D-246DED905B5C}" presName="parTrans" presStyleCnt="0"/>
      <dgm:spPr/>
    </dgm:pt>
    <dgm:pt modelId="{924467CD-A560-4EC8-87B5-E9F48BA011A2}" type="pres">
      <dgm:prSet presAssocID="{F5DB5014-9A26-4241-B1C1-EF5C495CB536}" presName="node" presStyleLbl="alignAccFollowNode1" presStyleIdx="1" presStyleCnt="5" custScaleX="22785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406E70A-F185-481B-8D50-F1E379F68073}" type="pres">
      <dgm:prSet presAssocID="{D2C560FC-E5C7-4C58-9305-F4670184AC28}" presName="vSp" presStyleCnt="0"/>
      <dgm:spPr/>
    </dgm:pt>
    <dgm:pt modelId="{3EF7ECEE-C7F0-4491-BFA8-2F16A080DB47}" type="pres">
      <dgm:prSet presAssocID="{0F9AB496-3F02-4959-9C91-53BF5FC92131}" presName="horFlow" presStyleCnt="0"/>
      <dgm:spPr/>
    </dgm:pt>
    <dgm:pt modelId="{B6F85535-C401-4F1C-AE33-EDCBE0B2F7B2}" type="pres">
      <dgm:prSet presAssocID="{0F9AB496-3F02-4959-9C91-53BF5FC92131}" presName="bigChev" presStyleLbl="node1" presStyleIdx="2" presStyleCnt="5"/>
      <dgm:spPr/>
      <dgm:t>
        <a:bodyPr/>
        <a:lstStyle/>
        <a:p>
          <a:endParaRPr lang="zh-CN" altLang="en-US"/>
        </a:p>
      </dgm:t>
    </dgm:pt>
    <dgm:pt modelId="{5D1D61B6-2F01-4293-B507-B4E281D1CCD1}" type="pres">
      <dgm:prSet presAssocID="{907ABFBB-9496-470F-9830-102567AAAD61}" presName="parTrans" presStyleCnt="0"/>
      <dgm:spPr/>
    </dgm:pt>
    <dgm:pt modelId="{02271C21-532B-43C0-B458-FD6A99CBB8C6}" type="pres">
      <dgm:prSet presAssocID="{E1701A21-15E2-4B94-B4C7-1DC537F0E14F}" presName="node" presStyleLbl="alignAccFollowNode1" presStyleIdx="2" presStyleCnt="5" custScaleX="22877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A78BB6F-9E26-476C-9971-05D4E838E3F9}" type="pres">
      <dgm:prSet presAssocID="{0F9AB496-3F02-4959-9C91-53BF5FC92131}" presName="vSp" presStyleCnt="0"/>
      <dgm:spPr/>
    </dgm:pt>
    <dgm:pt modelId="{FD92FA54-06E0-4E4E-9EDA-BBB34EDAD3A9}" type="pres">
      <dgm:prSet presAssocID="{0FAE2D36-DBD6-4BB3-A774-343F88C9543A}" presName="horFlow" presStyleCnt="0"/>
      <dgm:spPr/>
    </dgm:pt>
    <dgm:pt modelId="{541D9982-12FF-415C-BCE2-80FF643C3137}" type="pres">
      <dgm:prSet presAssocID="{0FAE2D36-DBD6-4BB3-A774-343F88C9543A}" presName="bigChev" presStyleLbl="node1" presStyleIdx="3" presStyleCnt="5"/>
      <dgm:spPr/>
      <dgm:t>
        <a:bodyPr/>
        <a:lstStyle/>
        <a:p>
          <a:endParaRPr lang="zh-CN" altLang="en-US"/>
        </a:p>
      </dgm:t>
    </dgm:pt>
    <dgm:pt modelId="{3D23B4AB-689F-4FC9-93AF-D2298E88F083}" type="pres">
      <dgm:prSet presAssocID="{C3C2CD16-14B4-45A6-B18E-4D8091BBC8A9}" presName="parTrans" presStyleCnt="0"/>
      <dgm:spPr/>
    </dgm:pt>
    <dgm:pt modelId="{CE8DCB61-B0AC-44BB-820C-DF3D85A183D6}" type="pres">
      <dgm:prSet presAssocID="{1F22EA8D-D8A9-4967-BB3A-81294CA589C6}" presName="node" presStyleLbl="alignAccFollowNode1" presStyleIdx="3" presStyleCnt="5" custScaleX="23828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6DC9E3A-9FB2-4106-9E45-7F08D5F719DF}" type="pres">
      <dgm:prSet presAssocID="{0FAE2D36-DBD6-4BB3-A774-343F88C9543A}" presName="vSp" presStyleCnt="0"/>
      <dgm:spPr/>
    </dgm:pt>
    <dgm:pt modelId="{5C6B462A-FB4D-4B90-9075-95BECD3D4522}" type="pres">
      <dgm:prSet presAssocID="{183A1345-A1C8-4AF6-8613-F02DC86095BC}" presName="horFlow" presStyleCnt="0"/>
      <dgm:spPr/>
    </dgm:pt>
    <dgm:pt modelId="{83AB7178-2236-49DB-9111-44D03FE60D36}" type="pres">
      <dgm:prSet presAssocID="{183A1345-A1C8-4AF6-8613-F02DC86095BC}" presName="bigChev" presStyleLbl="node1" presStyleIdx="4" presStyleCnt="5"/>
      <dgm:spPr/>
      <dgm:t>
        <a:bodyPr/>
        <a:lstStyle/>
        <a:p>
          <a:endParaRPr lang="zh-CN" altLang="en-US"/>
        </a:p>
      </dgm:t>
    </dgm:pt>
    <dgm:pt modelId="{EA5DDFE7-0D17-41F3-A113-495AE966DA49}" type="pres">
      <dgm:prSet presAssocID="{6C4B55E5-C0B8-41AF-BFAD-433FB6F656CF}" presName="parTrans" presStyleCnt="0"/>
      <dgm:spPr/>
    </dgm:pt>
    <dgm:pt modelId="{1F8110AC-DE30-49F4-A5B2-E97D49A016C7}" type="pres">
      <dgm:prSet presAssocID="{9BB47A87-EE68-4DA3-988A-C30450406B2B}" presName="node" presStyleLbl="alignAccFollowNode1" presStyleIdx="4" presStyleCnt="5" custScaleX="23828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E51E30C-6D76-45E1-A5E4-185E9CC07100}" type="presOf" srcId="{F5DB5014-9A26-4241-B1C1-EF5C495CB536}" destId="{924467CD-A560-4EC8-87B5-E9F48BA011A2}" srcOrd="0" destOrd="0" presId="urn:microsoft.com/office/officeart/2005/8/layout/lProcess3#1"/>
    <dgm:cxn modelId="{EE1A1F4A-ACF8-4E8F-BA9D-48E60AFAE82B}" type="presOf" srcId="{E1701A21-15E2-4B94-B4C7-1DC537F0E14F}" destId="{02271C21-532B-43C0-B458-FD6A99CBB8C6}" srcOrd="0" destOrd="0" presId="urn:microsoft.com/office/officeart/2005/8/layout/lProcess3#1"/>
    <dgm:cxn modelId="{71E90A98-DE0C-445A-A7BC-5C46B87463A1}" srcId="{183A1345-A1C8-4AF6-8613-F02DC86095BC}" destId="{9BB47A87-EE68-4DA3-988A-C30450406B2B}" srcOrd="0" destOrd="0" parTransId="{6C4B55E5-C0B8-41AF-BFAD-433FB6F656CF}" sibTransId="{9FD06B17-6BFC-4DEF-9A1A-050249134ADE}"/>
    <dgm:cxn modelId="{C9BBB077-E2BE-40F2-8729-9F14EE8C9BB8}" type="presOf" srcId="{9BB47A87-EE68-4DA3-988A-C30450406B2B}" destId="{1F8110AC-DE30-49F4-A5B2-E97D49A016C7}" srcOrd="0" destOrd="0" presId="urn:microsoft.com/office/officeart/2005/8/layout/lProcess3#1"/>
    <dgm:cxn modelId="{A720CB2E-FF75-470C-A43A-5749A1ADED15}" srcId="{0FAE2D36-DBD6-4BB3-A774-343F88C9543A}" destId="{1F22EA8D-D8A9-4967-BB3A-81294CA589C6}" srcOrd="0" destOrd="0" parTransId="{C3C2CD16-14B4-45A6-B18E-4D8091BBC8A9}" sibTransId="{7209B619-177B-40B9-9BDB-597B3FD79E86}"/>
    <dgm:cxn modelId="{258D17E9-CDC6-49A6-B8B0-590769F226BA}" type="presOf" srcId="{183A1345-A1C8-4AF6-8613-F02DC86095BC}" destId="{83AB7178-2236-49DB-9111-44D03FE60D36}" srcOrd="0" destOrd="0" presId="urn:microsoft.com/office/officeart/2005/8/layout/lProcess3#1"/>
    <dgm:cxn modelId="{F996B9BA-9CED-423A-A101-2929174096B2}" type="presOf" srcId="{D2C560FC-E5C7-4C58-9305-F4670184AC28}" destId="{656116E5-FE21-4AC6-A3A1-C49D0B0C2F2E}" srcOrd="0" destOrd="0" presId="urn:microsoft.com/office/officeart/2005/8/layout/lProcess3#1"/>
    <dgm:cxn modelId="{29EFF4D9-1DEA-43E4-A1B0-FB39D9B34366}" srcId="{7C1E6269-EEAD-47F3-AC8C-7EB26C9F3D87}" destId="{0F9AB496-3F02-4959-9C91-53BF5FC92131}" srcOrd="2" destOrd="0" parTransId="{AC564957-A9A9-45DB-A763-1E90F7B56BE4}" sibTransId="{3AFBB5AD-A3C9-4A63-A3EF-81F79A223391}"/>
    <dgm:cxn modelId="{1AB51309-3E2C-4888-AEFE-CB8F236A2D1B}" srcId="{0F9AB496-3F02-4959-9C91-53BF5FC92131}" destId="{E1701A21-15E2-4B94-B4C7-1DC537F0E14F}" srcOrd="0" destOrd="0" parTransId="{907ABFBB-9496-470F-9830-102567AAAD61}" sibTransId="{A0F9F7EC-47E2-4E1D-B20A-F8DD1DC57FD6}"/>
    <dgm:cxn modelId="{CB73683E-6A9B-4505-85E0-4251B5077C1E}" srcId="{7C1E6269-EEAD-47F3-AC8C-7EB26C9F3D87}" destId="{D0336160-6AE7-4348-8314-1C0167F07DD3}" srcOrd="0" destOrd="0" parTransId="{B6473F5D-4373-43AC-BADD-A207B4875E4B}" sibTransId="{69002403-54CA-4806-9559-2465D5D73EFA}"/>
    <dgm:cxn modelId="{5FA37206-B67E-411E-A3E2-8D4B15ADA6A2}" type="presOf" srcId="{D0336160-6AE7-4348-8314-1C0167F07DD3}" destId="{A24E3838-C367-4B5F-8257-1DCADE63E77B}" srcOrd="0" destOrd="0" presId="urn:microsoft.com/office/officeart/2005/8/layout/lProcess3#1"/>
    <dgm:cxn modelId="{B03BFEFA-8F03-418E-95E0-F1181576EEB8}" type="presOf" srcId="{0FAE2D36-DBD6-4BB3-A774-343F88C9543A}" destId="{541D9982-12FF-415C-BCE2-80FF643C3137}" srcOrd="0" destOrd="0" presId="urn:microsoft.com/office/officeart/2005/8/layout/lProcess3#1"/>
    <dgm:cxn modelId="{34CB9A17-78AA-406E-9350-E3BE2B89E451}" srcId="{D2C560FC-E5C7-4C58-9305-F4670184AC28}" destId="{F5DB5014-9A26-4241-B1C1-EF5C495CB536}" srcOrd="0" destOrd="0" parTransId="{18A36B2D-E894-4A15-AC9D-246DED905B5C}" sibTransId="{42A7EA17-983E-43A6-8373-D3F6391B3C68}"/>
    <dgm:cxn modelId="{17191F04-809A-4D8F-B92B-EF526DB23A24}" type="presOf" srcId="{FE186B34-A76F-4995-8E17-A8AE7FAE5905}" destId="{182C5D6E-ECB9-436E-94EB-827CDF914B46}" srcOrd="0" destOrd="0" presId="urn:microsoft.com/office/officeart/2005/8/layout/lProcess3#1"/>
    <dgm:cxn modelId="{540A1924-E5A3-486B-98D4-3A0AEAC3B39E}" srcId="{D0336160-6AE7-4348-8314-1C0167F07DD3}" destId="{FE186B34-A76F-4995-8E17-A8AE7FAE5905}" srcOrd="0" destOrd="0" parTransId="{7EC4BD80-1F20-4A10-8328-62B9A7D6DBBB}" sibTransId="{68E346BA-6637-405F-99DD-49969620B0D3}"/>
    <dgm:cxn modelId="{27500333-E2B0-4090-86E5-FA5B0F90F478}" type="presOf" srcId="{1F22EA8D-D8A9-4967-BB3A-81294CA589C6}" destId="{CE8DCB61-B0AC-44BB-820C-DF3D85A183D6}" srcOrd="0" destOrd="0" presId="urn:microsoft.com/office/officeart/2005/8/layout/lProcess3#1"/>
    <dgm:cxn modelId="{58E2872E-C7AF-4B5F-ABAD-79FB2862FCEC}" type="presOf" srcId="{7C1E6269-EEAD-47F3-AC8C-7EB26C9F3D87}" destId="{3FD6FE57-1F8B-4331-9BB6-8C25F88785C7}" srcOrd="0" destOrd="0" presId="urn:microsoft.com/office/officeart/2005/8/layout/lProcess3#1"/>
    <dgm:cxn modelId="{4B01AD3B-7B1C-467D-A453-020F198E5A8B}" srcId="{7C1E6269-EEAD-47F3-AC8C-7EB26C9F3D87}" destId="{0FAE2D36-DBD6-4BB3-A774-343F88C9543A}" srcOrd="3" destOrd="0" parTransId="{98165A14-1E35-44E1-8665-15F77ABE0510}" sibTransId="{DDF7C9F5-D40E-4C85-996E-3D5E14567A01}"/>
    <dgm:cxn modelId="{B349D49F-CE0B-47CA-BBC9-B2974EE88717}" type="presOf" srcId="{0F9AB496-3F02-4959-9C91-53BF5FC92131}" destId="{B6F85535-C401-4F1C-AE33-EDCBE0B2F7B2}" srcOrd="0" destOrd="0" presId="urn:microsoft.com/office/officeart/2005/8/layout/lProcess3#1"/>
    <dgm:cxn modelId="{A91C3BD4-380B-4B78-8A81-2F9B0C37C95B}" srcId="{7C1E6269-EEAD-47F3-AC8C-7EB26C9F3D87}" destId="{D2C560FC-E5C7-4C58-9305-F4670184AC28}" srcOrd="1" destOrd="0" parTransId="{0389D31D-9878-44BF-8F8F-BBB1954A214A}" sibTransId="{54212214-2B99-4BDB-85D9-8C7E70E3545C}"/>
    <dgm:cxn modelId="{7D98414B-B995-4B89-BAE1-6C6294287D6E}" srcId="{7C1E6269-EEAD-47F3-AC8C-7EB26C9F3D87}" destId="{183A1345-A1C8-4AF6-8613-F02DC86095BC}" srcOrd="4" destOrd="0" parTransId="{56D12503-C999-4091-9CD3-AEDC96CA8D8B}" sibTransId="{4B64C89F-CB80-4A4A-9240-168B90BD3BCC}"/>
    <dgm:cxn modelId="{998CB537-698C-45CE-B602-27D9AD56FD73}" type="presParOf" srcId="{3FD6FE57-1F8B-4331-9BB6-8C25F88785C7}" destId="{F1826CE9-0817-4F53-B343-9773FD2C48F1}" srcOrd="0" destOrd="0" presId="urn:microsoft.com/office/officeart/2005/8/layout/lProcess3#1"/>
    <dgm:cxn modelId="{1A3C729F-F429-4868-9F2D-AC8C49542A07}" type="presParOf" srcId="{F1826CE9-0817-4F53-B343-9773FD2C48F1}" destId="{A24E3838-C367-4B5F-8257-1DCADE63E77B}" srcOrd="0" destOrd="0" presId="urn:microsoft.com/office/officeart/2005/8/layout/lProcess3#1"/>
    <dgm:cxn modelId="{5CA35CB2-A09A-4994-A107-CFE0CDA4BC7C}" type="presParOf" srcId="{F1826CE9-0817-4F53-B343-9773FD2C48F1}" destId="{C2955367-8CD5-48C5-99F1-C2E0CB7494CE}" srcOrd="1" destOrd="0" presId="urn:microsoft.com/office/officeart/2005/8/layout/lProcess3#1"/>
    <dgm:cxn modelId="{E4BFBE87-EB9C-46AA-8E04-031C93534964}" type="presParOf" srcId="{F1826CE9-0817-4F53-B343-9773FD2C48F1}" destId="{182C5D6E-ECB9-436E-94EB-827CDF914B46}" srcOrd="2" destOrd="0" presId="urn:microsoft.com/office/officeart/2005/8/layout/lProcess3#1"/>
    <dgm:cxn modelId="{122E3BFF-93E2-4F4B-BBA6-15C3E3F98B0F}" type="presParOf" srcId="{3FD6FE57-1F8B-4331-9BB6-8C25F88785C7}" destId="{32009023-2C5A-47AF-A7A6-0F77B77AF447}" srcOrd="1" destOrd="0" presId="urn:microsoft.com/office/officeart/2005/8/layout/lProcess3#1"/>
    <dgm:cxn modelId="{F76080A5-6F9A-47FB-B751-C8AEF7091C87}" type="presParOf" srcId="{3FD6FE57-1F8B-4331-9BB6-8C25F88785C7}" destId="{0EED5890-8127-4968-A82C-BA6B00D8A1CD}" srcOrd="2" destOrd="0" presId="urn:microsoft.com/office/officeart/2005/8/layout/lProcess3#1"/>
    <dgm:cxn modelId="{D7409975-CC35-4DFD-B573-798A3F97D804}" type="presParOf" srcId="{0EED5890-8127-4968-A82C-BA6B00D8A1CD}" destId="{656116E5-FE21-4AC6-A3A1-C49D0B0C2F2E}" srcOrd="0" destOrd="0" presId="urn:microsoft.com/office/officeart/2005/8/layout/lProcess3#1"/>
    <dgm:cxn modelId="{0E28195B-8D47-46D4-9300-F1397F72DBCB}" type="presParOf" srcId="{0EED5890-8127-4968-A82C-BA6B00D8A1CD}" destId="{BEE3D203-0E3B-47E2-8C4B-AF6B1532FC78}" srcOrd="1" destOrd="0" presId="urn:microsoft.com/office/officeart/2005/8/layout/lProcess3#1"/>
    <dgm:cxn modelId="{AC306BFF-EBE4-4328-9AED-6307741662BF}" type="presParOf" srcId="{0EED5890-8127-4968-A82C-BA6B00D8A1CD}" destId="{924467CD-A560-4EC8-87B5-E9F48BA011A2}" srcOrd="2" destOrd="0" presId="urn:microsoft.com/office/officeart/2005/8/layout/lProcess3#1"/>
    <dgm:cxn modelId="{4271757E-4DF2-45EC-84C3-E9E066471249}" type="presParOf" srcId="{3FD6FE57-1F8B-4331-9BB6-8C25F88785C7}" destId="{8406E70A-F185-481B-8D50-F1E379F68073}" srcOrd="3" destOrd="0" presId="urn:microsoft.com/office/officeart/2005/8/layout/lProcess3#1"/>
    <dgm:cxn modelId="{8FA72C70-9BD1-4C75-8D0E-C5913F232B46}" type="presParOf" srcId="{3FD6FE57-1F8B-4331-9BB6-8C25F88785C7}" destId="{3EF7ECEE-C7F0-4491-BFA8-2F16A080DB47}" srcOrd="4" destOrd="0" presId="urn:microsoft.com/office/officeart/2005/8/layout/lProcess3#1"/>
    <dgm:cxn modelId="{E806F287-E7F1-4EA9-8A3D-B1752B5A250E}" type="presParOf" srcId="{3EF7ECEE-C7F0-4491-BFA8-2F16A080DB47}" destId="{B6F85535-C401-4F1C-AE33-EDCBE0B2F7B2}" srcOrd="0" destOrd="0" presId="urn:microsoft.com/office/officeart/2005/8/layout/lProcess3#1"/>
    <dgm:cxn modelId="{A69C01D2-4233-4C3A-A319-5F1D697AAEBB}" type="presParOf" srcId="{3EF7ECEE-C7F0-4491-BFA8-2F16A080DB47}" destId="{5D1D61B6-2F01-4293-B507-B4E281D1CCD1}" srcOrd="1" destOrd="0" presId="urn:microsoft.com/office/officeart/2005/8/layout/lProcess3#1"/>
    <dgm:cxn modelId="{77E1C236-E07C-46FB-8FD3-490F06C03B8B}" type="presParOf" srcId="{3EF7ECEE-C7F0-4491-BFA8-2F16A080DB47}" destId="{02271C21-532B-43C0-B458-FD6A99CBB8C6}" srcOrd="2" destOrd="0" presId="urn:microsoft.com/office/officeart/2005/8/layout/lProcess3#1"/>
    <dgm:cxn modelId="{233A703F-093F-43FB-AC0E-1DE68C7A3C1E}" type="presParOf" srcId="{3FD6FE57-1F8B-4331-9BB6-8C25F88785C7}" destId="{5A78BB6F-9E26-476C-9971-05D4E838E3F9}" srcOrd="5" destOrd="0" presId="urn:microsoft.com/office/officeart/2005/8/layout/lProcess3#1"/>
    <dgm:cxn modelId="{46B17B0F-24D4-44DF-ABA1-DA461562ACB4}" type="presParOf" srcId="{3FD6FE57-1F8B-4331-9BB6-8C25F88785C7}" destId="{FD92FA54-06E0-4E4E-9EDA-BBB34EDAD3A9}" srcOrd="6" destOrd="0" presId="urn:microsoft.com/office/officeart/2005/8/layout/lProcess3#1"/>
    <dgm:cxn modelId="{C4132715-2C1F-4911-83FE-2A16B0842508}" type="presParOf" srcId="{FD92FA54-06E0-4E4E-9EDA-BBB34EDAD3A9}" destId="{541D9982-12FF-415C-BCE2-80FF643C3137}" srcOrd="0" destOrd="0" presId="urn:microsoft.com/office/officeart/2005/8/layout/lProcess3#1"/>
    <dgm:cxn modelId="{7B2E0DB5-AC3A-4E83-93BD-E6F2E9AACA14}" type="presParOf" srcId="{FD92FA54-06E0-4E4E-9EDA-BBB34EDAD3A9}" destId="{3D23B4AB-689F-4FC9-93AF-D2298E88F083}" srcOrd="1" destOrd="0" presId="urn:microsoft.com/office/officeart/2005/8/layout/lProcess3#1"/>
    <dgm:cxn modelId="{526035AE-5358-4C57-A83E-BD3FF90698C2}" type="presParOf" srcId="{FD92FA54-06E0-4E4E-9EDA-BBB34EDAD3A9}" destId="{CE8DCB61-B0AC-44BB-820C-DF3D85A183D6}" srcOrd="2" destOrd="0" presId="urn:microsoft.com/office/officeart/2005/8/layout/lProcess3#1"/>
    <dgm:cxn modelId="{28FE57CD-3A31-471B-B86D-5B64D862A46A}" type="presParOf" srcId="{3FD6FE57-1F8B-4331-9BB6-8C25F88785C7}" destId="{66DC9E3A-9FB2-4106-9E45-7F08D5F719DF}" srcOrd="7" destOrd="0" presId="urn:microsoft.com/office/officeart/2005/8/layout/lProcess3#1"/>
    <dgm:cxn modelId="{4E118F92-908A-4439-B05F-96E7864C0CBC}" type="presParOf" srcId="{3FD6FE57-1F8B-4331-9BB6-8C25F88785C7}" destId="{5C6B462A-FB4D-4B90-9075-95BECD3D4522}" srcOrd="8" destOrd="0" presId="urn:microsoft.com/office/officeart/2005/8/layout/lProcess3#1"/>
    <dgm:cxn modelId="{5AC0A4B1-5624-44C6-B40B-9B7756F8DFF9}" type="presParOf" srcId="{5C6B462A-FB4D-4B90-9075-95BECD3D4522}" destId="{83AB7178-2236-49DB-9111-44D03FE60D36}" srcOrd="0" destOrd="0" presId="urn:microsoft.com/office/officeart/2005/8/layout/lProcess3#1"/>
    <dgm:cxn modelId="{9208581A-3002-4764-9653-DC78FB6A512F}" type="presParOf" srcId="{5C6B462A-FB4D-4B90-9075-95BECD3D4522}" destId="{EA5DDFE7-0D17-41F3-A113-495AE966DA49}" srcOrd="1" destOrd="0" presId="urn:microsoft.com/office/officeart/2005/8/layout/lProcess3#1"/>
    <dgm:cxn modelId="{68F15B31-9064-4890-A1A3-9E4A8888C2B7}" type="presParOf" srcId="{5C6B462A-FB4D-4B90-9075-95BECD3D4522}" destId="{1F8110AC-DE30-49F4-A5B2-E97D49A016C7}" srcOrd="2" destOrd="0" presId="urn:microsoft.com/office/officeart/2005/8/layout/lProcess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E3838-C367-4B5F-8257-1DCADE63E77B}">
      <dsp:nvSpPr>
        <dsp:cNvPr id="0" name=""/>
        <dsp:cNvSpPr/>
      </dsp:nvSpPr>
      <dsp:spPr>
        <a:xfrm>
          <a:off x="569032" y="2026"/>
          <a:ext cx="1825515" cy="73020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三餐</a:t>
          </a:r>
          <a:endParaRPr lang="zh-CN" altLang="en-US" sz="17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934135" y="2026"/>
        <a:ext cx="1095309" cy="730206"/>
      </dsp:txXfrm>
    </dsp:sp>
    <dsp:sp modelId="{182C5D6E-ECB9-436E-94EB-827CDF914B46}">
      <dsp:nvSpPr>
        <dsp:cNvPr id="0" name=""/>
        <dsp:cNvSpPr/>
      </dsp:nvSpPr>
      <dsp:spPr>
        <a:xfrm>
          <a:off x="2157230" y="64094"/>
          <a:ext cx="3466423" cy="606071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9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breakfast, lunch</a:t>
          </a:r>
          <a:endParaRPr lang="zh-CN" altLang="en-US" sz="29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460266" y="64094"/>
        <a:ext cx="2860352" cy="606071"/>
      </dsp:txXfrm>
    </dsp:sp>
    <dsp:sp modelId="{656116E5-FE21-4AC6-A3A1-C49D0B0C2F2E}">
      <dsp:nvSpPr>
        <dsp:cNvPr id="0" name=""/>
        <dsp:cNvSpPr/>
      </dsp:nvSpPr>
      <dsp:spPr>
        <a:xfrm>
          <a:off x="569032" y="834461"/>
          <a:ext cx="1825515" cy="73020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好</a:t>
          </a:r>
          <a:endParaRPr lang="zh-CN" altLang="en-US" sz="17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934135" y="834461"/>
        <a:ext cx="1095309" cy="730206"/>
      </dsp:txXfrm>
    </dsp:sp>
    <dsp:sp modelId="{924467CD-A560-4EC8-87B5-E9F48BA011A2}">
      <dsp:nvSpPr>
        <dsp:cNvPr id="0" name=""/>
        <dsp:cNvSpPr/>
      </dsp:nvSpPr>
      <dsp:spPr>
        <a:xfrm>
          <a:off x="2157230" y="896529"/>
          <a:ext cx="3452362" cy="606071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9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well, good</a:t>
          </a:r>
          <a:endParaRPr lang="zh-CN" altLang="en-US" sz="29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460266" y="896529"/>
        <a:ext cx="2846291" cy="606071"/>
      </dsp:txXfrm>
    </dsp:sp>
    <dsp:sp modelId="{B6F85535-C401-4F1C-AE33-EDCBE0B2F7B2}">
      <dsp:nvSpPr>
        <dsp:cNvPr id="0" name=""/>
        <dsp:cNvSpPr/>
      </dsp:nvSpPr>
      <dsp:spPr>
        <a:xfrm>
          <a:off x="569032" y="1666896"/>
          <a:ext cx="1825515" cy="73020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动词</a:t>
          </a:r>
          <a:endParaRPr lang="zh-CN" altLang="en-US" sz="17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934135" y="1666896"/>
        <a:ext cx="1095309" cy="730206"/>
      </dsp:txXfrm>
    </dsp:sp>
    <dsp:sp modelId="{02271C21-532B-43C0-B458-FD6A99CBB8C6}">
      <dsp:nvSpPr>
        <dsp:cNvPr id="0" name=""/>
        <dsp:cNvSpPr/>
      </dsp:nvSpPr>
      <dsp:spPr>
        <a:xfrm>
          <a:off x="2157230" y="1728964"/>
          <a:ext cx="3466423" cy="606071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9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be, eat, want</a:t>
          </a:r>
          <a:endParaRPr lang="zh-CN" altLang="en-US" sz="29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460266" y="1728964"/>
        <a:ext cx="2860352" cy="606071"/>
      </dsp:txXfrm>
    </dsp:sp>
    <dsp:sp modelId="{541D9982-12FF-415C-BCE2-80FF643C3137}">
      <dsp:nvSpPr>
        <dsp:cNvPr id="0" name=""/>
        <dsp:cNvSpPr/>
      </dsp:nvSpPr>
      <dsp:spPr>
        <a:xfrm>
          <a:off x="569032" y="2499331"/>
          <a:ext cx="1825515" cy="730206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名词</a:t>
          </a:r>
          <a:endParaRPr lang="zh-CN" altLang="en-US" sz="17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934135" y="2499331"/>
        <a:ext cx="1095309" cy="730206"/>
      </dsp:txXfrm>
    </dsp:sp>
    <dsp:sp modelId="{CE8DCB61-B0AC-44BB-820C-DF3D85A183D6}">
      <dsp:nvSpPr>
        <dsp:cNvPr id="0" name=""/>
        <dsp:cNvSpPr/>
      </dsp:nvSpPr>
      <dsp:spPr>
        <a:xfrm>
          <a:off x="2157230" y="2561399"/>
          <a:ext cx="3610441" cy="606071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9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star, question, habit</a:t>
          </a:r>
          <a:endParaRPr lang="zh-CN" altLang="en-US" sz="29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460266" y="2561399"/>
        <a:ext cx="3004370" cy="606071"/>
      </dsp:txXfrm>
    </dsp:sp>
    <dsp:sp modelId="{83AB7178-2236-49DB-9111-44D03FE60D36}">
      <dsp:nvSpPr>
        <dsp:cNvPr id="0" name=""/>
        <dsp:cNvSpPr/>
      </dsp:nvSpPr>
      <dsp:spPr>
        <a:xfrm>
          <a:off x="569032" y="3331766"/>
          <a:ext cx="1825515" cy="730206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形容词、副词</a:t>
          </a:r>
          <a:endParaRPr lang="zh-CN" altLang="en-US" sz="17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934135" y="3331766"/>
        <a:ext cx="1095309" cy="730206"/>
      </dsp:txXfrm>
    </dsp:sp>
    <dsp:sp modelId="{1F8110AC-DE30-49F4-A5B2-E97D49A016C7}">
      <dsp:nvSpPr>
        <dsp:cNvPr id="0" name=""/>
        <dsp:cNvSpPr/>
      </dsp:nvSpPr>
      <dsp:spPr>
        <a:xfrm>
          <a:off x="2157230" y="3393834"/>
          <a:ext cx="3610441" cy="606071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9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really, fat</a:t>
          </a:r>
          <a:endParaRPr lang="zh-CN" altLang="en-US" sz="29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460266" y="3393834"/>
        <a:ext cx="3004370" cy="606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#1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nodeVertAlign" val="t"/>
          <dgm:param type="vertAlign" val="mid"/>
          <dgm:param type="nodeHorzAlign" val="l"/>
          <dgm:param type="fallback" val="2D"/>
        </dgm:alg>
      </dgm:if>
      <dgm:else name="Name3">
        <dgm:alg type="lin">
          <dgm:param type="linDir" val="fromT"/>
          <dgm:param type="nodeVertAlign" val="t"/>
          <dgm:param type="vertAlign" val="mid"/>
          <dgm:param type="nodeHorzAlign" val="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VertAlign" val="mid"/>
              <dgm:param type="nodeHorzAlign" val="l"/>
              <dgm:param type="fallback" val="2D"/>
            </dgm:alg>
          </dgm:if>
          <dgm:else name="Name7">
            <dgm:alg type="lin">
              <dgm:param type="linDir" val="fromR"/>
              <dgm:param type="nodeVertAlign" val="mid"/>
              <dgm:param type="nodeHorzAlign" val="r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#3">
  <dgm:title val=""/>
  <dgm:desc val=""/>
  <dgm:catLst>
    <dgm:cat type="3D" pri="11100"/>
  </dgm:catLst>
  <dgm:scene3d>
    <a:camera prst="orthographicFront"/>
    <a:lightRig rig="threePt" dir="t"/>
  </dgm:scene3d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820194E-F70B-45F6-B2B9-B06235F2FB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07501-9BDE-459B-912A-B4D619E26D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C40433F-9303-4AD1-A590-4964A9CB35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FC0C01F-6C55-4D28-9500-2090A40187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7529D49-77A6-47BD-832C-07107817F9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9AD8278-A0F9-440C-8C97-CCB4CFB843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49A5A8A-1729-449F-A534-D847C58193A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E864078-CFCA-4187-B7C1-F3A2AC845E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22F826C-E2E2-41C9-A849-529508C7B7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72BBF0F-D1DF-4030-AC21-9118EED6F1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BF14246-6A19-45C8-AE41-9BF7721094A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5"/>
          <p:cNvSpPr txBox="1">
            <a:spLocks noChangeArrowheads="1"/>
          </p:cNvSpPr>
          <p:nvPr/>
        </p:nvSpPr>
        <p:spPr bwMode="auto">
          <a:xfrm>
            <a:off x="0" y="1203598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48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 you like </a:t>
            </a:r>
            <a:r>
              <a:rPr lang="en-US" altLang="zh-CN" sz="4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bananas?</a:t>
            </a:r>
            <a:endParaRPr lang="en-US" altLang="zh-CN" sz="48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B  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4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1619672" y="627535"/>
          <a:ext cx="63367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4E3838-C367-4B5F-8257-1DCADE63E7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A24E3838-C367-4B5F-8257-1DCADE63E7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82C5D6E-ECB9-436E-94EB-827CDF914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182C5D6E-ECB9-436E-94EB-827CDF914B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6116E5-FE21-4AC6-A3A1-C49D0B0C2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656116E5-FE21-4AC6-A3A1-C49D0B0C2F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4467CD-A560-4EC8-87B5-E9F48BA01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924467CD-A560-4EC8-87B5-E9F48BA011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F85535-C401-4F1C-AE33-EDCBE0B2F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B6F85535-C401-4F1C-AE33-EDCBE0B2F7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2271C21-532B-43C0-B458-FD6A99CBB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02271C21-532B-43C0-B458-FD6A99CBB8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41D9982-12FF-415C-BCE2-80FF643C31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541D9982-12FF-415C-BCE2-80FF643C31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8DCB61-B0AC-44BB-820C-DF3D85A18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CE8DCB61-B0AC-44BB-820C-DF3D85A183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AB7178-2236-49DB-9111-44D03FE60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83AB7178-2236-49DB-9111-44D03FE60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8110AC-DE30-49F4-A5B2-E97D49A01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1F8110AC-DE30-49F4-A5B2-E97D49A016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476375" y="1058863"/>
          <a:ext cx="6096000" cy="30143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40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nouns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verbs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adj. &amp; adv.</a:t>
                      </a:r>
                      <a:endParaRPr lang="zh-CN" altLang="en-US" sz="2000" b="1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17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breakfast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早餐；早饭     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eat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吃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well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好；令人满意的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17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lunch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午餐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want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需要；想要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healthy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健康的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862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star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明星；星星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be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变成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really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真正地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17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habit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习惯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da-DK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fat </a:t>
                      </a:r>
                      <a:r>
                        <a:rPr lang="zh-CN" altLang="da-DK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肥的；肥胖的</a:t>
                      </a: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862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question </a:t>
                      </a:r>
                      <a:r>
                        <a:rPr lang="zh-CN" altLang="en-US" sz="16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问题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963613" y="773114"/>
            <a:ext cx="45720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breakfast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brekfəst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早餐；早饭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963613" y="1449388"/>
            <a:ext cx="57515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泛指“早饭”，吃早餐常用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have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，前面不加冠词；　　 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What time do you have breakfast?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你什么时候吃早点？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have 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sth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for breakfast.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早餐吃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……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以上用法通用于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lunch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supper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dinner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201742" y="3460751"/>
            <a:ext cx="2325687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lunch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lʌntʃ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午餐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76871" y="622948"/>
            <a:ext cx="1549676" cy="1149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191" y="3203071"/>
            <a:ext cx="1368000" cy="136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31888" y="3979863"/>
            <a:ext cx="413385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We have chicken and vegetables for lunch.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287467" y="998538"/>
            <a:ext cx="1366837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eat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/i:t/ 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吃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4211642" y="1058864"/>
            <a:ext cx="865187" cy="2952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eating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>
            <a:off x="3059117" y="1206500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08625" y="987425"/>
            <a:ext cx="20828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He likes eating fruit.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>
            <a:off x="4643438" y="1454152"/>
            <a:ext cx="0" cy="358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306513" y="1909763"/>
            <a:ext cx="2354262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habit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hæbɪt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习惯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4211642" y="1974851"/>
            <a:ext cx="1360487" cy="2952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eating habit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5003800" y="2360614"/>
            <a:ext cx="0" cy="3603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圆角矩形 12"/>
          <p:cNvSpPr/>
          <p:nvPr/>
        </p:nvSpPr>
        <p:spPr>
          <a:xfrm>
            <a:off x="4211642" y="2836865"/>
            <a:ext cx="2160587" cy="2952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healthy eating habit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304929" y="2800352"/>
            <a:ext cx="261937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healthy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/'hel</a:t>
            </a:r>
            <a:r>
              <a:rPr lang="el-GR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θ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i/ 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健康的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52517" y="3529013"/>
            <a:ext cx="703897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We should keep a healthy eating habit.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我们应该保持健康的饮食习惯。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84892" y="1909763"/>
            <a:ext cx="1106487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饮食习惯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732592" y="2763839"/>
            <a:ext cx="180022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健康的饮食习惯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/>
      <p:bldP spid="10" grpId="0"/>
      <p:bldP spid="11" grpId="0" animBg="1"/>
      <p:bldP spid="13" grpId="0" animBg="1"/>
      <p:bldP spid="14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042989" y="1146176"/>
            <a:ext cx="367347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well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wel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adv.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好；令人满意的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600704" y="1163639"/>
            <a:ext cx="166052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eat well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吃的好</a:t>
            </a:r>
          </a:p>
        </p:txBody>
      </p:sp>
      <p:cxnSp>
        <p:nvCxnSpPr>
          <p:cNvPr id="5" name="直接箭头连接符 4"/>
          <p:cNvCxnSpPr/>
          <p:nvPr/>
        </p:nvCxnSpPr>
        <p:spPr>
          <a:xfrm>
            <a:off x="1403350" y="1674815"/>
            <a:ext cx="0" cy="485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/>
        </p:nvSpPr>
        <p:spPr>
          <a:xfrm>
            <a:off x="1008063" y="2389189"/>
            <a:ext cx="792162" cy="3603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68538" y="2355851"/>
            <a:ext cx="15113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i="1">
                <a:latin typeface="Times New Roman" panose="02020603050405020304" pitchFamily="18" charset="0"/>
                <a:ea typeface="微软雅黑" panose="020B0503020204020204" pitchFamily="34" charset="-122"/>
              </a:rPr>
              <a:t>adj.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好的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48325" y="2346326"/>
            <a:ext cx="132715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a good book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597525" y="1227138"/>
            <a:ext cx="414338" cy="29845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372229" y="2427288"/>
            <a:ext cx="557213" cy="29845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cxnSp>
        <p:nvCxnSpPr>
          <p:cNvPr id="12" name="直接箭头连接符 11"/>
          <p:cNvCxnSpPr/>
          <p:nvPr/>
        </p:nvCxnSpPr>
        <p:spPr>
          <a:xfrm>
            <a:off x="6227763" y="1512888"/>
            <a:ext cx="0" cy="323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5661027" y="1881189"/>
            <a:ext cx="1133475" cy="2794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修饰动词</a:t>
            </a: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6215063" y="2717800"/>
            <a:ext cx="0" cy="323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5661027" y="3113090"/>
            <a:ext cx="1133475" cy="28098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修饰名词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44600" y="3724277"/>
            <a:ext cx="66548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A good friend can look after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you well.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一个好朋友会照顾好你的。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 animBg="1"/>
      <p:bldP spid="10" grpId="0" animBg="1"/>
      <p:bldP spid="13" grpId="0" animBg="1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042992" y="1149350"/>
            <a:ext cx="3024187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star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/stɑ:(r)/ 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明星；星星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11867" y="2084388"/>
            <a:ext cx="171132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a swimming star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2052" name="Picture 4" descr="http://pic.58pic.com/58pic/16/76/47/42I58PICRrU_1024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05292" y="977902"/>
            <a:ext cx="5619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042988" y="2716214"/>
            <a:ext cx="25908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really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/'ri:əli/ 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真正地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042992" y="3611564"/>
            <a:ext cx="3024187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question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/'kwestʃən/ 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问题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48192" y="2716214"/>
            <a:ext cx="233997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I really like swimming.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60900" y="3611564"/>
            <a:ext cx="2287588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Can I ask a question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873250" y="915990"/>
            <a:ext cx="457200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want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wɒnt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wɑ:nt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需要；想要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want to do 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sth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想要做某事；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: I want to play volleyball with you.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901829" y="2425700"/>
            <a:ext cx="1852613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/bi:/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变成</a:t>
            </a:r>
            <a:endParaRPr lang="en-US" altLang="zh-CN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be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动词的原形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901829" y="3692525"/>
            <a:ext cx="278447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da-DK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fat</a:t>
            </a:r>
            <a:r>
              <a:rPr lang="da-DK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da-DK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/fæt/  </a:t>
            </a:r>
            <a:r>
              <a:rPr lang="zh-CN" altLang="da-DK">
                <a:latin typeface="Times New Roman" panose="02020603050405020304" pitchFamily="18" charset="0"/>
                <a:ea typeface="微软雅黑" panose="020B0503020204020204" pitchFamily="34" charset="-122"/>
              </a:rPr>
              <a:t>肥的；肥胖的</a:t>
            </a:r>
          </a:p>
        </p:txBody>
      </p:sp>
      <p:sp>
        <p:nvSpPr>
          <p:cNvPr id="11" name="左大括号 10"/>
          <p:cNvSpPr/>
          <p:nvPr/>
        </p:nvSpPr>
        <p:spPr>
          <a:xfrm>
            <a:off x="3927479" y="2352677"/>
            <a:ext cx="144463" cy="79216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4360867" y="2216151"/>
            <a:ext cx="649287" cy="279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4379913" y="2608265"/>
            <a:ext cx="647700" cy="28098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4360867" y="3008313"/>
            <a:ext cx="649287" cy="279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867400" y="2540000"/>
            <a:ext cx="2160588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I don’t want to be fat.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54617" y="3692525"/>
            <a:ext cx="915987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a fat cat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054" y="842965"/>
            <a:ext cx="4968027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用括号中词的正确形式填空。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______ (be) a good student.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They all did very _____(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好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in the examination.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We have a ______(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好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teacher.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Yao Ming is a basketball _______. 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明星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Fruit is a kind of ________(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健康的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food.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08288" y="1347788"/>
            <a:ext cx="4667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am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78291" y="1717675"/>
            <a:ext cx="5822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well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89340" y="2144713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good</a:t>
            </a:r>
            <a:endParaRPr lang="en-US" altLang="zh-CN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67291" y="2535239"/>
            <a:ext cx="5180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star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17978" y="3008314"/>
            <a:ext cx="8643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healthy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09725" y="933452"/>
            <a:ext cx="5741988" cy="300082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单项选择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—Do you have fruit _______lunch?   — No, I don't.    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A. on          B. for              C. at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We ______ breakfast at 7:00 in the morning.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A. eat         B. drink          C. have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want ______ tennis with you.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A. play        B. to play       C. playing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924300" y="1347788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endParaRPr lang="zh-CN" altLang="en-US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555875" y="2284413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endParaRPr lang="zh-CN" altLang="en-US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873375" y="3055939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endParaRPr lang="zh-CN" altLang="en-US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全屏显示(16:9)</PresentationFormat>
  <Paragraphs>91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Lucida Sans Unicode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2017-10-13T01:48:00Z</dcterms:created>
  <dcterms:modified xsi:type="dcterms:W3CDTF">2023-01-16T21:41:57Z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1465FFB43C83451D9DC7E8929F9500C9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