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293" r:id="rId3"/>
    <p:sldId id="294" r:id="rId4"/>
    <p:sldId id="259" r:id="rId5"/>
    <p:sldId id="260" r:id="rId6"/>
    <p:sldId id="261" r:id="rId7"/>
    <p:sldId id="262" r:id="rId8"/>
    <p:sldId id="288" r:id="rId9"/>
    <p:sldId id="264" r:id="rId10"/>
    <p:sldId id="265" r:id="rId11"/>
    <p:sldId id="266" r:id="rId12"/>
    <p:sldId id="267" r:id="rId13"/>
    <p:sldId id="289" r:id="rId14"/>
    <p:sldId id="269" r:id="rId15"/>
    <p:sldId id="270" r:id="rId16"/>
    <p:sldId id="271" r:id="rId17"/>
    <p:sldId id="272" r:id="rId18"/>
    <p:sldId id="290" r:id="rId19"/>
    <p:sldId id="274" r:id="rId20"/>
    <p:sldId id="275" r:id="rId21"/>
    <p:sldId id="276" r:id="rId22"/>
    <p:sldId id="29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FA4"/>
    <a:srgbClr val="ADDEDC"/>
    <a:srgbClr val="97C6CE"/>
    <a:srgbClr val="E63638"/>
    <a:srgbClr val="DBF0F3"/>
    <a:srgbClr val="B9D8DD"/>
    <a:srgbClr val="D7DECE"/>
    <a:srgbClr val="35778A"/>
    <a:srgbClr val="76F7FF"/>
    <a:srgbClr val="010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955600" y="413762"/>
            <a:ext cx="10280801" cy="5598678"/>
          </a:xfrm>
          <a:custGeom>
            <a:avLst/>
            <a:gdLst>
              <a:gd name="connsiteX0" fmla="*/ 110490 w 10032145"/>
              <a:gd name="connsiteY0" fmla="*/ 3603774 h 5280659"/>
              <a:gd name="connsiteX1" fmla="*/ 110490 w 10032145"/>
              <a:gd name="connsiteY1" fmla="*/ 3603774 h 5280659"/>
              <a:gd name="connsiteX2" fmla="*/ 110490 w 10032145"/>
              <a:gd name="connsiteY2" fmla="*/ 3603775 h 5280659"/>
              <a:gd name="connsiteX3" fmla="*/ 761032 w 10032145"/>
              <a:gd name="connsiteY3" fmla="*/ 684882 h 5280659"/>
              <a:gd name="connsiteX4" fmla="*/ 761032 w 10032145"/>
              <a:gd name="connsiteY4" fmla="*/ 684882 h 5280659"/>
              <a:gd name="connsiteX5" fmla="*/ 761032 w 10032145"/>
              <a:gd name="connsiteY5" fmla="*/ 684883 h 5280659"/>
              <a:gd name="connsiteX6" fmla="*/ 2023510 w 10032145"/>
              <a:gd name="connsiteY6" fmla="*/ 0 h 5280659"/>
              <a:gd name="connsiteX7" fmla="*/ 7161665 w 10032145"/>
              <a:gd name="connsiteY7" fmla="*/ 0 h 5280659"/>
              <a:gd name="connsiteX8" fmla="*/ 7330705 w 10032145"/>
              <a:gd name="connsiteY8" fmla="*/ 169040 h 5280659"/>
              <a:gd name="connsiteX9" fmla="*/ 7330704 w 10032145"/>
              <a:gd name="connsiteY9" fmla="*/ 169040 h 5280659"/>
              <a:gd name="connsiteX10" fmla="*/ 7161664 w 10032145"/>
              <a:gd name="connsiteY10" fmla="*/ 338080 h 5280659"/>
              <a:gd name="connsiteX11" fmla="*/ 6771904 w 10032145"/>
              <a:gd name="connsiteY11" fmla="*/ 338080 h 5280659"/>
              <a:gd name="connsiteX12" fmla="*/ 6771904 w 10032145"/>
              <a:gd name="connsiteY12" fmla="*/ 555148 h 5280659"/>
              <a:gd name="connsiteX13" fmla="*/ 8464753 w 10032145"/>
              <a:gd name="connsiteY13" fmla="*/ 555148 h 5280659"/>
              <a:gd name="connsiteX14" fmla="*/ 8633793 w 10032145"/>
              <a:gd name="connsiteY14" fmla="*/ 724188 h 5280659"/>
              <a:gd name="connsiteX15" fmla="*/ 8633792 w 10032145"/>
              <a:gd name="connsiteY15" fmla="*/ 724188 h 5280659"/>
              <a:gd name="connsiteX16" fmla="*/ 8464752 w 10032145"/>
              <a:gd name="connsiteY16" fmla="*/ 893228 h 5280659"/>
              <a:gd name="connsiteX17" fmla="*/ 6435572 w 10032145"/>
              <a:gd name="connsiteY17" fmla="*/ 893228 h 5280659"/>
              <a:gd name="connsiteX18" fmla="*/ 6435572 w 10032145"/>
              <a:gd name="connsiteY18" fmla="*/ 1085999 h 5280659"/>
              <a:gd name="connsiteX19" fmla="*/ 9534093 w 10032145"/>
              <a:gd name="connsiteY19" fmla="*/ 1085999 h 5280659"/>
              <a:gd name="connsiteX20" fmla="*/ 9703133 w 10032145"/>
              <a:gd name="connsiteY20" fmla="*/ 1255040 h 5280659"/>
              <a:gd name="connsiteX21" fmla="*/ 9703132 w 10032145"/>
              <a:gd name="connsiteY21" fmla="*/ 1255040 h 5280659"/>
              <a:gd name="connsiteX22" fmla="*/ 9534092 w 10032145"/>
              <a:gd name="connsiteY22" fmla="*/ 1424080 h 5280659"/>
              <a:gd name="connsiteX23" fmla="*/ 7655824 w 10032145"/>
              <a:gd name="connsiteY23" fmla="*/ 1424080 h 5280659"/>
              <a:gd name="connsiteX24" fmla="*/ 7655824 w 10032145"/>
              <a:gd name="connsiteY24" fmla="*/ 1616850 h 5280659"/>
              <a:gd name="connsiteX25" fmla="*/ 9920700 w 10032145"/>
              <a:gd name="connsiteY25" fmla="*/ 1616850 h 5280659"/>
              <a:gd name="connsiteX26" fmla="*/ 10032145 w 10032145"/>
              <a:gd name="connsiteY26" fmla="*/ 1728292 h 5280659"/>
              <a:gd name="connsiteX27" fmla="*/ 10032144 w 10032145"/>
              <a:gd name="connsiteY27" fmla="*/ 1728292 h 5280659"/>
              <a:gd name="connsiteX28" fmla="*/ 9920699 w 10032145"/>
              <a:gd name="connsiteY28" fmla="*/ 1839737 h 5280659"/>
              <a:gd name="connsiteX29" fmla="*/ 8721011 w 10032145"/>
              <a:gd name="connsiteY29" fmla="*/ 1839737 h 5280659"/>
              <a:gd name="connsiteX30" fmla="*/ 8721011 w 10032145"/>
              <a:gd name="connsiteY30" fmla="*/ 2067668 h 5280659"/>
              <a:gd name="connsiteX31" fmla="*/ 9415189 w 10032145"/>
              <a:gd name="connsiteY31" fmla="*/ 2067668 h 5280659"/>
              <a:gd name="connsiteX32" fmla="*/ 9583279 w 10032145"/>
              <a:gd name="connsiteY32" fmla="*/ 2235758 h 5280659"/>
              <a:gd name="connsiteX33" fmla="*/ 9583278 w 10032145"/>
              <a:gd name="connsiteY33" fmla="*/ 2235758 h 5280659"/>
              <a:gd name="connsiteX34" fmla="*/ 9415188 w 10032145"/>
              <a:gd name="connsiteY34" fmla="*/ 2403848 h 5280659"/>
              <a:gd name="connsiteX35" fmla="*/ 7737105 w 10032145"/>
              <a:gd name="connsiteY35" fmla="*/ 2403848 h 5280659"/>
              <a:gd name="connsiteX36" fmla="*/ 7737105 w 10032145"/>
              <a:gd name="connsiteY36" fmla="*/ 2603376 h 5280659"/>
              <a:gd name="connsiteX37" fmla="*/ 8991418 w 10032145"/>
              <a:gd name="connsiteY37" fmla="*/ 2603376 h 5280659"/>
              <a:gd name="connsiteX38" fmla="*/ 9108536 w 10032145"/>
              <a:gd name="connsiteY38" fmla="*/ 2720494 h 5280659"/>
              <a:gd name="connsiteX39" fmla="*/ 9108535 w 10032145"/>
              <a:gd name="connsiteY39" fmla="*/ 2720494 h 5280659"/>
              <a:gd name="connsiteX40" fmla="*/ 8991417 w 10032145"/>
              <a:gd name="connsiteY40" fmla="*/ 2837612 h 5280659"/>
              <a:gd name="connsiteX41" fmla="*/ 7215351 w 10032145"/>
              <a:gd name="connsiteY41" fmla="*/ 2837611 h 5280659"/>
              <a:gd name="connsiteX42" fmla="*/ 7215351 w 10032145"/>
              <a:gd name="connsiteY42" fmla="*/ 2977401 h 5280659"/>
              <a:gd name="connsiteX43" fmla="*/ 9764879 w 10032145"/>
              <a:gd name="connsiteY43" fmla="*/ 2977401 h 5280659"/>
              <a:gd name="connsiteX44" fmla="*/ 9932969 w 10032145"/>
              <a:gd name="connsiteY44" fmla="*/ 3145491 h 5280659"/>
              <a:gd name="connsiteX45" fmla="*/ 9932968 w 10032145"/>
              <a:gd name="connsiteY45" fmla="*/ 3145491 h 5280659"/>
              <a:gd name="connsiteX46" fmla="*/ 9764878 w 10032145"/>
              <a:gd name="connsiteY46" fmla="*/ 3313581 h 5280659"/>
              <a:gd name="connsiteX47" fmla="*/ 8520021 w 10032145"/>
              <a:gd name="connsiteY47" fmla="*/ 3313581 h 5280659"/>
              <a:gd name="connsiteX48" fmla="*/ 8520021 w 10032145"/>
              <a:gd name="connsiteY48" fmla="*/ 3567257 h 5280659"/>
              <a:gd name="connsiteX49" fmla="*/ 9554826 w 10032145"/>
              <a:gd name="connsiteY49" fmla="*/ 3567257 h 5280659"/>
              <a:gd name="connsiteX50" fmla="*/ 9703133 w 10032145"/>
              <a:gd name="connsiteY50" fmla="*/ 3715564 h 5280659"/>
              <a:gd name="connsiteX51" fmla="*/ 9703132 w 10032145"/>
              <a:gd name="connsiteY51" fmla="*/ 3715564 h 5280659"/>
              <a:gd name="connsiteX52" fmla="*/ 9554825 w 10032145"/>
              <a:gd name="connsiteY52" fmla="*/ 3863871 h 5280659"/>
              <a:gd name="connsiteX53" fmla="*/ 7969171 w 10032145"/>
              <a:gd name="connsiteY53" fmla="*/ 3863870 h 5280659"/>
              <a:gd name="connsiteX54" fmla="*/ 7969171 w 10032145"/>
              <a:gd name="connsiteY54" fmla="*/ 4044342 h 5280659"/>
              <a:gd name="connsiteX55" fmla="*/ 8722858 w 10032145"/>
              <a:gd name="connsiteY55" fmla="*/ 4044342 h 5280659"/>
              <a:gd name="connsiteX56" fmla="*/ 8871165 w 10032145"/>
              <a:gd name="connsiteY56" fmla="*/ 4192649 h 5280659"/>
              <a:gd name="connsiteX57" fmla="*/ 8871164 w 10032145"/>
              <a:gd name="connsiteY57" fmla="*/ 4192649 h 5280659"/>
              <a:gd name="connsiteX58" fmla="*/ 8722857 w 10032145"/>
              <a:gd name="connsiteY58" fmla="*/ 4340956 h 5280659"/>
              <a:gd name="connsiteX59" fmla="*/ 7337893 w 10032145"/>
              <a:gd name="connsiteY59" fmla="*/ 4340955 h 5280659"/>
              <a:gd name="connsiteX60" fmla="*/ 7337893 w 10032145"/>
              <a:gd name="connsiteY60" fmla="*/ 4518719 h 5280659"/>
              <a:gd name="connsiteX61" fmla="*/ 8572706 w 10032145"/>
              <a:gd name="connsiteY61" fmla="*/ 4518719 h 5280659"/>
              <a:gd name="connsiteX62" fmla="*/ 8721013 w 10032145"/>
              <a:gd name="connsiteY62" fmla="*/ 4667026 h 5280659"/>
              <a:gd name="connsiteX63" fmla="*/ 8721012 w 10032145"/>
              <a:gd name="connsiteY63" fmla="*/ 4667026 h 5280659"/>
              <a:gd name="connsiteX64" fmla="*/ 8572705 w 10032145"/>
              <a:gd name="connsiteY64" fmla="*/ 4815333 h 5280659"/>
              <a:gd name="connsiteX65" fmla="*/ 7270435 w 10032145"/>
              <a:gd name="connsiteY65" fmla="*/ 4815333 h 5280659"/>
              <a:gd name="connsiteX66" fmla="*/ 7270435 w 10032145"/>
              <a:gd name="connsiteY66" fmla="*/ 5005747 h 5280659"/>
              <a:gd name="connsiteX67" fmla="*/ 7831717 w 10032145"/>
              <a:gd name="connsiteY67" fmla="*/ 5005747 h 5280659"/>
              <a:gd name="connsiteX68" fmla="*/ 7969173 w 10032145"/>
              <a:gd name="connsiteY68" fmla="*/ 5143203 h 5280659"/>
              <a:gd name="connsiteX69" fmla="*/ 7969172 w 10032145"/>
              <a:gd name="connsiteY69" fmla="*/ 5143203 h 5280659"/>
              <a:gd name="connsiteX70" fmla="*/ 7831716 w 10032145"/>
              <a:gd name="connsiteY70" fmla="*/ 5280659 h 5280659"/>
              <a:gd name="connsiteX71" fmla="*/ 6887909 w 10032145"/>
              <a:gd name="connsiteY71" fmla="*/ 5280659 h 5280659"/>
              <a:gd name="connsiteX72" fmla="*/ 6887908 w 10032145"/>
              <a:gd name="connsiteY72" fmla="*/ 5280659 h 5280659"/>
              <a:gd name="connsiteX73" fmla="*/ 2904091 w 10032145"/>
              <a:gd name="connsiteY73" fmla="*/ 5280658 h 5280659"/>
              <a:gd name="connsiteX74" fmla="*/ 2749211 w 10032145"/>
              <a:gd name="connsiteY74" fmla="*/ 5177997 h 5280659"/>
              <a:gd name="connsiteX75" fmla="*/ 2736002 w 10032145"/>
              <a:gd name="connsiteY75" fmla="*/ 5112569 h 5280659"/>
              <a:gd name="connsiteX76" fmla="*/ 2749211 w 10032145"/>
              <a:gd name="connsiteY76" fmla="*/ 5047141 h 5280659"/>
              <a:gd name="connsiteX77" fmla="*/ 2904091 w 10032145"/>
              <a:gd name="connsiteY77" fmla="*/ 4944479 h 5280659"/>
              <a:gd name="connsiteX78" fmla="*/ 3276427 w 10032145"/>
              <a:gd name="connsiteY78" fmla="*/ 4944479 h 5280659"/>
              <a:gd name="connsiteX79" fmla="*/ 3276427 w 10032145"/>
              <a:gd name="connsiteY79" fmla="*/ 4742451 h 5280659"/>
              <a:gd name="connsiteX80" fmla="*/ 1576570 w 10032145"/>
              <a:gd name="connsiteY80" fmla="*/ 4742450 h 5280659"/>
              <a:gd name="connsiteX81" fmla="*/ 1421689 w 10032145"/>
              <a:gd name="connsiteY81" fmla="*/ 4639789 h 5280659"/>
              <a:gd name="connsiteX82" fmla="*/ 1408480 w 10032145"/>
              <a:gd name="connsiteY82" fmla="*/ 4574361 h 5280659"/>
              <a:gd name="connsiteX83" fmla="*/ 1421689 w 10032145"/>
              <a:gd name="connsiteY83" fmla="*/ 4508933 h 5280659"/>
              <a:gd name="connsiteX84" fmla="*/ 1576570 w 10032145"/>
              <a:gd name="connsiteY84" fmla="*/ 4406271 h 5280659"/>
              <a:gd name="connsiteX85" fmla="*/ 2769425 w 10032145"/>
              <a:gd name="connsiteY85" fmla="*/ 4406271 h 5280659"/>
              <a:gd name="connsiteX86" fmla="*/ 2769425 w 10032145"/>
              <a:gd name="connsiteY86" fmla="*/ 4247486 h 5280659"/>
              <a:gd name="connsiteX87" fmla="*/ 489516 w 10032145"/>
              <a:gd name="connsiteY87" fmla="*/ 4247486 h 5280659"/>
              <a:gd name="connsiteX88" fmla="*/ 334635 w 10032145"/>
              <a:gd name="connsiteY88" fmla="*/ 4144824 h 5280659"/>
              <a:gd name="connsiteX89" fmla="*/ 321425 w 10032145"/>
              <a:gd name="connsiteY89" fmla="*/ 4079396 h 5280659"/>
              <a:gd name="connsiteX90" fmla="*/ 334635 w 10032145"/>
              <a:gd name="connsiteY90" fmla="*/ 4013968 h 5280659"/>
              <a:gd name="connsiteX91" fmla="*/ 489516 w 10032145"/>
              <a:gd name="connsiteY91" fmla="*/ 3911307 h 5280659"/>
              <a:gd name="connsiteX92" fmla="*/ 2410426 w 10032145"/>
              <a:gd name="connsiteY92" fmla="*/ 3911307 h 5280659"/>
              <a:gd name="connsiteX93" fmla="*/ 2410426 w 10032145"/>
              <a:gd name="connsiteY93" fmla="*/ 3720892 h 5280659"/>
              <a:gd name="connsiteX94" fmla="*/ 227608 w 10032145"/>
              <a:gd name="connsiteY94" fmla="*/ 3720892 h 5280659"/>
              <a:gd name="connsiteX95" fmla="*/ 119693 w 10032145"/>
              <a:gd name="connsiteY95" fmla="*/ 3649361 h 5280659"/>
              <a:gd name="connsiteX96" fmla="*/ 110490 w 10032145"/>
              <a:gd name="connsiteY96" fmla="*/ 3603774 h 5280659"/>
              <a:gd name="connsiteX97" fmla="*/ 119693 w 10032145"/>
              <a:gd name="connsiteY97" fmla="*/ 3558187 h 5280659"/>
              <a:gd name="connsiteX98" fmla="*/ 227608 w 10032145"/>
              <a:gd name="connsiteY98" fmla="*/ 3486657 h 5280659"/>
              <a:gd name="connsiteX99" fmla="*/ 1377013 w 10032145"/>
              <a:gd name="connsiteY99" fmla="*/ 3486657 h 5280659"/>
              <a:gd name="connsiteX100" fmla="*/ 1377013 w 10032145"/>
              <a:gd name="connsiteY100" fmla="*/ 3293984 h 5280659"/>
              <a:gd name="connsiteX101" fmla="*/ 699931 w 10032145"/>
              <a:gd name="connsiteY101" fmla="*/ 3293984 h 5280659"/>
              <a:gd name="connsiteX102" fmla="*/ 545050 w 10032145"/>
              <a:gd name="connsiteY102" fmla="*/ 3191322 h 5280659"/>
              <a:gd name="connsiteX103" fmla="*/ 531841 w 10032145"/>
              <a:gd name="connsiteY103" fmla="*/ 3125894 h 5280659"/>
              <a:gd name="connsiteX104" fmla="*/ 545050 w 10032145"/>
              <a:gd name="connsiteY104" fmla="*/ 3060466 h 5280659"/>
              <a:gd name="connsiteX105" fmla="*/ 699931 w 10032145"/>
              <a:gd name="connsiteY105" fmla="*/ 2957805 h 5280659"/>
              <a:gd name="connsiteX106" fmla="*/ 2162624 w 10032145"/>
              <a:gd name="connsiteY106" fmla="*/ 2957805 h 5280659"/>
              <a:gd name="connsiteX107" fmla="*/ 2162624 w 10032145"/>
              <a:gd name="connsiteY107" fmla="*/ 2726205 h 5280659"/>
              <a:gd name="connsiteX108" fmla="*/ 878149 w 10032145"/>
              <a:gd name="connsiteY108" fmla="*/ 2726205 h 5280659"/>
              <a:gd name="connsiteX109" fmla="*/ 770234 w 10032145"/>
              <a:gd name="connsiteY109" fmla="*/ 2654674 h 5280659"/>
              <a:gd name="connsiteX110" fmla="*/ 761031 w 10032145"/>
              <a:gd name="connsiteY110" fmla="*/ 2609087 h 5280659"/>
              <a:gd name="connsiteX111" fmla="*/ 770234 w 10032145"/>
              <a:gd name="connsiteY111" fmla="*/ 2563500 h 5280659"/>
              <a:gd name="connsiteX112" fmla="*/ 878149 w 10032145"/>
              <a:gd name="connsiteY112" fmla="*/ 2491970 h 5280659"/>
              <a:gd name="connsiteX113" fmla="*/ 2756320 w 10032145"/>
              <a:gd name="connsiteY113" fmla="*/ 2491970 h 5280659"/>
              <a:gd name="connsiteX114" fmla="*/ 2756320 w 10032145"/>
              <a:gd name="connsiteY114" fmla="*/ 2338263 h 5280659"/>
              <a:gd name="connsiteX115" fmla="*/ 149313 w 10032145"/>
              <a:gd name="connsiteY115" fmla="*/ 2338263 h 5280659"/>
              <a:gd name="connsiteX116" fmla="*/ 0 w 10032145"/>
              <a:gd name="connsiteY116" fmla="*/ 2188950 h 5280659"/>
              <a:gd name="connsiteX117" fmla="*/ 149313 w 10032145"/>
              <a:gd name="connsiteY117" fmla="*/ 2039637 h 5280659"/>
              <a:gd name="connsiteX118" fmla="*/ 1629629 w 10032145"/>
              <a:gd name="connsiteY118" fmla="*/ 2039637 h 5280659"/>
              <a:gd name="connsiteX119" fmla="*/ 1629629 w 10032145"/>
              <a:gd name="connsiteY119" fmla="*/ 1780574 h 5280659"/>
              <a:gd name="connsiteX120" fmla="*/ 470740 w 10032145"/>
              <a:gd name="connsiteY120" fmla="*/ 1780574 h 5280659"/>
              <a:gd name="connsiteX121" fmla="*/ 321428 w 10032145"/>
              <a:gd name="connsiteY121" fmla="*/ 1631264 h 5280659"/>
              <a:gd name="connsiteX122" fmla="*/ 470740 w 10032145"/>
              <a:gd name="connsiteY122" fmla="*/ 1481951 h 5280659"/>
              <a:gd name="connsiteX123" fmla="*/ 2153591 w 10032145"/>
              <a:gd name="connsiteY123" fmla="*/ 1481951 h 5280659"/>
              <a:gd name="connsiteX124" fmla="*/ 2153591 w 10032145"/>
              <a:gd name="connsiteY124" fmla="*/ 1338935 h 5280659"/>
              <a:gd name="connsiteX125" fmla="*/ 1546057 w 10032145"/>
              <a:gd name="connsiteY125" fmla="*/ 1338935 h 5280659"/>
              <a:gd name="connsiteX126" fmla="*/ 1390301 w 10032145"/>
              <a:gd name="connsiteY126" fmla="*/ 1235693 h 5280659"/>
              <a:gd name="connsiteX127" fmla="*/ 1377016 w 10032145"/>
              <a:gd name="connsiteY127" fmla="*/ 1169895 h 5280659"/>
              <a:gd name="connsiteX128" fmla="*/ 1390301 w 10032145"/>
              <a:gd name="connsiteY128" fmla="*/ 1104097 h 5280659"/>
              <a:gd name="connsiteX129" fmla="*/ 1546057 w 10032145"/>
              <a:gd name="connsiteY129" fmla="*/ 1000855 h 5280659"/>
              <a:gd name="connsiteX130" fmla="*/ 2870466 w 10032145"/>
              <a:gd name="connsiteY130" fmla="*/ 1000855 h 5280659"/>
              <a:gd name="connsiteX131" fmla="*/ 2870466 w 10032145"/>
              <a:gd name="connsiteY131" fmla="*/ 853923 h 5280659"/>
              <a:gd name="connsiteX132" fmla="*/ 930072 w 10032145"/>
              <a:gd name="connsiteY132" fmla="*/ 853922 h 5280659"/>
              <a:gd name="connsiteX133" fmla="*/ 774316 w 10032145"/>
              <a:gd name="connsiteY133" fmla="*/ 750680 h 5280659"/>
              <a:gd name="connsiteX134" fmla="*/ 761032 w 10032145"/>
              <a:gd name="connsiteY134" fmla="*/ 684882 h 5280659"/>
              <a:gd name="connsiteX135" fmla="*/ 774316 w 10032145"/>
              <a:gd name="connsiteY135" fmla="*/ 619085 h 5280659"/>
              <a:gd name="connsiteX136" fmla="*/ 930072 w 10032145"/>
              <a:gd name="connsiteY136" fmla="*/ 515843 h 5280659"/>
              <a:gd name="connsiteX137" fmla="*/ 2448000 w 10032145"/>
              <a:gd name="connsiteY137" fmla="*/ 515843 h 5280659"/>
              <a:gd name="connsiteX138" fmla="*/ 2448000 w 10032145"/>
              <a:gd name="connsiteY138" fmla="*/ 338079 h 5280659"/>
              <a:gd name="connsiteX139" fmla="*/ 2023510 w 10032145"/>
              <a:gd name="connsiteY139" fmla="*/ 338079 h 5280659"/>
              <a:gd name="connsiteX140" fmla="*/ 1867753 w 10032145"/>
              <a:gd name="connsiteY140" fmla="*/ 234837 h 5280659"/>
              <a:gd name="connsiteX141" fmla="*/ 1854470 w 10032145"/>
              <a:gd name="connsiteY141" fmla="*/ 169040 h 5280659"/>
              <a:gd name="connsiteX142" fmla="*/ 1867753 w 10032145"/>
              <a:gd name="connsiteY142" fmla="*/ 103242 h 5280659"/>
              <a:gd name="connsiteX143" fmla="*/ 2023510 w 10032145"/>
              <a:gd name="connsiteY143" fmla="*/ 0 h 5280659"/>
              <a:gd name="connsiteX0-1" fmla="*/ 110490 w 10032145"/>
              <a:gd name="connsiteY0-2" fmla="*/ 3603774 h 5280659"/>
              <a:gd name="connsiteX1-3" fmla="*/ 110490 w 10032145"/>
              <a:gd name="connsiteY1-4" fmla="*/ 3603774 h 5280659"/>
              <a:gd name="connsiteX2-5" fmla="*/ 110490 w 10032145"/>
              <a:gd name="connsiteY2-6" fmla="*/ 3603775 h 5280659"/>
              <a:gd name="connsiteX3-7" fmla="*/ 110490 w 10032145"/>
              <a:gd name="connsiteY3-8" fmla="*/ 3603774 h 5280659"/>
              <a:gd name="connsiteX4-9" fmla="*/ 761032 w 10032145"/>
              <a:gd name="connsiteY4-10" fmla="*/ 684882 h 5280659"/>
              <a:gd name="connsiteX5-11" fmla="*/ 761032 w 10032145"/>
              <a:gd name="connsiteY5-12" fmla="*/ 684882 h 5280659"/>
              <a:gd name="connsiteX6-13" fmla="*/ 761032 w 10032145"/>
              <a:gd name="connsiteY6-14" fmla="*/ 684883 h 5280659"/>
              <a:gd name="connsiteX7-15" fmla="*/ 761032 w 10032145"/>
              <a:gd name="connsiteY7-16" fmla="*/ 684882 h 5280659"/>
              <a:gd name="connsiteX8-17" fmla="*/ 2023510 w 10032145"/>
              <a:gd name="connsiteY8-18" fmla="*/ 0 h 5280659"/>
              <a:gd name="connsiteX9-19" fmla="*/ 7161665 w 10032145"/>
              <a:gd name="connsiteY9-20" fmla="*/ 0 h 5280659"/>
              <a:gd name="connsiteX10-21" fmla="*/ 7330705 w 10032145"/>
              <a:gd name="connsiteY10-22" fmla="*/ 169040 h 5280659"/>
              <a:gd name="connsiteX11-23" fmla="*/ 7330704 w 10032145"/>
              <a:gd name="connsiteY11-24" fmla="*/ 169040 h 5280659"/>
              <a:gd name="connsiteX12-25" fmla="*/ 7161664 w 10032145"/>
              <a:gd name="connsiteY12-26" fmla="*/ 338080 h 5280659"/>
              <a:gd name="connsiteX13-27" fmla="*/ 6771904 w 10032145"/>
              <a:gd name="connsiteY13-28" fmla="*/ 338080 h 5280659"/>
              <a:gd name="connsiteX14-29" fmla="*/ 6771904 w 10032145"/>
              <a:gd name="connsiteY14-30" fmla="*/ 555148 h 5280659"/>
              <a:gd name="connsiteX15-31" fmla="*/ 8464753 w 10032145"/>
              <a:gd name="connsiteY15-32" fmla="*/ 555148 h 5280659"/>
              <a:gd name="connsiteX16-33" fmla="*/ 8633793 w 10032145"/>
              <a:gd name="connsiteY16-34" fmla="*/ 724188 h 5280659"/>
              <a:gd name="connsiteX17-35" fmla="*/ 8633792 w 10032145"/>
              <a:gd name="connsiteY17-36" fmla="*/ 724188 h 5280659"/>
              <a:gd name="connsiteX18-37" fmla="*/ 8464752 w 10032145"/>
              <a:gd name="connsiteY18-38" fmla="*/ 893228 h 5280659"/>
              <a:gd name="connsiteX19-39" fmla="*/ 6435572 w 10032145"/>
              <a:gd name="connsiteY19-40" fmla="*/ 893228 h 5280659"/>
              <a:gd name="connsiteX20-41" fmla="*/ 6435572 w 10032145"/>
              <a:gd name="connsiteY20-42" fmla="*/ 1085999 h 5280659"/>
              <a:gd name="connsiteX21-43" fmla="*/ 9534093 w 10032145"/>
              <a:gd name="connsiteY21-44" fmla="*/ 1085999 h 5280659"/>
              <a:gd name="connsiteX22-45" fmla="*/ 9703133 w 10032145"/>
              <a:gd name="connsiteY22-46" fmla="*/ 1255040 h 5280659"/>
              <a:gd name="connsiteX23-47" fmla="*/ 9703132 w 10032145"/>
              <a:gd name="connsiteY23-48" fmla="*/ 1255040 h 5280659"/>
              <a:gd name="connsiteX24-49" fmla="*/ 9534092 w 10032145"/>
              <a:gd name="connsiteY24-50" fmla="*/ 1424080 h 5280659"/>
              <a:gd name="connsiteX25-51" fmla="*/ 7655824 w 10032145"/>
              <a:gd name="connsiteY25-52" fmla="*/ 1424080 h 5280659"/>
              <a:gd name="connsiteX26-53" fmla="*/ 7655824 w 10032145"/>
              <a:gd name="connsiteY26-54" fmla="*/ 1616850 h 5280659"/>
              <a:gd name="connsiteX27-55" fmla="*/ 9920700 w 10032145"/>
              <a:gd name="connsiteY27-56" fmla="*/ 1616850 h 5280659"/>
              <a:gd name="connsiteX28-57" fmla="*/ 10032145 w 10032145"/>
              <a:gd name="connsiteY28-58" fmla="*/ 1728292 h 5280659"/>
              <a:gd name="connsiteX29-59" fmla="*/ 10032144 w 10032145"/>
              <a:gd name="connsiteY29-60" fmla="*/ 1728292 h 5280659"/>
              <a:gd name="connsiteX30-61" fmla="*/ 9920699 w 10032145"/>
              <a:gd name="connsiteY30-62" fmla="*/ 1839737 h 5280659"/>
              <a:gd name="connsiteX31-63" fmla="*/ 8721011 w 10032145"/>
              <a:gd name="connsiteY31-64" fmla="*/ 1839737 h 5280659"/>
              <a:gd name="connsiteX32-65" fmla="*/ 8721011 w 10032145"/>
              <a:gd name="connsiteY32-66" fmla="*/ 2067668 h 5280659"/>
              <a:gd name="connsiteX33-67" fmla="*/ 9415189 w 10032145"/>
              <a:gd name="connsiteY33-68" fmla="*/ 2067668 h 5280659"/>
              <a:gd name="connsiteX34-69" fmla="*/ 9583279 w 10032145"/>
              <a:gd name="connsiteY34-70" fmla="*/ 2235758 h 5280659"/>
              <a:gd name="connsiteX35-71" fmla="*/ 9583278 w 10032145"/>
              <a:gd name="connsiteY35-72" fmla="*/ 2235758 h 5280659"/>
              <a:gd name="connsiteX36-73" fmla="*/ 9415188 w 10032145"/>
              <a:gd name="connsiteY36-74" fmla="*/ 2403848 h 5280659"/>
              <a:gd name="connsiteX37-75" fmla="*/ 7737105 w 10032145"/>
              <a:gd name="connsiteY37-76" fmla="*/ 2403848 h 5280659"/>
              <a:gd name="connsiteX38-77" fmla="*/ 7737105 w 10032145"/>
              <a:gd name="connsiteY38-78" fmla="*/ 2603376 h 5280659"/>
              <a:gd name="connsiteX39-79" fmla="*/ 8991418 w 10032145"/>
              <a:gd name="connsiteY39-80" fmla="*/ 2603376 h 5280659"/>
              <a:gd name="connsiteX40-81" fmla="*/ 9108536 w 10032145"/>
              <a:gd name="connsiteY40-82" fmla="*/ 2720494 h 5280659"/>
              <a:gd name="connsiteX41-83" fmla="*/ 9108535 w 10032145"/>
              <a:gd name="connsiteY41-84" fmla="*/ 2720494 h 5280659"/>
              <a:gd name="connsiteX42-85" fmla="*/ 8991417 w 10032145"/>
              <a:gd name="connsiteY42-86" fmla="*/ 2837612 h 5280659"/>
              <a:gd name="connsiteX43-87" fmla="*/ 7215351 w 10032145"/>
              <a:gd name="connsiteY43-88" fmla="*/ 2837611 h 5280659"/>
              <a:gd name="connsiteX44-89" fmla="*/ 7215351 w 10032145"/>
              <a:gd name="connsiteY44-90" fmla="*/ 2977401 h 5280659"/>
              <a:gd name="connsiteX45-91" fmla="*/ 9764879 w 10032145"/>
              <a:gd name="connsiteY45-92" fmla="*/ 2977401 h 5280659"/>
              <a:gd name="connsiteX46-93" fmla="*/ 9932969 w 10032145"/>
              <a:gd name="connsiteY46-94" fmla="*/ 3145491 h 5280659"/>
              <a:gd name="connsiteX47-95" fmla="*/ 9932968 w 10032145"/>
              <a:gd name="connsiteY47-96" fmla="*/ 3145491 h 5280659"/>
              <a:gd name="connsiteX48-97" fmla="*/ 9764878 w 10032145"/>
              <a:gd name="connsiteY48-98" fmla="*/ 3313581 h 5280659"/>
              <a:gd name="connsiteX49-99" fmla="*/ 8520021 w 10032145"/>
              <a:gd name="connsiteY49-100" fmla="*/ 3313581 h 5280659"/>
              <a:gd name="connsiteX50-101" fmla="*/ 8520021 w 10032145"/>
              <a:gd name="connsiteY50-102" fmla="*/ 3567257 h 5280659"/>
              <a:gd name="connsiteX51-103" fmla="*/ 9554826 w 10032145"/>
              <a:gd name="connsiteY51-104" fmla="*/ 3567257 h 5280659"/>
              <a:gd name="connsiteX52-105" fmla="*/ 9703133 w 10032145"/>
              <a:gd name="connsiteY52-106" fmla="*/ 3715564 h 5280659"/>
              <a:gd name="connsiteX53-107" fmla="*/ 9703132 w 10032145"/>
              <a:gd name="connsiteY53-108" fmla="*/ 3715564 h 5280659"/>
              <a:gd name="connsiteX54-109" fmla="*/ 9554825 w 10032145"/>
              <a:gd name="connsiteY54-110" fmla="*/ 3863871 h 5280659"/>
              <a:gd name="connsiteX55-111" fmla="*/ 7969171 w 10032145"/>
              <a:gd name="connsiteY55-112" fmla="*/ 3863870 h 5280659"/>
              <a:gd name="connsiteX56-113" fmla="*/ 7969171 w 10032145"/>
              <a:gd name="connsiteY56-114" fmla="*/ 4044342 h 5280659"/>
              <a:gd name="connsiteX57-115" fmla="*/ 8722858 w 10032145"/>
              <a:gd name="connsiteY57-116" fmla="*/ 4044342 h 5280659"/>
              <a:gd name="connsiteX58-117" fmla="*/ 8871165 w 10032145"/>
              <a:gd name="connsiteY58-118" fmla="*/ 4192649 h 5280659"/>
              <a:gd name="connsiteX59-119" fmla="*/ 8871164 w 10032145"/>
              <a:gd name="connsiteY59-120" fmla="*/ 4192649 h 5280659"/>
              <a:gd name="connsiteX60-121" fmla="*/ 8722857 w 10032145"/>
              <a:gd name="connsiteY60-122" fmla="*/ 4340956 h 5280659"/>
              <a:gd name="connsiteX61-123" fmla="*/ 7337893 w 10032145"/>
              <a:gd name="connsiteY61-124" fmla="*/ 4340955 h 5280659"/>
              <a:gd name="connsiteX62-125" fmla="*/ 7337893 w 10032145"/>
              <a:gd name="connsiteY62-126" fmla="*/ 4518719 h 5280659"/>
              <a:gd name="connsiteX63-127" fmla="*/ 8572706 w 10032145"/>
              <a:gd name="connsiteY63-128" fmla="*/ 4518719 h 5280659"/>
              <a:gd name="connsiteX64-129" fmla="*/ 8721013 w 10032145"/>
              <a:gd name="connsiteY64-130" fmla="*/ 4667026 h 5280659"/>
              <a:gd name="connsiteX65-131" fmla="*/ 8721012 w 10032145"/>
              <a:gd name="connsiteY65-132" fmla="*/ 4667026 h 5280659"/>
              <a:gd name="connsiteX66-133" fmla="*/ 8572705 w 10032145"/>
              <a:gd name="connsiteY66-134" fmla="*/ 4815333 h 5280659"/>
              <a:gd name="connsiteX67-135" fmla="*/ 7270435 w 10032145"/>
              <a:gd name="connsiteY67-136" fmla="*/ 4815333 h 5280659"/>
              <a:gd name="connsiteX68-137" fmla="*/ 7270435 w 10032145"/>
              <a:gd name="connsiteY68-138" fmla="*/ 5005747 h 5280659"/>
              <a:gd name="connsiteX69-139" fmla="*/ 7831717 w 10032145"/>
              <a:gd name="connsiteY69-140" fmla="*/ 5005747 h 5280659"/>
              <a:gd name="connsiteX70-141" fmla="*/ 7969173 w 10032145"/>
              <a:gd name="connsiteY70-142" fmla="*/ 5143203 h 5280659"/>
              <a:gd name="connsiteX71-143" fmla="*/ 7969172 w 10032145"/>
              <a:gd name="connsiteY71-144" fmla="*/ 5143203 h 5280659"/>
              <a:gd name="connsiteX72-145" fmla="*/ 7831716 w 10032145"/>
              <a:gd name="connsiteY72-146" fmla="*/ 5280659 h 5280659"/>
              <a:gd name="connsiteX73-147" fmla="*/ 6887909 w 10032145"/>
              <a:gd name="connsiteY73-148" fmla="*/ 5280659 h 5280659"/>
              <a:gd name="connsiteX74-149" fmla="*/ 6887908 w 10032145"/>
              <a:gd name="connsiteY74-150" fmla="*/ 5280659 h 5280659"/>
              <a:gd name="connsiteX75-151" fmla="*/ 2904091 w 10032145"/>
              <a:gd name="connsiteY75-152" fmla="*/ 5280658 h 5280659"/>
              <a:gd name="connsiteX76-153" fmla="*/ 2749211 w 10032145"/>
              <a:gd name="connsiteY76-154" fmla="*/ 5177997 h 5280659"/>
              <a:gd name="connsiteX77-155" fmla="*/ 2736002 w 10032145"/>
              <a:gd name="connsiteY77-156" fmla="*/ 5112569 h 5280659"/>
              <a:gd name="connsiteX78-157" fmla="*/ 2749211 w 10032145"/>
              <a:gd name="connsiteY78-158" fmla="*/ 5047141 h 5280659"/>
              <a:gd name="connsiteX79-159" fmla="*/ 2904091 w 10032145"/>
              <a:gd name="connsiteY79-160" fmla="*/ 4944479 h 5280659"/>
              <a:gd name="connsiteX80-161" fmla="*/ 3276427 w 10032145"/>
              <a:gd name="connsiteY80-162" fmla="*/ 4944479 h 5280659"/>
              <a:gd name="connsiteX81-163" fmla="*/ 3276427 w 10032145"/>
              <a:gd name="connsiteY81-164" fmla="*/ 4742451 h 5280659"/>
              <a:gd name="connsiteX82-165" fmla="*/ 1576570 w 10032145"/>
              <a:gd name="connsiteY82-166" fmla="*/ 4742450 h 5280659"/>
              <a:gd name="connsiteX83-167" fmla="*/ 1421689 w 10032145"/>
              <a:gd name="connsiteY83-168" fmla="*/ 4639789 h 5280659"/>
              <a:gd name="connsiteX84-169" fmla="*/ 1408480 w 10032145"/>
              <a:gd name="connsiteY84-170" fmla="*/ 4574361 h 5280659"/>
              <a:gd name="connsiteX85-171" fmla="*/ 1421689 w 10032145"/>
              <a:gd name="connsiteY85-172" fmla="*/ 4508933 h 5280659"/>
              <a:gd name="connsiteX86-173" fmla="*/ 1576570 w 10032145"/>
              <a:gd name="connsiteY86-174" fmla="*/ 4406271 h 5280659"/>
              <a:gd name="connsiteX87-175" fmla="*/ 2769425 w 10032145"/>
              <a:gd name="connsiteY87-176" fmla="*/ 4406271 h 5280659"/>
              <a:gd name="connsiteX88-177" fmla="*/ 2769425 w 10032145"/>
              <a:gd name="connsiteY88-178" fmla="*/ 4247486 h 5280659"/>
              <a:gd name="connsiteX89-179" fmla="*/ 489516 w 10032145"/>
              <a:gd name="connsiteY89-180" fmla="*/ 4247486 h 5280659"/>
              <a:gd name="connsiteX90-181" fmla="*/ 334635 w 10032145"/>
              <a:gd name="connsiteY90-182" fmla="*/ 4144824 h 5280659"/>
              <a:gd name="connsiteX91-183" fmla="*/ 321425 w 10032145"/>
              <a:gd name="connsiteY91-184" fmla="*/ 4079396 h 5280659"/>
              <a:gd name="connsiteX92-185" fmla="*/ 334635 w 10032145"/>
              <a:gd name="connsiteY92-186" fmla="*/ 4013968 h 5280659"/>
              <a:gd name="connsiteX93-187" fmla="*/ 489516 w 10032145"/>
              <a:gd name="connsiteY93-188" fmla="*/ 3911307 h 5280659"/>
              <a:gd name="connsiteX94-189" fmla="*/ 2410426 w 10032145"/>
              <a:gd name="connsiteY94-190" fmla="*/ 3911307 h 5280659"/>
              <a:gd name="connsiteX95-191" fmla="*/ 2410426 w 10032145"/>
              <a:gd name="connsiteY95-192" fmla="*/ 3720892 h 5280659"/>
              <a:gd name="connsiteX96-193" fmla="*/ 227608 w 10032145"/>
              <a:gd name="connsiteY96-194" fmla="*/ 3720892 h 5280659"/>
              <a:gd name="connsiteX97-195" fmla="*/ 119693 w 10032145"/>
              <a:gd name="connsiteY97-196" fmla="*/ 3649361 h 5280659"/>
              <a:gd name="connsiteX98-197" fmla="*/ 110490 w 10032145"/>
              <a:gd name="connsiteY98-198" fmla="*/ 3603774 h 5280659"/>
              <a:gd name="connsiteX99-199" fmla="*/ 119693 w 10032145"/>
              <a:gd name="connsiteY99-200" fmla="*/ 3558187 h 5280659"/>
              <a:gd name="connsiteX100-201" fmla="*/ 227608 w 10032145"/>
              <a:gd name="connsiteY100-202" fmla="*/ 3486657 h 5280659"/>
              <a:gd name="connsiteX101-203" fmla="*/ 1377013 w 10032145"/>
              <a:gd name="connsiteY101-204" fmla="*/ 3486657 h 5280659"/>
              <a:gd name="connsiteX102-205" fmla="*/ 1377013 w 10032145"/>
              <a:gd name="connsiteY102-206" fmla="*/ 3293984 h 5280659"/>
              <a:gd name="connsiteX103-207" fmla="*/ 699931 w 10032145"/>
              <a:gd name="connsiteY103-208" fmla="*/ 3293984 h 5280659"/>
              <a:gd name="connsiteX104-209" fmla="*/ 545050 w 10032145"/>
              <a:gd name="connsiteY104-210" fmla="*/ 3191322 h 5280659"/>
              <a:gd name="connsiteX105-211" fmla="*/ 531841 w 10032145"/>
              <a:gd name="connsiteY105-212" fmla="*/ 3125894 h 5280659"/>
              <a:gd name="connsiteX106-213" fmla="*/ 545050 w 10032145"/>
              <a:gd name="connsiteY106-214" fmla="*/ 3060466 h 5280659"/>
              <a:gd name="connsiteX107-215" fmla="*/ 699931 w 10032145"/>
              <a:gd name="connsiteY107-216" fmla="*/ 2957805 h 5280659"/>
              <a:gd name="connsiteX108-217" fmla="*/ 2162624 w 10032145"/>
              <a:gd name="connsiteY108-218" fmla="*/ 2957805 h 5280659"/>
              <a:gd name="connsiteX109-219" fmla="*/ 2162624 w 10032145"/>
              <a:gd name="connsiteY109-220" fmla="*/ 2726205 h 5280659"/>
              <a:gd name="connsiteX110-221" fmla="*/ 878149 w 10032145"/>
              <a:gd name="connsiteY110-222" fmla="*/ 2726205 h 5280659"/>
              <a:gd name="connsiteX111-223" fmla="*/ 770234 w 10032145"/>
              <a:gd name="connsiteY111-224" fmla="*/ 2654674 h 5280659"/>
              <a:gd name="connsiteX112-225" fmla="*/ 761031 w 10032145"/>
              <a:gd name="connsiteY112-226" fmla="*/ 2609087 h 5280659"/>
              <a:gd name="connsiteX113-227" fmla="*/ 770234 w 10032145"/>
              <a:gd name="connsiteY113-228" fmla="*/ 2563500 h 5280659"/>
              <a:gd name="connsiteX114-229" fmla="*/ 878149 w 10032145"/>
              <a:gd name="connsiteY114-230" fmla="*/ 2491970 h 5280659"/>
              <a:gd name="connsiteX115-231" fmla="*/ 2756320 w 10032145"/>
              <a:gd name="connsiteY115-232" fmla="*/ 2491970 h 5280659"/>
              <a:gd name="connsiteX116-233" fmla="*/ 2756320 w 10032145"/>
              <a:gd name="connsiteY116-234" fmla="*/ 2338263 h 5280659"/>
              <a:gd name="connsiteX117-235" fmla="*/ 149313 w 10032145"/>
              <a:gd name="connsiteY117-236" fmla="*/ 2338263 h 5280659"/>
              <a:gd name="connsiteX118-237" fmla="*/ 0 w 10032145"/>
              <a:gd name="connsiteY118-238" fmla="*/ 2188950 h 5280659"/>
              <a:gd name="connsiteX119-239" fmla="*/ 149313 w 10032145"/>
              <a:gd name="connsiteY119-240" fmla="*/ 2039637 h 5280659"/>
              <a:gd name="connsiteX120-241" fmla="*/ 1629629 w 10032145"/>
              <a:gd name="connsiteY120-242" fmla="*/ 2039637 h 5280659"/>
              <a:gd name="connsiteX121-243" fmla="*/ 1629629 w 10032145"/>
              <a:gd name="connsiteY121-244" fmla="*/ 1780574 h 5280659"/>
              <a:gd name="connsiteX122-245" fmla="*/ 470740 w 10032145"/>
              <a:gd name="connsiteY122-246" fmla="*/ 1780574 h 5280659"/>
              <a:gd name="connsiteX123-247" fmla="*/ 321428 w 10032145"/>
              <a:gd name="connsiteY123-248" fmla="*/ 1631264 h 5280659"/>
              <a:gd name="connsiteX124-249" fmla="*/ 470740 w 10032145"/>
              <a:gd name="connsiteY124-250" fmla="*/ 1481951 h 5280659"/>
              <a:gd name="connsiteX125-251" fmla="*/ 2153591 w 10032145"/>
              <a:gd name="connsiteY125-252" fmla="*/ 1481951 h 5280659"/>
              <a:gd name="connsiteX126-253" fmla="*/ 2153591 w 10032145"/>
              <a:gd name="connsiteY126-254" fmla="*/ 1338935 h 5280659"/>
              <a:gd name="connsiteX127-255" fmla="*/ 1546057 w 10032145"/>
              <a:gd name="connsiteY127-256" fmla="*/ 1338935 h 5280659"/>
              <a:gd name="connsiteX128-257" fmla="*/ 1390301 w 10032145"/>
              <a:gd name="connsiteY128-258" fmla="*/ 1235693 h 5280659"/>
              <a:gd name="connsiteX129-259" fmla="*/ 1377016 w 10032145"/>
              <a:gd name="connsiteY129-260" fmla="*/ 1169895 h 5280659"/>
              <a:gd name="connsiteX130-261" fmla="*/ 1390301 w 10032145"/>
              <a:gd name="connsiteY130-262" fmla="*/ 1104097 h 5280659"/>
              <a:gd name="connsiteX131-263" fmla="*/ 1546057 w 10032145"/>
              <a:gd name="connsiteY131-264" fmla="*/ 1000855 h 5280659"/>
              <a:gd name="connsiteX132-265" fmla="*/ 2870466 w 10032145"/>
              <a:gd name="connsiteY132-266" fmla="*/ 1000855 h 5280659"/>
              <a:gd name="connsiteX133-267" fmla="*/ 2870466 w 10032145"/>
              <a:gd name="connsiteY133-268" fmla="*/ 853923 h 5280659"/>
              <a:gd name="connsiteX134-269" fmla="*/ 930072 w 10032145"/>
              <a:gd name="connsiteY134-270" fmla="*/ 853922 h 5280659"/>
              <a:gd name="connsiteX135-271" fmla="*/ 774316 w 10032145"/>
              <a:gd name="connsiteY135-272" fmla="*/ 750680 h 5280659"/>
              <a:gd name="connsiteX136-273" fmla="*/ 761032 w 10032145"/>
              <a:gd name="connsiteY136-274" fmla="*/ 684882 h 5280659"/>
              <a:gd name="connsiteX137-275" fmla="*/ 774316 w 10032145"/>
              <a:gd name="connsiteY137-276" fmla="*/ 619085 h 5280659"/>
              <a:gd name="connsiteX138-277" fmla="*/ 930072 w 10032145"/>
              <a:gd name="connsiteY138-278" fmla="*/ 515843 h 5280659"/>
              <a:gd name="connsiteX139-279" fmla="*/ 2448000 w 10032145"/>
              <a:gd name="connsiteY139-280" fmla="*/ 515843 h 5280659"/>
              <a:gd name="connsiteX140-281" fmla="*/ 2448000 w 10032145"/>
              <a:gd name="connsiteY140-282" fmla="*/ 338079 h 5280659"/>
              <a:gd name="connsiteX141-283" fmla="*/ 2023510 w 10032145"/>
              <a:gd name="connsiteY141-284" fmla="*/ 338079 h 5280659"/>
              <a:gd name="connsiteX142-285" fmla="*/ 1867753 w 10032145"/>
              <a:gd name="connsiteY142-286" fmla="*/ 234837 h 5280659"/>
              <a:gd name="connsiteX143-287" fmla="*/ 1854470 w 10032145"/>
              <a:gd name="connsiteY143-288" fmla="*/ 169040 h 5280659"/>
              <a:gd name="connsiteX144" fmla="*/ 1867753 w 10032145"/>
              <a:gd name="connsiteY144" fmla="*/ 103242 h 5280659"/>
              <a:gd name="connsiteX145" fmla="*/ 2023510 w 10032145"/>
              <a:gd name="connsiteY145" fmla="*/ 0 h 5280659"/>
              <a:gd name="connsiteX0-289" fmla="*/ 110490 w 10032145"/>
              <a:gd name="connsiteY0-290" fmla="*/ 3603774 h 5280659"/>
              <a:gd name="connsiteX1-291" fmla="*/ 110490 w 10032145"/>
              <a:gd name="connsiteY1-292" fmla="*/ 3603774 h 5280659"/>
              <a:gd name="connsiteX2-293" fmla="*/ 110490 w 10032145"/>
              <a:gd name="connsiteY2-294" fmla="*/ 3603775 h 5280659"/>
              <a:gd name="connsiteX3-295" fmla="*/ 110490 w 10032145"/>
              <a:gd name="connsiteY3-296" fmla="*/ 3603774 h 5280659"/>
              <a:gd name="connsiteX4-297" fmla="*/ 761032 w 10032145"/>
              <a:gd name="connsiteY4-298" fmla="*/ 684882 h 5280659"/>
              <a:gd name="connsiteX5-299" fmla="*/ 761032 w 10032145"/>
              <a:gd name="connsiteY5-300" fmla="*/ 684882 h 5280659"/>
              <a:gd name="connsiteX6-301" fmla="*/ 761032 w 10032145"/>
              <a:gd name="connsiteY6-302" fmla="*/ 684883 h 5280659"/>
              <a:gd name="connsiteX7-303" fmla="*/ 761032 w 10032145"/>
              <a:gd name="connsiteY7-304" fmla="*/ 684882 h 5280659"/>
              <a:gd name="connsiteX8-305" fmla="*/ 2023510 w 10032145"/>
              <a:gd name="connsiteY8-306" fmla="*/ 0 h 5280659"/>
              <a:gd name="connsiteX9-307" fmla="*/ 7161665 w 10032145"/>
              <a:gd name="connsiteY9-308" fmla="*/ 0 h 5280659"/>
              <a:gd name="connsiteX10-309" fmla="*/ 7330705 w 10032145"/>
              <a:gd name="connsiteY10-310" fmla="*/ 169040 h 5280659"/>
              <a:gd name="connsiteX11-311" fmla="*/ 7330704 w 10032145"/>
              <a:gd name="connsiteY11-312" fmla="*/ 169040 h 5280659"/>
              <a:gd name="connsiteX12-313" fmla="*/ 7161664 w 10032145"/>
              <a:gd name="connsiteY12-314" fmla="*/ 338080 h 5280659"/>
              <a:gd name="connsiteX13-315" fmla="*/ 6771904 w 10032145"/>
              <a:gd name="connsiteY13-316" fmla="*/ 338080 h 5280659"/>
              <a:gd name="connsiteX14-317" fmla="*/ 6771904 w 10032145"/>
              <a:gd name="connsiteY14-318" fmla="*/ 555148 h 5280659"/>
              <a:gd name="connsiteX15-319" fmla="*/ 8464753 w 10032145"/>
              <a:gd name="connsiteY15-320" fmla="*/ 555148 h 5280659"/>
              <a:gd name="connsiteX16-321" fmla="*/ 8633793 w 10032145"/>
              <a:gd name="connsiteY16-322" fmla="*/ 724188 h 5280659"/>
              <a:gd name="connsiteX17-323" fmla="*/ 8633792 w 10032145"/>
              <a:gd name="connsiteY17-324" fmla="*/ 724188 h 5280659"/>
              <a:gd name="connsiteX18-325" fmla="*/ 8464752 w 10032145"/>
              <a:gd name="connsiteY18-326" fmla="*/ 893228 h 5280659"/>
              <a:gd name="connsiteX19-327" fmla="*/ 6435572 w 10032145"/>
              <a:gd name="connsiteY19-328" fmla="*/ 893228 h 5280659"/>
              <a:gd name="connsiteX20-329" fmla="*/ 6435572 w 10032145"/>
              <a:gd name="connsiteY20-330" fmla="*/ 1085999 h 5280659"/>
              <a:gd name="connsiteX21-331" fmla="*/ 9534093 w 10032145"/>
              <a:gd name="connsiteY21-332" fmla="*/ 1085999 h 5280659"/>
              <a:gd name="connsiteX22-333" fmla="*/ 9703133 w 10032145"/>
              <a:gd name="connsiteY22-334" fmla="*/ 1255040 h 5280659"/>
              <a:gd name="connsiteX23-335" fmla="*/ 9703132 w 10032145"/>
              <a:gd name="connsiteY23-336" fmla="*/ 1255040 h 5280659"/>
              <a:gd name="connsiteX24-337" fmla="*/ 9534092 w 10032145"/>
              <a:gd name="connsiteY24-338" fmla="*/ 1424080 h 5280659"/>
              <a:gd name="connsiteX25-339" fmla="*/ 7655824 w 10032145"/>
              <a:gd name="connsiteY25-340" fmla="*/ 1424080 h 5280659"/>
              <a:gd name="connsiteX26-341" fmla="*/ 7655824 w 10032145"/>
              <a:gd name="connsiteY26-342" fmla="*/ 1616850 h 5280659"/>
              <a:gd name="connsiteX27-343" fmla="*/ 9920700 w 10032145"/>
              <a:gd name="connsiteY27-344" fmla="*/ 1616850 h 5280659"/>
              <a:gd name="connsiteX28-345" fmla="*/ 10032145 w 10032145"/>
              <a:gd name="connsiteY28-346" fmla="*/ 1728292 h 5280659"/>
              <a:gd name="connsiteX29-347" fmla="*/ 10032144 w 10032145"/>
              <a:gd name="connsiteY29-348" fmla="*/ 1728292 h 5280659"/>
              <a:gd name="connsiteX30-349" fmla="*/ 9920699 w 10032145"/>
              <a:gd name="connsiteY30-350" fmla="*/ 1839737 h 5280659"/>
              <a:gd name="connsiteX31-351" fmla="*/ 8721011 w 10032145"/>
              <a:gd name="connsiteY31-352" fmla="*/ 1839737 h 5280659"/>
              <a:gd name="connsiteX32-353" fmla="*/ 8721011 w 10032145"/>
              <a:gd name="connsiteY32-354" fmla="*/ 2067668 h 5280659"/>
              <a:gd name="connsiteX33-355" fmla="*/ 9415189 w 10032145"/>
              <a:gd name="connsiteY33-356" fmla="*/ 2067668 h 5280659"/>
              <a:gd name="connsiteX34-357" fmla="*/ 9583279 w 10032145"/>
              <a:gd name="connsiteY34-358" fmla="*/ 2235758 h 5280659"/>
              <a:gd name="connsiteX35-359" fmla="*/ 9583278 w 10032145"/>
              <a:gd name="connsiteY35-360" fmla="*/ 2235758 h 5280659"/>
              <a:gd name="connsiteX36-361" fmla="*/ 9415188 w 10032145"/>
              <a:gd name="connsiteY36-362" fmla="*/ 2403848 h 5280659"/>
              <a:gd name="connsiteX37-363" fmla="*/ 7737105 w 10032145"/>
              <a:gd name="connsiteY37-364" fmla="*/ 2403848 h 5280659"/>
              <a:gd name="connsiteX38-365" fmla="*/ 7737105 w 10032145"/>
              <a:gd name="connsiteY38-366" fmla="*/ 2603376 h 5280659"/>
              <a:gd name="connsiteX39-367" fmla="*/ 8991418 w 10032145"/>
              <a:gd name="connsiteY39-368" fmla="*/ 2603376 h 5280659"/>
              <a:gd name="connsiteX40-369" fmla="*/ 9108536 w 10032145"/>
              <a:gd name="connsiteY40-370" fmla="*/ 2720494 h 5280659"/>
              <a:gd name="connsiteX41-371" fmla="*/ 9108535 w 10032145"/>
              <a:gd name="connsiteY41-372" fmla="*/ 2720494 h 5280659"/>
              <a:gd name="connsiteX42-373" fmla="*/ 8991417 w 10032145"/>
              <a:gd name="connsiteY42-374" fmla="*/ 2837612 h 5280659"/>
              <a:gd name="connsiteX43-375" fmla="*/ 7215351 w 10032145"/>
              <a:gd name="connsiteY43-376" fmla="*/ 2837611 h 5280659"/>
              <a:gd name="connsiteX44-377" fmla="*/ 7215351 w 10032145"/>
              <a:gd name="connsiteY44-378" fmla="*/ 2977401 h 5280659"/>
              <a:gd name="connsiteX45-379" fmla="*/ 9764879 w 10032145"/>
              <a:gd name="connsiteY45-380" fmla="*/ 2977401 h 5280659"/>
              <a:gd name="connsiteX46-381" fmla="*/ 9932969 w 10032145"/>
              <a:gd name="connsiteY46-382" fmla="*/ 3145491 h 5280659"/>
              <a:gd name="connsiteX47-383" fmla="*/ 9932968 w 10032145"/>
              <a:gd name="connsiteY47-384" fmla="*/ 3145491 h 5280659"/>
              <a:gd name="connsiteX48-385" fmla="*/ 9764878 w 10032145"/>
              <a:gd name="connsiteY48-386" fmla="*/ 3313581 h 5280659"/>
              <a:gd name="connsiteX49-387" fmla="*/ 8520021 w 10032145"/>
              <a:gd name="connsiteY49-388" fmla="*/ 3313581 h 5280659"/>
              <a:gd name="connsiteX50-389" fmla="*/ 8520021 w 10032145"/>
              <a:gd name="connsiteY50-390" fmla="*/ 3567257 h 5280659"/>
              <a:gd name="connsiteX51-391" fmla="*/ 9554826 w 10032145"/>
              <a:gd name="connsiteY51-392" fmla="*/ 3567257 h 5280659"/>
              <a:gd name="connsiteX52-393" fmla="*/ 9703133 w 10032145"/>
              <a:gd name="connsiteY52-394" fmla="*/ 3715564 h 5280659"/>
              <a:gd name="connsiteX53-395" fmla="*/ 9703132 w 10032145"/>
              <a:gd name="connsiteY53-396" fmla="*/ 3715564 h 5280659"/>
              <a:gd name="connsiteX54-397" fmla="*/ 9554825 w 10032145"/>
              <a:gd name="connsiteY54-398" fmla="*/ 3863871 h 5280659"/>
              <a:gd name="connsiteX55-399" fmla="*/ 7969171 w 10032145"/>
              <a:gd name="connsiteY55-400" fmla="*/ 3863870 h 5280659"/>
              <a:gd name="connsiteX56-401" fmla="*/ 7969171 w 10032145"/>
              <a:gd name="connsiteY56-402" fmla="*/ 4044342 h 5280659"/>
              <a:gd name="connsiteX57-403" fmla="*/ 8722858 w 10032145"/>
              <a:gd name="connsiteY57-404" fmla="*/ 4044342 h 5280659"/>
              <a:gd name="connsiteX58-405" fmla="*/ 8871165 w 10032145"/>
              <a:gd name="connsiteY58-406" fmla="*/ 4192649 h 5280659"/>
              <a:gd name="connsiteX59-407" fmla="*/ 8871164 w 10032145"/>
              <a:gd name="connsiteY59-408" fmla="*/ 4192649 h 5280659"/>
              <a:gd name="connsiteX60-409" fmla="*/ 8722857 w 10032145"/>
              <a:gd name="connsiteY60-410" fmla="*/ 4340956 h 5280659"/>
              <a:gd name="connsiteX61-411" fmla="*/ 7337893 w 10032145"/>
              <a:gd name="connsiteY61-412" fmla="*/ 4340955 h 5280659"/>
              <a:gd name="connsiteX62-413" fmla="*/ 7337893 w 10032145"/>
              <a:gd name="connsiteY62-414" fmla="*/ 4518719 h 5280659"/>
              <a:gd name="connsiteX63-415" fmla="*/ 8572706 w 10032145"/>
              <a:gd name="connsiteY63-416" fmla="*/ 4518719 h 5280659"/>
              <a:gd name="connsiteX64-417" fmla="*/ 8721013 w 10032145"/>
              <a:gd name="connsiteY64-418" fmla="*/ 4667026 h 5280659"/>
              <a:gd name="connsiteX65-419" fmla="*/ 8721012 w 10032145"/>
              <a:gd name="connsiteY65-420" fmla="*/ 4667026 h 5280659"/>
              <a:gd name="connsiteX66-421" fmla="*/ 8572705 w 10032145"/>
              <a:gd name="connsiteY66-422" fmla="*/ 4815333 h 5280659"/>
              <a:gd name="connsiteX67-423" fmla="*/ 7270435 w 10032145"/>
              <a:gd name="connsiteY67-424" fmla="*/ 4815333 h 5280659"/>
              <a:gd name="connsiteX68-425" fmla="*/ 7270435 w 10032145"/>
              <a:gd name="connsiteY68-426" fmla="*/ 5005747 h 5280659"/>
              <a:gd name="connsiteX69-427" fmla="*/ 7831717 w 10032145"/>
              <a:gd name="connsiteY69-428" fmla="*/ 5005747 h 5280659"/>
              <a:gd name="connsiteX70-429" fmla="*/ 7969173 w 10032145"/>
              <a:gd name="connsiteY70-430" fmla="*/ 5143203 h 5280659"/>
              <a:gd name="connsiteX71-431" fmla="*/ 7969172 w 10032145"/>
              <a:gd name="connsiteY71-432" fmla="*/ 5143203 h 5280659"/>
              <a:gd name="connsiteX72-433" fmla="*/ 7831716 w 10032145"/>
              <a:gd name="connsiteY72-434" fmla="*/ 5280659 h 5280659"/>
              <a:gd name="connsiteX73-435" fmla="*/ 6887909 w 10032145"/>
              <a:gd name="connsiteY73-436" fmla="*/ 5280659 h 5280659"/>
              <a:gd name="connsiteX74-437" fmla="*/ 6887908 w 10032145"/>
              <a:gd name="connsiteY74-438" fmla="*/ 5280659 h 5280659"/>
              <a:gd name="connsiteX75-439" fmla="*/ 2904091 w 10032145"/>
              <a:gd name="connsiteY75-440" fmla="*/ 5280658 h 5280659"/>
              <a:gd name="connsiteX76-441" fmla="*/ 2749211 w 10032145"/>
              <a:gd name="connsiteY76-442" fmla="*/ 5177997 h 5280659"/>
              <a:gd name="connsiteX77-443" fmla="*/ 2736002 w 10032145"/>
              <a:gd name="connsiteY77-444" fmla="*/ 5112569 h 5280659"/>
              <a:gd name="connsiteX78-445" fmla="*/ 2749211 w 10032145"/>
              <a:gd name="connsiteY78-446" fmla="*/ 5047141 h 5280659"/>
              <a:gd name="connsiteX79-447" fmla="*/ 2904091 w 10032145"/>
              <a:gd name="connsiteY79-448" fmla="*/ 4944479 h 5280659"/>
              <a:gd name="connsiteX80-449" fmla="*/ 3276427 w 10032145"/>
              <a:gd name="connsiteY80-450" fmla="*/ 4944479 h 5280659"/>
              <a:gd name="connsiteX81-451" fmla="*/ 3276427 w 10032145"/>
              <a:gd name="connsiteY81-452" fmla="*/ 4742451 h 5280659"/>
              <a:gd name="connsiteX82-453" fmla="*/ 1576570 w 10032145"/>
              <a:gd name="connsiteY82-454" fmla="*/ 4742450 h 5280659"/>
              <a:gd name="connsiteX83-455" fmla="*/ 1421689 w 10032145"/>
              <a:gd name="connsiteY83-456" fmla="*/ 4639789 h 5280659"/>
              <a:gd name="connsiteX84-457" fmla="*/ 1408480 w 10032145"/>
              <a:gd name="connsiteY84-458" fmla="*/ 4574361 h 5280659"/>
              <a:gd name="connsiteX85-459" fmla="*/ 1421689 w 10032145"/>
              <a:gd name="connsiteY85-460" fmla="*/ 4508933 h 5280659"/>
              <a:gd name="connsiteX86-461" fmla="*/ 1576570 w 10032145"/>
              <a:gd name="connsiteY86-462" fmla="*/ 4406271 h 5280659"/>
              <a:gd name="connsiteX87-463" fmla="*/ 2769425 w 10032145"/>
              <a:gd name="connsiteY87-464" fmla="*/ 4406271 h 5280659"/>
              <a:gd name="connsiteX88-465" fmla="*/ 2769425 w 10032145"/>
              <a:gd name="connsiteY88-466" fmla="*/ 4247486 h 5280659"/>
              <a:gd name="connsiteX89-467" fmla="*/ 489516 w 10032145"/>
              <a:gd name="connsiteY89-468" fmla="*/ 4247486 h 5280659"/>
              <a:gd name="connsiteX90-469" fmla="*/ 334635 w 10032145"/>
              <a:gd name="connsiteY90-470" fmla="*/ 4144824 h 5280659"/>
              <a:gd name="connsiteX91-471" fmla="*/ 321425 w 10032145"/>
              <a:gd name="connsiteY91-472" fmla="*/ 4079396 h 5280659"/>
              <a:gd name="connsiteX92-473" fmla="*/ 334635 w 10032145"/>
              <a:gd name="connsiteY92-474" fmla="*/ 4013968 h 5280659"/>
              <a:gd name="connsiteX93-475" fmla="*/ 489516 w 10032145"/>
              <a:gd name="connsiteY93-476" fmla="*/ 3911307 h 5280659"/>
              <a:gd name="connsiteX94-477" fmla="*/ 2410426 w 10032145"/>
              <a:gd name="connsiteY94-478" fmla="*/ 3911307 h 5280659"/>
              <a:gd name="connsiteX95-479" fmla="*/ 2410426 w 10032145"/>
              <a:gd name="connsiteY95-480" fmla="*/ 3720892 h 5280659"/>
              <a:gd name="connsiteX96-481" fmla="*/ 227608 w 10032145"/>
              <a:gd name="connsiteY96-482" fmla="*/ 3720892 h 5280659"/>
              <a:gd name="connsiteX97-483" fmla="*/ 119693 w 10032145"/>
              <a:gd name="connsiteY97-484" fmla="*/ 3649361 h 5280659"/>
              <a:gd name="connsiteX98-485" fmla="*/ 110490 w 10032145"/>
              <a:gd name="connsiteY98-486" fmla="*/ 3603774 h 5280659"/>
              <a:gd name="connsiteX99-487" fmla="*/ 119693 w 10032145"/>
              <a:gd name="connsiteY99-488" fmla="*/ 3558187 h 5280659"/>
              <a:gd name="connsiteX100-489" fmla="*/ 227608 w 10032145"/>
              <a:gd name="connsiteY100-490" fmla="*/ 3486657 h 5280659"/>
              <a:gd name="connsiteX101-491" fmla="*/ 1377013 w 10032145"/>
              <a:gd name="connsiteY101-492" fmla="*/ 3486657 h 5280659"/>
              <a:gd name="connsiteX102-493" fmla="*/ 1377013 w 10032145"/>
              <a:gd name="connsiteY102-494" fmla="*/ 3293984 h 5280659"/>
              <a:gd name="connsiteX103-495" fmla="*/ 699931 w 10032145"/>
              <a:gd name="connsiteY103-496" fmla="*/ 3293984 h 5280659"/>
              <a:gd name="connsiteX104-497" fmla="*/ 545050 w 10032145"/>
              <a:gd name="connsiteY104-498" fmla="*/ 3191322 h 5280659"/>
              <a:gd name="connsiteX105-499" fmla="*/ 531841 w 10032145"/>
              <a:gd name="connsiteY105-500" fmla="*/ 3125894 h 5280659"/>
              <a:gd name="connsiteX106-501" fmla="*/ 545050 w 10032145"/>
              <a:gd name="connsiteY106-502" fmla="*/ 3060466 h 5280659"/>
              <a:gd name="connsiteX107-503" fmla="*/ 699931 w 10032145"/>
              <a:gd name="connsiteY107-504" fmla="*/ 2957805 h 5280659"/>
              <a:gd name="connsiteX108-505" fmla="*/ 2162624 w 10032145"/>
              <a:gd name="connsiteY108-506" fmla="*/ 2957805 h 5280659"/>
              <a:gd name="connsiteX109-507" fmla="*/ 2162624 w 10032145"/>
              <a:gd name="connsiteY109-508" fmla="*/ 2726205 h 5280659"/>
              <a:gd name="connsiteX110-509" fmla="*/ 878149 w 10032145"/>
              <a:gd name="connsiteY110-510" fmla="*/ 2726205 h 5280659"/>
              <a:gd name="connsiteX111-511" fmla="*/ 770234 w 10032145"/>
              <a:gd name="connsiteY111-512" fmla="*/ 2654674 h 5280659"/>
              <a:gd name="connsiteX112-513" fmla="*/ 761031 w 10032145"/>
              <a:gd name="connsiteY112-514" fmla="*/ 2609087 h 5280659"/>
              <a:gd name="connsiteX113-515" fmla="*/ 770234 w 10032145"/>
              <a:gd name="connsiteY113-516" fmla="*/ 2563500 h 5280659"/>
              <a:gd name="connsiteX114-517" fmla="*/ 878149 w 10032145"/>
              <a:gd name="connsiteY114-518" fmla="*/ 2491970 h 5280659"/>
              <a:gd name="connsiteX115-519" fmla="*/ 2756320 w 10032145"/>
              <a:gd name="connsiteY115-520" fmla="*/ 2491970 h 5280659"/>
              <a:gd name="connsiteX116-521" fmla="*/ 2756320 w 10032145"/>
              <a:gd name="connsiteY116-522" fmla="*/ 2338263 h 5280659"/>
              <a:gd name="connsiteX117-523" fmla="*/ 149313 w 10032145"/>
              <a:gd name="connsiteY117-524" fmla="*/ 2338263 h 5280659"/>
              <a:gd name="connsiteX118-525" fmla="*/ 0 w 10032145"/>
              <a:gd name="connsiteY118-526" fmla="*/ 2188950 h 5280659"/>
              <a:gd name="connsiteX119-527" fmla="*/ 149313 w 10032145"/>
              <a:gd name="connsiteY119-528" fmla="*/ 2039637 h 5280659"/>
              <a:gd name="connsiteX120-529" fmla="*/ 1629629 w 10032145"/>
              <a:gd name="connsiteY120-530" fmla="*/ 2039637 h 5280659"/>
              <a:gd name="connsiteX121-531" fmla="*/ 1629629 w 10032145"/>
              <a:gd name="connsiteY121-532" fmla="*/ 1780574 h 5280659"/>
              <a:gd name="connsiteX122-533" fmla="*/ 470740 w 10032145"/>
              <a:gd name="connsiteY122-534" fmla="*/ 1780574 h 5280659"/>
              <a:gd name="connsiteX123-535" fmla="*/ 321428 w 10032145"/>
              <a:gd name="connsiteY123-536" fmla="*/ 1631264 h 5280659"/>
              <a:gd name="connsiteX124-537" fmla="*/ 470740 w 10032145"/>
              <a:gd name="connsiteY124-538" fmla="*/ 1481951 h 5280659"/>
              <a:gd name="connsiteX125-539" fmla="*/ 2153591 w 10032145"/>
              <a:gd name="connsiteY125-540" fmla="*/ 1481951 h 5280659"/>
              <a:gd name="connsiteX126-541" fmla="*/ 2153591 w 10032145"/>
              <a:gd name="connsiteY126-542" fmla="*/ 1338935 h 5280659"/>
              <a:gd name="connsiteX127-543" fmla="*/ 1546057 w 10032145"/>
              <a:gd name="connsiteY127-544" fmla="*/ 1338935 h 5280659"/>
              <a:gd name="connsiteX128-545" fmla="*/ 1390301 w 10032145"/>
              <a:gd name="connsiteY128-546" fmla="*/ 1235693 h 5280659"/>
              <a:gd name="connsiteX129-547" fmla="*/ 1377016 w 10032145"/>
              <a:gd name="connsiteY129-548" fmla="*/ 1169895 h 5280659"/>
              <a:gd name="connsiteX130-549" fmla="*/ 1390301 w 10032145"/>
              <a:gd name="connsiteY130-550" fmla="*/ 1104097 h 5280659"/>
              <a:gd name="connsiteX131-551" fmla="*/ 1546057 w 10032145"/>
              <a:gd name="connsiteY131-552" fmla="*/ 1000855 h 5280659"/>
              <a:gd name="connsiteX132-553" fmla="*/ 2870466 w 10032145"/>
              <a:gd name="connsiteY132-554" fmla="*/ 1000855 h 5280659"/>
              <a:gd name="connsiteX133-555" fmla="*/ 2870466 w 10032145"/>
              <a:gd name="connsiteY133-556" fmla="*/ 853923 h 5280659"/>
              <a:gd name="connsiteX134-557" fmla="*/ 930072 w 10032145"/>
              <a:gd name="connsiteY134-558" fmla="*/ 853922 h 5280659"/>
              <a:gd name="connsiteX135-559" fmla="*/ 774316 w 10032145"/>
              <a:gd name="connsiteY135-560" fmla="*/ 750680 h 5280659"/>
              <a:gd name="connsiteX136-561" fmla="*/ 761032 w 10032145"/>
              <a:gd name="connsiteY136-562" fmla="*/ 684882 h 5280659"/>
              <a:gd name="connsiteX137-563" fmla="*/ 774316 w 10032145"/>
              <a:gd name="connsiteY137-564" fmla="*/ 619085 h 5280659"/>
              <a:gd name="connsiteX138-565" fmla="*/ 930072 w 10032145"/>
              <a:gd name="connsiteY138-566" fmla="*/ 515843 h 5280659"/>
              <a:gd name="connsiteX139-567" fmla="*/ 2448000 w 10032145"/>
              <a:gd name="connsiteY139-568" fmla="*/ 515843 h 5280659"/>
              <a:gd name="connsiteX140-569" fmla="*/ 2448000 w 10032145"/>
              <a:gd name="connsiteY140-570" fmla="*/ 338079 h 5280659"/>
              <a:gd name="connsiteX141-571" fmla="*/ 2023510 w 10032145"/>
              <a:gd name="connsiteY141-572" fmla="*/ 338079 h 5280659"/>
              <a:gd name="connsiteX142-573" fmla="*/ 1867753 w 10032145"/>
              <a:gd name="connsiteY142-574" fmla="*/ 234837 h 5280659"/>
              <a:gd name="connsiteX143-575" fmla="*/ 1854470 w 10032145"/>
              <a:gd name="connsiteY143-576" fmla="*/ 169040 h 5280659"/>
              <a:gd name="connsiteX144-577" fmla="*/ 1867753 w 10032145"/>
              <a:gd name="connsiteY144-578" fmla="*/ 103242 h 5280659"/>
              <a:gd name="connsiteX145-579" fmla="*/ 2023510 w 10032145"/>
              <a:gd name="connsiteY145-580" fmla="*/ 0 h 5280659"/>
              <a:gd name="connsiteX0-581" fmla="*/ 110490 w 10032145"/>
              <a:gd name="connsiteY0-582" fmla="*/ 3603774 h 5280659"/>
              <a:gd name="connsiteX1-583" fmla="*/ 110490 w 10032145"/>
              <a:gd name="connsiteY1-584" fmla="*/ 3603774 h 5280659"/>
              <a:gd name="connsiteX2-585" fmla="*/ 110490 w 10032145"/>
              <a:gd name="connsiteY2-586" fmla="*/ 3603775 h 5280659"/>
              <a:gd name="connsiteX3-587" fmla="*/ 110490 w 10032145"/>
              <a:gd name="connsiteY3-588" fmla="*/ 3603774 h 5280659"/>
              <a:gd name="connsiteX4-589" fmla="*/ 761032 w 10032145"/>
              <a:gd name="connsiteY4-590" fmla="*/ 684882 h 5280659"/>
              <a:gd name="connsiteX5-591" fmla="*/ 761032 w 10032145"/>
              <a:gd name="connsiteY5-592" fmla="*/ 684882 h 5280659"/>
              <a:gd name="connsiteX6-593" fmla="*/ 761032 w 10032145"/>
              <a:gd name="connsiteY6-594" fmla="*/ 684883 h 5280659"/>
              <a:gd name="connsiteX7-595" fmla="*/ 761032 w 10032145"/>
              <a:gd name="connsiteY7-596" fmla="*/ 684882 h 5280659"/>
              <a:gd name="connsiteX8-597" fmla="*/ 2023510 w 10032145"/>
              <a:gd name="connsiteY8-598" fmla="*/ 0 h 5280659"/>
              <a:gd name="connsiteX9-599" fmla="*/ 7161665 w 10032145"/>
              <a:gd name="connsiteY9-600" fmla="*/ 0 h 5280659"/>
              <a:gd name="connsiteX10-601" fmla="*/ 7330705 w 10032145"/>
              <a:gd name="connsiteY10-602" fmla="*/ 169040 h 5280659"/>
              <a:gd name="connsiteX11-603" fmla="*/ 7330704 w 10032145"/>
              <a:gd name="connsiteY11-604" fmla="*/ 169040 h 5280659"/>
              <a:gd name="connsiteX12-605" fmla="*/ 7161664 w 10032145"/>
              <a:gd name="connsiteY12-606" fmla="*/ 338080 h 5280659"/>
              <a:gd name="connsiteX13-607" fmla="*/ 6771904 w 10032145"/>
              <a:gd name="connsiteY13-608" fmla="*/ 338080 h 5280659"/>
              <a:gd name="connsiteX14-609" fmla="*/ 6771904 w 10032145"/>
              <a:gd name="connsiteY14-610" fmla="*/ 555148 h 5280659"/>
              <a:gd name="connsiteX15-611" fmla="*/ 8464753 w 10032145"/>
              <a:gd name="connsiteY15-612" fmla="*/ 555148 h 5280659"/>
              <a:gd name="connsiteX16-613" fmla="*/ 8633793 w 10032145"/>
              <a:gd name="connsiteY16-614" fmla="*/ 724188 h 5280659"/>
              <a:gd name="connsiteX17-615" fmla="*/ 8633792 w 10032145"/>
              <a:gd name="connsiteY17-616" fmla="*/ 724188 h 5280659"/>
              <a:gd name="connsiteX18-617" fmla="*/ 8464752 w 10032145"/>
              <a:gd name="connsiteY18-618" fmla="*/ 893228 h 5280659"/>
              <a:gd name="connsiteX19-619" fmla="*/ 6435572 w 10032145"/>
              <a:gd name="connsiteY19-620" fmla="*/ 893228 h 5280659"/>
              <a:gd name="connsiteX20-621" fmla="*/ 6435572 w 10032145"/>
              <a:gd name="connsiteY20-622" fmla="*/ 1085999 h 5280659"/>
              <a:gd name="connsiteX21-623" fmla="*/ 9534093 w 10032145"/>
              <a:gd name="connsiteY21-624" fmla="*/ 1085999 h 5280659"/>
              <a:gd name="connsiteX22-625" fmla="*/ 9703133 w 10032145"/>
              <a:gd name="connsiteY22-626" fmla="*/ 1255040 h 5280659"/>
              <a:gd name="connsiteX23-627" fmla="*/ 9703132 w 10032145"/>
              <a:gd name="connsiteY23-628" fmla="*/ 1255040 h 5280659"/>
              <a:gd name="connsiteX24-629" fmla="*/ 9534092 w 10032145"/>
              <a:gd name="connsiteY24-630" fmla="*/ 1424080 h 5280659"/>
              <a:gd name="connsiteX25-631" fmla="*/ 7655824 w 10032145"/>
              <a:gd name="connsiteY25-632" fmla="*/ 1424080 h 5280659"/>
              <a:gd name="connsiteX26-633" fmla="*/ 7655824 w 10032145"/>
              <a:gd name="connsiteY26-634" fmla="*/ 1616850 h 5280659"/>
              <a:gd name="connsiteX27-635" fmla="*/ 9920700 w 10032145"/>
              <a:gd name="connsiteY27-636" fmla="*/ 1616850 h 5280659"/>
              <a:gd name="connsiteX28-637" fmla="*/ 10032145 w 10032145"/>
              <a:gd name="connsiteY28-638" fmla="*/ 1728292 h 5280659"/>
              <a:gd name="connsiteX29-639" fmla="*/ 10032144 w 10032145"/>
              <a:gd name="connsiteY29-640" fmla="*/ 1728292 h 5280659"/>
              <a:gd name="connsiteX30-641" fmla="*/ 9920699 w 10032145"/>
              <a:gd name="connsiteY30-642" fmla="*/ 1839737 h 5280659"/>
              <a:gd name="connsiteX31-643" fmla="*/ 8721011 w 10032145"/>
              <a:gd name="connsiteY31-644" fmla="*/ 1839737 h 5280659"/>
              <a:gd name="connsiteX32-645" fmla="*/ 8721011 w 10032145"/>
              <a:gd name="connsiteY32-646" fmla="*/ 2067668 h 5280659"/>
              <a:gd name="connsiteX33-647" fmla="*/ 9415189 w 10032145"/>
              <a:gd name="connsiteY33-648" fmla="*/ 2067668 h 5280659"/>
              <a:gd name="connsiteX34-649" fmla="*/ 9583279 w 10032145"/>
              <a:gd name="connsiteY34-650" fmla="*/ 2235758 h 5280659"/>
              <a:gd name="connsiteX35-651" fmla="*/ 9583278 w 10032145"/>
              <a:gd name="connsiteY35-652" fmla="*/ 2235758 h 5280659"/>
              <a:gd name="connsiteX36-653" fmla="*/ 9415188 w 10032145"/>
              <a:gd name="connsiteY36-654" fmla="*/ 2403848 h 5280659"/>
              <a:gd name="connsiteX37-655" fmla="*/ 7737105 w 10032145"/>
              <a:gd name="connsiteY37-656" fmla="*/ 2403848 h 5280659"/>
              <a:gd name="connsiteX38-657" fmla="*/ 7737105 w 10032145"/>
              <a:gd name="connsiteY38-658" fmla="*/ 2603376 h 5280659"/>
              <a:gd name="connsiteX39-659" fmla="*/ 8991418 w 10032145"/>
              <a:gd name="connsiteY39-660" fmla="*/ 2603376 h 5280659"/>
              <a:gd name="connsiteX40-661" fmla="*/ 9108536 w 10032145"/>
              <a:gd name="connsiteY40-662" fmla="*/ 2720494 h 5280659"/>
              <a:gd name="connsiteX41-663" fmla="*/ 9108535 w 10032145"/>
              <a:gd name="connsiteY41-664" fmla="*/ 2720494 h 5280659"/>
              <a:gd name="connsiteX42-665" fmla="*/ 8991417 w 10032145"/>
              <a:gd name="connsiteY42-666" fmla="*/ 2837612 h 5280659"/>
              <a:gd name="connsiteX43-667" fmla="*/ 7215351 w 10032145"/>
              <a:gd name="connsiteY43-668" fmla="*/ 2837611 h 5280659"/>
              <a:gd name="connsiteX44-669" fmla="*/ 7215351 w 10032145"/>
              <a:gd name="connsiteY44-670" fmla="*/ 2977401 h 5280659"/>
              <a:gd name="connsiteX45-671" fmla="*/ 9764879 w 10032145"/>
              <a:gd name="connsiteY45-672" fmla="*/ 2977401 h 5280659"/>
              <a:gd name="connsiteX46-673" fmla="*/ 9932969 w 10032145"/>
              <a:gd name="connsiteY46-674" fmla="*/ 3145491 h 5280659"/>
              <a:gd name="connsiteX47-675" fmla="*/ 9932968 w 10032145"/>
              <a:gd name="connsiteY47-676" fmla="*/ 3145491 h 5280659"/>
              <a:gd name="connsiteX48-677" fmla="*/ 9764878 w 10032145"/>
              <a:gd name="connsiteY48-678" fmla="*/ 3313581 h 5280659"/>
              <a:gd name="connsiteX49-679" fmla="*/ 8520021 w 10032145"/>
              <a:gd name="connsiteY49-680" fmla="*/ 3313581 h 5280659"/>
              <a:gd name="connsiteX50-681" fmla="*/ 8520021 w 10032145"/>
              <a:gd name="connsiteY50-682" fmla="*/ 3567257 h 5280659"/>
              <a:gd name="connsiteX51-683" fmla="*/ 9554826 w 10032145"/>
              <a:gd name="connsiteY51-684" fmla="*/ 3567257 h 5280659"/>
              <a:gd name="connsiteX52-685" fmla="*/ 9703133 w 10032145"/>
              <a:gd name="connsiteY52-686" fmla="*/ 3715564 h 5280659"/>
              <a:gd name="connsiteX53-687" fmla="*/ 9703132 w 10032145"/>
              <a:gd name="connsiteY53-688" fmla="*/ 3715564 h 5280659"/>
              <a:gd name="connsiteX54-689" fmla="*/ 9554825 w 10032145"/>
              <a:gd name="connsiteY54-690" fmla="*/ 3863871 h 5280659"/>
              <a:gd name="connsiteX55-691" fmla="*/ 7969171 w 10032145"/>
              <a:gd name="connsiteY55-692" fmla="*/ 3863870 h 5280659"/>
              <a:gd name="connsiteX56-693" fmla="*/ 7969171 w 10032145"/>
              <a:gd name="connsiteY56-694" fmla="*/ 4044342 h 5280659"/>
              <a:gd name="connsiteX57-695" fmla="*/ 8722858 w 10032145"/>
              <a:gd name="connsiteY57-696" fmla="*/ 4044342 h 5280659"/>
              <a:gd name="connsiteX58-697" fmla="*/ 8871165 w 10032145"/>
              <a:gd name="connsiteY58-698" fmla="*/ 4192649 h 5280659"/>
              <a:gd name="connsiteX59-699" fmla="*/ 8871164 w 10032145"/>
              <a:gd name="connsiteY59-700" fmla="*/ 4192649 h 5280659"/>
              <a:gd name="connsiteX60-701" fmla="*/ 8722857 w 10032145"/>
              <a:gd name="connsiteY60-702" fmla="*/ 4340956 h 5280659"/>
              <a:gd name="connsiteX61-703" fmla="*/ 7337893 w 10032145"/>
              <a:gd name="connsiteY61-704" fmla="*/ 4340955 h 5280659"/>
              <a:gd name="connsiteX62-705" fmla="*/ 7337893 w 10032145"/>
              <a:gd name="connsiteY62-706" fmla="*/ 4518719 h 5280659"/>
              <a:gd name="connsiteX63-707" fmla="*/ 8572706 w 10032145"/>
              <a:gd name="connsiteY63-708" fmla="*/ 4518719 h 5280659"/>
              <a:gd name="connsiteX64-709" fmla="*/ 8721013 w 10032145"/>
              <a:gd name="connsiteY64-710" fmla="*/ 4667026 h 5280659"/>
              <a:gd name="connsiteX65-711" fmla="*/ 8721012 w 10032145"/>
              <a:gd name="connsiteY65-712" fmla="*/ 4667026 h 5280659"/>
              <a:gd name="connsiteX66-713" fmla="*/ 8572705 w 10032145"/>
              <a:gd name="connsiteY66-714" fmla="*/ 4815333 h 5280659"/>
              <a:gd name="connsiteX67-715" fmla="*/ 7270435 w 10032145"/>
              <a:gd name="connsiteY67-716" fmla="*/ 4815333 h 5280659"/>
              <a:gd name="connsiteX68-717" fmla="*/ 7270435 w 10032145"/>
              <a:gd name="connsiteY68-718" fmla="*/ 5005747 h 5280659"/>
              <a:gd name="connsiteX69-719" fmla="*/ 7831717 w 10032145"/>
              <a:gd name="connsiteY69-720" fmla="*/ 5005747 h 5280659"/>
              <a:gd name="connsiteX70-721" fmla="*/ 7969173 w 10032145"/>
              <a:gd name="connsiteY70-722" fmla="*/ 5143203 h 5280659"/>
              <a:gd name="connsiteX71-723" fmla="*/ 7969172 w 10032145"/>
              <a:gd name="connsiteY71-724" fmla="*/ 5143203 h 5280659"/>
              <a:gd name="connsiteX72-725" fmla="*/ 7831716 w 10032145"/>
              <a:gd name="connsiteY72-726" fmla="*/ 5280659 h 5280659"/>
              <a:gd name="connsiteX73-727" fmla="*/ 6887909 w 10032145"/>
              <a:gd name="connsiteY73-728" fmla="*/ 5280659 h 5280659"/>
              <a:gd name="connsiteX74-729" fmla="*/ 6887908 w 10032145"/>
              <a:gd name="connsiteY74-730" fmla="*/ 5280659 h 5280659"/>
              <a:gd name="connsiteX75-731" fmla="*/ 2904091 w 10032145"/>
              <a:gd name="connsiteY75-732" fmla="*/ 5280658 h 5280659"/>
              <a:gd name="connsiteX76-733" fmla="*/ 2749211 w 10032145"/>
              <a:gd name="connsiteY76-734" fmla="*/ 5177997 h 5280659"/>
              <a:gd name="connsiteX77-735" fmla="*/ 2736002 w 10032145"/>
              <a:gd name="connsiteY77-736" fmla="*/ 5112569 h 5280659"/>
              <a:gd name="connsiteX78-737" fmla="*/ 2749211 w 10032145"/>
              <a:gd name="connsiteY78-738" fmla="*/ 5047141 h 5280659"/>
              <a:gd name="connsiteX79-739" fmla="*/ 2904091 w 10032145"/>
              <a:gd name="connsiteY79-740" fmla="*/ 4944479 h 5280659"/>
              <a:gd name="connsiteX80-741" fmla="*/ 3276427 w 10032145"/>
              <a:gd name="connsiteY80-742" fmla="*/ 4944479 h 5280659"/>
              <a:gd name="connsiteX81-743" fmla="*/ 3276427 w 10032145"/>
              <a:gd name="connsiteY81-744" fmla="*/ 4742451 h 5280659"/>
              <a:gd name="connsiteX82-745" fmla="*/ 1576570 w 10032145"/>
              <a:gd name="connsiteY82-746" fmla="*/ 4742450 h 5280659"/>
              <a:gd name="connsiteX83-747" fmla="*/ 1421689 w 10032145"/>
              <a:gd name="connsiteY83-748" fmla="*/ 4639789 h 5280659"/>
              <a:gd name="connsiteX84-749" fmla="*/ 1408480 w 10032145"/>
              <a:gd name="connsiteY84-750" fmla="*/ 4574361 h 5280659"/>
              <a:gd name="connsiteX85-751" fmla="*/ 1421689 w 10032145"/>
              <a:gd name="connsiteY85-752" fmla="*/ 4508933 h 5280659"/>
              <a:gd name="connsiteX86-753" fmla="*/ 1576570 w 10032145"/>
              <a:gd name="connsiteY86-754" fmla="*/ 4406271 h 5280659"/>
              <a:gd name="connsiteX87-755" fmla="*/ 2769425 w 10032145"/>
              <a:gd name="connsiteY87-756" fmla="*/ 4406271 h 5280659"/>
              <a:gd name="connsiteX88-757" fmla="*/ 2769425 w 10032145"/>
              <a:gd name="connsiteY88-758" fmla="*/ 4247486 h 5280659"/>
              <a:gd name="connsiteX89-759" fmla="*/ 489516 w 10032145"/>
              <a:gd name="connsiteY89-760" fmla="*/ 4247486 h 5280659"/>
              <a:gd name="connsiteX90-761" fmla="*/ 334635 w 10032145"/>
              <a:gd name="connsiteY90-762" fmla="*/ 4144824 h 5280659"/>
              <a:gd name="connsiteX91-763" fmla="*/ 321425 w 10032145"/>
              <a:gd name="connsiteY91-764" fmla="*/ 4079396 h 5280659"/>
              <a:gd name="connsiteX92-765" fmla="*/ 334635 w 10032145"/>
              <a:gd name="connsiteY92-766" fmla="*/ 4013968 h 5280659"/>
              <a:gd name="connsiteX93-767" fmla="*/ 489516 w 10032145"/>
              <a:gd name="connsiteY93-768" fmla="*/ 3911307 h 5280659"/>
              <a:gd name="connsiteX94-769" fmla="*/ 2410426 w 10032145"/>
              <a:gd name="connsiteY94-770" fmla="*/ 3911307 h 5280659"/>
              <a:gd name="connsiteX95-771" fmla="*/ 2410426 w 10032145"/>
              <a:gd name="connsiteY95-772" fmla="*/ 3720892 h 5280659"/>
              <a:gd name="connsiteX96-773" fmla="*/ 227608 w 10032145"/>
              <a:gd name="connsiteY96-774" fmla="*/ 3720892 h 5280659"/>
              <a:gd name="connsiteX97-775" fmla="*/ 119693 w 10032145"/>
              <a:gd name="connsiteY97-776" fmla="*/ 3649361 h 5280659"/>
              <a:gd name="connsiteX98-777" fmla="*/ 110490 w 10032145"/>
              <a:gd name="connsiteY98-778" fmla="*/ 3603774 h 5280659"/>
              <a:gd name="connsiteX99-779" fmla="*/ 119693 w 10032145"/>
              <a:gd name="connsiteY99-780" fmla="*/ 3558187 h 5280659"/>
              <a:gd name="connsiteX100-781" fmla="*/ 227608 w 10032145"/>
              <a:gd name="connsiteY100-782" fmla="*/ 3486657 h 5280659"/>
              <a:gd name="connsiteX101-783" fmla="*/ 1377013 w 10032145"/>
              <a:gd name="connsiteY101-784" fmla="*/ 3486657 h 5280659"/>
              <a:gd name="connsiteX102-785" fmla="*/ 1377013 w 10032145"/>
              <a:gd name="connsiteY102-786" fmla="*/ 3293984 h 5280659"/>
              <a:gd name="connsiteX103-787" fmla="*/ 699931 w 10032145"/>
              <a:gd name="connsiteY103-788" fmla="*/ 3293984 h 5280659"/>
              <a:gd name="connsiteX104-789" fmla="*/ 545050 w 10032145"/>
              <a:gd name="connsiteY104-790" fmla="*/ 3191322 h 5280659"/>
              <a:gd name="connsiteX105-791" fmla="*/ 531841 w 10032145"/>
              <a:gd name="connsiteY105-792" fmla="*/ 3125894 h 5280659"/>
              <a:gd name="connsiteX106-793" fmla="*/ 545050 w 10032145"/>
              <a:gd name="connsiteY106-794" fmla="*/ 3060466 h 5280659"/>
              <a:gd name="connsiteX107-795" fmla="*/ 699931 w 10032145"/>
              <a:gd name="connsiteY107-796" fmla="*/ 2957805 h 5280659"/>
              <a:gd name="connsiteX108-797" fmla="*/ 2162624 w 10032145"/>
              <a:gd name="connsiteY108-798" fmla="*/ 2957805 h 5280659"/>
              <a:gd name="connsiteX109-799" fmla="*/ 2162624 w 10032145"/>
              <a:gd name="connsiteY109-800" fmla="*/ 2726205 h 5280659"/>
              <a:gd name="connsiteX110-801" fmla="*/ 878149 w 10032145"/>
              <a:gd name="connsiteY110-802" fmla="*/ 2726205 h 5280659"/>
              <a:gd name="connsiteX111-803" fmla="*/ 770234 w 10032145"/>
              <a:gd name="connsiteY111-804" fmla="*/ 2654674 h 5280659"/>
              <a:gd name="connsiteX112-805" fmla="*/ 761031 w 10032145"/>
              <a:gd name="connsiteY112-806" fmla="*/ 2609087 h 5280659"/>
              <a:gd name="connsiteX113-807" fmla="*/ 770234 w 10032145"/>
              <a:gd name="connsiteY113-808" fmla="*/ 2563500 h 5280659"/>
              <a:gd name="connsiteX114-809" fmla="*/ 878149 w 10032145"/>
              <a:gd name="connsiteY114-810" fmla="*/ 2491970 h 5280659"/>
              <a:gd name="connsiteX115-811" fmla="*/ 2756320 w 10032145"/>
              <a:gd name="connsiteY115-812" fmla="*/ 2491970 h 5280659"/>
              <a:gd name="connsiteX116-813" fmla="*/ 2756320 w 10032145"/>
              <a:gd name="connsiteY116-814" fmla="*/ 2338263 h 5280659"/>
              <a:gd name="connsiteX117-815" fmla="*/ 149313 w 10032145"/>
              <a:gd name="connsiteY117-816" fmla="*/ 2338263 h 5280659"/>
              <a:gd name="connsiteX118-817" fmla="*/ 0 w 10032145"/>
              <a:gd name="connsiteY118-818" fmla="*/ 2188950 h 5280659"/>
              <a:gd name="connsiteX119-819" fmla="*/ 149313 w 10032145"/>
              <a:gd name="connsiteY119-820" fmla="*/ 2039637 h 5280659"/>
              <a:gd name="connsiteX120-821" fmla="*/ 1629629 w 10032145"/>
              <a:gd name="connsiteY120-822" fmla="*/ 2039637 h 5280659"/>
              <a:gd name="connsiteX121-823" fmla="*/ 1629629 w 10032145"/>
              <a:gd name="connsiteY121-824" fmla="*/ 1780574 h 5280659"/>
              <a:gd name="connsiteX122-825" fmla="*/ 470740 w 10032145"/>
              <a:gd name="connsiteY122-826" fmla="*/ 1780574 h 5280659"/>
              <a:gd name="connsiteX123-827" fmla="*/ 321428 w 10032145"/>
              <a:gd name="connsiteY123-828" fmla="*/ 1631264 h 5280659"/>
              <a:gd name="connsiteX124-829" fmla="*/ 470740 w 10032145"/>
              <a:gd name="connsiteY124-830" fmla="*/ 1481951 h 5280659"/>
              <a:gd name="connsiteX125-831" fmla="*/ 2153591 w 10032145"/>
              <a:gd name="connsiteY125-832" fmla="*/ 1481951 h 5280659"/>
              <a:gd name="connsiteX126-833" fmla="*/ 2153591 w 10032145"/>
              <a:gd name="connsiteY126-834" fmla="*/ 1338935 h 5280659"/>
              <a:gd name="connsiteX127-835" fmla="*/ 1546057 w 10032145"/>
              <a:gd name="connsiteY127-836" fmla="*/ 1338935 h 5280659"/>
              <a:gd name="connsiteX128-837" fmla="*/ 1390301 w 10032145"/>
              <a:gd name="connsiteY128-838" fmla="*/ 1235693 h 5280659"/>
              <a:gd name="connsiteX129-839" fmla="*/ 1377016 w 10032145"/>
              <a:gd name="connsiteY129-840" fmla="*/ 1169895 h 5280659"/>
              <a:gd name="connsiteX130-841" fmla="*/ 1390301 w 10032145"/>
              <a:gd name="connsiteY130-842" fmla="*/ 1104097 h 5280659"/>
              <a:gd name="connsiteX131-843" fmla="*/ 1546057 w 10032145"/>
              <a:gd name="connsiteY131-844" fmla="*/ 1000855 h 5280659"/>
              <a:gd name="connsiteX132-845" fmla="*/ 2870466 w 10032145"/>
              <a:gd name="connsiteY132-846" fmla="*/ 1000855 h 5280659"/>
              <a:gd name="connsiteX133-847" fmla="*/ 2870466 w 10032145"/>
              <a:gd name="connsiteY133-848" fmla="*/ 853923 h 5280659"/>
              <a:gd name="connsiteX134-849" fmla="*/ 930072 w 10032145"/>
              <a:gd name="connsiteY134-850" fmla="*/ 853922 h 5280659"/>
              <a:gd name="connsiteX135-851" fmla="*/ 774316 w 10032145"/>
              <a:gd name="connsiteY135-852" fmla="*/ 750680 h 5280659"/>
              <a:gd name="connsiteX136-853" fmla="*/ 761032 w 10032145"/>
              <a:gd name="connsiteY136-854" fmla="*/ 684882 h 5280659"/>
              <a:gd name="connsiteX137-855" fmla="*/ 774316 w 10032145"/>
              <a:gd name="connsiteY137-856" fmla="*/ 619085 h 5280659"/>
              <a:gd name="connsiteX138-857" fmla="*/ 930072 w 10032145"/>
              <a:gd name="connsiteY138-858" fmla="*/ 515843 h 5280659"/>
              <a:gd name="connsiteX139-859" fmla="*/ 2448000 w 10032145"/>
              <a:gd name="connsiteY139-860" fmla="*/ 515843 h 5280659"/>
              <a:gd name="connsiteX140-861" fmla="*/ 2448000 w 10032145"/>
              <a:gd name="connsiteY140-862" fmla="*/ 338079 h 5280659"/>
              <a:gd name="connsiteX141-863" fmla="*/ 2023510 w 10032145"/>
              <a:gd name="connsiteY141-864" fmla="*/ 338079 h 5280659"/>
              <a:gd name="connsiteX142-865" fmla="*/ 1867753 w 10032145"/>
              <a:gd name="connsiteY142-866" fmla="*/ 234837 h 5280659"/>
              <a:gd name="connsiteX143-867" fmla="*/ 1854470 w 10032145"/>
              <a:gd name="connsiteY143-868" fmla="*/ 169040 h 5280659"/>
              <a:gd name="connsiteX144-869" fmla="*/ 1867753 w 10032145"/>
              <a:gd name="connsiteY144-870" fmla="*/ 103242 h 5280659"/>
              <a:gd name="connsiteX145-871" fmla="*/ 2023510 w 10032145"/>
              <a:gd name="connsiteY145-872" fmla="*/ 0 h 5280659"/>
              <a:gd name="connsiteX0-873" fmla="*/ 110490 w 10032145"/>
              <a:gd name="connsiteY0-874" fmla="*/ 3603774 h 5280659"/>
              <a:gd name="connsiteX1-875" fmla="*/ 110490 w 10032145"/>
              <a:gd name="connsiteY1-876" fmla="*/ 3603774 h 5280659"/>
              <a:gd name="connsiteX2-877" fmla="*/ 110490 w 10032145"/>
              <a:gd name="connsiteY2-878" fmla="*/ 3603775 h 5280659"/>
              <a:gd name="connsiteX3-879" fmla="*/ 110490 w 10032145"/>
              <a:gd name="connsiteY3-880" fmla="*/ 3603774 h 5280659"/>
              <a:gd name="connsiteX4-881" fmla="*/ 761032 w 10032145"/>
              <a:gd name="connsiteY4-882" fmla="*/ 684882 h 5280659"/>
              <a:gd name="connsiteX5-883" fmla="*/ 761032 w 10032145"/>
              <a:gd name="connsiteY5-884" fmla="*/ 684882 h 5280659"/>
              <a:gd name="connsiteX6-885" fmla="*/ 761032 w 10032145"/>
              <a:gd name="connsiteY6-886" fmla="*/ 684883 h 5280659"/>
              <a:gd name="connsiteX7-887" fmla="*/ 761032 w 10032145"/>
              <a:gd name="connsiteY7-888" fmla="*/ 684882 h 5280659"/>
              <a:gd name="connsiteX8-889" fmla="*/ 2023510 w 10032145"/>
              <a:gd name="connsiteY8-890" fmla="*/ 0 h 5280659"/>
              <a:gd name="connsiteX9-891" fmla="*/ 7161665 w 10032145"/>
              <a:gd name="connsiteY9-892" fmla="*/ 0 h 5280659"/>
              <a:gd name="connsiteX10-893" fmla="*/ 7330705 w 10032145"/>
              <a:gd name="connsiteY10-894" fmla="*/ 169040 h 5280659"/>
              <a:gd name="connsiteX11-895" fmla="*/ 7330704 w 10032145"/>
              <a:gd name="connsiteY11-896" fmla="*/ 169040 h 5280659"/>
              <a:gd name="connsiteX12-897" fmla="*/ 7161664 w 10032145"/>
              <a:gd name="connsiteY12-898" fmla="*/ 338080 h 5280659"/>
              <a:gd name="connsiteX13-899" fmla="*/ 6771904 w 10032145"/>
              <a:gd name="connsiteY13-900" fmla="*/ 338080 h 5280659"/>
              <a:gd name="connsiteX14-901" fmla="*/ 6771904 w 10032145"/>
              <a:gd name="connsiteY14-902" fmla="*/ 555148 h 5280659"/>
              <a:gd name="connsiteX15-903" fmla="*/ 8464753 w 10032145"/>
              <a:gd name="connsiteY15-904" fmla="*/ 555148 h 5280659"/>
              <a:gd name="connsiteX16-905" fmla="*/ 8633793 w 10032145"/>
              <a:gd name="connsiteY16-906" fmla="*/ 724188 h 5280659"/>
              <a:gd name="connsiteX17-907" fmla="*/ 8633792 w 10032145"/>
              <a:gd name="connsiteY17-908" fmla="*/ 724188 h 5280659"/>
              <a:gd name="connsiteX18-909" fmla="*/ 8464752 w 10032145"/>
              <a:gd name="connsiteY18-910" fmla="*/ 893228 h 5280659"/>
              <a:gd name="connsiteX19-911" fmla="*/ 6435572 w 10032145"/>
              <a:gd name="connsiteY19-912" fmla="*/ 893228 h 5280659"/>
              <a:gd name="connsiteX20-913" fmla="*/ 6435572 w 10032145"/>
              <a:gd name="connsiteY20-914" fmla="*/ 1085999 h 5280659"/>
              <a:gd name="connsiteX21-915" fmla="*/ 9534093 w 10032145"/>
              <a:gd name="connsiteY21-916" fmla="*/ 1085999 h 5280659"/>
              <a:gd name="connsiteX22-917" fmla="*/ 9703133 w 10032145"/>
              <a:gd name="connsiteY22-918" fmla="*/ 1255040 h 5280659"/>
              <a:gd name="connsiteX23-919" fmla="*/ 9703132 w 10032145"/>
              <a:gd name="connsiteY23-920" fmla="*/ 1255040 h 5280659"/>
              <a:gd name="connsiteX24-921" fmla="*/ 9534092 w 10032145"/>
              <a:gd name="connsiteY24-922" fmla="*/ 1424080 h 5280659"/>
              <a:gd name="connsiteX25-923" fmla="*/ 7655824 w 10032145"/>
              <a:gd name="connsiteY25-924" fmla="*/ 1424080 h 5280659"/>
              <a:gd name="connsiteX26-925" fmla="*/ 7655824 w 10032145"/>
              <a:gd name="connsiteY26-926" fmla="*/ 1616850 h 5280659"/>
              <a:gd name="connsiteX27-927" fmla="*/ 9920700 w 10032145"/>
              <a:gd name="connsiteY27-928" fmla="*/ 1616850 h 5280659"/>
              <a:gd name="connsiteX28-929" fmla="*/ 10032145 w 10032145"/>
              <a:gd name="connsiteY28-930" fmla="*/ 1728292 h 5280659"/>
              <a:gd name="connsiteX29-931" fmla="*/ 10032144 w 10032145"/>
              <a:gd name="connsiteY29-932" fmla="*/ 1728292 h 5280659"/>
              <a:gd name="connsiteX30-933" fmla="*/ 9920699 w 10032145"/>
              <a:gd name="connsiteY30-934" fmla="*/ 1839737 h 5280659"/>
              <a:gd name="connsiteX31-935" fmla="*/ 8721011 w 10032145"/>
              <a:gd name="connsiteY31-936" fmla="*/ 1839737 h 5280659"/>
              <a:gd name="connsiteX32-937" fmla="*/ 8721011 w 10032145"/>
              <a:gd name="connsiteY32-938" fmla="*/ 2067668 h 5280659"/>
              <a:gd name="connsiteX33-939" fmla="*/ 9415189 w 10032145"/>
              <a:gd name="connsiteY33-940" fmla="*/ 2067668 h 5280659"/>
              <a:gd name="connsiteX34-941" fmla="*/ 9583279 w 10032145"/>
              <a:gd name="connsiteY34-942" fmla="*/ 2235758 h 5280659"/>
              <a:gd name="connsiteX35-943" fmla="*/ 9583278 w 10032145"/>
              <a:gd name="connsiteY35-944" fmla="*/ 2235758 h 5280659"/>
              <a:gd name="connsiteX36-945" fmla="*/ 9415188 w 10032145"/>
              <a:gd name="connsiteY36-946" fmla="*/ 2403848 h 5280659"/>
              <a:gd name="connsiteX37-947" fmla="*/ 7737105 w 10032145"/>
              <a:gd name="connsiteY37-948" fmla="*/ 2403848 h 5280659"/>
              <a:gd name="connsiteX38-949" fmla="*/ 7737105 w 10032145"/>
              <a:gd name="connsiteY38-950" fmla="*/ 2603376 h 5280659"/>
              <a:gd name="connsiteX39-951" fmla="*/ 8991418 w 10032145"/>
              <a:gd name="connsiteY39-952" fmla="*/ 2603376 h 5280659"/>
              <a:gd name="connsiteX40-953" fmla="*/ 9108536 w 10032145"/>
              <a:gd name="connsiteY40-954" fmla="*/ 2720494 h 5280659"/>
              <a:gd name="connsiteX41-955" fmla="*/ 9108535 w 10032145"/>
              <a:gd name="connsiteY41-956" fmla="*/ 2720494 h 5280659"/>
              <a:gd name="connsiteX42-957" fmla="*/ 8991417 w 10032145"/>
              <a:gd name="connsiteY42-958" fmla="*/ 2837612 h 5280659"/>
              <a:gd name="connsiteX43-959" fmla="*/ 7215351 w 10032145"/>
              <a:gd name="connsiteY43-960" fmla="*/ 2837611 h 5280659"/>
              <a:gd name="connsiteX44-961" fmla="*/ 7215351 w 10032145"/>
              <a:gd name="connsiteY44-962" fmla="*/ 2977401 h 5280659"/>
              <a:gd name="connsiteX45-963" fmla="*/ 9764879 w 10032145"/>
              <a:gd name="connsiteY45-964" fmla="*/ 2977401 h 5280659"/>
              <a:gd name="connsiteX46-965" fmla="*/ 9932969 w 10032145"/>
              <a:gd name="connsiteY46-966" fmla="*/ 3145491 h 5280659"/>
              <a:gd name="connsiteX47-967" fmla="*/ 9932968 w 10032145"/>
              <a:gd name="connsiteY47-968" fmla="*/ 3145491 h 5280659"/>
              <a:gd name="connsiteX48-969" fmla="*/ 9764878 w 10032145"/>
              <a:gd name="connsiteY48-970" fmla="*/ 3313581 h 5280659"/>
              <a:gd name="connsiteX49-971" fmla="*/ 8520021 w 10032145"/>
              <a:gd name="connsiteY49-972" fmla="*/ 3313581 h 5280659"/>
              <a:gd name="connsiteX50-973" fmla="*/ 8520021 w 10032145"/>
              <a:gd name="connsiteY50-974" fmla="*/ 3567257 h 5280659"/>
              <a:gd name="connsiteX51-975" fmla="*/ 9554826 w 10032145"/>
              <a:gd name="connsiteY51-976" fmla="*/ 3567257 h 5280659"/>
              <a:gd name="connsiteX52-977" fmla="*/ 9703133 w 10032145"/>
              <a:gd name="connsiteY52-978" fmla="*/ 3715564 h 5280659"/>
              <a:gd name="connsiteX53-979" fmla="*/ 9703132 w 10032145"/>
              <a:gd name="connsiteY53-980" fmla="*/ 3715564 h 5280659"/>
              <a:gd name="connsiteX54-981" fmla="*/ 9554825 w 10032145"/>
              <a:gd name="connsiteY54-982" fmla="*/ 3863871 h 5280659"/>
              <a:gd name="connsiteX55-983" fmla="*/ 7969171 w 10032145"/>
              <a:gd name="connsiteY55-984" fmla="*/ 3863870 h 5280659"/>
              <a:gd name="connsiteX56-985" fmla="*/ 7969171 w 10032145"/>
              <a:gd name="connsiteY56-986" fmla="*/ 4044342 h 5280659"/>
              <a:gd name="connsiteX57-987" fmla="*/ 8722858 w 10032145"/>
              <a:gd name="connsiteY57-988" fmla="*/ 4044342 h 5280659"/>
              <a:gd name="connsiteX58-989" fmla="*/ 8871165 w 10032145"/>
              <a:gd name="connsiteY58-990" fmla="*/ 4192649 h 5280659"/>
              <a:gd name="connsiteX59-991" fmla="*/ 8871164 w 10032145"/>
              <a:gd name="connsiteY59-992" fmla="*/ 4192649 h 5280659"/>
              <a:gd name="connsiteX60-993" fmla="*/ 8722857 w 10032145"/>
              <a:gd name="connsiteY60-994" fmla="*/ 4340956 h 5280659"/>
              <a:gd name="connsiteX61-995" fmla="*/ 7337893 w 10032145"/>
              <a:gd name="connsiteY61-996" fmla="*/ 4340955 h 5280659"/>
              <a:gd name="connsiteX62-997" fmla="*/ 7337893 w 10032145"/>
              <a:gd name="connsiteY62-998" fmla="*/ 4518719 h 5280659"/>
              <a:gd name="connsiteX63-999" fmla="*/ 8572706 w 10032145"/>
              <a:gd name="connsiteY63-1000" fmla="*/ 4518719 h 5280659"/>
              <a:gd name="connsiteX64-1001" fmla="*/ 8721013 w 10032145"/>
              <a:gd name="connsiteY64-1002" fmla="*/ 4667026 h 5280659"/>
              <a:gd name="connsiteX65-1003" fmla="*/ 8721012 w 10032145"/>
              <a:gd name="connsiteY65-1004" fmla="*/ 4667026 h 5280659"/>
              <a:gd name="connsiteX66-1005" fmla="*/ 8572705 w 10032145"/>
              <a:gd name="connsiteY66-1006" fmla="*/ 4815333 h 5280659"/>
              <a:gd name="connsiteX67-1007" fmla="*/ 7270435 w 10032145"/>
              <a:gd name="connsiteY67-1008" fmla="*/ 4815333 h 5280659"/>
              <a:gd name="connsiteX68-1009" fmla="*/ 7270435 w 10032145"/>
              <a:gd name="connsiteY68-1010" fmla="*/ 5005747 h 5280659"/>
              <a:gd name="connsiteX69-1011" fmla="*/ 7831717 w 10032145"/>
              <a:gd name="connsiteY69-1012" fmla="*/ 5005747 h 5280659"/>
              <a:gd name="connsiteX70-1013" fmla="*/ 7969173 w 10032145"/>
              <a:gd name="connsiteY70-1014" fmla="*/ 5143203 h 5280659"/>
              <a:gd name="connsiteX71-1015" fmla="*/ 7969172 w 10032145"/>
              <a:gd name="connsiteY71-1016" fmla="*/ 5143203 h 5280659"/>
              <a:gd name="connsiteX72-1017" fmla="*/ 7831716 w 10032145"/>
              <a:gd name="connsiteY72-1018" fmla="*/ 5280659 h 5280659"/>
              <a:gd name="connsiteX73-1019" fmla="*/ 6887909 w 10032145"/>
              <a:gd name="connsiteY73-1020" fmla="*/ 5280659 h 5280659"/>
              <a:gd name="connsiteX74-1021" fmla="*/ 6887908 w 10032145"/>
              <a:gd name="connsiteY74-1022" fmla="*/ 5280659 h 5280659"/>
              <a:gd name="connsiteX75-1023" fmla="*/ 2904091 w 10032145"/>
              <a:gd name="connsiteY75-1024" fmla="*/ 5280658 h 5280659"/>
              <a:gd name="connsiteX76-1025" fmla="*/ 2749211 w 10032145"/>
              <a:gd name="connsiteY76-1026" fmla="*/ 5177997 h 5280659"/>
              <a:gd name="connsiteX77-1027" fmla="*/ 2736002 w 10032145"/>
              <a:gd name="connsiteY77-1028" fmla="*/ 5112569 h 5280659"/>
              <a:gd name="connsiteX78-1029" fmla="*/ 2749211 w 10032145"/>
              <a:gd name="connsiteY78-1030" fmla="*/ 5047141 h 5280659"/>
              <a:gd name="connsiteX79-1031" fmla="*/ 2904091 w 10032145"/>
              <a:gd name="connsiteY79-1032" fmla="*/ 4944479 h 5280659"/>
              <a:gd name="connsiteX80-1033" fmla="*/ 3276427 w 10032145"/>
              <a:gd name="connsiteY80-1034" fmla="*/ 4944479 h 5280659"/>
              <a:gd name="connsiteX81-1035" fmla="*/ 3276427 w 10032145"/>
              <a:gd name="connsiteY81-1036" fmla="*/ 4742451 h 5280659"/>
              <a:gd name="connsiteX82-1037" fmla="*/ 1576570 w 10032145"/>
              <a:gd name="connsiteY82-1038" fmla="*/ 4742450 h 5280659"/>
              <a:gd name="connsiteX83-1039" fmla="*/ 1421689 w 10032145"/>
              <a:gd name="connsiteY83-1040" fmla="*/ 4639789 h 5280659"/>
              <a:gd name="connsiteX84-1041" fmla="*/ 1408480 w 10032145"/>
              <a:gd name="connsiteY84-1042" fmla="*/ 4574361 h 5280659"/>
              <a:gd name="connsiteX85-1043" fmla="*/ 1421689 w 10032145"/>
              <a:gd name="connsiteY85-1044" fmla="*/ 4508933 h 5280659"/>
              <a:gd name="connsiteX86-1045" fmla="*/ 1576570 w 10032145"/>
              <a:gd name="connsiteY86-1046" fmla="*/ 4406271 h 5280659"/>
              <a:gd name="connsiteX87-1047" fmla="*/ 2769425 w 10032145"/>
              <a:gd name="connsiteY87-1048" fmla="*/ 4406271 h 5280659"/>
              <a:gd name="connsiteX88-1049" fmla="*/ 2769425 w 10032145"/>
              <a:gd name="connsiteY88-1050" fmla="*/ 4247486 h 5280659"/>
              <a:gd name="connsiteX89-1051" fmla="*/ 489516 w 10032145"/>
              <a:gd name="connsiteY89-1052" fmla="*/ 4247486 h 5280659"/>
              <a:gd name="connsiteX90-1053" fmla="*/ 334635 w 10032145"/>
              <a:gd name="connsiteY90-1054" fmla="*/ 4144824 h 5280659"/>
              <a:gd name="connsiteX91-1055" fmla="*/ 321425 w 10032145"/>
              <a:gd name="connsiteY91-1056" fmla="*/ 4079396 h 5280659"/>
              <a:gd name="connsiteX92-1057" fmla="*/ 334635 w 10032145"/>
              <a:gd name="connsiteY92-1058" fmla="*/ 4013968 h 5280659"/>
              <a:gd name="connsiteX93-1059" fmla="*/ 489516 w 10032145"/>
              <a:gd name="connsiteY93-1060" fmla="*/ 3911307 h 5280659"/>
              <a:gd name="connsiteX94-1061" fmla="*/ 2410426 w 10032145"/>
              <a:gd name="connsiteY94-1062" fmla="*/ 3911307 h 5280659"/>
              <a:gd name="connsiteX95-1063" fmla="*/ 2410426 w 10032145"/>
              <a:gd name="connsiteY95-1064" fmla="*/ 3720892 h 5280659"/>
              <a:gd name="connsiteX96-1065" fmla="*/ 227608 w 10032145"/>
              <a:gd name="connsiteY96-1066" fmla="*/ 3720892 h 5280659"/>
              <a:gd name="connsiteX97-1067" fmla="*/ 119693 w 10032145"/>
              <a:gd name="connsiteY97-1068" fmla="*/ 3649361 h 5280659"/>
              <a:gd name="connsiteX98-1069" fmla="*/ 110490 w 10032145"/>
              <a:gd name="connsiteY98-1070" fmla="*/ 3603774 h 5280659"/>
              <a:gd name="connsiteX99-1071" fmla="*/ 119693 w 10032145"/>
              <a:gd name="connsiteY99-1072" fmla="*/ 3558187 h 5280659"/>
              <a:gd name="connsiteX100-1073" fmla="*/ 227608 w 10032145"/>
              <a:gd name="connsiteY100-1074" fmla="*/ 3486657 h 5280659"/>
              <a:gd name="connsiteX101-1075" fmla="*/ 1377013 w 10032145"/>
              <a:gd name="connsiteY101-1076" fmla="*/ 3486657 h 5280659"/>
              <a:gd name="connsiteX102-1077" fmla="*/ 1377013 w 10032145"/>
              <a:gd name="connsiteY102-1078" fmla="*/ 3293984 h 5280659"/>
              <a:gd name="connsiteX103-1079" fmla="*/ 699931 w 10032145"/>
              <a:gd name="connsiteY103-1080" fmla="*/ 3293984 h 5280659"/>
              <a:gd name="connsiteX104-1081" fmla="*/ 545050 w 10032145"/>
              <a:gd name="connsiteY104-1082" fmla="*/ 3191322 h 5280659"/>
              <a:gd name="connsiteX105-1083" fmla="*/ 531841 w 10032145"/>
              <a:gd name="connsiteY105-1084" fmla="*/ 3125894 h 5280659"/>
              <a:gd name="connsiteX106-1085" fmla="*/ 545050 w 10032145"/>
              <a:gd name="connsiteY106-1086" fmla="*/ 3060466 h 5280659"/>
              <a:gd name="connsiteX107-1087" fmla="*/ 699931 w 10032145"/>
              <a:gd name="connsiteY107-1088" fmla="*/ 2957805 h 5280659"/>
              <a:gd name="connsiteX108-1089" fmla="*/ 2162624 w 10032145"/>
              <a:gd name="connsiteY108-1090" fmla="*/ 2957805 h 5280659"/>
              <a:gd name="connsiteX109-1091" fmla="*/ 2162624 w 10032145"/>
              <a:gd name="connsiteY109-1092" fmla="*/ 2726205 h 5280659"/>
              <a:gd name="connsiteX110-1093" fmla="*/ 878149 w 10032145"/>
              <a:gd name="connsiteY110-1094" fmla="*/ 2726205 h 5280659"/>
              <a:gd name="connsiteX111-1095" fmla="*/ 770234 w 10032145"/>
              <a:gd name="connsiteY111-1096" fmla="*/ 2654674 h 5280659"/>
              <a:gd name="connsiteX112-1097" fmla="*/ 761031 w 10032145"/>
              <a:gd name="connsiteY112-1098" fmla="*/ 2609087 h 5280659"/>
              <a:gd name="connsiteX113-1099" fmla="*/ 770234 w 10032145"/>
              <a:gd name="connsiteY113-1100" fmla="*/ 2563500 h 5280659"/>
              <a:gd name="connsiteX114-1101" fmla="*/ 878149 w 10032145"/>
              <a:gd name="connsiteY114-1102" fmla="*/ 2491970 h 5280659"/>
              <a:gd name="connsiteX115-1103" fmla="*/ 2756320 w 10032145"/>
              <a:gd name="connsiteY115-1104" fmla="*/ 2491970 h 5280659"/>
              <a:gd name="connsiteX116-1105" fmla="*/ 2756320 w 10032145"/>
              <a:gd name="connsiteY116-1106" fmla="*/ 2338263 h 5280659"/>
              <a:gd name="connsiteX117-1107" fmla="*/ 149313 w 10032145"/>
              <a:gd name="connsiteY117-1108" fmla="*/ 2338263 h 5280659"/>
              <a:gd name="connsiteX118-1109" fmla="*/ 0 w 10032145"/>
              <a:gd name="connsiteY118-1110" fmla="*/ 2188950 h 5280659"/>
              <a:gd name="connsiteX119-1111" fmla="*/ 149313 w 10032145"/>
              <a:gd name="connsiteY119-1112" fmla="*/ 2039637 h 5280659"/>
              <a:gd name="connsiteX120-1113" fmla="*/ 1629629 w 10032145"/>
              <a:gd name="connsiteY120-1114" fmla="*/ 2039637 h 5280659"/>
              <a:gd name="connsiteX121-1115" fmla="*/ 1629629 w 10032145"/>
              <a:gd name="connsiteY121-1116" fmla="*/ 1780574 h 5280659"/>
              <a:gd name="connsiteX122-1117" fmla="*/ 470740 w 10032145"/>
              <a:gd name="connsiteY122-1118" fmla="*/ 1780574 h 5280659"/>
              <a:gd name="connsiteX123-1119" fmla="*/ 321428 w 10032145"/>
              <a:gd name="connsiteY123-1120" fmla="*/ 1631264 h 5280659"/>
              <a:gd name="connsiteX124-1121" fmla="*/ 470740 w 10032145"/>
              <a:gd name="connsiteY124-1122" fmla="*/ 1481951 h 5280659"/>
              <a:gd name="connsiteX125-1123" fmla="*/ 2153591 w 10032145"/>
              <a:gd name="connsiteY125-1124" fmla="*/ 1481951 h 5280659"/>
              <a:gd name="connsiteX126-1125" fmla="*/ 2153591 w 10032145"/>
              <a:gd name="connsiteY126-1126" fmla="*/ 1338935 h 5280659"/>
              <a:gd name="connsiteX127-1127" fmla="*/ 1546057 w 10032145"/>
              <a:gd name="connsiteY127-1128" fmla="*/ 1338935 h 5280659"/>
              <a:gd name="connsiteX128-1129" fmla="*/ 1390301 w 10032145"/>
              <a:gd name="connsiteY128-1130" fmla="*/ 1235693 h 5280659"/>
              <a:gd name="connsiteX129-1131" fmla="*/ 1377016 w 10032145"/>
              <a:gd name="connsiteY129-1132" fmla="*/ 1169895 h 5280659"/>
              <a:gd name="connsiteX130-1133" fmla="*/ 1390301 w 10032145"/>
              <a:gd name="connsiteY130-1134" fmla="*/ 1104097 h 5280659"/>
              <a:gd name="connsiteX131-1135" fmla="*/ 1546057 w 10032145"/>
              <a:gd name="connsiteY131-1136" fmla="*/ 1000855 h 5280659"/>
              <a:gd name="connsiteX132-1137" fmla="*/ 2870466 w 10032145"/>
              <a:gd name="connsiteY132-1138" fmla="*/ 1000855 h 5280659"/>
              <a:gd name="connsiteX133-1139" fmla="*/ 2870466 w 10032145"/>
              <a:gd name="connsiteY133-1140" fmla="*/ 853923 h 5280659"/>
              <a:gd name="connsiteX134-1141" fmla="*/ 930072 w 10032145"/>
              <a:gd name="connsiteY134-1142" fmla="*/ 853922 h 5280659"/>
              <a:gd name="connsiteX135-1143" fmla="*/ 774316 w 10032145"/>
              <a:gd name="connsiteY135-1144" fmla="*/ 750680 h 5280659"/>
              <a:gd name="connsiteX136-1145" fmla="*/ 761032 w 10032145"/>
              <a:gd name="connsiteY136-1146" fmla="*/ 684882 h 5280659"/>
              <a:gd name="connsiteX137-1147" fmla="*/ 774316 w 10032145"/>
              <a:gd name="connsiteY137-1148" fmla="*/ 619085 h 5280659"/>
              <a:gd name="connsiteX138-1149" fmla="*/ 930072 w 10032145"/>
              <a:gd name="connsiteY138-1150" fmla="*/ 515843 h 5280659"/>
              <a:gd name="connsiteX139-1151" fmla="*/ 2448000 w 10032145"/>
              <a:gd name="connsiteY139-1152" fmla="*/ 515843 h 5280659"/>
              <a:gd name="connsiteX140-1153" fmla="*/ 2448000 w 10032145"/>
              <a:gd name="connsiteY140-1154" fmla="*/ 338079 h 5280659"/>
              <a:gd name="connsiteX141-1155" fmla="*/ 2023510 w 10032145"/>
              <a:gd name="connsiteY141-1156" fmla="*/ 338079 h 5280659"/>
              <a:gd name="connsiteX142-1157" fmla="*/ 1867753 w 10032145"/>
              <a:gd name="connsiteY142-1158" fmla="*/ 234837 h 5280659"/>
              <a:gd name="connsiteX143-1159" fmla="*/ 1854470 w 10032145"/>
              <a:gd name="connsiteY143-1160" fmla="*/ 169040 h 5280659"/>
              <a:gd name="connsiteX144-1161" fmla="*/ 1867753 w 10032145"/>
              <a:gd name="connsiteY144-1162" fmla="*/ 103242 h 5280659"/>
              <a:gd name="connsiteX145-1163" fmla="*/ 2023510 w 10032145"/>
              <a:gd name="connsiteY145-1164" fmla="*/ 0 h 5280659"/>
              <a:gd name="connsiteX0-1165" fmla="*/ 110490 w 10032145"/>
              <a:gd name="connsiteY0-1166" fmla="*/ 3603774 h 5280659"/>
              <a:gd name="connsiteX1-1167" fmla="*/ 110490 w 10032145"/>
              <a:gd name="connsiteY1-1168" fmla="*/ 3603774 h 5280659"/>
              <a:gd name="connsiteX2-1169" fmla="*/ 110490 w 10032145"/>
              <a:gd name="connsiteY2-1170" fmla="*/ 3603775 h 5280659"/>
              <a:gd name="connsiteX3-1171" fmla="*/ 110490 w 10032145"/>
              <a:gd name="connsiteY3-1172" fmla="*/ 3603774 h 5280659"/>
              <a:gd name="connsiteX4-1173" fmla="*/ 761032 w 10032145"/>
              <a:gd name="connsiteY4-1174" fmla="*/ 684882 h 5280659"/>
              <a:gd name="connsiteX5-1175" fmla="*/ 761032 w 10032145"/>
              <a:gd name="connsiteY5-1176" fmla="*/ 684882 h 5280659"/>
              <a:gd name="connsiteX6-1177" fmla="*/ 761032 w 10032145"/>
              <a:gd name="connsiteY6-1178" fmla="*/ 684883 h 5280659"/>
              <a:gd name="connsiteX7-1179" fmla="*/ 761032 w 10032145"/>
              <a:gd name="connsiteY7-1180" fmla="*/ 684882 h 5280659"/>
              <a:gd name="connsiteX8-1181" fmla="*/ 2023510 w 10032145"/>
              <a:gd name="connsiteY8-1182" fmla="*/ 0 h 5280659"/>
              <a:gd name="connsiteX9-1183" fmla="*/ 7161665 w 10032145"/>
              <a:gd name="connsiteY9-1184" fmla="*/ 0 h 5280659"/>
              <a:gd name="connsiteX10-1185" fmla="*/ 7330705 w 10032145"/>
              <a:gd name="connsiteY10-1186" fmla="*/ 169040 h 5280659"/>
              <a:gd name="connsiteX11-1187" fmla="*/ 7330704 w 10032145"/>
              <a:gd name="connsiteY11-1188" fmla="*/ 169040 h 5280659"/>
              <a:gd name="connsiteX12-1189" fmla="*/ 7161664 w 10032145"/>
              <a:gd name="connsiteY12-1190" fmla="*/ 338080 h 5280659"/>
              <a:gd name="connsiteX13-1191" fmla="*/ 6771904 w 10032145"/>
              <a:gd name="connsiteY13-1192" fmla="*/ 338080 h 5280659"/>
              <a:gd name="connsiteX14-1193" fmla="*/ 6771904 w 10032145"/>
              <a:gd name="connsiteY14-1194" fmla="*/ 555148 h 5280659"/>
              <a:gd name="connsiteX15-1195" fmla="*/ 8464753 w 10032145"/>
              <a:gd name="connsiteY15-1196" fmla="*/ 555148 h 5280659"/>
              <a:gd name="connsiteX16-1197" fmla="*/ 8633793 w 10032145"/>
              <a:gd name="connsiteY16-1198" fmla="*/ 724188 h 5280659"/>
              <a:gd name="connsiteX17-1199" fmla="*/ 8633792 w 10032145"/>
              <a:gd name="connsiteY17-1200" fmla="*/ 724188 h 5280659"/>
              <a:gd name="connsiteX18-1201" fmla="*/ 8464752 w 10032145"/>
              <a:gd name="connsiteY18-1202" fmla="*/ 893228 h 5280659"/>
              <a:gd name="connsiteX19-1203" fmla="*/ 6435572 w 10032145"/>
              <a:gd name="connsiteY19-1204" fmla="*/ 893228 h 5280659"/>
              <a:gd name="connsiteX20-1205" fmla="*/ 6435572 w 10032145"/>
              <a:gd name="connsiteY20-1206" fmla="*/ 1085999 h 5280659"/>
              <a:gd name="connsiteX21-1207" fmla="*/ 9534093 w 10032145"/>
              <a:gd name="connsiteY21-1208" fmla="*/ 1085999 h 5280659"/>
              <a:gd name="connsiteX22-1209" fmla="*/ 9703133 w 10032145"/>
              <a:gd name="connsiteY22-1210" fmla="*/ 1255040 h 5280659"/>
              <a:gd name="connsiteX23-1211" fmla="*/ 9703132 w 10032145"/>
              <a:gd name="connsiteY23-1212" fmla="*/ 1255040 h 5280659"/>
              <a:gd name="connsiteX24-1213" fmla="*/ 9534092 w 10032145"/>
              <a:gd name="connsiteY24-1214" fmla="*/ 1424080 h 5280659"/>
              <a:gd name="connsiteX25-1215" fmla="*/ 7655824 w 10032145"/>
              <a:gd name="connsiteY25-1216" fmla="*/ 1424080 h 5280659"/>
              <a:gd name="connsiteX26-1217" fmla="*/ 7655824 w 10032145"/>
              <a:gd name="connsiteY26-1218" fmla="*/ 1616850 h 5280659"/>
              <a:gd name="connsiteX27-1219" fmla="*/ 9920700 w 10032145"/>
              <a:gd name="connsiteY27-1220" fmla="*/ 1616850 h 5280659"/>
              <a:gd name="connsiteX28-1221" fmla="*/ 10032145 w 10032145"/>
              <a:gd name="connsiteY28-1222" fmla="*/ 1728292 h 5280659"/>
              <a:gd name="connsiteX29-1223" fmla="*/ 10032144 w 10032145"/>
              <a:gd name="connsiteY29-1224" fmla="*/ 1728292 h 5280659"/>
              <a:gd name="connsiteX30-1225" fmla="*/ 9920699 w 10032145"/>
              <a:gd name="connsiteY30-1226" fmla="*/ 1839737 h 5280659"/>
              <a:gd name="connsiteX31-1227" fmla="*/ 8721011 w 10032145"/>
              <a:gd name="connsiteY31-1228" fmla="*/ 1839737 h 5280659"/>
              <a:gd name="connsiteX32-1229" fmla="*/ 8721011 w 10032145"/>
              <a:gd name="connsiteY32-1230" fmla="*/ 2067668 h 5280659"/>
              <a:gd name="connsiteX33-1231" fmla="*/ 9415189 w 10032145"/>
              <a:gd name="connsiteY33-1232" fmla="*/ 2067668 h 5280659"/>
              <a:gd name="connsiteX34-1233" fmla="*/ 9583279 w 10032145"/>
              <a:gd name="connsiteY34-1234" fmla="*/ 2235758 h 5280659"/>
              <a:gd name="connsiteX35-1235" fmla="*/ 9583278 w 10032145"/>
              <a:gd name="connsiteY35-1236" fmla="*/ 2235758 h 5280659"/>
              <a:gd name="connsiteX36-1237" fmla="*/ 9415188 w 10032145"/>
              <a:gd name="connsiteY36-1238" fmla="*/ 2403848 h 5280659"/>
              <a:gd name="connsiteX37-1239" fmla="*/ 7737105 w 10032145"/>
              <a:gd name="connsiteY37-1240" fmla="*/ 2403848 h 5280659"/>
              <a:gd name="connsiteX38-1241" fmla="*/ 7737105 w 10032145"/>
              <a:gd name="connsiteY38-1242" fmla="*/ 2603376 h 5280659"/>
              <a:gd name="connsiteX39-1243" fmla="*/ 8991418 w 10032145"/>
              <a:gd name="connsiteY39-1244" fmla="*/ 2603376 h 5280659"/>
              <a:gd name="connsiteX40-1245" fmla="*/ 9108536 w 10032145"/>
              <a:gd name="connsiteY40-1246" fmla="*/ 2720494 h 5280659"/>
              <a:gd name="connsiteX41-1247" fmla="*/ 9108535 w 10032145"/>
              <a:gd name="connsiteY41-1248" fmla="*/ 2720494 h 5280659"/>
              <a:gd name="connsiteX42-1249" fmla="*/ 8991417 w 10032145"/>
              <a:gd name="connsiteY42-1250" fmla="*/ 2837612 h 5280659"/>
              <a:gd name="connsiteX43-1251" fmla="*/ 7215351 w 10032145"/>
              <a:gd name="connsiteY43-1252" fmla="*/ 2837611 h 5280659"/>
              <a:gd name="connsiteX44-1253" fmla="*/ 7215351 w 10032145"/>
              <a:gd name="connsiteY44-1254" fmla="*/ 2977401 h 5280659"/>
              <a:gd name="connsiteX45-1255" fmla="*/ 9764879 w 10032145"/>
              <a:gd name="connsiteY45-1256" fmla="*/ 2977401 h 5280659"/>
              <a:gd name="connsiteX46-1257" fmla="*/ 9932969 w 10032145"/>
              <a:gd name="connsiteY46-1258" fmla="*/ 3145491 h 5280659"/>
              <a:gd name="connsiteX47-1259" fmla="*/ 9932968 w 10032145"/>
              <a:gd name="connsiteY47-1260" fmla="*/ 3145491 h 5280659"/>
              <a:gd name="connsiteX48-1261" fmla="*/ 9764878 w 10032145"/>
              <a:gd name="connsiteY48-1262" fmla="*/ 3313581 h 5280659"/>
              <a:gd name="connsiteX49-1263" fmla="*/ 8520021 w 10032145"/>
              <a:gd name="connsiteY49-1264" fmla="*/ 3313581 h 5280659"/>
              <a:gd name="connsiteX50-1265" fmla="*/ 8520021 w 10032145"/>
              <a:gd name="connsiteY50-1266" fmla="*/ 3567257 h 5280659"/>
              <a:gd name="connsiteX51-1267" fmla="*/ 9554826 w 10032145"/>
              <a:gd name="connsiteY51-1268" fmla="*/ 3567257 h 5280659"/>
              <a:gd name="connsiteX52-1269" fmla="*/ 9703133 w 10032145"/>
              <a:gd name="connsiteY52-1270" fmla="*/ 3715564 h 5280659"/>
              <a:gd name="connsiteX53-1271" fmla="*/ 9703132 w 10032145"/>
              <a:gd name="connsiteY53-1272" fmla="*/ 3715564 h 5280659"/>
              <a:gd name="connsiteX54-1273" fmla="*/ 9554825 w 10032145"/>
              <a:gd name="connsiteY54-1274" fmla="*/ 3863871 h 5280659"/>
              <a:gd name="connsiteX55-1275" fmla="*/ 7969171 w 10032145"/>
              <a:gd name="connsiteY55-1276" fmla="*/ 3863870 h 5280659"/>
              <a:gd name="connsiteX56-1277" fmla="*/ 7969171 w 10032145"/>
              <a:gd name="connsiteY56-1278" fmla="*/ 4044342 h 5280659"/>
              <a:gd name="connsiteX57-1279" fmla="*/ 8722858 w 10032145"/>
              <a:gd name="connsiteY57-1280" fmla="*/ 4044342 h 5280659"/>
              <a:gd name="connsiteX58-1281" fmla="*/ 8871165 w 10032145"/>
              <a:gd name="connsiteY58-1282" fmla="*/ 4192649 h 5280659"/>
              <a:gd name="connsiteX59-1283" fmla="*/ 8871164 w 10032145"/>
              <a:gd name="connsiteY59-1284" fmla="*/ 4192649 h 5280659"/>
              <a:gd name="connsiteX60-1285" fmla="*/ 8722857 w 10032145"/>
              <a:gd name="connsiteY60-1286" fmla="*/ 4340956 h 5280659"/>
              <a:gd name="connsiteX61-1287" fmla="*/ 7337893 w 10032145"/>
              <a:gd name="connsiteY61-1288" fmla="*/ 4340955 h 5280659"/>
              <a:gd name="connsiteX62-1289" fmla="*/ 7337893 w 10032145"/>
              <a:gd name="connsiteY62-1290" fmla="*/ 4518719 h 5280659"/>
              <a:gd name="connsiteX63-1291" fmla="*/ 8572706 w 10032145"/>
              <a:gd name="connsiteY63-1292" fmla="*/ 4518719 h 5280659"/>
              <a:gd name="connsiteX64-1293" fmla="*/ 8721013 w 10032145"/>
              <a:gd name="connsiteY64-1294" fmla="*/ 4667026 h 5280659"/>
              <a:gd name="connsiteX65-1295" fmla="*/ 8721012 w 10032145"/>
              <a:gd name="connsiteY65-1296" fmla="*/ 4667026 h 5280659"/>
              <a:gd name="connsiteX66-1297" fmla="*/ 8572705 w 10032145"/>
              <a:gd name="connsiteY66-1298" fmla="*/ 4815333 h 5280659"/>
              <a:gd name="connsiteX67-1299" fmla="*/ 7270435 w 10032145"/>
              <a:gd name="connsiteY67-1300" fmla="*/ 4815333 h 5280659"/>
              <a:gd name="connsiteX68-1301" fmla="*/ 7270435 w 10032145"/>
              <a:gd name="connsiteY68-1302" fmla="*/ 5005747 h 5280659"/>
              <a:gd name="connsiteX69-1303" fmla="*/ 7831717 w 10032145"/>
              <a:gd name="connsiteY69-1304" fmla="*/ 5005747 h 5280659"/>
              <a:gd name="connsiteX70-1305" fmla="*/ 7969173 w 10032145"/>
              <a:gd name="connsiteY70-1306" fmla="*/ 5143203 h 5280659"/>
              <a:gd name="connsiteX71-1307" fmla="*/ 7969172 w 10032145"/>
              <a:gd name="connsiteY71-1308" fmla="*/ 5143203 h 5280659"/>
              <a:gd name="connsiteX72-1309" fmla="*/ 7831716 w 10032145"/>
              <a:gd name="connsiteY72-1310" fmla="*/ 5280659 h 5280659"/>
              <a:gd name="connsiteX73-1311" fmla="*/ 6887909 w 10032145"/>
              <a:gd name="connsiteY73-1312" fmla="*/ 5280659 h 5280659"/>
              <a:gd name="connsiteX74-1313" fmla="*/ 6887908 w 10032145"/>
              <a:gd name="connsiteY74-1314" fmla="*/ 5280659 h 5280659"/>
              <a:gd name="connsiteX75-1315" fmla="*/ 2904091 w 10032145"/>
              <a:gd name="connsiteY75-1316" fmla="*/ 5280658 h 5280659"/>
              <a:gd name="connsiteX76-1317" fmla="*/ 2749211 w 10032145"/>
              <a:gd name="connsiteY76-1318" fmla="*/ 5177997 h 5280659"/>
              <a:gd name="connsiteX77-1319" fmla="*/ 2736002 w 10032145"/>
              <a:gd name="connsiteY77-1320" fmla="*/ 5112569 h 5280659"/>
              <a:gd name="connsiteX78-1321" fmla="*/ 2749211 w 10032145"/>
              <a:gd name="connsiteY78-1322" fmla="*/ 5047141 h 5280659"/>
              <a:gd name="connsiteX79-1323" fmla="*/ 2904091 w 10032145"/>
              <a:gd name="connsiteY79-1324" fmla="*/ 4944479 h 5280659"/>
              <a:gd name="connsiteX80-1325" fmla="*/ 3276427 w 10032145"/>
              <a:gd name="connsiteY80-1326" fmla="*/ 4944479 h 5280659"/>
              <a:gd name="connsiteX81-1327" fmla="*/ 3276427 w 10032145"/>
              <a:gd name="connsiteY81-1328" fmla="*/ 4742451 h 5280659"/>
              <a:gd name="connsiteX82-1329" fmla="*/ 1576570 w 10032145"/>
              <a:gd name="connsiteY82-1330" fmla="*/ 4742450 h 5280659"/>
              <a:gd name="connsiteX83-1331" fmla="*/ 1421689 w 10032145"/>
              <a:gd name="connsiteY83-1332" fmla="*/ 4639789 h 5280659"/>
              <a:gd name="connsiteX84-1333" fmla="*/ 1408480 w 10032145"/>
              <a:gd name="connsiteY84-1334" fmla="*/ 4574361 h 5280659"/>
              <a:gd name="connsiteX85-1335" fmla="*/ 1421689 w 10032145"/>
              <a:gd name="connsiteY85-1336" fmla="*/ 4508933 h 5280659"/>
              <a:gd name="connsiteX86-1337" fmla="*/ 1576570 w 10032145"/>
              <a:gd name="connsiteY86-1338" fmla="*/ 4406271 h 5280659"/>
              <a:gd name="connsiteX87-1339" fmla="*/ 2769425 w 10032145"/>
              <a:gd name="connsiteY87-1340" fmla="*/ 4406271 h 5280659"/>
              <a:gd name="connsiteX88-1341" fmla="*/ 2769425 w 10032145"/>
              <a:gd name="connsiteY88-1342" fmla="*/ 4247486 h 5280659"/>
              <a:gd name="connsiteX89-1343" fmla="*/ 489516 w 10032145"/>
              <a:gd name="connsiteY89-1344" fmla="*/ 4247486 h 5280659"/>
              <a:gd name="connsiteX90-1345" fmla="*/ 334635 w 10032145"/>
              <a:gd name="connsiteY90-1346" fmla="*/ 4144824 h 5280659"/>
              <a:gd name="connsiteX91-1347" fmla="*/ 321425 w 10032145"/>
              <a:gd name="connsiteY91-1348" fmla="*/ 4079396 h 5280659"/>
              <a:gd name="connsiteX92-1349" fmla="*/ 334635 w 10032145"/>
              <a:gd name="connsiteY92-1350" fmla="*/ 4013968 h 5280659"/>
              <a:gd name="connsiteX93-1351" fmla="*/ 489516 w 10032145"/>
              <a:gd name="connsiteY93-1352" fmla="*/ 3911307 h 5280659"/>
              <a:gd name="connsiteX94-1353" fmla="*/ 2410426 w 10032145"/>
              <a:gd name="connsiteY94-1354" fmla="*/ 3911307 h 5280659"/>
              <a:gd name="connsiteX95-1355" fmla="*/ 2410426 w 10032145"/>
              <a:gd name="connsiteY95-1356" fmla="*/ 3720892 h 5280659"/>
              <a:gd name="connsiteX96-1357" fmla="*/ 227608 w 10032145"/>
              <a:gd name="connsiteY96-1358" fmla="*/ 3720892 h 5280659"/>
              <a:gd name="connsiteX97-1359" fmla="*/ 119693 w 10032145"/>
              <a:gd name="connsiteY97-1360" fmla="*/ 3649361 h 5280659"/>
              <a:gd name="connsiteX98-1361" fmla="*/ 110490 w 10032145"/>
              <a:gd name="connsiteY98-1362" fmla="*/ 3603774 h 5280659"/>
              <a:gd name="connsiteX99-1363" fmla="*/ 119693 w 10032145"/>
              <a:gd name="connsiteY99-1364" fmla="*/ 3558187 h 5280659"/>
              <a:gd name="connsiteX100-1365" fmla="*/ 227608 w 10032145"/>
              <a:gd name="connsiteY100-1366" fmla="*/ 3486657 h 5280659"/>
              <a:gd name="connsiteX101-1367" fmla="*/ 1377013 w 10032145"/>
              <a:gd name="connsiteY101-1368" fmla="*/ 3486657 h 5280659"/>
              <a:gd name="connsiteX102-1369" fmla="*/ 1377013 w 10032145"/>
              <a:gd name="connsiteY102-1370" fmla="*/ 3293984 h 5280659"/>
              <a:gd name="connsiteX103-1371" fmla="*/ 699931 w 10032145"/>
              <a:gd name="connsiteY103-1372" fmla="*/ 3293984 h 5280659"/>
              <a:gd name="connsiteX104-1373" fmla="*/ 545050 w 10032145"/>
              <a:gd name="connsiteY104-1374" fmla="*/ 3191322 h 5280659"/>
              <a:gd name="connsiteX105-1375" fmla="*/ 531841 w 10032145"/>
              <a:gd name="connsiteY105-1376" fmla="*/ 3125894 h 5280659"/>
              <a:gd name="connsiteX106-1377" fmla="*/ 545050 w 10032145"/>
              <a:gd name="connsiteY106-1378" fmla="*/ 3060466 h 5280659"/>
              <a:gd name="connsiteX107-1379" fmla="*/ 699931 w 10032145"/>
              <a:gd name="connsiteY107-1380" fmla="*/ 2957805 h 5280659"/>
              <a:gd name="connsiteX108-1381" fmla="*/ 2162624 w 10032145"/>
              <a:gd name="connsiteY108-1382" fmla="*/ 2957805 h 5280659"/>
              <a:gd name="connsiteX109-1383" fmla="*/ 2162624 w 10032145"/>
              <a:gd name="connsiteY109-1384" fmla="*/ 2726205 h 5280659"/>
              <a:gd name="connsiteX110-1385" fmla="*/ 878149 w 10032145"/>
              <a:gd name="connsiteY110-1386" fmla="*/ 2726205 h 5280659"/>
              <a:gd name="connsiteX111-1387" fmla="*/ 770234 w 10032145"/>
              <a:gd name="connsiteY111-1388" fmla="*/ 2654674 h 5280659"/>
              <a:gd name="connsiteX112-1389" fmla="*/ 761031 w 10032145"/>
              <a:gd name="connsiteY112-1390" fmla="*/ 2609087 h 5280659"/>
              <a:gd name="connsiteX113-1391" fmla="*/ 770234 w 10032145"/>
              <a:gd name="connsiteY113-1392" fmla="*/ 2563500 h 5280659"/>
              <a:gd name="connsiteX114-1393" fmla="*/ 878149 w 10032145"/>
              <a:gd name="connsiteY114-1394" fmla="*/ 2491970 h 5280659"/>
              <a:gd name="connsiteX115-1395" fmla="*/ 2756320 w 10032145"/>
              <a:gd name="connsiteY115-1396" fmla="*/ 2491970 h 5280659"/>
              <a:gd name="connsiteX116-1397" fmla="*/ 2756320 w 10032145"/>
              <a:gd name="connsiteY116-1398" fmla="*/ 2338263 h 5280659"/>
              <a:gd name="connsiteX117-1399" fmla="*/ 149313 w 10032145"/>
              <a:gd name="connsiteY117-1400" fmla="*/ 2338263 h 5280659"/>
              <a:gd name="connsiteX118-1401" fmla="*/ 0 w 10032145"/>
              <a:gd name="connsiteY118-1402" fmla="*/ 2188950 h 5280659"/>
              <a:gd name="connsiteX119-1403" fmla="*/ 149313 w 10032145"/>
              <a:gd name="connsiteY119-1404" fmla="*/ 2039637 h 5280659"/>
              <a:gd name="connsiteX120-1405" fmla="*/ 1629629 w 10032145"/>
              <a:gd name="connsiteY120-1406" fmla="*/ 2039637 h 5280659"/>
              <a:gd name="connsiteX121-1407" fmla="*/ 1629629 w 10032145"/>
              <a:gd name="connsiteY121-1408" fmla="*/ 1780574 h 5280659"/>
              <a:gd name="connsiteX122-1409" fmla="*/ 470740 w 10032145"/>
              <a:gd name="connsiteY122-1410" fmla="*/ 1780574 h 5280659"/>
              <a:gd name="connsiteX123-1411" fmla="*/ 321428 w 10032145"/>
              <a:gd name="connsiteY123-1412" fmla="*/ 1631264 h 5280659"/>
              <a:gd name="connsiteX124-1413" fmla="*/ 470740 w 10032145"/>
              <a:gd name="connsiteY124-1414" fmla="*/ 1481951 h 5280659"/>
              <a:gd name="connsiteX125-1415" fmla="*/ 2153591 w 10032145"/>
              <a:gd name="connsiteY125-1416" fmla="*/ 1481951 h 5280659"/>
              <a:gd name="connsiteX126-1417" fmla="*/ 2153591 w 10032145"/>
              <a:gd name="connsiteY126-1418" fmla="*/ 1338935 h 5280659"/>
              <a:gd name="connsiteX127-1419" fmla="*/ 1546057 w 10032145"/>
              <a:gd name="connsiteY127-1420" fmla="*/ 1338935 h 5280659"/>
              <a:gd name="connsiteX128-1421" fmla="*/ 1390301 w 10032145"/>
              <a:gd name="connsiteY128-1422" fmla="*/ 1235693 h 5280659"/>
              <a:gd name="connsiteX129-1423" fmla="*/ 1377016 w 10032145"/>
              <a:gd name="connsiteY129-1424" fmla="*/ 1169895 h 5280659"/>
              <a:gd name="connsiteX130-1425" fmla="*/ 1390301 w 10032145"/>
              <a:gd name="connsiteY130-1426" fmla="*/ 1104097 h 5280659"/>
              <a:gd name="connsiteX131-1427" fmla="*/ 1546057 w 10032145"/>
              <a:gd name="connsiteY131-1428" fmla="*/ 1000855 h 5280659"/>
              <a:gd name="connsiteX132-1429" fmla="*/ 2870466 w 10032145"/>
              <a:gd name="connsiteY132-1430" fmla="*/ 1000855 h 5280659"/>
              <a:gd name="connsiteX133-1431" fmla="*/ 2870466 w 10032145"/>
              <a:gd name="connsiteY133-1432" fmla="*/ 853923 h 5280659"/>
              <a:gd name="connsiteX134-1433" fmla="*/ 930072 w 10032145"/>
              <a:gd name="connsiteY134-1434" fmla="*/ 853922 h 5280659"/>
              <a:gd name="connsiteX135-1435" fmla="*/ 774316 w 10032145"/>
              <a:gd name="connsiteY135-1436" fmla="*/ 750680 h 5280659"/>
              <a:gd name="connsiteX136-1437" fmla="*/ 761032 w 10032145"/>
              <a:gd name="connsiteY136-1438" fmla="*/ 684882 h 5280659"/>
              <a:gd name="connsiteX137-1439" fmla="*/ 774316 w 10032145"/>
              <a:gd name="connsiteY137-1440" fmla="*/ 619085 h 5280659"/>
              <a:gd name="connsiteX138-1441" fmla="*/ 930072 w 10032145"/>
              <a:gd name="connsiteY138-1442" fmla="*/ 515843 h 5280659"/>
              <a:gd name="connsiteX139-1443" fmla="*/ 2448000 w 10032145"/>
              <a:gd name="connsiteY139-1444" fmla="*/ 515843 h 5280659"/>
              <a:gd name="connsiteX140-1445" fmla="*/ 2448000 w 10032145"/>
              <a:gd name="connsiteY140-1446" fmla="*/ 338079 h 5280659"/>
              <a:gd name="connsiteX141-1447" fmla="*/ 2023510 w 10032145"/>
              <a:gd name="connsiteY141-1448" fmla="*/ 338079 h 5280659"/>
              <a:gd name="connsiteX142-1449" fmla="*/ 1867753 w 10032145"/>
              <a:gd name="connsiteY142-1450" fmla="*/ 234837 h 5280659"/>
              <a:gd name="connsiteX143-1451" fmla="*/ 1854470 w 10032145"/>
              <a:gd name="connsiteY143-1452" fmla="*/ 169040 h 5280659"/>
              <a:gd name="connsiteX144-1453" fmla="*/ 1867753 w 10032145"/>
              <a:gd name="connsiteY144-1454" fmla="*/ 103242 h 5280659"/>
              <a:gd name="connsiteX145-1455" fmla="*/ 2023510 w 10032145"/>
              <a:gd name="connsiteY145-1456" fmla="*/ 0 h 5280659"/>
              <a:gd name="connsiteX0-1457" fmla="*/ 110490 w 10032145"/>
              <a:gd name="connsiteY0-1458" fmla="*/ 3603774 h 5280659"/>
              <a:gd name="connsiteX1-1459" fmla="*/ 110490 w 10032145"/>
              <a:gd name="connsiteY1-1460" fmla="*/ 3603774 h 5280659"/>
              <a:gd name="connsiteX2-1461" fmla="*/ 110490 w 10032145"/>
              <a:gd name="connsiteY2-1462" fmla="*/ 3603775 h 5280659"/>
              <a:gd name="connsiteX3-1463" fmla="*/ 110490 w 10032145"/>
              <a:gd name="connsiteY3-1464" fmla="*/ 3603774 h 5280659"/>
              <a:gd name="connsiteX4-1465" fmla="*/ 761032 w 10032145"/>
              <a:gd name="connsiteY4-1466" fmla="*/ 684882 h 5280659"/>
              <a:gd name="connsiteX5-1467" fmla="*/ 761032 w 10032145"/>
              <a:gd name="connsiteY5-1468" fmla="*/ 684882 h 5280659"/>
              <a:gd name="connsiteX6-1469" fmla="*/ 761032 w 10032145"/>
              <a:gd name="connsiteY6-1470" fmla="*/ 684883 h 5280659"/>
              <a:gd name="connsiteX7-1471" fmla="*/ 761032 w 10032145"/>
              <a:gd name="connsiteY7-1472" fmla="*/ 684882 h 5280659"/>
              <a:gd name="connsiteX8-1473" fmla="*/ 2023510 w 10032145"/>
              <a:gd name="connsiteY8-1474" fmla="*/ 0 h 5280659"/>
              <a:gd name="connsiteX9-1475" fmla="*/ 7161665 w 10032145"/>
              <a:gd name="connsiteY9-1476" fmla="*/ 0 h 5280659"/>
              <a:gd name="connsiteX10-1477" fmla="*/ 7330705 w 10032145"/>
              <a:gd name="connsiteY10-1478" fmla="*/ 169040 h 5280659"/>
              <a:gd name="connsiteX11-1479" fmla="*/ 7330704 w 10032145"/>
              <a:gd name="connsiteY11-1480" fmla="*/ 169040 h 5280659"/>
              <a:gd name="connsiteX12-1481" fmla="*/ 7161664 w 10032145"/>
              <a:gd name="connsiteY12-1482" fmla="*/ 338080 h 5280659"/>
              <a:gd name="connsiteX13-1483" fmla="*/ 6771904 w 10032145"/>
              <a:gd name="connsiteY13-1484" fmla="*/ 338080 h 5280659"/>
              <a:gd name="connsiteX14-1485" fmla="*/ 6771904 w 10032145"/>
              <a:gd name="connsiteY14-1486" fmla="*/ 555148 h 5280659"/>
              <a:gd name="connsiteX15-1487" fmla="*/ 8464753 w 10032145"/>
              <a:gd name="connsiteY15-1488" fmla="*/ 555148 h 5280659"/>
              <a:gd name="connsiteX16-1489" fmla="*/ 8633793 w 10032145"/>
              <a:gd name="connsiteY16-1490" fmla="*/ 724188 h 5280659"/>
              <a:gd name="connsiteX17-1491" fmla="*/ 8633792 w 10032145"/>
              <a:gd name="connsiteY17-1492" fmla="*/ 724188 h 5280659"/>
              <a:gd name="connsiteX18-1493" fmla="*/ 8464752 w 10032145"/>
              <a:gd name="connsiteY18-1494" fmla="*/ 893228 h 5280659"/>
              <a:gd name="connsiteX19-1495" fmla="*/ 6435572 w 10032145"/>
              <a:gd name="connsiteY19-1496" fmla="*/ 893228 h 5280659"/>
              <a:gd name="connsiteX20-1497" fmla="*/ 6435572 w 10032145"/>
              <a:gd name="connsiteY20-1498" fmla="*/ 1085999 h 5280659"/>
              <a:gd name="connsiteX21-1499" fmla="*/ 9534093 w 10032145"/>
              <a:gd name="connsiteY21-1500" fmla="*/ 1085999 h 5280659"/>
              <a:gd name="connsiteX22-1501" fmla="*/ 9703133 w 10032145"/>
              <a:gd name="connsiteY22-1502" fmla="*/ 1255040 h 5280659"/>
              <a:gd name="connsiteX23-1503" fmla="*/ 9703132 w 10032145"/>
              <a:gd name="connsiteY23-1504" fmla="*/ 1255040 h 5280659"/>
              <a:gd name="connsiteX24-1505" fmla="*/ 9534092 w 10032145"/>
              <a:gd name="connsiteY24-1506" fmla="*/ 1424080 h 5280659"/>
              <a:gd name="connsiteX25-1507" fmla="*/ 7655824 w 10032145"/>
              <a:gd name="connsiteY25-1508" fmla="*/ 1424080 h 5280659"/>
              <a:gd name="connsiteX26-1509" fmla="*/ 7655824 w 10032145"/>
              <a:gd name="connsiteY26-1510" fmla="*/ 1616850 h 5280659"/>
              <a:gd name="connsiteX27-1511" fmla="*/ 9920700 w 10032145"/>
              <a:gd name="connsiteY27-1512" fmla="*/ 1616850 h 5280659"/>
              <a:gd name="connsiteX28-1513" fmla="*/ 10032145 w 10032145"/>
              <a:gd name="connsiteY28-1514" fmla="*/ 1728292 h 5280659"/>
              <a:gd name="connsiteX29-1515" fmla="*/ 10032144 w 10032145"/>
              <a:gd name="connsiteY29-1516" fmla="*/ 1728292 h 5280659"/>
              <a:gd name="connsiteX30-1517" fmla="*/ 9920699 w 10032145"/>
              <a:gd name="connsiteY30-1518" fmla="*/ 1839737 h 5280659"/>
              <a:gd name="connsiteX31-1519" fmla="*/ 8721011 w 10032145"/>
              <a:gd name="connsiteY31-1520" fmla="*/ 1839737 h 5280659"/>
              <a:gd name="connsiteX32-1521" fmla="*/ 8721011 w 10032145"/>
              <a:gd name="connsiteY32-1522" fmla="*/ 2067668 h 5280659"/>
              <a:gd name="connsiteX33-1523" fmla="*/ 9415189 w 10032145"/>
              <a:gd name="connsiteY33-1524" fmla="*/ 2067668 h 5280659"/>
              <a:gd name="connsiteX34-1525" fmla="*/ 9583279 w 10032145"/>
              <a:gd name="connsiteY34-1526" fmla="*/ 2235758 h 5280659"/>
              <a:gd name="connsiteX35-1527" fmla="*/ 9583278 w 10032145"/>
              <a:gd name="connsiteY35-1528" fmla="*/ 2235758 h 5280659"/>
              <a:gd name="connsiteX36-1529" fmla="*/ 9415188 w 10032145"/>
              <a:gd name="connsiteY36-1530" fmla="*/ 2403848 h 5280659"/>
              <a:gd name="connsiteX37-1531" fmla="*/ 7737105 w 10032145"/>
              <a:gd name="connsiteY37-1532" fmla="*/ 2403848 h 5280659"/>
              <a:gd name="connsiteX38-1533" fmla="*/ 7737105 w 10032145"/>
              <a:gd name="connsiteY38-1534" fmla="*/ 2603376 h 5280659"/>
              <a:gd name="connsiteX39-1535" fmla="*/ 8991418 w 10032145"/>
              <a:gd name="connsiteY39-1536" fmla="*/ 2603376 h 5280659"/>
              <a:gd name="connsiteX40-1537" fmla="*/ 9108536 w 10032145"/>
              <a:gd name="connsiteY40-1538" fmla="*/ 2720494 h 5280659"/>
              <a:gd name="connsiteX41-1539" fmla="*/ 9108535 w 10032145"/>
              <a:gd name="connsiteY41-1540" fmla="*/ 2720494 h 5280659"/>
              <a:gd name="connsiteX42-1541" fmla="*/ 8991417 w 10032145"/>
              <a:gd name="connsiteY42-1542" fmla="*/ 2837612 h 5280659"/>
              <a:gd name="connsiteX43-1543" fmla="*/ 7215351 w 10032145"/>
              <a:gd name="connsiteY43-1544" fmla="*/ 2837611 h 5280659"/>
              <a:gd name="connsiteX44-1545" fmla="*/ 7215351 w 10032145"/>
              <a:gd name="connsiteY44-1546" fmla="*/ 2977401 h 5280659"/>
              <a:gd name="connsiteX45-1547" fmla="*/ 9764879 w 10032145"/>
              <a:gd name="connsiteY45-1548" fmla="*/ 2977401 h 5280659"/>
              <a:gd name="connsiteX46-1549" fmla="*/ 9932969 w 10032145"/>
              <a:gd name="connsiteY46-1550" fmla="*/ 3145491 h 5280659"/>
              <a:gd name="connsiteX47-1551" fmla="*/ 9932968 w 10032145"/>
              <a:gd name="connsiteY47-1552" fmla="*/ 3145491 h 5280659"/>
              <a:gd name="connsiteX48-1553" fmla="*/ 9764878 w 10032145"/>
              <a:gd name="connsiteY48-1554" fmla="*/ 3313581 h 5280659"/>
              <a:gd name="connsiteX49-1555" fmla="*/ 8520021 w 10032145"/>
              <a:gd name="connsiteY49-1556" fmla="*/ 3313581 h 5280659"/>
              <a:gd name="connsiteX50-1557" fmla="*/ 8520021 w 10032145"/>
              <a:gd name="connsiteY50-1558" fmla="*/ 3567257 h 5280659"/>
              <a:gd name="connsiteX51-1559" fmla="*/ 9554826 w 10032145"/>
              <a:gd name="connsiteY51-1560" fmla="*/ 3567257 h 5280659"/>
              <a:gd name="connsiteX52-1561" fmla="*/ 9703133 w 10032145"/>
              <a:gd name="connsiteY52-1562" fmla="*/ 3715564 h 5280659"/>
              <a:gd name="connsiteX53-1563" fmla="*/ 9703132 w 10032145"/>
              <a:gd name="connsiteY53-1564" fmla="*/ 3715564 h 5280659"/>
              <a:gd name="connsiteX54-1565" fmla="*/ 9554825 w 10032145"/>
              <a:gd name="connsiteY54-1566" fmla="*/ 3863871 h 5280659"/>
              <a:gd name="connsiteX55-1567" fmla="*/ 7969171 w 10032145"/>
              <a:gd name="connsiteY55-1568" fmla="*/ 3863870 h 5280659"/>
              <a:gd name="connsiteX56-1569" fmla="*/ 7969171 w 10032145"/>
              <a:gd name="connsiteY56-1570" fmla="*/ 4044342 h 5280659"/>
              <a:gd name="connsiteX57-1571" fmla="*/ 8722858 w 10032145"/>
              <a:gd name="connsiteY57-1572" fmla="*/ 4044342 h 5280659"/>
              <a:gd name="connsiteX58-1573" fmla="*/ 8871165 w 10032145"/>
              <a:gd name="connsiteY58-1574" fmla="*/ 4192649 h 5280659"/>
              <a:gd name="connsiteX59-1575" fmla="*/ 8871164 w 10032145"/>
              <a:gd name="connsiteY59-1576" fmla="*/ 4192649 h 5280659"/>
              <a:gd name="connsiteX60-1577" fmla="*/ 8722857 w 10032145"/>
              <a:gd name="connsiteY60-1578" fmla="*/ 4340956 h 5280659"/>
              <a:gd name="connsiteX61-1579" fmla="*/ 7337893 w 10032145"/>
              <a:gd name="connsiteY61-1580" fmla="*/ 4340955 h 5280659"/>
              <a:gd name="connsiteX62-1581" fmla="*/ 7337893 w 10032145"/>
              <a:gd name="connsiteY62-1582" fmla="*/ 4518719 h 5280659"/>
              <a:gd name="connsiteX63-1583" fmla="*/ 8572706 w 10032145"/>
              <a:gd name="connsiteY63-1584" fmla="*/ 4518719 h 5280659"/>
              <a:gd name="connsiteX64-1585" fmla="*/ 8721013 w 10032145"/>
              <a:gd name="connsiteY64-1586" fmla="*/ 4667026 h 5280659"/>
              <a:gd name="connsiteX65-1587" fmla="*/ 8721012 w 10032145"/>
              <a:gd name="connsiteY65-1588" fmla="*/ 4667026 h 5280659"/>
              <a:gd name="connsiteX66-1589" fmla="*/ 8572705 w 10032145"/>
              <a:gd name="connsiteY66-1590" fmla="*/ 4815333 h 5280659"/>
              <a:gd name="connsiteX67-1591" fmla="*/ 7270435 w 10032145"/>
              <a:gd name="connsiteY67-1592" fmla="*/ 4815333 h 5280659"/>
              <a:gd name="connsiteX68-1593" fmla="*/ 7270435 w 10032145"/>
              <a:gd name="connsiteY68-1594" fmla="*/ 5005747 h 5280659"/>
              <a:gd name="connsiteX69-1595" fmla="*/ 7831717 w 10032145"/>
              <a:gd name="connsiteY69-1596" fmla="*/ 5005747 h 5280659"/>
              <a:gd name="connsiteX70-1597" fmla="*/ 7969173 w 10032145"/>
              <a:gd name="connsiteY70-1598" fmla="*/ 5143203 h 5280659"/>
              <a:gd name="connsiteX71-1599" fmla="*/ 7969172 w 10032145"/>
              <a:gd name="connsiteY71-1600" fmla="*/ 5143203 h 5280659"/>
              <a:gd name="connsiteX72-1601" fmla="*/ 7831716 w 10032145"/>
              <a:gd name="connsiteY72-1602" fmla="*/ 5280659 h 5280659"/>
              <a:gd name="connsiteX73-1603" fmla="*/ 6887909 w 10032145"/>
              <a:gd name="connsiteY73-1604" fmla="*/ 5280659 h 5280659"/>
              <a:gd name="connsiteX74-1605" fmla="*/ 6887908 w 10032145"/>
              <a:gd name="connsiteY74-1606" fmla="*/ 5280659 h 5280659"/>
              <a:gd name="connsiteX75-1607" fmla="*/ 2904091 w 10032145"/>
              <a:gd name="connsiteY75-1608" fmla="*/ 5280658 h 5280659"/>
              <a:gd name="connsiteX76-1609" fmla="*/ 2749211 w 10032145"/>
              <a:gd name="connsiteY76-1610" fmla="*/ 5177997 h 5280659"/>
              <a:gd name="connsiteX77-1611" fmla="*/ 2736002 w 10032145"/>
              <a:gd name="connsiteY77-1612" fmla="*/ 5112569 h 5280659"/>
              <a:gd name="connsiteX78-1613" fmla="*/ 2749211 w 10032145"/>
              <a:gd name="connsiteY78-1614" fmla="*/ 5047141 h 5280659"/>
              <a:gd name="connsiteX79-1615" fmla="*/ 2904091 w 10032145"/>
              <a:gd name="connsiteY79-1616" fmla="*/ 4944479 h 5280659"/>
              <a:gd name="connsiteX80-1617" fmla="*/ 3276427 w 10032145"/>
              <a:gd name="connsiteY80-1618" fmla="*/ 4944479 h 5280659"/>
              <a:gd name="connsiteX81-1619" fmla="*/ 3276427 w 10032145"/>
              <a:gd name="connsiteY81-1620" fmla="*/ 4742451 h 5280659"/>
              <a:gd name="connsiteX82-1621" fmla="*/ 1576570 w 10032145"/>
              <a:gd name="connsiteY82-1622" fmla="*/ 4742450 h 5280659"/>
              <a:gd name="connsiteX83-1623" fmla="*/ 1421689 w 10032145"/>
              <a:gd name="connsiteY83-1624" fmla="*/ 4639789 h 5280659"/>
              <a:gd name="connsiteX84-1625" fmla="*/ 1408480 w 10032145"/>
              <a:gd name="connsiteY84-1626" fmla="*/ 4574361 h 5280659"/>
              <a:gd name="connsiteX85-1627" fmla="*/ 1421689 w 10032145"/>
              <a:gd name="connsiteY85-1628" fmla="*/ 4508933 h 5280659"/>
              <a:gd name="connsiteX86-1629" fmla="*/ 1576570 w 10032145"/>
              <a:gd name="connsiteY86-1630" fmla="*/ 4406271 h 5280659"/>
              <a:gd name="connsiteX87-1631" fmla="*/ 2769425 w 10032145"/>
              <a:gd name="connsiteY87-1632" fmla="*/ 4406271 h 5280659"/>
              <a:gd name="connsiteX88-1633" fmla="*/ 2769425 w 10032145"/>
              <a:gd name="connsiteY88-1634" fmla="*/ 4247486 h 5280659"/>
              <a:gd name="connsiteX89-1635" fmla="*/ 489516 w 10032145"/>
              <a:gd name="connsiteY89-1636" fmla="*/ 4247486 h 5280659"/>
              <a:gd name="connsiteX90-1637" fmla="*/ 334635 w 10032145"/>
              <a:gd name="connsiteY90-1638" fmla="*/ 4144824 h 5280659"/>
              <a:gd name="connsiteX91-1639" fmla="*/ 321425 w 10032145"/>
              <a:gd name="connsiteY91-1640" fmla="*/ 4079396 h 5280659"/>
              <a:gd name="connsiteX92-1641" fmla="*/ 334635 w 10032145"/>
              <a:gd name="connsiteY92-1642" fmla="*/ 4013968 h 5280659"/>
              <a:gd name="connsiteX93-1643" fmla="*/ 489516 w 10032145"/>
              <a:gd name="connsiteY93-1644" fmla="*/ 3911307 h 5280659"/>
              <a:gd name="connsiteX94-1645" fmla="*/ 2410426 w 10032145"/>
              <a:gd name="connsiteY94-1646" fmla="*/ 3911307 h 5280659"/>
              <a:gd name="connsiteX95-1647" fmla="*/ 2410426 w 10032145"/>
              <a:gd name="connsiteY95-1648" fmla="*/ 3720892 h 5280659"/>
              <a:gd name="connsiteX96-1649" fmla="*/ 227608 w 10032145"/>
              <a:gd name="connsiteY96-1650" fmla="*/ 3720892 h 5280659"/>
              <a:gd name="connsiteX97-1651" fmla="*/ 119693 w 10032145"/>
              <a:gd name="connsiteY97-1652" fmla="*/ 3649361 h 5280659"/>
              <a:gd name="connsiteX98-1653" fmla="*/ 110490 w 10032145"/>
              <a:gd name="connsiteY98-1654" fmla="*/ 3603774 h 5280659"/>
              <a:gd name="connsiteX99-1655" fmla="*/ 119693 w 10032145"/>
              <a:gd name="connsiteY99-1656" fmla="*/ 3558187 h 5280659"/>
              <a:gd name="connsiteX100-1657" fmla="*/ 227608 w 10032145"/>
              <a:gd name="connsiteY100-1658" fmla="*/ 3486657 h 5280659"/>
              <a:gd name="connsiteX101-1659" fmla="*/ 1377013 w 10032145"/>
              <a:gd name="connsiteY101-1660" fmla="*/ 3486657 h 5280659"/>
              <a:gd name="connsiteX102-1661" fmla="*/ 1377013 w 10032145"/>
              <a:gd name="connsiteY102-1662" fmla="*/ 3293984 h 5280659"/>
              <a:gd name="connsiteX103-1663" fmla="*/ 699931 w 10032145"/>
              <a:gd name="connsiteY103-1664" fmla="*/ 3293984 h 5280659"/>
              <a:gd name="connsiteX104-1665" fmla="*/ 545050 w 10032145"/>
              <a:gd name="connsiteY104-1666" fmla="*/ 3191322 h 5280659"/>
              <a:gd name="connsiteX105-1667" fmla="*/ 531841 w 10032145"/>
              <a:gd name="connsiteY105-1668" fmla="*/ 3125894 h 5280659"/>
              <a:gd name="connsiteX106-1669" fmla="*/ 545050 w 10032145"/>
              <a:gd name="connsiteY106-1670" fmla="*/ 3060466 h 5280659"/>
              <a:gd name="connsiteX107-1671" fmla="*/ 699931 w 10032145"/>
              <a:gd name="connsiteY107-1672" fmla="*/ 2957805 h 5280659"/>
              <a:gd name="connsiteX108-1673" fmla="*/ 2162624 w 10032145"/>
              <a:gd name="connsiteY108-1674" fmla="*/ 2957805 h 5280659"/>
              <a:gd name="connsiteX109-1675" fmla="*/ 2162624 w 10032145"/>
              <a:gd name="connsiteY109-1676" fmla="*/ 2726205 h 5280659"/>
              <a:gd name="connsiteX110-1677" fmla="*/ 878149 w 10032145"/>
              <a:gd name="connsiteY110-1678" fmla="*/ 2726205 h 5280659"/>
              <a:gd name="connsiteX111-1679" fmla="*/ 770234 w 10032145"/>
              <a:gd name="connsiteY111-1680" fmla="*/ 2654674 h 5280659"/>
              <a:gd name="connsiteX112-1681" fmla="*/ 761031 w 10032145"/>
              <a:gd name="connsiteY112-1682" fmla="*/ 2609087 h 5280659"/>
              <a:gd name="connsiteX113-1683" fmla="*/ 770234 w 10032145"/>
              <a:gd name="connsiteY113-1684" fmla="*/ 2563500 h 5280659"/>
              <a:gd name="connsiteX114-1685" fmla="*/ 878149 w 10032145"/>
              <a:gd name="connsiteY114-1686" fmla="*/ 2491970 h 5280659"/>
              <a:gd name="connsiteX115-1687" fmla="*/ 2756320 w 10032145"/>
              <a:gd name="connsiteY115-1688" fmla="*/ 2491970 h 5280659"/>
              <a:gd name="connsiteX116-1689" fmla="*/ 2756320 w 10032145"/>
              <a:gd name="connsiteY116-1690" fmla="*/ 2338263 h 5280659"/>
              <a:gd name="connsiteX117-1691" fmla="*/ 149313 w 10032145"/>
              <a:gd name="connsiteY117-1692" fmla="*/ 2338263 h 5280659"/>
              <a:gd name="connsiteX118-1693" fmla="*/ 0 w 10032145"/>
              <a:gd name="connsiteY118-1694" fmla="*/ 2188950 h 5280659"/>
              <a:gd name="connsiteX119-1695" fmla="*/ 149313 w 10032145"/>
              <a:gd name="connsiteY119-1696" fmla="*/ 2039637 h 5280659"/>
              <a:gd name="connsiteX120-1697" fmla="*/ 1629629 w 10032145"/>
              <a:gd name="connsiteY120-1698" fmla="*/ 2039637 h 5280659"/>
              <a:gd name="connsiteX121-1699" fmla="*/ 1629629 w 10032145"/>
              <a:gd name="connsiteY121-1700" fmla="*/ 1780574 h 5280659"/>
              <a:gd name="connsiteX122-1701" fmla="*/ 470740 w 10032145"/>
              <a:gd name="connsiteY122-1702" fmla="*/ 1780574 h 5280659"/>
              <a:gd name="connsiteX123-1703" fmla="*/ 321428 w 10032145"/>
              <a:gd name="connsiteY123-1704" fmla="*/ 1631264 h 5280659"/>
              <a:gd name="connsiteX124-1705" fmla="*/ 470740 w 10032145"/>
              <a:gd name="connsiteY124-1706" fmla="*/ 1481951 h 5280659"/>
              <a:gd name="connsiteX125-1707" fmla="*/ 2153591 w 10032145"/>
              <a:gd name="connsiteY125-1708" fmla="*/ 1481951 h 5280659"/>
              <a:gd name="connsiteX126-1709" fmla="*/ 2153591 w 10032145"/>
              <a:gd name="connsiteY126-1710" fmla="*/ 1338935 h 5280659"/>
              <a:gd name="connsiteX127-1711" fmla="*/ 1546057 w 10032145"/>
              <a:gd name="connsiteY127-1712" fmla="*/ 1338935 h 5280659"/>
              <a:gd name="connsiteX128-1713" fmla="*/ 1390301 w 10032145"/>
              <a:gd name="connsiteY128-1714" fmla="*/ 1235693 h 5280659"/>
              <a:gd name="connsiteX129-1715" fmla="*/ 1377016 w 10032145"/>
              <a:gd name="connsiteY129-1716" fmla="*/ 1169895 h 5280659"/>
              <a:gd name="connsiteX130-1717" fmla="*/ 1390301 w 10032145"/>
              <a:gd name="connsiteY130-1718" fmla="*/ 1104097 h 5280659"/>
              <a:gd name="connsiteX131-1719" fmla="*/ 1546057 w 10032145"/>
              <a:gd name="connsiteY131-1720" fmla="*/ 1000855 h 5280659"/>
              <a:gd name="connsiteX132-1721" fmla="*/ 2870466 w 10032145"/>
              <a:gd name="connsiteY132-1722" fmla="*/ 1000855 h 5280659"/>
              <a:gd name="connsiteX133-1723" fmla="*/ 2870466 w 10032145"/>
              <a:gd name="connsiteY133-1724" fmla="*/ 853923 h 5280659"/>
              <a:gd name="connsiteX134-1725" fmla="*/ 930072 w 10032145"/>
              <a:gd name="connsiteY134-1726" fmla="*/ 853922 h 5280659"/>
              <a:gd name="connsiteX135-1727" fmla="*/ 774316 w 10032145"/>
              <a:gd name="connsiteY135-1728" fmla="*/ 750680 h 5280659"/>
              <a:gd name="connsiteX136-1729" fmla="*/ 761032 w 10032145"/>
              <a:gd name="connsiteY136-1730" fmla="*/ 684882 h 5280659"/>
              <a:gd name="connsiteX137-1731" fmla="*/ 774316 w 10032145"/>
              <a:gd name="connsiteY137-1732" fmla="*/ 619085 h 5280659"/>
              <a:gd name="connsiteX138-1733" fmla="*/ 930072 w 10032145"/>
              <a:gd name="connsiteY138-1734" fmla="*/ 515843 h 5280659"/>
              <a:gd name="connsiteX139-1735" fmla="*/ 2448000 w 10032145"/>
              <a:gd name="connsiteY139-1736" fmla="*/ 515843 h 5280659"/>
              <a:gd name="connsiteX140-1737" fmla="*/ 2448000 w 10032145"/>
              <a:gd name="connsiteY140-1738" fmla="*/ 338079 h 5280659"/>
              <a:gd name="connsiteX141-1739" fmla="*/ 2023510 w 10032145"/>
              <a:gd name="connsiteY141-1740" fmla="*/ 338079 h 5280659"/>
              <a:gd name="connsiteX142-1741" fmla="*/ 1867753 w 10032145"/>
              <a:gd name="connsiteY142-1742" fmla="*/ 234837 h 5280659"/>
              <a:gd name="connsiteX143-1743" fmla="*/ 1854470 w 10032145"/>
              <a:gd name="connsiteY143-1744" fmla="*/ 169040 h 5280659"/>
              <a:gd name="connsiteX144-1745" fmla="*/ 1867753 w 10032145"/>
              <a:gd name="connsiteY144-1746" fmla="*/ 103242 h 5280659"/>
              <a:gd name="connsiteX145-1747" fmla="*/ 2023510 w 10032145"/>
              <a:gd name="connsiteY145-1748" fmla="*/ 0 h 5280659"/>
              <a:gd name="connsiteX0-1749" fmla="*/ 110490 w 10032145"/>
              <a:gd name="connsiteY0-1750" fmla="*/ 3603774 h 5280659"/>
              <a:gd name="connsiteX1-1751" fmla="*/ 110490 w 10032145"/>
              <a:gd name="connsiteY1-1752" fmla="*/ 3603774 h 5280659"/>
              <a:gd name="connsiteX2-1753" fmla="*/ 110490 w 10032145"/>
              <a:gd name="connsiteY2-1754" fmla="*/ 3603775 h 5280659"/>
              <a:gd name="connsiteX3-1755" fmla="*/ 110490 w 10032145"/>
              <a:gd name="connsiteY3-1756" fmla="*/ 3603774 h 5280659"/>
              <a:gd name="connsiteX4-1757" fmla="*/ 761032 w 10032145"/>
              <a:gd name="connsiteY4-1758" fmla="*/ 684882 h 5280659"/>
              <a:gd name="connsiteX5-1759" fmla="*/ 761032 w 10032145"/>
              <a:gd name="connsiteY5-1760" fmla="*/ 684882 h 5280659"/>
              <a:gd name="connsiteX6-1761" fmla="*/ 761032 w 10032145"/>
              <a:gd name="connsiteY6-1762" fmla="*/ 684883 h 5280659"/>
              <a:gd name="connsiteX7-1763" fmla="*/ 761032 w 10032145"/>
              <a:gd name="connsiteY7-1764" fmla="*/ 684882 h 5280659"/>
              <a:gd name="connsiteX8-1765" fmla="*/ 2023510 w 10032145"/>
              <a:gd name="connsiteY8-1766" fmla="*/ 0 h 5280659"/>
              <a:gd name="connsiteX9-1767" fmla="*/ 7161665 w 10032145"/>
              <a:gd name="connsiteY9-1768" fmla="*/ 0 h 5280659"/>
              <a:gd name="connsiteX10-1769" fmla="*/ 7330705 w 10032145"/>
              <a:gd name="connsiteY10-1770" fmla="*/ 169040 h 5280659"/>
              <a:gd name="connsiteX11-1771" fmla="*/ 7330704 w 10032145"/>
              <a:gd name="connsiteY11-1772" fmla="*/ 169040 h 5280659"/>
              <a:gd name="connsiteX12-1773" fmla="*/ 7161664 w 10032145"/>
              <a:gd name="connsiteY12-1774" fmla="*/ 338080 h 5280659"/>
              <a:gd name="connsiteX13-1775" fmla="*/ 6771904 w 10032145"/>
              <a:gd name="connsiteY13-1776" fmla="*/ 338080 h 5280659"/>
              <a:gd name="connsiteX14-1777" fmla="*/ 6771904 w 10032145"/>
              <a:gd name="connsiteY14-1778" fmla="*/ 555148 h 5280659"/>
              <a:gd name="connsiteX15-1779" fmla="*/ 8464753 w 10032145"/>
              <a:gd name="connsiteY15-1780" fmla="*/ 555148 h 5280659"/>
              <a:gd name="connsiteX16-1781" fmla="*/ 8633793 w 10032145"/>
              <a:gd name="connsiteY16-1782" fmla="*/ 724188 h 5280659"/>
              <a:gd name="connsiteX17-1783" fmla="*/ 8633792 w 10032145"/>
              <a:gd name="connsiteY17-1784" fmla="*/ 724188 h 5280659"/>
              <a:gd name="connsiteX18-1785" fmla="*/ 8464752 w 10032145"/>
              <a:gd name="connsiteY18-1786" fmla="*/ 893228 h 5280659"/>
              <a:gd name="connsiteX19-1787" fmla="*/ 6435572 w 10032145"/>
              <a:gd name="connsiteY19-1788" fmla="*/ 893228 h 5280659"/>
              <a:gd name="connsiteX20-1789" fmla="*/ 6435572 w 10032145"/>
              <a:gd name="connsiteY20-1790" fmla="*/ 1085999 h 5280659"/>
              <a:gd name="connsiteX21-1791" fmla="*/ 9534093 w 10032145"/>
              <a:gd name="connsiteY21-1792" fmla="*/ 1085999 h 5280659"/>
              <a:gd name="connsiteX22-1793" fmla="*/ 9703133 w 10032145"/>
              <a:gd name="connsiteY22-1794" fmla="*/ 1255040 h 5280659"/>
              <a:gd name="connsiteX23-1795" fmla="*/ 9703132 w 10032145"/>
              <a:gd name="connsiteY23-1796" fmla="*/ 1255040 h 5280659"/>
              <a:gd name="connsiteX24-1797" fmla="*/ 9534092 w 10032145"/>
              <a:gd name="connsiteY24-1798" fmla="*/ 1424080 h 5280659"/>
              <a:gd name="connsiteX25-1799" fmla="*/ 7655824 w 10032145"/>
              <a:gd name="connsiteY25-1800" fmla="*/ 1424080 h 5280659"/>
              <a:gd name="connsiteX26-1801" fmla="*/ 7655824 w 10032145"/>
              <a:gd name="connsiteY26-1802" fmla="*/ 1616850 h 5280659"/>
              <a:gd name="connsiteX27-1803" fmla="*/ 9920700 w 10032145"/>
              <a:gd name="connsiteY27-1804" fmla="*/ 1616850 h 5280659"/>
              <a:gd name="connsiteX28-1805" fmla="*/ 10032145 w 10032145"/>
              <a:gd name="connsiteY28-1806" fmla="*/ 1728292 h 5280659"/>
              <a:gd name="connsiteX29-1807" fmla="*/ 10032144 w 10032145"/>
              <a:gd name="connsiteY29-1808" fmla="*/ 1728292 h 5280659"/>
              <a:gd name="connsiteX30-1809" fmla="*/ 9920699 w 10032145"/>
              <a:gd name="connsiteY30-1810" fmla="*/ 1839737 h 5280659"/>
              <a:gd name="connsiteX31-1811" fmla="*/ 8721011 w 10032145"/>
              <a:gd name="connsiteY31-1812" fmla="*/ 1839737 h 5280659"/>
              <a:gd name="connsiteX32-1813" fmla="*/ 8721011 w 10032145"/>
              <a:gd name="connsiteY32-1814" fmla="*/ 2067668 h 5280659"/>
              <a:gd name="connsiteX33-1815" fmla="*/ 9415189 w 10032145"/>
              <a:gd name="connsiteY33-1816" fmla="*/ 2067668 h 5280659"/>
              <a:gd name="connsiteX34-1817" fmla="*/ 9583279 w 10032145"/>
              <a:gd name="connsiteY34-1818" fmla="*/ 2235758 h 5280659"/>
              <a:gd name="connsiteX35-1819" fmla="*/ 9583278 w 10032145"/>
              <a:gd name="connsiteY35-1820" fmla="*/ 2235758 h 5280659"/>
              <a:gd name="connsiteX36-1821" fmla="*/ 9415188 w 10032145"/>
              <a:gd name="connsiteY36-1822" fmla="*/ 2403848 h 5280659"/>
              <a:gd name="connsiteX37-1823" fmla="*/ 7737105 w 10032145"/>
              <a:gd name="connsiteY37-1824" fmla="*/ 2403848 h 5280659"/>
              <a:gd name="connsiteX38-1825" fmla="*/ 7737105 w 10032145"/>
              <a:gd name="connsiteY38-1826" fmla="*/ 2603376 h 5280659"/>
              <a:gd name="connsiteX39-1827" fmla="*/ 8991418 w 10032145"/>
              <a:gd name="connsiteY39-1828" fmla="*/ 2603376 h 5280659"/>
              <a:gd name="connsiteX40-1829" fmla="*/ 9108536 w 10032145"/>
              <a:gd name="connsiteY40-1830" fmla="*/ 2720494 h 5280659"/>
              <a:gd name="connsiteX41-1831" fmla="*/ 9108535 w 10032145"/>
              <a:gd name="connsiteY41-1832" fmla="*/ 2720494 h 5280659"/>
              <a:gd name="connsiteX42-1833" fmla="*/ 8991417 w 10032145"/>
              <a:gd name="connsiteY42-1834" fmla="*/ 2837612 h 5280659"/>
              <a:gd name="connsiteX43-1835" fmla="*/ 7215351 w 10032145"/>
              <a:gd name="connsiteY43-1836" fmla="*/ 2837611 h 5280659"/>
              <a:gd name="connsiteX44-1837" fmla="*/ 7215351 w 10032145"/>
              <a:gd name="connsiteY44-1838" fmla="*/ 2977401 h 5280659"/>
              <a:gd name="connsiteX45-1839" fmla="*/ 9764879 w 10032145"/>
              <a:gd name="connsiteY45-1840" fmla="*/ 2977401 h 5280659"/>
              <a:gd name="connsiteX46-1841" fmla="*/ 9932969 w 10032145"/>
              <a:gd name="connsiteY46-1842" fmla="*/ 3145491 h 5280659"/>
              <a:gd name="connsiteX47-1843" fmla="*/ 9932968 w 10032145"/>
              <a:gd name="connsiteY47-1844" fmla="*/ 3145491 h 5280659"/>
              <a:gd name="connsiteX48-1845" fmla="*/ 9764878 w 10032145"/>
              <a:gd name="connsiteY48-1846" fmla="*/ 3313581 h 5280659"/>
              <a:gd name="connsiteX49-1847" fmla="*/ 8520021 w 10032145"/>
              <a:gd name="connsiteY49-1848" fmla="*/ 3313581 h 5280659"/>
              <a:gd name="connsiteX50-1849" fmla="*/ 8520021 w 10032145"/>
              <a:gd name="connsiteY50-1850" fmla="*/ 3567257 h 5280659"/>
              <a:gd name="connsiteX51-1851" fmla="*/ 9554826 w 10032145"/>
              <a:gd name="connsiteY51-1852" fmla="*/ 3567257 h 5280659"/>
              <a:gd name="connsiteX52-1853" fmla="*/ 9703133 w 10032145"/>
              <a:gd name="connsiteY52-1854" fmla="*/ 3715564 h 5280659"/>
              <a:gd name="connsiteX53-1855" fmla="*/ 9703132 w 10032145"/>
              <a:gd name="connsiteY53-1856" fmla="*/ 3715564 h 5280659"/>
              <a:gd name="connsiteX54-1857" fmla="*/ 9554825 w 10032145"/>
              <a:gd name="connsiteY54-1858" fmla="*/ 3863871 h 5280659"/>
              <a:gd name="connsiteX55-1859" fmla="*/ 7969171 w 10032145"/>
              <a:gd name="connsiteY55-1860" fmla="*/ 3863870 h 5280659"/>
              <a:gd name="connsiteX56-1861" fmla="*/ 7969171 w 10032145"/>
              <a:gd name="connsiteY56-1862" fmla="*/ 4044342 h 5280659"/>
              <a:gd name="connsiteX57-1863" fmla="*/ 8722858 w 10032145"/>
              <a:gd name="connsiteY57-1864" fmla="*/ 4044342 h 5280659"/>
              <a:gd name="connsiteX58-1865" fmla="*/ 8871165 w 10032145"/>
              <a:gd name="connsiteY58-1866" fmla="*/ 4192649 h 5280659"/>
              <a:gd name="connsiteX59-1867" fmla="*/ 8871164 w 10032145"/>
              <a:gd name="connsiteY59-1868" fmla="*/ 4192649 h 5280659"/>
              <a:gd name="connsiteX60-1869" fmla="*/ 8722857 w 10032145"/>
              <a:gd name="connsiteY60-1870" fmla="*/ 4340956 h 5280659"/>
              <a:gd name="connsiteX61-1871" fmla="*/ 7337893 w 10032145"/>
              <a:gd name="connsiteY61-1872" fmla="*/ 4340955 h 5280659"/>
              <a:gd name="connsiteX62-1873" fmla="*/ 7337893 w 10032145"/>
              <a:gd name="connsiteY62-1874" fmla="*/ 4518719 h 5280659"/>
              <a:gd name="connsiteX63-1875" fmla="*/ 8572706 w 10032145"/>
              <a:gd name="connsiteY63-1876" fmla="*/ 4518719 h 5280659"/>
              <a:gd name="connsiteX64-1877" fmla="*/ 8721013 w 10032145"/>
              <a:gd name="connsiteY64-1878" fmla="*/ 4667026 h 5280659"/>
              <a:gd name="connsiteX65-1879" fmla="*/ 8721012 w 10032145"/>
              <a:gd name="connsiteY65-1880" fmla="*/ 4667026 h 5280659"/>
              <a:gd name="connsiteX66-1881" fmla="*/ 8572705 w 10032145"/>
              <a:gd name="connsiteY66-1882" fmla="*/ 4815333 h 5280659"/>
              <a:gd name="connsiteX67-1883" fmla="*/ 7270435 w 10032145"/>
              <a:gd name="connsiteY67-1884" fmla="*/ 4815333 h 5280659"/>
              <a:gd name="connsiteX68-1885" fmla="*/ 7270435 w 10032145"/>
              <a:gd name="connsiteY68-1886" fmla="*/ 5005747 h 5280659"/>
              <a:gd name="connsiteX69-1887" fmla="*/ 7831717 w 10032145"/>
              <a:gd name="connsiteY69-1888" fmla="*/ 5005747 h 5280659"/>
              <a:gd name="connsiteX70-1889" fmla="*/ 7969173 w 10032145"/>
              <a:gd name="connsiteY70-1890" fmla="*/ 5143203 h 5280659"/>
              <a:gd name="connsiteX71-1891" fmla="*/ 7969172 w 10032145"/>
              <a:gd name="connsiteY71-1892" fmla="*/ 5143203 h 5280659"/>
              <a:gd name="connsiteX72-1893" fmla="*/ 7831716 w 10032145"/>
              <a:gd name="connsiteY72-1894" fmla="*/ 5280659 h 5280659"/>
              <a:gd name="connsiteX73-1895" fmla="*/ 6887909 w 10032145"/>
              <a:gd name="connsiteY73-1896" fmla="*/ 5280659 h 5280659"/>
              <a:gd name="connsiteX74-1897" fmla="*/ 6887908 w 10032145"/>
              <a:gd name="connsiteY74-1898" fmla="*/ 5280659 h 5280659"/>
              <a:gd name="connsiteX75-1899" fmla="*/ 2904091 w 10032145"/>
              <a:gd name="connsiteY75-1900" fmla="*/ 5280658 h 5280659"/>
              <a:gd name="connsiteX76-1901" fmla="*/ 2749211 w 10032145"/>
              <a:gd name="connsiteY76-1902" fmla="*/ 5177997 h 5280659"/>
              <a:gd name="connsiteX77-1903" fmla="*/ 2736002 w 10032145"/>
              <a:gd name="connsiteY77-1904" fmla="*/ 5112569 h 5280659"/>
              <a:gd name="connsiteX78-1905" fmla="*/ 2749211 w 10032145"/>
              <a:gd name="connsiteY78-1906" fmla="*/ 5047141 h 5280659"/>
              <a:gd name="connsiteX79-1907" fmla="*/ 2904091 w 10032145"/>
              <a:gd name="connsiteY79-1908" fmla="*/ 4944479 h 5280659"/>
              <a:gd name="connsiteX80-1909" fmla="*/ 3276427 w 10032145"/>
              <a:gd name="connsiteY80-1910" fmla="*/ 4944479 h 5280659"/>
              <a:gd name="connsiteX81-1911" fmla="*/ 3276427 w 10032145"/>
              <a:gd name="connsiteY81-1912" fmla="*/ 4742451 h 5280659"/>
              <a:gd name="connsiteX82-1913" fmla="*/ 1576570 w 10032145"/>
              <a:gd name="connsiteY82-1914" fmla="*/ 4742450 h 5280659"/>
              <a:gd name="connsiteX83-1915" fmla="*/ 1421689 w 10032145"/>
              <a:gd name="connsiteY83-1916" fmla="*/ 4639789 h 5280659"/>
              <a:gd name="connsiteX84-1917" fmla="*/ 1408480 w 10032145"/>
              <a:gd name="connsiteY84-1918" fmla="*/ 4574361 h 5280659"/>
              <a:gd name="connsiteX85-1919" fmla="*/ 1421689 w 10032145"/>
              <a:gd name="connsiteY85-1920" fmla="*/ 4508933 h 5280659"/>
              <a:gd name="connsiteX86-1921" fmla="*/ 1576570 w 10032145"/>
              <a:gd name="connsiteY86-1922" fmla="*/ 4406271 h 5280659"/>
              <a:gd name="connsiteX87-1923" fmla="*/ 2769425 w 10032145"/>
              <a:gd name="connsiteY87-1924" fmla="*/ 4406271 h 5280659"/>
              <a:gd name="connsiteX88-1925" fmla="*/ 2769425 w 10032145"/>
              <a:gd name="connsiteY88-1926" fmla="*/ 4247486 h 5280659"/>
              <a:gd name="connsiteX89-1927" fmla="*/ 489516 w 10032145"/>
              <a:gd name="connsiteY89-1928" fmla="*/ 4247486 h 5280659"/>
              <a:gd name="connsiteX90-1929" fmla="*/ 334635 w 10032145"/>
              <a:gd name="connsiteY90-1930" fmla="*/ 4144824 h 5280659"/>
              <a:gd name="connsiteX91-1931" fmla="*/ 321425 w 10032145"/>
              <a:gd name="connsiteY91-1932" fmla="*/ 4079396 h 5280659"/>
              <a:gd name="connsiteX92-1933" fmla="*/ 334635 w 10032145"/>
              <a:gd name="connsiteY92-1934" fmla="*/ 4013968 h 5280659"/>
              <a:gd name="connsiteX93-1935" fmla="*/ 489516 w 10032145"/>
              <a:gd name="connsiteY93-1936" fmla="*/ 3911307 h 5280659"/>
              <a:gd name="connsiteX94-1937" fmla="*/ 2410426 w 10032145"/>
              <a:gd name="connsiteY94-1938" fmla="*/ 3911307 h 5280659"/>
              <a:gd name="connsiteX95-1939" fmla="*/ 2410426 w 10032145"/>
              <a:gd name="connsiteY95-1940" fmla="*/ 3720892 h 5280659"/>
              <a:gd name="connsiteX96-1941" fmla="*/ 227608 w 10032145"/>
              <a:gd name="connsiteY96-1942" fmla="*/ 3720892 h 5280659"/>
              <a:gd name="connsiteX97-1943" fmla="*/ 119693 w 10032145"/>
              <a:gd name="connsiteY97-1944" fmla="*/ 3649361 h 5280659"/>
              <a:gd name="connsiteX98-1945" fmla="*/ 110490 w 10032145"/>
              <a:gd name="connsiteY98-1946" fmla="*/ 3603774 h 5280659"/>
              <a:gd name="connsiteX99-1947" fmla="*/ 119693 w 10032145"/>
              <a:gd name="connsiteY99-1948" fmla="*/ 3558187 h 5280659"/>
              <a:gd name="connsiteX100-1949" fmla="*/ 227608 w 10032145"/>
              <a:gd name="connsiteY100-1950" fmla="*/ 3486657 h 5280659"/>
              <a:gd name="connsiteX101-1951" fmla="*/ 1377013 w 10032145"/>
              <a:gd name="connsiteY101-1952" fmla="*/ 3486657 h 5280659"/>
              <a:gd name="connsiteX102-1953" fmla="*/ 1377013 w 10032145"/>
              <a:gd name="connsiteY102-1954" fmla="*/ 3293984 h 5280659"/>
              <a:gd name="connsiteX103-1955" fmla="*/ 699931 w 10032145"/>
              <a:gd name="connsiteY103-1956" fmla="*/ 3293984 h 5280659"/>
              <a:gd name="connsiteX104-1957" fmla="*/ 545050 w 10032145"/>
              <a:gd name="connsiteY104-1958" fmla="*/ 3191322 h 5280659"/>
              <a:gd name="connsiteX105-1959" fmla="*/ 531841 w 10032145"/>
              <a:gd name="connsiteY105-1960" fmla="*/ 3125894 h 5280659"/>
              <a:gd name="connsiteX106-1961" fmla="*/ 545050 w 10032145"/>
              <a:gd name="connsiteY106-1962" fmla="*/ 3060466 h 5280659"/>
              <a:gd name="connsiteX107-1963" fmla="*/ 699931 w 10032145"/>
              <a:gd name="connsiteY107-1964" fmla="*/ 2957805 h 5280659"/>
              <a:gd name="connsiteX108-1965" fmla="*/ 2162624 w 10032145"/>
              <a:gd name="connsiteY108-1966" fmla="*/ 2957805 h 5280659"/>
              <a:gd name="connsiteX109-1967" fmla="*/ 2162624 w 10032145"/>
              <a:gd name="connsiteY109-1968" fmla="*/ 2726205 h 5280659"/>
              <a:gd name="connsiteX110-1969" fmla="*/ 878149 w 10032145"/>
              <a:gd name="connsiteY110-1970" fmla="*/ 2726205 h 5280659"/>
              <a:gd name="connsiteX111-1971" fmla="*/ 770234 w 10032145"/>
              <a:gd name="connsiteY111-1972" fmla="*/ 2654674 h 5280659"/>
              <a:gd name="connsiteX112-1973" fmla="*/ 761031 w 10032145"/>
              <a:gd name="connsiteY112-1974" fmla="*/ 2609087 h 5280659"/>
              <a:gd name="connsiteX113-1975" fmla="*/ 770234 w 10032145"/>
              <a:gd name="connsiteY113-1976" fmla="*/ 2563500 h 5280659"/>
              <a:gd name="connsiteX114-1977" fmla="*/ 878149 w 10032145"/>
              <a:gd name="connsiteY114-1978" fmla="*/ 2491970 h 5280659"/>
              <a:gd name="connsiteX115-1979" fmla="*/ 2756320 w 10032145"/>
              <a:gd name="connsiteY115-1980" fmla="*/ 2491970 h 5280659"/>
              <a:gd name="connsiteX116-1981" fmla="*/ 2756320 w 10032145"/>
              <a:gd name="connsiteY116-1982" fmla="*/ 2338263 h 5280659"/>
              <a:gd name="connsiteX117-1983" fmla="*/ 149313 w 10032145"/>
              <a:gd name="connsiteY117-1984" fmla="*/ 2338263 h 5280659"/>
              <a:gd name="connsiteX118-1985" fmla="*/ 0 w 10032145"/>
              <a:gd name="connsiteY118-1986" fmla="*/ 2188950 h 5280659"/>
              <a:gd name="connsiteX119-1987" fmla="*/ 149313 w 10032145"/>
              <a:gd name="connsiteY119-1988" fmla="*/ 2039637 h 5280659"/>
              <a:gd name="connsiteX120-1989" fmla="*/ 1629629 w 10032145"/>
              <a:gd name="connsiteY120-1990" fmla="*/ 2039637 h 5280659"/>
              <a:gd name="connsiteX121-1991" fmla="*/ 1629629 w 10032145"/>
              <a:gd name="connsiteY121-1992" fmla="*/ 1780574 h 5280659"/>
              <a:gd name="connsiteX122-1993" fmla="*/ 470740 w 10032145"/>
              <a:gd name="connsiteY122-1994" fmla="*/ 1780574 h 5280659"/>
              <a:gd name="connsiteX123-1995" fmla="*/ 321428 w 10032145"/>
              <a:gd name="connsiteY123-1996" fmla="*/ 1631264 h 5280659"/>
              <a:gd name="connsiteX124-1997" fmla="*/ 470740 w 10032145"/>
              <a:gd name="connsiteY124-1998" fmla="*/ 1481951 h 5280659"/>
              <a:gd name="connsiteX125-1999" fmla="*/ 2153591 w 10032145"/>
              <a:gd name="connsiteY125-2000" fmla="*/ 1481951 h 5280659"/>
              <a:gd name="connsiteX126-2001" fmla="*/ 2153591 w 10032145"/>
              <a:gd name="connsiteY126-2002" fmla="*/ 1338935 h 5280659"/>
              <a:gd name="connsiteX127-2003" fmla="*/ 1546057 w 10032145"/>
              <a:gd name="connsiteY127-2004" fmla="*/ 1338935 h 5280659"/>
              <a:gd name="connsiteX128-2005" fmla="*/ 1390301 w 10032145"/>
              <a:gd name="connsiteY128-2006" fmla="*/ 1235693 h 5280659"/>
              <a:gd name="connsiteX129-2007" fmla="*/ 1377016 w 10032145"/>
              <a:gd name="connsiteY129-2008" fmla="*/ 1169895 h 5280659"/>
              <a:gd name="connsiteX130-2009" fmla="*/ 1390301 w 10032145"/>
              <a:gd name="connsiteY130-2010" fmla="*/ 1104097 h 5280659"/>
              <a:gd name="connsiteX131-2011" fmla="*/ 1546057 w 10032145"/>
              <a:gd name="connsiteY131-2012" fmla="*/ 1000855 h 5280659"/>
              <a:gd name="connsiteX132-2013" fmla="*/ 2870466 w 10032145"/>
              <a:gd name="connsiteY132-2014" fmla="*/ 1000855 h 5280659"/>
              <a:gd name="connsiteX133-2015" fmla="*/ 2870466 w 10032145"/>
              <a:gd name="connsiteY133-2016" fmla="*/ 853923 h 5280659"/>
              <a:gd name="connsiteX134-2017" fmla="*/ 930072 w 10032145"/>
              <a:gd name="connsiteY134-2018" fmla="*/ 853922 h 5280659"/>
              <a:gd name="connsiteX135-2019" fmla="*/ 774316 w 10032145"/>
              <a:gd name="connsiteY135-2020" fmla="*/ 750680 h 5280659"/>
              <a:gd name="connsiteX136-2021" fmla="*/ 761032 w 10032145"/>
              <a:gd name="connsiteY136-2022" fmla="*/ 684882 h 5280659"/>
              <a:gd name="connsiteX137-2023" fmla="*/ 774316 w 10032145"/>
              <a:gd name="connsiteY137-2024" fmla="*/ 619085 h 5280659"/>
              <a:gd name="connsiteX138-2025" fmla="*/ 930072 w 10032145"/>
              <a:gd name="connsiteY138-2026" fmla="*/ 515843 h 5280659"/>
              <a:gd name="connsiteX139-2027" fmla="*/ 2448000 w 10032145"/>
              <a:gd name="connsiteY139-2028" fmla="*/ 515843 h 5280659"/>
              <a:gd name="connsiteX140-2029" fmla="*/ 2448000 w 10032145"/>
              <a:gd name="connsiteY140-2030" fmla="*/ 338079 h 5280659"/>
              <a:gd name="connsiteX141-2031" fmla="*/ 2023510 w 10032145"/>
              <a:gd name="connsiteY141-2032" fmla="*/ 338079 h 5280659"/>
              <a:gd name="connsiteX142-2033" fmla="*/ 1867753 w 10032145"/>
              <a:gd name="connsiteY142-2034" fmla="*/ 234837 h 5280659"/>
              <a:gd name="connsiteX143-2035" fmla="*/ 1854470 w 10032145"/>
              <a:gd name="connsiteY143-2036" fmla="*/ 169040 h 5280659"/>
              <a:gd name="connsiteX144-2037" fmla="*/ 1867753 w 10032145"/>
              <a:gd name="connsiteY144-2038" fmla="*/ 103242 h 5280659"/>
              <a:gd name="connsiteX145-2039" fmla="*/ 2023510 w 10032145"/>
              <a:gd name="connsiteY145-2040" fmla="*/ 0 h 5280659"/>
              <a:gd name="connsiteX0-2041" fmla="*/ 110490 w 10032145"/>
              <a:gd name="connsiteY0-2042" fmla="*/ 3603774 h 5280659"/>
              <a:gd name="connsiteX1-2043" fmla="*/ 110490 w 10032145"/>
              <a:gd name="connsiteY1-2044" fmla="*/ 3603774 h 5280659"/>
              <a:gd name="connsiteX2-2045" fmla="*/ 110490 w 10032145"/>
              <a:gd name="connsiteY2-2046" fmla="*/ 3603775 h 5280659"/>
              <a:gd name="connsiteX3-2047" fmla="*/ 110490 w 10032145"/>
              <a:gd name="connsiteY3-2048" fmla="*/ 3603774 h 5280659"/>
              <a:gd name="connsiteX4-2049" fmla="*/ 761032 w 10032145"/>
              <a:gd name="connsiteY4-2050" fmla="*/ 684882 h 5280659"/>
              <a:gd name="connsiteX5-2051" fmla="*/ 761032 w 10032145"/>
              <a:gd name="connsiteY5-2052" fmla="*/ 684882 h 5280659"/>
              <a:gd name="connsiteX6-2053" fmla="*/ 761032 w 10032145"/>
              <a:gd name="connsiteY6-2054" fmla="*/ 684883 h 5280659"/>
              <a:gd name="connsiteX7-2055" fmla="*/ 761032 w 10032145"/>
              <a:gd name="connsiteY7-2056" fmla="*/ 684882 h 5280659"/>
              <a:gd name="connsiteX8-2057" fmla="*/ 2023510 w 10032145"/>
              <a:gd name="connsiteY8-2058" fmla="*/ 0 h 5280659"/>
              <a:gd name="connsiteX9-2059" fmla="*/ 7161665 w 10032145"/>
              <a:gd name="connsiteY9-2060" fmla="*/ 0 h 5280659"/>
              <a:gd name="connsiteX10-2061" fmla="*/ 7330705 w 10032145"/>
              <a:gd name="connsiteY10-2062" fmla="*/ 169040 h 5280659"/>
              <a:gd name="connsiteX11-2063" fmla="*/ 7330704 w 10032145"/>
              <a:gd name="connsiteY11-2064" fmla="*/ 169040 h 5280659"/>
              <a:gd name="connsiteX12-2065" fmla="*/ 7161664 w 10032145"/>
              <a:gd name="connsiteY12-2066" fmla="*/ 338080 h 5280659"/>
              <a:gd name="connsiteX13-2067" fmla="*/ 6771904 w 10032145"/>
              <a:gd name="connsiteY13-2068" fmla="*/ 338080 h 5280659"/>
              <a:gd name="connsiteX14-2069" fmla="*/ 6771904 w 10032145"/>
              <a:gd name="connsiteY14-2070" fmla="*/ 555148 h 5280659"/>
              <a:gd name="connsiteX15-2071" fmla="*/ 8464753 w 10032145"/>
              <a:gd name="connsiteY15-2072" fmla="*/ 555148 h 5280659"/>
              <a:gd name="connsiteX16-2073" fmla="*/ 8633793 w 10032145"/>
              <a:gd name="connsiteY16-2074" fmla="*/ 724188 h 5280659"/>
              <a:gd name="connsiteX17-2075" fmla="*/ 8633792 w 10032145"/>
              <a:gd name="connsiteY17-2076" fmla="*/ 724188 h 5280659"/>
              <a:gd name="connsiteX18-2077" fmla="*/ 8464752 w 10032145"/>
              <a:gd name="connsiteY18-2078" fmla="*/ 893228 h 5280659"/>
              <a:gd name="connsiteX19-2079" fmla="*/ 6435572 w 10032145"/>
              <a:gd name="connsiteY19-2080" fmla="*/ 893228 h 5280659"/>
              <a:gd name="connsiteX20-2081" fmla="*/ 6435572 w 10032145"/>
              <a:gd name="connsiteY20-2082" fmla="*/ 1085999 h 5280659"/>
              <a:gd name="connsiteX21-2083" fmla="*/ 9534093 w 10032145"/>
              <a:gd name="connsiteY21-2084" fmla="*/ 1085999 h 5280659"/>
              <a:gd name="connsiteX22-2085" fmla="*/ 9703133 w 10032145"/>
              <a:gd name="connsiteY22-2086" fmla="*/ 1255040 h 5280659"/>
              <a:gd name="connsiteX23-2087" fmla="*/ 9703132 w 10032145"/>
              <a:gd name="connsiteY23-2088" fmla="*/ 1255040 h 5280659"/>
              <a:gd name="connsiteX24-2089" fmla="*/ 9534092 w 10032145"/>
              <a:gd name="connsiteY24-2090" fmla="*/ 1424080 h 5280659"/>
              <a:gd name="connsiteX25-2091" fmla="*/ 7655824 w 10032145"/>
              <a:gd name="connsiteY25-2092" fmla="*/ 1424080 h 5280659"/>
              <a:gd name="connsiteX26-2093" fmla="*/ 7655824 w 10032145"/>
              <a:gd name="connsiteY26-2094" fmla="*/ 1616850 h 5280659"/>
              <a:gd name="connsiteX27-2095" fmla="*/ 9920700 w 10032145"/>
              <a:gd name="connsiteY27-2096" fmla="*/ 1616850 h 5280659"/>
              <a:gd name="connsiteX28-2097" fmla="*/ 10032145 w 10032145"/>
              <a:gd name="connsiteY28-2098" fmla="*/ 1728292 h 5280659"/>
              <a:gd name="connsiteX29-2099" fmla="*/ 10032144 w 10032145"/>
              <a:gd name="connsiteY29-2100" fmla="*/ 1728292 h 5280659"/>
              <a:gd name="connsiteX30-2101" fmla="*/ 9920699 w 10032145"/>
              <a:gd name="connsiteY30-2102" fmla="*/ 1839737 h 5280659"/>
              <a:gd name="connsiteX31-2103" fmla="*/ 8721011 w 10032145"/>
              <a:gd name="connsiteY31-2104" fmla="*/ 1839737 h 5280659"/>
              <a:gd name="connsiteX32-2105" fmla="*/ 8721011 w 10032145"/>
              <a:gd name="connsiteY32-2106" fmla="*/ 2067668 h 5280659"/>
              <a:gd name="connsiteX33-2107" fmla="*/ 9415189 w 10032145"/>
              <a:gd name="connsiteY33-2108" fmla="*/ 2067668 h 5280659"/>
              <a:gd name="connsiteX34-2109" fmla="*/ 9583279 w 10032145"/>
              <a:gd name="connsiteY34-2110" fmla="*/ 2235758 h 5280659"/>
              <a:gd name="connsiteX35-2111" fmla="*/ 9583278 w 10032145"/>
              <a:gd name="connsiteY35-2112" fmla="*/ 2235758 h 5280659"/>
              <a:gd name="connsiteX36-2113" fmla="*/ 9415188 w 10032145"/>
              <a:gd name="connsiteY36-2114" fmla="*/ 2403848 h 5280659"/>
              <a:gd name="connsiteX37-2115" fmla="*/ 7737105 w 10032145"/>
              <a:gd name="connsiteY37-2116" fmla="*/ 2403848 h 5280659"/>
              <a:gd name="connsiteX38-2117" fmla="*/ 7737105 w 10032145"/>
              <a:gd name="connsiteY38-2118" fmla="*/ 2603376 h 5280659"/>
              <a:gd name="connsiteX39-2119" fmla="*/ 8991418 w 10032145"/>
              <a:gd name="connsiteY39-2120" fmla="*/ 2603376 h 5280659"/>
              <a:gd name="connsiteX40-2121" fmla="*/ 9108536 w 10032145"/>
              <a:gd name="connsiteY40-2122" fmla="*/ 2720494 h 5280659"/>
              <a:gd name="connsiteX41-2123" fmla="*/ 9108535 w 10032145"/>
              <a:gd name="connsiteY41-2124" fmla="*/ 2720494 h 5280659"/>
              <a:gd name="connsiteX42-2125" fmla="*/ 8991417 w 10032145"/>
              <a:gd name="connsiteY42-2126" fmla="*/ 2837612 h 5280659"/>
              <a:gd name="connsiteX43-2127" fmla="*/ 7215351 w 10032145"/>
              <a:gd name="connsiteY43-2128" fmla="*/ 2837611 h 5280659"/>
              <a:gd name="connsiteX44-2129" fmla="*/ 7215351 w 10032145"/>
              <a:gd name="connsiteY44-2130" fmla="*/ 2977401 h 5280659"/>
              <a:gd name="connsiteX45-2131" fmla="*/ 9764879 w 10032145"/>
              <a:gd name="connsiteY45-2132" fmla="*/ 2977401 h 5280659"/>
              <a:gd name="connsiteX46-2133" fmla="*/ 9932969 w 10032145"/>
              <a:gd name="connsiteY46-2134" fmla="*/ 3145491 h 5280659"/>
              <a:gd name="connsiteX47-2135" fmla="*/ 9932968 w 10032145"/>
              <a:gd name="connsiteY47-2136" fmla="*/ 3145491 h 5280659"/>
              <a:gd name="connsiteX48-2137" fmla="*/ 9764878 w 10032145"/>
              <a:gd name="connsiteY48-2138" fmla="*/ 3313581 h 5280659"/>
              <a:gd name="connsiteX49-2139" fmla="*/ 8520021 w 10032145"/>
              <a:gd name="connsiteY49-2140" fmla="*/ 3313581 h 5280659"/>
              <a:gd name="connsiteX50-2141" fmla="*/ 8520021 w 10032145"/>
              <a:gd name="connsiteY50-2142" fmla="*/ 3567257 h 5280659"/>
              <a:gd name="connsiteX51-2143" fmla="*/ 9554826 w 10032145"/>
              <a:gd name="connsiteY51-2144" fmla="*/ 3567257 h 5280659"/>
              <a:gd name="connsiteX52-2145" fmla="*/ 9703133 w 10032145"/>
              <a:gd name="connsiteY52-2146" fmla="*/ 3715564 h 5280659"/>
              <a:gd name="connsiteX53-2147" fmla="*/ 9703132 w 10032145"/>
              <a:gd name="connsiteY53-2148" fmla="*/ 3715564 h 5280659"/>
              <a:gd name="connsiteX54-2149" fmla="*/ 9554825 w 10032145"/>
              <a:gd name="connsiteY54-2150" fmla="*/ 3863871 h 5280659"/>
              <a:gd name="connsiteX55-2151" fmla="*/ 7969171 w 10032145"/>
              <a:gd name="connsiteY55-2152" fmla="*/ 3863870 h 5280659"/>
              <a:gd name="connsiteX56-2153" fmla="*/ 7969171 w 10032145"/>
              <a:gd name="connsiteY56-2154" fmla="*/ 4044342 h 5280659"/>
              <a:gd name="connsiteX57-2155" fmla="*/ 8722858 w 10032145"/>
              <a:gd name="connsiteY57-2156" fmla="*/ 4044342 h 5280659"/>
              <a:gd name="connsiteX58-2157" fmla="*/ 8871165 w 10032145"/>
              <a:gd name="connsiteY58-2158" fmla="*/ 4192649 h 5280659"/>
              <a:gd name="connsiteX59-2159" fmla="*/ 8871164 w 10032145"/>
              <a:gd name="connsiteY59-2160" fmla="*/ 4192649 h 5280659"/>
              <a:gd name="connsiteX60-2161" fmla="*/ 8722857 w 10032145"/>
              <a:gd name="connsiteY60-2162" fmla="*/ 4340956 h 5280659"/>
              <a:gd name="connsiteX61-2163" fmla="*/ 7337893 w 10032145"/>
              <a:gd name="connsiteY61-2164" fmla="*/ 4340955 h 5280659"/>
              <a:gd name="connsiteX62-2165" fmla="*/ 7337893 w 10032145"/>
              <a:gd name="connsiteY62-2166" fmla="*/ 4518719 h 5280659"/>
              <a:gd name="connsiteX63-2167" fmla="*/ 8572706 w 10032145"/>
              <a:gd name="connsiteY63-2168" fmla="*/ 4518719 h 5280659"/>
              <a:gd name="connsiteX64-2169" fmla="*/ 8721013 w 10032145"/>
              <a:gd name="connsiteY64-2170" fmla="*/ 4667026 h 5280659"/>
              <a:gd name="connsiteX65-2171" fmla="*/ 8721012 w 10032145"/>
              <a:gd name="connsiteY65-2172" fmla="*/ 4667026 h 5280659"/>
              <a:gd name="connsiteX66-2173" fmla="*/ 8572705 w 10032145"/>
              <a:gd name="connsiteY66-2174" fmla="*/ 4815333 h 5280659"/>
              <a:gd name="connsiteX67-2175" fmla="*/ 7270435 w 10032145"/>
              <a:gd name="connsiteY67-2176" fmla="*/ 4815333 h 5280659"/>
              <a:gd name="connsiteX68-2177" fmla="*/ 7270435 w 10032145"/>
              <a:gd name="connsiteY68-2178" fmla="*/ 5005747 h 5280659"/>
              <a:gd name="connsiteX69-2179" fmla="*/ 7831717 w 10032145"/>
              <a:gd name="connsiteY69-2180" fmla="*/ 5005747 h 5280659"/>
              <a:gd name="connsiteX70-2181" fmla="*/ 7969173 w 10032145"/>
              <a:gd name="connsiteY70-2182" fmla="*/ 5143203 h 5280659"/>
              <a:gd name="connsiteX71-2183" fmla="*/ 7969172 w 10032145"/>
              <a:gd name="connsiteY71-2184" fmla="*/ 5143203 h 5280659"/>
              <a:gd name="connsiteX72-2185" fmla="*/ 7831716 w 10032145"/>
              <a:gd name="connsiteY72-2186" fmla="*/ 5280659 h 5280659"/>
              <a:gd name="connsiteX73-2187" fmla="*/ 6887909 w 10032145"/>
              <a:gd name="connsiteY73-2188" fmla="*/ 5280659 h 5280659"/>
              <a:gd name="connsiteX74-2189" fmla="*/ 6887908 w 10032145"/>
              <a:gd name="connsiteY74-2190" fmla="*/ 5280659 h 5280659"/>
              <a:gd name="connsiteX75-2191" fmla="*/ 2904091 w 10032145"/>
              <a:gd name="connsiteY75-2192" fmla="*/ 5280658 h 5280659"/>
              <a:gd name="connsiteX76-2193" fmla="*/ 2749211 w 10032145"/>
              <a:gd name="connsiteY76-2194" fmla="*/ 5177997 h 5280659"/>
              <a:gd name="connsiteX77-2195" fmla="*/ 2736002 w 10032145"/>
              <a:gd name="connsiteY77-2196" fmla="*/ 5112569 h 5280659"/>
              <a:gd name="connsiteX78-2197" fmla="*/ 2749211 w 10032145"/>
              <a:gd name="connsiteY78-2198" fmla="*/ 5047141 h 5280659"/>
              <a:gd name="connsiteX79-2199" fmla="*/ 2904091 w 10032145"/>
              <a:gd name="connsiteY79-2200" fmla="*/ 4944479 h 5280659"/>
              <a:gd name="connsiteX80-2201" fmla="*/ 3276427 w 10032145"/>
              <a:gd name="connsiteY80-2202" fmla="*/ 4944479 h 5280659"/>
              <a:gd name="connsiteX81-2203" fmla="*/ 3276427 w 10032145"/>
              <a:gd name="connsiteY81-2204" fmla="*/ 4742451 h 5280659"/>
              <a:gd name="connsiteX82-2205" fmla="*/ 1576570 w 10032145"/>
              <a:gd name="connsiteY82-2206" fmla="*/ 4742450 h 5280659"/>
              <a:gd name="connsiteX83-2207" fmla="*/ 1421689 w 10032145"/>
              <a:gd name="connsiteY83-2208" fmla="*/ 4639789 h 5280659"/>
              <a:gd name="connsiteX84-2209" fmla="*/ 1408480 w 10032145"/>
              <a:gd name="connsiteY84-2210" fmla="*/ 4574361 h 5280659"/>
              <a:gd name="connsiteX85-2211" fmla="*/ 1421689 w 10032145"/>
              <a:gd name="connsiteY85-2212" fmla="*/ 4508933 h 5280659"/>
              <a:gd name="connsiteX86-2213" fmla="*/ 1576570 w 10032145"/>
              <a:gd name="connsiteY86-2214" fmla="*/ 4406271 h 5280659"/>
              <a:gd name="connsiteX87-2215" fmla="*/ 2769425 w 10032145"/>
              <a:gd name="connsiteY87-2216" fmla="*/ 4406271 h 5280659"/>
              <a:gd name="connsiteX88-2217" fmla="*/ 2769425 w 10032145"/>
              <a:gd name="connsiteY88-2218" fmla="*/ 4247486 h 5280659"/>
              <a:gd name="connsiteX89-2219" fmla="*/ 489516 w 10032145"/>
              <a:gd name="connsiteY89-2220" fmla="*/ 4247486 h 5280659"/>
              <a:gd name="connsiteX90-2221" fmla="*/ 334635 w 10032145"/>
              <a:gd name="connsiteY90-2222" fmla="*/ 4144824 h 5280659"/>
              <a:gd name="connsiteX91-2223" fmla="*/ 321425 w 10032145"/>
              <a:gd name="connsiteY91-2224" fmla="*/ 4079396 h 5280659"/>
              <a:gd name="connsiteX92-2225" fmla="*/ 334635 w 10032145"/>
              <a:gd name="connsiteY92-2226" fmla="*/ 4013968 h 5280659"/>
              <a:gd name="connsiteX93-2227" fmla="*/ 489516 w 10032145"/>
              <a:gd name="connsiteY93-2228" fmla="*/ 3911307 h 5280659"/>
              <a:gd name="connsiteX94-2229" fmla="*/ 2410426 w 10032145"/>
              <a:gd name="connsiteY94-2230" fmla="*/ 3911307 h 5280659"/>
              <a:gd name="connsiteX95-2231" fmla="*/ 2410426 w 10032145"/>
              <a:gd name="connsiteY95-2232" fmla="*/ 3720892 h 5280659"/>
              <a:gd name="connsiteX96-2233" fmla="*/ 227608 w 10032145"/>
              <a:gd name="connsiteY96-2234" fmla="*/ 3720892 h 5280659"/>
              <a:gd name="connsiteX97-2235" fmla="*/ 119693 w 10032145"/>
              <a:gd name="connsiteY97-2236" fmla="*/ 3649361 h 5280659"/>
              <a:gd name="connsiteX98-2237" fmla="*/ 110490 w 10032145"/>
              <a:gd name="connsiteY98-2238" fmla="*/ 3603774 h 5280659"/>
              <a:gd name="connsiteX99-2239" fmla="*/ 119693 w 10032145"/>
              <a:gd name="connsiteY99-2240" fmla="*/ 3558187 h 5280659"/>
              <a:gd name="connsiteX100-2241" fmla="*/ 227608 w 10032145"/>
              <a:gd name="connsiteY100-2242" fmla="*/ 3486657 h 5280659"/>
              <a:gd name="connsiteX101-2243" fmla="*/ 1377013 w 10032145"/>
              <a:gd name="connsiteY101-2244" fmla="*/ 3486657 h 5280659"/>
              <a:gd name="connsiteX102-2245" fmla="*/ 1377013 w 10032145"/>
              <a:gd name="connsiteY102-2246" fmla="*/ 3293984 h 5280659"/>
              <a:gd name="connsiteX103-2247" fmla="*/ 699931 w 10032145"/>
              <a:gd name="connsiteY103-2248" fmla="*/ 3293984 h 5280659"/>
              <a:gd name="connsiteX104-2249" fmla="*/ 545050 w 10032145"/>
              <a:gd name="connsiteY104-2250" fmla="*/ 3191322 h 5280659"/>
              <a:gd name="connsiteX105-2251" fmla="*/ 531841 w 10032145"/>
              <a:gd name="connsiteY105-2252" fmla="*/ 3125894 h 5280659"/>
              <a:gd name="connsiteX106-2253" fmla="*/ 545050 w 10032145"/>
              <a:gd name="connsiteY106-2254" fmla="*/ 3060466 h 5280659"/>
              <a:gd name="connsiteX107-2255" fmla="*/ 699931 w 10032145"/>
              <a:gd name="connsiteY107-2256" fmla="*/ 2957805 h 5280659"/>
              <a:gd name="connsiteX108-2257" fmla="*/ 2162624 w 10032145"/>
              <a:gd name="connsiteY108-2258" fmla="*/ 2957805 h 5280659"/>
              <a:gd name="connsiteX109-2259" fmla="*/ 2162624 w 10032145"/>
              <a:gd name="connsiteY109-2260" fmla="*/ 2726205 h 5280659"/>
              <a:gd name="connsiteX110-2261" fmla="*/ 878149 w 10032145"/>
              <a:gd name="connsiteY110-2262" fmla="*/ 2726205 h 5280659"/>
              <a:gd name="connsiteX111-2263" fmla="*/ 770234 w 10032145"/>
              <a:gd name="connsiteY111-2264" fmla="*/ 2654674 h 5280659"/>
              <a:gd name="connsiteX112-2265" fmla="*/ 761031 w 10032145"/>
              <a:gd name="connsiteY112-2266" fmla="*/ 2609087 h 5280659"/>
              <a:gd name="connsiteX113-2267" fmla="*/ 770234 w 10032145"/>
              <a:gd name="connsiteY113-2268" fmla="*/ 2563500 h 5280659"/>
              <a:gd name="connsiteX114-2269" fmla="*/ 878149 w 10032145"/>
              <a:gd name="connsiteY114-2270" fmla="*/ 2491970 h 5280659"/>
              <a:gd name="connsiteX115-2271" fmla="*/ 2756320 w 10032145"/>
              <a:gd name="connsiteY115-2272" fmla="*/ 2491970 h 5280659"/>
              <a:gd name="connsiteX116-2273" fmla="*/ 2756320 w 10032145"/>
              <a:gd name="connsiteY116-2274" fmla="*/ 2338263 h 5280659"/>
              <a:gd name="connsiteX117-2275" fmla="*/ 149313 w 10032145"/>
              <a:gd name="connsiteY117-2276" fmla="*/ 2338263 h 5280659"/>
              <a:gd name="connsiteX118-2277" fmla="*/ 0 w 10032145"/>
              <a:gd name="connsiteY118-2278" fmla="*/ 2188950 h 5280659"/>
              <a:gd name="connsiteX119-2279" fmla="*/ 149313 w 10032145"/>
              <a:gd name="connsiteY119-2280" fmla="*/ 2039637 h 5280659"/>
              <a:gd name="connsiteX120-2281" fmla="*/ 1629629 w 10032145"/>
              <a:gd name="connsiteY120-2282" fmla="*/ 2039637 h 5280659"/>
              <a:gd name="connsiteX121-2283" fmla="*/ 1629629 w 10032145"/>
              <a:gd name="connsiteY121-2284" fmla="*/ 1780574 h 5280659"/>
              <a:gd name="connsiteX122-2285" fmla="*/ 470740 w 10032145"/>
              <a:gd name="connsiteY122-2286" fmla="*/ 1780574 h 5280659"/>
              <a:gd name="connsiteX123-2287" fmla="*/ 321428 w 10032145"/>
              <a:gd name="connsiteY123-2288" fmla="*/ 1631264 h 5280659"/>
              <a:gd name="connsiteX124-2289" fmla="*/ 470740 w 10032145"/>
              <a:gd name="connsiteY124-2290" fmla="*/ 1481951 h 5280659"/>
              <a:gd name="connsiteX125-2291" fmla="*/ 2153591 w 10032145"/>
              <a:gd name="connsiteY125-2292" fmla="*/ 1481951 h 5280659"/>
              <a:gd name="connsiteX126-2293" fmla="*/ 2153591 w 10032145"/>
              <a:gd name="connsiteY126-2294" fmla="*/ 1338935 h 5280659"/>
              <a:gd name="connsiteX127-2295" fmla="*/ 1546057 w 10032145"/>
              <a:gd name="connsiteY127-2296" fmla="*/ 1338935 h 5280659"/>
              <a:gd name="connsiteX128-2297" fmla="*/ 1390301 w 10032145"/>
              <a:gd name="connsiteY128-2298" fmla="*/ 1235693 h 5280659"/>
              <a:gd name="connsiteX129-2299" fmla="*/ 1377016 w 10032145"/>
              <a:gd name="connsiteY129-2300" fmla="*/ 1169895 h 5280659"/>
              <a:gd name="connsiteX130-2301" fmla="*/ 1390301 w 10032145"/>
              <a:gd name="connsiteY130-2302" fmla="*/ 1104097 h 5280659"/>
              <a:gd name="connsiteX131-2303" fmla="*/ 1546057 w 10032145"/>
              <a:gd name="connsiteY131-2304" fmla="*/ 1000855 h 5280659"/>
              <a:gd name="connsiteX132-2305" fmla="*/ 2870466 w 10032145"/>
              <a:gd name="connsiteY132-2306" fmla="*/ 1000855 h 5280659"/>
              <a:gd name="connsiteX133-2307" fmla="*/ 2870466 w 10032145"/>
              <a:gd name="connsiteY133-2308" fmla="*/ 853923 h 5280659"/>
              <a:gd name="connsiteX134-2309" fmla="*/ 930072 w 10032145"/>
              <a:gd name="connsiteY134-2310" fmla="*/ 853922 h 5280659"/>
              <a:gd name="connsiteX135-2311" fmla="*/ 774316 w 10032145"/>
              <a:gd name="connsiteY135-2312" fmla="*/ 750680 h 5280659"/>
              <a:gd name="connsiteX136-2313" fmla="*/ 761032 w 10032145"/>
              <a:gd name="connsiteY136-2314" fmla="*/ 684882 h 5280659"/>
              <a:gd name="connsiteX137-2315" fmla="*/ 774316 w 10032145"/>
              <a:gd name="connsiteY137-2316" fmla="*/ 619085 h 5280659"/>
              <a:gd name="connsiteX138-2317" fmla="*/ 930072 w 10032145"/>
              <a:gd name="connsiteY138-2318" fmla="*/ 515843 h 5280659"/>
              <a:gd name="connsiteX139-2319" fmla="*/ 2448000 w 10032145"/>
              <a:gd name="connsiteY139-2320" fmla="*/ 515843 h 5280659"/>
              <a:gd name="connsiteX140-2321" fmla="*/ 2448000 w 10032145"/>
              <a:gd name="connsiteY140-2322" fmla="*/ 338079 h 5280659"/>
              <a:gd name="connsiteX141-2323" fmla="*/ 2023510 w 10032145"/>
              <a:gd name="connsiteY141-2324" fmla="*/ 338079 h 5280659"/>
              <a:gd name="connsiteX142-2325" fmla="*/ 1867753 w 10032145"/>
              <a:gd name="connsiteY142-2326" fmla="*/ 234837 h 5280659"/>
              <a:gd name="connsiteX143-2327" fmla="*/ 1854470 w 10032145"/>
              <a:gd name="connsiteY143-2328" fmla="*/ 169040 h 5280659"/>
              <a:gd name="connsiteX144-2329" fmla="*/ 1867753 w 10032145"/>
              <a:gd name="connsiteY144-2330" fmla="*/ 103242 h 5280659"/>
              <a:gd name="connsiteX145-2331" fmla="*/ 2023510 w 10032145"/>
              <a:gd name="connsiteY145-2332" fmla="*/ 0 h 5280659"/>
              <a:gd name="connsiteX0-2333" fmla="*/ 110490 w 10032145"/>
              <a:gd name="connsiteY0-2334" fmla="*/ 3603774 h 5280659"/>
              <a:gd name="connsiteX1-2335" fmla="*/ 110490 w 10032145"/>
              <a:gd name="connsiteY1-2336" fmla="*/ 3603774 h 5280659"/>
              <a:gd name="connsiteX2-2337" fmla="*/ 110490 w 10032145"/>
              <a:gd name="connsiteY2-2338" fmla="*/ 3603775 h 5280659"/>
              <a:gd name="connsiteX3-2339" fmla="*/ 110490 w 10032145"/>
              <a:gd name="connsiteY3-2340" fmla="*/ 3603774 h 5280659"/>
              <a:gd name="connsiteX4-2341" fmla="*/ 761032 w 10032145"/>
              <a:gd name="connsiteY4-2342" fmla="*/ 684882 h 5280659"/>
              <a:gd name="connsiteX5-2343" fmla="*/ 761032 w 10032145"/>
              <a:gd name="connsiteY5-2344" fmla="*/ 684882 h 5280659"/>
              <a:gd name="connsiteX6-2345" fmla="*/ 761032 w 10032145"/>
              <a:gd name="connsiteY6-2346" fmla="*/ 684883 h 5280659"/>
              <a:gd name="connsiteX7-2347" fmla="*/ 761032 w 10032145"/>
              <a:gd name="connsiteY7-2348" fmla="*/ 684882 h 5280659"/>
              <a:gd name="connsiteX8-2349" fmla="*/ 2023510 w 10032145"/>
              <a:gd name="connsiteY8-2350" fmla="*/ 0 h 5280659"/>
              <a:gd name="connsiteX9-2351" fmla="*/ 7161665 w 10032145"/>
              <a:gd name="connsiteY9-2352" fmla="*/ 0 h 5280659"/>
              <a:gd name="connsiteX10-2353" fmla="*/ 7330705 w 10032145"/>
              <a:gd name="connsiteY10-2354" fmla="*/ 169040 h 5280659"/>
              <a:gd name="connsiteX11-2355" fmla="*/ 7330704 w 10032145"/>
              <a:gd name="connsiteY11-2356" fmla="*/ 169040 h 5280659"/>
              <a:gd name="connsiteX12-2357" fmla="*/ 7161664 w 10032145"/>
              <a:gd name="connsiteY12-2358" fmla="*/ 338080 h 5280659"/>
              <a:gd name="connsiteX13-2359" fmla="*/ 6771904 w 10032145"/>
              <a:gd name="connsiteY13-2360" fmla="*/ 338080 h 5280659"/>
              <a:gd name="connsiteX14-2361" fmla="*/ 6771904 w 10032145"/>
              <a:gd name="connsiteY14-2362" fmla="*/ 555148 h 5280659"/>
              <a:gd name="connsiteX15-2363" fmla="*/ 8464753 w 10032145"/>
              <a:gd name="connsiteY15-2364" fmla="*/ 555148 h 5280659"/>
              <a:gd name="connsiteX16-2365" fmla="*/ 8633793 w 10032145"/>
              <a:gd name="connsiteY16-2366" fmla="*/ 724188 h 5280659"/>
              <a:gd name="connsiteX17-2367" fmla="*/ 8633792 w 10032145"/>
              <a:gd name="connsiteY17-2368" fmla="*/ 724188 h 5280659"/>
              <a:gd name="connsiteX18-2369" fmla="*/ 8464752 w 10032145"/>
              <a:gd name="connsiteY18-2370" fmla="*/ 893228 h 5280659"/>
              <a:gd name="connsiteX19-2371" fmla="*/ 6435572 w 10032145"/>
              <a:gd name="connsiteY19-2372" fmla="*/ 893228 h 5280659"/>
              <a:gd name="connsiteX20-2373" fmla="*/ 6435572 w 10032145"/>
              <a:gd name="connsiteY20-2374" fmla="*/ 1085999 h 5280659"/>
              <a:gd name="connsiteX21-2375" fmla="*/ 9534093 w 10032145"/>
              <a:gd name="connsiteY21-2376" fmla="*/ 1085999 h 5280659"/>
              <a:gd name="connsiteX22-2377" fmla="*/ 9703133 w 10032145"/>
              <a:gd name="connsiteY22-2378" fmla="*/ 1255040 h 5280659"/>
              <a:gd name="connsiteX23-2379" fmla="*/ 9703132 w 10032145"/>
              <a:gd name="connsiteY23-2380" fmla="*/ 1255040 h 5280659"/>
              <a:gd name="connsiteX24-2381" fmla="*/ 9534092 w 10032145"/>
              <a:gd name="connsiteY24-2382" fmla="*/ 1424080 h 5280659"/>
              <a:gd name="connsiteX25-2383" fmla="*/ 7655824 w 10032145"/>
              <a:gd name="connsiteY25-2384" fmla="*/ 1424080 h 5280659"/>
              <a:gd name="connsiteX26-2385" fmla="*/ 7655824 w 10032145"/>
              <a:gd name="connsiteY26-2386" fmla="*/ 1616850 h 5280659"/>
              <a:gd name="connsiteX27-2387" fmla="*/ 9920700 w 10032145"/>
              <a:gd name="connsiteY27-2388" fmla="*/ 1616850 h 5280659"/>
              <a:gd name="connsiteX28-2389" fmla="*/ 10032145 w 10032145"/>
              <a:gd name="connsiteY28-2390" fmla="*/ 1728292 h 5280659"/>
              <a:gd name="connsiteX29-2391" fmla="*/ 10032144 w 10032145"/>
              <a:gd name="connsiteY29-2392" fmla="*/ 1728292 h 5280659"/>
              <a:gd name="connsiteX30-2393" fmla="*/ 9920699 w 10032145"/>
              <a:gd name="connsiteY30-2394" fmla="*/ 1839737 h 5280659"/>
              <a:gd name="connsiteX31-2395" fmla="*/ 8721011 w 10032145"/>
              <a:gd name="connsiteY31-2396" fmla="*/ 1839737 h 5280659"/>
              <a:gd name="connsiteX32-2397" fmla="*/ 8721011 w 10032145"/>
              <a:gd name="connsiteY32-2398" fmla="*/ 2067668 h 5280659"/>
              <a:gd name="connsiteX33-2399" fmla="*/ 9415189 w 10032145"/>
              <a:gd name="connsiteY33-2400" fmla="*/ 2067668 h 5280659"/>
              <a:gd name="connsiteX34-2401" fmla="*/ 9583279 w 10032145"/>
              <a:gd name="connsiteY34-2402" fmla="*/ 2235758 h 5280659"/>
              <a:gd name="connsiteX35-2403" fmla="*/ 9583278 w 10032145"/>
              <a:gd name="connsiteY35-2404" fmla="*/ 2235758 h 5280659"/>
              <a:gd name="connsiteX36-2405" fmla="*/ 9415188 w 10032145"/>
              <a:gd name="connsiteY36-2406" fmla="*/ 2403848 h 5280659"/>
              <a:gd name="connsiteX37-2407" fmla="*/ 7737105 w 10032145"/>
              <a:gd name="connsiteY37-2408" fmla="*/ 2403848 h 5280659"/>
              <a:gd name="connsiteX38-2409" fmla="*/ 7737105 w 10032145"/>
              <a:gd name="connsiteY38-2410" fmla="*/ 2603376 h 5280659"/>
              <a:gd name="connsiteX39-2411" fmla="*/ 8991418 w 10032145"/>
              <a:gd name="connsiteY39-2412" fmla="*/ 2603376 h 5280659"/>
              <a:gd name="connsiteX40-2413" fmla="*/ 9108536 w 10032145"/>
              <a:gd name="connsiteY40-2414" fmla="*/ 2720494 h 5280659"/>
              <a:gd name="connsiteX41-2415" fmla="*/ 9108535 w 10032145"/>
              <a:gd name="connsiteY41-2416" fmla="*/ 2720494 h 5280659"/>
              <a:gd name="connsiteX42-2417" fmla="*/ 8991417 w 10032145"/>
              <a:gd name="connsiteY42-2418" fmla="*/ 2837612 h 5280659"/>
              <a:gd name="connsiteX43-2419" fmla="*/ 7215351 w 10032145"/>
              <a:gd name="connsiteY43-2420" fmla="*/ 2837611 h 5280659"/>
              <a:gd name="connsiteX44-2421" fmla="*/ 7215351 w 10032145"/>
              <a:gd name="connsiteY44-2422" fmla="*/ 2977401 h 5280659"/>
              <a:gd name="connsiteX45-2423" fmla="*/ 9764879 w 10032145"/>
              <a:gd name="connsiteY45-2424" fmla="*/ 2977401 h 5280659"/>
              <a:gd name="connsiteX46-2425" fmla="*/ 9932969 w 10032145"/>
              <a:gd name="connsiteY46-2426" fmla="*/ 3145491 h 5280659"/>
              <a:gd name="connsiteX47-2427" fmla="*/ 9932968 w 10032145"/>
              <a:gd name="connsiteY47-2428" fmla="*/ 3145491 h 5280659"/>
              <a:gd name="connsiteX48-2429" fmla="*/ 9764878 w 10032145"/>
              <a:gd name="connsiteY48-2430" fmla="*/ 3313581 h 5280659"/>
              <a:gd name="connsiteX49-2431" fmla="*/ 8520021 w 10032145"/>
              <a:gd name="connsiteY49-2432" fmla="*/ 3313581 h 5280659"/>
              <a:gd name="connsiteX50-2433" fmla="*/ 8520021 w 10032145"/>
              <a:gd name="connsiteY50-2434" fmla="*/ 3567257 h 5280659"/>
              <a:gd name="connsiteX51-2435" fmla="*/ 9554826 w 10032145"/>
              <a:gd name="connsiteY51-2436" fmla="*/ 3567257 h 5280659"/>
              <a:gd name="connsiteX52-2437" fmla="*/ 9703133 w 10032145"/>
              <a:gd name="connsiteY52-2438" fmla="*/ 3715564 h 5280659"/>
              <a:gd name="connsiteX53-2439" fmla="*/ 9703132 w 10032145"/>
              <a:gd name="connsiteY53-2440" fmla="*/ 3715564 h 5280659"/>
              <a:gd name="connsiteX54-2441" fmla="*/ 9554825 w 10032145"/>
              <a:gd name="connsiteY54-2442" fmla="*/ 3863871 h 5280659"/>
              <a:gd name="connsiteX55-2443" fmla="*/ 7969171 w 10032145"/>
              <a:gd name="connsiteY55-2444" fmla="*/ 3863870 h 5280659"/>
              <a:gd name="connsiteX56-2445" fmla="*/ 7969171 w 10032145"/>
              <a:gd name="connsiteY56-2446" fmla="*/ 4044342 h 5280659"/>
              <a:gd name="connsiteX57-2447" fmla="*/ 8722858 w 10032145"/>
              <a:gd name="connsiteY57-2448" fmla="*/ 4044342 h 5280659"/>
              <a:gd name="connsiteX58-2449" fmla="*/ 8871165 w 10032145"/>
              <a:gd name="connsiteY58-2450" fmla="*/ 4192649 h 5280659"/>
              <a:gd name="connsiteX59-2451" fmla="*/ 8871164 w 10032145"/>
              <a:gd name="connsiteY59-2452" fmla="*/ 4192649 h 5280659"/>
              <a:gd name="connsiteX60-2453" fmla="*/ 8722857 w 10032145"/>
              <a:gd name="connsiteY60-2454" fmla="*/ 4340956 h 5280659"/>
              <a:gd name="connsiteX61-2455" fmla="*/ 7337893 w 10032145"/>
              <a:gd name="connsiteY61-2456" fmla="*/ 4340955 h 5280659"/>
              <a:gd name="connsiteX62-2457" fmla="*/ 7337893 w 10032145"/>
              <a:gd name="connsiteY62-2458" fmla="*/ 4518719 h 5280659"/>
              <a:gd name="connsiteX63-2459" fmla="*/ 8572706 w 10032145"/>
              <a:gd name="connsiteY63-2460" fmla="*/ 4518719 h 5280659"/>
              <a:gd name="connsiteX64-2461" fmla="*/ 8721013 w 10032145"/>
              <a:gd name="connsiteY64-2462" fmla="*/ 4667026 h 5280659"/>
              <a:gd name="connsiteX65-2463" fmla="*/ 8721012 w 10032145"/>
              <a:gd name="connsiteY65-2464" fmla="*/ 4667026 h 5280659"/>
              <a:gd name="connsiteX66-2465" fmla="*/ 8572705 w 10032145"/>
              <a:gd name="connsiteY66-2466" fmla="*/ 4815333 h 5280659"/>
              <a:gd name="connsiteX67-2467" fmla="*/ 7270435 w 10032145"/>
              <a:gd name="connsiteY67-2468" fmla="*/ 4815333 h 5280659"/>
              <a:gd name="connsiteX68-2469" fmla="*/ 7270435 w 10032145"/>
              <a:gd name="connsiteY68-2470" fmla="*/ 5005747 h 5280659"/>
              <a:gd name="connsiteX69-2471" fmla="*/ 7831717 w 10032145"/>
              <a:gd name="connsiteY69-2472" fmla="*/ 5005747 h 5280659"/>
              <a:gd name="connsiteX70-2473" fmla="*/ 7969173 w 10032145"/>
              <a:gd name="connsiteY70-2474" fmla="*/ 5143203 h 5280659"/>
              <a:gd name="connsiteX71-2475" fmla="*/ 7969172 w 10032145"/>
              <a:gd name="connsiteY71-2476" fmla="*/ 5143203 h 5280659"/>
              <a:gd name="connsiteX72-2477" fmla="*/ 7831716 w 10032145"/>
              <a:gd name="connsiteY72-2478" fmla="*/ 5280659 h 5280659"/>
              <a:gd name="connsiteX73-2479" fmla="*/ 6887909 w 10032145"/>
              <a:gd name="connsiteY73-2480" fmla="*/ 5280659 h 5280659"/>
              <a:gd name="connsiteX74-2481" fmla="*/ 6887908 w 10032145"/>
              <a:gd name="connsiteY74-2482" fmla="*/ 5280659 h 5280659"/>
              <a:gd name="connsiteX75-2483" fmla="*/ 2904091 w 10032145"/>
              <a:gd name="connsiteY75-2484" fmla="*/ 5280658 h 5280659"/>
              <a:gd name="connsiteX76-2485" fmla="*/ 2749211 w 10032145"/>
              <a:gd name="connsiteY76-2486" fmla="*/ 5177997 h 5280659"/>
              <a:gd name="connsiteX77-2487" fmla="*/ 2736002 w 10032145"/>
              <a:gd name="connsiteY77-2488" fmla="*/ 5112569 h 5280659"/>
              <a:gd name="connsiteX78-2489" fmla="*/ 2749211 w 10032145"/>
              <a:gd name="connsiteY78-2490" fmla="*/ 5047141 h 5280659"/>
              <a:gd name="connsiteX79-2491" fmla="*/ 2904091 w 10032145"/>
              <a:gd name="connsiteY79-2492" fmla="*/ 4944479 h 5280659"/>
              <a:gd name="connsiteX80-2493" fmla="*/ 3276427 w 10032145"/>
              <a:gd name="connsiteY80-2494" fmla="*/ 4944479 h 5280659"/>
              <a:gd name="connsiteX81-2495" fmla="*/ 3276427 w 10032145"/>
              <a:gd name="connsiteY81-2496" fmla="*/ 4742451 h 5280659"/>
              <a:gd name="connsiteX82-2497" fmla="*/ 1576570 w 10032145"/>
              <a:gd name="connsiteY82-2498" fmla="*/ 4742450 h 5280659"/>
              <a:gd name="connsiteX83-2499" fmla="*/ 1421689 w 10032145"/>
              <a:gd name="connsiteY83-2500" fmla="*/ 4639789 h 5280659"/>
              <a:gd name="connsiteX84-2501" fmla="*/ 1408480 w 10032145"/>
              <a:gd name="connsiteY84-2502" fmla="*/ 4574361 h 5280659"/>
              <a:gd name="connsiteX85-2503" fmla="*/ 1421689 w 10032145"/>
              <a:gd name="connsiteY85-2504" fmla="*/ 4508933 h 5280659"/>
              <a:gd name="connsiteX86-2505" fmla="*/ 1576570 w 10032145"/>
              <a:gd name="connsiteY86-2506" fmla="*/ 4406271 h 5280659"/>
              <a:gd name="connsiteX87-2507" fmla="*/ 2769425 w 10032145"/>
              <a:gd name="connsiteY87-2508" fmla="*/ 4406271 h 5280659"/>
              <a:gd name="connsiteX88-2509" fmla="*/ 2769425 w 10032145"/>
              <a:gd name="connsiteY88-2510" fmla="*/ 4247486 h 5280659"/>
              <a:gd name="connsiteX89-2511" fmla="*/ 489516 w 10032145"/>
              <a:gd name="connsiteY89-2512" fmla="*/ 4247486 h 5280659"/>
              <a:gd name="connsiteX90-2513" fmla="*/ 334635 w 10032145"/>
              <a:gd name="connsiteY90-2514" fmla="*/ 4144824 h 5280659"/>
              <a:gd name="connsiteX91-2515" fmla="*/ 321425 w 10032145"/>
              <a:gd name="connsiteY91-2516" fmla="*/ 4079396 h 5280659"/>
              <a:gd name="connsiteX92-2517" fmla="*/ 334635 w 10032145"/>
              <a:gd name="connsiteY92-2518" fmla="*/ 4013968 h 5280659"/>
              <a:gd name="connsiteX93-2519" fmla="*/ 489516 w 10032145"/>
              <a:gd name="connsiteY93-2520" fmla="*/ 3911307 h 5280659"/>
              <a:gd name="connsiteX94-2521" fmla="*/ 2410426 w 10032145"/>
              <a:gd name="connsiteY94-2522" fmla="*/ 3911307 h 5280659"/>
              <a:gd name="connsiteX95-2523" fmla="*/ 2410426 w 10032145"/>
              <a:gd name="connsiteY95-2524" fmla="*/ 3720892 h 5280659"/>
              <a:gd name="connsiteX96-2525" fmla="*/ 227608 w 10032145"/>
              <a:gd name="connsiteY96-2526" fmla="*/ 3720892 h 5280659"/>
              <a:gd name="connsiteX97-2527" fmla="*/ 119693 w 10032145"/>
              <a:gd name="connsiteY97-2528" fmla="*/ 3649361 h 5280659"/>
              <a:gd name="connsiteX98-2529" fmla="*/ 110490 w 10032145"/>
              <a:gd name="connsiteY98-2530" fmla="*/ 3603774 h 5280659"/>
              <a:gd name="connsiteX99-2531" fmla="*/ 119693 w 10032145"/>
              <a:gd name="connsiteY99-2532" fmla="*/ 3558187 h 5280659"/>
              <a:gd name="connsiteX100-2533" fmla="*/ 227608 w 10032145"/>
              <a:gd name="connsiteY100-2534" fmla="*/ 3486657 h 5280659"/>
              <a:gd name="connsiteX101-2535" fmla="*/ 1377013 w 10032145"/>
              <a:gd name="connsiteY101-2536" fmla="*/ 3486657 h 5280659"/>
              <a:gd name="connsiteX102-2537" fmla="*/ 1377013 w 10032145"/>
              <a:gd name="connsiteY102-2538" fmla="*/ 3293984 h 5280659"/>
              <a:gd name="connsiteX103-2539" fmla="*/ 699931 w 10032145"/>
              <a:gd name="connsiteY103-2540" fmla="*/ 3293984 h 5280659"/>
              <a:gd name="connsiteX104-2541" fmla="*/ 545050 w 10032145"/>
              <a:gd name="connsiteY104-2542" fmla="*/ 3191322 h 5280659"/>
              <a:gd name="connsiteX105-2543" fmla="*/ 531841 w 10032145"/>
              <a:gd name="connsiteY105-2544" fmla="*/ 3125894 h 5280659"/>
              <a:gd name="connsiteX106-2545" fmla="*/ 545050 w 10032145"/>
              <a:gd name="connsiteY106-2546" fmla="*/ 3060466 h 5280659"/>
              <a:gd name="connsiteX107-2547" fmla="*/ 699931 w 10032145"/>
              <a:gd name="connsiteY107-2548" fmla="*/ 2957805 h 5280659"/>
              <a:gd name="connsiteX108-2549" fmla="*/ 2162624 w 10032145"/>
              <a:gd name="connsiteY108-2550" fmla="*/ 2957805 h 5280659"/>
              <a:gd name="connsiteX109-2551" fmla="*/ 2162624 w 10032145"/>
              <a:gd name="connsiteY109-2552" fmla="*/ 2726205 h 5280659"/>
              <a:gd name="connsiteX110-2553" fmla="*/ 878149 w 10032145"/>
              <a:gd name="connsiteY110-2554" fmla="*/ 2726205 h 5280659"/>
              <a:gd name="connsiteX111-2555" fmla="*/ 770234 w 10032145"/>
              <a:gd name="connsiteY111-2556" fmla="*/ 2654674 h 5280659"/>
              <a:gd name="connsiteX112-2557" fmla="*/ 761031 w 10032145"/>
              <a:gd name="connsiteY112-2558" fmla="*/ 2609087 h 5280659"/>
              <a:gd name="connsiteX113-2559" fmla="*/ 770234 w 10032145"/>
              <a:gd name="connsiteY113-2560" fmla="*/ 2563500 h 5280659"/>
              <a:gd name="connsiteX114-2561" fmla="*/ 878149 w 10032145"/>
              <a:gd name="connsiteY114-2562" fmla="*/ 2491970 h 5280659"/>
              <a:gd name="connsiteX115-2563" fmla="*/ 2756320 w 10032145"/>
              <a:gd name="connsiteY115-2564" fmla="*/ 2491970 h 5280659"/>
              <a:gd name="connsiteX116-2565" fmla="*/ 2756320 w 10032145"/>
              <a:gd name="connsiteY116-2566" fmla="*/ 2338263 h 5280659"/>
              <a:gd name="connsiteX117-2567" fmla="*/ 149313 w 10032145"/>
              <a:gd name="connsiteY117-2568" fmla="*/ 2338263 h 5280659"/>
              <a:gd name="connsiteX118-2569" fmla="*/ 0 w 10032145"/>
              <a:gd name="connsiteY118-2570" fmla="*/ 2188950 h 5280659"/>
              <a:gd name="connsiteX119-2571" fmla="*/ 149313 w 10032145"/>
              <a:gd name="connsiteY119-2572" fmla="*/ 2039637 h 5280659"/>
              <a:gd name="connsiteX120-2573" fmla="*/ 1629629 w 10032145"/>
              <a:gd name="connsiteY120-2574" fmla="*/ 2039637 h 5280659"/>
              <a:gd name="connsiteX121-2575" fmla="*/ 1629629 w 10032145"/>
              <a:gd name="connsiteY121-2576" fmla="*/ 1780574 h 5280659"/>
              <a:gd name="connsiteX122-2577" fmla="*/ 470740 w 10032145"/>
              <a:gd name="connsiteY122-2578" fmla="*/ 1780574 h 5280659"/>
              <a:gd name="connsiteX123-2579" fmla="*/ 321428 w 10032145"/>
              <a:gd name="connsiteY123-2580" fmla="*/ 1631264 h 5280659"/>
              <a:gd name="connsiteX124-2581" fmla="*/ 470740 w 10032145"/>
              <a:gd name="connsiteY124-2582" fmla="*/ 1481951 h 5280659"/>
              <a:gd name="connsiteX125-2583" fmla="*/ 2153591 w 10032145"/>
              <a:gd name="connsiteY125-2584" fmla="*/ 1481951 h 5280659"/>
              <a:gd name="connsiteX126-2585" fmla="*/ 2153591 w 10032145"/>
              <a:gd name="connsiteY126-2586" fmla="*/ 1338935 h 5280659"/>
              <a:gd name="connsiteX127-2587" fmla="*/ 1546057 w 10032145"/>
              <a:gd name="connsiteY127-2588" fmla="*/ 1338935 h 5280659"/>
              <a:gd name="connsiteX128-2589" fmla="*/ 1390301 w 10032145"/>
              <a:gd name="connsiteY128-2590" fmla="*/ 1235693 h 5280659"/>
              <a:gd name="connsiteX129-2591" fmla="*/ 1377016 w 10032145"/>
              <a:gd name="connsiteY129-2592" fmla="*/ 1169895 h 5280659"/>
              <a:gd name="connsiteX130-2593" fmla="*/ 1390301 w 10032145"/>
              <a:gd name="connsiteY130-2594" fmla="*/ 1104097 h 5280659"/>
              <a:gd name="connsiteX131-2595" fmla="*/ 1546057 w 10032145"/>
              <a:gd name="connsiteY131-2596" fmla="*/ 1000855 h 5280659"/>
              <a:gd name="connsiteX132-2597" fmla="*/ 2870466 w 10032145"/>
              <a:gd name="connsiteY132-2598" fmla="*/ 1000855 h 5280659"/>
              <a:gd name="connsiteX133-2599" fmla="*/ 2870466 w 10032145"/>
              <a:gd name="connsiteY133-2600" fmla="*/ 853923 h 5280659"/>
              <a:gd name="connsiteX134-2601" fmla="*/ 930072 w 10032145"/>
              <a:gd name="connsiteY134-2602" fmla="*/ 853922 h 5280659"/>
              <a:gd name="connsiteX135-2603" fmla="*/ 774316 w 10032145"/>
              <a:gd name="connsiteY135-2604" fmla="*/ 750680 h 5280659"/>
              <a:gd name="connsiteX136-2605" fmla="*/ 761032 w 10032145"/>
              <a:gd name="connsiteY136-2606" fmla="*/ 684882 h 5280659"/>
              <a:gd name="connsiteX137-2607" fmla="*/ 774316 w 10032145"/>
              <a:gd name="connsiteY137-2608" fmla="*/ 619085 h 5280659"/>
              <a:gd name="connsiteX138-2609" fmla="*/ 930072 w 10032145"/>
              <a:gd name="connsiteY138-2610" fmla="*/ 515843 h 5280659"/>
              <a:gd name="connsiteX139-2611" fmla="*/ 2448000 w 10032145"/>
              <a:gd name="connsiteY139-2612" fmla="*/ 515843 h 5280659"/>
              <a:gd name="connsiteX140-2613" fmla="*/ 2448000 w 10032145"/>
              <a:gd name="connsiteY140-2614" fmla="*/ 338079 h 5280659"/>
              <a:gd name="connsiteX141-2615" fmla="*/ 2023510 w 10032145"/>
              <a:gd name="connsiteY141-2616" fmla="*/ 338079 h 5280659"/>
              <a:gd name="connsiteX142-2617" fmla="*/ 1867753 w 10032145"/>
              <a:gd name="connsiteY142-2618" fmla="*/ 234837 h 5280659"/>
              <a:gd name="connsiteX143-2619" fmla="*/ 1854470 w 10032145"/>
              <a:gd name="connsiteY143-2620" fmla="*/ 169040 h 5280659"/>
              <a:gd name="connsiteX144-2621" fmla="*/ 1867753 w 10032145"/>
              <a:gd name="connsiteY144-2622" fmla="*/ 103242 h 5280659"/>
              <a:gd name="connsiteX145-2623" fmla="*/ 2023510 w 10032145"/>
              <a:gd name="connsiteY145-2624" fmla="*/ 0 h 5280659"/>
              <a:gd name="connsiteX0-2625" fmla="*/ 110490 w 10032145"/>
              <a:gd name="connsiteY0-2626" fmla="*/ 3603774 h 5280659"/>
              <a:gd name="connsiteX1-2627" fmla="*/ 110490 w 10032145"/>
              <a:gd name="connsiteY1-2628" fmla="*/ 3603774 h 5280659"/>
              <a:gd name="connsiteX2-2629" fmla="*/ 110490 w 10032145"/>
              <a:gd name="connsiteY2-2630" fmla="*/ 3603775 h 5280659"/>
              <a:gd name="connsiteX3-2631" fmla="*/ 110490 w 10032145"/>
              <a:gd name="connsiteY3-2632" fmla="*/ 3603774 h 5280659"/>
              <a:gd name="connsiteX4-2633" fmla="*/ 761032 w 10032145"/>
              <a:gd name="connsiteY4-2634" fmla="*/ 684882 h 5280659"/>
              <a:gd name="connsiteX5-2635" fmla="*/ 761032 w 10032145"/>
              <a:gd name="connsiteY5-2636" fmla="*/ 684882 h 5280659"/>
              <a:gd name="connsiteX6-2637" fmla="*/ 761032 w 10032145"/>
              <a:gd name="connsiteY6-2638" fmla="*/ 684883 h 5280659"/>
              <a:gd name="connsiteX7-2639" fmla="*/ 761032 w 10032145"/>
              <a:gd name="connsiteY7-2640" fmla="*/ 684882 h 5280659"/>
              <a:gd name="connsiteX8-2641" fmla="*/ 2023510 w 10032145"/>
              <a:gd name="connsiteY8-2642" fmla="*/ 0 h 5280659"/>
              <a:gd name="connsiteX9-2643" fmla="*/ 7161665 w 10032145"/>
              <a:gd name="connsiteY9-2644" fmla="*/ 0 h 5280659"/>
              <a:gd name="connsiteX10-2645" fmla="*/ 7330705 w 10032145"/>
              <a:gd name="connsiteY10-2646" fmla="*/ 169040 h 5280659"/>
              <a:gd name="connsiteX11-2647" fmla="*/ 7330704 w 10032145"/>
              <a:gd name="connsiteY11-2648" fmla="*/ 169040 h 5280659"/>
              <a:gd name="connsiteX12-2649" fmla="*/ 7161664 w 10032145"/>
              <a:gd name="connsiteY12-2650" fmla="*/ 338080 h 5280659"/>
              <a:gd name="connsiteX13-2651" fmla="*/ 6771904 w 10032145"/>
              <a:gd name="connsiteY13-2652" fmla="*/ 338080 h 5280659"/>
              <a:gd name="connsiteX14-2653" fmla="*/ 6771904 w 10032145"/>
              <a:gd name="connsiteY14-2654" fmla="*/ 555148 h 5280659"/>
              <a:gd name="connsiteX15-2655" fmla="*/ 8464753 w 10032145"/>
              <a:gd name="connsiteY15-2656" fmla="*/ 555148 h 5280659"/>
              <a:gd name="connsiteX16-2657" fmla="*/ 8633793 w 10032145"/>
              <a:gd name="connsiteY16-2658" fmla="*/ 724188 h 5280659"/>
              <a:gd name="connsiteX17-2659" fmla="*/ 8633792 w 10032145"/>
              <a:gd name="connsiteY17-2660" fmla="*/ 724188 h 5280659"/>
              <a:gd name="connsiteX18-2661" fmla="*/ 8464752 w 10032145"/>
              <a:gd name="connsiteY18-2662" fmla="*/ 893228 h 5280659"/>
              <a:gd name="connsiteX19-2663" fmla="*/ 6435572 w 10032145"/>
              <a:gd name="connsiteY19-2664" fmla="*/ 893228 h 5280659"/>
              <a:gd name="connsiteX20-2665" fmla="*/ 6435572 w 10032145"/>
              <a:gd name="connsiteY20-2666" fmla="*/ 1085999 h 5280659"/>
              <a:gd name="connsiteX21-2667" fmla="*/ 9534093 w 10032145"/>
              <a:gd name="connsiteY21-2668" fmla="*/ 1085999 h 5280659"/>
              <a:gd name="connsiteX22-2669" fmla="*/ 9703133 w 10032145"/>
              <a:gd name="connsiteY22-2670" fmla="*/ 1255040 h 5280659"/>
              <a:gd name="connsiteX23-2671" fmla="*/ 9703132 w 10032145"/>
              <a:gd name="connsiteY23-2672" fmla="*/ 1255040 h 5280659"/>
              <a:gd name="connsiteX24-2673" fmla="*/ 9534092 w 10032145"/>
              <a:gd name="connsiteY24-2674" fmla="*/ 1424080 h 5280659"/>
              <a:gd name="connsiteX25-2675" fmla="*/ 7655824 w 10032145"/>
              <a:gd name="connsiteY25-2676" fmla="*/ 1424080 h 5280659"/>
              <a:gd name="connsiteX26-2677" fmla="*/ 7655824 w 10032145"/>
              <a:gd name="connsiteY26-2678" fmla="*/ 1616850 h 5280659"/>
              <a:gd name="connsiteX27-2679" fmla="*/ 9920700 w 10032145"/>
              <a:gd name="connsiteY27-2680" fmla="*/ 1616850 h 5280659"/>
              <a:gd name="connsiteX28-2681" fmla="*/ 10032145 w 10032145"/>
              <a:gd name="connsiteY28-2682" fmla="*/ 1728292 h 5280659"/>
              <a:gd name="connsiteX29-2683" fmla="*/ 10032144 w 10032145"/>
              <a:gd name="connsiteY29-2684" fmla="*/ 1728292 h 5280659"/>
              <a:gd name="connsiteX30-2685" fmla="*/ 9920699 w 10032145"/>
              <a:gd name="connsiteY30-2686" fmla="*/ 1839737 h 5280659"/>
              <a:gd name="connsiteX31-2687" fmla="*/ 8721011 w 10032145"/>
              <a:gd name="connsiteY31-2688" fmla="*/ 1839737 h 5280659"/>
              <a:gd name="connsiteX32-2689" fmla="*/ 8721011 w 10032145"/>
              <a:gd name="connsiteY32-2690" fmla="*/ 2067668 h 5280659"/>
              <a:gd name="connsiteX33-2691" fmla="*/ 9415189 w 10032145"/>
              <a:gd name="connsiteY33-2692" fmla="*/ 2067668 h 5280659"/>
              <a:gd name="connsiteX34-2693" fmla="*/ 9583279 w 10032145"/>
              <a:gd name="connsiteY34-2694" fmla="*/ 2235758 h 5280659"/>
              <a:gd name="connsiteX35-2695" fmla="*/ 9583278 w 10032145"/>
              <a:gd name="connsiteY35-2696" fmla="*/ 2235758 h 5280659"/>
              <a:gd name="connsiteX36-2697" fmla="*/ 9415188 w 10032145"/>
              <a:gd name="connsiteY36-2698" fmla="*/ 2403848 h 5280659"/>
              <a:gd name="connsiteX37-2699" fmla="*/ 7737105 w 10032145"/>
              <a:gd name="connsiteY37-2700" fmla="*/ 2403848 h 5280659"/>
              <a:gd name="connsiteX38-2701" fmla="*/ 7737105 w 10032145"/>
              <a:gd name="connsiteY38-2702" fmla="*/ 2603376 h 5280659"/>
              <a:gd name="connsiteX39-2703" fmla="*/ 8991418 w 10032145"/>
              <a:gd name="connsiteY39-2704" fmla="*/ 2603376 h 5280659"/>
              <a:gd name="connsiteX40-2705" fmla="*/ 9108536 w 10032145"/>
              <a:gd name="connsiteY40-2706" fmla="*/ 2720494 h 5280659"/>
              <a:gd name="connsiteX41-2707" fmla="*/ 9108535 w 10032145"/>
              <a:gd name="connsiteY41-2708" fmla="*/ 2720494 h 5280659"/>
              <a:gd name="connsiteX42-2709" fmla="*/ 8991417 w 10032145"/>
              <a:gd name="connsiteY42-2710" fmla="*/ 2837612 h 5280659"/>
              <a:gd name="connsiteX43-2711" fmla="*/ 7215351 w 10032145"/>
              <a:gd name="connsiteY43-2712" fmla="*/ 2837611 h 5280659"/>
              <a:gd name="connsiteX44-2713" fmla="*/ 7215351 w 10032145"/>
              <a:gd name="connsiteY44-2714" fmla="*/ 2977401 h 5280659"/>
              <a:gd name="connsiteX45-2715" fmla="*/ 9764879 w 10032145"/>
              <a:gd name="connsiteY45-2716" fmla="*/ 2977401 h 5280659"/>
              <a:gd name="connsiteX46-2717" fmla="*/ 9932969 w 10032145"/>
              <a:gd name="connsiteY46-2718" fmla="*/ 3145491 h 5280659"/>
              <a:gd name="connsiteX47-2719" fmla="*/ 9932968 w 10032145"/>
              <a:gd name="connsiteY47-2720" fmla="*/ 3145491 h 5280659"/>
              <a:gd name="connsiteX48-2721" fmla="*/ 9764878 w 10032145"/>
              <a:gd name="connsiteY48-2722" fmla="*/ 3313581 h 5280659"/>
              <a:gd name="connsiteX49-2723" fmla="*/ 8520021 w 10032145"/>
              <a:gd name="connsiteY49-2724" fmla="*/ 3313581 h 5280659"/>
              <a:gd name="connsiteX50-2725" fmla="*/ 8520021 w 10032145"/>
              <a:gd name="connsiteY50-2726" fmla="*/ 3567257 h 5280659"/>
              <a:gd name="connsiteX51-2727" fmla="*/ 9554826 w 10032145"/>
              <a:gd name="connsiteY51-2728" fmla="*/ 3567257 h 5280659"/>
              <a:gd name="connsiteX52-2729" fmla="*/ 9703133 w 10032145"/>
              <a:gd name="connsiteY52-2730" fmla="*/ 3715564 h 5280659"/>
              <a:gd name="connsiteX53-2731" fmla="*/ 9703132 w 10032145"/>
              <a:gd name="connsiteY53-2732" fmla="*/ 3715564 h 5280659"/>
              <a:gd name="connsiteX54-2733" fmla="*/ 9554825 w 10032145"/>
              <a:gd name="connsiteY54-2734" fmla="*/ 3863871 h 5280659"/>
              <a:gd name="connsiteX55-2735" fmla="*/ 7969171 w 10032145"/>
              <a:gd name="connsiteY55-2736" fmla="*/ 3863870 h 5280659"/>
              <a:gd name="connsiteX56-2737" fmla="*/ 7969171 w 10032145"/>
              <a:gd name="connsiteY56-2738" fmla="*/ 4044342 h 5280659"/>
              <a:gd name="connsiteX57-2739" fmla="*/ 8722858 w 10032145"/>
              <a:gd name="connsiteY57-2740" fmla="*/ 4044342 h 5280659"/>
              <a:gd name="connsiteX58-2741" fmla="*/ 8871165 w 10032145"/>
              <a:gd name="connsiteY58-2742" fmla="*/ 4192649 h 5280659"/>
              <a:gd name="connsiteX59-2743" fmla="*/ 8871164 w 10032145"/>
              <a:gd name="connsiteY59-2744" fmla="*/ 4192649 h 5280659"/>
              <a:gd name="connsiteX60-2745" fmla="*/ 8722857 w 10032145"/>
              <a:gd name="connsiteY60-2746" fmla="*/ 4340956 h 5280659"/>
              <a:gd name="connsiteX61-2747" fmla="*/ 7337893 w 10032145"/>
              <a:gd name="connsiteY61-2748" fmla="*/ 4340955 h 5280659"/>
              <a:gd name="connsiteX62-2749" fmla="*/ 7337893 w 10032145"/>
              <a:gd name="connsiteY62-2750" fmla="*/ 4518719 h 5280659"/>
              <a:gd name="connsiteX63-2751" fmla="*/ 8572706 w 10032145"/>
              <a:gd name="connsiteY63-2752" fmla="*/ 4518719 h 5280659"/>
              <a:gd name="connsiteX64-2753" fmla="*/ 8721013 w 10032145"/>
              <a:gd name="connsiteY64-2754" fmla="*/ 4667026 h 5280659"/>
              <a:gd name="connsiteX65-2755" fmla="*/ 8721012 w 10032145"/>
              <a:gd name="connsiteY65-2756" fmla="*/ 4667026 h 5280659"/>
              <a:gd name="connsiteX66-2757" fmla="*/ 8572705 w 10032145"/>
              <a:gd name="connsiteY66-2758" fmla="*/ 4815333 h 5280659"/>
              <a:gd name="connsiteX67-2759" fmla="*/ 7270435 w 10032145"/>
              <a:gd name="connsiteY67-2760" fmla="*/ 4815333 h 5280659"/>
              <a:gd name="connsiteX68-2761" fmla="*/ 7270435 w 10032145"/>
              <a:gd name="connsiteY68-2762" fmla="*/ 5005747 h 5280659"/>
              <a:gd name="connsiteX69-2763" fmla="*/ 7831717 w 10032145"/>
              <a:gd name="connsiteY69-2764" fmla="*/ 5005747 h 5280659"/>
              <a:gd name="connsiteX70-2765" fmla="*/ 7969173 w 10032145"/>
              <a:gd name="connsiteY70-2766" fmla="*/ 5143203 h 5280659"/>
              <a:gd name="connsiteX71-2767" fmla="*/ 7969172 w 10032145"/>
              <a:gd name="connsiteY71-2768" fmla="*/ 5143203 h 5280659"/>
              <a:gd name="connsiteX72-2769" fmla="*/ 7831716 w 10032145"/>
              <a:gd name="connsiteY72-2770" fmla="*/ 5280659 h 5280659"/>
              <a:gd name="connsiteX73-2771" fmla="*/ 6887909 w 10032145"/>
              <a:gd name="connsiteY73-2772" fmla="*/ 5280659 h 5280659"/>
              <a:gd name="connsiteX74-2773" fmla="*/ 6887908 w 10032145"/>
              <a:gd name="connsiteY74-2774" fmla="*/ 5280659 h 5280659"/>
              <a:gd name="connsiteX75-2775" fmla="*/ 2904091 w 10032145"/>
              <a:gd name="connsiteY75-2776" fmla="*/ 5280658 h 5280659"/>
              <a:gd name="connsiteX76-2777" fmla="*/ 2749211 w 10032145"/>
              <a:gd name="connsiteY76-2778" fmla="*/ 5177997 h 5280659"/>
              <a:gd name="connsiteX77-2779" fmla="*/ 2736002 w 10032145"/>
              <a:gd name="connsiteY77-2780" fmla="*/ 5112569 h 5280659"/>
              <a:gd name="connsiteX78-2781" fmla="*/ 2749211 w 10032145"/>
              <a:gd name="connsiteY78-2782" fmla="*/ 5047141 h 5280659"/>
              <a:gd name="connsiteX79-2783" fmla="*/ 2904091 w 10032145"/>
              <a:gd name="connsiteY79-2784" fmla="*/ 4944479 h 5280659"/>
              <a:gd name="connsiteX80-2785" fmla="*/ 3276427 w 10032145"/>
              <a:gd name="connsiteY80-2786" fmla="*/ 4944479 h 5280659"/>
              <a:gd name="connsiteX81-2787" fmla="*/ 3276427 w 10032145"/>
              <a:gd name="connsiteY81-2788" fmla="*/ 4742451 h 5280659"/>
              <a:gd name="connsiteX82-2789" fmla="*/ 1576570 w 10032145"/>
              <a:gd name="connsiteY82-2790" fmla="*/ 4742450 h 5280659"/>
              <a:gd name="connsiteX83-2791" fmla="*/ 1421689 w 10032145"/>
              <a:gd name="connsiteY83-2792" fmla="*/ 4639789 h 5280659"/>
              <a:gd name="connsiteX84-2793" fmla="*/ 1408480 w 10032145"/>
              <a:gd name="connsiteY84-2794" fmla="*/ 4574361 h 5280659"/>
              <a:gd name="connsiteX85-2795" fmla="*/ 1421689 w 10032145"/>
              <a:gd name="connsiteY85-2796" fmla="*/ 4508933 h 5280659"/>
              <a:gd name="connsiteX86-2797" fmla="*/ 1576570 w 10032145"/>
              <a:gd name="connsiteY86-2798" fmla="*/ 4406271 h 5280659"/>
              <a:gd name="connsiteX87-2799" fmla="*/ 2769425 w 10032145"/>
              <a:gd name="connsiteY87-2800" fmla="*/ 4406271 h 5280659"/>
              <a:gd name="connsiteX88-2801" fmla="*/ 2769425 w 10032145"/>
              <a:gd name="connsiteY88-2802" fmla="*/ 4247486 h 5280659"/>
              <a:gd name="connsiteX89-2803" fmla="*/ 489516 w 10032145"/>
              <a:gd name="connsiteY89-2804" fmla="*/ 4247486 h 5280659"/>
              <a:gd name="connsiteX90-2805" fmla="*/ 334635 w 10032145"/>
              <a:gd name="connsiteY90-2806" fmla="*/ 4144824 h 5280659"/>
              <a:gd name="connsiteX91-2807" fmla="*/ 321425 w 10032145"/>
              <a:gd name="connsiteY91-2808" fmla="*/ 4079396 h 5280659"/>
              <a:gd name="connsiteX92-2809" fmla="*/ 334635 w 10032145"/>
              <a:gd name="connsiteY92-2810" fmla="*/ 4013968 h 5280659"/>
              <a:gd name="connsiteX93-2811" fmla="*/ 489516 w 10032145"/>
              <a:gd name="connsiteY93-2812" fmla="*/ 3911307 h 5280659"/>
              <a:gd name="connsiteX94-2813" fmla="*/ 2410426 w 10032145"/>
              <a:gd name="connsiteY94-2814" fmla="*/ 3911307 h 5280659"/>
              <a:gd name="connsiteX95-2815" fmla="*/ 2410426 w 10032145"/>
              <a:gd name="connsiteY95-2816" fmla="*/ 3720892 h 5280659"/>
              <a:gd name="connsiteX96-2817" fmla="*/ 227608 w 10032145"/>
              <a:gd name="connsiteY96-2818" fmla="*/ 3720892 h 5280659"/>
              <a:gd name="connsiteX97-2819" fmla="*/ 119693 w 10032145"/>
              <a:gd name="connsiteY97-2820" fmla="*/ 3649361 h 5280659"/>
              <a:gd name="connsiteX98-2821" fmla="*/ 110490 w 10032145"/>
              <a:gd name="connsiteY98-2822" fmla="*/ 3603774 h 5280659"/>
              <a:gd name="connsiteX99-2823" fmla="*/ 119693 w 10032145"/>
              <a:gd name="connsiteY99-2824" fmla="*/ 3558187 h 5280659"/>
              <a:gd name="connsiteX100-2825" fmla="*/ 227608 w 10032145"/>
              <a:gd name="connsiteY100-2826" fmla="*/ 3486657 h 5280659"/>
              <a:gd name="connsiteX101-2827" fmla="*/ 1377013 w 10032145"/>
              <a:gd name="connsiteY101-2828" fmla="*/ 3486657 h 5280659"/>
              <a:gd name="connsiteX102-2829" fmla="*/ 1377013 w 10032145"/>
              <a:gd name="connsiteY102-2830" fmla="*/ 3293984 h 5280659"/>
              <a:gd name="connsiteX103-2831" fmla="*/ 699931 w 10032145"/>
              <a:gd name="connsiteY103-2832" fmla="*/ 3293984 h 5280659"/>
              <a:gd name="connsiteX104-2833" fmla="*/ 545050 w 10032145"/>
              <a:gd name="connsiteY104-2834" fmla="*/ 3191322 h 5280659"/>
              <a:gd name="connsiteX105-2835" fmla="*/ 531841 w 10032145"/>
              <a:gd name="connsiteY105-2836" fmla="*/ 3125894 h 5280659"/>
              <a:gd name="connsiteX106-2837" fmla="*/ 545050 w 10032145"/>
              <a:gd name="connsiteY106-2838" fmla="*/ 3060466 h 5280659"/>
              <a:gd name="connsiteX107-2839" fmla="*/ 699931 w 10032145"/>
              <a:gd name="connsiteY107-2840" fmla="*/ 2957805 h 5280659"/>
              <a:gd name="connsiteX108-2841" fmla="*/ 2162624 w 10032145"/>
              <a:gd name="connsiteY108-2842" fmla="*/ 2957805 h 5280659"/>
              <a:gd name="connsiteX109-2843" fmla="*/ 2162624 w 10032145"/>
              <a:gd name="connsiteY109-2844" fmla="*/ 2726205 h 5280659"/>
              <a:gd name="connsiteX110-2845" fmla="*/ 878149 w 10032145"/>
              <a:gd name="connsiteY110-2846" fmla="*/ 2726205 h 5280659"/>
              <a:gd name="connsiteX111-2847" fmla="*/ 770234 w 10032145"/>
              <a:gd name="connsiteY111-2848" fmla="*/ 2654674 h 5280659"/>
              <a:gd name="connsiteX112-2849" fmla="*/ 761031 w 10032145"/>
              <a:gd name="connsiteY112-2850" fmla="*/ 2609087 h 5280659"/>
              <a:gd name="connsiteX113-2851" fmla="*/ 770234 w 10032145"/>
              <a:gd name="connsiteY113-2852" fmla="*/ 2563500 h 5280659"/>
              <a:gd name="connsiteX114-2853" fmla="*/ 878149 w 10032145"/>
              <a:gd name="connsiteY114-2854" fmla="*/ 2491970 h 5280659"/>
              <a:gd name="connsiteX115-2855" fmla="*/ 2756320 w 10032145"/>
              <a:gd name="connsiteY115-2856" fmla="*/ 2491970 h 5280659"/>
              <a:gd name="connsiteX116-2857" fmla="*/ 2756320 w 10032145"/>
              <a:gd name="connsiteY116-2858" fmla="*/ 2338263 h 5280659"/>
              <a:gd name="connsiteX117-2859" fmla="*/ 149313 w 10032145"/>
              <a:gd name="connsiteY117-2860" fmla="*/ 2338263 h 5280659"/>
              <a:gd name="connsiteX118-2861" fmla="*/ 0 w 10032145"/>
              <a:gd name="connsiteY118-2862" fmla="*/ 2188950 h 5280659"/>
              <a:gd name="connsiteX119-2863" fmla="*/ 149313 w 10032145"/>
              <a:gd name="connsiteY119-2864" fmla="*/ 2039637 h 5280659"/>
              <a:gd name="connsiteX120-2865" fmla="*/ 1629629 w 10032145"/>
              <a:gd name="connsiteY120-2866" fmla="*/ 2039637 h 5280659"/>
              <a:gd name="connsiteX121-2867" fmla="*/ 1629629 w 10032145"/>
              <a:gd name="connsiteY121-2868" fmla="*/ 1780574 h 5280659"/>
              <a:gd name="connsiteX122-2869" fmla="*/ 470740 w 10032145"/>
              <a:gd name="connsiteY122-2870" fmla="*/ 1780574 h 5280659"/>
              <a:gd name="connsiteX123-2871" fmla="*/ 321428 w 10032145"/>
              <a:gd name="connsiteY123-2872" fmla="*/ 1631264 h 5280659"/>
              <a:gd name="connsiteX124-2873" fmla="*/ 470740 w 10032145"/>
              <a:gd name="connsiteY124-2874" fmla="*/ 1481951 h 5280659"/>
              <a:gd name="connsiteX125-2875" fmla="*/ 2153591 w 10032145"/>
              <a:gd name="connsiteY125-2876" fmla="*/ 1481951 h 5280659"/>
              <a:gd name="connsiteX126-2877" fmla="*/ 2153591 w 10032145"/>
              <a:gd name="connsiteY126-2878" fmla="*/ 1338935 h 5280659"/>
              <a:gd name="connsiteX127-2879" fmla="*/ 1546057 w 10032145"/>
              <a:gd name="connsiteY127-2880" fmla="*/ 1338935 h 5280659"/>
              <a:gd name="connsiteX128-2881" fmla="*/ 1390301 w 10032145"/>
              <a:gd name="connsiteY128-2882" fmla="*/ 1235693 h 5280659"/>
              <a:gd name="connsiteX129-2883" fmla="*/ 1377016 w 10032145"/>
              <a:gd name="connsiteY129-2884" fmla="*/ 1169895 h 5280659"/>
              <a:gd name="connsiteX130-2885" fmla="*/ 1390301 w 10032145"/>
              <a:gd name="connsiteY130-2886" fmla="*/ 1104097 h 5280659"/>
              <a:gd name="connsiteX131-2887" fmla="*/ 1546057 w 10032145"/>
              <a:gd name="connsiteY131-2888" fmla="*/ 1000855 h 5280659"/>
              <a:gd name="connsiteX132-2889" fmla="*/ 2870466 w 10032145"/>
              <a:gd name="connsiteY132-2890" fmla="*/ 1000855 h 5280659"/>
              <a:gd name="connsiteX133-2891" fmla="*/ 2870466 w 10032145"/>
              <a:gd name="connsiteY133-2892" fmla="*/ 853923 h 5280659"/>
              <a:gd name="connsiteX134-2893" fmla="*/ 930072 w 10032145"/>
              <a:gd name="connsiteY134-2894" fmla="*/ 853922 h 5280659"/>
              <a:gd name="connsiteX135-2895" fmla="*/ 774316 w 10032145"/>
              <a:gd name="connsiteY135-2896" fmla="*/ 750680 h 5280659"/>
              <a:gd name="connsiteX136-2897" fmla="*/ 761032 w 10032145"/>
              <a:gd name="connsiteY136-2898" fmla="*/ 684882 h 5280659"/>
              <a:gd name="connsiteX137-2899" fmla="*/ 774316 w 10032145"/>
              <a:gd name="connsiteY137-2900" fmla="*/ 619085 h 5280659"/>
              <a:gd name="connsiteX138-2901" fmla="*/ 930072 w 10032145"/>
              <a:gd name="connsiteY138-2902" fmla="*/ 515843 h 5280659"/>
              <a:gd name="connsiteX139-2903" fmla="*/ 2448000 w 10032145"/>
              <a:gd name="connsiteY139-2904" fmla="*/ 515843 h 5280659"/>
              <a:gd name="connsiteX140-2905" fmla="*/ 2448000 w 10032145"/>
              <a:gd name="connsiteY140-2906" fmla="*/ 338079 h 5280659"/>
              <a:gd name="connsiteX141-2907" fmla="*/ 2023510 w 10032145"/>
              <a:gd name="connsiteY141-2908" fmla="*/ 338079 h 5280659"/>
              <a:gd name="connsiteX142-2909" fmla="*/ 1867753 w 10032145"/>
              <a:gd name="connsiteY142-2910" fmla="*/ 234837 h 5280659"/>
              <a:gd name="connsiteX143-2911" fmla="*/ 1854470 w 10032145"/>
              <a:gd name="connsiteY143-2912" fmla="*/ 169040 h 5280659"/>
              <a:gd name="connsiteX144-2913" fmla="*/ 1867753 w 10032145"/>
              <a:gd name="connsiteY144-2914" fmla="*/ 103242 h 5280659"/>
              <a:gd name="connsiteX145-2915" fmla="*/ 2023510 w 10032145"/>
              <a:gd name="connsiteY145-2916" fmla="*/ 0 h 5280659"/>
              <a:gd name="connsiteX0-2917" fmla="*/ 110490 w 10032145"/>
              <a:gd name="connsiteY0-2918" fmla="*/ 3603774 h 5280659"/>
              <a:gd name="connsiteX1-2919" fmla="*/ 110490 w 10032145"/>
              <a:gd name="connsiteY1-2920" fmla="*/ 3603774 h 5280659"/>
              <a:gd name="connsiteX2-2921" fmla="*/ 110490 w 10032145"/>
              <a:gd name="connsiteY2-2922" fmla="*/ 3603775 h 5280659"/>
              <a:gd name="connsiteX3-2923" fmla="*/ 110490 w 10032145"/>
              <a:gd name="connsiteY3-2924" fmla="*/ 3603774 h 5280659"/>
              <a:gd name="connsiteX4-2925" fmla="*/ 761032 w 10032145"/>
              <a:gd name="connsiteY4-2926" fmla="*/ 684882 h 5280659"/>
              <a:gd name="connsiteX5-2927" fmla="*/ 761032 w 10032145"/>
              <a:gd name="connsiteY5-2928" fmla="*/ 684882 h 5280659"/>
              <a:gd name="connsiteX6-2929" fmla="*/ 761032 w 10032145"/>
              <a:gd name="connsiteY6-2930" fmla="*/ 684883 h 5280659"/>
              <a:gd name="connsiteX7-2931" fmla="*/ 761032 w 10032145"/>
              <a:gd name="connsiteY7-2932" fmla="*/ 684882 h 5280659"/>
              <a:gd name="connsiteX8-2933" fmla="*/ 2023510 w 10032145"/>
              <a:gd name="connsiteY8-2934" fmla="*/ 0 h 5280659"/>
              <a:gd name="connsiteX9-2935" fmla="*/ 7161665 w 10032145"/>
              <a:gd name="connsiteY9-2936" fmla="*/ 0 h 5280659"/>
              <a:gd name="connsiteX10-2937" fmla="*/ 7330705 w 10032145"/>
              <a:gd name="connsiteY10-2938" fmla="*/ 169040 h 5280659"/>
              <a:gd name="connsiteX11-2939" fmla="*/ 7330704 w 10032145"/>
              <a:gd name="connsiteY11-2940" fmla="*/ 169040 h 5280659"/>
              <a:gd name="connsiteX12-2941" fmla="*/ 7161664 w 10032145"/>
              <a:gd name="connsiteY12-2942" fmla="*/ 338080 h 5280659"/>
              <a:gd name="connsiteX13-2943" fmla="*/ 6771904 w 10032145"/>
              <a:gd name="connsiteY13-2944" fmla="*/ 338080 h 5280659"/>
              <a:gd name="connsiteX14-2945" fmla="*/ 6771904 w 10032145"/>
              <a:gd name="connsiteY14-2946" fmla="*/ 555148 h 5280659"/>
              <a:gd name="connsiteX15-2947" fmla="*/ 8464753 w 10032145"/>
              <a:gd name="connsiteY15-2948" fmla="*/ 555148 h 5280659"/>
              <a:gd name="connsiteX16-2949" fmla="*/ 8633793 w 10032145"/>
              <a:gd name="connsiteY16-2950" fmla="*/ 724188 h 5280659"/>
              <a:gd name="connsiteX17-2951" fmla="*/ 8633792 w 10032145"/>
              <a:gd name="connsiteY17-2952" fmla="*/ 724188 h 5280659"/>
              <a:gd name="connsiteX18-2953" fmla="*/ 8464752 w 10032145"/>
              <a:gd name="connsiteY18-2954" fmla="*/ 893228 h 5280659"/>
              <a:gd name="connsiteX19-2955" fmla="*/ 6435572 w 10032145"/>
              <a:gd name="connsiteY19-2956" fmla="*/ 893228 h 5280659"/>
              <a:gd name="connsiteX20-2957" fmla="*/ 6435572 w 10032145"/>
              <a:gd name="connsiteY20-2958" fmla="*/ 1085999 h 5280659"/>
              <a:gd name="connsiteX21-2959" fmla="*/ 9534093 w 10032145"/>
              <a:gd name="connsiteY21-2960" fmla="*/ 1085999 h 5280659"/>
              <a:gd name="connsiteX22-2961" fmla="*/ 9703133 w 10032145"/>
              <a:gd name="connsiteY22-2962" fmla="*/ 1255040 h 5280659"/>
              <a:gd name="connsiteX23-2963" fmla="*/ 9703132 w 10032145"/>
              <a:gd name="connsiteY23-2964" fmla="*/ 1255040 h 5280659"/>
              <a:gd name="connsiteX24-2965" fmla="*/ 9534092 w 10032145"/>
              <a:gd name="connsiteY24-2966" fmla="*/ 1424080 h 5280659"/>
              <a:gd name="connsiteX25-2967" fmla="*/ 7655824 w 10032145"/>
              <a:gd name="connsiteY25-2968" fmla="*/ 1424080 h 5280659"/>
              <a:gd name="connsiteX26-2969" fmla="*/ 7655824 w 10032145"/>
              <a:gd name="connsiteY26-2970" fmla="*/ 1616850 h 5280659"/>
              <a:gd name="connsiteX27-2971" fmla="*/ 9920700 w 10032145"/>
              <a:gd name="connsiteY27-2972" fmla="*/ 1616850 h 5280659"/>
              <a:gd name="connsiteX28-2973" fmla="*/ 10032145 w 10032145"/>
              <a:gd name="connsiteY28-2974" fmla="*/ 1728292 h 5280659"/>
              <a:gd name="connsiteX29-2975" fmla="*/ 10032144 w 10032145"/>
              <a:gd name="connsiteY29-2976" fmla="*/ 1728292 h 5280659"/>
              <a:gd name="connsiteX30-2977" fmla="*/ 9920699 w 10032145"/>
              <a:gd name="connsiteY30-2978" fmla="*/ 1839737 h 5280659"/>
              <a:gd name="connsiteX31-2979" fmla="*/ 8721011 w 10032145"/>
              <a:gd name="connsiteY31-2980" fmla="*/ 1839737 h 5280659"/>
              <a:gd name="connsiteX32-2981" fmla="*/ 8721011 w 10032145"/>
              <a:gd name="connsiteY32-2982" fmla="*/ 2067668 h 5280659"/>
              <a:gd name="connsiteX33-2983" fmla="*/ 9415189 w 10032145"/>
              <a:gd name="connsiteY33-2984" fmla="*/ 2067668 h 5280659"/>
              <a:gd name="connsiteX34-2985" fmla="*/ 9583279 w 10032145"/>
              <a:gd name="connsiteY34-2986" fmla="*/ 2235758 h 5280659"/>
              <a:gd name="connsiteX35-2987" fmla="*/ 9583278 w 10032145"/>
              <a:gd name="connsiteY35-2988" fmla="*/ 2235758 h 5280659"/>
              <a:gd name="connsiteX36-2989" fmla="*/ 9415188 w 10032145"/>
              <a:gd name="connsiteY36-2990" fmla="*/ 2403848 h 5280659"/>
              <a:gd name="connsiteX37-2991" fmla="*/ 7737105 w 10032145"/>
              <a:gd name="connsiteY37-2992" fmla="*/ 2403848 h 5280659"/>
              <a:gd name="connsiteX38-2993" fmla="*/ 7737105 w 10032145"/>
              <a:gd name="connsiteY38-2994" fmla="*/ 2603376 h 5280659"/>
              <a:gd name="connsiteX39-2995" fmla="*/ 8991418 w 10032145"/>
              <a:gd name="connsiteY39-2996" fmla="*/ 2603376 h 5280659"/>
              <a:gd name="connsiteX40-2997" fmla="*/ 9108536 w 10032145"/>
              <a:gd name="connsiteY40-2998" fmla="*/ 2720494 h 5280659"/>
              <a:gd name="connsiteX41-2999" fmla="*/ 9108535 w 10032145"/>
              <a:gd name="connsiteY41-3000" fmla="*/ 2720494 h 5280659"/>
              <a:gd name="connsiteX42-3001" fmla="*/ 8991417 w 10032145"/>
              <a:gd name="connsiteY42-3002" fmla="*/ 2837612 h 5280659"/>
              <a:gd name="connsiteX43-3003" fmla="*/ 7215351 w 10032145"/>
              <a:gd name="connsiteY43-3004" fmla="*/ 2837611 h 5280659"/>
              <a:gd name="connsiteX44-3005" fmla="*/ 7215351 w 10032145"/>
              <a:gd name="connsiteY44-3006" fmla="*/ 2977401 h 5280659"/>
              <a:gd name="connsiteX45-3007" fmla="*/ 9764879 w 10032145"/>
              <a:gd name="connsiteY45-3008" fmla="*/ 2977401 h 5280659"/>
              <a:gd name="connsiteX46-3009" fmla="*/ 9932969 w 10032145"/>
              <a:gd name="connsiteY46-3010" fmla="*/ 3145491 h 5280659"/>
              <a:gd name="connsiteX47-3011" fmla="*/ 9932968 w 10032145"/>
              <a:gd name="connsiteY47-3012" fmla="*/ 3145491 h 5280659"/>
              <a:gd name="connsiteX48-3013" fmla="*/ 9764878 w 10032145"/>
              <a:gd name="connsiteY48-3014" fmla="*/ 3313581 h 5280659"/>
              <a:gd name="connsiteX49-3015" fmla="*/ 8520021 w 10032145"/>
              <a:gd name="connsiteY49-3016" fmla="*/ 3313581 h 5280659"/>
              <a:gd name="connsiteX50-3017" fmla="*/ 8520021 w 10032145"/>
              <a:gd name="connsiteY50-3018" fmla="*/ 3567257 h 5280659"/>
              <a:gd name="connsiteX51-3019" fmla="*/ 9554826 w 10032145"/>
              <a:gd name="connsiteY51-3020" fmla="*/ 3567257 h 5280659"/>
              <a:gd name="connsiteX52-3021" fmla="*/ 9703133 w 10032145"/>
              <a:gd name="connsiteY52-3022" fmla="*/ 3715564 h 5280659"/>
              <a:gd name="connsiteX53-3023" fmla="*/ 9703132 w 10032145"/>
              <a:gd name="connsiteY53-3024" fmla="*/ 3715564 h 5280659"/>
              <a:gd name="connsiteX54-3025" fmla="*/ 9554825 w 10032145"/>
              <a:gd name="connsiteY54-3026" fmla="*/ 3863871 h 5280659"/>
              <a:gd name="connsiteX55-3027" fmla="*/ 7969171 w 10032145"/>
              <a:gd name="connsiteY55-3028" fmla="*/ 3863870 h 5280659"/>
              <a:gd name="connsiteX56-3029" fmla="*/ 7969171 w 10032145"/>
              <a:gd name="connsiteY56-3030" fmla="*/ 4044342 h 5280659"/>
              <a:gd name="connsiteX57-3031" fmla="*/ 8722858 w 10032145"/>
              <a:gd name="connsiteY57-3032" fmla="*/ 4044342 h 5280659"/>
              <a:gd name="connsiteX58-3033" fmla="*/ 8871165 w 10032145"/>
              <a:gd name="connsiteY58-3034" fmla="*/ 4192649 h 5280659"/>
              <a:gd name="connsiteX59-3035" fmla="*/ 8871164 w 10032145"/>
              <a:gd name="connsiteY59-3036" fmla="*/ 4192649 h 5280659"/>
              <a:gd name="connsiteX60-3037" fmla="*/ 8722857 w 10032145"/>
              <a:gd name="connsiteY60-3038" fmla="*/ 4340956 h 5280659"/>
              <a:gd name="connsiteX61-3039" fmla="*/ 7337893 w 10032145"/>
              <a:gd name="connsiteY61-3040" fmla="*/ 4340955 h 5280659"/>
              <a:gd name="connsiteX62-3041" fmla="*/ 7337893 w 10032145"/>
              <a:gd name="connsiteY62-3042" fmla="*/ 4518719 h 5280659"/>
              <a:gd name="connsiteX63-3043" fmla="*/ 8572706 w 10032145"/>
              <a:gd name="connsiteY63-3044" fmla="*/ 4518719 h 5280659"/>
              <a:gd name="connsiteX64-3045" fmla="*/ 8721013 w 10032145"/>
              <a:gd name="connsiteY64-3046" fmla="*/ 4667026 h 5280659"/>
              <a:gd name="connsiteX65-3047" fmla="*/ 8721012 w 10032145"/>
              <a:gd name="connsiteY65-3048" fmla="*/ 4667026 h 5280659"/>
              <a:gd name="connsiteX66-3049" fmla="*/ 8572705 w 10032145"/>
              <a:gd name="connsiteY66-3050" fmla="*/ 4815333 h 5280659"/>
              <a:gd name="connsiteX67-3051" fmla="*/ 7270435 w 10032145"/>
              <a:gd name="connsiteY67-3052" fmla="*/ 4815333 h 5280659"/>
              <a:gd name="connsiteX68-3053" fmla="*/ 7270435 w 10032145"/>
              <a:gd name="connsiteY68-3054" fmla="*/ 5005747 h 5280659"/>
              <a:gd name="connsiteX69-3055" fmla="*/ 7831717 w 10032145"/>
              <a:gd name="connsiteY69-3056" fmla="*/ 5005747 h 5280659"/>
              <a:gd name="connsiteX70-3057" fmla="*/ 7969173 w 10032145"/>
              <a:gd name="connsiteY70-3058" fmla="*/ 5143203 h 5280659"/>
              <a:gd name="connsiteX71-3059" fmla="*/ 7969172 w 10032145"/>
              <a:gd name="connsiteY71-3060" fmla="*/ 5143203 h 5280659"/>
              <a:gd name="connsiteX72-3061" fmla="*/ 7831716 w 10032145"/>
              <a:gd name="connsiteY72-3062" fmla="*/ 5280659 h 5280659"/>
              <a:gd name="connsiteX73-3063" fmla="*/ 6887909 w 10032145"/>
              <a:gd name="connsiteY73-3064" fmla="*/ 5280659 h 5280659"/>
              <a:gd name="connsiteX74-3065" fmla="*/ 6887908 w 10032145"/>
              <a:gd name="connsiteY74-3066" fmla="*/ 5280659 h 5280659"/>
              <a:gd name="connsiteX75-3067" fmla="*/ 2904091 w 10032145"/>
              <a:gd name="connsiteY75-3068" fmla="*/ 5280658 h 5280659"/>
              <a:gd name="connsiteX76-3069" fmla="*/ 2749211 w 10032145"/>
              <a:gd name="connsiteY76-3070" fmla="*/ 5177997 h 5280659"/>
              <a:gd name="connsiteX77-3071" fmla="*/ 2736002 w 10032145"/>
              <a:gd name="connsiteY77-3072" fmla="*/ 5112569 h 5280659"/>
              <a:gd name="connsiteX78-3073" fmla="*/ 2749211 w 10032145"/>
              <a:gd name="connsiteY78-3074" fmla="*/ 5047141 h 5280659"/>
              <a:gd name="connsiteX79-3075" fmla="*/ 2904091 w 10032145"/>
              <a:gd name="connsiteY79-3076" fmla="*/ 4944479 h 5280659"/>
              <a:gd name="connsiteX80-3077" fmla="*/ 3276427 w 10032145"/>
              <a:gd name="connsiteY80-3078" fmla="*/ 4944479 h 5280659"/>
              <a:gd name="connsiteX81-3079" fmla="*/ 3276427 w 10032145"/>
              <a:gd name="connsiteY81-3080" fmla="*/ 4742451 h 5280659"/>
              <a:gd name="connsiteX82-3081" fmla="*/ 1576570 w 10032145"/>
              <a:gd name="connsiteY82-3082" fmla="*/ 4742450 h 5280659"/>
              <a:gd name="connsiteX83-3083" fmla="*/ 1421689 w 10032145"/>
              <a:gd name="connsiteY83-3084" fmla="*/ 4639789 h 5280659"/>
              <a:gd name="connsiteX84-3085" fmla="*/ 1408480 w 10032145"/>
              <a:gd name="connsiteY84-3086" fmla="*/ 4574361 h 5280659"/>
              <a:gd name="connsiteX85-3087" fmla="*/ 1421689 w 10032145"/>
              <a:gd name="connsiteY85-3088" fmla="*/ 4508933 h 5280659"/>
              <a:gd name="connsiteX86-3089" fmla="*/ 1576570 w 10032145"/>
              <a:gd name="connsiteY86-3090" fmla="*/ 4406271 h 5280659"/>
              <a:gd name="connsiteX87-3091" fmla="*/ 2769425 w 10032145"/>
              <a:gd name="connsiteY87-3092" fmla="*/ 4406271 h 5280659"/>
              <a:gd name="connsiteX88-3093" fmla="*/ 2769425 w 10032145"/>
              <a:gd name="connsiteY88-3094" fmla="*/ 4247486 h 5280659"/>
              <a:gd name="connsiteX89-3095" fmla="*/ 489516 w 10032145"/>
              <a:gd name="connsiteY89-3096" fmla="*/ 4247486 h 5280659"/>
              <a:gd name="connsiteX90-3097" fmla="*/ 334635 w 10032145"/>
              <a:gd name="connsiteY90-3098" fmla="*/ 4144824 h 5280659"/>
              <a:gd name="connsiteX91-3099" fmla="*/ 321425 w 10032145"/>
              <a:gd name="connsiteY91-3100" fmla="*/ 4079396 h 5280659"/>
              <a:gd name="connsiteX92-3101" fmla="*/ 334635 w 10032145"/>
              <a:gd name="connsiteY92-3102" fmla="*/ 4013968 h 5280659"/>
              <a:gd name="connsiteX93-3103" fmla="*/ 489516 w 10032145"/>
              <a:gd name="connsiteY93-3104" fmla="*/ 3911307 h 5280659"/>
              <a:gd name="connsiteX94-3105" fmla="*/ 2410426 w 10032145"/>
              <a:gd name="connsiteY94-3106" fmla="*/ 3911307 h 5280659"/>
              <a:gd name="connsiteX95-3107" fmla="*/ 2410426 w 10032145"/>
              <a:gd name="connsiteY95-3108" fmla="*/ 3720892 h 5280659"/>
              <a:gd name="connsiteX96-3109" fmla="*/ 227608 w 10032145"/>
              <a:gd name="connsiteY96-3110" fmla="*/ 3720892 h 5280659"/>
              <a:gd name="connsiteX97-3111" fmla="*/ 119693 w 10032145"/>
              <a:gd name="connsiteY97-3112" fmla="*/ 3649361 h 5280659"/>
              <a:gd name="connsiteX98-3113" fmla="*/ 110490 w 10032145"/>
              <a:gd name="connsiteY98-3114" fmla="*/ 3603774 h 5280659"/>
              <a:gd name="connsiteX99-3115" fmla="*/ 119693 w 10032145"/>
              <a:gd name="connsiteY99-3116" fmla="*/ 3558187 h 5280659"/>
              <a:gd name="connsiteX100-3117" fmla="*/ 227608 w 10032145"/>
              <a:gd name="connsiteY100-3118" fmla="*/ 3486657 h 5280659"/>
              <a:gd name="connsiteX101-3119" fmla="*/ 1377013 w 10032145"/>
              <a:gd name="connsiteY101-3120" fmla="*/ 3486657 h 5280659"/>
              <a:gd name="connsiteX102-3121" fmla="*/ 1377013 w 10032145"/>
              <a:gd name="connsiteY102-3122" fmla="*/ 3293984 h 5280659"/>
              <a:gd name="connsiteX103-3123" fmla="*/ 699931 w 10032145"/>
              <a:gd name="connsiteY103-3124" fmla="*/ 3293984 h 5280659"/>
              <a:gd name="connsiteX104-3125" fmla="*/ 545050 w 10032145"/>
              <a:gd name="connsiteY104-3126" fmla="*/ 3191322 h 5280659"/>
              <a:gd name="connsiteX105-3127" fmla="*/ 531841 w 10032145"/>
              <a:gd name="connsiteY105-3128" fmla="*/ 3125894 h 5280659"/>
              <a:gd name="connsiteX106-3129" fmla="*/ 545050 w 10032145"/>
              <a:gd name="connsiteY106-3130" fmla="*/ 3060466 h 5280659"/>
              <a:gd name="connsiteX107-3131" fmla="*/ 699931 w 10032145"/>
              <a:gd name="connsiteY107-3132" fmla="*/ 2957805 h 5280659"/>
              <a:gd name="connsiteX108-3133" fmla="*/ 2162624 w 10032145"/>
              <a:gd name="connsiteY108-3134" fmla="*/ 2957805 h 5280659"/>
              <a:gd name="connsiteX109-3135" fmla="*/ 2162624 w 10032145"/>
              <a:gd name="connsiteY109-3136" fmla="*/ 2726205 h 5280659"/>
              <a:gd name="connsiteX110-3137" fmla="*/ 878149 w 10032145"/>
              <a:gd name="connsiteY110-3138" fmla="*/ 2726205 h 5280659"/>
              <a:gd name="connsiteX111-3139" fmla="*/ 770234 w 10032145"/>
              <a:gd name="connsiteY111-3140" fmla="*/ 2654674 h 5280659"/>
              <a:gd name="connsiteX112-3141" fmla="*/ 761031 w 10032145"/>
              <a:gd name="connsiteY112-3142" fmla="*/ 2609087 h 5280659"/>
              <a:gd name="connsiteX113-3143" fmla="*/ 770234 w 10032145"/>
              <a:gd name="connsiteY113-3144" fmla="*/ 2563500 h 5280659"/>
              <a:gd name="connsiteX114-3145" fmla="*/ 878149 w 10032145"/>
              <a:gd name="connsiteY114-3146" fmla="*/ 2491970 h 5280659"/>
              <a:gd name="connsiteX115-3147" fmla="*/ 2756320 w 10032145"/>
              <a:gd name="connsiteY115-3148" fmla="*/ 2491970 h 5280659"/>
              <a:gd name="connsiteX116-3149" fmla="*/ 2756320 w 10032145"/>
              <a:gd name="connsiteY116-3150" fmla="*/ 2338263 h 5280659"/>
              <a:gd name="connsiteX117-3151" fmla="*/ 149313 w 10032145"/>
              <a:gd name="connsiteY117-3152" fmla="*/ 2338263 h 5280659"/>
              <a:gd name="connsiteX118-3153" fmla="*/ 0 w 10032145"/>
              <a:gd name="connsiteY118-3154" fmla="*/ 2188950 h 5280659"/>
              <a:gd name="connsiteX119-3155" fmla="*/ 149313 w 10032145"/>
              <a:gd name="connsiteY119-3156" fmla="*/ 2039637 h 5280659"/>
              <a:gd name="connsiteX120-3157" fmla="*/ 1629629 w 10032145"/>
              <a:gd name="connsiteY120-3158" fmla="*/ 2039637 h 5280659"/>
              <a:gd name="connsiteX121-3159" fmla="*/ 1629629 w 10032145"/>
              <a:gd name="connsiteY121-3160" fmla="*/ 1780574 h 5280659"/>
              <a:gd name="connsiteX122-3161" fmla="*/ 470740 w 10032145"/>
              <a:gd name="connsiteY122-3162" fmla="*/ 1780574 h 5280659"/>
              <a:gd name="connsiteX123-3163" fmla="*/ 321428 w 10032145"/>
              <a:gd name="connsiteY123-3164" fmla="*/ 1631264 h 5280659"/>
              <a:gd name="connsiteX124-3165" fmla="*/ 470740 w 10032145"/>
              <a:gd name="connsiteY124-3166" fmla="*/ 1481951 h 5280659"/>
              <a:gd name="connsiteX125-3167" fmla="*/ 2153591 w 10032145"/>
              <a:gd name="connsiteY125-3168" fmla="*/ 1481951 h 5280659"/>
              <a:gd name="connsiteX126-3169" fmla="*/ 2153591 w 10032145"/>
              <a:gd name="connsiteY126-3170" fmla="*/ 1338935 h 5280659"/>
              <a:gd name="connsiteX127-3171" fmla="*/ 1546057 w 10032145"/>
              <a:gd name="connsiteY127-3172" fmla="*/ 1338935 h 5280659"/>
              <a:gd name="connsiteX128-3173" fmla="*/ 1390301 w 10032145"/>
              <a:gd name="connsiteY128-3174" fmla="*/ 1235693 h 5280659"/>
              <a:gd name="connsiteX129-3175" fmla="*/ 1377016 w 10032145"/>
              <a:gd name="connsiteY129-3176" fmla="*/ 1169895 h 5280659"/>
              <a:gd name="connsiteX130-3177" fmla="*/ 1390301 w 10032145"/>
              <a:gd name="connsiteY130-3178" fmla="*/ 1104097 h 5280659"/>
              <a:gd name="connsiteX131-3179" fmla="*/ 1546057 w 10032145"/>
              <a:gd name="connsiteY131-3180" fmla="*/ 1000855 h 5280659"/>
              <a:gd name="connsiteX132-3181" fmla="*/ 2870466 w 10032145"/>
              <a:gd name="connsiteY132-3182" fmla="*/ 1000855 h 5280659"/>
              <a:gd name="connsiteX133-3183" fmla="*/ 2870466 w 10032145"/>
              <a:gd name="connsiteY133-3184" fmla="*/ 853923 h 5280659"/>
              <a:gd name="connsiteX134-3185" fmla="*/ 930072 w 10032145"/>
              <a:gd name="connsiteY134-3186" fmla="*/ 853922 h 5280659"/>
              <a:gd name="connsiteX135-3187" fmla="*/ 774316 w 10032145"/>
              <a:gd name="connsiteY135-3188" fmla="*/ 750680 h 5280659"/>
              <a:gd name="connsiteX136-3189" fmla="*/ 761032 w 10032145"/>
              <a:gd name="connsiteY136-3190" fmla="*/ 684882 h 5280659"/>
              <a:gd name="connsiteX137-3191" fmla="*/ 774316 w 10032145"/>
              <a:gd name="connsiteY137-3192" fmla="*/ 619085 h 5280659"/>
              <a:gd name="connsiteX138-3193" fmla="*/ 930072 w 10032145"/>
              <a:gd name="connsiteY138-3194" fmla="*/ 515843 h 5280659"/>
              <a:gd name="connsiteX139-3195" fmla="*/ 2448000 w 10032145"/>
              <a:gd name="connsiteY139-3196" fmla="*/ 515843 h 5280659"/>
              <a:gd name="connsiteX140-3197" fmla="*/ 2448000 w 10032145"/>
              <a:gd name="connsiteY140-3198" fmla="*/ 338079 h 5280659"/>
              <a:gd name="connsiteX141-3199" fmla="*/ 2023510 w 10032145"/>
              <a:gd name="connsiteY141-3200" fmla="*/ 338079 h 5280659"/>
              <a:gd name="connsiteX142-3201" fmla="*/ 1867753 w 10032145"/>
              <a:gd name="connsiteY142-3202" fmla="*/ 234837 h 5280659"/>
              <a:gd name="connsiteX143-3203" fmla="*/ 1854470 w 10032145"/>
              <a:gd name="connsiteY143-3204" fmla="*/ 169040 h 5280659"/>
              <a:gd name="connsiteX144-3205" fmla="*/ 1867753 w 10032145"/>
              <a:gd name="connsiteY144-3206" fmla="*/ 103242 h 5280659"/>
              <a:gd name="connsiteX145-3207" fmla="*/ 2023510 w 10032145"/>
              <a:gd name="connsiteY145-3208" fmla="*/ 0 h 5280659"/>
              <a:gd name="connsiteX0-3209" fmla="*/ 110490 w 10032145"/>
              <a:gd name="connsiteY0-3210" fmla="*/ 3603774 h 5280659"/>
              <a:gd name="connsiteX1-3211" fmla="*/ 110490 w 10032145"/>
              <a:gd name="connsiteY1-3212" fmla="*/ 3603774 h 5280659"/>
              <a:gd name="connsiteX2-3213" fmla="*/ 110490 w 10032145"/>
              <a:gd name="connsiteY2-3214" fmla="*/ 3603775 h 5280659"/>
              <a:gd name="connsiteX3-3215" fmla="*/ 110490 w 10032145"/>
              <a:gd name="connsiteY3-3216" fmla="*/ 3603774 h 5280659"/>
              <a:gd name="connsiteX4-3217" fmla="*/ 761032 w 10032145"/>
              <a:gd name="connsiteY4-3218" fmla="*/ 684882 h 5280659"/>
              <a:gd name="connsiteX5-3219" fmla="*/ 761032 w 10032145"/>
              <a:gd name="connsiteY5-3220" fmla="*/ 684882 h 5280659"/>
              <a:gd name="connsiteX6-3221" fmla="*/ 761032 w 10032145"/>
              <a:gd name="connsiteY6-3222" fmla="*/ 684883 h 5280659"/>
              <a:gd name="connsiteX7-3223" fmla="*/ 761032 w 10032145"/>
              <a:gd name="connsiteY7-3224" fmla="*/ 684882 h 5280659"/>
              <a:gd name="connsiteX8-3225" fmla="*/ 2023510 w 10032145"/>
              <a:gd name="connsiteY8-3226" fmla="*/ 0 h 5280659"/>
              <a:gd name="connsiteX9-3227" fmla="*/ 7161665 w 10032145"/>
              <a:gd name="connsiteY9-3228" fmla="*/ 0 h 5280659"/>
              <a:gd name="connsiteX10-3229" fmla="*/ 7330705 w 10032145"/>
              <a:gd name="connsiteY10-3230" fmla="*/ 169040 h 5280659"/>
              <a:gd name="connsiteX11-3231" fmla="*/ 7330704 w 10032145"/>
              <a:gd name="connsiteY11-3232" fmla="*/ 169040 h 5280659"/>
              <a:gd name="connsiteX12-3233" fmla="*/ 7161664 w 10032145"/>
              <a:gd name="connsiteY12-3234" fmla="*/ 338080 h 5280659"/>
              <a:gd name="connsiteX13-3235" fmla="*/ 6771904 w 10032145"/>
              <a:gd name="connsiteY13-3236" fmla="*/ 338080 h 5280659"/>
              <a:gd name="connsiteX14-3237" fmla="*/ 6771904 w 10032145"/>
              <a:gd name="connsiteY14-3238" fmla="*/ 555148 h 5280659"/>
              <a:gd name="connsiteX15-3239" fmla="*/ 8464753 w 10032145"/>
              <a:gd name="connsiteY15-3240" fmla="*/ 555148 h 5280659"/>
              <a:gd name="connsiteX16-3241" fmla="*/ 8633793 w 10032145"/>
              <a:gd name="connsiteY16-3242" fmla="*/ 724188 h 5280659"/>
              <a:gd name="connsiteX17-3243" fmla="*/ 8633792 w 10032145"/>
              <a:gd name="connsiteY17-3244" fmla="*/ 724188 h 5280659"/>
              <a:gd name="connsiteX18-3245" fmla="*/ 8464752 w 10032145"/>
              <a:gd name="connsiteY18-3246" fmla="*/ 893228 h 5280659"/>
              <a:gd name="connsiteX19-3247" fmla="*/ 6435572 w 10032145"/>
              <a:gd name="connsiteY19-3248" fmla="*/ 893228 h 5280659"/>
              <a:gd name="connsiteX20-3249" fmla="*/ 6435572 w 10032145"/>
              <a:gd name="connsiteY20-3250" fmla="*/ 1085999 h 5280659"/>
              <a:gd name="connsiteX21-3251" fmla="*/ 9534093 w 10032145"/>
              <a:gd name="connsiteY21-3252" fmla="*/ 1085999 h 5280659"/>
              <a:gd name="connsiteX22-3253" fmla="*/ 9703133 w 10032145"/>
              <a:gd name="connsiteY22-3254" fmla="*/ 1255040 h 5280659"/>
              <a:gd name="connsiteX23-3255" fmla="*/ 9703132 w 10032145"/>
              <a:gd name="connsiteY23-3256" fmla="*/ 1255040 h 5280659"/>
              <a:gd name="connsiteX24-3257" fmla="*/ 9534092 w 10032145"/>
              <a:gd name="connsiteY24-3258" fmla="*/ 1424080 h 5280659"/>
              <a:gd name="connsiteX25-3259" fmla="*/ 7655824 w 10032145"/>
              <a:gd name="connsiteY25-3260" fmla="*/ 1424080 h 5280659"/>
              <a:gd name="connsiteX26-3261" fmla="*/ 7655824 w 10032145"/>
              <a:gd name="connsiteY26-3262" fmla="*/ 1616850 h 5280659"/>
              <a:gd name="connsiteX27-3263" fmla="*/ 9920700 w 10032145"/>
              <a:gd name="connsiteY27-3264" fmla="*/ 1616850 h 5280659"/>
              <a:gd name="connsiteX28-3265" fmla="*/ 10032145 w 10032145"/>
              <a:gd name="connsiteY28-3266" fmla="*/ 1728292 h 5280659"/>
              <a:gd name="connsiteX29-3267" fmla="*/ 10032144 w 10032145"/>
              <a:gd name="connsiteY29-3268" fmla="*/ 1728292 h 5280659"/>
              <a:gd name="connsiteX30-3269" fmla="*/ 9920699 w 10032145"/>
              <a:gd name="connsiteY30-3270" fmla="*/ 1839737 h 5280659"/>
              <a:gd name="connsiteX31-3271" fmla="*/ 8721011 w 10032145"/>
              <a:gd name="connsiteY31-3272" fmla="*/ 1839737 h 5280659"/>
              <a:gd name="connsiteX32-3273" fmla="*/ 8721011 w 10032145"/>
              <a:gd name="connsiteY32-3274" fmla="*/ 2067668 h 5280659"/>
              <a:gd name="connsiteX33-3275" fmla="*/ 9415189 w 10032145"/>
              <a:gd name="connsiteY33-3276" fmla="*/ 2067668 h 5280659"/>
              <a:gd name="connsiteX34-3277" fmla="*/ 9583279 w 10032145"/>
              <a:gd name="connsiteY34-3278" fmla="*/ 2235758 h 5280659"/>
              <a:gd name="connsiteX35-3279" fmla="*/ 9583278 w 10032145"/>
              <a:gd name="connsiteY35-3280" fmla="*/ 2235758 h 5280659"/>
              <a:gd name="connsiteX36-3281" fmla="*/ 9415188 w 10032145"/>
              <a:gd name="connsiteY36-3282" fmla="*/ 2403848 h 5280659"/>
              <a:gd name="connsiteX37-3283" fmla="*/ 7737105 w 10032145"/>
              <a:gd name="connsiteY37-3284" fmla="*/ 2403848 h 5280659"/>
              <a:gd name="connsiteX38-3285" fmla="*/ 7737105 w 10032145"/>
              <a:gd name="connsiteY38-3286" fmla="*/ 2603376 h 5280659"/>
              <a:gd name="connsiteX39-3287" fmla="*/ 8991418 w 10032145"/>
              <a:gd name="connsiteY39-3288" fmla="*/ 2603376 h 5280659"/>
              <a:gd name="connsiteX40-3289" fmla="*/ 9108536 w 10032145"/>
              <a:gd name="connsiteY40-3290" fmla="*/ 2720494 h 5280659"/>
              <a:gd name="connsiteX41-3291" fmla="*/ 9108535 w 10032145"/>
              <a:gd name="connsiteY41-3292" fmla="*/ 2720494 h 5280659"/>
              <a:gd name="connsiteX42-3293" fmla="*/ 8991417 w 10032145"/>
              <a:gd name="connsiteY42-3294" fmla="*/ 2837612 h 5280659"/>
              <a:gd name="connsiteX43-3295" fmla="*/ 7215351 w 10032145"/>
              <a:gd name="connsiteY43-3296" fmla="*/ 2837611 h 5280659"/>
              <a:gd name="connsiteX44-3297" fmla="*/ 7215351 w 10032145"/>
              <a:gd name="connsiteY44-3298" fmla="*/ 2977401 h 5280659"/>
              <a:gd name="connsiteX45-3299" fmla="*/ 9764879 w 10032145"/>
              <a:gd name="connsiteY45-3300" fmla="*/ 2977401 h 5280659"/>
              <a:gd name="connsiteX46-3301" fmla="*/ 9932969 w 10032145"/>
              <a:gd name="connsiteY46-3302" fmla="*/ 3145491 h 5280659"/>
              <a:gd name="connsiteX47-3303" fmla="*/ 9932968 w 10032145"/>
              <a:gd name="connsiteY47-3304" fmla="*/ 3145491 h 5280659"/>
              <a:gd name="connsiteX48-3305" fmla="*/ 9764878 w 10032145"/>
              <a:gd name="connsiteY48-3306" fmla="*/ 3313581 h 5280659"/>
              <a:gd name="connsiteX49-3307" fmla="*/ 8520021 w 10032145"/>
              <a:gd name="connsiteY49-3308" fmla="*/ 3313581 h 5280659"/>
              <a:gd name="connsiteX50-3309" fmla="*/ 8520021 w 10032145"/>
              <a:gd name="connsiteY50-3310" fmla="*/ 3567257 h 5280659"/>
              <a:gd name="connsiteX51-3311" fmla="*/ 9554826 w 10032145"/>
              <a:gd name="connsiteY51-3312" fmla="*/ 3567257 h 5280659"/>
              <a:gd name="connsiteX52-3313" fmla="*/ 9703133 w 10032145"/>
              <a:gd name="connsiteY52-3314" fmla="*/ 3715564 h 5280659"/>
              <a:gd name="connsiteX53-3315" fmla="*/ 9703132 w 10032145"/>
              <a:gd name="connsiteY53-3316" fmla="*/ 3715564 h 5280659"/>
              <a:gd name="connsiteX54-3317" fmla="*/ 9554825 w 10032145"/>
              <a:gd name="connsiteY54-3318" fmla="*/ 3863871 h 5280659"/>
              <a:gd name="connsiteX55-3319" fmla="*/ 7969171 w 10032145"/>
              <a:gd name="connsiteY55-3320" fmla="*/ 3863870 h 5280659"/>
              <a:gd name="connsiteX56-3321" fmla="*/ 7969171 w 10032145"/>
              <a:gd name="connsiteY56-3322" fmla="*/ 4044342 h 5280659"/>
              <a:gd name="connsiteX57-3323" fmla="*/ 8722858 w 10032145"/>
              <a:gd name="connsiteY57-3324" fmla="*/ 4044342 h 5280659"/>
              <a:gd name="connsiteX58-3325" fmla="*/ 8871165 w 10032145"/>
              <a:gd name="connsiteY58-3326" fmla="*/ 4192649 h 5280659"/>
              <a:gd name="connsiteX59-3327" fmla="*/ 8871164 w 10032145"/>
              <a:gd name="connsiteY59-3328" fmla="*/ 4192649 h 5280659"/>
              <a:gd name="connsiteX60-3329" fmla="*/ 8722857 w 10032145"/>
              <a:gd name="connsiteY60-3330" fmla="*/ 4340956 h 5280659"/>
              <a:gd name="connsiteX61-3331" fmla="*/ 7337893 w 10032145"/>
              <a:gd name="connsiteY61-3332" fmla="*/ 4340955 h 5280659"/>
              <a:gd name="connsiteX62-3333" fmla="*/ 7337893 w 10032145"/>
              <a:gd name="connsiteY62-3334" fmla="*/ 4518719 h 5280659"/>
              <a:gd name="connsiteX63-3335" fmla="*/ 8572706 w 10032145"/>
              <a:gd name="connsiteY63-3336" fmla="*/ 4518719 h 5280659"/>
              <a:gd name="connsiteX64-3337" fmla="*/ 8721013 w 10032145"/>
              <a:gd name="connsiteY64-3338" fmla="*/ 4667026 h 5280659"/>
              <a:gd name="connsiteX65-3339" fmla="*/ 8721012 w 10032145"/>
              <a:gd name="connsiteY65-3340" fmla="*/ 4667026 h 5280659"/>
              <a:gd name="connsiteX66-3341" fmla="*/ 8572705 w 10032145"/>
              <a:gd name="connsiteY66-3342" fmla="*/ 4815333 h 5280659"/>
              <a:gd name="connsiteX67-3343" fmla="*/ 7270435 w 10032145"/>
              <a:gd name="connsiteY67-3344" fmla="*/ 4815333 h 5280659"/>
              <a:gd name="connsiteX68-3345" fmla="*/ 7270435 w 10032145"/>
              <a:gd name="connsiteY68-3346" fmla="*/ 5005747 h 5280659"/>
              <a:gd name="connsiteX69-3347" fmla="*/ 7831717 w 10032145"/>
              <a:gd name="connsiteY69-3348" fmla="*/ 5005747 h 5280659"/>
              <a:gd name="connsiteX70-3349" fmla="*/ 7969173 w 10032145"/>
              <a:gd name="connsiteY70-3350" fmla="*/ 5143203 h 5280659"/>
              <a:gd name="connsiteX71-3351" fmla="*/ 7969172 w 10032145"/>
              <a:gd name="connsiteY71-3352" fmla="*/ 5143203 h 5280659"/>
              <a:gd name="connsiteX72-3353" fmla="*/ 7831716 w 10032145"/>
              <a:gd name="connsiteY72-3354" fmla="*/ 5280659 h 5280659"/>
              <a:gd name="connsiteX73-3355" fmla="*/ 6887909 w 10032145"/>
              <a:gd name="connsiteY73-3356" fmla="*/ 5280659 h 5280659"/>
              <a:gd name="connsiteX74-3357" fmla="*/ 6887908 w 10032145"/>
              <a:gd name="connsiteY74-3358" fmla="*/ 5280659 h 5280659"/>
              <a:gd name="connsiteX75-3359" fmla="*/ 2904091 w 10032145"/>
              <a:gd name="connsiteY75-3360" fmla="*/ 5280658 h 5280659"/>
              <a:gd name="connsiteX76-3361" fmla="*/ 2749211 w 10032145"/>
              <a:gd name="connsiteY76-3362" fmla="*/ 5177997 h 5280659"/>
              <a:gd name="connsiteX77-3363" fmla="*/ 2736002 w 10032145"/>
              <a:gd name="connsiteY77-3364" fmla="*/ 5112569 h 5280659"/>
              <a:gd name="connsiteX78-3365" fmla="*/ 2749211 w 10032145"/>
              <a:gd name="connsiteY78-3366" fmla="*/ 5047141 h 5280659"/>
              <a:gd name="connsiteX79-3367" fmla="*/ 2904091 w 10032145"/>
              <a:gd name="connsiteY79-3368" fmla="*/ 4944479 h 5280659"/>
              <a:gd name="connsiteX80-3369" fmla="*/ 3276427 w 10032145"/>
              <a:gd name="connsiteY80-3370" fmla="*/ 4944479 h 5280659"/>
              <a:gd name="connsiteX81-3371" fmla="*/ 3276427 w 10032145"/>
              <a:gd name="connsiteY81-3372" fmla="*/ 4742451 h 5280659"/>
              <a:gd name="connsiteX82-3373" fmla="*/ 1576570 w 10032145"/>
              <a:gd name="connsiteY82-3374" fmla="*/ 4742450 h 5280659"/>
              <a:gd name="connsiteX83-3375" fmla="*/ 1421689 w 10032145"/>
              <a:gd name="connsiteY83-3376" fmla="*/ 4639789 h 5280659"/>
              <a:gd name="connsiteX84-3377" fmla="*/ 1408480 w 10032145"/>
              <a:gd name="connsiteY84-3378" fmla="*/ 4574361 h 5280659"/>
              <a:gd name="connsiteX85-3379" fmla="*/ 1421689 w 10032145"/>
              <a:gd name="connsiteY85-3380" fmla="*/ 4508933 h 5280659"/>
              <a:gd name="connsiteX86-3381" fmla="*/ 1576570 w 10032145"/>
              <a:gd name="connsiteY86-3382" fmla="*/ 4406271 h 5280659"/>
              <a:gd name="connsiteX87-3383" fmla="*/ 2769425 w 10032145"/>
              <a:gd name="connsiteY87-3384" fmla="*/ 4406271 h 5280659"/>
              <a:gd name="connsiteX88-3385" fmla="*/ 2769425 w 10032145"/>
              <a:gd name="connsiteY88-3386" fmla="*/ 4247486 h 5280659"/>
              <a:gd name="connsiteX89-3387" fmla="*/ 489516 w 10032145"/>
              <a:gd name="connsiteY89-3388" fmla="*/ 4247486 h 5280659"/>
              <a:gd name="connsiteX90-3389" fmla="*/ 334635 w 10032145"/>
              <a:gd name="connsiteY90-3390" fmla="*/ 4144824 h 5280659"/>
              <a:gd name="connsiteX91-3391" fmla="*/ 321425 w 10032145"/>
              <a:gd name="connsiteY91-3392" fmla="*/ 4079396 h 5280659"/>
              <a:gd name="connsiteX92-3393" fmla="*/ 334635 w 10032145"/>
              <a:gd name="connsiteY92-3394" fmla="*/ 4013968 h 5280659"/>
              <a:gd name="connsiteX93-3395" fmla="*/ 489516 w 10032145"/>
              <a:gd name="connsiteY93-3396" fmla="*/ 3911307 h 5280659"/>
              <a:gd name="connsiteX94-3397" fmla="*/ 2410426 w 10032145"/>
              <a:gd name="connsiteY94-3398" fmla="*/ 3911307 h 5280659"/>
              <a:gd name="connsiteX95-3399" fmla="*/ 2410426 w 10032145"/>
              <a:gd name="connsiteY95-3400" fmla="*/ 3720892 h 5280659"/>
              <a:gd name="connsiteX96-3401" fmla="*/ 227608 w 10032145"/>
              <a:gd name="connsiteY96-3402" fmla="*/ 3720892 h 5280659"/>
              <a:gd name="connsiteX97-3403" fmla="*/ 119693 w 10032145"/>
              <a:gd name="connsiteY97-3404" fmla="*/ 3649361 h 5280659"/>
              <a:gd name="connsiteX98-3405" fmla="*/ 110490 w 10032145"/>
              <a:gd name="connsiteY98-3406" fmla="*/ 3603774 h 5280659"/>
              <a:gd name="connsiteX99-3407" fmla="*/ 119693 w 10032145"/>
              <a:gd name="connsiteY99-3408" fmla="*/ 3558187 h 5280659"/>
              <a:gd name="connsiteX100-3409" fmla="*/ 227608 w 10032145"/>
              <a:gd name="connsiteY100-3410" fmla="*/ 3486657 h 5280659"/>
              <a:gd name="connsiteX101-3411" fmla="*/ 1377013 w 10032145"/>
              <a:gd name="connsiteY101-3412" fmla="*/ 3486657 h 5280659"/>
              <a:gd name="connsiteX102-3413" fmla="*/ 1377013 w 10032145"/>
              <a:gd name="connsiteY102-3414" fmla="*/ 3293984 h 5280659"/>
              <a:gd name="connsiteX103-3415" fmla="*/ 699931 w 10032145"/>
              <a:gd name="connsiteY103-3416" fmla="*/ 3293984 h 5280659"/>
              <a:gd name="connsiteX104-3417" fmla="*/ 545050 w 10032145"/>
              <a:gd name="connsiteY104-3418" fmla="*/ 3191322 h 5280659"/>
              <a:gd name="connsiteX105-3419" fmla="*/ 531841 w 10032145"/>
              <a:gd name="connsiteY105-3420" fmla="*/ 3125894 h 5280659"/>
              <a:gd name="connsiteX106-3421" fmla="*/ 545050 w 10032145"/>
              <a:gd name="connsiteY106-3422" fmla="*/ 3060466 h 5280659"/>
              <a:gd name="connsiteX107-3423" fmla="*/ 699931 w 10032145"/>
              <a:gd name="connsiteY107-3424" fmla="*/ 2957805 h 5280659"/>
              <a:gd name="connsiteX108-3425" fmla="*/ 2162624 w 10032145"/>
              <a:gd name="connsiteY108-3426" fmla="*/ 2957805 h 5280659"/>
              <a:gd name="connsiteX109-3427" fmla="*/ 2162624 w 10032145"/>
              <a:gd name="connsiteY109-3428" fmla="*/ 2726205 h 5280659"/>
              <a:gd name="connsiteX110-3429" fmla="*/ 878149 w 10032145"/>
              <a:gd name="connsiteY110-3430" fmla="*/ 2726205 h 5280659"/>
              <a:gd name="connsiteX111-3431" fmla="*/ 770234 w 10032145"/>
              <a:gd name="connsiteY111-3432" fmla="*/ 2654674 h 5280659"/>
              <a:gd name="connsiteX112-3433" fmla="*/ 761031 w 10032145"/>
              <a:gd name="connsiteY112-3434" fmla="*/ 2609087 h 5280659"/>
              <a:gd name="connsiteX113-3435" fmla="*/ 770234 w 10032145"/>
              <a:gd name="connsiteY113-3436" fmla="*/ 2563500 h 5280659"/>
              <a:gd name="connsiteX114-3437" fmla="*/ 878149 w 10032145"/>
              <a:gd name="connsiteY114-3438" fmla="*/ 2491970 h 5280659"/>
              <a:gd name="connsiteX115-3439" fmla="*/ 2756320 w 10032145"/>
              <a:gd name="connsiteY115-3440" fmla="*/ 2491970 h 5280659"/>
              <a:gd name="connsiteX116-3441" fmla="*/ 2756320 w 10032145"/>
              <a:gd name="connsiteY116-3442" fmla="*/ 2338263 h 5280659"/>
              <a:gd name="connsiteX117-3443" fmla="*/ 149313 w 10032145"/>
              <a:gd name="connsiteY117-3444" fmla="*/ 2338263 h 5280659"/>
              <a:gd name="connsiteX118-3445" fmla="*/ 0 w 10032145"/>
              <a:gd name="connsiteY118-3446" fmla="*/ 2188950 h 5280659"/>
              <a:gd name="connsiteX119-3447" fmla="*/ 149313 w 10032145"/>
              <a:gd name="connsiteY119-3448" fmla="*/ 2039637 h 5280659"/>
              <a:gd name="connsiteX120-3449" fmla="*/ 1629629 w 10032145"/>
              <a:gd name="connsiteY120-3450" fmla="*/ 2039637 h 5280659"/>
              <a:gd name="connsiteX121-3451" fmla="*/ 1629629 w 10032145"/>
              <a:gd name="connsiteY121-3452" fmla="*/ 1780574 h 5280659"/>
              <a:gd name="connsiteX122-3453" fmla="*/ 470740 w 10032145"/>
              <a:gd name="connsiteY122-3454" fmla="*/ 1780574 h 5280659"/>
              <a:gd name="connsiteX123-3455" fmla="*/ 321428 w 10032145"/>
              <a:gd name="connsiteY123-3456" fmla="*/ 1631264 h 5280659"/>
              <a:gd name="connsiteX124-3457" fmla="*/ 470740 w 10032145"/>
              <a:gd name="connsiteY124-3458" fmla="*/ 1481951 h 5280659"/>
              <a:gd name="connsiteX125-3459" fmla="*/ 2153591 w 10032145"/>
              <a:gd name="connsiteY125-3460" fmla="*/ 1481951 h 5280659"/>
              <a:gd name="connsiteX126-3461" fmla="*/ 2153591 w 10032145"/>
              <a:gd name="connsiteY126-3462" fmla="*/ 1338935 h 5280659"/>
              <a:gd name="connsiteX127-3463" fmla="*/ 1546057 w 10032145"/>
              <a:gd name="connsiteY127-3464" fmla="*/ 1338935 h 5280659"/>
              <a:gd name="connsiteX128-3465" fmla="*/ 1390301 w 10032145"/>
              <a:gd name="connsiteY128-3466" fmla="*/ 1235693 h 5280659"/>
              <a:gd name="connsiteX129-3467" fmla="*/ 1377016 w 10032145"/>
              <a:gd name="connsiteY129-3468" fmla="*/ 1169895 h 5280659"/>
              <a:gd name="connsiteX130-3469" fmla="*/ 1390301 w 10032145"/>
              <a:gd name="connsiteY130-3470" fmla="*/ 1104097 h 5280659"/>
              <a:gd name="connsiteX131-3471" fmla="*/ 1546057 w 10032145"/>
              <a:gd name="connsiteY131-3472" fmla="*/ 1000855 h 5280659"/>
              <a:gd name="connsiteX132-3473" fmla="*/ 2870466 w 10032145"/>
              <a:gd name="connsiteY132-3474" fmla="*/ 1000855 h 5280659"/>
              <a:gd name="connsiteX133-3475" fmla="*/ 2870466 w 10032145"/>
              <a:gd name="connsiteY133-3476" fmla="*/ 853923 h 5280659"/>
              <a:gd name="connsiteX134-3477" fmla="*/ 930072 w 10032145"/>
              <a:gd name="connsiteY134-3478" fmla="*/ 853922 h 5280659"/>
              <a:gd name="connsiteX135-3479" fmla="*/ 774316 w 10032145"/>
              <a:gd name="connsiteY135-3480" fmla="*/ 750680 h 5280659"/>
              <a:gd name="connsiteX136-3481" fmla="*/ 761032 w 10032145"/>
              <a:gd name="connsiteY136-3482" fmla="*/ 684882 h 5280659"/>
              <a:gd name="connsiteX137-3483" fmla="*/ 774316 w 10032145"/>
              <a:gd name="connsiteY137-3484" fmla="*/ 619085 h 5280659"/>
              <a:gd name="connsiteX138-3485" fmla="*/ 930072 w 10032145"/>
              <a:gd name="connsiteY138-3486" fmla="*/ 515843 h 5280659"/>
              <a:gd name="connsiteX139-3487" fmla="*/ 2448000 w 10032145"/>
              <a:gd name="connsiteY139-3488" fmla="*/ 515843 h 5280659"/>
              <a:gd name="connsiteX140-3489" fmla="*/ 2448000 w 10032145"/>
              <a:gd name="connsiteY140-3490" fmla="*/ 338079 h 5280659"/>
              <a:gd name="connsiteX141-3491" fmla="*/ 2023510 w 10032145"/>
              <a:gd name="connsiteY141-3492" fmla="*/ 338079 h 5280659"/>
              <a:gd name="connsiteX142-3493" fmla="*/ 1867753 w 10032145"/>
              <a:gd name="connsiteY142-3494" fmla="*/ 234837 h 5280659"/>
              <a:gd name="connsiteX143-3495" fmla="*/ 1854470 w 10032145"/>
              <a:gd name="connsiteY143-3496" fmla="*/ 169040 h 5280659"/>
              <a:gd name="connsiteX144-3497" fmla="*/ 1867753 w 10032145"/>
              <a:gd name="connsiteY144-3498" fmla="*/ 103242 h 5280659"/>
              <a:gd name="connsiteX145-3499" fmla="*/ 2023510 w 10032145"/>
              <a:gd name="connsiteY145-3500" fmla="*/ 0 h 5280659"/>
              <a:gd name="connsiteX0-3501" fmla="*/ 110490 w 10032145"/>
              <a:gd name="connsiteY0-3502" fmla="*/ 3603774 h 5280659"/>
              <a:gd name="connsiteX1-3503" fmla="*/ 110490 w 10032145"/>
              <a:gd name="connsiteY1-3504" fmla="*/ 3603774 h 5280659"/>
              <a:gd name="connsiteX2-3505" fmla="*/ 110490 w 10032145"/>
              <a:gd name="connsiteY2-3506" fmla="*/ 3603775 h 5280659"/>
              <a:gd name="connsiteX3-3507" fmla="*/ 110490 w 10032145"/>
              <a:gd name="connsiteY3-3508" fmla="*/ 3603774 h 5280659"/>
              <a:gd name="connsiteX4-3509" fmla="*/ 761032 w 10032145"/>
              <a:gd name="connsiteY4-3510" fmla="*/ 684882 h 5280659"/>
              <a:gd name="connsiteX5-3511" fmla="*/ 761032 w 10032145"/>
              <a:gd name="connsiteY5-3512" fmla="*/ 684882 h 5280659"/>
              <a:gd name="connsiteX6-3513" fmla="*/ 761032 w 10032145"/>
              <a:gd name="connsiteY6-3514" fmla="*/ 684883 h 5280659"/>
              <a:gd name="connsiteX7-3515" fmla="*/ 761032 w 10032145"/>
              <a:gd name="connsiteY7-3516" fmla="*/ 684882 h 5280659"/>
              <a:gd name="connsiteX8-3517" fmla="*/ 2023510 w 10032145"/>
              <a:gd name="connsiteY8-3518" fmla="*/ 0 h 5280659"/>
              <a:gd name="connsiteX9-3519" fmla="*/ 7161665 w 10032145"/>
              <a:gd name="connsiteY9-3520" fmla="*/ 0 h 5280659"/>
              <a:gd name="connsiteX10-3521" fmla="*/ 7330705 w 10032145"/>
              <a:gd name="connsiteY10-3522" fmla="*/ 169040 h 5280659"/>
              <a:gd name="connsiteX11-3523" fmla="*/ 7330704 w 10032145"/>
              <a:gd name="connsiteY11-3524" fmla="*/ 169040 h 5280659"/>
              <a:gd name="connsiteX12-3525" fmla="*/ 7161664 w 10032145"/>
              <a:gd name="connsiteY12-3526" fmla="*/ 338080 h 5280659"/>
              <a:gd name="connsiteX13-3527" fmla="*/ 6771904 w 10032145"/>
              <a:gd name="connsiteY13-3528" fmla="*/ 338080 h 5280659"/>
              <a:gd name="connsiteX14-3529" fmla="*/ 6771904 w 10032145"/>
              <a:gd name="connsiteY14-3530" fmla="*/ 555148 h 5280659"/>
              <a:gd name="connsiteX15-3531" fmla="*/ 8464753 w 10032145"/>
              <a:gd name="connsiteY15-3532" fmla="*/ 555148 h 5280659"/>
              <a:gd name="connsiteX16-3533" fmla="*/ 8633793 w 10032145"/>
              <a:gd name="connsiteY16-3534" fmla="*/ 724188 h 5280659"/>
              <a:gd name="connsiteX17-3535" fmla="*/ 8633792 w 10032145"/>
              <a:gd name="connsiteY17-3536" fmla="*/ 724188 h 5280659"/>
              <a:gd name="connsiteX18-3537" fmla="*/ 8464752 w 10032145"/>
              <a:gd name="connsiteY18-3538" fmla="*/ 893228 h 5280659"/>
              <a:gd name="connsiteX19-3539" fmla="*/ 6435572 w 10032145"/>
              <a:gd name="connsiteY19-3540" fmla="*/ 893228 h 5280659"/>
              <a:gd name="connsiteX20-3541" fmla="*/ 6435572 w 10032145"/>
              <a:gd name="connsiteY20-3542" fmla="*/ 1085999 h 5280659"/>
              <a:gd name="connsiteX21-3543" fmla="*/ 9534093 w 10032145"/>
              <a:gd name="connsiteY21-3544" fmla="*/ 1085999 h 5280659"/>
              <a:gd name="connsiteX22-3545" fmla="*/ 9703133 w 10032145"/>
              <a:gd name="connsiteY22-3546" fmla="*/ 1255040 h 5280659"/>
              <a:gd name="connsiteX23-3547" fmla="*/ 9703132 w 10032145"/>
              <a:gd name="connsiteY23-3548" fmla="*/ 1255040 h 5280659"/>
              <a:gd name="connsiteX24-3549" fmla="*/ 9534092 w 10032145"/>
              <a:gd name="connsiteY24-3550" fmla="*/ 1424080 h 5280659"/>
              <a:gd name="connsiteX25-3551" fmla="*/ 7655824 w 10032145"/>
              <a:gd name="connsiteY25-3552" fmla="*/ 1424080 h 5280659"/>
              <a:gd name="connsiteX26-3553" fmla="*/ 7655824 w 10032145"/>
              <a:gd name="connsiteY26-3554" fmla="*/ 1616850 h 5280659"/>
              <a:gd name="connsiteX27-3555" fmla="*/ 9920700 w 10032145"/>
              <a:gd name="connsiteY27-3556" fmla="*/ 1616850 h 5280659"/>
              <a:gd name="connsiteX28-3557" fmla="*/ 10032145 w 10032145"/>
              <a:gd name="connsiteY28-3558" fmla="*/ 1728292 h 5280659"/>
              <a:gd name="connsiteX29-3559" fmla="*/ 10032144 w 10032145"/>
              <a:gd name="connsiteY29-3560" fmla="*/ 1728292 h 5280659"/>
              <a:gd name="connsiteX30-3561" fmla="*/ 9920699 w 10032145"/>
              <a:gd name="connsiteY30-3562" fmla="*/ 1839737 h 5280659"/>
              <a:gd name="connsiteX31-3563" fmla="*/ 8721011 w 10032145"/>
              <a:gd name="connsiteY31-3564" fmla="*/ 1839737 h 5280659"/>
              <a:gd name="connsiteX32-3565" fmla="*/ 8721011 w 10032145"/>
              <a:gd name="connsiteY32-3566" fmla="*/ 2067668 h 5280659"/>
              <a:gd name="connsiteX33-3567" fmla="*/ 9415189 w 10032145"/>
              <a:gd name="connsiteY33-3568" fmla="*/ 2067668 h 5280659"/>
              <a:gd name="connsiteX34-3569" fmla="*/ 9583279 w 10032145"/>
              <a:gd name="connsiteY34-3570" fmla="*/ 2235758 h 5280659"/>
              <a:gd name="connsiteX35-3571" fmla="*/ 9583278 w 10032145"/>
              <a:gd name="connsiteY35-3572" fmla="*/ 2235758 h 5280659"/>
              <a:gd name="connsiteX36-3573" fmla="*/ 9415188 w 10032145"/>
              <a:gd name="connsiteY36-3574" fmla="*/ 2403848 h 5280659"/>
              <a:gd name="connsiteX37-3575" fmla="*/ 7737105 w 10032145"/>
              <a:gd name="connsiteY37-3576" fmla="*/ 2403848 h 5280659"/>
              <a:gd name="connsiteX38-3577" fmla="*/ 7737105 w 10032145"/>
              <a:gd name="connsiteY38-3578" fmla="*/ 2603376 h 5280659"/>
              <a:gd name="connsiteX39-3579" fmla="*/ 8991418 w 10032145"/>
              <a:gd name="connsiteY39-3580" fmla="*/ 2603376 h 5280659"/>
              <a:gd name="connsiteX40-3581" fmla="*/ 9108536 w 10032145"/>
              <a:gd name="connsiteY40-3582" fmla="*/ 2720494 h 5280659"/>
              <a:gd name="connsiteX41-3583" fmla="*/ 9108535 w 10032145"/>
              <a:gd name="connsiteY41-3584" fmla="*/ 2720494 h 5280659"/>
              <a:gd name="connsiteX42-3585" fmla="*/ 8991417 w 10032145"/>
              <a:gd name="connsiteY42-3586" fmla="*/ 2837612 h 5280659"/>
              <a:gd name="connsiteX43-3587" fmla="*/ 7215351 w 10032145"/>
              <a:gd name="connsiteY43-3588" fmla="*/ 2837611 h 5280659"/>
              <a:gd name="connsiteX44-3589" fmla="*/ 7215351 w 10032145"/>
              <a:gd name="connsiteY44-3590" fmla="*/ 2977401 h 5280659"/>
              <a:gd name="connsiteX45-3591" fmla="*/ 9764879 w 10032145"/>
              <a:gd name="connsiteY45-3592" fmla="*/ 2977401 h 5280659"/>
              <a:gd name="connsiteX46-3593" fmla="*/ 9932969 w 10032145"/>
              <a:gd name="connsiteY46-3594" fmla="*/ 3145491 h 5280659"/>
              <a:gd name="connsiteX47-3595" fmla="*/ 9932968 w 10032145"/>
              <a:gd name="connsiteY47-3596" fmla="*/ 3145491 h 5280659"/>
              <a:gd name="connsiteX48-3597" fmla="*/ 9764878 w 10032145"/>
              <a:gd name="connsiteY48-3598" fmla="*/ 3313581 h 5280659"/>
              <a:gd name="connsiteX49-3599" fmla="*/ 8520021 w 10032145"/>
              <a:gd name="connsiteY49-3600" fmla="*/ 3313581 h 5280659"/>
              <a:gd name="connsiteX50-3601" fmla="*/ 8520021 w 10032145"/>
              <a:gd name="connsiteY50-3602" fmla="*/ 3567257 h 5280659"/>
              <a:gd name="connsiteX51-3603" fmla="*/ 9554826 w 10032145"/>
              <a:gd name="connsiteY51-3604" fmla="*/ 3567257 h 5280659"/>
              <a:gd name="connsiteX52-3605" fmla="*/ 9703133 w 10032145"/>
              <a:gd name="connsiteY52-3606" fmla="*/ 3715564 h 5280659"/>
              <a:gd name="connsiteX53-3607" fmla="*/ 9703132 w 10032145"/>
              <a:gd name="connsiteY53-3608" fmla="*/ 3715564 h 5280659"/>
              <a:gd name="connsiteX54-3609" fmla="*/ 9554825 w 10032145"/>
              <a:gd name="connsiteY54-3610" fmla="*/ 3863871 h 5280659"/>
              <a:gd name="connsiteX55-3611" fmla="*/ 7969171 w 10032145"/>
              <a:gd name="connsiteY55-3612" fmla="*/ 3863870 h 5280659"/>
              <a:gd name="connsiteX56-3613" fmla="*/ 7969171 w 10032145"/>
              <a:gd name="connsiteY56-3614" fmla="*/ 4044342 h 5280659"/>
              <a:gd name="connsiteX57-3615" fmla="*/ 8722858 w 10032145"/>
              <a:gd name="connsiteY57-3616" fmla="*/ 4044342 h 5280659"/>
              <a:gd name="connsiteX58-3617" fmla="*/ 8871165 w 10032145"/>
              <a:gd name="connsiteY58-3618" fmla="*/ 4192649 h 5280659"/>
              <a:gd name="connsiteX59-3619" fmla="*/ 8871164 w 10032145"/>
              <a:gd name="connsiteY59-3620" fmla="*/ 4192649 h 5280659"/>
              <a:gd name="connsiteX60-3621" fmla="*/ 8722857 w 10032145"/>
              <a:gd name="connsiteY60-3622" fmla="*/ 4340956 h 5280659"/>
              <a:gd name="connsiteX61-3623" fmla="*/ 7337893 w 10032145"/>
              <a:gd name="connsiteY61-3624" fmla="*/ 4340955 h 5280659"/>
              <a:gd name="connsiteX62-3625" fmla="*/ 7337893 w 10032145"/>
              <a:gd name="connsiteY62-3626" fmla="*/ 4518719 h 5280659"/>
              <a:gd name="connsiteX63-3627" fmla="*/ 8572706 w 10032145"/>
              <a:gd name="connsiteY63-3628" fmla="*/ 4518719 h 5280659"/>
              <a:gd name="connsiteX64-3629" fmla="*/ 8721013 w 10032145"/>
              <a:gd name="connsiteY64-3630" fmla="*/ 4667026 h 5280659"/>
              <a:gd name="connsiteX65-3631" fmla="*/ 8721012 w 10032145"/>
              <a:gd name="connsiteY65-3632" fmla="*/ 4667026 h 5280659"/>
              <a:gd name="connsiteX66-3633" fmla="*/ 8572705 w 10032145"/>
              <a:gd name="connsiteY66-3634" fmla="*/ 4815333 h 5280659"/>
              <a:gd name="connsiteX67-3635" fmla="*/ 7270435 w 10032145"/>
              <a:gd name="connsiteY67-3636" fmla="*/ 4815333 h 5280659"/>
              <a:gd name="connsiteX68-3637" fmla="*/ 7270435 w 10032145"/>
              <a:gd name="connsiteY68-3638" fmla="*/ 5005747 h 5280659"/>
              <a:gd name="connsiteX69-3639" fmla="*/ 7831717 w 10032145"/>
              <a:gd name="connsiteY69-3640" fmla="*/ 5005747 h 5280659"/>
              <a:gd name="connsiteX70-3641" fmla="*/ 7969173 w 10032145"/>
              <a:gd name="connsiteY70-3642" fmla="*/ 5143203 h 5280659"/>
              <a:gd name="connsiteX71-3643" fmla="*/ 7969172 w 10032145"/>
              <a:gd name="connsiteY71-3644" fmla="*/ 5143203 h 5280659"/>
              <a:gd name="connsiteX72-3645" fmla="*/ 7831716 w 10032145"/>
              <a:gd name="connsiteY72-3646" fmla="*/ 5280659 h 5280659"/>
              <a:gd name="connsiteX73-3647" fmla="*/ 6887909 w 10032145"/>
              <a:gd name="connsiteY73-3648" fmla="*/ 5280659 h 5280659"/>
              <a:gd name="connsiteX74-3649" fmla="*/ 6887908 w 10032145"/>
              <a:gd name="connsiteY74-3650" fmla="*/ 5280659 h 5280659"/>
              <a:gd name="connsiteX75-3651" fmla="*/ 2904091 w 10032145"/>
              <a:gd name="connsiteY75-3652" fmla="*/ 5280658 h 5280659"/>
              <a:gd name="connsiteX76-3653" fmla="*/ 2749211 w 10032145"/>
              <a:gd name="connsiteY76-3654" fmla="*/ 5177997 h 5280659"/>
              <a:gd name="connsiteX77-3655" fmla="*/ 2736002 w 10032145"/>
              <a:gd name="connsiteY77-3656" fmla="*/ 5112569 h 5280659"/>
              <a:gd name="connsiteX78-3657" fmla="*/ 2749211 w 10032145"/>
              <a:gd name="connsiteY78-3658" fmla="*/ 5047141 h 5280659"/>
              <a:gd name="connsiteX79-3659" fmla="*/ 2904091 w 10032145"/>
              <a:gd name="connsiteY79-3660" fmla="*/ 4944479 h 5280659"/>
              <a:gd name="connsiteX80-3661" fmla="*/ 3276427 w 10032145"/>
              <a:gd name="connsiteY80-3662" fmla="*/ 4944479 h 5280659"/>
              <a:gd name="connsiteX81-3663" fmla="*/ 3276427 w 10032145"/>
              <a:gd name="connsiteY81-3664" fmla="*/ 4742451 h 5280659"/>
              <a:gd name="connsiteX82-3665" fmla="*/ 1576570 w 10032145"/>
              <a:gd name="connsiteY82-3666" fmla="*/ 4742450 h 5280659"/>
              <a:gd name="connsiteX83-3667" fmla="*/ 1421689 w 10032145"/>
              <a:gd name="connsiteY83-3668" fmla="*/ 4639789 h 5280659"/>
              <a:gd name="connsiteX84-3669" fmla="*/ 1408480 w 10032145"/>
              <a:gd name="connsiteY84-3670" fmla="*/ 4574361 h 5280659"/>
              <a:gd name="connsiteX85-3671" fmla="*/ 1421689 w 10032145"/>
              <a:gd name="connsiteY85-3672" fmla="*/ 4508933 h 5280659"/>
              <a:gd name="connsiteX86-3673" fmla="*/ 1576570 w 10032145"/>
              <a:gd name="connsiteY86-3674" fmla="*/ 4406271 h 5280659"/>
              <a:gd name="connsiteX87-3675" fmla="*/ 2769425 w 10032145"/>
              <a:gd name="connsiteY87-3676" fmla="*/ 4406271 h 5280659"/>
              <a:gd name="connsiteX88-3677" fmla="*/ 2769425 w 10032145"/>
              <a:gd name="connsiteY88-3678" fmla="*/ 4247486 h 5280659"/>
              <a:gd name="connsiteX89-3679" fmla="*/ 489516 w 10032145"/>
              <a:gd name="connsiteY89-3680" fmla="*/ 4247486 h 5280659"/>
              <a:gd name="connsiteX90-3681" fmla="*/ 334635 w 10032145"/>
              <a:gd name="connsiteY90-3682" fmla="*/ 4144824 h 5280659"/>
              <a:gd name="connsiteX91-3683" fmla="*/ 321425 w 10032145"/>
              <a:gd name="connsiteY91-3684" fmla="*/ 4079396 h 5280659"/>
              <a:gd name="connsiteX92-3685" fmla="*/ 334635 w 10032145"/>
              <a:gd name="connsiteY92-3686" fmla="*/ 4013968 h 5280659"/>
              <a:gd name="connsiteX93-3687" fmla="*/ 489516 w 10032145"/>
              <a:gd name="connsiteY93-3688" fmla="*/ 3911307 h 5280659"/>
              <a:gd name="connsiteX94-3689" fmla="*/ 2410426 w 10032145"/>
              <a:gd name="connsiteY94-3690" fmla="*/ 3911307 h 5280659"/>
              <a:gd name="connsiteX95-3691" fmla="*/ 2410426 w 10032145"/>
              <a:gd name="connsiteY95-3692" fmla="*/ 3720892 h 5280659"/>
              <a:gd name="connsiteX96-3693" fmla="*/ 227608 w 10032145"/>
              <a:gd name="connsiteY96-3694" fmla="*/ 3720892 h 5280659"/>
              <a:gd name="connsiteX97-3695" fmla="*/ 119693 w 10032145"/>
              <a:gd name="connsiteY97-3696" fmla="*/ 3649361 h 5280659"/>
              <a:gd name="connsiteX98-3697" fmla="*/ 110490 w 10032145"/>
              <a:gd name="connsiteY98-3698" fmla="*/ 3603774 h 5280659"/>
              <a:gd name="connsiteX99-3699" fmla="*/ 119693 w 10032145"/>
              <a:gd name="connsiteY99-3700" fmla="*/ 3558187 h 5280659"/>
              <a:gd name="connsiteX100-3701" fmla="*/ 227608 w 10032145"/>
              <a:gd name="connsiteY100-3702" fmla="*/ 3486657 h 5280659"/>
              <a:gd name="connsiteX101-3703" fmla="*/ 1377013 w 10032145"/>
              <a:gd name="connsiteY101-3704" fmla="*/ 3486657 h 5280659"/>
              <a:gd name="connsiteX102-3705" fmla="*/ 1377013 w 10032145"/>
              <a:gd name="connsiteY102-3706" fmla="*/ 3293984 h 5280659"/>
              <a:gd name="connsiteX103-3707" fmla="*/ 699931 w 10032145"/>
              <a:gd name="connsiteY103-3708" fmla="*/ 3293984 h 5280659"/>
              <a:gd name="connsiteX104-3709" fmla="*/ 545050 w 10032145"/>
              <a:gd name="connsiteY104-3710" fmla="*/ 3191322 h 5280659"/>
              <a:gd name="connsiteX105-3711" fmla="*/ 531841 w 10032145"/>
              <a:gd name="connsiteY105-3712" fmla="*/ 3125894 h 5280659"/>
              <a:gd name="connsiteX106-3713" fmla="*/ 545050 w 10032145"/>
              <a:gd name="connsiteY106-3714" fmla="*/ 3060466 h 5280659"/>
              <a:gd name="connsiteX107-3715" fmla="*/ 699931 w 10032145"/>
              <a:gd name="connsiteY107-3716" fmla="*/ 2957805 h 5280659"/>
              <a:gd name="connsiteX108-3717" fmla="*/ 2162624 w 10032145"/>
              <a:gd name="connsiteY108-3718" fmla="*/ 2957805 h 5280659"/>
              <a:gd name="connsiteX109-3719" fmla="*/ 2162624 w 10032145"/>
              <a:gd name="connsiteY109-3720" fmla="*/ 2726205 h 5280659"/>
              <a:gd name="connsiteX110-3721" fmla="*/ 878149 w 10032145"/>
              <a:gd name="connsiteY110-3722" fmla="*/ 2726205 h 5280659"/>
              <a:gd name="connsiteX111-3723" fmla="*/ 770234 w 10032145"/>
              <a:gd name="connsiteY111-3724" fmla="*/ 2654674 h 5280659"/>
              <a:gd name="connsiteX112-3725" fmla="*/ 761031 w 10032145"/>
              <a:gd name="connsiteY112-3726" fmla="*/ 2609087 h 5280659"/>
              <a:gd name="connsiteX113-3727" fmla="*/ 770234 w 10032145"/>
              <a:gd name="connsiteY113-3728" fmla="*/ 2563500 h 5280659"/>
              <a:gd name="connsiteX114-3729" fmla="*/ 878149 w 10032145"/>
              <a:gd name="connsiteY114-3730" fmla="*/ 2491970 h 5280659"/>
              <a:gd name="connsiteX115-3731" fmla="*/ 2756320 w 10032145"/>
              <a:gd name="connsiteY115-3732" fmla="*/ 2491970 h 5280659"/>
              <a:gd name="connsiteX116-3733" fmla="*/ 2756320 w 10032145"/>
              <a:gd name="connsiteY116-3734" fmla="*/ 2338263 h 5280659"/>
              <a:gd name="connsiteX117-3735" fmla="*/ 149313 w 10032145"/>
              <a:gd name="connsiteY117-3736" fmla="*/ 2338263 h 5280659"/>
              <a:gd name="connsiteX118-3737" fmla="*/ 0 w 10032145"/>
              <a:gd name="connsiteY118-3738" fmla="*/ 2188950 h 5280659"/>
              <a:gd name="connsiteX119-3739" fmla="*/ 149313 w 10032145"/>
              <a:gd name="connsiteY119-3740" fmla="*/ 2039637 h 5280659"/>
              <a:gd name="connsiteX120-3741" fmla="*/ 1629629 w 10032145"/>
              <a:gd name="connsiteY120-3742" fmla="*/ 2039637 h 5280659"/>
              <a:gd name="connsiteX121-3743" fmla="*/ 1629629 w 10032145"/>
              <a:gd name="connsiteY121-3744" fmla="*/ 1780574 h 5280659"/>
              <a:gd name="connsiteX122-3745" fmla="*/ 470740 w 10032145"/>
              <a:gd name="connsiteY122-3746" fmla="*/ 1780574 h 5280659"/>
              <a:gd name="connsiteX123-3747" fmla="*/ 321428 w 10032145"/>
              <a:gd name="connsiteY123-3748" fmla="*/ 1631264 h 5280659"/>
              <a:gd name="connsiteX124-3749" fmla="*/ 470740 w 10032145"/>
              <a:gd name="connsiteY124-3750" fmla="*/ 1481951 h 5280659"/>
              <a:gd name="connsiteX125-3751" fmla="*/ 2153591 w 10032145"/>
              <a:gd name="connsiteY125-3752" fmla="*/ 1481951 h 5280659"/>
              <a:gd name="connsiteX126-3753" fmla="*/ 2153591 w 10032145"/>
              <a:gd name="connsiteY126-3754" fmla="*/ 1338935 h 5280659"/>
              <a:gd name="connsiteX127-3755" fmla="*/ 1546057 w 10032145"/>
              <a:gd name="connsiteY127-3756" fmla="*/ 1338935 h 5280659"/>
              <a:gd name="connsiteX128-3757" fmla="*/ 1390301 w 10032145"/>
              <a:gd name="connsiteY128-3758" fmla="*/ 1235693 h 5280659"/>
              <a:gd name="connsiteX129-3759" fmla="*/ 1377016 w 10032145"/>
              <a:gd name="connsiteY129-3760" fmla="*/ 1169895 h 5280659"/>
              <a:gd name="connsiteX130-3761" fmla="*/ 1390301 w 10032145"/>
              <a:gd name="connsiteY130-3762" fmla="*/ 1104097 h 5280659"/>
              <a:gd name="connsiteX131-3763" fmla="*/ 1546057 w 10032145"/>
              <a:gd name="connsiteY131-3764" fmla="*/ 1000855 h 5280659"/>
              <a:gd name="connsiteX132-3765" fmla="*/ 2870466 w 10032145"/>
              <a:gd name="connsiteY132-3766" fmla="*/ 1000855 h 5280659"/>
              <a:gd name="connsiteX133-3767" fmla="*/ 2870466 w 10032145"/>
              <a:gd name="connsiteY133-3768" fmla="*/ 853923 h 5280659"/>
              <a:gd name="connsiteX134-3769" fmla="*/ 930072 w 10032145"/>
              <a:gd name="connsiteY134-3770" fmla="*/ 853922 h 5280659"/>
              <a:gd name="connsiteX135-3771" fmla="*/ 774316 w 10032145"/>
              <a:gd name="connsiteY135-3772" fmla="*/ 750680 h 5280659"/>
              <a:gd name="connsiteX136-3773" fmla="*/ 761032 w 10032145"/>
              <a:gd name="connsiteY136-3774" fmla="*/ 684882 h 5280659"/>
              <a:gd name="connsiteX137-3775" fmla="*/ 774316 w 10032145"/>
              <a:gd name="connsiteY137-3776" fmla="*/ 619085 h 5280659"/>
              <a:gd name="connsiteX138-3777" fmla="*/ 930072 w 10032145"/>
              <a:gd name="connsiteY138-3778" fmla="*/ 515843 h 5280659"/>
              <a:gd name="connsiteX139-3779" fmla="*/ 2448000 w 10032145"/>
              <a:gd name="connsiteY139-3780" fmla="*/ 515843 h 5280659"/>
              <a:gd name="connsiteX140-3781" fmla="*/ 2448000 w 10032145"/>
              <a:gd name="connsiteY140-3782" fmla="*/ 338079 h 5280659"/>
              <a:gd name="connsiteX141-3783" fmla="*/ 2023510 w 10032145"/>
              <a:gd name="connsiteY141-3784" fmla="*/ 338079 h 5280659"/>
              <a:gd name="connsiteX142-3785" fmla="*/ 1867753 w 10032145"/>
              <a:gd name="connsiteY142-3786" fmla="*/ 234837 h 5280659"/>
              <a:gd name="connsiteX143-3787" fmla="*/ 1854470 w 10032145"/>
              <a:gd name="connsiteY143-3788" fmla="*/ 169040 h 5280659"/>
              <a:gd name="connsiteX144-3789" fmla="*/ 1867753 w 10032145"/>
              <a:gd name="connsiteY144-3790" fmla="*/ 103242 h 5280659"/>
              <a:gd name="connsiteX145-3791" fmla="*/ 2023510 w 10032145"/>
              <a:gd name="connsiteY145-3792" fmla="*/ 0 h 5280659"/>
              <a:gd name="connsiteX0-3793" fmla="*/ 110490 w 10032145"/>
              <a:gd name="connsiteY0-3794" fmla="*/ 3603774 h 5280659"/>
              <a:gd name="connsiteX1-3795" fmla="*/ 110490 w 10032145"/>
              <a:gd name="connsiteY1-3796" fmla="*/ 3603774 h 5280659"/>
              <a:gd name="connsiteX2-3797" fmla="*/ 110490 w 10032145"/>
              <a:gd name="connsiteY2-3798" fmla="*/ 3603775 h 5280659"/>
              <a:gd name="connsiteX3-3799" fmla="*/ 110490 w 10032145"/>
              <a:gd name="connsiteY3-3800" fmla="*/ 3603774 h 5280659"/>
              <a:gd name="connsiteX4-3801" fmla="*/ 761032 w 10032145"/>
              <a:gd name="connsiteY4-3802" fmla="*/ 684882 h 5280659"/>
              <a:gd name="connsiteX5-3803" fmla="*/ 761032 w 10032145"/>
              <a:gd name="connsiteY5-3804" fmla="*/ 684882 h 5280659"/>
              <a:gd name="connsiteX6-3805" fmla="*/ 761032 w 10032145"/>
              <a:gd name="connsiteY6-3806" fmla="*/ 684883 h 5280659"/>
              <a:gd name="connsiteX7-3807" fmla="*/ 761032 w 10032145"/>
              <a:gd name="connsiteY7-3808" fmla="*/ 684882 h 5280659"/>
              <a:gd name="connsiteX8-3809" fmla="*/ 2023510 w 10032145"/>
              <a:gd name="connsiteY8-3810" fmla="*/ 0 h 5280659"/>
              <a:gd name="connsiteX9-3811" fmla="*/ 7161665 w 10032145"/>
              <a:gd name="connsiteY9-3812" fmla="*/ 0 h 5280659"/>
              <a:gd name="connsiteX10-3813" fmla="*/ 7330705 w 10032145"/>
              <a:gd name="connsiteY10-3814" fmla="*/ 169040 h 5280659"/>
              <a:gd name="connsiteX11-3815" fmla="*/ 7330704 w 10032145"/>
              <a:gd name="connsiteY11-3816" fmla="*/ 169040 h 5280659"/>
              <a:gd name="connsiteX12-3817" fmla="*/ 7161664 w 10032145"/>
              <a:gd name="connsiteY12-3818" fmla="*/ 338080 h 5280659"/>
              <a:gd name="connsiteX13-3819" fmla="*/ 6771904 w 10032145"/>
              <a:gd name="connsiteY13-3820" fmla="*/ 338080 h 5280659"/>
              <a:gd name="connsiteX14-3821" fmla="*/ 6771904 w 10032145"/>
              <a:gd name="connsiteY14-3822" fmla="*/ 555148 h 5280659"/>
              <a:gd name="connsiteX15-3823" fmla="*/ 8464753 w 10032145"/>
              <a:gd name="connsiteY15-3824" fmla="*/ 555148 h 5280659"/>
              <a:gd name="connsiteX16-3825" fmla="*/ 8633793 w 10032145"/>
              <a:gd name="connsiteY16-3826" fmla="*/ 724188 h 5280659"/>
              <a:gd name="connsiteX17-3827" fmla="*/ 8633792 w 10032145"/>
              <a:gd name="connsiteY17-3828" fmla="*/ 724188 h 5280659"/>
              <a:gd name="connsiteX18-3829" fmla="*/ 8464752 w 10032145"/>
              <a:gd name="connsiteY18-3830" fmla="*/ 893228 h 5280659"/>
              <a:gd name="connsiteX19-3831" fmla="*/ 6435572 w 10032145"/>
              <a:gd name="connsiteY19-3832" fmla="*/ 893228 h 5280659"/>
              <a:gd name="connsiteX20-3833" fmla="*/ 6435572 w 10032145"/>
              <a:gd name="connsiteY20-3834" fmla="*/ 1085999 h 5280659"/>
              <a:gd name="connsiteX21-3835" fmla="*/ 9534093 w 10032145"/>
              <a:gd name="connsiteY21-3836" fmla="*/ 1085999 h 5280659"/>
              <a:gd name="connsiteX22-3837" fmla="*/ 9703133 w 10032145"/>
              <a:gd name="connsiteY22-3838" fmla="*/ 1255040 h 5280659"/>
              <a:gd name="connsiteX23-3839" fmla="*/ 9703132 w 10032145"/>
              <a:gd name="connsiteY23-3840" fmla="*/ 1255040 h 5280659"/>
              <a:gd name="connsiteX24-3841" fmla="*/ 9534092 w 10032145"/>
              <a:gd name="connsiteY24-3842" fmla="*/ 1424080 h 5280659"/>
              <a:gd name="connsiteX25-3843" fmla="*/ 7655824 w 10032145"/>
              <a:gd name="connsiteY25-3844" fmla="*/ 1424080 h 5280659"/>
              <a:gd name="connsiteX26-3845" fmla="*/ 7655824 w 10032145"/>
              <a:gd name="connsiteY26-3846" fmla="*/ 1616850 h 5280659"/>
              <a:gd name="connsiteX27-3847" fmla="*/ 9920700 w 10032145"/>
              <a:gd name="connsiteY27-3848" fmla="*/ 1616850 h 5280659"/>
              <a:gd name="connsiteX28-3849" fmla="*/ 10032145 w 10032145"/>
              <a:gd name="connsiteY28-3850" fmla="*/ 1728292 h 5280659"/>
              <a:gd name="connsiteX29-3851" fmla="*/ 10032144 w 10032145"/>
              <a:gd name="connsiteY29-3852" fmla="*/ 1728292 h 5280659"/>
              <a:gd name="connsiteX30-3853" fmla="*/ 9920699 w 10032145"/>
              <a:gd name="connsiteY30-3854" fmla="*/ 1839737 h 5280659"/>
              <a:gd name="connsiteX31-3855" fmla="*/ 8721011 w 10032145"/>
              <a:gd name="connsiteY31-3856" fmla="*/ 1839737 h 5280659"/>
              <a:gd name="connsiteX32-3857" fmla="*/ 8721011 w 10032145"/>
              <a:gd name="connsiteY32-3858" fmla="*/ 2067668 h 5280659"/>
              <a:gd name="connsiteX33-3859" fmla="*/ 9415189 w 10032145"/>
              <a:gd name="connsiteY33-3860" fmla="*/ 2067668 h 5280659"/>
              <a:gd name="connsiteX34-3861" fmla="*/ 9583279 w 10032145"/>
              <a:gd name="connsiteY34-3862" fmla="*/ 2235758 h 5280659"/>
              <a:gd name="connsiteX35-3863" fmla="*/ 9583278 w 10032145"/>
              <a:gd name="connsiteY35-3864" fmla="*/ 2235758 h 5280659"/>
              <a:gd name="connsiteX36-3865" fmla="*/ 9415188 w 10032145"/>
              <a:gd name="connsiteY36-3866" fmla="*/ 2403848 h 5280659"/>
              <a:gd name="connsiteX37-3867" fmla="*/ 7737105 w 10032145"/>
              <a:gd name="connsiteY37-3868" fmla="*/ 2403848 h 5280659"/>
              <a:gd name="connsiteX38-3869" fmla="*/ 7737105 w 10032145"/>
              <a:gd name="connsiteY38-3870" fmla="*/ 2603376 h 5280659"/>
              <a:gd name="connsiteX39-3871" fmla="*/ 8991418 w 10032145"/>
              <a:gd name="connsiteY39-3872" fmla="*/ 2603376 h 5280659"/>
              <a:gd name="connsiteX40-3873" fmla="*/ 9108536 w 10032145"/>
              <a:gd name="connsiteY40-3874" fmla="*/ 2720494 h 5280659"/>
              <a:gd name="connsiteX41-3875" fmla="*/ 9108535 w 10032145"/>
              <a:gd name="connsiteY41-3876" fmla="*/ 2720494 h 5280659"/>
              <a:gd name="connsiteX42-3877" fmla="*/ 8991417 w 10032145"/>
              <a:gd name="connsiteY42-3878" fmla="*/ 2837612 h 5280659"/>
              <a:gd name="connsiteX43-3879" fmla="*/ 7215351 w 10032145"/>
              <a:gd name="connsiteY43-3880" fmla="*/ 2837611 h 5280659"/>
              <a:gd name="connsiteX44-3881" fmla="*/ 7215351 w 10032145"/>
              <a:gd name="connsiteY44-3882" fmla="*/ 2977401 h 5280659"/>
              <a:gd name="connsiteX45-3883" fmla="*/ 9764879 w 10032145"/>
              <a:gd name="connsiteY45-3884" fmla="*/ 2977401 h 5280659"/>
              <a:gd name="connsiteX46-3885" fmla="*/ 9932969 w 10032145"/>
              <a:gd name="connsiteY46-3886" fmla="*/ 3145491 h 5280659"/>
              <a:gd name="connsiteX47-3887" fmla="*/ 9932968 w 10032145"/>
              <a:gd name="connsiteY47-3888" fmla="*/ 3145491 h 5280659"/>
              <a:gd name="connsiteX48-3889" fmla="*/ 9764878 w 10032145"/>
              <a:gd name="connsiteY48-3890" fmla="*/ 3313581 h 5280659"/>
              <a:gd name="connsiteX49-3891" fmla="*/ 8520021 w 10032145"/>
              <a:gd name="connsiteY49-3892" fmla="*/ 3313581 h 5280659"/>
              <a:gd name="connsiteX50-3893" fmla="*/ 8520021 w 10032145"/>
              <a:gd name="connsiteY50-3894" fmla="*/ 3567257 h 5280659"/>
              <a:gd name="connsiteX51-3895" fmla="*/ 9554826 w 10032145"/>
              <a:gd name="connsiteY51-3896" fmla="*/ 3567257 h 5280659"/>
              <a:gd name="connsiteX52-3897" fmla="*/ 9703133 w 10032145"/>
              <a:gd name="connsiteY52-3898" fmla="*/ 3715564 h 5280659"/>
              <a:gd name="connsiteX53-3899" fmla="*/ 9703132 w 10032145"/>
              <a:gd name="connsiteY53-3900" fmla="*/ 3715564 h 5280659"/>
              <a:gd name="connsiteX54-3901" fmla="*/ 9554825 w 10032145"/>
              <a:gd name="connsiteY54-3902" fmla="*/ 3863871 h 5280659"/>
              <a:gd name="connsiteX55-3903" fmla="*/ 7969171 w 10032145"/>
              <a:gd name="connsiteY55-3904" fmla="*/ 3863870 h 5280659"/>
              <a:gd name="connsiteX56-3905" fmla="*/ 7969171 w 10032145"/>
              <a:gd name="connsiteY56-3906" fmla="*/ 4044342 h 5280659"/>
              <a:gd name="connsiteX57-3907" fmla="*/ 8722858 w 10032145"/>
              <a:gd name="connsiteY57-3908" fmla="*/ 4044342 h 5280659"/>
              <a:gd name="connsiteX58-3909" fmla="*/ 8871165 w 10032145"/>
              <a:gd name="connsiteY58-3910" fmla="*/ 4192649 h 5280659"/>
              <a:gd name="connsiteX59-3911" fmla="*/ 8871164 w 10032145"/>
              <a:gd name="connsiteY59-3912" fmla="*/ 4192649 h 5280659"/>
              <a:gd name="connsiteX60-3913" fmla="*/ 8722857 w 10032145"/>
              <a:gd name="connsiteY60-3914" fmla="*/ 4340956 h 5280659"/>
              <a:gd name="connsiteX61-3915" fmla="*/ 7337893 w 10032145"/>
              <a:gd name="connsiteY61-3916" fmla="*/ 4340955 h 5280659"/>
              <a:gd name="connsiteX62-3917" fmla="*/ 7337893 w 10032145"/>
              <a:gd name="connsiteY62-3918" fmla="*/ 4518719 h 5280659"/>
              <a:gd name="connsiteX63-3919" fmla="*/ 8572706 w 10032145"/>
              <a:gd name="connsiteY63-3920" fmla="*/ 4518719 h 5280659"/>
              <a:gd name="connsiteX64-3921" fmla="*/ 8721013 w 10032145"/>
              <a:gd name="connsiteY64-3922" fmla="*/ 4667026 h 5280659"/>
              <a:gd name="connsiteX65-3923" fmla="*/ 8721012 w 10032145"/>
              <a:gd name="connsiteY65-3924" fmla="*/ 4667026 h 5280659"/>
              <a:gd name="connsiteX66-3925" fmla="*/ 8572705 w 10032145"/>
              <a:gd name="connsiteY66-3926" fmla="*/ 4815333 h 5280659"/>
              <a:gd name="connsiteX67-3927" fmla="*/ 7270435 w 10032145"/>
              <a:gd name="connsiteY67-3928" fmla="*/ 4815333 h 5280659"/>
              <a:gd name="connsiteX68-3929" fmla="*/ 7270435 w 10032145"/>
              <a:gd name="connsiteY68-3930" fmla="*/ 5005747 h 5280659"/>
              <a:gd name="connsiteX69-3931" fmla="*/ 7831717 w 10032145"/>
              <a:gd name="connsiteY69-3932" fmla="*/ 5005747 h 5280659"/>
              <a:gd name="connsiteX70-3933" fmla="*/ 7969173 w 10032145"/>
              <a:gd name="connsiteY70-3934" fmla="*/ 5143203 h 5280659"/>
              <a:gd name="connsiteX71-3935" fmla="*/ 7969172 w 10032145"/>
              <a:gd name="connsiteY71-3936" fmla="*/ 5143203 h 5280659"/>
              <a:gd name="connsiteX72-3937" fmla="*/ 7831716 w 10032145"/>
              <a:gd name="connsiteY72-3938" fmla="*/ 5280659 h 5280659"/>
              <a:gd name="connsiteX73-3939" fmla="*/ 6887909 w 10032145"/>
              <a:gd name="connsiteY73-3940" fmla="*/ 5280659 h 5280659"/>
              <a:gd name="connsiteX74-3941" fmla="*/ 6887908 w 10032145"/>
              <a:gd name="connsiteY74-3942" fmla="*/ 5280659 h 5280659"/>
              <a:gd name="connsiteX75-3943" fmla="*/ 2904091 w 10032145"/>
              <a:gd name="connsiteY75-3944" fmla="*/ 5280658 h 5280659"/>
              <a:gd name="connsiteX76-3945" fmla="*/ 2749211 w 10032145"/>
              <a:gd name="connsiteY76-3946" fmla="*/ 5177997 h 5280659"/>
              <a:gd name="connsiteX77-3947" fmla="*/ 2736002 w 10032145"/>
              <a:gd name="connsiteY77-3948" fmla="*/ 5112569 h 5280659"/>
              <a:gd name="connsiteX78-3949" fmla="*/ 2749211 w 10032145"/>
              <a:gd name="connsiteY78-3950" fmla="*/ 5047141 h 5280659"/>
              <a:gd name="connsiteX79-3951" fmla="*/ 2904091 w 10032145"/>
              <a:gd name="connsiteY79-3952" fmla="*/ 4944479 h 5280659"/>
              <a:gd name="connsiteX80-3953" fmla="*/ 3276427 w 10032145"/>
              <a:gd name="connsiteY80-3954" fmla="*/ 4944479 h 5280659"/>
              <a:gd name="connsiteX81-3955" fmla="*/ 3276427 w 10032145"/>
              <a:gd name="connsiteY81-3956" fmla="*/ 4742451 h 5280659"/>
              <a:gd name="connsiteX82-3957" fmla="*/ 1576570 w 10032145"/>
              <a:gd name="connsiteY82-3958" fmla="*/ 4742450 h 5280659"/>
              <a:gd name="connsiteX83-3959" fmla="*/ 1421689 w 10032145"/>
              <a:gd name="connsiteY83-3960" fmla="*/ 4639789 h 5280659"/>
              <a:gd name="connsiteX84-3961" fmla="*/ 1408480 w 10032145"/>
              <a:gd name="connsiteY84-3962" fmla="*/ 4574361 h 5280659"/>
              <a:gd name="connsiteX85-3963" fmla="*/ 1421689 w 10032145"/>
              <a:gd name="connsiteY85-3964" fmla="*/ 4508933 h 5280659"/>
              <a:gd name="connsiteX86-3965" fmla="*/ 1576570 w 10032145"/>
              <a:gd name="connsiteY86-3966" fmla="*/ 4406271 h 5280659"/>
              <a:gd name="connsiteX87-3967" fmla="*/ 2769425 w 10032145"/>
              <a:gd name="connsiteY87-3968" fmla="*/ 4406271 h 5280659"/>
              <a:gd name="connsiteX88-3969" fmla="*/ 2769425 w 10032145"/>
              <a:gd name="connsiteY88-3970" fmla="*/ 4247486 h 5280659"/>
              <a:gd name="connsiteX89-3971" fmla="*/ 489516 w 10032145"/>
              <a:gd name="connsiteY89-3972" fmla="*/ 4247486 h 5280659"/>
              <a:gd name="connsiteX90-3973" fmla="*/ 334635 w 10032145"/>
              <a:gd name="connsiteY90-3974" fmla="*/ 4144824 h 5280659"/>
              <a:gd name="connsiteX91-3975" fmla="*/ 321425 w 10032145"/>
              <a:gd name="connsiteY91-3976" fmla="*/ 4079396 h 5280659"/>
              <a:gd name="connsiteX92-3977" fmla="*/ 334635 w 10032145"/>
              <a:gd name="connsiteY92-3978" fmla="*/ 4013968 h 5280659"/>
              <a:gd name="connsiteX93-3979" fmla="*/ 489516 w 10032145"/>
              <a:gd name="connsiteY93-3980" fmla="*/ 3911307 h 5280659"/>
              <a:gd name="connsiteX94-3981" fmla="*/ 2410426 w 10032145"/>
              <a:gd name="connsiteY94-3982" fmla="*/ 3911307 h 5280659"/>
              <a:gd name="connsiteX95-3983" fmla="*/ 2410426 w 10032145"/>
              <a:gd name="connsiteY95-3984" fmla="*/ 3720892 h 5280659"/>
              <a:gd name="connsiteX96-3985" fmla="*/ 227608 w 10032145"/>
              <a:gd name="connsiteY96-3986" fmla="*/ 3720892 h 5280659"/>
              <a:gd name="connsiteX97-3987" fmla="*/ 119693 w 10032145"/>
              <a:gd name="connsiteY97-3988" fmla="*/ 3649361 h 5280659"/>
              <a:gd name="connsiteX98-3989" fmla="*/ 110490 w 10032145"/>
              <a:gd name="connsiteY98-3990" fmla="*/ 3603774 h 5280659"/>
              <a:gd name="connsiteX99-3991" fmla="*/ 119693 w 10032145"/>
              <a:gd name="connsiteY99-3992" fmla="*/ 3558187 h 5280659"/>
              <a:gd name="connsiteX100-3993" fmla="*/ 227608 w 10032145"/>
              <a:gd name="connsiteY100-3994" fmla="*/ 3486657 h 5280659"/>
              <a:gd name="connsiteX101-3995" fmla="*/ 1377013 w 10032145"/>
              <a:gd name="connsiteY101-3996" fmla="*/ 3486657 h 5280659"/>
              <a:gd name="connsiteX102-3997" fmla="*/ 1377013 w 10032145"/>
              <a:gd name="connsiteY102-3998" fmla="*/ 3293984 h 5280659"/>
              <a:gd name="connsiteX103-3999" fmla="*/ 699931 w 10032145"/>
              <a:gd name="connsiteY103-4000" fmla="*/ 3293984 h 5280659"/>
              <a:gd name="connsiteX104-4001" fmla="*/ 545050 w 10032145"/>
              <a:gd name="connsiteY104-4002" fmla="*/ 3191322 h 5280659"/>
              <a:gd name="connsiteX105-4003" fmla="*/ 531841 w 10032145"/>
              <a:gd name="connsiteY105-4004" fmla="*/ 3125894 h 5280659"/>
              <a:gd name="connsiteX106-4005" fmla="*/ 545050 w 10032145"/>
              <a:gd name="connsiteY106-4006" fmla="*/ 3060466 h 5280659"/>
              <a:gd name="connsiteX107-4007" fmla="*/ 699931 w 10032145"/>
              <a:gd name="connsiteY107-4008" fmla="*/ 2957805 h 5280659"/>
              <a:gd name="connsiteX108-4009" fmla="*/ 2162624 w 10032145"/>
              <a:gd name="connsiteY108-4010" fmla="*/ 2957805 h 5280659"/>
              <a:gd name="connsiteX109-4011" fmla="*/ 2162624 w 10032145"/>
              <a:gd name="connsiteY109-4012" fmla="*/ 2726205 h 5280659"/>
              <a:gd name="connsiteX110-4013" fmla="*/ 878149 w 10032145"/>
              <a:gd name="connsiteY110-4014" fmla="*/ 2726205 h 5280659"/>
              <a:gd name="connsiteX111-4015" fmla="*/ 770234 w 10032145"/>
              <a:gd name="connsiteY111-4016" fmla="*/ 2654674 h 5280659"/>
              <a:gd name="connsiteX112-4017" fmla="*/ 761031 w 10032145"/>
              <a:gd name="connsiteY112-4018" fmla="*/ 2609087 h 5280659"/>
              <a:gd name="connsiteX113-4019" fmla="*/ 770234 w 10032145"/>
              <a:gd name="connsiteY113-4020" fmla="*/ 2563500 h 5280659"/>
              <a:gd name="connsiteX114-4021" fmla="*/ 878149 w 10032145"/>
              <a:gd name="connsiteY114-4022" fmla="*/ 2491970 h 5280659"/>
              <a:gd name="connsiteX115-4023" fmla="*/ 2756320 w 10032145"/>
              <a:gd name="connsiteY115-4024" fmla="*/ 2491970 h 5280659"/>
              <a:gd name="connsiteX116-4025" fmla="*/ 2756320 w 10032145"/>
              <a:gd name="connsiteY116-4026" fmla="*/ 2338263 h 5280659"/>
              <a:gd name="connsiteX117-4027" fmla="*/ 149313 w 10032145"/>
              <a:gd name="connsiteY117-4028" fmla="*/ 2338263 h 5280659"/>
              <a:gd name="connsiteX118-4029" fmla="*/ 0 w 10032145"/>
              <a:gd name="connsiteY118-4030" fmla="*/ 2188950 h 5280659"/>
              <a:gd name="connsiteX119-4031" fmla="*/ 149313 w 10032145"/>
              <a:gd name="connsiteY119-4032" fmla="*/ 2039637 h 5280659"/>
              <a:gd name="connsiteX120-4033" fmla="*/ 1629629 w 10032145"/>
              <a:gd name="connsiteY120-4034" fmla="*/ 2039637 h 5280659"/>
              <a:gd name="connsiteX121-4035" fmla="*/ 1629629 w 10032145"/>
              <a:gd name="connsiteY121-4036" fmla="*/ 1780574 h 5280659"/>
              <a:gd name="connsiteX122-4037" fmla="*/ 470740 w 10032145"/>
              <a:gd name="connsiteY122-4038" fmla="*/ 1780574 h 5280659"/>
              <a:gd name="connsiteX123-4039" fmla="*/ 321428 w 10032145"/>
              <a:gd name="connsiteY123-4040" fmla="*/ 1631264 h 5280659"/>
              <a:gd name="connsiteX124-4041" fmla="*/ 470740 w 10032145"/>
              <a:gd name="connsiteY124-4042" fmla="*/ 1481951 h 5280659"/>
              <a:gd name="connsiteX125-4043" fmla="*/ 2153591 w 10032145"/>
              <a:gd name="connsiteY125-4044" fmla="*/ 1481951 h 5280659"/>
              <a:gd name="connsiteX126-4045" fmla="*/ 2153591 w 10032145"/>
              <a:gd name="connsiteY126-4046" fmla="*/ 1338935 h 5280659"/>
              <a:gd name="connsiteX127-4047" fmla="*/ 1546057 w 10032145"/>
              <a:gd name="connsiteY127-4048" fmla="*/ 1338935 h 5280659"/>
              <a:gd name="connsiteX128-4049" fmla="*/ 1390301 w 10032145"/>
              <a:gd name="connsiteY128-4050" fmla="*/ 1235693 h 5280659"/>
              <a:gd name="connsiteX129-4051" fmla="*/ 1377016 w 10032145"/>
              <a:gd name="connsiteY129-4052" fmla="*/ 1169895 h 5280659"/>
              <a:gd name="connsiteX130-4053" fmla="*/ 1390301 w 10032145"/>
              <a:gd name="connsiteY130-4054" fmla="*/ 1104097 h 5280659"/>
              <a:gd name="connsiteX131-4055" fmla="*/ 1546057 w 10032145"/>
              <a:gd name="connsiteY131-4056" fmla="*/ 1000855 h 5280659"/>
              <a:gd name="connsiteX132-4057" fmla="*/ 2870466 w 10032145"/>
              <a:gd name="connsiteY132-4058" fmla="*/ 1000855 h 5280659"/>
              <a:gd name="connsiteX133-4059" fmla="*/ 2870466 w 10032145"/>
              <a:gd name="connsiteY133-4060" fmla="*/ 853923 h 5280659"/>
              <a:gd name="connsiteX134-4061" fmla="*/ 930072 w 10032145"/>
              <a:gd name="connsiteY134-4062" fmla="*/ 853922 h 5280659"/>
              <a:gd name="connsiteX135-4063" fmla="*/ 774316 w 10032145"/>
              <a:gd name="connsiteY135-4064" fmla="*/ 750680 h 5280659"/>
              <a:gd name="connsiteX136-4065" fmla="*/ 761032 w 10032145"/>
              <a:gd name="connsiteY136-4066" fmla="*/ 684882 h 5280659"/>
              <a:gd name="connsiteX137-4067" fmla="*/ 774316 w 10032145"/>
              <a:gd name="connsiteY137-4068" fmla="*/ 619085 h 5280659"/>
              <a:gd name="connsiteX138-4069" fmla="*/ 930072 w 10032145"/>
              <a:gd name="connsiteY138-4070" fmla="*/ 515843 h 5280659"/>
              <a:gd name="connsiteX139-4071" fmla="*/ 2448000 w 10032145"/>
              <a:gd name="connsiteY139-4072" fmla="*/ 515843 h 5280659"/>
              <a:gd name="connsiteX140-4073" fmla="*/ 2448000 w 10032145"/>
              <a:gd name="connsiteY140-4074" fmla="*/ 338079 h 5280659"/>
              <a:gd name="connsiteX141-4075" fmla="*/ 2023510 w 10032145"/>
              <a:gd name="connsiteY141-4076" fmla="*/ 338079 h 5280659"/>
              <a:gd name="connsiteX142-4077" fmla="*/ 1867753 w 10032145"/>
              <a:gd name="connsiteY142-4078" fmla="*/ 234837 h 5280659"/>
              <a:gd name="connsiteX143-4079" fmla="*/ 1854470 w 10032145"/>
              <a:gd name="connsiteY143-4080" fmla="*/ 169040 h 5280659"/>
              <a:gd name="connsiteX144-4081" fmla="*/ 1867753 w 10032145"/>
              <a:gd name="connsiteY144-4082" fmla="*/ 103242 h 5280659"/>
              <a:gd name="connsiteX145-4083" fmla="*/ 2023510 w 10032145"/>
              <a:gd name="connsiteY145-4084" fmla="*/ 0 h 5280659"/>
              <a:gd name="connsiteX0-4085" fmla="*/ 110490 w 10032145"/>
              <a:gd name="connsiteY0-4086" fmla="*/ 3603774 h 5280659"/>
              <a:gd name="connsiteX1-4087" fmla="*/ 110490 w 10032145"/>
              <a:gd name="connsiteY1-4088" fmla="*/ 3603774 h 5280659"/>
              <a:gd name="connsiteX2-4089" fmla="*/ 110490 w 10032145"/>
              <a:gd name="connsiteY2-4090" fmla="*/ 3603775 h 5280659"/>
              <a:gd name="connsiteX3-4091" fmla="*/ 110490 w 10032145"/>
              <a:gd name="connsiteY3-4092" fmla="*/ 3603774 h 5280659"/>
              <a:gd name="connsiteX4-4093" fmla="*/ 761032 w 10032145"/>
              <a:gd name="connsiteY4-4094" fmla="*/ 684882 h 5280659"/>
              <a:gd name="connsiteX5-4095" fmla="*/ 761032 w 10032145"/>
              <a:gd name="connsiteY5-4096" fmla="*/ 684882 h 5280659"/>
              <a:gd name="connsiteX6-4097" fmla="*/ 761032 w 10032145"/>
              <a:gd name="connsiteY6-4098" fmla="*/ 684883 h 5280659"/>
              <a:gd name="connsiteX7-4099" fmla="*/ 761032 w 10032145"/>
              <a:gd name="connsiteY7-4100" fmla="*/ 684882 h 5280659"/>
              <a:gd name="connsiteX8-4101" fmla="*/ 2023510 w 10032145"/>
              <a:gd name="connsiteY8-4102" fmla="*/ 0 h 5280659"/>
              <a:gd name="connsiteX9-4103" fmla="*/ 7161665 w 10032145"/>
              <a:gd name="connsiteY9-4104" fmla="*/ 0 h 5280659"/>
              <a:gd name="connsiteX10-4105" fmla="*/ 7330705 w 10032145"/>
              <a:gd name="connsiteY10-4106" fmla="*/ 169040 h 5280659"/>
              <a:gd name="connsiteX11-4107" fmla="*/ 7330704 w 10032145"/>
              <a:gd name="connsiteY11-4108" fmla="*/ 169040 h 5280659"/>
              <a:gd name="connsiteX12-4109" fmla="*/ 7161664 w 10032145"/>
              <a:gd name="connsiteY12-4110" fmla="*/ 338080 h 5280659"/>
              <a:gd name="connsiteX13-4111" fmla="*/ 6771904 w 10032145"/>
              <a:gd name="connsiteY13-4112" fmla="*/ 338080 h 5280659"/>
              <a:gd name="connsiteX14-4113" fmla="*/ 6771904 w 10032145"/>
              <a:gd name="connsiteY14-4114" fmla="*/ 555148 h 5280659"/>
              <a:gd name="connsiteX15-4115" fmla="*/ 8464753 w 10032145"/>
              <a:gd name="connsiteY15-4116" fmla="*/ 555148 h 5280659"/>
              <a:gd name="connsiteX16-4117" fmla="*/ 8633793 w 10032145"/>
              <a:gd name="connsiteY16-4118" fmla="*/ 724188 h 5280659"/>
              <a:gd name="connsiteX17-4119" fmla="*/ 8633792 w 10032145"/>
              <a:gd name="connsiteY17-4120" fmla="*/ 724188 h 5280659"/>
              <a:gd name="connsiteX18-4121" fmla="*/ 8464752 w 10032145"/>
              <a:gd name="connsiteY18-4122" fmla="*/ 893228 h 5280659"/>
              <a:gd name="connsiteX19-4123" fmla="*/ 6435572 w 10032145"/>
              <a:gd name="connsiteY19-4124" fmla="*/ 893228 h 5280659"/>
              <a:gd name="connsiteX20-4125" fmla="*/ 6435572 w 10032145"/>
              <a:gd name="connsiteY20-4126" fmla="*/ 1085999 h 5280659"/>
              <a:gd name="connsiteX21-4127" fmla="*/ 9534093 w 10032145"/>
              <a:gd name="connsiteY21-4128" fmla="*/ 1085999 h 5280659"/>
              <a:gd name="connsiteX22-4129" fmla="*/ 9703133 w 10032145"/>
              <a:gd name="connsiteY22-4130" fmla="*/ 1255040 h 5280659"/>
              <a:gd name="connsiteX23-4131" fmla="*/ 9703132 w 10032145"/>
              <a:gd name="connsiteY23-4132" fmla="*/ 1255040 h 5280659"/>
              <a:gd name="connsiteX24-4133" fmla="*/ 9534092 w 10032145"/>
              <a:gd name="connsiteY24-4134" fmla="*/ 1424080 h 5280659"/>
              <a:gd name="connsiteX25-4135" fmla="*/ 7655824 w 10032145"/>
              <a:gd name="connsiteY25-4136" fmla="*/ 1424080 h 5280659"/>
              <a:gd name="connsiteX26-4137" fmla="*/ 7655824 w 10032145"/>
              <a:gd name="connsiteY26-4138" fmla="*/ 1616850 h 5280659"/>
              <a:gd name="connsiteX27-4139" fmla="*/ 9920700 w 10032145"/>
              <a:gd name="connsiteY27-4140" fmla="*/ 1616850 h 5280659"/>
              <a:gd name="connsiteX28-4141" fmla="*/ 10032145 w 10032145"/>
              <a:gd name="connsiteY28-4142" fmla="*/ 1728292 h 5280659"/>
              <a:gd name="connsiteX29-4143" fmla="*/ 10032144 w 10032145"/>
              <a:gd name="connsiteY29-4144" fmla="*/ 1728292 h 5280659"/>
              <a:gd name="connsiteX30-4145" fmla="*/ 9920699 w 10032145"/>
              <a:gd name="connsiteY30-4146" fmla="*/ 1839737 h 5280659"/>
              <a:gd name="connsiteX31-4147" fmla="*/ 8721011 w 10032145"/>
              <a:gd name="connsiteY31-4148" fmla="*/ 1839737 h 5280659"/>
              <a:gd name="connsiteX32-4149" fmla="*/ 8721011 w 10032145"/>
              <a:gd name="connsiteY32-4150" fmla="*/ 2067668 h 5280659"/>
              <a:gd name="connsiteX33-4151" fmla="*/ 9415189 w 10032145"/>
              <a:gd name="connsiteY33-4152" fmla="*/ 2067668 h 5280659"/>
              <a:gd name="connsiteX34-4153" fmla="*/ 9583279 w 10032145"/>
              <a:gd name="connsiteY34-4154" fmla="*/ 2235758 h 5280659"/>
              <a:gd name="connsiteX35-4155" fmla="*/ 9583278 w 10032145"/>
              <a:gd name="connsiteY35-4156" fmla="*/ 2235758 h 5280659"/>
              <a:gd name="connsiteX36-4157" fmla="*/ 9415188 w 10032145"/>
              <a:gd name="connsiteY36-4158" fmla="*/ 2403848 h 5280659"/>
              <a:gd name="connsiteX37-4159" fmla="*/ 7737105 w 10032145"/>
              <a:gd name="connsiteY37-4160" fmla="*/ 2403848 h 5280659"/>
              <a:gd name="connsiteX38-4161" fmla="*/ 7737105 w 10032145"/>
              <a:gd name="connsiteY38-4162" fmla="*/ 2603376 h 5280659"/>
              <a:gd name="connsiteX39-4163" fmla="*/ 8991418 w 10032145"/>
              <a:gd name="connsiteY39-4164" fmla="*/ 2603376 h 5280659"/>
              <a:gd name="connsiteX40-4165" fmla="*/ 9108536 w 10032145"/>
              <a:gd name="connsiteY40-4166" fmla="*/ 2720494 h 5280659"/>
              <a:gd name="connsiteX41-4167" fmla="*/ 9108535 w 10032145"/>
              <a:gd name="connsiteY41-4168" fmla="*/ 2720494 h 5280659"/>
              <a:gd name="connsiteX42-4169" fmla="*/ 8991417 w 10032145"/>
              <a:gd name="connsiteY42-4170" fmla="*/ 2837612 h 5280659"/>
              <a:gd name="connsiteX43-4171" fmla="*/ 7215351 w 10032145"/>
              <a:gd name="connsiteY43-4172" fmla="*/ 2837611 h 5280659"/>
              <a:gd name="connsiteX44-4173" fmla="*/ 7215351 w 10032145"/>
              <a:gd name="connsiteY44-4174" fmla="*/ 2977401 h 5280659"/>
              <a:gd name="connsiteX45-4175" fmla="*/ 9764879 w 10032145"/>
              <a:gd name="connsiteY45-4176" fmla="*/ 2977401 h 5280659"/>
              <a:gd name="connsiteX46-4177" fmla="*/ 9932969 w 10032145"/>
              <a:gd name="connsiteY46-4178" fmla="*/ 3145491 h 5280659"/>
              <a:gd name="connsiteX47-4179" fmla="*/ 9932968 w 10032145"/>
              <a:gd name="connsiteY47-4180" fmla="*/ 3145491 h 5280659"/>
              <a:gd name="connsiteX48-4181" fmla="*/ 9764878 w 10032145"/>
              <a:gd name="connsiteY48-4182" fmla="*/ 3313581 h 5280659"/>
              <a:gd name="connsiteX49-4183" fmla="*/ 8520021 w 10032145"/>
              <a:gd name="connsiteY49-4184" fmla="*/ 3313581 h 5280659"/>
              <a:gd name="connsiteX50-4185" fmla="*/ 8520021 w 10032145"/>
              <a:gd name="connsiteY50-4186" fmla="*/ 3567257 h 5280659"/>
              <a:gd name="connsiteX51-4187" fmla="*/ 9554826 w 10032145"/>
              <a:gd name="connsiteY51-4188" fmla="*/ 3567257 h 5280659"/>
              <a:gd name="connsiteX52-4189" fmla="*/ 9703133 w 10032145"/>
              <a:gd name="connsiteY52-4190" fmla="*/ 3715564 h 5280659"/>
              <a:gd name="connsiteX53-4191" fmla="*/ 9703132 w 10032145"/>
              <a:gd name="connsiteY53-4192" fmla="*/ 3715564 h 5280659"/>
              <a:gd name="connsiteX54-4193" fmla="*/ 9554825 w 10032145"/>
              <a:gd name="connsiteY54-4194" fmla="*/ 3863871 h 5280659"/>
              <a:gd name="connsiteX55-4195" fmla="*/ 7969171 w 10032145"/>
              <a:gd name="connsiteY55-4196" fmla="*/ 3863870 h 5280659"/>
              <a:gd name="connsiteX56-4197" fmla="*/ 7969171 w 10032145"/>
              <a:gd name="connsiteY56-4198" fmla="*/ 4044342 h 5280659"/>
              <a:gd name="connsiteX57-4199" fmla="*/ 8722858 w 10032145"/>
              <a:gd name="connsiteY57-4200" fmla="*/ 4044342 h 5280659"/>
              <a:gd name="connsiteX58-4201" fmla="*/ 8871165 w 10032145"/>
              <a:gd name="connsiteY58-4202" fmla="*/ 4192649 h 5280659"/>
              <a:gd name="connsiteX59-4203" fmla="*/ 8871164 w 10032145"/>
              <a:gd name="connsiteY59-4204" fmla="*/ 4192649 h 5280659"/>
              <a:gd name="connsiteX60-4205" fmla="*/ 8722857 w 10032145"/>
              <a:gd name="connsiteY60-4206" fmla="*/ 4340956 h 5280659"/>
              <a:gd name="connsiteX61-4207" fmla="*/ 7337893 w 10032145"/>
              <a:gd name="connsiteY61-4208" fmla="*/ 4340955 h 5280659"/>
              <a:gd name="connsiteX62-4209" fmla="*/ 7337893 w 10032145"/>
              <a:gd name="connsiteY62-4210" fmla="*/ 4518719 h 5280659"/>
              <a:gd name="connsiteX63-4211" fmla="*/ 8572706 w 10032145"/>
              <a:gd name="connsiteY63-4212" fmla="*/ 4518719 h 5280659"/>
              <a:gd name="connsiteX64-4213" fmla="*/ 8721013 w 10032145"/>
              <a:gd name="connsiteY64-4214" fmla="*/ 4667026 h 5280659"/>
              <a:gd name="connsiteX65-4215" fmla="*/ 8721012 w 10032145"/>
              <a:gd name="connsiteY65-4216" fmla="*/ 4667026 h 5280659"/>
              <a:gd name="connsiteX66-4217" fmla="*/ 8572705 w 10032145"/>
              <a:gd name="connsiteY66-4218" fmla="*/ 4815333 h 5280659"/>
              <a:gd name="connsiteX67-4219" fmla="*/ 7270435 w 10032145"/>
              <a:gd name="connsiteY67-4220" fmla="*/ 4815333 h 5280659"/>
              <a:gd name="connsiteX68-4221" fmla="*/ 7270435 w 10032145"/>
              <a:gd name="connsiteY68-4222" fmla="*/ 5005747 h 5280659"/>
              <a:gd name="connsiteX69-4223" fmla="*/ 7831717 w 10032145"/>
              <a:gd name="connsiteY69-4224" fmla="*/ 5005747 h 5280659"/>
              <a:gd name="connsiteX70-4225" fmla="*/ 7969173 w 10032145"/>
              <a:gd name="connsiteY70-4226" fmla="*/ 5143203 h 5280659"/>
              <a:gd name="connsiteX71-4227" fmla="*/ 7969172 w 10032145"/>
              <a:gd name="connsiteY71-4228" fmla="*/ 5143203 h 5280659"/>
              <a:gd name="connsiteX72-4229" fmla="*/ 7831716 w 10032145"/>
              <a:gd name="connsiteY72-4230" fmla="*/ 5280659 h 5280659"/>
              <a:gd name="connsiteX73-4231" fmla="*/ 6887909 w 10032145"/>
              <a:gd name="connsiteY73-4232" fmla="*/ 5280659 h 5280659"/>
              <a:gd name="connsiteX74-4233" fmla="*/ 6887908 w 10032145"/>
              <a:gd name="connsiteY74-4234" fmla="*/ 5280659 h 5280659"/>
              <a:gd name="connsiteX75-4235" fmla="*/ 2904091 w 10032145"/>
              <a:gd name="connsiteY75-4236" fmla="*/ 5280658 h 5280659"/>
              <a:gd name="connsiteX76-4237" fmla="*/ 2749211 w 10032145"/>
              <a:gd name="connsiteY76-4238" fmla="*/ 5177997 h 5280659"/>
              <a:gd name="connsiteX77-4239" fmla="*/ 2736002 w 10032145"/>
              <a:gd name="connsiteY77-4240" fmla="*/ 5112569 h 5280659"/>
              <a:gd name="connsiteX78-4241" fmla="*/ 2749211 w 10032145"/>
              <a:gd name="connsiteY78-4242" fmla="*/ 5047141 h 5280659"/>
              <a:gd name="connsiteX79-4243" fmla="*/ 2904091 w 10032145"/>
              <a:gd name="connsiteY79-4244" fmla="*/ 4944479 h 5280659"/>
              <a:gd name="connsiteX80-4245" fmla="*/ 3276427 w 10032145"/>
              <a:gd name="connsiteY80-4246" fmla="*/ 4944479 h 5280659"/>
              <a:gd name="connsiteX81-4247" fmla="*/ 3276427 w 10032145"/>
              <a:gd name="connsiteY81-4248" fmla="*/ 4742451 h 5280659"/>
              <a:gd name="connsiteX82-4249" fmla="*/ 1576570 w 10032145"/>
              <a:gd name="connsiteY82-4250" fmla="*/ 4742450 h 5280659"/>
              <a:gd name="connsiteX83-4251" fmla="*/ 1421689 w 10032145"/>
              <a:gd name="connsiteY83-4252" fmla="*/ 4639789 h 5280659"/>
              <a:gd name="connsiteX84-4253" fmla="*/ 1408480 w 10032145"/>
              <a:gd name="connsiteY84-4254" fmla="*/ 4574361 h 5280659"/>
              <a:gd name="connsiteX85-4255" fmla="*/ 1421689 w 10032145"/>
              <a:gd name="connsiteY85-4256" fmla="*/ 4508933 h 5280659"/>
              <a:gd name="connsiteX86-4257" fmla="*/ 1576570 w 10032145"/>
              <a:gd name="connsiteY86-4258" fmla="*/ 4406271 h 5280659"/>
              <a:gd name="connsiteX87-4259" fmla="*/ 2769425 w 10032145"/>
              <a:gd name="connsiteY87-4260" fmla="*/ 4406271 h 5280659"/>
              <a:gd name="connsiteX88-4261" fmla="*/ 2769425 w 10032145"/>
              <a:gd name="connsiteY88-4262" fmla="*/ 4247486 h 5280659"/>
              <a:gd name="connsiteX89-4263" fmla="*/ 489516 w 10032145"/>
              <a:gd name="connsiteY89-4264" fmla="*/ 4247486 h 5280659"/>
              <a:gd name="connsiteX90-4265" fmla="*/ 334635 w 10032145"/>
              <a:gd name="connsiteY90-4266" fmla="*/ 4144824 h 5280659"/>
              <a:gd name="connsiteX91-4267" fmla="*/ 321425 w 10032145"/>
              <a:gd name="connsiteY91-4268" fmla="*/ 4079396 h 5280659"/>
              <a:gd name="connsiteX92-4269" fmla="*/ 334635 w 10032145"/>
              <a:gd name="connsiteY92-4270" fmla="*/ 4013968 h 5280659"/>
              <a:gd name="connsiteX93-4271" fmla="*/ 489516 w 10032145"/>
              <a:gd name="connsiteY93-4272" fmla="*/ 3911307 h 5280659"/>
              <a:gd name="connsiteX94-4273" fmla="*/ 2410426 w 10032145"/>
              <a:gd name="connsiteY94-4274" fmla="*/ 3911307 h 5280659"/>
              <a:gd name="connsiteX95-4275" fmla="*/ 2410426 w 10032145"/>
              <a:gd name="connsiteY95-4276" fmla="*/ 3720892 h 5280659"/>
              <a:gd name="connsiteX96-4277" fmla="*/ 227608 w 10032145"/>
              <a:gd name="connsiteY96-4278" fmla="*/ 3720892 h 5280659"/>
              <a:gd name="connsiteX97-4279" fmla="*/ 119693 w 10032145"/>
              <a:gd name="connsiteY97-4280" fmla="*/ 3649361 h 5280659"/>
              <a:gd name="connsiteX98-4281" fmla="*/ 110490 w 10032145"/>
              <a:gd name="connsiteY98-4282" fmla="*/ 3603774 h 5280659"/>
              <a:gd name="connsiteX99-4283" fmla="*/ 119693 w 10032145"/>
              <a:gd name="connsiteY99-4284" fmla="*/ 3558187 h 5280659"/>
              <a:gd name="connsiteX100-4285" fmla="*/ 227608 w 10032145"/>
              <a:gd name="connsiteY100-4286" fmla="*/ 3486657 h 5280659"/>
              <a:gd name="connsiteX101-4287" fmla="*/ 1377013 w 10032145"/>
              <a:gd name="connsiteY101-4288" fmla="*/ 3486657 h 5280659"/>
              <a:gd name="connsiteX102-4289" fmla="*/ 1377013 w 10032145"/>
              <a:gd name="connsiteY102-4290" fmla="*/ 3293984 h 5280659"/>
              <a:gd name="connsiteX103-4291" fmla="*/ 699931 w 10032145"/>
              <a:gd name="connsiteY103-4292" fmla="*/ 3293984 h 5280659"/>
              <a:gd name="connsiteX104-4293" fmla="*/ 545050 w 10032145"/>
              <a:gd name="connsiteY104-4294" fmla="*/ 3191322 h 5280659"/>
              <a:gd name="connsiteX105-4295" fmla="*/ 531841 w 10032145"/>
              <a:gd name="connsiteY105-4296" fmla="*/ 3125894 h 5280659"/>
              <a:gd name="connsiteX106-4297" fmla="*/ 545050 w 10032145"/>
              <a:gd name="connsiteY106-4298" fmla="*/ 3060466 h 5280659"/>
              <a:gd name="connsiteX107-4299" fmla="*/ 699931 w 10032145"/>
              <a:gd name="connsiteY107-4300" fmla="*/ 2957805 h 5280659"/>
              <a:gd name="connsiteX108-4301" fmla="*/ 2162624 w 10032145"/>
              <a:gd name="connsiteY108-4302" fmla="*/ 2957805 h 5280659"/>
              <a:gd name="connsiteX109-4303" fmla="*/ 2162624 w 10032145"/>
              <a:gd name="connsiteY109-4304" fmla="*/ 2726205 h 5280659"/>
              <a:gd name="connsiteX110-4305" fmla="*/ 878149 w 10032145"/>
              <a:gd name="connsiteY110-4306" fmla="*/ 2726205 h 5280659"/>
              <a:gd name="connsiteX111-4307" fmla="*/ 770234 w 10032145"/>
              <a:gd name="connsiteY111-4308" fmla="*/ 2654674 h 5280659"/>
              <a:gd name="connsiteX112-4309" fmla="*/ 761031 w 10032145"/>
              <a:gd name="connsiteY112-4310" fmla="*/ 2609087 h 5280659"/>
              <a:gd name="connsiteX113-4311" fmla="*/ 770234 w 10032145"/>
              <a:gd name="connsiteY113-4312" fmla="*/ 2563500 h 5280659"/>
              <a:gd name="connsiteX114-4313" fmla="*/ 878149 w 10032145"/>
              <a:gd name="connsiteY114-4314" fmla="*/ 2491970 h 5280659"/>
              <a:gd name="connsiteX115-4315" fmla="*/ 2756320 w 10032145"/>
              <a:gd name="connsiteY115-4316" fmla="*/ 2491970 h 5280659"/>
              <a:gd name="connsiteX116-4317" fmla="*/ 2756320 w 10032145"/>
              <a:gd name="connsiteY116-4318" fmla="*/ 2338263 h 5280659"/>
              <a:gd name="connsiteX117-4319" fmla="*/ 149313 w 10032145"/>
              <a:gd name="connsiteY117-4320" fmla="*/ 2338263 h 5280659"/>
              <a:gd name="connsiteX118-4321" fmla="*/ 0 w 10032145"/>
              <a:gd name="connsiteY118-4322" fmla="*/ 2188950 h 5280659"/>
              <a:gd name="connsiteX119-4323" fmla="*/ 149313 w 10032145"/>
              <a:gd name="connsiteY119-4324" fmla="*/ 2039637 h 5280659"/>
              <a:gd name="connsiteX120-4325" fmla="*/ 1629629 w 10032145"/>
              <a:gd name="connsiteY120-4326" fmla="*/ 2039637 h 5280659"/>
              <a:gd name="connsiteX121-4327" fmla="*/ 1629629 w 10032145"/>
              <a:gd name="connsiteY121-4328" fmla="*/ 1780574 h 5280659"/>
              <a:gd name="connsiteX122-4329" fmla="*/ 470740 w 10032145"/>
              <a:gd name="connsiteY122-4330" fmla="*/ 1780574 h 5280659"/>
              <a:gd name="connsiteX123-4331" fmla="*/ 321428 w 10032145"/>
              <a:gd name="connsiteY123-4332" fmla="*/ 1631264 h 5280659"/>
              <a:gd name="connsiteX124-4333" fmla="*/ 470740 w 10032145"/>
              <a:gd name="connsiteY124-4334" fmla="*/ 1481951 h 5280659"/>
              <a:gd name="connsiteX125-4335" fmla="*/ 2153591 w 10032145"/>
              <a:gd name="connsiteY125-4336" fmla="*/ 1481951 h 5280659"/>
              <a:gd name="connsiteX126-4337" fmla="*/ 2153591 w 10032145"/>
              <a:gd name="connsiteY126-4338" fmla="*/ 1338935 h 5280659"/>
              <a:gd name="connsiteX127-4339" fmla="*/ 1546057 w 10032145"/>
              <a:gd name="connsiteY127-4340" fmla="*/ 1338935 h 5280659"/>
              <a:gd name="connsiteX128-4341" fmla="*/ 1390301 w 10032145"/>
              <a:gd name="connsiteY128-4342" fmla="*/ 1235693 h 5280659"/>
              <a:gd name="connsiteX129-4343" fmla="*/ 1377016 w 10032145"/>
              <a:gd name="connsiteY129-4344" fmla="*/ 1169895 h 5280659"/>
              <a:gd name="connsiteX130-4345" fmla="*/ 1390301 w 10032145"/>
              <a:gd name="connsiteY130-4346" fmla="*/ 1104097 h 5280659"/>
              <a:gd name="connsiteX131-4347" fmla="*/ 1546057 w 10032145"/>
              <a:gd name="connsiteY131-4348" fmla="*/ 1000855 h 5280659"/>
              <a:gd name="connsiteX132-4349" fmla="*/ 2870466 w 10032145"/>
              <a:gd name="connsiteY132-4350" fmla="*/ 1000855 h 5280659"/>
              <a:gd name="connsiteX133-4351" fmla="*/ 2870466 w 10032145"/>
              <a:gd name="connsiteY133-4352" fmla="*/ 853923 h 5280659"/>
              <a:gd name="connsiteX134-4353" fmla="*/ 930072 w 10032145"/>
              <a:gd name="connsiteY134-4354" fmla="*/ 853922 h 5280659"/>
              <a:gd name="connsiteX135-4355" fmla="*/ 774316 w 10032145"/>
              <a:gd name="connsiteY135-4356" fmla="*/ 750680 h 5280659"/>
              <a:gd name="connsiteX136-4357" fmla="*/ 761032 w 10032145"/>
              <a:gd name="connsiteY136-4358" fmla="*/ 684882 h 5280659"/>
              <a:gd name="connsiteX137-4359" fmla="*/ 774316 w 10032145"/>
              <a:gd name="connsiteY137-4360" fmla="*/ 619085 h 5280659"/>
              <a:gd name="connsiteX138-4361" fmla="*/ 930072 w 10032145"/>
              <a:gd name="connsiteY138-4362" fmla="*/ 515843 h 5280659"/>
              <a:gd name="connsiteX139-4363" fmla="*/ 2448000 w 10032145"/>
              <a:gd name="connsiteY139-4364" fmla="*/ 515843 h 5280659"/>
              <a:gd name="connsiteX140-4365" fmla="*/ 2448000 w 10032145"/>
              <a:gd name="connsiteY140-4366" fmla="*/ 338079 h 5280659"/>
              <a:gd name="connsiteX141-4367" fmla="*/ 2023510 w 10032145"/>
              <a:gd name="connsiteY141-4368" fmla="*/ 338079 h 5280659"/>
              <a:gd name="connsiteX142-4369" fmla="*/ 1867753 w 10032145"/>
              <a:gd name="connsiteY142-4370" fmla="*/ 234837 h 5280659"/>
              <a:gd name="connsiteX143-4371" fmla="*/ 1854470 w 10032145"/>
              <a:gd name="connsiteY143-4372" fmla="*/ 169040 h 5280659"/>
              <a:gd name="connsiteX144-4373" fmla="*/ 1867753 w 10032145"/>
              <a:gd name="connsiteY144-4374" fmla="*/ 103242 h 5280659"/>
              <a:gd name="connsiteX145-4375" fmla="*/ 2023510 w 10032145"/>
              <a:gd name="connsiteY145-4376" fmla="*/ 0 h 5280659"/>
              <a:gd name="connsiteX0-4377" fmla="*/ 110490 w 10032145"/>
              <a:gd name="connsiteY0-4378" fmla="*/ 3603774 h 5280659"/>
              <a:gd name="connsiteX1-4379" fmla="*/ 110490 w 10032145"/>
              <a:gd name="connsiteY1-4380" fmla="*/ 3603774 h 5280659"/>
              <a:gd name="connsiteX2-4381" fmla="*/ 110490 w 10032145"/>
              <a:gd name="connsiteY2-4382" fmla="*/ 3603775 h 5280659"/>
              <a:gd name="connsiteX3-4383" fmla="*/ 110490 w 10032145"/>
              <a:gd name="connsiteY3-4384" fmla="*/ 3603774 h 5280659"/>
              <a:gd name="connsiteX4-4385" fmla="*/ 761032 w 10032145"/>
              <a:gd name="connsiteY4-4386" fmla="*/ 684882 h 5280659"/>
              <a:gd name="connsiteX5-4387" fmla="*/ 761032 w 10032145"/>
              <a:gd name="connsiteY5-4388" fmla="*/ 684882 h 5280659"/>
              <a:gd name="connsiteX6-4389" fmla="*/ 761032 w 10032145"/>
              <a:gd name="connsiteY6-4390" fmla="*/ 684883 h 5280659"/>
              <a:gd name="connsiteX7-4391" fmla="*/ 761032 w 10032145"/>
              <a:gd name="connsiteY7-4392" fmla="*/ 684882 h 5280659"/>
              <a:gd name="connsiteX8-4393" fmla="*/ 2023510 w 10032145"/>
              <a:gd name="connsiteY8-4394" fmla="*/ 0 h 5280659"/>
              <a:gd name="connsiteX9-4395" fmla="*/ 7161665 w 10032145"/>
              <a:gd name="connsiteY9-4396" fmla="*/ 0 h 5280659"/>
              <a:gd name="connsiteX10-4397" fmla="*/ 7330705 w 10032145"/>
              <a:gd name="connsiteY10-4398" fmla="*/ 169040 h 5280659"/>
              <a:gd name="connsiteX11-4399" fmla="*/ 7330704 w 10032145"/>
              <a:gd name="connsiteY11-4400" fmla="*/ 169040 h 5280659"/>
              <a:gd name="connsiteX12-4401" fmla="*/ 7161664 w 10032145"/>
              <a:gd name="connsiteY12-4402" fmla="*/ 338080 h 5280659"/>
              <a:gd name="connsiteX13-4403" fmla="*/ 6771904 w 10032145"/>
              <a:gd name="connsiteY13-4404" fmla="*/ 338080 h 5280659"/>
              <a:gd name="connsiteX14-4405" fmla="*/ 6771904 w 10032145"/>
              <a:gd name="connsiteY14-4406" fmla="*/ 555148 h 5280659"/>
              <a:gd name="connsiteX15-4407" fmla="*/ 8464753 w 10032145"/>
              <a:gd name="connsiteY15-4408" fmla="*/ 555148 h 5280659"/>
              <a:gd name="connsiteX16-4409" fmla="*/ 8633793 w 10032145"/>
              <a:gd name="connsiteY16-4410" fmla="*/ 724188 h 5280659"/>
              <a:gd name="connsiteX17-4411" fmla="*/ 8633792 w 10032145"/>
              <a:gd name="connsiteY17-4412" fmla="*/ 724188 h 5280659"/>
              <a:gd name="connsiteX18-4413" fmla="*/ 8464752 w 10032145"/>
              <a:gd name="connsiteY18-4414" fmla="*/ 893228 h 5280659"/>
              <a:gd name="connsiteX19-4415" fmla="*/ 6435572 w 10032145"/>
              <a:gd name="connsiteY19-4416" fmla="*/ 893228 h 5280659"/>
              <a:gd name="connsiteX20-4417" fmla="*/ 6435572 w 10032145"/>
              <a:gd name="connsiteY20-4418" fmla="*/ 1085999 h 5280659"/>
              <a:gd name="connsiteX21-4419" fmla="*/ 9534093 w 10032145"/>
              <a:gd name="connsiteY21-4420" fmla="*/ 1085999 h 5280659"/>
              <a:gd name="connsiteX22-4421" fmla="*/ 9703133 w 10032145"/>
              <a:gd name="connsiteY22-4422" fmla="*/ 1255040 h 5280659"/>
              <a:gd name="connsiteX23-4423" fmla="*/ 9703132 w 10032145"/>
              <a:gd name="connsiteY23-4424" fmla="*/ 1255040 h 5280659"/>
              <a:gd name="connsiteX24-4425" fmla="*/ 9534092 w 10032145"/>
              <a:gd name="connsiteY24-4426" fmla="*/ 1424080 h 5280659"/>
              <a:gd name="connsiteX25-4427" fmla="*/ 7655824 w 10032145"/>
              <a:gd name="connsiteY25-4428" fmla="*/ 1424080 h 5280659"/>
              <a:gd name="connsiteX26-4429" fmla="*/ 7655824 w 10032145"/>
              <a:gd name="connsiteY26-4430" fmla="*/ 1616850 h 5280659"/>
              <a:gd name="connsiteX27-4431" fmla="*/ 9920700 w 10032145"/>
              <a:gd name="connsiteY27-4432" fmla="*/ 1616850 h 5280659"/>
              <a:gd name="connsiteX28-4433" fmla="*/ 10032145 w 10032145"/>
              <a:gd name="connsiteY28-4434" fmla="*/ 1728292 h 5280659"/>
              <a:gd name="connsiteX29-4435" fmla="*/ 10032144 w 10032145"/>
              <a:gd name="connsiteY29-4436" fmla="*/ 1728292 h 5280659"/>
              <a:gd name="connsiteX30-4437" fmla="*/ 9920699 w 10032145"/>
              <a:gd name="connsiteY30-4438" fmla="*/ 1839737 h 5280659"/>
              <a:gd name="connsiteX31-4439" fmla="*/ 8721011 w 10032145"/>
              <a:gd name="connsiteY31-4440" fmla="*/ 1839737 h 5280659"/>
              <a:gd name="connsiteX32-4441" fmla="*/ 8721011 w 10032145"/>
              <a:gd name="connsiteY32-4442" fmla="*/ 2067668 h 5280659"/>
              <a:gd name="connsiteX33-4443" fmla="*/ 9415189 w 10032145"/>
              <a:gd name="connsiteY33-4444" fmla="*/ 2067668 h 5280659"/>
              <a:gd name="connsiteX34-4445" fmla="*/ 9583279 w 10032145"/>
              <a:gd name="connsiteY34-4446" fmla="*/ 2235758 h 5280659"/>
              <a:gd name="connsiteX35-4447" fmla="*/ 9583278 w 10032145"/>
              <a:gd name="connsiteY35-4448" fmla="*/ 2235758 h 5280659"/>
              <a:gd name="connsiteX36-4449" fmla="*/ 9415188 w 10032145"/>
              <a:gd name="connsiteY36-4450" fmla="*/ 2403848 h 5280659"/>
              <a:gd name="connsiteX37-4451" fmla="*/ 7737105 w 10032145"/>
              <a:gd name="connsiteY37-4452" fmla="*/ 2403848 h 5280659"/>
              <a:gd name="connsiteX38-4453" fmla="*/ 7737105 w 10032145"/>
              <a:gd name="connsiteY38-4454" fmla="*/ 2603376 h 5280659"/>
              <a:gd name="connsiteX39-4455" fmla="*/ 8991418 w 10032145"/>
              <a:gd name="connsiteY39-4456" fmla="*/ 2603376 h 5280659"/>
              <a:gd name="connsiteX40-4457" fmla="*/ 9108536 w 10032145"/>
              <a:gd name="connsiteY40-4458" fmla="*/ 2720494 h 5280659"/>
              <a:gd name="connsiteX41-4459" fmla="*/ 9108535 w 10032145"/>
              <a:gd name="connsiteY41-4460" fmla="*/ 2720494 h 5280659"/>
              <a:gd name="connsiteX42-4461" fmla="*/ 8991417 w 10032145"/>
              <a:gd name="connsiteY42-4462" fmla="*/ 2837612 h 5280659"/>
              <a:gd name="connsiteX43-4463" fmla="*/ 7215351 w 10032145"/>
              <a:gd name="connsiteY43-4464" fmla="*/ 2837611 h 5280659"/>
              <a:gd name="connsiteX44-4465" fmla="*/ 7215351 w 10032145"/>
              <a:gd name="connsiteY44-4466" fmla="*/ 2977401 h 5280659"/>
              <a:gd name="connsiteX45-4467" fmla="*/ 9764879 w 10032145"/>
              <a:gd name="connsiteY45-4468" fmla="*/ 2977401 h 5280659"/>
              <a:gd name="connsiteX46-4469" fmla="*/ 9932969 w 10032145"/>
              <a:gd name="connsiteY46-4470" fmla="*/ 3145491 h 5280659"/>
              <a:gd name="connsiteX47-4471" fmla="*/ 9932968 w 10032145"/>
              <a:gd name="connsiteY47-4472" fmla="*/ 3145491 h 5280659"/>
              <a:gd name="connsiteX48-4473" fmla="*/ 9764878 w 10032145"/>
              <a:gd name="connsiteY48-4474" fmla="*/ 3313581 h 5280659"/>
              <a:gd name="connsiteX49-4475" fmla="*/ 8520021 w 10032145"/>
              <a:gd name="connsiteY49-4476" fmla="*/ 3313581 h 5280659"/>
              <a:gd name="connsiteX50-4477" fmla="*/ 8520021 w 10032145"/>
              <a:gd name="connsiteY50-4478" fmla="*/ 3567257 h 5280659"/>
              <a:gd name="connsiteX51-4479" fmla="*/ 9554826 w 10032145"/>
              <a:gd name="connsiteY51-4480" fmla="*/ 3567257 h 5280659"/>
              <a:gd name="connsiteX52-4481" fmla="*/ 9703133 w 10032145"/>
              <a:gd name="connsiteY52-4482" fmla="*/ 3715564 h 5280659"/>
              <a:gd name="connsiteX53-4483" fmla="*/ 9703132 w 10032145"/>
              <a:gd name="connsiteY53-4484" fmla="*/ 3715564 h 5280659"/>
              <a:gd name="connsiteX54-4485" fmla="*/ 9554825 w 10032145"/>
              <a:gd name="connsiteY54-4486" fmla="*/ 3863871 h 5280659"/>
              <a:gd name="connsiteX55-4487" fmla="*/ 7969171 w 10032145"/>
              <a:gd name="connsiteY55-4488" fmla="*/ 3863870 h 5280659"/>
              <a:gd name="connsiteX56-4489" fmla="*/ 7969171 w 10032145"/>
              <a:gd name="connsiteY56-4490" fmla="*/ 4044342 h 5280659"/>
              <a:gd name="connsiteX57-4491" fmla="*/ 8722858 w 10032145"/>
              <a:gd name="connsiteY57-4492" fmla="*/ 4044342 h 5280659"/>
              <a:gd name="connsiteX58-4493" fmla="*/ 8871165 w 10032145"/>
              <a:gd name="connsiteY58-4494" fmla="*/ 4192649 h 5280659"/>
              <a:gd name="connsiteX59-4495" fmla="*/ 8871164 w 10032145"/>
              <a:gd name="connsiteY59-4496" fmla="*/ 4192649 h 5280659"/>
              <a:gd name="connsiteX60-4497" fmla="*/ 8722857 w 10032145"/>
              <a:gd name="connsiteY60-4498" fmla="*/ 4340956 h 5280659"/>
              <a:gd name="connsiteX61-4499" fmla="*/ 7337893 w 10032145"/>
              <a:gd name="connsiteY61-4500" fmla="*/ 4340955 h 5280659"/>
              <a:gd name="connsiteX62-4501" fmla="*/ 7337893 w 10032145"/>
              <a:gd name="connsiteY62-4502" fmla="*/ 4518719 h 5280659"/>
              <a:gd name="connsiteX63-4503" fmla="*/ 8572706 w 10032145"/>
              <a:gd name="connsiteY63-4504" fmla="*/ 4518719 h 5280659"/>
              <a:gd name="connsiteX64-4505" fmla="*/ 8721013 w 10032145"/>
              <a:gd name="connsiteY64-4506" fmla="*/ 4667026 h 5280659"/>
              <a:gd name="connsiteX65-4507" fmla="*/ 8721012 w 10032145"/>
              <a:gd name="connsiteY65-4508" fmla="*/ 4667026 h 5280659"/>
              <a:gd name="connsiteX66-4509" fmla="*/ 8572705 w 10032145"/>
              <a:gd name="connsiteY66-4510" fmla="*/ 4815333 h 5280659"/>
              <a:gd name="connsiteX67-4511" fmla="*/ 7270435 w 10032145"/>
              <a:gd name="connsiteY67-4512" fmla="*/ 4815333 h 5280659"/>
              <a:gd name="connsiteX68-4513" fmla="*/ 7270435 w 10032145"/>
              <a:gd name="connsiteY68-4514" fmla="*/ 5005747 h 5280659"/>
              <a:gd name="connsiteX69-4515" fmla="*/ 7831717 w 10032145"/>
              <a:gd name="connsiteY69-4516" fmla="*/ 5005747 h 5280659"/>
              <a:gd name="connsiteX70-4517" fmla="*/ 7969173 w 10032145"/>
              <a:gd name="connsiteY70-4518" fmla="*/ 5143203 h 5280659"/>
              <a:gd name="connsiteX71-4519" fmla="*/ 7969172 w 10032145"/>
              <a:gd name="connsiteY71-4520" fmla="*/ 5143203 h 5280659"/>
              <a:gd name="connsiteX72-4521" fmla="*/ 7831716 w 10032145"/>
              <a:gd name="connsiteY72-4522" fmla="*/ 5280659 h 5280659"/>
              <a:gd name="connsiteX73-4523" fmla="*/ 6887909 w 10032145"/>
              <a:gd name="connsiteY73-4524" fmla="*/ 5280659 h 5280659"/>
              <a:gd name="connsiteX74-4525" fmla="*/ 6887908 w 10032145"/>
              <a:gd name="connsiteY74-4526" fmla="*/ 5280659 h 5280659"/>
              <a:gd name="connsiteX75-4527" fmla="*/ 2904091 w 10032145"/>
              <a:gd name="connsiteY75-4528" fmla="*/ 5280658 h 5280659"/>
              <a:gd name="connsiteX76-4529" fmla="*/ 2749211 w 10032145"/>
              <a:gd name="connsiteY76-4530" fmla="*/ 5177997 h 5280659"/>
              <a:gd name="connsiteX77-4531" fmla="*/ 2736002 w 10032145"/>
              <a:gd name="connsiteY77-4532" fmla="*/ 5112569 h 5280659"/>
              <a:gd name="connsiteX78-4533" fmla="*/ 2749211 w 10032145"/>
              <a:gd name="connsiteY78-4534" fmla="*/ 5047141 h 5280659"/>
              <a:gd name="connsiteX79-4535" fmla="*/ 2904091 w 10032145"/>
              <a:gd name="connsiteY79-4536" fmla="*/ 4944479 h 5280659"/>
              <a:gd name="connsiteX80-4537" fmla="*/ 3276427 w 10032145"/>
              <a:gd name="connsiteY80-4538" fmla="*/ 4944479 h 5280659"/>
              <a:gd name="connsiteX81-4539" fmla="*/ 3276427 w 10032145"/>
              <a:gd name="connsiteY81-4540" fmla="*/ 4742451 h 5280659"/>
              <a:gd name="connsiteX82-4541" fmla="*/ 1576570 w 10032145"/>
              <a:gd name="connsiteY82-4542" fmla="*/ 4742450 h 5280659"/>
              <a:gd name="connsiteX83-4543" fmla="*/ 1421689 w 10032145"/>
              <a:gd name="connsiteY83-4544" fmla="*/ 4639789 h 5280659"/>
              <a:gd name="connsiteX84-4545" fmla="*/ 1408480 w 10032145"/>
              <a:gd name="connsiteY84-4546" fmla="*/ 4574361 h 5280659"/>
              <a:gd name="connsiteX85-4547" fmla="*/ 1421689 w 10032145"/>
              <a:gd name="connsiteY85-4548" fmla="*/ 4508933 h 5280659"/>
              <a:gd name="connsiteX86-4549" fmla="*/ 1576570 w 10032145"/>
              <a:gd name="connsiteY86-4550" fmla="*/ 4406271 h 5280659"/>
              <a:gd name="connsiteX87-4551" fmla="*/ 2769425 w 10032145"/>
              <a:gd name="connsiteY87-4552" fmla="*/ 4406271 h 5280659"/>
              <a:gd name="connsiteX88-4553" fmla="*/ 2769425 w 10032145"/>
              <a:gd name="connsiteY88-4554" fmla="*/ 4247486 h 5280659"/>
              <a:gd name="connsiteX89-4555" fmla="*/ 489516 w 10032145"/>
              <a:gd name="connsiteY89-4556" fmla="*/ 4247486 h 5280659"/>
              <a:gd name="connsiteX90-4557" fmla="*/ 334635 w 10032145"/>
              <a:gd name="connsiteY90-4558" fmla="*/ 4144824 h 5280659"/>
              <a:gd name="connsiteX91-4559" fmla="*/ 321425 w 10032145"/>
              <a:gd name="connsiteY91-4560" fmla="*/ 4079396 h 5280659"/>
              <a:gd name="connsiteX92-4561" fmla="*/ 334635 w 10032145"/>
              <a:gd name="connsiteY92-4562" fmla="*/ 4013968 h 5280659"/>
              <a:gd name="connsiteX93-4563" fmla="*/ 489516 w 10032145"/>
              <a:gd name="connsiteY93-4564" fmla="*/ 3911307 h 5280659"/>
              <a:gd name="connsiteX94-4565" fmla="*/ 2410426 w 10032145"/>
              <a:gd name="connsiteY94-4566" fmla="*/ 3911307 h 5280659"/>
              <a:gd name="connsiteX95-4567" fmla="*/ 2410426 w 10032145"/>
              <a:gd name="connsiteY95-4568" fmla="*/ 3720892 h 5280659"/>
              <a:gd name="connsiteX96-4569" fmla="*/ 227608 w 10032145"/>
              <a:gd name="connsiteY96-4570" fmla="*/ 3720892 h 5280659"/>
              <a:gd name="connsiteX97-4571" fmla="*/ 119693 w 10032145"/>
              <a:gd name="connsiteY97-4572" fmla="*/ 3649361 h 5280659"/>
              <a:gd name="connsiteX98-4573" fmla="*/ 110490 w 10032145"/>
              <a:gd name="connsiteY98-4574" fmla="*/ 3603774 h 5280659"/>
              <a:gd name="connsiteX99-4575" fmla="*/ 119693 w 10032145"/>
              <a:gd name="connsiteY99-4576" fmla="*/ 3558187 h 5280659"/>
              <a:gd name="connsiteX100-4577" fmla="*/ 227608 w 10032145"/>
              <a:gd name="connsiteY100-4578" fmla="*/ 3486657 h 5280659"/>
              <a:gd name="connsiteX101-4579" fmla="*/ 1377013 w 10032145"/>
              <a:gd name="connsiteY101-4580" fmla="*/ 3486657 h 5280659"/>
              <a:gd name="connsiteX102-4581" fmla="*/ 1377013 w 10032145"/>
              <a:gd name="connsiteY102-4582" fmla="*/ 3293984 h 5280659"/>
              <a:gd name="connsiteX103-4583" fmla="*/ 699931 w 10032145"/>
              <a:gd name="connsiteY103-4584" fmla="*/ 3293984 h 5280659"/>
              <a:gd name="connsiteX104-4585" fmla="*/ 545050 w 10032145"/>
              <a:gd name="connsiteY104-4586" fmla="*/ 3191322 h 5280659"/>
              <a:gd name="connsiteX105-4587" fmla="*/ 531841 w 10032145"/>
              <a:gd name="connsiteY105-4588" fmla="*/ 3125894 h 5280659"/>
              <a:gd name="connsiteX106-4589" fmla="*/ 545050 w 10032145"/>
              <a:gd name="connsiteY106-4590" fmla="*/ 3060466 h 5280659"/>
              <a:gd name="connsiteX107-4591" fmla="*/ 699931 w 10032145"/>
              <a:gd name="connsiteY107-4592" fmla="*/ 2957805 h 5280659"/>
              <a:gd name="connsiteX108-4593" fmla="*/ 2162624 w 10032145"/>
              <a:gd name="connsiteY108-4594" fmla="*/ 2957805 h 5280659"/>
              <a:gd name="connsiteX109-4595" fmla="*/ 2162624 w 10032145"/>
              <a:gd name="connsiteY109-4596" fmla="*/ 2726205 h 5280659"/>
              <a:gd name="connsiteX110-4597" fmla="*/ 878149 w 10032145"/>
              <a:gd name="connsiteY110-4598" fmla="*/ 2726205 h 5280659"/>
              <a:gd name="connsiteX111-4599" fmla="*/ 770234 w 10032145"/>
              <a:gd name="connsiteY111-4600" fmla="*/ 2654674 h 5280659"/>
              <a:gd name="connsiteX112-4601" fmla="*/ 761031 w 10032145"/>
              <a:gd name="connsiteY112-4602" fmla="*/ 2609087 h 5280659"/>
              <a:gd name="connsiteX113-4603" fmla="*/ 770234 w 10032145"/>
              <a:gd name="connsiteY113-4604" fmla="*/ 2563500 h 5280659"/>
              <a:gd name="connsiteX114-4605" fmla="*/ 878149 w 10032145"/>
              <a:gd name="connsiteY114-4606" fmla="*/ 2491970 h 5280659"/>
              <a:gd name="connsiteX115-4607" fmla="*/ 2756320 w 10032145"/>
              <a:gd name="connsiteY115-4608" fmla="*/ 2491970 h 5280659"/>
              <a:gd name="connsiteX116-4609" fmla="*/ 2756320 w 10032145"/>
              <a:gd name="connsiteY116-4610" fmla="*/ 2338263 h 5280659"/>
              <a:gd name="connsiteX117-4611" fmla="*/ 149313 w 10032145"/>
              <a:gd name="connsiteY117-4612" fmla="*/ 2338263 h 5280659"/>
              <a:gd name="connsiteX118-4613" fmla="*/ 0 w 10032145"/>
              <a:gd name="connsiteY118-4614" fmla="*/ 2188950 h 5280659"/>
              <a:gd name="connsiteX119-4615" fmla="*/ 149313 w 10032145"/>
              <a:gd name="connsiteY119-4616" fmla="*/ 2039637 h 5280659"/>
              <a:gd name="connsiteX120-4617" fmla="*/ 1629629 w 10032145"/>
              <a:gd name="connsiteY120-4618" fmla="*/ 2039637 h 5280659"/>
              <a:gd name="connsiteX121-4619" fmla="*/ 1629629 w 10032145"/>
              <a:gd name="connsiteY121-4620" fmla="*/ 1780574 h 5280659"/>
              <a:gd name="connsiteX122-4621" fmla="*/ 470740 w 10032145"/>
              <a:gd name="connsiteY122-4622" fmla="*/ 1780574 h 5280659"/>
              <a:gd name="connsiteX123-4623" fmla="*/ 321428 w 10032145"/>
              <a:gd name="connsiteY123-4624" fmla="*/ 1631264 h 5280659"/>
              <a:gd name="connsiteX124-4625" fmla="*/ 470740 w 10032145"/>
              <a:gd name="connsiteY124-4626" fmla="*/ 1481951 h 5280659"/>
              <a:gd name="connsiteX125-4627" fmla="*/ 2153591 w 10032145"/>
              <a:gd name="connsiteY125-4628" fmla="*/ 1481951 h 5280659"/>
              <a:gd name="connsiteX126-4629" fmla="*/ 2153591 w 10032145"/>
              <a:gd name="connsiteY126-4630" fmla="*/ 1338935 h 5280659"/>
              <a:gd name="connsiteX127-4631" fmla="*/ 1546057 w 10032145"/>
              <a:gd name="connsiteY127-4632" fmla="*/ 1338935 h 5280659"/>
              <a:gd name="connsiteX128-4633" fmla="*/ 1390301 w 10032145"/>
              <a:gd name="connsiteY128-4634" fmla="*/ 1235693 h 5280659"/>
              <a:gd name="connsiteX129-4635" fmla="*/ 1377016 w 10032145"/>
              <a:gd name="connsiteY129-4636" fmla="*/ 1169895 h 5280659"/>
              <a:gd name="connsiteX130-4637" fmla="*/ 1390301 w 10032145"/>
              <a:gd name="connsiteY130-4638" fmla="*/ 1104097 h 5280659"/>
              <a:gd name="connsiteX131-4639" fmla="*/ 1546057 w 10032145"/>
              <a:gd name="connsiteY131-4640" fmla="*/ 1000855 h 5280659"/>
              <a:gd name="connsiteX132-4641" fmla="*/ 2870466 w 10032145"/>
              <a:gd name="connsiteY132-4642" fmla="*/ 1000855 h 5280659"/>
              <a:gd name="connsiteX133-4643" fmla="*/ 2870466 w 10032145"/>
              <a:gd name="connsiteY133-4644" fmla="*/ 853923 h 5280659"/>
              <a:gd name="connsiteX134-4645" fmla="*/ 930072 w 10032145"/>
              <a:gd name="connsiteY134-4646" fmla="*/ 853922 h 5280659"/>
              <a:gd name="connsiteX135-4647" fmla="*/ 774316 w 10032145"/>
              <a:gd name="connsiteY135-4648" fmla="*/ 750680 h 5280659"/>
              <a:gd name="connsiteX136-4649" fmla="*/ 761032 w 10032145"/>
              <a:gd name="connsiteY136-4650" fmla="*/ 684882 h 5280659"/>
              <a:gd name="connsiteX137-4651" fmla="*/ 774316 w 10032145"/>
              <a:gd name="connsiteY137-4652" fmla="*/ 619085 h 5280659"/>
              <a:gd name="connsiteX138-4653" fmla="*/ 930072 w 10032145"/>
              <a:gd name="connsiteY138-4654" fmla="*/ 515843 h 5280659"/>
              <a:gd name="connsiteX139-4655" fmla="*/ 2448000 w 10032145"/>
              <a:gd name="connsiteY139-4656" fmla="*/ 515843 h 5280659"/>
              <a:gd name="connsiteX140-4657" fmla="*/ 2448000 w 10032145"/>
              <a:gd name="connsiteY140-4658" fmla="*/ 338079 h 5280659"/>
              <a:gd name="connsiteX141-4659" fmla="*/ 2023510 w 10032145"/>
              <a:gd name="connsiteY141-4660" fmla="*/ 338079 h 5280659"/>
              <a:gd name="connsiteX142-4661" fmla="*/ 1867753 w 10032145"/>
              <a:gd name="connsiteY142-4662" fmla="*/ 234837 h 5280659"/>
              <a:gd name="connsiteX143-4663" fmla="*/ 1854470 w 10032145"/>
              <a:gd name="connsiteY143-4664" fmla="*/ 169040 h 5280659"/>
              <a:gd name="connsiteX144-4665" fmla="*/ 1867753 w 10032145"/>
              <a:gd name="connsiteY144-4666" fmla="*/ 103242 h 5280659"/>
              <a:gd name="connsiteX145-4667" fmla="*/ 2023510 w 10032145"/>
              <a:gd name="connsiteY145-4668" fmla="*/ 0 h 5280659"/>
              <a:gd name="connsiteX0-4669" fmla="*/ 110490 w 10032145"/>
              <a:gd name="connsiteY0-4670" fmla="*/ 3603774 h 5280659"/>
              <a:gd name="connsiteX1-4671" fmla="*/ 110490 w 10032145"/>
              <a:gd name="connsiteY1-4672" fmla="*/ 3603774 h 5280659"/>
              <a:gd name="connsiteX2-4673" fmla="*/ 110490 w 10032145"/>
              <a:gd name="connsiteY2-4674" fmla="*/ 3603775 h 5280659"/>
              <a:gd name="connsiteX3-4675" fmla="*/ 110490 w 10032145"/>
              <a:gd name="connsiteY3-4676" fmla="*/ 3603774 h 5280659"/>
              <a:gd name="connsiteX4-4677" fmla="*/ 761032 w 10032145"/>
              <a:gd name="connsiteY4-4678" fmla="*/ 684882 h 5280659"/>
              <a:gd name="connsiteX5-4679" fmla="*/ 761032 w 10032145"/>
              <a:gd name="connsiteY5-4680" fmla="*/ 684882 h 5280659"/>
              <a:gd name="connsiteX6-4681" fmla="*/ 761032 w 10032145"/>
              <a:gd name="connsiteY6-4682" fmla="*/ 684883 h 5280659"/>
              <a:gd name="connsiteX7-4683" fmla="*/ 761032 w 10032145"/>
              <a:gd name="connsiteY7-4684" fmla="*/ 684882 h 5280659"/>
              <a:gd name="connsiteX8-4685" fmla="*/ 2023510 w 10032145"/>
              <a:gd name="connsiteY8-4686" fmla="*/ 0 h 5280659"/>
              <a:gd name="connsiteX9-4687" fmla="*/ 7161665 w 10032145"/>
              <a:gd name="connsiteY9-4688" fmla="*/ 0 h 5280659"/>
              <a:gd name="connsiteX10-4689" fmla="*/ 7330705 w 10032145"/>
              <a:gd name="connsiteY10-4690" fmla="*/ 169040 h 5280659"/>
              <a:gd name="connsiteX11-4691" fmla="*/ 7330704 w 10032145"/>
              <a:gd name="connsiteY11-4692" fmla="*/ 169040 h 5280659"/>
              <a:gd name="connsiteX12-4693" fmla="*/ 7161664 w 10032145"/>
              <a:gd name="connsiteY12-4694" fmla="*/ 338080 h 5280659"/>
              <a:gd name="connsiteX13-4695" fmla="*/ 6771904 w 10032145"/>
              <a:gd name="connsiteY13-4696" fmla="*/ 338080 h 5280659"/>
              <a:gd name="connsiteX14-4697" fmla="*/ 6771904 w 10032145"/>
              <a:gd name="connsiteY14-4698" fmla="*/ 555148 h 5280659"/>
              <a:gd name="connsiteX15-4699" fmla="*/ 8464753 w 10032145"/>
              <a:gd name="connsiteY15-4700" fmla="*/ 555148 h 5280659"/>
              <a:gd name="connsiteX16-4701" fmla="*/ 8633793 w 10032145"/>
              <a:gd name="connsiteY16-4702" fmla="*/ 724188 h 5280659"/>
              <a:gd name="connsiteX17-4703" fmla="*/ 8633792 w 10032145"/>
              <a:gd name="connsiteY17-4704" fmla="*/ 724188 h 5280659"/>
              <a:gd name="connsiteX18-4705" fmla="*/ 8464752 w 10032145"/>
              <a:gd name="connsiteY18-4706" fmla="*/ 893228 h 5280659"/>
              <a:gd name="connsiteX19-4707" fmla="*/ 6435572 w 10032145"/>
              <a:gd name="connsiteY19-4708" fmla="*/ 893228 h 5280659"/>
              <a:gd name="connsiteX20-4709" fmla="*/ 6435572 w 10032145"/>
              <a:gd name="connsiteY20-4710" fmla="*/ 1085999 h 5280659"/>
              <a:gd name="connsiteX21-4711" fmla="*/ 9534093 w 10032145"/>
              <a:gd name="connsiteY21-4712" fmla="*/ 1085999 h 5280659"/>
              <a:gd name="connsiteX22-4713" fmla="*/ 9703133 w 10032145"/>
              <a:gd name="connsiteY22-4714" fmla="*/ 1255040 h 5280659"/>
              <a:gd name="connsiteX23-4715" fmla="*/ 9703132 w 10032145"/>
              <a:gd name="connsiteY23-4716" fmla="*/ 1255040 h 5280659"/>
              <a:gd name="connsiteX24-4717" fmla="*/ 9534092 w 10032145"/>
              <a:gd name="connsiteY24-4718" fmla="*/ 1424080 h 5280659"/>
              <a:gd name="connsiteX25-4719" fmla="*/ 7655824 w 10032145"/>
              <a:gd name="connsiteY25-4720" fmla="*/ 1424080 h 5280659"/>
              <a:gd name="connsiteX26-4721" fmla="*/ 7655824 w 10032145"/>
              <a:gd name="connsiteY26-4722" fmla="*/ 1616850 h 5280659"/>
              <a:gd name="connsiteX27-4723" fmla="*/ 9920700 w 10032145"/>
              <a:gd name="connsiteY27-4724" fmla="*/ 1616850 h 5280659"/>
              <a:gd name="connsiteX28-4725" fmla="*/ 10032145 w 10032145"/>
              <a:gd name="connsiteY28-4726" fmla="*/ 1728292 h 5280659"/>
              <a:gd name="connsiteX29-4727" fmla="*/ 10032144 w 10032145"/>
              <a:gd name="connsiteY29-4728" fmla="*/ 1728292 h 5280659"/>
              <a:gd name="connsiteX30-4729" fmla="*/ 9920699 w 10032145"/>
              <a:gd name="connsiteY30-4730" fmla="*/ 1839737 h 5280659"/>
              <a:gd name="connsiteX31-4731" fmla="*/ 8721011 w 10032145"/>
              <a:gd name="connsiteY31-4732" fmla="*/ 1839737 h 5280659"/>
              <a:gd name="connsiteX32-4733" fmla="*/ 8721011 w 10032145"/>
              <a:gd name="connsiteY32-4734" fmla="*/ 2067668 h 5280659"/>
              <a:gd name="connsiteX33-4735" fmla="*/ 9415189 w 10032145"/>
              <a:gd name="connsiteY33-4736" fmla="*/ 2067668 h 5280659"/>
              <a:gd name="connsiteX34-4737" fmla="*/ 9583279 w 10032145"/>
              <a:gd name="connsiteY34-4738" fmla="*/ 2235758 h 5280659"/>
              <a:gd name="connsiteX35-4739" fmla="*/ 9583278 w 10032145"/>
              <a:gd name="connsiteY35-4740" fmla="*/ 2235758 h 5280659"/>
              <a:gd name="connsiteX36-4741" fmla="*/ 9415188 w 10032145"/>
              <a:gd name="connsiteY36-4742" fmla="*/ 2403848 h 5280659"/>
              <a:gd name="connsiteX37-4743" fmla="*/ 7737105 w 10032145"/>
              <a:gd name="connsiteY37-4744" fmla="*/ 2403848 h 5280659"/>
              <a:gd name="connsiteX38-4745" fmla="*/ 7737105 w 10032145"/>
              <a:gd name="connsiteY38-4746" fmla="*/ 2603376 h 5280659"/>
              <a:gd name="connsiteX39-4747" fmla="*/ 8991418 w 10032145"/>
              <a:gd name="connsiteY39-4748" fmla="*/ 2603376 h 5280659"/>
              <a:gd name="connsiteX40-4749" fmla="*/ 9108536 w 10032145"/>
              <a:gd name="connsiteY40-4750" fmla="*/ 2720494 h 5280659"/>
              <a:gd name="connsiteX41-4751" fmla="*/ 9108535 w 10032145"/>
              <a:gd name="connsiteY41-4752" fmla="*/ 2720494 h 5280659"/>
              <a:gd name="connsiteX42-4753" fmla="*/ 8991417 w 10032145"/>
              <a:gd name="connsiteY42-4754" fmla="*/ 2837612 h 5280659"/>
              <a:gd name="connsiteX43-4755" fmla="*/ 7215351 w 10032145"/>
              <a:gd name="connsiteY43-4756" fmla="*/ 2837611 h 5280659"/>
              <a:gd name="connsiteX44-4757" fmla="*/ 7215351 w 10032145"/>
              <a:gd name="connsiteY44-4758" fmla="*/ 2977401 h 5280659"/>
              <a:gd name="connsiteX45-4759" fmla="*/ 9764879 w 10032145"/>
              <a:gd name="connsiteY45-4760" fmla="*/ 2977401 h 5280659"/>
              <a:gd name="connsiteX46-4761" fmla="*/ 9932969 w 10032145"/>
              <a:gd name="connsiteY46-4762" fmla="*/ 3145491 h 5280659"/>
              <a:gd name="connsiteX47-4763" fmla="*/ 9932968 w 10032145"/>
              <a:gd name="connsiteY47-4764" fmla="*/ 3145491 h 5280659"/>
              <a:gd name="connsiteX48-4765" fmla="*/ 9764878 w 10032145"/>
              <a:gd name="connsiteY48-4766" fmla="*/ 3313581 h 5280659"/>
              <a:gd name="connsiteX49-4767" fmla="*/ 8520021 w 10032145"/>
              <a:gd name="connsiteY49-4768" fmla="*/ 3313581 h 5280659"/>
              <a:gd name="connsiteX50-4769" fmla="*/ 8520021 w 10032145"/>
              <a:gd name="connsiteY50-4770" fmla="*/ 3567257 h 5280659"/>
              <a:gd name="connsiteX51-4771" fmla="*/ 9554826 w 10032145"/>
              <a:gd name="connsiteY51-4772" fmla="*/ 3567257 h 5280659"/>
              <a:gd name="connsiteX52-4773" fmla="*/ 9703133 w 10032145"/>
              <a:gd name="connsiteY52-4774" fmla="*/ 3715564 h 5280659"/>
              <a:gd name="connsiteX53-4775" fmla="*/ 9703132 w 10032145"/>
              <a:gd name="connsiteY53-4776" fmla="*/ 3715564 h 5280659"/>
              <a:gd name="connsiteX54-4777" fmla="*/ 9554825 w 10032145"/>
              <a:gd name="connsiteY54-4778" fmla="*/ 3863871 h 5280659"/>
              <a:gd name="connsiteX55-4779" fmla="*/ 7969171 w 10032145"/>
              <a:gd name="connsiteY55-4780" fmla="*/ 3863870 h 5280659"/>
              <a:gd name="connsiteX56-4781" fmla="*/ 7969171 w 10032145"/>
              <a:gd name="connsiteY56-4782" fmla="*/ 4044342 h 5280659"/>
              <a:gd name="connsiteX57-4783" fmla="*/ 8722858 w 10032145"/>
              <a:gd name="connsiteY57-4784" fmla="*/ 4044342 h 5280659"/>
              <a:gd name="connsiteX58-4785" fmla="*/ 8871165 w 10032145"/>
              <a:gd name="connsiteY58-4786" fmla="*/ 4192649 h 5280659"/>
              <a:gd name="connsiteX59-4787" fmla="*/ 8871164 w 10032145"/>
              <a:gd name="connsiteY59-4788" fmla="*/ 4192649 h 5280659"/>
              <a:gd name="connsiteX60-4789" fmla="*/ 8722857 w 10032145"/>
              <a:gd name="connsiteY60-4790" fmla="*/ 4340956 h 5280659"/>
              <a:gd name="connsiteX61-4791" fmla="*/ 7337893 w 10032145"/>
              <a:gd name="connsiteY61-4792" fmla="*/ 4340955 h 5280659"/>
              <a:gd name="connsiteX62-4793" fmla="*/ 7337893 w 10032145"/>
              <a:gd name="connsiteY62-4794" fmla="*/ 4518719 h 5280659"/>
              <a:gd name="connsiteX63-4795" fmla="*/ 8572706 w 10032145"/>
              <a:gd name="connsiteY63-4796" fmla="*/ 4518719 h 5280659"/>
              <a:gd name="connsiteX64-4797" fmla="*/ 8721013 w 10032145"/>
              <a:gd name="connsiteY64-4798" fmla="*/ 4667026 h 5280659"/>
              <a:gd name="connsiteX65-4799" fmla="*/ 8721012 w 10032145"/>
              <a:gd name="connsiteY65-4800" fmla="*/ 4667026 h 5280659"/>
              <a:gd name="connsiteX66-4801" fmla="*/ 8572705 w 10032145"/>
              <a:gd name="connsiteY66-4802" fmla="*/ 4815333 h 5280659"/>
              <a:gd name="connsiteX67-4803" fmla="*/ 7270435 w 10032145"/>
              <a:gd name="connsiteY67-4804" fmla="*/ 4815333 h 5280659"/>
              <a:gd name="connsiteX68-4805" fmla="*/ 7270435 w 10032145"/>
              <a:gd name="connsiteY68-4806" fmla="*/ 5005747 h 5280659"/>
              <a:gd name="connsiteX69-4807" fmla="*/ 7831717 w 10032145"/>
              <a:gd name="connsiteY69-4808" fmla="*/ 5005747 h 5280659"/>
              <a:gd name="connsiteX70-4809" fmla="*/ 7969173 w 10032145"/>
              <a:gd name="connsiteY70-4810" fmla="*/ 5143203 h 5280659"/>
              <a:gd name="connsiteX71-4811" fmla="*/ 7969172 w 10032145"/>
              <a:gd name="connsiteY71-4812" fmla="*/ 5143203 h 5280659"/>
              <a:gd name="connsiteX72-4813" fmla="*/ 7831716 w 10032145"/>
              <a:gd name="connsiteY72-4814" fmla="*/ 5280659 h 5280659"/>
              <a:gd name="connsiteX73-4815" fmla="*/ 6887909 w 10032145"/>
              <a:gd name="connsiteY73-4816" fmla="*/ 5280659 h 5280659"/>
              <a:gd name="connsiteX74-4817" fmla="*/ 6887908 w 10032145"/>
              <a:gd name="connsiteY74-4818" fmla="*/ 5280659 h 5280659"/>
              <a:gd name="connsiteX75-4819" fmla="*/ 2904091 w 10032145"/>
              <a:gd name="connsiteY75-4820" fmla="*/ 5280658 h 5280659"/>
              <a:gd name="connsiteX76-4821" fmla="*/ 2749211 w 10032145"/>
              <a:gd name="connsiteY76-4822" fmla="*/ 5177997 h 5280659"/>
              <a:gd name="connsiteX77-4823" fmla="*/ 2736002 w 10032145"/>
              <a:gd name="connsiteY77-4824" fmla="*/ 5112569 h 5280659"/>
              <a:gd name="connsiteX78-4825" fmla="*/ 2749211 w 10032145"/>
              <a:gd name="connsiteY78-4826" fmla="*/ 5047141 h 5280659"/>
              <a:gd name="connsiteX79-4827" fmla="*/ 2904091 w 10032145"/>
              <a:gd name="connsiteY79-4828" fmla="*/ 4944479 h 5280659"/>
              <a:gd name="connsiteX80-4829" fmla="*/ 3276427 w 10032145"/>
              <a:gd name="connsiteY80-4830" fmla="*/ 4944479 h 5280659"/>
              <a:gd name="connsiteX81-4831" fmla="*/ 3276427 w 10032145"/>
              <a:gd name="connsiteY81-4832" fmla="*/ 4742451 h 5280659"/>
              <a:gd name="connsiteX82-4833" fmla="*/ 1576570 w 10032145"/>
              <a:gd name="connsiteY82-4834" fmla="*/ 4742450 h 5280659"/>
              <a:gd name="connsiteX83-4835" fmla="*/ 1421689 w 10032145"/>
              <a:gd name="connsiteY83-4836" fmla="*/ 4639789 h 5280659"/>
              <a:gd name="connsiteX84-4837" fmla="*/ 1408480 w 10032145"/>
              <a:gd name="connsiteY84-4838" fmla="*/ 4574361 h 5280659"/>
              <a:gd name="connsiteX85-4839" fmla="*/ 1421689 w 10032145"/>
              <a:gd name="connsiteY85-4840" fmla="*/ 4508933 h 5280659"/>
              <a:gd name="connsiteX86-4841" fmla="*/ 1576570 w 10032145"/>
              <a:gd name="connsiteY86-4842" fmla="*/ 4406271 h 5280659"/>
              <a:gd name="connsiteX87-4843" fmla="*/ 2769425 w 10032145"/>
              <a:gd name="connsiteY87-4844" fmla="*/ 4406271 h 5280659"/>
              <a:gd name="connsiteX88-4845" fmla="*/ 2769425 w 10032145"/>
              <a:gd name="connsiteY88-4846" fmla="*/ 4247486 h 5280659"/>
              <a:gd name="connsiteX89-4847" fmla="*/ 489516 w 10032145"/>
              <a:gd name="connsiteY89-4848" fmla="*/ 4247486 h 5280659"/>
              <a:gd name="connsiteX90-4849" fmla="*/ 334635 w 10032145"/>
              <a:gd name="connsiteY90-4850" fmla="*/ 4144824 h 5280659"/>
              <a:gd name="connsiteX91-4851" fmla="*/ 321425 w 10032145"/>
              <a:gd name="connsiteY91-4852" fmla="*/ 4079396 h 5280659"/>
              <a:gd name="connsiteX92-4853" fmla="*/ 334635 w 10032145"/>
              <a:gd name="connsiteY92-4854" fmla="*/ 4013968 h 5280659"/>
              <a:gd name="connsiteX93-4855" fmla="*/ 489516 w 10032145"/>
              <a:gd name="connsiteY93-4856" fmla="*/ 3911307 h 5280659"/>
              <a:gd name="connsiteX94-4857" fmla="*/ 2410426 w 10032145"/>
              <a:gd name="connsiteY94-4858" fmla="*/ 3911307 h 5280659"/>
              <a:gd name="connsiteX95-4859" fmla="*/ 2410426 w 10032145"/>
              <a:gd name="connsiteY95-4860" fmla="*/ 3720892 h 5280659"/>
              <a:gd name="connsiteX96-4861" fmla="*/ 227608 w 10032145"/>
              <a:gd name="connsiteY96-4862" fmla="*/ 3720892 h 5280659"/>
              <a:gd name="connsiteX97-4863" fmla="*/ 119693 w 10032145"/>
              <a:gd name="connsiteY97-4864" fmla="*/ 3649361 h 5280659"/>
              <a:gd name="connsiteX98-4865" fmla="*/ 110490 w 10032145"/>
              <a:gd name="connsiteY98-4866" fmla="*/ 3603774 h 5280659"/>
              <a:gd name="connsiteX99-4867" fmla="*/ 119693 w 10032145"/>
              <a:gd name="connsiteY99-4868" fmla="*/ 3558187 h 5280659"/>
              <a:gd name="connsiteX100-4869" fmla="*/ 227608 w 10032145"/>
              <a:gd name="connsiteY100-4870" fmla="*/ 3486657 h 5280659"/>
              <a:gd name="connsiteX101-4871" fmla="*/ 1377013 w 10032145"/>
              <a:gd name="connsiteY101-4872" fmla="*/ 3486657 h 5280659"/>
              <a:gd name="connsiteX102-4873" fmla="*/ 1377013 w 10032145"/>
              <a:gd name="connsiteY102-4874" fmla="*/ 3293984 h 5280659"/>
              <a:gd name="connsiteX103-4875" fmla="*/ 699931 w 10032145"/>
              <a:gd name="connsiteY103-4876" fmla="*/ 3293984 h 5280659"/>
              <a:gd name="connsiteX104-4877" fmla="*/ 545050 w 10032145"/>
              <a:gd name="connsiteY104-4878" fmla="*/ 3191322 h 5280659"/>
              <a:gd name="connsiteX105-4879" fmla="*/ 531841 w 10032145"/>
              <a:gd name="connsiteY105-4880" fmla="*/ 3125894 h 5280659"/>
              <a:gd name="connsiteX106-4881" fmla="*/ 545050 w 10032145"/>
              <a:gd name="connsiteY106-4882" fmla="*/ 3060466 h 5280659"/>
              <a:gd name="connsiteX107-4883" fmla="*/ 699931 w 10032145"/>
              <a:gd name="connsiteY107-4884" fmla="*/ 2957805 h 5280659"/>
              <a:gd name="connsiteX108-4885" fmla="*/ 2162624 w 10032145"/>
              <a:gd name="connsiteY108-4886" fmla="*/ 2957805 h 5280659"/>
              <a:gd name="connsiteX109-4887" fmla="*/ 2162624 w 10032145"/>
              <a:gd name="connsiteY109-4888" fmla="*/ 2726205 h 5280659"/>
              <a:gd name="connsiteX110-4889" fmla="*/ 878149 w 10032145"/>
              <a:gd name="connsiteY110-4890" fmla="*/ 2726205 h 5280659"/>
              <a:gd name="connsiteX111-4891" fmla="*/ 770234 w 10032145"/>
              <a:gd name="connsiteY111-4892" fmla="*/ 2654674 h 5280659"/>
              <a:gd name="connsiteX112-4893" fmla="*/ 761031 w 10032145"/>
              <a:gd name="connsiteY112-4894" fmla="*/ 2609087 h 5280659"/>
              <a:gd name="connsiteX113-4895" fmla="*/ 770234 w 10032145"/>
              <a:gd name="connsiteY113-4896" fmla="*/ 2563500 h 5280659"/>
              <a:gd name="connsiteX114-4897" fmla="*/ 878149 w 10032145"/>
              <a:gd name="connsiteY114-4898" fmla="*/ 2491970 h 5280659"/>
              <a:gd name="connsiteX115-4899" fmla="*/ 2756320 w 10032145"/>
              <a:gd name="connsiteY115-4900" fmla="*/ 2491970 h 5280659"/>
              <a:gd name="connsiteX116-4901" fmla="*/ 2756320 w 10032145"/>
              <a:gd name="connsiteY116-4902" fmla="*/ 2338263 h 5280659"/>
              <a:gd name="connsiteX117-4903" fmla="*/ 149313 w 10032145"/>
              <a:gd name="connsiteY117-4904" fmla="*/ 2338263 h 5280659"/>
              <a:gd name="connsiteX118-4905" fmla="*/ 0 w 10032145"/>
              <a:gd name="connsiteY118-4906" fmla="*/ 2188950 h 5280659"/>
              <a:gd name="connsiteX119-4907" fmla="*/ 149313 w 10032145"/>
              <a:gd name="connsiteY119-4908" fmla="*/ 2039637 h 5280659"/>
              <a:gd name="connsiteX120-4909" fmla="*/ 1629629 w 10032145"/>
              <a:gd name="connsiteY120-4910" fmla="*/ 2039637 h 5280659"/>
              <a:gd name="connsiteX121-4911" fmla="*/ 1629629 w 10032145"/>
              <a:gd name="connsiteY121-4912" fmla="*/ 1780574 h 5280659"/>
              <a:gd name="connsiteX122-4913" fmla="*/ 470740 w 10032145"/>
              <a:gd name="connsiteY122-4914" fmla="*/ 1780574 h 5280659"/>
              <a:gd name="connsiteX123-4915" fmla="*/ 321428 w 10032145"/>
              <a:gd name="connsiteY123-4916" fmla="*/ 1631264 h 5280659"/>
              <a:gd name="connsiteX124-4917" fmla="*/ 470740 w 10032145"/>
              <a:gd name="connsiteY124-4918" fmla="*/ 1481951 h 5280659"/>
              <a:gd name="connsiteX125-4919" fmla="*/ 2153591 w 10032145"/>
              <a:gd name="connsiteY125-4920" fmla="*/ 1481951 h 5280659"/>
              <a:gd name="connsiteX126-4921" fmla="*/ 2153591 w 10032145"/>
              <a:gd name="connsiteY126-4922" fmla="*/ 1338935 h 5280659"/>
              <a:gd name="connsiteX127-4923" fmla="*/ 1546057 w 10032145"/>
              <a:gd name="connsiteY127-4924" fmla="*/ 1338935 h 5280659"/>
              <a:gd name="connsiteX128-4925" fmla="*/ 1390301 w 10032145"/>
              <a:gd name="connsiteY128-4926" fmla="*/ 1235693 h 5280659"/>
              <a:gd name="connsiteX129-4927" fmla="*/ 1377016 w 10032145"/>
              <a:gd name="connsiteY129-4928" fmla="*/ 1169895 h 5280659"/>
              <a:gd name="connsiteX130-4929" fmla="*/ 1390301 w 10032145"/>
              <a:gd name="connsiteY130-4930" fmla="*/ 1104097 h 5280659"/>
              <a:gd name="connsiteX131-4931" fmla="*/ 1546057 w 10032145"/>
              <a:gd name="connsiteY131-4932" fmla="*/ 1000855 h 5280659"/>
              <a:gd name="connsiteX132-4933" fmla="*/ 2870466 w 10032145"/>
              <a:gd name="connsiteY132-4934" fmla="*/ 1000855 h 5280659"/>
              <a:gd name="connsiteX133-4935" fmla="*/ 2870466 w 10032145"/>
              <a:gd name="connsiteY133-4936" fmla="*/ 853923 h 5280659"/>
              <a:gd name="connsiteX134-4937" fmla="*/ 930072 w 10032145"/>
              <a:gd name="connsiteY134-4938" fmla="*/ 853922 h 5280659"/>
              <a:gd name="connsiteX135-4939" fmla="*/ 774316 w 10032145"/>
              <a:gd name="connsiteY135-4940" fmla="*/ 750680 h 5280659"/>
              <a:gd name="connsiteX136-4941" fmla="*/ 761032 w 10032145"/>
              <a:gd name="connsiteY136-4942" fmla="*/ 684882 h 5280659"/>
              <a:gd name="connsiteX137-4943" fmla="*/ 774316 w 10032145"/>
              <a:gd name="connsiteY137-4944" fmla="*/ 619085 h 5280659"/>
              <a:gd name="connsiteX138-4945" fmla="*/ 930072 w 10032145"/>
              <a:gd name="connsiteY138-4946" fmla="*/ 515843 h 5280659"/>
              <a:gd name="connsiteX139-4947" fmla="*/ 2448000 w 10032145"/>
              <a:gd name="connsiteY139-4948" fmla="*/ 515843 h 5280659"/>
              <a:gd name="connsiteX140-4949" fmla="*/ 2448000 w 10032145"/>
              <a:gd name="connsiteY140-4950" fmla="*/ 338079 h 5280659"/>
              <a:gd name="connsiteX141-4951" fmla="*/ 2023510 w 10032145"/>
              <a:gd name="connsiteY141-4952" fmla="*/ 338079 h 5280659"/>
              <a:gd name="connsiteX142-4953" fmla="*/ 1867753 w 10032145"/>
              <a:gd name="connsiteY142-4954" fmla="*/ 234837 h 5280659"/>
              <a:gd name="connsiteX143-4955" fmla="*/ 1854470 w 10032145"/>
              <a:gd name="connsiteY143-4956" fmla="*/ 169040 h 5280659"/>
              <a:gd name="connsiteX144-4957" fmla="*/ 1867753 w 10032145"/>
              <a:gd name="connsiteY144-4958" fmla="*/ 103242 h 5280659"/>
              <a:gd name="connsiteX145-4959" fmla="*/ 2023510 w 10032145"/>
              <a:gd name="connsiteY145-4960" fmla="*/ 0 h 5280659"/>
              <a:gd name="connsiteX0-4961" fmla="*/ 110490 w 10032145"/>
              <a:gd name="connsiteY0-4962" fmla="*/ 3603774 h 5280659"/>
              <a:gd name="connsiteX1-4963" fmla="*/ 110490 w 10032145"/>
              <a:gd name="connsiteY1-4964" fmla="*/ 3603774 h 5280659"/>
              <a:gd name="connsiteX2-4965" fmla="*/ 110490 w 10032145"/>
              <a:gd name="connsiteY2-4966" fmla="*/ 3603775 h 5280659"/>
              <a:gd name="connsiteX3-4967" fmla="*/ 110490 w 10032145"/>
              <a:gd name="connsiteY3-4968" fmla="*/ 3603774 h 5280659"/>
              <a:gd name="connsiteX4-4969" fmla="*/ 761032 w 10032145"/>
              <a:gd name="connsiteY4-4970" fmla="*/ 684882 h 5280659"/>
              <a:gd name="connsiteX5-4971" fmla="*/ 761032 w 10032145"/>
              <a:gd name="connsiteY5-4972" fmla="*/ 684882 h 5280659"/>
              <a:gd name="connsiteX6-4973" fmla="*/ 761032 w 10032145"/>
              <a:gd name="connsiteY6-4974" fmla="*/ 684883 h 5280659"/>
              <a:gd name="connsiteX7-4975" fmla="*/ 761032 w 10032145"/>
              <a:gd name="connsiteY7-4976" fmla="*/ 684882 h 5280659"/>
              <a:gd name="connsiteX8-4977" fmla="*/ 2023510 w 10032145"/>
              <a:gd name="connsiteY8-4978" fmla="*/ 0 h 5280659"/>
              <a:gd name="connsiteX9-4979" fmla="*/ 7161665 w 10032145"/>
              <a:gd name="connsiteY9-4980" fmla="*/ 0 h 5280659"/>
              <a:gd name="connsiteX10-4981" fmla="*/ 7330705 w 10032145"/>
              <a:gd name="connsiteY10-4982" fmla="*/ 169040 h 5280659"/>
              <a:gd name="connsiteX11-4983" fmla="*/ 7330704 w 10032145"/>
              <a:gd name="connsiteY11-4984" fmla="*/ 169040 h 5280659"/>
              <a:gd name="connsiteX12-4985" fmla="*/ 7161664 w 10032145"/>
              <a:gd name="connsiteY12-4986" fmla="*/ 338080 h 5280659"/>
              <a:gd name="connsiteX13-4987" fmla="*/ 6771904 w 10032145"/>
              <a:gd name="connsiteY13-4988" fmla="*/ 338080 h 5280659"/>
              <a:gd name="connsiteX14-4989" fmla="*/ 6771904 w 10032145"/>
              <a:gd name="connsiteY14-4990" fmla="*/ 555148 h 5280659"/>
              <a:gd name="connsiteX15-4991" fmla="*/ 8464753 w 10032145"/>
              <a:gd name="connsiteY15-4992" fmla="*/ 555148 h 5280659"/>
              <a:gd name="connsiteX16-4993" fmla="*/ 8633793 w 10032145"/>
              <a:gd name="connsiteY16-4994" fmla="*/ 724188 h 5280659"/>
              <a:gd name="connsiteX17-4995" fmla="*/ 8633792 w 10032145"/>
              <a:gd name="connsiteY17-4996" fmla="*/ 724188 h 5280659"/>
              <a:gd name="connsiteX18-4997" fmla="*/ 8464752 w 10032145"/>
              <a:gd name="connsiteY18-4998" fmla="*/ 893228 h 5280659"/>
              <a:gd name="connsiteX19-4999" fmla="*/ 6435572 w 10032145"/>
              <a:gd name="connsiteY19-5000" fmla="*/ 893228 h 5280659"/>
              <a:gd name="connsiteX20-5001" fmla="*/ 6435572 w 10032145"/>
              <a:gd name="connsiteY20-5002" fmla="*/ 1085999 h 5280659"/>
              <a:gd name="connsiteX21-5003" fmla="*/ 9534093 w 10032145"/>
              <a:gd name="connsiteY21-5004" fmla="*/ 1085999 h 5280659"/>
              <a:gd name="connsiteX22-5005" fmla="*/ 9703133 w 10032145"/>
              <a:gd name="connsiteY22-5006" fmla="*/ 1255040 h 5280659"/>
              <a:gd name="connsiteX23-5007" fmla="*/ 9703132 w 10032145"/>
              <a:gd name="connsiteY23-5008" fmla="*/ 1255040 h 5280659"/>
              <a:gd name="connsiteX24-5009" fmla="*/ 9534092 w 10032145"/>
              <a:gd name="connsiteY24-5010" fmla="*/ 1424080 h 5280659"/>
              <a:gd name="connsiteX25-5011" fmla="*/ 7655824 w 10032145"/>
              <a:gd name="connsiteY25-5012" fmla="*/ 1424080 h 5280659"/>
              <a:gd name="connsiteX26-5013" fmla="*/ 7655824 w 10032145"/>
              <a:gd name="connsiteY26-5014" fmla="*/ 1616850 h 5280659"/>
              <a:gd name="connsiteX27-5015" fmla="*/ 9920700 w 10032145"/>
              <a:gd name="connsiteY27-5016" fmla="*/ 1616850 h 5280659"/>
              <a:gd name="connsiteX28-5017" fmla="*/ 10032145 w 10032145"/>
              <a:gd name="connsiteY28-5018" fmla="*/ 1728292 h 5280659"/>
              <a:gd name="connsiteX29-5019" fmla="*/ 10032144 w 10032145"/>
              <a:gd name="connsiteY29-5020" fmla="*/ 1728292 h 5280659"/>
              <a:gd name="connsiteX30-5021" fmla="*/ 9920699 w 10032145"/>
              <a:gd name="connsiteY30-5022" fmla="*/ 1839737 h 5280659"/>
              <a:gd name="connsiteX31-5023" fmla="*/ 8721011 w 10032145"/>
              <a:gd name="connsiteY31-5024" fmla="*/ 1839737 h 5280659"/>
              <a:gd name="connsiteX32-5025" fmla="*/ 8721011 w 10032145"/>
              <a:gd name="connsiteY32-5026" fmla="*/ 2067668 h 5280659"/>
              <a:gd name="connsiteX33-5027" fmla="*/ 9415189 w 10032145"/>
              <a:gd name="connsiteY33-5028" fmla="*/ 2067668 h 5280659"/>
              <a:gd name="connsiteX34-5029" fmla="*/ 9583279 w 10032145"/>
              <a:gd name="connsiteY34-5030" fmla="*/ 2235758 h 5280659"/>
              <a:gd name="connsiteX35-5031" fmla="*/ 9583278 w 10032145"/>
              <a:gd name="connsiteY35-5032" fmla="*/ 2235758 h 5280659"/>
              <a:gd name="connsiteX36-5033" fmla="*/ 9415188 w 10032145"/>
              <a:gd name="connsiteY36-5034" fmla="*/ 2403848 h 5280659"/>
              <a:gd name="connsiteX37-5035" fmla="*/ 7737105 w 10032145"/>
              <a:gd name="connsiteY37-5036" fmla="*/ 2403848 h 5280659"/>
              <a:gd name="connsiteX38-5037" fmla="*/ 7737105 w 10032145"/>
              <a:gd name="connsiteY38-5038" fmla="*/ 2603376 h 5280659"/>
              <a:gd name="connsiteX39-5039" fmla="*/ 8991418 w 10032145"/>
              <a:gd name="connsiteY39-5040" fmla="*/ 2603376 h 5280659"/>
              <a:gd name="connsiteX40-5041" fmla="*/ 9108536 w 10032145"/>
              <a:gd name="connsiteY40-5042" fmla="*/ 2720494 h 5280659"/>
              <a:gd name="connsiteX41-5043" fmla="*/ 9108535 w 10032145"/>
              <a:gd name="connsiteY41-5044" fmla="*/ 2720494 h 5280659"/>
              <a:gd name="connsiteX42-5045" fmla="*/ 8991417 w 10032145"/>
              <a:gd name="connsiteY42-5046" fmla="*/ 2837612 h 5280659"/>
              <a:gd name="connsiteX43-5047" fmla="*/ 7215351 w 10032145"/>
              <a:gd name="connsiteY43-5048" fmla="*/ 2837611 h 5280659"/>
              <a:gd name="connsiteX44-5049" fmla="*/ 7215351 w 10032145"/>
              <a:gd name="connsiteY44-5050" fmla="*/ 2977401 h 5280659"/>
              <a:gd name="connsiteX45-5051" fmla="*/ 9764879 w 10032145"/>
              <a:gd name="connsiteY45-5052" fmla="*/ 2977401 h 5280659"/>
              <a:gd name="connsiteX46-5053" fmla="*/ 9932969 w 10032145"/>
              <a:gd name="connsiteY46-5054" fmla="*/ 3145491 h 5280659"/>
              <a:gd name="connsiteX47-5055" fmla="*/ 9932968 w 10032145"/>
              <a:gd name="connsiteY47-5056" fmla="*/ 3145491 h 5280659"/>
              <a:gd name="connsiteX48-5057" fmla="*/ 9764878 w 10032145"/>
              <a:gd name="connsiteY48-5058" fmla="*/ 3313581 h 5280659"/>
              <a:gd name="connsiteX49-5059" fmla="*/ 8520021 w 10032145"/>
              <a:gd name="connsiteY49-5060" fmla="*/ 3313581 h 5280659"/>
              <a:gd name="connsiteX50-5061" fmla="*/ 8520021 w 10032145"/>
              <a:gd name="connsiteY50-5062" fmla="*/ 3567257 h 5280659"/>
              <a:gd name="connsiteX51-5063" fmla="*/ 9554826 w 10032145"/>
              <a:gd name="connsiteY51-5064" fmla="*/ 3567257 h 5280659"/>
              <a:gd name="connsiteX52-5065" fmla="*/ 9703133 w 10032145"/>
              <a:gd name="connsiteY52-5066" fmla="*/ 3715564 h 5280659"/>
              <a:gd name="connsiteX53-5067" fmla="*/ 9703132 w 10032145"/>
              <a:gd name="connsiteY53-5068" fmla="*/ 3715564 h 5280659"/>
              <a:gd name="connsiteX54-5069" fmla="*/ 9554825 w 10032145"/>
              <a:gd name="connsiteY54-5070" fmla="*/ 3863871 h 5280659"/>
              <a:gd name="connsiteX55-5071" fmla="*/ 7969171 w 10032145"/>
              <a:gd name="connsiteY55-5072" fmla="*/ 3863870 h 5280659"/>
              <a:gd name="connsiteX56-5073" fmla="*/ 7969171 w 10032145"/>
              <a:gd name="connsiteY56-5074" fmla="*/ 4044342 h 5280659"/>
              <a:gd name="connsiteX57-5075" fmla="*/ 8722858 w 10032145"/>
              <a:gd name="connsiteY57-5076" fmla="*/ 4044342 h 5280659"/>
              <a:gd name="connsiteX58-5077" fmla="*/ 8871165 w 10032145"/>
              <a:gd name="connsiteY58-5078" fmla="*/ 4192649 h 5280659"/>
              <a:gd name="connsiteX59-5079" fmla="*/ 8871164 w 10032145"/>
              <a:gd name="connsiteY59-5080" fmla="*/ 4192649 h 5280659"/>
              <a:gd name="connsiteX60-5081" fmla="*/ 8722857 w 10032145"/>
              <a:gd name="connsiteY60-5082" fmla="*/ 4340956 h 5280659"/>
              <a:gd name="connsiteX61-5083" fmla="*/ 7337893 w 10032145"/>
              <a:gd name="connsiteY61-5084" fmla="*/ 4340955 h 5280659"/>
              <a:gd name="connsiteX62-5085" fmla="*/ 7337893 w 10032145"/>
              <a:gd name="connsiteY62-5086" fmla="*/ 4518719 h 5280659"/>
              <a:gd name="connsiteX63-5087" fmla="*/ 8572706 w 10032145"/>
              <a:gd name="connsiteY63-5088" fmla="*/ 4518719 h 5280659"/>
              <a:gd name="connsiteX64-5089" fmla="*/ 8721013 w 10032145"/>
              <a:gd name="connsiteY64-5090" fmla="*/ 4667026 h 5280659"/>
              <a:gd name="connsiteX65-5091" fmla="*/ 8721012 w 10032145"/>
              <a:gd name="connsiteY65-5092" fmla="*/ 4667026 h 5280659"/>
              <a:gd name="connsiteX66-5093" fmla="*/ 8572705 w 10032145"/>
              <a:gd name="connsiteY66-5094" fmla="*/ 4815333 h 5280659"/>
              <a:gd name="connsiteX67-5095" fmla="*/ 7270435 w 10032145"/>
              <a:gd name="connsiteY67-5096" fmla="*/ 4815333 h 5280659"/>
              <a:gd name="connsiteX68-5097" fmla="*/ 7270435 w 10032145"/>
              <a:gd name="connsiteY68-5098" fmla="*/ 5005747 h 5280659"/>
              <a:gd name="connsiteX69-5099" fmla="*/ 7831717 w 10032145"/>
              <a:gd name="connsiteY69-5100" fmla="*/ 5005747 h 5280659"/>
              <a:gd name="connsiteX70-5101" fmla="*/ 7969173 w 10032145"/>
              <a:gd name="connsiteY70-5102" fmla="*/ 5143203 h 5280659"/>
              <a:gd name="connsiteX71-5103" fmla="*/ 7969172 w 10032145"/>
              <a:gd name="connsiteY71-5104" fmla="*/ 5143203 h 5280659"/>
              <a:gd name="connsiteX72-5105" fmla="*/ 7831716 w 10032145"/>
              <a:gd name="connsiteY72-5106" fmla="*/ 5280659 h 5280659"/>
              <a:gd name="connsiteX73-5107" fmla="*/ 6887909 w 10032145"/>
              <a:gd name="connsiteY73-5108" fmla="*/ 5280659 h 5280659"/>
              <a:gd name="connsiteX74-5109" fmla="*/ 6887908 w 10032145"/>
              <a:gd name="connsiteY74-5110" fmla="*/ 5280659 h 5280659"/>
              <a:gd name="connsiteX75-5111" fmla="*/ 2904091 w 10032145"/>
              <a:gd name="connsiteY75-5112" fmla="*/ 5280658 h 5280659"/>
              <a:gd name="connsiteX76-5113" fmla="*/ 2749211 w 10032145"/>
              <a:gd name="connsiteY76-5114" fmla="*/ 5177997 h 5280659"/>
              <a:gd name="connsiteX77-5115" fmla="*/ 2736002 w 10032145"/>
              <a:gd name="connsiteY77-5116" fmla="*/ 5112569 h 5280659"/>
              <a:gd name="connsiteX78-5117" fmla="*/ 2749211 w 10032145"/>
              <a:gd name="connsiteY78-5118" fmla="*/ 5047141 h 5280659"/>
              <a:gd name="connsiteX79-5119" fmla="*/ 2904091 w 10032145"/>
              <a:gd name="connsiteY79-5120" fmla="*/ 4944479 h 5280659"/>
              <a:gd name="connsiteX80-5121" fmla="*/ 3276427 w 10032145"/>
              <a:gd name="connsiteY80-5122" fmla="*/ 4944479 h 5280659"/>
              <a:gd name="connsiteX81-5123" fmla="*/ 3276427 w 10032145"/>
              <a:gd name="connsiteY81-5124" fmla="*/ 4742451 h 5280659"/>
              <a:gd name="connsiteX82-5125" fmla="*/ 1576570 w 10032145"/>
              <a:gd name="connsiteY82-5126" fmla="*/ 4742450 h 5280659"/>
              <a:gd name="connsiteX83-5127" fmla="*/ 1421689 w 10032145"/>
              <a:gd name="connsiteY83-5128" fmla="*/ 4639789 h 5280659"/>
              <a:gd name="connsiteX84-5129" fmla="*/ 1408480 w 10032145"/>
              <a:gd name="connsiteY84-5130" fmla="*/ 4574361 h 5280659"/>
              <a:gd name="connsiteX85-5131" fmla="*/ 1421689 w 10032145"/>
              <a:gd name="connsiteY85-5132" fmla="*/ 4508933 h 5280659"/>
              <a:gd name="connsiteX86-5133" fmla="*/ 1576570 w 10032145"/>
              <a:gd name="connsiteY86-5134" fmla="*/ 4406271 h 5280659"/>
              <a:gd name="connsiteX87-5135" fmla="*/ 2769425 w 10032145"/>
              <a:gd name="connsiteY87-5136" fmla="*/ 4406271 h 5280659"/>
              <a:gd name="connsiteX88-5137" fmla="*/ 2769425 w 10032145"/>
              <a:gd name="connsiteY88-5138" fmla="*/ 4247486 h 5280659"/>
              <a:gd name="connsiteX89-5139" fmla="*/ 489516 w 10032145"/>
              <a:gd name="connsiteY89-5140" fmla="*/ 4247486 h 5280659"/>
              <a:gd name="connsiteX90-5141" fmla="*/ 334635 w 10032145"/>
              <a:gd name="connsiteY90-5142" fmla="*/ 4144824 h 5280659"/>
              <a:gd name="connsiteX91-5143" fmla="*/ 321425 w 10032145"/>
              <a:gd name="connsiteY91-5144" fmla="*/ 4079396 h 5280659"/>
              <a:gd name="connsiteX92-5145" fmla="*/ 334635 w 10032145"/>
              <a:gd name="connsiteY92-5146" fmla="*/ 4013968 h 5280659"/>
              <a:gd name="connsiteX93-5147" fmla="*/ 489516 w 10032145"/>
              <a:gd name="connsiteY93-5148" fmla="*/ 3911307 h 5280659"/>
              <a:gd name="connsiteX94-5149" fmla="*/ 2410426 w 10032145"/>
              <a:gd name="connsiteY94-5150" fmla="*/ 3911307 h 5280659"/>
              <a:gd name="connsiteX95-5151" fmla="*/ 2410426 w 10032145"/>
              <a:gd name="connsiteY95-5152" fmla="*/ 3720892 h 5280659"/>
              <a:gd name="connsiteX96-5153" fmla="*/ 227608 w 10032145"/>
              <a:gd name="connsiteY96-5154" fmla="*/ 3720892 h 5280659"/>
              <a:gd name="connsiteX97-5155" fmla="*/ 119693 w 10032145"/>
              <a:gd name="connsiteY97-5156" fmla="*/ 3649361 h 5280659"/>
              <a:gd name="connsiteX98-5157" fmla="*/ 110490 w 10032145"/>
              <a:gd name="connsiteY98-5158" fmla="*/ 3603774 h 5280659"/>
              <a:gd name="connsiteX99-5159" fmla="*/ 119693 w 10032145"/>
              <a:gd name="connsiteY99-5160" fmla="*/ 3558187 h 5280659"/>
              <a:gd name="connsiteX100-5161" fmla="*/ 227608 w 10032145"/>
              <a:gd name="connsiteY100-5162" fmla="*/ 3486657 h 5280659"/>
              <a:gd name="connsiteX101-5163" fmla="*/ 1377013 w 10032145"/>
              <a:gd name="connsiteY101-5164" fmla="*/ 3486657 h 5280659"/>
              <a:gd name="connsiteX102-5165" fmla="*/ 1377013 w 10032145"/>
              <a:gd name="connsiteY102-5166" fmla="*/ 3293984 h 5280659"/>
              <a:gd name="connsiteX103-5167" fmla="*/ 699931 w 10032145"/>
              <a:gd name="connsiteY103-5168" fmla="*/ 3293984 h 5280659"/>
              <a:gd name="connsiteX104-5169" fmla="*/ 545050 w 10032145"/>
              <a:gd name="connsiteY104-5170" fmla="*/ 3191322 h 5280659"/>
              <a:gd name="connsiteX105-5171" fmla="*/ 531841 w 10032145"/>
              <a:gd name="connsiteY105-5172" fmla="*/ 3125894 h 5280659"/>
              <a:gd name="connsiteX106-5173" fmla="*/ 545050 w 10032145"/>
              <a:gd name="connsiteY106-5174" fmla="*/ 3060466 h 5280659"/>
              <a:gd name="connsiteX107-5175" fmla="*/ 699931 w 10032145"/>
              <a:gd name="connsiteY107-5176" fmla="*/ 2957805 h 5280659"/>
              <a:gd name="connsiteX108-5177" fmla="*/ 2162624 w 10032145"/>
              <a:gd name="connsiteY108-5178" fmla="*/ 2957805 h 5280659"/>
              <a:gd name="connsiteX109-5179" fmla="*/ 2162624 w 10032145"/>
              <a:gd name="connsiteY109-5180" fmla="*/ 2726205 h 5280659"/>
              <a:gd name="connsiteX110-5181" fmla="*/ 878149 w 10032145"/>
              <a:gd name="connsiteY110-5182" fmla="*/ 2726205 h 5280659"/>
              <a:gd name="connsiteX111-5183" fmla="*/ 770234 w 10032145"/>
              <a:gd name="connsiteY111-5184" fmla="*/ 2654674 h 5280659"/>
              <a:gd name="connsiteX112-5185" fmla="*/ 761031 w 10032145"/>
              <a:gd name="connsiteY112-5186" fmla="*/ 2609087 h 5280659"/>
              <a:gd name="connsiteX113-5187" fmla="*/ 770234 w 10032145"/>
              <a:gd name="connsiteY113-5188" fmla="*/ 2563500 h 5280659"/>
              <a:gd name="connsiteX114-5189" fmla="*/ 878149 w 10032145"/>
              <a:gd name="connsiteY114-5190" fmla="*/ 2491970 h 5280659"/>
              <a:gd name="connsiteX115-5191" fmla="*/ 2756320 w 10032145"/>
              <a:gd name="connsiteY115-5192" fmla="*/ 2491970 h 5280659"/>
              <a:gd name="connsiteX116-5193" fmla="*/ 2756320 w 10032145"/>
              <a:gd name="connsiteY116-5194" fmla="*/ 2338263 h 5280659"/>
              <a:gd name="connsiteX117-5195" fmla="*/ 149313 w 10032145"/>
              <a:gd name="connsiteY117-5196" fmla="*/ 2338263 h 5280659"/>
              <a:gd name="connsiteX118-5197" fmla="*/ 0 w 10032145"/>
              <a:gd name="connsiteY118-5198" fmla="*/ 2188950 h 5280659"/>
              <a:gd name="connsiteX119-5199" fmla="*/ 149313 w 10032145"/>
              <a:gd name="connsiteY119-5200" fmla="*/ 2039637 h 5280659"/>
              <a:gd name="connsiteX120-5201" fmla="*/ 1629629 w 10032145"/>
              <a:gd name="connsiteY120-5202" fmla="*/ 2039637 h 5280659"/>
              <a:gd name="connsiteX121-5203" fmla="*/ 1629629 w 10032145"/>
              <a:gd name="connsiteY121-5204" fmla="*/ 1780574 h 5280659"/>
              <a:gd name="connsiteX122-5205" fmla="*/ 470740 w 10032145"/>
              <a:gd name="connsiteY122-5206" fmla="*/ 1780574 h 5280659"/>
              <a:gd name="connsiteX123-5207" fmla="*/ 321428 w 10032145"/>
              <a:gd name="connsiteY123-5208" fmla="*/ 1631264 h 5280659"/>
              <a:gd name="connsiteX124-5209" fmla="*/ 470740 w 10032145"/>
              <a:gd name="connsiteY124-5210" fmla="*/ 1481951 h 5280659"/>
              <a:gd name="connsiteX125-5211" fmla="*/ 2153591 w 10032145"/>
              <a:gd name="connsiteY125-5212" fmla="*/ 1481951 h 5280659"/>
              <a:gd name="connsiteX126-5213" fmla="*/ 2153591 w 10032145"/>
              <a:gd name="connsiteY126-5214" fmla="*/ 1338935 h 5280659"/>
              <a:gd name="connsiteX127-5215" fmla="*/ 1546057 w 10032145"/>
              <a:gd name="connsiteY127-5216" fmla="*/ 1338935 h 5280659"/>
              <a:gd name="connsiteX128-5217" fmla="*/ 1390301 w 10032145"/>
              <a:gd name="connsiteY128-5218" fmla="*/ 1235693 h 5280659"/>
              <a:gd name="connsiteX129-5219" fmla="*/ 1377016 w 10032145"/>
              <a:gd name="connsiteY129-5220" fmla="*/ 1169895 h 5280659"/>
              <a:gd name="connsiteX130-5221" fmla="*/ 1390301 w 10032145"/>
              <a:gd name="connsiteY130-5222" fmla="*/ 1104097 h 5280659"/>
              <a:gd name="connsiteX131-5223" fmla="*/ 1546057 w 10032145"/>
              <a:gd name="connsiteY131-5224" fmla="*/ 1000855 h 5280659"/>
              <a:gd name="connsiteX132-5225" fmla="*/ 2870466 w 10032145"/>
              <a:gd name="connsiteY132-5226" fmla="*/ 1000855 h 5280659"/>
              <a:gd name="connsiteX133-5227" fmla="*/ 2870466 w 10032145"/>
              <a:gd name="connsiteY133-5228" fmla="*/ 853923 h 5280659"/>
              <a:gd name="connsiteX134-5229" fmla="*/ 930072 w 10032145"/>
              <a:gd name="connsiteY134-5230" fmla="*/ 853922 h 5280659"/>
              <a:gd name="connsiteX135-5231" fmla="*/ 774316 w 10032145"/>
              <a:gd name="connsiteY135-5232" fmla="*/ 750680 h 5280659"/>
              <a:gd name="connsiteX136-5233" fmla="*/ 761032 w 10032145"/>
              <a:gd name="connsiteY136-5234" fmla="*/ 684882 h 5280659"/>
              <a:gd name="connsiteX137-5235" fmla="*/ 774316 w 10032145"/>
              <a:gd name="connsiteY137-5236" fmla="*/ 619085 h 5280659"/>
              <a:gd name="connsiteX138-5237" fmla="*/ 930072 w 10032145"/>
              <a:gd name="connsiteY138-5238" fmla="*/ 515843 h 5280659"/>
              <a:gd name="connsiteX139-5239" fmla="*/ 2448000 w 10032145"/>
              <a:gd name="connsiteY139-5240" fmla="*/ 515843 h 5280659"/>
              <a:gd name="connsiteX140-5241" fmla="*/ 2448000 w 10032145"/>
              <a:gd name="connsiteY140-5242" fmla="*/ 338079 h 5280659"/>
              <a:gd name="connsiteX141-5243" fmla="*/ 2023510 w 10032145"/>
              <a:gd name="connsiteY141-5244" fmla="*/ 338079 h 5280659"/>
              <a:gd name="connsiteX142-5245" fmla="*/ 1867753 w 10032145"/>
              <a:gd name="connsiteY142-5246" fmla="*/ 234837 h 5280659"/>
              <a:gd name="connsiteX143-5247" fmla="*/ 1854470 w 10032145"/>
              <a:gd name="connsiteY143-5248" fmla="*/ 169040 h 5280659"/>
              <a:gd name="connsiteX144-5249" fmla="*/ 1867753 w 10032145"/>
              <a:gd name="connsiteY144-5250" fmla="*/ 103242 h 5280659"/>
              <a:gd name="connsiteX145-5251" fmla="*/ 2023510 w 10032145"/>
              <a:gd name="connsiteY145-5252" fmla="*/ 0 h 5280659"/>
              <a:gd name="connsiteX0-5253" fmla="*/ 110490 w 10032145"/>
              <a:gd name="connsiteY0-5254" fmla="*/ 3603774 h 5280659"/>
              <a:gd name="connsiteX1-5255" fmla="*/ 110490 w 10032145"/>
              <a:gd name="connsiteY1-5256" fmla="*/ 3603774 h 5280659"/>
              <a:gd name="connsiteX2-5257" fmla="*/ 110490 w 10032145"/>
              <a:gd name="connsiteY2-5258" fmla="*/ 3603775 h 5280659"/>
              <a:gd name="connsiteX3-5259" fmla="*/ 110490 w 10032145"/>
              <a:gd name="connsiteY3-5260" fmla="*/ 3603774 h 5280659"/>
              <a:gd name="connsiteX4-5261" fmla="*/ 761032 w 10032145"/>
              <a:gd name="connsiteY4-5262" fmla="*/ 684882 h 5280659"/>
              <a:gd name="connsiteX5-5263" fmla="*/ 761032 w 10032145"/>
              <a:gd name="connsiteY5-5264" fmla="*/ 684882 h 5280659"/>
              <a:gd name="connsiteX6-5265" fmla="*/ 761032 w 10032145"/>
              <a:gd name="connsiteY6-5266" fmla="*/ 684883 h 5280659"/>
              <a:gd name="connsiteX7-5267" fmla="*/ 761032 w 10032145"/>
              <a:gd name="connsiteY7-5268" fmla="*/ 684882 h 5280659"/>
              <a:gd name="connsiteX8-5269" fmla="*/ 2023510 w 10032145"/>
              <a:gd name="connsiteY8-5270" fmla="*/ 0 h 5280659"/>
              <a:gd name="connsiteX9-5271" fmla="*/ 7161665 w 10032145"/>
              <a:gd name="connsiteY9-5272" fmla="*/ 0 h 5280659"/>
              <a:gd name="connsiteX10-5273" fmla="*/ 7330705 w 10032145"/>
              <a:gd name="connsiteY10-5274" fmla="*/ 169040 h 5280659"/>
              <a:gd name="connsiteX11-5275" fmla="*/ 7330704 w 10032145"/>
              <a:gd name="connsiteY11-5276" fmla="*/ 169040 h 5280659"/>
              <a:gd name="connsiteX12-5277" fmla="*/ 7161664 w 10032145"/>
              <a:gd name="connsiteY12-5278" fmla="*/ 338080 h 5280659"/>
              <a:gd name="connsiteX13-5279" fmla="*/ 6771904 w 10032145"/>
              <a:gd name="connsiteY13-5280" fmla="*/ 338080 h 5280659"/>
              <a:gd name="connsiteX14-5281" fmla="*/ 6771904 w 10032145"/>
              <a:gd name="connsiteY14-5282" fmla="*/ 555148 h 5280659"/>
              <a:gd name="connsiteX15-5283" fmla="*/ 8464753 w 10032145"/>
              <a:gd name="connsiteY15-5284" fmla="*/ 555148 h 5280659"/>
              <a:gd name="connsiteX16-5285" fmla="*/ 8633793 w 10032145"/>
              <a:gd name="connsiteY16-5286" fmla="*/ 724188 h 5280659"/>
              <a:gd name="connsiteX17-5287" fmla="*/ 8633792 w 10032145"/>
              <a:gd name="connsiteY17-5288" fmla="*/ 724188 h 5280659"/>
              <a:gd name="connsiteX18-5289" fmla="*/ 8464752 w 10032145"/>
              <a:gd name="connsiteY18-5290" fmla="*/ 893228 h 5280659"/>
              <a:gd name="connsiteX19-5291" fmla="*/ 6435572 w 10032145"/>
              <a:gd name="connsiteY19-5292" fmla="*/ 893228 h 5280659"/>
              <a:gd name="connsiteX20-5293" fmla="*/ 6435572 w 10032145"/>
              <a:gd name="connsiteY20-5294" fmla="*/ 1085999 h 5280659"/>
              <a:gd name="connsiteX21-5295" fmla="*/ 9534093 w 10032145"/>
              <a:gd name="connsiteY21-5296" fmla="*/ 1085999 h 5280659"/>
              <a:gd name="connsiteX22-5297" fmla="*/ 9703133 w 10032145"/>
              <a:gd name="connsiteY22-5298" fmla="*/ 1255040 h 5280659"/>
              <a:gd name="connsiteX23-5299" fmla="*/ 9703132 w 10032145"/>
              <a:gd name="connsiteY23-5300" fmla="*/ 1255040 h 5280659"/>
              <a:gd name="connsiteX24-5301" fmla="*/ 9534092 w 10032145"/>
              <a:gd name="connsiteY24-5302" fmla="*/ 1424080 h 5280659"/>
              <a:gd name="connsiteX25-5303" fmla="*/ 7655824 w 10032145"/>
              <a:gd name="connsiteY25-5304" fmla="*/ 1424080 h 5280659"/>
              <a:gd name="connsiteX26-5305" fmla="*/ 7655824 w 10032145"/>
              <a:gd name="connsiteY26-5306" fmla="*/ 1616850 h 5280659"/>
              <a:gd name="connsiteX27-5307" fmla="*/ 9920700 w 10032145"/>
              <a:gd name="connsiteY27-5308" fmla="*/ 1616850 h 5280659"/>
              <a:gd name="connsiteX28-5309" fmla="*/ 10032145 w 10032145"/>
              <a:gd name="connsiteY28-5310" fmla="*/ 1728292 h 5280659"/>
              <a:gd name="connsiteX29-5311" fmla="*/ 10032144 w 10032145"/>
              <a:gd name="connsiteY29-5312" fmla="*/ 1728292 h 5280659"/>
              <a:gd name="connsiteX30-5313" fmla="*/ 9920699 w 10032145"/>
              <a:gd name="connsiteY30-5314" fmla="*/ 1839737 h 5280659"/>
              <a:gd name="connsiteX31-5315" fmla="*/ 8721011 w 10032145"/>
              <a:gd name="connsiteY31-5316" fmla="*/ 1839737 h 5280659"/>
              <a:gd name="connsiteX32-5317" fmla="*/ 8721011 w 10032145"/>
              <a:gd name="connsiteY32-5318" fmla="*/ 2067668 h 5280659"/>
              <a:gd name="connsiteX33-5319" fmla="*/ 9415189 w 10032145"/>
              <a:gd name="connsiteY33-5320" fmla="*/ 2067668 h 5280659"/>
              <a:gd name="connsiteX34-5321" fmla="*/ 9583279 w 10032145"/>
              <a:gd name="connsiteY34-5322" fmla="*/ 2235758 h 5280659"/>
              <a:gd name="connsiteX35-5323" fmla="*/ 9583278 w 10032145"/>
              <a:gd name="connsiteY35-5324" fmla="*/ 2235758 h 5280659"/>
              <a:gd name="connsiteX36-5325" fmla="*/ 9415188 w 10032145"/>
              <a:gd name="connsiteY36-5326" fmla="*/ 2403848 h 5280659"/>
              <a:gd name="connsiteX37-5327" fmla="*/ 7737105 w 10032145"/>
              <a:gd name="connsiteY37-5328" fmla="*/ 2403848 h 5280659"/>
              <a:gd name="connsiteX38-5329" fmla="*/ 7737105 w 10032145"/>
              <a:gd name="connsiteY38-5330" fmla="*/ 2603376 h 5280659"/>
              <a:gd name="connsiteX39-5331" fmla="*/ 8991418 w 10032145"/>
              <a:gd name="connsiteY39-5332" fmla="*/ 2603376 h 5280659"/>
              <a:gd name="connsiteX40-5333" fmla="*/ 9108536 w 10032145"/>
              <a:gd name="connsiteY40-5334" fmla="*/ 2720494 h 5280659"/>
              <a:gd name="connsiteX41-5335" fmla="*/ 9108535 w 10032145"/>
              <a:gd name="connsiteY41-5336" fmla="*/ 2720494 h 5280659"/>
              <a:gd name="connsiteX42-5337" fmla="*/ 8991417 w 10032145"/>
              <a:gd name="connsiteY42-5338" fmla="*/ 2837612 h 5280659"/>
              <a:gd name="connsiteX43-5339" fmla="*/ 7215351 w 10032145"/>
              <a:gd name="connsiteY43-5340" fmla="*/ 2837611 h 5280659"/>
              <a:gd name="connsiteX44-5341" fmla="*/ 7215351 w 10032145"/>
              <a:gd name="connsiteY44-5342" fmla="*/ 2977401 h 5280659"/>
              <a:gd name="connsiteX45-5343" fmla="*/ 9764879 w 10032145"/>
              <a:gd name="connsiteY45-5344" fmla="*/ 2977401 h 5280659"/>
              <a:gd name="connsiteX46-5345" fmla="*/ 9932969 w 10032145"/>
              <a:gd name="connsiteY46-5346" fmla="*/ 3145491 h 5280659"/>
              <a:gd name="connsiteX47-5347" fmla="*/ 9932968 w 10032145"/>
              <a:gd name="connsiteY47-5348" fmla="*/ 3145491 h 5280659"/>
              <a:gd name="connsiteX48-5349" fmla="*/ 9764878 w 10032145"/>
              <a:gd name="connsiteY48-5350" fmla="*/ 3313581 h 5280659"/>
              <a:gd name="connsiteX49-5351" fmla="*/ 8520021 w 10032145"/>
              <a:gd name="connsiteY49-5352" fmla="*/ 3313581 h 5280659"/>
              <a:gd name="connsiteX50-5353" fmla="*/ 8520021 w 10032145"/>
              <a:gd name="connsiteY50-5354" fmla="*/ 3567257 h 5280659"/>
              <a:gd name="connsiteX51-5355" fmla="*/ 9554826 w 10032145"/>
              <a:gd name="connsiteY51-5356" fmla="*/ 3567257 h 5280659"/>
              <a:gd name="connsiteX52-5357" fmla="*/ 9703133 w 10032145"/>
              <a:gd name="connsiteY52-5358" fmla="*/ 3715564 h 5280659"/>
              <a:gd name="connsiteX53-5359" fmla="*/ 9703132 w 10032145"/>
              <a:gd name="connsiteY53-5360" fmla="*/ 3715564 h 5280659"/>
              <a:gd name="connsiteX54-5361" fmla="*/ 9554825 w 10032145"/>
              <a:gd name="connsiteY54-5362" fmla="*/ 3863871 h 5280659"/>
              <a:gd name="connsiteX55-5363" fmla="*/ 7969171 w 10032145"/>
              <a:gd name="connsiteY55-5364" fmla="*/ 3863870 h 5280659"/>
              <a:gd name="connsiteX56-5365" fmla="*/ 7969171 w 10032145"/>
              <a:gd name="connsiteY56-5366" fmla="*/ 4044342 h 5280659"/>
              <a:gd name="connsiteX57-5367" fmla="*/ 8722858 w 10032145"/>
              <a:gd name="connsiteY57-5368" fmla="*/ 4044342 h 5280659"/>
              <a:gd name="connsiteX58-5369" fmla="*/ 8871165 w 10032145"/>
              <a:gd name="connsiteY58-5370" fmla="*/ 4192649 h 5280659"/>
              <a:gd name="connsiteX59-5371" fmla="*/ 8871164 w 10032145"/>
              <a:gd name="connsiteY59-5372" fmla="*/ 4192649 h 5280659"/>
              <a:gd name="connsiteX60-5373" fmla="*/ 8722857 w 10032145"/>
              <a:gd name="connsiteY60-5374" fmla="*/ 4340956 h 5280659"/>
              <a:gd name="connsiteX61-5375" fmla="*/ 7337893 w 10032145"/>
              <a:gd name="connsiteY61-5376" fmla="*/ 4340955 h 5280659"/>
              <a:gd name="connsiteX62-5377" fmla="*/ 7337893 w 10032145"/>
              <a:gd name="connsiteY62-5378" fmla="*/ 4518719 h 5280659"/>
              <a:gd name="connsiteX63-5379" fmla="*/ 8572706 w 10032145"/>
              <a:gd name="connsiteY63-5380" fmla="*/ 4518719 h 5280659"/>
              <a:gd name="connsiteX64-5381" fmla="*/ 8721013 w 10032145"/>
              <a:gd name="connsiteY64-5382" fmla="*/ 4667026 h 5280659"/>
              <a:gd name="connsiteX65-5383" fmla="*/ 8721012 w 10032145"/>
              <a:gd name="connsiteY65-5384" fmla="*/ 4667026 h 5280659"/>
              <a:gd name="connsiteX66-5385" fmla="*/ 8572705 w 10032145"/>
              <a:gd name="connsiteY66-5386" fmla="*/ 4815333 h 5280659"/>
              <a:gd name="connsiteX67-5387" fmla="*/ 7270435 w 10032145"/>
              <a:gd name="connsiteY67-5388" fmla="*/ 4815333 h 5280659"/>
              <a:gd name="connsiteX68-5389" fmla="*/ 7270435 w 10032145"/>
              <a:gd name="connsiteY68-5390" fmla="*/ 5005747 h 5280659"/>
              <a:gd name="connsiteX69-5391" fmla="*/ 7831717 w 10032145"/>
              <a:gd name="connsiteY69-5392" fmla="*/ 5005747 h 5280659"/>
              <a:gd name="connsiteX70-5393" fmla="*/ 7969173 w 10032145"/>
              <a:gd name="connsiteY70-5394" fmla="*/ 5143203 h 5280659"/>
              <a:gd name="connsiteX71-5395" fmla="*/ 7969172 w 10032145"/>
              <a:gd name="connsiteY71-5396" fmla="*/ 5143203 h 5280659"/>
              <a:gd name="connsiteX72-5397" fmla="*/ 7831716 w 10032145"/>
              <a:gd name="connsiteY72-5398" fmla="*/ 5280659 h 5280659"/>
              <a:gd name="connsiteX73-5399" fmla="*/ 6887909 w 10032145"/>
              <a:gd name="connsiteY73-5400" fmla="*/ 5280659 h 5280659"/>
              <a:gd name="connsiteX74-5401" fmla="*/ 6887908 w 10032145"/>
              <a:gd name="connsiteY74-5402" fmla="*/ 5280659 h 5280659"/>
              <a:gd name="connsiteX75-5403" fmla="*/ 2904091 w 10032145"/>
              <a:gd name="connsiteY75-5404" fmla="*/ 5280658 h 5280659"/>
              <a:gd name="connsiteX76-5405" fmla="*/ 2749211 w 10032145"/>
              <a:gd name="connsiteY76-5406" fmla="*/ 5177997 h 5280659"/>
              <a:gd name="connsiteX77-5407" fmla="*/ 2736002 w 10032145"/>
              <a:gd name="connsiteY77-5408" fmla="*/ 5112569 h 5280659"/>
              <a:gd name="connsiteX78-5409" fmla="*/ 2749211 w 10032145"/>
              <a:gd name="connsiteY78-5410" fmla="*/ 5047141 h 5280659"/>
              <a:gd name="connsiteX79-5411" fmla="*/ 2904091 w 10032145"/>
              <a:gd name="connsiteY79-5412" fmla="*/ 4944479 h 5280659"/>
              <a:gd name="connsiteX80-5413" fmla="*/ 3276427 w 10032145"/>
              <a:gd name="connsiteY80-5414" fmla="*/ 4944479 h 5280659"/>
              <a:gd name="connsiteX81-5415" fmla="*/ 3276427 w 10032145"/>
              <a:gd name="connsiteY81-5416" fmla="*/ 4742451 h 5280659"/>
              <a:gd name="connsiteX82-5417" fmla="*/ 1576570 w 10032145"/>
              <a:gd name="connsiteY82-5418" fmla="*/ 4742450 h 5280659"/>
              <a:gd name="connsiteX83-5419" fmla="*/ 1421689 w 10032145"/>
              <a:gd name="connsiteY83-5420" fmla="*/ 4639789 h 5280659"/>
              <a:gd name="connsiteX84-5421" fmla="*/ 1408480 w 10032145"/>
              <a:gd name="connsiteY84-5422" fmla="*/ 4574361 h 5280659"/>
              <a:gd name="connsiteX85-5423" fmla="*/ 1421689 w 10032145"/>
              <a:gd name="connsiteY85-5424" fmla="*/ 4508933 h 5280659"/>
              <a:gd name="connsiteX86-5425" fmla="*/ 1576570 w 10032145"/>
              <a:gd name="connsiteY86-5426" fmla="*/ 4406271 h 5280659"/>
              <a:gd name="connsiteX87-5427" fmla="*/ 2769425 w 10032145"/>
              <a:gd name="connsiteY87-5428" fmla="*/ 4406271 h 5280659"/>
              <a:gd name="connsiteX88-5429" fmla="*/ 2769425 w 10032145"/>
              <a:gd name="connsiteY88-5430" fmla="*/ 4247486 h 5280659"/>
              <a:gd name="connsiteX89-5431" fmla="*/ 489516 w 10032145"/>
              <a:gd name="connsiteY89-5432" fmla="*/ 4247486 h 5280659"/>
              <a:gd name="connsiteX90-5433" fmla="*/ 334635 w 10032145"/>
              <a:gd name="connsiteY90-5434" fmla="*/ 4144824 h 5280659"/>
              <a:gd name="connsiteX91-5435" fmla="*/ 321425 w 10032145"/>
              <a:gd name="connsiteY91-5436" fmla="*/ 4079396 h 5280659"/>
              <a:gd name="connsiteX92-5437" fmla="*/ 334635 w 10032145"/>
              <a:gd name="connsiteY92-5438" fmla="*/ 4013968 h 5280659"/>
              <a:gd name="connsiteX93-5439" fmla="*/ 489516 w 10032145"/>
              <a:gd name="connsiteY93-5440" fmla="*/ 3911307 h 5280659"/>
              <a:gd name="connsiteX94-5441" fmla="*/ 2410426 w 10032145"/>
              <a:gd name="connsiteY94-5442" fmla="*/ 3911307 h 5280659"/>
              <a:gd name="connsiteX95-5443" fmla="*/ 2410426 w 10032145"/>
              <a:gd name="connsiteY95-5444" fmla="*/ 3720892 h 5280659"/>
              <a:gd name="connsiteX96-5445" fmla="*/ 227608 w 10032145"/>
              <a:gd name="connsiteY96-5446" fmla="*/ 3720892 h 5280659"/>
              <a:gd name="connsiteX97-5447" fmla="*/ 119693 w 10032145"/>
              <a:gd name="connsiteY97-5448" fmla="*/ 3649361 h 5280659"/>
              <a:gd name="connsiteX98-5449" fmla="*/ 110490 w 10032145"/>
              <a:gd name="connsiteY98-5450" fmla="*/ 3603774 h 5280659"/>
              <a:gd name="connsiteX99-5451" fmla="*/ 119693 w 10032145"/>
              <a:gd name="connsiteY99-5452" fmla="*/ 3558187 h 5280659"/>
              <a:gd name="connsiteX100-5453" fmla="*/ 227608 w 10032145"/>
              <a:gd name="connsiteY100-5454" fmla="*/ 3486657 h 5280659"/>
              <a:gd name="connsiteX101-5455" fmla="*/ 1377013 w 10032145"/>
              <a:gd name="connsiteY101-5456" fmla="*/ 3486657 h 5280659"/>
              <a:gd name="connsiteX102-5457" fmla="*/ 1377013 w 10032145"/>
              <a:gd name="connsiteY102-5458" fmla="*/ 3293984 h 5280659"/>
              <a:gd name="connsiteX103-5459" fmla="*/ 699931 w 10032145"/>
              <a:gd name="connsiteY103-5460" fmla="*/ 3293984 h 5280659"/>
              <a:gd name="connsiteX104-5461" fmla="*/ 545050 w 10032145"/>
              <a:gd name="connsiteY104-5462" fmla="*/ 3191322 h 5280659"/>
              <a:gd name="connsiteX105-5463" fmla="*/ 531841 w 10032145"/>
              <a:gd name="connsiteY105-5464" fmla="*/ 3125894 h 5280659"/>
              <a:gd name="connsiteX106-5465" fmla="*/ 545050 w 10032145"/>
              <a:gd name="connsiteY106-5466" fmla="*/ 3060466 h 5280659"/>
              <a:gd name="connsiteX107-5467" fmla="*/ 699931 w 10032145"/>
              <a:gd name="connsiteY107-5468" fmla="*/ 2957805 h 5280659"/>
              <a:gd name="connsiteX108-5469" fmla="*/ 2162624 w 10032145"/>
              <a:gd name="connsiteY108-5470" fmla="*/ 2957805 h 5280659"/>
              <a:gd name="connsiteX109-5471" fmla="*/ 2162624 w 10032145"/>
              <a:gd name="connsiteY109-5472" fmla="*/ 2726205 h 5280659"/>
              <a:gd name="connsiteX110-5473" fmla="*/ 878149 w 10032145"/>
              <a:gd name="connsiteY110-5474" fmla="*/ 2726205 h 5280659"/>
              <a:gd name="connsiteX111-5475" fmla="*/ 770234 w 10032145"/>
              <a:gd name="connsiteY111-5476" fmla="*/ 2654674 h 5280659"/>
              <a:gd name="connsiteX112-5477" fmla="*/ 761031 w 10032145"/>
              <a:gd name="connsiteY112-5478" fmla="*/ 2609087 h 5280659"/>
              <a:gd name="connsiteX113-5479" fmla="*/ 770234 w 10032145"/>
              <a:gd name="connsiteY113-5480" fmla="*/ 2563500 h 5280659"/>
              <a:gd name="connsiteX114-5481" fmla="*/ 878149 w 10032145"/>
              <a:gd name="connsiteY114-5482" fmla="*/ 2491970 h 5280659"/>
              <a:gd name="connsiteX115-5483" fmla="*/ 2756320 w 10032145"/>
              <a:gd name="connsiteY115-5484" fmla="*/ 2491970 h 5280659"/>
              <a:gd name="connsiteX116-5485" fmla="*/ 2756320 w 10032145"/>
              <a:gd name="connsiteY116-5486" fmla="*/ 2338263 h 5280659"/>
              <a:gd name="connsiteX117-5487" fmla="*/ 149313 w 10032145"/>
              <a:gd name="connsiteY117-5488" fmla="*/ 2338263 h 5280659"/>
              <a:gd name="connsiteX118-5489" fmla="*/ 0 w 10032145"/>
              <a:gd name="connsiteY118-5490" fmla="*/ 2188950 h 5280659"/>
              <a:gd name="connsiteX119-5491" fmla="*/ 149313 w 10032145"/>
              <a:gd name="connsiteY119-5492" fmla="*/ 2039637 h 5280659"/>
              <a:gd name="connsiteX120-5493" fmla="*/ 1629629 w 10032145"/>
              <a:gd name="connsiteY120-5494" fmla="*/ 2039637 h 5280659"/>
              <a:gd name="connsiteX121-5495" fmla="*/ 1629629 w 10032145"/>
              <a:gd name="connsiteY121-5496" fmla="*/ 1780574 h 5280659"/>
              <a:gd name="connsiteX122-5497" fmla="*/ 470740 w 10032145"/>
              <a:gd name="connsiteY122-5498" fmla="*/ 1780574 h 5280659"/>
              <a:gd name="connsiteX123-5499" fmla="*/ 321428 w 10032145"/>
              <a:gd name="connsiteY123-5500" fmla="*/ 1631264 h 5280659"/>
              <a:gd name="connsiteX124-5501" fmla="*/ 470740 w 10032145"/>
              <a:gd name="connsiteY124-5502" fmla="*/ 1481951 h 5280659"/>
              <a:gd name="connsiteX125-5503" fmla="*/ 2153591 w 10032145"/>
              <a:gd name="connsiteY125-5504" fmla="*/ 1481951 h 5280659"/>
              <a:gd name="connsiteX126-5505" fmla="*/ 2153591 w 10032145"/>
              <a:gd name="connsiteY126-5506" fmla="*/ 1338935 h 5280659"/>
              <a:gd name="connsiteX127-5507" fmla="*/ 1546057 w 10032145"/>
              <a:gd name="connsiteY127-5508" fmla="*/ 1338935 h 5280659"/>
              <a:gd name="connsiteX128-5509" fmla="*/ 1390301 w 10032145"/>
              <a:gd name="connsiteY128-5510" fmla="*/ 1235693 h 5280659"/>
              <a:gd name="connsiteX129-5511" fmla="*/ 1377016 w 10032145"/>
              <a:gd name="connsiteY129-5512" fmla="*/ 1169895 h 5280659"/>
              <a:gd name="connsiteX130-5513" fmla="*/ 1390301 w 10032145"/>
              <a:gd name="connsiteY130-5514" fmla="*/ 1104097 h 5280659"/>
              <a:gd name="connsiteX131-5515" fmla="*/ 1546057 w 10032145"/>
              <a:gd name="connsiteY131-5516" fmla="*/ 1000855 h 5280659"/>
              <a:gd name="connsiteX132-5517" fmla="*/ 2870466 w 10032145"/>
              <a:gd name="connsiteY132-5518" fmla="*/ 1000855 h 5280659"/>
              <a:gd name="connsiteX133-5519" fmla="*/ 2870466 w 10032145"/>
              <a:gd name="connsiteY133-5520" fmla="*/ 853923 h 5280659"/>
              <a:gd name="connsiteX134-5521" fmla="*/ 930072 w 10032145"/>
              <a:gd name="connsiteY134-5522" fmla="*/ 853922 h 5280659"/>
              <a:gd name="connsiteX135-5523" fmla="*/ 774316 w 10032145"/>
              <a:gd name="connsiteY135-5524" fmla="*/ 750680 h 5280659"/>
              <a:gd name="connsiteX136-5525" fmla="*/ 761032 w 10032145"/>
              <a:gd name="connsiteY136-5526" fmla="*/ 684882 h 5280659"/>
              <a:gd name="connsiteX137-5527" fmla="*/ 774316 w 10032145"/>
              <a:gd name="connsiteY137-5528" fmla="*/ 619085 h 5280659"/>
              <a:gd name="connsiteX138-5529" fmla="*/ 930072 w 10032145"/>
              <a:gd name="connsiteY138-5530" fmla="*/ 515843 h 5280659"/>
              <a:gd name="connsiteX139-5531" fmla="*/ 2448000 w 10032145"/>
              <a:gd name="connsiteY139-5532" fmla="*/ 515843 h 5280659"/>
              <a:gd name="connsiteX140-5533" fmla="*/ 2448000 w 10032145"/>
              <a:gd name="connsiteY140-5534" fmla="*/ 338079 h 5280659"/>
              <a:gd name="connsiteX141-5535" fmla="*/ 2023510 w 10032145"/>
              <a:gd name="connsiteY141-5536" fmla="*/ 338079 h 5280659"/>
              <a:gd name="connsiteX142-5537" fmla="*/ 1867753 w 10032145"/>
              <a:gd name="connsiteY142-5538" fmla="*/ 234837 h 5280659"/>
              <a:gd name="connsiteX143-5539" fmla="*/ 1854470 w 10032145"/>
              <a:gd name="connsiteY143-5540" fmla="*/ 169040 h 5280659"/>
              <a:gd name="connsiteX144-5541" fmla="*/ 1867753 w 10032145"/>
              <a:gd name="connsiteY144-5542" fmla="*/ 103242 h 5280659"/>
              <a:gd name="connsiteX145-5543" fmla="*/ 2023510 w 10032145"/>
              <a:gd name="connsiteY145-5544" fmla="*/ 0 h 5280659"/>
              <a:gd name="connsiteX0-5545" fmla="*/ 110490 w 10032145"/>
              <a:gd name="connsiteY0-5546" fmla="*/ 3603774 h 5280659"/>
              <a:gd name="connsiteX1-5547" fmla="*/ 110490 w 10032145"/>
              <a:gd name="connsiteY1-5548" fmla="*/ 3603774 h 5280659"/>
              <a:gd name="connsiteX2-5549" fmla="*/ 110490 w 10032145"/>
              <a:gd name="connsiteY2-5550" fmla="*/ 3603775 h 5280659"/>
              <a:gd name="connsiteX3-5551" fmla="*/ 110490 w 10032145"/>
              <a:gd name="connsiteY3-5552" fmla="*/ 3603774 h 5280659"/>
              <a:gd name="connsiteX4-5553" fmla="*/ 761032 w 10032145"/>
              <a:gd name="connsiteY4-5554" fmla="*/ 684882 h 5280659"/>
              <a:gd name="connsiteX5-5555" fmla="*/ 761032 w 10032145"/>
              <a:gd name="connsiteY5-5556" fmla="*/ 684882 h 5280659"/>
              <a:gd name="connsiteX6-5557" fmla="*/ 761032 w 10032145"/>
              <a:gd name="connsiteY6-5558" fmla="*/ 684883 h 5280659"/>
              <a:gd name="connsiteX7-5559" fmla="*/ 761032 w 10032145"/>
              <a:gd name="connsiteY7-5560" fmla="*/ 684882 h 5280659"/>
              <a:gd name="connsiteX8-5561" fmla="*/ 2023510 w 10032145"/>
              <a:gd name="connsiteY8-5562" fmla="*/ 0 h 5280659"/>
              <a:gd name="connsiteX9-5563" fmla="*/ 7161665 w 10032145"/>
              <a:gd name="connsiteY9-5564" fmla="*/ 0 h 5280659"/>
              <a:gd name="connsiteX10-5565" fmla="*/ 7330705 w 10032145"/>
              <a:gd name="connsiteY10-5566" fmla="*/ 169040 h 5280659"/>
              <a:gd name="connsiteX11-5567" fmla="*/ 7330704 w 10032145"/>
              <a:gd name="connsiteY11-5568" fmla="*/ 169040 h 5280659"/>
              <a:gd name="connsiteX12-5569" fmla="*/ 7161664 w 10032145"/>
              <a:gd name="connsiteY12-5570" fmla="*/ 338080 h 5280659"/>
              <a:gd name="connsiteX13-5571" fmla="*/ 6771904 w 10032145"/>
              <a:gd name="connsiteY13-5572" fmla="*/ 338080 h 5280659"/>
              <a:gd name="connsiteX14-5573" fmla="*/ 6771904 w 10032145"/>
              <a:gd name="connsiteY14-5574" fmla="*/ 555148 h 5280659"/>
              <a:gd name="connsiteX15-5575" fmla="*/ 8464753 w 10032145"/>
              <a:gd name="connsiteY15-5576" fmla="*/ 555148 h 5280659"/>
              <a:gd name="connsiteX16-5577" fmla="*/ 8633793 w 10032145"/>
              <a:gd name="connsiteY16-5578" fmla="*/ 724188 h 5280659"/>
              <a:gd name="connsiteX17-5579" fmla="*/ 8633792 w 10032145"/>
              <a:gd name="connsiteY17-5580" fmla="*/ 724188 h 5280659"/>
              <a:gd name="connsiteX18-5581" fmla="*/ 8464752 w 10032145"/>
              <a:gd name="connsiteY18-5582" fmla="*/ 893228 h 5280659"/>
              <a:gd name="connsiteX19-5583" fmla="*/ 6435572 w 10032145"/>
              <a:gd name="connsiteY19-5584" fmla="*/ 893228 h 5280659"/>
              <a:gd name="connsiteX20-5585" fmla="*/ 6435572 w 10032145"/>
              <a:gd name="connsiteY20-5586" fmla="*/ 1085999 h 5280659"/>
              <a:gd name="connsiteX21-5587" fmla="*/ 9534093 w 10032145"/>
              <a:gd name="connsiteY21-5588" fmla="*/ 1085999 h 5280659"/>
              <a:gd name="connsiteX22-5589" fmla="*/ 9703133 w 10032145"/>
              <a:gd name="connsiteY22-5590" fmla="*/ 1255040 h 5280659"/>
              <a:gd name="connsiteX23-5591" fmla="*/ 9703132 w 10032145"/>
              <a:gd name="connsiteY23-5592" fmla="*/ 1255040 h 5280659"/>
              <a:gd name="connsiteX24-5593" fmla="*/ 9534092 w 10032145"/>
              <a:gd name="connsiteY24-5594" fmla="*/ 1424080 h 5280659"/>
              <a:gd name="connsiteX25-5595" fmla="*/ 7655824 w 10032145"/>
              <a:gd name="connsiteY25-5596" fmla="*/ 1424080 h 5280659"/>
              <a:gd name="connsiteX26-5597" fmla="*/ 7655824 w 10032145"/>
              <a:gd name="connsiteY26-5598" fmla="*/ 1616850 h 5280659"/>
              <a:gd name="connsiteX27-5599" fmla="*/ 9920700 w 10032145"/>
              <a:gd name="connsiteY27-5600" fmla="*/ 1616850 h 5280659"/>
              <a:gd name="connsiteX28-5601" fmla="*/ 10032145 w 10032145"/>
              <a:gd name="connsiteY28-5602" fmla="*/ 1728292 h 5280659"/>
              <a:gd name="connsiteX29-5603" fmla="*/ 10032144 w 10032145"/>
              <a:gd name="connsiteY29-5604" fmla="*/ 1728292 h 5280659"/>
              <a:gd name="connsiteX30-5605" fmla="*/ 9920699 w 10032145"/>
              <a:gd name="connsiteY30-5606" fmla="*/ 1839737 h 5280659"/>
              <a:gd name="connsiteX31-5607" fmla="*/ 8721011 w 10032145"/>
              <a:gd name="connsiteY31-5608" fmla="*/ 1839737 h 5280659"/>
              <a:gd name="connsiteX32-5609" fmla="*/ 8721011 w 10032145"/>
              <a:gd name="connsiteY32-5610" fmla="*/ 2067668 h 5280659"/>
              <a:gd name="connsiteX33-5611" fmla="*/ 9415189 w 10032145"/>
              <a:gd name="connsiteY33-5612" fmla="*/ 2067668 h 5280659"/>
              <a:gd name="connsiteX34-5613" fmla="*/ 9583279 w 10032145"/>
              <a:gd name="connsiteY34-5614" fmla="*/ 2235758 h 5280659"/>
              <a:gd name="connsiteX35-5615" fmla="*/ 9583278 w 10032145"/>
              <a:gd name="connsiteY35-5616" fmla="*/ 2235758 h 5280659"/>
              <a:gd name="connsiteX36-5617" fmla="*/ 9415188 w 10032145"/>
              <a:gd name="connsiteY36-5618" fmla="*/ 2403848 h 5280659"/>
              <a:gd name="connsiteX37-5619" fmla="*/ 7737105 w 10032145"/>
              <a:gd name="connsiteY37-5620" fmla="*/ 2403848 h 5280659"/>
              <a:gd name="connsiteX38-5621" fmla="*/ 7737105 w 10032145"/>
              <a:gd name="connsiteY38-5622" fmla="*/ 2603376 h 5280659"/>
              <a:gd name="connsiteX39-5623" fmla="*/ 8991418 w 10032145"/>
              <a:gd name="connsiteY39-5624" fmla="*/ 2603376 h 5280659"/>
              <a:gd name="connsiteX40-5625" fmla="*/ 9108536 w 10032145"/>
              <a:gd name="connsiteY40-5626" fmla="*/ 2720494 h 5280659"/>
              <a:gd name="connsiteX41-5627" fmla="*/ 9108535 w 10032145"/>
              <a:gd name="connsiteY41-5628" fmla="*/ 2720494 h 5280659"/>
              <a:gd name="connsiteX42-5629" fmla="*/ 8991417 w 10032145"/>
              <a:gd name="connsiteY42-5630" fmla="*/ 2837612 h 5280659"/>
              <a:gd name="connsiteX43-5631" fmla="*/ 7215351 w 10032145"/>
              <a:gd name="connsiteY43-5632" fmla="*/ 2837611 h 5280659"/>
              <a:gd name="connsiteX44-5633" fmla="*/ 7215351 w 10032145"/>
              <a:gd name="connsiteY44-5634" fmla="*/ 2977401 h 5280659"/>
              <a:gd name="connsiteX45-5635" fmla="*/ 9764879 w 10032145"/>
              <a:gd name="connsiteY45-5636" fmla="*/ 2977401 h 5280659"/>
              <a:gd name="connsiteX46-5637" fmla="*/ 9932969 w 10032145"/>
              <a:gd name="connsiteY46-5638" fmla="*/ 3145491 h 5280659"/>
              <a:gd name="connsiteX47-5639" fmla="*/ 9932968 w 10032145"/>
              <a:gd name="connsiteY47-5640" fmla="*/ 3145491 h 5280659"/>
              <a:gd name="connsiteX48-5641" fmla="*/ 9764878 w 10032145"/>
              <a:gd name="connsiteY48-5642" fmla="*/ 3313581 h 5280659"/>
              <a:gd name="connsiteX49-5643" fmla="*/ 8520021 w 10032145"/>
              <a:gd name="connsiteY49-5644" fmla="*/ 3313581 h 5280659"/>
              <a:gd name="connsiteX50-5645" fmla="*/ 8520021 w 10032145"/>
              <a:gd name="connsiteY50-5646" fmla="*/ 3567257 h 5280659"/>
              <a:gd name="connsiteX51-5647" fmla="*/ 9554826 w 10032145"/>
              <a:gd name="connsiteY51-5648" fmla="*/ 3567257 h 5280659"/>
              <a:gd name="connsiteX52-5649" fmla="*/ 9703133 w 10032145"/>
              <a:gd name="connsiteY52-5650" fmla="*/ 3715564 h 5280659"/>
              <a:gd name="connsiteX53-5651" fmla="*/ 9703132 w 10032145"/>
              <a:gd name="connsiteY53-5652" fmla="*/ 3715564 h 5280659"/>
              <a:gd name="connsiteX54-5653" fmla="*/ 9554825 w 10032145"/>
              <a:gd name="connsiteY54-5654" fmla="*/ 3863871 h 5280659"/>
              <a:gd name="connsiteX55-5655" fmla="*/ 7969171 w 10032145"/>
              <a:gd name="connsiteY55-5656" fmla="*/ 3863870 h 5280659"/>
              <a:gd name="connsiteX56-5657" fmla="*/ 7969171 w 10032145"/>
              <a:gd name="connsiteY56-5658" fmla="*/ 4044342 h 5280659"/>
              <a:gd name="connsiteX57-5659" fmla="*/ 8722858 w 10032145"/>
              <a:gd name="connsiteY57-5660" fmla="*/ 4044342 h 5280659"/>
              <a:gd name="connsiteX58-5661" fmla="*/ 8871165 w 10032145"/>
              <a:gd name="connsiteY58-5662" fmla="*/ 4192649 h 5280659"/>
              <a:gd name="connsiteX59-5663" fmla="*/ 8871164 w 10032145"/>
              <a:gd name="connsiteY59-5664" fmla="*/ 4192649 h 5280659"/>
              <a:gd name="connsiteX60-5665" fmla="*/ 8722857 w 10032145"/>
              <a:gd name="connsiteY60-5666" fmla="*/ 4340956 h 5280659"/>
              <a:gd name="connsiteX61-5667" fmla="*/ 7337893 w 10032145"/>
              <a:gd name="connsiteY61-5668" fmla="*/ 4340955 h 5280659"/>
              <a:gd name="connsiteX62-5669" fmla="*/ 7337893 w 10032145"/>
              <a:gd name="connsiteY62-5670" fmla="*/ 4518719 h 5280659"/>
              <a:gd name="connsiteX63-5671" fmla="*/ 8572706 w 10032145"/>
              <a:gd name="connsiteY63-5672" fmla="*/ 4518719 h 5280659"/>
              <a:gd name="connsiteX64-5673" fmla="*/ 8721013 w 10032145"/>
              <a:gd name="connsiteY64-5674" fmla="*/ 4667026 h 5280659"/>
              <a:gd name="connsiteX65-5675" fmla="*/ 8721012 w 10032145"/>
              <a:gd name="connsiteY65-5676" fmla="*/ 4667026 h 5280659"/>
              <a:gd name="connsiteX66-5677" fmla="*/ 8572705 w 10032145"/>
              <a:gd name="connsiteY66-5678" fmla="*/ 4815333 h 5280659"/>
              <a:gd name="connsiteX67-5679" fmla="*/ 7270435 w 10032145"/>
              <a:gd name="connsiteY67-5680" fmla="*/ 4815333 h 5280659"/>
              <a:gd name="connsiteX68-5681" fmla="*/ 7270435 w 10032145"/>
              <a:gd name="connsiteY68-5682" fmla="*/ 5005747 h 5280659"/>
              <a:gd name="connsiteX69-5683" fmla="*/ 7831717 w 10032145"/>
              <a:gd name="connsiteY69-5684" fmla="*/ 5005747 h 5280659"/>
              <a:gd name="connsiteX70-5685" fmla="*/ 7969173 w 10032145"/>
              <a:gd name="connsiteY70-5686" fmla="*/ 5143203 h 5280659"/>
              <a:gd name="connsiteX71-5687" fmla="*/ 7969172 w 10032145"/>
              <a:gd name="connsiteY71-5688" fmla="*/ 5143203 h 5280659"/>
              <a:gd name="connsiteX72-5689" fmla="*/ 7831716 w 10032145"/>
              <a:gd name="connsiteY72-5690" fmla="*/ 5280659 h 5280659"/>
              <a:gd name="connsiteX73-5691" fmla="*/ 6887909 w 10032145"/>
              <a:gd name="connsiteY73-5692" fmla="*/ 5280659 h 5280659"/>
              <a:gd name="connsiteX74-5693" fmla="*/ 6887908 w 10032145"/>
              <a:gd name="connsiteY74-5694" fmla="*/ 5280659 h 5280659"/>
              <a:gd name="connsiteX75-5695" fmla="*/ 2904091 w 10032145"/>
              <a:gd name="connsiteY75-5696" fmla="*/ 5280658 h 5280659"/>
              <a:gd name="connsiteX76-5697" fmla="*/ 2749211 w 10032145"/>
              <a:gd name="connsiteY76-5698" fmla="*/ 5177997 h 5280659"/>
              <a:gd name="connsiteX77-5699" fmla="*/ 2736002 w 10032145"/>
              <a:gd name="connsiteY77-5700" fmla="*/ 5112569 h 5280659"/>
              <a:gd name="connsiteX78-5701" fmla="*/ 2749211 w 10032145"/>
              <a:gd name="connsiteY78-5702" fmla="*/ 5047141 h 5280659"/>
              <a:gd name="connsiteX79-5703" fmla="*/ 2904091 w 10032145"/>
              <a:gd name="connsiteY79-5704" fmla="*/ 4944479 h 5280659"/>
              <a:gd name="connsiteX80-5705" fmla="*/ 3276427 w 10032145"/>
              <a:gd name="connsiteY80-5706" fmla="*/ 4944479 h 5280659"/>
              <a:gd name="connsiteX81-5707" fmla="*/ 3276427 w 10032145"/>
              <a:gd name="connsiteY81-5708" fmla="*/ 4742451 h 5280659"/>
              <a:gd name="connsiteX82-5709" fmla="*/ 1576570 w 10032145"/>
              <a:gd name="connsiteY82-5710" fmla="*/ 4742450 h 5280659"/>
              <a:gd name="connsiteX83-5711" fmla="*/ 1421689 w 10032145"/>
              <a:gd name="connsiteY83-5712" fmla="*/ 4639789 h 5280659"/>
              <a:gd name="connsiteX84-5713" fmla="*/ 1408480 w 10032145"/>
              <a:gd name="connsiteY84-5714" fmla="*/ 4574361 h 5280659"/>
              <a:gd name="connsiteX85-5715" fmla="*/ 1421689 w 10032145"/>
              <a:gd name="connsiteY85-5716" fmla="*/ 4508933 h 5280659"/>
              <a:gd name="connsiteX86-5717" fmla="*/ 1576570 w 10032145"/>
              <a:gd name="connsiteY86-5718" fmla="*/ 4406271 h 5280659"/>
              <a:gd name="connsiteX87-5719" fmla="*/ 2769425 w 10032145"/>
              <a:gd name="connsiteY87-5720" fmla="*/ 4406271 h 5280659"/>
              <a:gd name="connsiteX88-5721" fmla="*/ 2769425 w 10032145"/>
              <a:gd name="connsiteY88-5722" fmla="*/ 4247486 h 5280659"/>
              <a:gd name="connsiteX89-5723" fmla="*/ 489516 w 10032145"/>
              <a:gd name="connsiteY89-5724" fmla="*/ 4247486 h 5280659"/>
              <a:gd name="connsiteX90-5725" fmla="*/ 334635 w 10032145"/>
              <a:gd name="connsiteY90-5726" fmla="*/ 4144824 h 5280659"/>
              <a:gd name="connsiteX91-5727" fmla="*/ 321425 w 10032145"/>
              <a:gd name="connsiteY91-5728" fmla="*/ 4079396 h 5280659"/>
              <a:gd name="connsiteX92-5729" fmla="*/ 334635 w 10032145"/>
              <a:gd name="connsiteY92-5730" fmla="*/ 4013968 h 5280659"/>
              <a:gd name="connsiteX93-5731" fmla="*/ 489516 w 10032145"/>
              <a:gd name="connsiteY93-5732" fmla="*/ 3911307 h 5280659"/>
              <a:gd name="connsiteX94-5733" fmla="*/ 2410426 w 10032145"/>
              <a:gd name="connsiteY94-5734" fmla="*/ 3911307 h 5280659"/>
              <a:gd name="connsiteX95-5735" fmla="*/ 2410426 w 10032145"/>
              <a:gd name="connsiteY95-5736" fmla="*/ 3720892 h 5280659"/>
              <a:gd name="connsiteX96-5737" fmla="*/ 227608 w 10032145"/>
              <a:gd name="connsiteY96-5738" fmla="*/ 3720892 h 5280659"/>
              <a:gd name="connsiteX97-5739" fmla="*/ 119693 w 10032145"/>
              <a:gd name="connsiteY97-5740" fmla="*/ 3649361 h 5280659"/>
              <a:gd name="connsiteX98-5741" fmla="*/ 110490 w 10032145"/>
              <a:gd name="connsiteY98-5742" fmla="*/ 3603774 h 5280659"/>
              <a:gd name="connsiteX99-5743" fmla="*/ 119693 w 10032145"/>
              <a:gd name="connsiteY99-5744" fmla="*/ 3558187 h 5280659"/>
              <a:gd name="connsiteX100-5745" fmla="*/ 227608 w 10032145"/>
              <a:gd name="connsiteY100-5746" fmla="*/ 3486657 h 5280659"/>
              <a:gd name="connsiteX101-5747" fmla="*/ 1377013 w 10032145"/>
              <a:gd name="connsiteY101-5748" fmla="*/ 3486657 h 5280659"/>
              <a:gd name="connsiteX102-5749" fmla="*/ 1377013 w 10032145"/>
              <a:gd name="connsiteY102-5750" fmla="*/ 3293984 h 5280659"/>
              <a:gd name="connsiteX103-5751" fmla="*/ 699931 w 10032145"/>
              <a:gd name="connsiteY103-5752" fmla="*/ 3293984 h 5280659"/>
              <a:gd name="connsiteX104-5753" fmla="*/ 545050 w 10032145"/>
              <a:gd name="connsiteY104-5754" fmla="*/ 3191322 h 5280659"/>
              <a:gd name="connsiteX105-5755" fmla="*/ 531841 w 10032145"/>
              <a:gd name="connsiteY105-5756" fmla="*/ 3125894 h 5280659"/>
              <a:gd name="connsiteX106-5757" fmla="*/ 545050 w 10032145"/>
              <a:gd name="connsiteY106-5758" fmla="*/ 3060466 h 5280659"/>
              <a:gd name="connsiteX107-5759" fmla="*/ 699931 w 10032145"/>
              <a:gd name="connsiteY107-5760" fmla="*/ 2957805 h 5280659"/>
              <a:gd name="connsiteX108-5761" fmla="*/ 2162624 w 10032145"/>
              <a:gd name="connsiteY108-5762" fmla="*/ 2957805 h 5280659"/>
              <a:gd name="connsiteX109-5763" fmla="*/ 2162624 w 10032145"/>
              <a:gd name="connsiteY109-5764" fmla="*/ 2726205 h 5280659"/>
              <a:gd name="connsiteX110-5765" fmla="*/ 878149 w 10032145"/>
              <a:gd name="connsiteY110-5766" fmla="*/ 2726205 h 5280659"/>
              <a:gd name="connsiteX111-5767" fmla="*/ 770234 w 10032145"/>
              <a:gd name="connsiteY111-5768" fmla="*/ 2654674 h 5280659"/>
              <a:gd name="connsiteX112-5769" fmla="*/ 761031 w 10032145"/>
              <a:gd name="connsiteY112-5770" fmla="*/ 2609087 h 5280659"/>
              <a:gd name="connsiteX113-5771" fmla="*/ 770234 w 10032145"/>
              <a:gd name="connsiteY113-5772" fmla="*/ 2563500 h 5280659"/>
              <a:gd name="connsiteX114-5773" fmla="*/ 878149 w 10032145"/>
              <a:gd name="connsiteY114-5774" fmla="*/ 2491970 h 5280659"/>
              <a:gd name="connsiteX115-5775" fmla="*/ 2756320 w 10032145"/>
              <a:gd name="connsiteY115-5776" fmla="*/ 2491970 h 5280659"/>
              <a:gd name="connsiteX116-5777" fmla="*/ 2756320 w 10032145"/>
              <a:gd name="connsiteY116-5778" fmla="*/ 2338263 h 5280659"/>
              <a:gd name="connsiteX117-5779" fmla="*/ 149313 w 10032145"/>
              <a:gd name="connsiteY117-5780" fmla="*/ 2338263 h 5280659"/>
              <a:gd name="connsiteX118-5781" fmla="*/ 0 w 10032145"/>
              <a:gd name="connsiteY118-5782" fmla="*/ 2188950 h 5280659"/>
              <a:gd name="connsiteX119-5783" fmla="*/ 149313 w 10032145"/>
              <a:gd name="connsiteY119-5784" fmla="*/ 2039637 h 5280659"/>
              <a:gd name="connsiteX120-5785" fmla="*/ 1629629 w 10032145"/>
              <a:gd name="connsiteY120-5786" fmla="*/ 2039637 h 5280659"/>
              <a:gd name="connsiteX121-5787" fmla="*/ 1629629 w 10032145"/>
              <a:gd name="connsiteY121-5788" fmla="*/ 1780574 h 5280659"/>
              <a:gd name="connsiteX122-5789" fmla="*/ 470740 w 10032145"/>
              <a:gd name="connsiteY122-5790" fmla="*/ 1780574 h 5280659"/>
              <a:gd name="connsiteX123-5791" fmla="*/ 321428 w 10032145"/>
              <a:gd name="connsiteY123-5792" fmla="*/ 1631264 h 5280659"/>
              <a:gd name="connsiteX124-5793" fmla="*/ 470740 w 10032145"/>
              <a:gd name="connsiteY124-5794" fmla="*/ 1481951 h 5280659"/>
              <a:gd name="connsiteX125-5795" fmla="*/ 2153591 w 10032145"/>
              <a:gd name="connsiteY125-5796" fmla="*/ 1481951 h 5280659"/>
              <a:gd name="connsiteX126-5797" fmla="*/ 2153591 w 10032145"/>
              <a:gd name="connsiteY126-5798" fmla="*/ 1338935 h 5280659"/>
              <a:gd name="connsiteX127-5799" fmla="*/ 1546057 w 10032145"/>
              <a:gd name="connsiteY127-5800" fmla="*/ 1338935 h 5280659"/>
              <a:gd name="connsiteX128-5801" fmla="*/ 1390301 w 10032145"/>
              <a:gd name="connsiteY128-5802" fmla="*/ 1235693 h 5280659"/>
              <a:gd name="connsiteX129-5803" fmla="*/ 1377016 w 10032145"/>
              <a:gd name="connsiteY129-5804" fmla="*/ 1169895 h 5280659"/>
              <a:gd name="connsiteX130-5805" fmla="*/ 1390301 w 10032145"/>
              <a:gd name="connsiteY130-5806" fmla="*/ 1104097 h 5280659"/>
              <a:gd name="connsiteX131-5807" fmla="*/ 1546057 w 10032145"/>
              <a:gd name="connsiteY131-5808" fmla="*/ 1000855 h 5280659"/>
              <a:gd name="connsiteX132-5809" fmla="*/ 2870466 w 10032145"/>
              <a:gd name="connsiteY132-5810" fmla="*/ 1000855 h 5280659"/>
              <a:gd name="connsiteX133-5811" fmla="*/ 2870466 w 10032145"/>
              <a:gd name="connsiteY133-5812" fmla="*/ 853923 h 5280659"/>
              <a:gd name="connsiteX134-5813" fmla="*/ 930072 w 10032145"/>
              <a:gd name="connsiteY134-5814" fmla="*/ 853922 h 5280659"/>
              <a:gd name="connsiteX135-5815" fmla="*/ 774316 w 10032145"/>
              <a:gd name="connsiteY135-5816" fmla="*/ 750680 h 5280659"/>
              <a:gd name="connsiteX136-5817" fmla="*/ 761032 w 10032145"/>
              <a:gd name="connsiteY136-5818" fmla="*/ 684882 h 5280659"/>
              <a:gd name="connsiteX137-5819" fmla="*/ 774316 w 10032145"/>
              <a:gd name="connsiteY137-5820" fmla="*/ 619085 h 5280659"/>
              <a:gd name="connsiteX138-5821" fmla="*/ 930072 w 10032145"/>
              <a:gd name="connsiteY138-5822" fmla="*/ 515843 h 5280659"/>
              <a:gd name="connsiteX139-5823" fmla="*/ 2448000 w 10032145"/>
              <a:gd name="connsiteY139-5824" fmla="*/ 515843 h 5280659"/>
              <a:gd name="connsiteX140-5825" fmla="*/ 2448000 w 10032145"/>
              <a:gd name="connsiteY140-5826" fmla="*/ 338079 h 5280659"/>
              <a:gd name="connsiteX141-5827" fmla="*/ 2023510 w 10032145"/>
              <a:gd name="connsiteY141-5828" fmla="*/ 338079 h 5280659"/>
              <a:gd name="connsiteX142-5829" fmla="*/ 1867753 w 10032145"/>
              <a:gd name="connsiteY142-5830" fmla="*/ 234837 h 5280659"/>
              <a:gd name="connsiteX143-5831" fmla="*/ 1854470 w 10032145"/>
              <a:gd name="connsiteY143-5832" fmla="*/ 169040 h 5280659"/>
              <a:gd name="connsiteX144-5833" fmla="*/ 1867753 w 10032145"/>
              <a:gd name="connsiteY144-5834" fmla="*/ 103242 h 5280659"/>
              <a:gd name="connsiteX145-5835" fmla="*/ 2023510 w 10032145"/>
              <a:gd name="connsiteY145-5836" fmla="*/ 0 h 5280659"/>
              <a:gd name="connsiteX0-5837" fmla="*/ 110490 w 10032145"/>
              <a:gd name="connsiteY0-5838" fmla="*/ 3603774 h 5280659"/>
              <a:gd name="connsiteX1-5839" fmla="*/ 110490 w 10032145"/>
              <a:gd name="connsiteY1-5840" fmla="*/ 3603774 h 5280659"/>
              <a:gd name="connsiteX2-5841" fmla="*/ 110490 w 10032145"/>
              <a:gd name="connsiteY2-5842" fmla="*/ 3603775 h 5280659"/>
              <a:gd name="connsiteX3-5843" fmla="*/ 110490 w 10032145"/>
              <a:gd name="connsiteY3-5844" fmla="*/ 3603774 h 5280659"/>
              <a:gd name="connsiteX4-5845" fmla="*/ 761032 w 10032145"/>
              <a:gd name="connsiteY4-5846" fmla="*/ 684882 h 5280659"/>
              <a:gd name="connsiteX5-5847" fmla="*/ 761032 w 10032145"/>
              <a:gd name="connsiteY5-5848" fmla="*/ 684882 h 5280659"/>
              <a:gd name="connsiteX6-5849" fmla="*/ 761032 w 10032145"/>
              <a:gd name="connsiteY6-5850" fmla="*/ 684883 h 5280659"/>
              <a:gd name="connsiteX7-5851" fmla="*/ 761032 w 10032145"/>
              <a:gd name="connsiteY7-5852" fmla="*/ 684882 h 5280659"/>
              <a:gd name="connsiteX8-5853" fmla="*/ 2023510 w 10032145"/>
              <a:gd name="connsiteY8-5854" fmla="*/ 0 h 5280659"/>
              <a:gd name="connsiteX9-5855" fmla="*/ 7161665 w 10032145"/>
              <a:gd name="connsiteY9-5856" fmla="*/ 0 h 5280659"/>
              <a:gd name="connsiteX10-5857" fmla="*/ 7330705 w 10032145"/>
              <a:gd name="connsiteY10-5858" fmla="*/ 169040 h 5280659"/>
              <a:gd name="connsiteX11-5859" fmla="*/ 7330704 w 10032145"/>
              <a:gd name="connsiteY11-5860" fmla="*/ 169040 h 5280659"/>
              <a:gd name="connsiteX12-5861" fmla="*/ 7161664 w 10032145"/>
              <a:gd name="connsiteY12-5862" fmla="*/ 338080 h 5280659"/>
              <a:gd name="connsiteX13-5863" fmla="*/ 6771904 w 10032145"/>
              <a:gd name="connsiteY13-5864" fmla="*/ 338080 h 5280659"/>
              <a:gd name="connsiteX14-5865" fmla="*/ 6771904 w 10032145"/>
              <a:gd name="connsiteY14-5866" fmla="*/ 555148 h 5280659"/>
              <a:gd name="connsiteX15-5867" fmla="*/ 8464753 w 10032145"/>
              <a:gd name="connsiteY15-5868" fmla="*/ 555148 h 5280659"/>
              <a:gd name="connsiteX16-5869" fmla="*/ 8633793 w 10032145"/>
              <a:gd name="connsiteY16-5870" fmla="*/ 724188 h 5280659"/>
              <a:gd name="connsiteX17-5871" fmla="*/ 8633792 w 10032145"/>
              <a:gd name="connsiteY17-5872" fmla="*/ 724188 h 5280659"/>
              <a:gd name="connsiteX18-5873" fmla="*/ 8464752 w 10032145"/>
              <a:gd name="connsiteY18-5874" fmla="*/ 893228 h 5280659"/>
              <a:gd name="connsiteX19-5875" fmla="*/ 6435572 w 10032145"/>
              <a:gd name="connsiteY19-5876" fmla="*/ 893228 h 5280659"/>
              <a:gd name="connsiteX20-5877" fmla="*/ 6435572 w 10032145"/>
              <a:gd name="connsiteY20-5878" fmla="*/ 1085999 h 5280659"/>
              <a:gd name="connsiteX21-5879" fmla="*/ 9534093 w 10032145"/>
              <a:gd name="connsiteY21-5880" fmla="*/ 1085999 h 5280659"/>
              <a:gd name="connsiteX22-5881" fmla="*/ 9703133 w 10032145"/>
              <a:gd name="connsiteY22-5882" fmla="*/ 1255040 h 5280659"/>
              <a:gd name="connsiteX23-5883" fmla="*/ 9703132 w 10032145"/>
              <a:gd name="connsiteY23-5884" fmla="*/ 1255040 h 5280659"/>
              <a:gd name="connsiteX24-5885" fmla="*/ 9534092 w 10032145"/>
              <a:gd name="connsiteY24-5886" fmla="*/ 1424080 h 5280659"/>
              <a:gd name="connsiteX25-5887" fmla="*/ 7655824 w 10032145"/>
              <a:gd name="connsiteY25-5888" fmla="*/ 1424080 h 5280659"/>
              <a:gd name="connsiteX26-5889" fmla="*/ 7655824 w 10032145"/>
              <a:gd name="connsiteY26-5890" fmla="*/ 1616850 h 5280659"/>
              <a:gd name="connsiteX27-5891" fmla="*/ 9920700 w 10032145"/>
              <a:gd name="connsiteY27-5892" fmla="*/ 1616850 h 5280659"/>
              <a:gd name="connsiteX28-5893" fmla="*/ 10032145 w 10032145"/>
              <a:gd name="connsiteY28-5894" fmla="*/ 1728292 h 5280659"/>
              <a:gd name="connsiteX29-5895" fmla="*/ 10032144 w 10032145"/>
              <a:gd name="connsiteY29-5896" fmla="*/ 1728292 h 5280659"/>
              <a:gd name="connsiteX30-5897" fmla="*/ 9920699 w 10032145"/>
              <a:gd name="connsiteY30-5898" fmla="*/ 1839737 h 5280659"/>
              <a:gd name="connsiteX31-5899" fmla="*/ 8721011 w 10032145"/>
              <a:gd name="connsiteY31-5900" fmla="*/ 1839737 h 5280659"/>
              <a:gd name="connsiteX32-5901" fmla="*/ 8721011 w 10032145"/>
              <a:gd name="connsiteY32-5902" fmla="*/ 2067668 h 5280659"/>
              <a:gd name="connsiteX33-5903" fmla="*/ 9415189 w 10032145"/>
              <a:gd name="connsiteY33-5904" fmla="*/ 2067668 h 5280659"/>
              <a:gd name="connsiteX34-5905" fmla="*/ 9583279 w 10032145"/>
              <a:gd name="connsiteY34-5906" fmla="*/ 2235758 h 5280659"/>
              <a:gd name="connsiteX35-5907" fmla="*/ 9583278 w 10032145"/>
              <a:gd name="connsiteY35-5908" fmla="*/ 2235758 h 5280659"/>
              <a:gd name="connsiteX36-5909" fmla="*/ 9415188 w 10032145"/>
              <a:gd name="connsiteY36-5910" fmla="*/ 2403848 h 5280659"/>
              <a:gd name="connsiteX37-5911" fmla="*/ 7737105 w 10032145"/>
              <a:gd name="connsiteY37-5912" fmla="*/ 2403848 h 5280659"/>
              <a:gd name="connsiteX38-5913" fmla="*/ 7737105 w 10032145"/>
              <a:gd name="connsiteY38-5914" fmla="*/ 2603376 h 5280659"/>
              <a:gd name="connsiteX39-5915" fmla="*/ 8991418 w 10032145"/>
              <a:gd name="connsiteY39-5916" fmla="*/ 2603376 h 5280659"/>
              <a:gd name="connsiteX40-5917" fmla="*/ 9108536 w 10032145"/>
              <a:gd name="connsiteY40-5918" fmla="*/ 2720494 h 5280659"/>
              <a:gd name="connsiteX41-5919" fmla="*/ 9108535 w 10032145"/>
              <a:gd name="connsiteY41-5920" fmla="*/ 2720494 h 5280659"/>
              <a:gd name="connsiteX42-5921" fmla="*/ 8991417 w 10032145"/>
              <a:gd name="connsiteY42-5922" fmla="*/ 2837612 h 5280659"/>
              <a:gd name="connsiteX43-5923" fmla="*/ 7215351 w 10032145"/>
              <a:gd name="connsiteY43-5924" fmla="*/ 2837611 h 5280659"/>
              <a:gd name="connsiteX44-5925" fmla="*/ 7215351 w 10032145"/>
              <a:gd name="connsiteY44-5926" fmla="*/ 2977401 h 5280659"/>
              <a:gd name="connsiteX45-5927" fmla="*/ 9764879 w 10032145"/>
              <a:gd name="connsiteY45-5928" fmla="*/ 2977401 h 5280659"/>
              <a:gd name="connsiteX46-5929" fmla="*/ 9932969 w 10032145"/>
              <a:gd name="connsiteY46-5930" fmla="*/ 3145491 h 5280659"/>
              <a:gd name="connsiteX47-5931" fmla="*/ 9932968 w 10032145"/>
              <a:gd name="connsiteY47-5932" fmla="*/ 3145491 h 5280659"/>
              <a:gd name="connsiteX48-5933" fmla="*/ 9764878 w 10032145"/>
              <a:gd name="connsiteY48-5934" fmla="*/ 3313581 h 5280659"/>
              <a:gd name="connsiteX49-5935" fmla="*/ 8520021 w 10032145"/>
              <a:gd name="connsiteY49-5936" fmla="*/ 3313581 h 5280659"/>
              <a:gd name="connsiteX50-5937" fmla="*/ 8520021 w 10032145"/>
              <a:gd name="connsiteY50-5938" fmla="*/ 3567257 h 5280659"/>
              <a:gd name="connsiteX51-5939" fmla="*/ 9554826 w 10032145"/>
              <a:gd name="connsiteY51-5940" fmla="*/ 3567257 h 5280659"/>
              <a:gd name="connsiteX52-5941" fmla="*/ 9703133 w 10032145"/>
              <a:gd name="connsiteY52-5942" fmla="*/ 3715564 h 5280659"/>
              <a:gd name="connsiteX53-5943" fmla="*/ 9703132 w 10032145"/>
              <a:gd name="connsiteY53-5944" fmla="*/ 3715564 h 5280659"/>
              <a:gd name="connsiteX54-5945" fmla="*/ 9554825 w 10032145"/>
              <a:gd name="connsiteY54-5946" fmla="*/ 3863871 h 5280659"/>
              <a:gd name="connsiteX55-5947" fmla="*/ 7969171 w 10032145"/>
              <a:gd name="connsiteY55-5948" fmla="*/ 3863870 h 5280659"/>
              <a:gd name="connsiteX56-5949" fmla="*/ 7969171 w 10032145"/>
              <a:gd name="connsiteY56-5950" fmla="*/ 4044342 h 5280659"/>
              <a:gd name="connsiteX57-5951" fmla="*/ 8722858 w 10032145"/>
              <a:gd name="connsiteY57-5952" fmla="*/ 4044342 h 5280659"/>
              <a:gd name="connsiteX58-5953" fmla="*/ 8871165 w 10032145"/>
              <a:gd name="connsiteY58-5954" fmla="*/ 4192649 h 5280659"/>
              <a:gd name="connsiteX59-5955" fmla="*/ 8871164 w 10032145"/>
              <a:gd name="connsiteY59-5956" fmla="*/ 4192649 h 5280659"/>
              <a:gd name="connsiteX60-5957" fmla="*/ 8722857 w 10032145"/>
              <a:gd name="connsiteY60-5958" fmla="*/ 4340956 h 5280659"/>
              <a:gd name="connsiteX61-5959" fmla="*/ 7337893 w 10032145"/>
              <a:gd name="connsiteY61-5960" fmla="*/ 4340955 h 5280659"/>
              <a:gd name="connsiteX62-5961" fmla="*/ 7337893 w 10032145"/>
              <a:gd name="connsiteY62-5962" fmla="*/ 4518719 h 5280659"/>
              <a:gd name="connsiteX63-5963" fmla="*/ 8572706 w 10032145"/>
              <a:gd name="connsiteY63-5964" fmla="*/ 4518719 h 5280659"/>
              <a:gd name="connsiteX64-5965" fmla="*/ 8721013 w 10032145"/>
              <a:gd name="connsiteY64-5966" fmla="*/ 4667026 h 5280659"/>
              <a:gd name="connsiteX65-5967" fmla="*/ 8721012 w 10032145"/>
              <a:gd name="connsiteY65-5968" fmla="*/ 4667026 h 5280659"/>
              <a:gd name="connsiteX66-5969" fmla="*/ 8572705 w 10032145"/>
              <a:gd name="connsiteY66-5970" fmla="*/ 4815333 h 5280659"/>
              <a:gd name="connsiteX67-5971" fmla="*/ 7270435 w 10032145"/>
              <a:gd name="connsiteY67-5972" fmla="*/ 4815333 h 5280659"/>
              <a:gd name="connsiteX68-5973" fmla="*/ 7270435 w 10032145"/>
              <a:gd name="connsiteY68-5974" fmla="*/ 5005747 h 5280659"/>
              <a:gd name="connsiteX69-5975" fmla="*/ 7831717 w 10032145"/>
              <a:gd name="connsiteY69-5976" fmla="*/ 5005747 h 5280659"/>
              <a:gd name="connsiteX70-5977" fmla="*/ 7969173 w 10032145"/>
              <a:gd name="connsiteY70-5978" fmla="*/ 5143203 h 5280659"/>
              <a:gd name="connsiteX71-5979" fmla="*/ 7969172 w 10032145"/>
              <a:gd name="connsiteY71-5980" fmla="*/ 5143203 h 5280659"/>
              <a:gd name="connsiteX72-5981" fmla="*/ 7831716 w 10032145"/>
              <a:gd name="connsiteY72-5982" fmla="*/ 5280659 h 5280659"/>
              <a:gd name="connsiteX73-5983" fmla="*/ 6887909 w 10032145"/>
              <a:gd name="connsiteY73-5984" fmla="*/ 5280659 h 5280659"/>
              <a:gd name="connsiteX74-5985" fmla="*/ 6887908 w 10032145"/>
              <a:gd name="connsiteY74-5986" fmla="*/ 5280659 h 5280659"/>
              <a:gd name="connsiteX75-5987" fmla="*/ 2904091 w 10032145"/>
              <a:gd name="connsiteY75-5988" fmla="*/ 5280658 h 5280659"/>
              <a:gd name="connsiteX76-5989" fmla="*/ 2749211 w 10032145"/>
              <a:gd name="connsiteY76-5990" fmla="*/ 5177997 h 5280659"/>
              <a:gd name="connsiteX77-5991" fmla="*/ 2736002 w 10032145"/>
              <a:gd name="connsiteY77-5992" fmla="*/ 5112569 h 5280659"/>
              <a:gd name="connsiteX78-5993" fmla="*/ 2749211 w 10032145"/>
              <a:gd name="connsiteY78-5994" fmla="*/ 5047141 h 5280659"/>
              <a:gd name="connsiteX79-5995" fmla="*/ 2904091 w 10032145"/>
              <a:gd name="connsiteY79-5996" fmla="*/ 4944479 h 5280659"/>
              <a:gd name="connsiteX80-5997" fmla="*/ 3276427 w 10032145"/>
              <a:gd name="connsiteY80-5998" fmla="*/ 4944479 h 5280659"/>
              <a:gd name="connsiteX81-5999" fmla="*/ 3276427 w 10032145"/>
              <a:gd name="connsiteY81-6000" fmla="*/ 4742451 h 5280659"/>
              <a:gd name="connsiteX82-6001" fmla="*/ 1576570 w 10032145"/>
              <a:gd name="connsiteY82-6002" fmla="*/ 4742450 h 5280659"/>
              <a:gd name="connsiteX83-6003" fmla="*/ 1421689 w 10032145"/>
              <a:gd name="connsiteY83-6004" fmla="*/ 4639789 h 5280659"/>
              <a:gd name="connsiteX84-6005" fmla="*/ 1408480 w 10032145"/>
              <a:gd name="connsiteY84-6006" fmla="*/ 4574361 h 5280659"/>
              <a:gd name="connsiteX85-6007" fmla="*/ 1421689 w 10032145"/>
              <a:gd name="connsiteY85-6008" fmla="*/ 4508933 h 5280659"/>
              <a:gd name="connsiteX86-6009" fmla="*/ 1576570 w 10032145"/>
              <a:gd name="connsiteY86-6010" fmla="*/ 4406271 h 5280659"/>
              <a:gd name="connsiteX87-6011" fmla="*/ 2769425 w 10032145"/>
              <a:gd name="connsiteY87-6012" fmla="*/ 4406271 h 5280659"/>
              <a:gd name="connsiteX88-6013" fmla="*/ 2769425 w 10032145"/>
              <a:gd name="connsiteY88-6014" fmla="*/ 4247486 h 5280659"/>
              <a:gd name="connsiteX89-6015" fmla="*/ 489516 w 10032145"/>
              <a:gd name="connsiteY89-6016" fmla="*/ 4247486 h 5280659"/>
              <a:gd name="connsiteX90-6017" fmla="*/ 334635 w 10032145"/>
              <a:gd name="connsiteY90-6018" fmla="*/ 4144824 h 5280659"/>
              <a:gd name="connsiteX91-6019" fmla="*/ 321425 w 10032145"/>
              <a:gd name="connsiteY91-6020" fmla="*/ 4079396 h 5280659"/>
              <a:gd name="connsiteX92-6021" fmla="*/ 334635 w 10032145"/>
              <a:gd name="connsiteY92-6022" fmla="*/ 4013968 h 5280659"/>
              <a:gd name="connsiteX93-6023" fmla="*/ 489516 w 10032145"/>
              <a:gd name="connsiteY93-6024" fmla="*/ 3911307 h 5280659"/>
              <a:gd name="connsiteX94-6025" fmla="*/ 2410426 w 10032145"/>
              <a:gd name="connsiteY94-6026" fmla="*/ 3911307 h 5280659"/>
              <a:gd name="connsiteX95-6027" fmla="*/ 2410426 w 10032145"/>
              <a:gd name="connsiteY95-6028" fmla="*/ 3720892 h 5280659"/>
              <a:gd name="connsiteX96-6029" fmla="*/ 227608 w 10032145"/>
              <a:gd name="connsiteY96-6030" fmla="*/ 3720892 h 5280659"/>
              <a:gd name="connsiteX97-6031" fmla="*/ 119693 w 10032145"/>
              <a:gd name="connsiteY97-6032" fmla="*/ 3649361 h 5280659"/>
              <a:gd name="connsiteX98-6033" fmla="*/ 110490 w 10032145"/>
              <a:gd name="connsiteY98-6034" fmla="*/ 3603774 h 5280659"/>
              <a:gd name="connsiteX99-6035" fmla="*/ 119693 w 10032145"/>
              <a:gd name="connsiteY99-6036" fmla="*/ 3558187 h 5280659"/>
              <a:gd name="connsiteX100-6037" fmla="*/ 227608 w 10032145"/>
              <a:gd name="connsiteY100-6038" fmla="*/ 3486657 h 5280659"/>
              <a:gd name="connsiteX101-6039" fmla="*/ 1377013 w 10032145"/>
              <a:gd name="connsiteY101-6040" fmla="*/ 3486657 h 5280659"/>
              <a:gd name="connsiteX102-6041" fmla="*/ 1377013 w 10032145"/>
              <a:gd name="connsiteY102-6042" fmla="*/ 3293984 h 5280659"/>
              <a:gd name="connsiteX103-6043" fmla="*/ 699931 w 10032145"/>
              <a:gd name="connsiteY103-6044" fmla="*/ 3293984 h 5280659"/>
              <a:gd name="connsiteX104-6045" fmla="*/ 545050 w 10032145"/>
              <a:gd name="connsiteY104-6046" fmla="*/ 3191322 h 5280659"/>
              <a:gd name="connsiteX105-6047" fmla="*/ 531841 w 10032145"/>
              <a:gd name="connsiteY105-6048" fmla="*/ 3125894 h 5280659"/>
              <a:gd name="connsiteX106-6049" fmla="*/ 545050 w 10032145"/>
              <a:gd name="connsiteY106-6050" fmla="*/ 3060466 h 5280659"/>
              <a:gd name="connsiteX107-6051" fmla="*/ 699931 w 10032145"/>
              <a:gd name="connsiteY107-6052" fmla="*/ 2957805 h 5280659"/>
              <a:gd name="connsiteX108-6053" fmla="*/ 2162624 w 10032145"/>
              <a:gd name="connsiteY108-6054" fmla="*/ 2957805 h 5280659"/>
              <a:gd name="connsiteX109-6055" fmla="*/ 2162624 w 10032145"/>
              <a:gd name="connsiteY109-6056" fmla="*/ 2726205 h 5280659"/>
              <a:gd name="connsiteX110-6057" fmla="*/ 878149 w 10032145"/>
              <a:gd name="connsiteY110-6058" fmla="*/ 2726205 h 5280659"/>
              <a:gd name="connsiteX111-6059" fmla="*/ 770234 w 10032145"/>
              <a:gd name="connsiteY111-6060" fmla="*/ 2654674 h 5280659"/>
              <a:gd name="connsiteX112-6061" fmla="*/ 761031 w 10032145"/>
              <a:gd name="connsiteY112-6062" fmla="*/ 2609087 h 5280659"/>
              <a:gd name="connsiteX113-6063" fmla="*/ 770234 w 10032145"/>
              <a:gd name="connsiteY113-6064" fmla="*/ 2563500 h 5280659"/>
              <a:gd name="connsiteX114-6065" fmla="*/ 878149 w 10032145"/>
              <a:gd name="connsiteY114-6066" fmla="*/ 2491970 h 5280659"/>
              <a:gd name="connsiteX115-6067" fmla="*/ 2756320 w 10032145"/>
              <a:gd name="connsiteY115-6068" fmla="*/ 2491970 h 5280659"/>
              <a:gd name="connsiteX116-6069" fmla="*/ 2756320 w 10032145"/>
              <a:gd name="connsiteY116-6070" fmla="*/ 2338263 h 5280659"/>
              <a:gd name="connsiteX117-6071" fmla="*/ 149313 w 10032145"/>
              <a:gd name="connsiteY117-6072" fmla="*/ 2338263 h 5280659"/>
              <a:gd name="connsiteX118-6073" fmla="*/ 0 w 10032145"/>
              <a:gd name="connsiteY118-6074" fmla="*/ 2188950 h 5280659"/>
              <a:gd name="connsiteX119-6075" fmla="*/ 149313 w 10032145"/>
              <a:gd name="connsiteY119-6076" fmla="*/ 2039637 h 5280659"/>
              <a:gd name="connsiteX120-6077" fmla="*/ 1629629 w 10032145"/>
              <a:gd name="connsiteY120-6078" fmla="*/ 2039637 h 5280659"/>
              <a:gd name="connsiteX121-6079" fmla="*/ 1629629 w 10032145"/>
              <a:gd name="connsiteY121-6080" fmla="*/ 1780574 h 5280659"/>
              <a:gd name="connsiteX122-6081" fmla="*/ 470740 w 10032145"/>
              <a:gd name="connsiteY122-6082" fmla="*/ 1780574 h 5280659"/>
              <a:gd name="connsiteX123-6083" fmla="*/ 321428 w 10032145"/>
              <a:gd name="connsiteY123-6084" fmla="*/ 1631264 h 5280659"/>
              <a:gd name="connsiteX124-6085" fmla="*/ 470740 w 10032145"/>
              <a:gd name="connsiteY124-6086" fmla="*/ 1481951 h 5280659"/>
              <a:gd name="connsiteX125-6087" fmla="*/ 2153591 w 10032145"/>
              <a:gd name="connsiteY125-6088" fmla="*/ 1481951 h 5280659"/>
              <a:gd name="connsiteX126-6089" fmla="*/ 2153591 w 10032145"/>
              <a:gd name="connsiteY126-6090" fmla="*/ 1338935 h 5280659"/>
              <a:gd name="connsiteX127-6091" fmla="*/ 1546057 w 10032145"/>
              <a:gd name="connsiteY127-6092" fmla="*/ 1338935 h 5280659"/>
              <a:gd name="connsiteX128-6093" fmla="*/ 1390301 w 10032145"/>
              <a:gd name="connsiteY128-6094" fmla="*/ 1235693 h 5280659"/>
              <a:gd name="connsiteX129-6095" fmla="*/ 1377016 w 10032145"/>
              <a:gd name="connsiteY129-6096" fmla="*/ 1169895 h 5280659"/>
              <a:gd name="connsiteX130-6097" fmla="*/ 1390301 w 10032145"/>
              <a:gd name="connsiteY130-6098" fmla="*/ 1104097 h 5280659"/>
              <a:gd name="connsiteX131-6099" fmla="*/ 1546057 w 10032145"/>
              <a:gd name="connsiteY131-6100" fmla="*/ 1000855 h 5280659"/>
              <a:gd name="connsiteX132-6101" fmla="*/ 2870466 w 10032145"/>
              <a:gd name="connsiteY132-6102" fmla="*/ 1000855 h 5280659"/>
              <a:gd name="connsiteX133-6103" fmla="*/ 2870466 w 10032145"/>
              <a:gd name="connsiteY133-6104" fmla="*/ 853923 h 5280659"/>
              <a:gd name="connsiteX134-6105" fmla="*/ 930072 w 10032145"/>
              <a:gd name="connsiteY134-6106" fmla="*/ 853922 h 5280659"/>
              <a:gd name="connsiteX135-6107" fmla="*/ 774316 w 10032145"/>
              <a:gd name="connsiteY135-6108" fmla="*/ 750680 h 5280659"/>
              <a:gd name="connsiteX136-6109" fmla="*/ 761032 w 10032145"/>
              <a:gd name="connsiteY136-6110" fmla="*/ 684882 h 5280659"/>
              <a:gd name="connsiteX137-6111" fmla="*/ 774316 w 10032145"/>
              <a:gd name="connsiteY137-6112" fmla="*/ 619085 h 5280659"/>
              <a:gd name="connsiteX138-6113" fmla="*/ 930072 w 10032145"/>
              <a:gd name="connsiteY138-6114" fmla="*/ 515843 h 5280659"/>
              <a:gd name="connsiteX139-6115" fmla="*/ 2448000 w 10032145"/>
              <a:gd name="connsiteY139-6116" fmla="*/ 515843 h 5280659"/>
              <a:gd name="connsiteX140-6117" fmla="*/ 2448000 w 10032145"/>
              <a:gd name="connsiteY140-6118" fmla="*/ 338079 h 5280659"/>
              <a:gd name="connsiteX141-6119" fmla="*/ 2023510 w 10032145"/>
              <a:gd name="connsiteY141-6120" fmla="*/ 338079 h 5280659"/>
              <a:gd name="connsiteX142-6121" fmla="*/ 1867753 w 10032145"/>
              <a:gd name="connsiteY142-6122" fmla="*/ 234837 h 5280659"/>
              <a:gd name="connsiteX143-6123" fmla="*/ 1854470 w 10032145"/>
              <a:gd name="connsiteY143-6124" fmla="*/ 169040 h 5280659"/>
              <a:gd name="connsiteX144-6125" fmla="*/ 1867753 w 10032145"/>
              <a:gd name="connsiteY144-6126" fmla="*/ 103242 h 5280659"/>
              <a:gd name="connsiteX145-6127" fmla="*/ 2023510 w 10032145"/>
              <a:gd name="connsiteY145-6128" fmla="*/ 0 h 5280659"/>
              <a:gd name="connsiteX0-6129" fmla="*/ 110490 w 10032145"/>
              <a:gd name="connsiteY0-6130" fmla="*/ 3603774 h 5280659"/>
              <a:gd name="connsiteX1-6131" fmla="*/ 110490 w 10032145"/>
              <a:gd name="connsiteY1-6132" fmla="*/ 3603774 h 5280659"/>
              <a:gd name="connsiteX2-6133" fmla="*/ 110490 w 10032145"/>
              <a:gd name="connsiteY2-6134" fmla="*/ 3603775 h 5280659"/>
              <a:gd name="connsiteX3-6135" fmla="*/ 110490 w 10032145"/>
              <a:gd name="connsiteY3-6136" fmla="*/ 3603774 h 5280659"/>
              <a:gd name="connsiteX4-6137" fmla="*/ 761032 w 10032145"/>
              <a:gd name="connsiteY4-6138" fmla="*/ 684882 h 5280659"/>
              <a:gd name="connsiteX5-6139" fmla="*/ 761032 w 10032145"/>
              <a:gd name="connsiteY5-6140" fmla="*/ 684882 h 5280659"/>
              <a:gd name="connsiteX6-6141" fmla="*/ 761032 w 10032145"/>
              <a:gd name="connsiteY6-6142" fmla="*/ 684883 h 5280659"/>
              <a:gd name="connsiteX7-6143" fmla="*/ 761032 w 10032145"/>
              <a:gd name="connsiteY7-6144" fmla="*/ 684882 h 5280659"/>
              <a:gd name="connsiteX8-6145" fmla="*/ 2023510 w 10032145"/>
              <a:gd name="connsiteY8-6146" fmla="*/ 0 h 5280659"/>
              <a:gd name="connsiteX9-6147" fmla="*/ 7161665 w 10032145"/>
              <a:gd name="connsiteY9-6148" fmla="*/ 0 h 5280659"/>
              <a:gd name="connsiteX10-6149" fmla="*/ 7330705 w 10032145"/>
              <a:gd name="connsiteY10-6150" fmla="*/ 169040 h 5280659"/>
              <a:gd name="connsiteX11-6151" fmla="*/ 7330704 w 10032145"/>
              <a:gd name="connsiteY11-6152" fmla="*/ 169040 h 5280659"/>
              <a:gd name="connsiteX12-6153" fmla="*/ 7161664 w 10032145"/>
              <a:gd name="connsiteY12-6154" fmla="*/ 338080 h 5280659"/>
              <a:gd name="connsiteX13-6155" fmla="*/ 6771904 w 10032145"/>
              <a:gd name="connsiteY13-6156" fmla="*/ 338080 h 5280659"/>
              <a:gd name="connsiteX14-6157" fmla="*/ 6771904 w 10032145"/>
              <a:gd name="connsiteY14-6158" fmla="*/ 555148 h 5280659"/>
              <a:gd name="connsiteX15-6159" fmla="*/ 8464753 w 10032145"/>
              <a:gd name="connsiteY15-6160" fmla="*/ 555148 h 5280659"/>
              <a:gd name="connsiteX16-6161" fmla="*/ 8633793 w 10032145"/>
              <a:gd name="connsiteY16-6162" fmla="*/ 724188 h 5280659"/>
              <a:gd name="connsiteX17-6163" fmla="*/ 8633792 w 10032145"/>
              <a:gd name="connsiteY17-6164" fmla="*/ 724188 h 5280659"/>
              <a:gd name="connsiteX18-6165" fmla="*/ 8464752 w 10032145"/>
              <a:gd name="connsiteY18-6166" fmla="*/ 893228 h 5280659"/>
              <a:gd name="connsiteX19-6167" fmla="*/ 6435572 w 10032145"/>
              <a:gd name="connsiteY19-6168" fmla="*/ 893228 h 5280659"/>
              <a:gd name="connsiteX20-6169" fmla="*/ 6435572 w 10032145"/>
              <a:gd name="connsiteY20-6170" fmla="*/ 1085999 h 5280659"/>
              <a:gd name="connsiteX21-6171" fmla="*/ 9534093 w 10032145"/>
              <a:gd name="connsiteY21-6172" fmla="*/ 1085999 h 5280659"/>
              <a:gd name="connsiteX22-6173" fmla="*/ 9703133 w 10032145"/>
              <a:gd name="connsiteY22-6174" fmla="*/ 1255040 h 5280659"/>
              <a:gd name="connsiteX23-6175" fmla="*/ 9703132 w 10032145"/>
              <a:gd name="connsiteY23-6176" fmla="*/ 1255040 h 5280659"/>
              <a:gd name="connsiteX24-6177" fmla="*/ 9534092 w 10032145"/>
              <a:gd name="connsiteY24-6178" fmla="*/ 1424080 h 5280659"/>
              <a:gd name="connsiteX25-6179" fmla="*/ 7655824 w 10032145"/>
              <a:gd name="connsiteY25-6180" fmla="*/ 1424080 h 5280659"/>
              <a:gd name="connsiteX26-6181" fmla="*/ 7655824 w 10032145"/>
              <a:gd name="connsiteY26-6182" fmla="*/ 1616850 h 5280659"/>
              <a:gd name="connsiteX27-6183" fmla="*/ 9920700 w 10032145"/>
              <a:gd name="connsiteY27-6184" fmla="*/ 1616850 h 5280659"/>
              <a:gd name="connsiteX28-6185" fmla="*/ 10032145 w 10032145"/>
              <a:gd name="connsiteY28-6186" fmla="*/ 1728292 h 5280659"/>
              <a:gd name="connsiteX29-6187" fmla="*/ 10032144 w 10032145"/>
              <a:gd name="connsiteY29-6188" fmla="*/ 1728292 h 5280659"/>
              <a:gd name="connsiteX30-6189" fmla="*/ 9920699 w 10032145"/>
              <a:gd name="connsiteY30-6190" fmla="*/ 1839737 h 5280659"/>
              <a:gd name="connsiteX31-6191" fmla="*/ 8721011 w 10032145"/>
              <a:gd name="connsiteY31-6192" fmla="*/ 1839737 h 5280659"/>
              <a:gd name="connsiteX32-6193" fmla="*/ 8721011 w 10032145"/>
              <a:gd name="connsiteY32-6194" fmla="*/ 2067668 h 5280659"/>
              <a:gd name="connsiteX33-6195" fmla="*/ 9415189 w 10032145"/>
              <a:gd name="connsiteY33-6196" fmla="*/ 2067668 h 5280659"/>
              <a:gd name="connsiteX34-6197" fmla="*/ 9583279 w 10032145"/>
              <a:gd name="connsiteY34-6198" fmla="*/ 2235758 h 5280659"/>
              <a:gd name="connsiteX35-6199" fmla="*/ 9583278 w 10032145"/>
              <a:gd name="connsiteY35-6200" fmla="*/ 2235758 h 5280659"/>
              <a:gd name="connsiteX36-6201" fmla="*/ 9415188 w 10032145"/>
              <a:gd name="connsiteY36-6202" fmla="*/ 2403848 h 5280659"/>
              <a:gd name="connsiteX37-6203" fmla="*/ 7737105 w 10032145"/>
              <a:gd name="connsiteY37-6204" fmla="*/ 2403848 h 5280659"/>
              <a:gd name="connsiteX38-6205" fmla="*/ 7737105 w 10032145"/>
              <a:gd name="connsiteY38-6206" fmla="*/ 2603376 h 5280659"/>
              <a:gd name="connsiteX39-6207" fmla="*/ 8991418 w 10032145"/>
              <a:gd name="connsiteY39-6208" fmla="*/ 2603376 h 5280659"/>
              <a:gd name="connsiteX40-6209" fmla="*/ 9108536 w 10032145"/>
              <a:gd name="connsiteY40-6210" fmla="*/ 2720494 h 5280659"/>
              <a:gd name="connsiteX41-6211" fmla="*/ 9108535 w 10032145"/>
              <a:gd name="connsiteY41-6212" fmla="*/ 2720494 h 5280659"/>
              <a:gd name="connsiteX42-6213" fmla="*/ 8991417 w 10032145"/>
              <a:gd name="connsiteY42-6214" fmla="*/ 2837612 h 5280659"/>
              <a:gd name="connsiteX43-6215" fmla="*/ 7215351 w 10032145"/>
              <a:gd name="connsiteY43-6216" fmla="*/ 2837611 h 5280659"/>
              <a:gd name="connsiteX44-6217" fmla="*/ 7215351 w 10032145"/>
              <a:gd name="connsiteY44-6218" fmla="*/ 2977401 h 5280659"/>
              <a:gd name="connsiteX45-6219" fmla="*/ 9764879 w 10032145"/>
              <a:gd name="connsiteY45-6220" fmla="*/ 2977401 h 5280659"/>
              <a:gd name="connsiteX46-6221" fmla="*/ 9932969 w 10032145"/>
              <a:gd name="connsiteY46-6222" fmla="*/ 3145491 h 5280659"/>
              <a:gd name="connsiteX47-6223" fmla="*/ 9932968 w 10032145"/>
              <a:gd name="connsiteY47-6224" fmla="*/ 3145491 h 5280659"/>
              <a:gd name="connsiteX48-6225" fmla="*/ 9764878 w 10032145"/>
              <a:gd name="connsiteY48-6226" fmla="*/ 3313581 h 5280659"/>
              <a:gd name="connsiteX49-6227" fmla="*/ 8520021 w 10032145"/>
              <a:gd name="connsiteY49-6228" fmla="*/ 3313581 h 5280659"/>
              <a:gd name="connsiteX50-6229" fmla="*/ 8520021 w 10032145"/>
              <a:gd name="connsiteY50-6230" fmla="*/ 3567257 h 5280659"/>
              <a:gd name="connsiteX51-6231" fmla="*/ 9554826 w 10032145"/>
              <a:gd name="connsiteY51-6232" fmla="*/ 3567257 h 5280659"/>
              <a:gd name="connsiteX52-6233" fmla="*/ 9703133 w 10032145"/>
              <a:gd name="connsiteY52-6234" fmla="*/ 3715564 h 5280659"/>
              <a:gd name="connsiteX53-6235" fmla="*/ 9703132 w 10032145"/>
              <a:gd name="connsiteY53-6236" fmla="*/ 3715564 h 5280659"/>
              <a:gd name="connsiteX54-6237" fmla="*/ 9554825 w 10032145"/>
              <a:gd name="connsiteY54-6238" fmla="*/ 3863871 h 5280659"/>
              <a:gd name="connsiteX55-6239" fmla="*/ 7969171 w 10032145"/>
              <a:gd name="connsiteY55-6240" fmla="*/ 3863870 h 5280659"/>
              <a:gd name="connsiteX56-6241" fmla="*/ 7969171 w 10032145"/>
              <a:gd name="connsiteY56-6242" fmla="*/ 4044342 h 5280659"/>
              <a:gd name="connsiteX57-6243" fmla="*/ 8722858 w 10032145"/>
              <a:gd name="connsiteY57-6244" fmla="*/ 4044342 h 5280659"/>
              <a:gd name="connsiteX58-6245" fmla="*/ 8871165 w 10032145"/>
              <a:gd name="connsiteY58-6246" fmla="*/ 4192649 h 5280659"/>
              <a:gd name="connsiteX59-6247" fmla="*/ 8871164 w 10032145"/>
              <a:gd name="connsiteY59-6248" fmla="*/ 4192649 h 5280659"/>
              <a:gd name="connsiteX60-6249" fmla="*/ 8722857 w 10032145"/>
              <a:gd name="connsiteY60-6250" fmla="*/ 4340956 h 5280659"/>
              <a:gd name="connsiteX61-6251" fmla="*/ 7337893 w 10032145"/>
              <a:gd name="connsiteY61-6252" fmla="*/ 4340955 h 5280659"/>
              <a:gd name="connsiteX62-6253" fmla="*/ 7337893 w 10032145"/>
              <a:gd name="connsiteY62-6254" fmla="*/ 4518719 h 5280659"/>
              <a:gd name="connsiteX63-6255" fmla="*/ 8572706 w 10032145"/>
              <a:gd name="connsiteY63-6256" fmla="*/ 4518719 h 5280659"/>
              <a:gd name="connsiteX64-6257" fmla="*/ 8721013 w 10032145"/>
              <a:gd name="connsiteY64-6258" fmla="*/ 4667026 h 5280659"/>
              <a:gd name="connsiteX65-6259" fmla="*/ 8721012 w 10032145"/>
              <a:gd name="connsiteY65-6260" fmla="*/ 4667026 h 5280659"/>
              <a:gd name="connsiteX66-6261" fmla="*/ 8572705 w 10032145"/>
              <a:gd name="connsiteY66-6262" fmla="*/ 4815333 h 5280659"/>
              <a:gd name="connsiteX67-6263" fmla="*/ 7270435 w 10032145"/>
              <a:gd name="connsiteY67-6264" fmla="*/ 4815333 h 5280659"/>
              <a:gd name="connsiteX68-6265" fmla="*/ 7270435 w 10032145"/>
              <a:gd name="connsiteY68-6266" fmla="*/ 5005747 h 5280659"/>
              <a:gd name="connsiteX69-6267" fmla="*/ 7831717 w 10032145"/>
              <a:gd name="connsiteY69-6268" fmla="*/ 5005747 h 5280659"/>
              <a:gd name="connsiteX70-6269" fmla="*/ 7969173 w 10032145"/>
              <a:gd name="connsiteY70-6270" fmla="*/ 5143203 h 5280659"/>
              <a:gd name="connsiteX71-6271" fmla="*/ 7969172 w 10032145"/>
              <a:gd name="connsiteY71-6272" fmla="*/ 5143203 h 5280659"/>
              <a:gd name="connsiteX72-6273" fmla="*/ 7831716 w 10032145"/>
              <a:gd name="connsiteY72-6274" fmla="*/ 5280659 h 5280659"/>
              <a:gd name="connsiteX73-6275" fmla="*/ 6887909 w 10032145"/>
              <a:gd name="connsiteY73-6276" fmla="*/ 5280659 h 5280659"/>
              <a:gd name="connsiteX74-6277" fmla="*/ 6887908 w 10032145"/>
              <a:gd name="connsiteY74-6278" fmla="*/ 5280659 h 5280659"/>
              <a:gd name="connsiteX75-6279" fmla="*/ 2904091 w 10032145"/>
              <a:gd name="connsiteY75-6280" fmla="*/ 5280658 h 5280659"/>
              <a:gd name="connsiteX76-6281" fmla="*/ 2749211 w 10032145"/>
              <a:gd name="connsiteY76-6282" fmla="*/ 5177997 h 5280659"/>
              <a:gd name="connsiteX77-6283" fmla="*/ 2736002 w 10032145"/>
              <a:gd name="connsiteY77-6284" fmla="*/ 5112569 h 5280659"/>
              <a:gd name="connsiteX78-6285" fmla="*/ 2749211 w 10032145"/>
              <a:gd name="connsiteY78-6286" fmla="*/ 5047141 h 5280659"/>
              <a:gd name="connsiteX79-6287" fmla="*/ 2904091 w 10032145"/>
              <a:gd name="connsiteY79-6288" fmla="*/ 4944479 h 5280659"/>
              <a:gd name="connsiteX80-6289" fmla="*/ 3276427 w 10032145"/>
              <a:gd name="connsiteY80-6290" fmla="*/ 4944479 h 5280659"/>
              <a:gd name="connsiteX81-6291" fmla="*/ 3276427 w 10032145"/>
              <a:gd name="connsiteY81-6292" fmla="*/ 4742451 h 5280659"/>
              <a:gd name="connsiteX82-6293" fmla="*/ 1576570 w 10032145"/>
              <a:gd name="connsiteY82-6294" fmla="*/ 4742450 h 5280659"/>
              <a:gd name="connsiteX83-6295" fmla="*/ 1421689 w 10032145"/>
              <a:gd name="connsiteY83-6296" fmla="*/ 4639789 h 5280659"/>
              <a:gd name="connsiteX84-6297" fmla="*/ 1408480 w 10032145"/>
              <a:gd name="connsiteY84-6298" fmla="*/ 4574361 h 5280659"/>
              <a:gd name="connsiteX85-6299" fmla="*/ 1421689 w 10032145"/>
              <a:gd name="connsiteY85-6300" fmla="*/ 4508933 h 5280659"/>
              <a:gd name="connsiteX86-6301" fmla="*/ 1576570 w 10032145"/>
              <a:gd name="connsiteY86-6302" fmla="*/ 4406271 h 5280659"/>
              <a:gd name="connsiteX87-6303" fmla="*/ 2769425 w 10032145"/>
              <a:gd name="connsiteY87-6304" fmla="*/ 4406271 h 5280659"/>
              <a:gd name="connsiteX88-6305" fmla="*/ 2769425 w 10032145"/>
              <a:gd name="connsiteY88-6306" fmla="*/ 4247486 h 5280659"/>
              <a:gd name="connsiteX89-6307" fmla="*/ 489516 w 10032145"/>
              <a:gd name="connsiteY89-6308" fmla="*/ 4247486 h 5280659"/>
              <a:gd name="connsiteX90-6309" fmla="*/ 334635 w 10032145"/>
              <a:gd name="connsiteY90-6310" fmla="*/ 4144824 h 5280659"/>
              <a:gd name="connsiteX91-6311" fmla="*/ 321425 w 10032145"/>
              <a:gd name="connsiteY91-6312" fmla="*/ 4079396 h 5280659"/>
              <a:gd name="connsiteX92-6313" fmla="*/ 334635 w 10032145"/>
              <a:gd name="connsiteY92-6314" fmla="*/ 4013968 h 5280659"/>
              <a:gd name="connsiteX93-6315" fmla="*/ 489516 w 10032145"/>
              <a:gd name="connsiteY93-6316" fmla="*/ 3911307 h 5280659"/>
              <a:gd name="connsiteX94-6317" fmla="*/ 2410426 w 10032145"/>
              <a:gd name="connsiteY94-6318" fmla="*/ 3911307 h 5280659"/>
              <a:gd name="connsiteX95-6319" fmla="*/ 2410426 w 10032145"/>
              <a:gd name="connsiteY95-6320" fmla="*/ 3720892 h 5280659"/>
              <a:gd name="connsiteX96-6321" fmla="*/ 227608 w 10032145"/>
              <a:gd name="connsiteY96-6322" fmla="*/ 3720892 h 5280659"/>
              <a:gd name="connsiteX97-6323" fmla="*/ 119693 w 10032145"/>
              <a:gd name="connsiteY97-6324" fmla="*/ 3649361 h 5280659"/>
              <a:gd name="connsiteX98-6325" fmla="*/ 110490 w 10032145"/>
              <a:gd name="connsiteY98-6326" fmla="*/ 3603774 h 5280659"/>
              <a:gd name="connsiteX99-6327" fmla="*/ 119693 w 10032145"/>
              <a:gd name="connsiteY99-6328" fmla="*/ 3558187 h 5280659"/>
              <a:gd name="connsiteX100-6329" fmla="*/ 227608 w 10032145"/>
              <a:gd name="connsiteY100-6330" fmla="*/ 3486657 h 5280659"/>
              <a:gd name="connsiteX101-6331" fmla="*/ 1377013 w 10032145"/>
              <a:gd name="connsiteY101-6332" fmla="*/ 3486657 h 5280659"/>
              <a:gd name="connsiteX102-6333" fmla="*/ 1377013 w 10032145"/>
              <a:gd name="connsiteY102-6334" fmla="*/ 3293984 h 5280659"/>
              <a:gd name="connsiteX103-6335" fmla="*/ 699931 w 10032145"/>
              <a:gd name="connsiteY103-6336" fmla="*/ 3293984 h 5280659"/>
              <a:gd name="connsiteX104-6337" fmla="*/ 545050 w 10032145"/>
              <a:gd name="connsiteY104-6338" fmla="*/ 3191322 h 5280659"/>
              <a:gd name="connsiteX105-6339" fmla="*/ 531841 w 10032145"/>
              <a:gd name="connsiteY105-6340" fmla="*/ 3125894 h 5280659"/>
              <a:gd name="connsiteX106-6341" fmla="*/ 545050 w 10032145"/>
              <a:gd name="connsiteY106-6342" fmla="*/ 3060466 h 5280659"/>
              <a:gd name="connsiteX107-6343" fmla="*/ 699931 w 10032145"/>
              <a:gd name="connsiteY107-6344" fmla="*/ 2957805 h 5280659"/>
              <a:gd name="connsiteX108-6345" fmla="*/ 2162624 w 10032145"/>
              <a:gd name="connsiteY108-6346" fmla="*/ 2957805 h 5280659"/>
              <a:gd name="connsiteX109-6347" fmla="*/ 2162624 w 10032145"/>
              <a:gd name="connsiteY109-6348" fmla="*/ 2726205 h 5280659"/>
              <a:gd name="connsiteX110-6349" fmla="*/ 878149 w 10032145"/>
              <a:gd name="connsiteY110-6350" fmla="*/ 2726205 h 5280659"/>
              <a:gd name="connsiteX111-6351" fmla="*/ 770234 w 10032145"/>
              <a:gd name="connsiteY111-6352" fmla="*/ 2654674 h 5280659"/>
              <a:gd name="connsiteX112-6353" fmla="*/ 761031 w 10032145"/>
              <a:gd name="connsiteY112-6354" fmla="*/ 2609087 h 5280659"/>
              <a:gd name="connsiteX113-6355" fmla="*/ 770234 w 10032145"/>
              <a:gd name="connsiteY113-6356" fmla="*/ 2563500 h 5280659"/>
              <a:gd name="connsiteX114-6357" fmla="*/ 878149 w 10032145"/>
              <a:gd name="connsiteY114-6358" fmla="*/ 2491970 h 5280659"/>
              <a:gd name="connsiteX115-6359" fmla="*/ 2756320 w 10032145"/>
              <a:gd name="connsiteY115-6360" fmla="*/ 2491970 h 5280659"/>
              <a:gd name="connsiteX116-6361" fmla="*/ 2756320 w 10032145"/>
              <a:gd name="connsiteY116-6362" fmla="*/ 2338263 h 5280659"/>
              <a:gd name="connsiteX117-6363" fmla="*/ 149313 w 10032145"/>
              <a:gd name="connsiteY117-6364" fmla="*/ 2338263 h 5280659"/>
              <a:gd name="connsiteX118-6365" fmla="*/ 0 w 10032145"/>
              <a:gd name="connsiteY118-6366" fmla="*/ 2188950 h 5280659"/>
              <a:gd name="connsiteX119-6367" fmla="*/ 149313 w 10032145"/>
              <a:gd name="connsiteY119-6368" fmla="*/ 2039637 h 5280659"/>
              <a:gd name="connsiteX120-6369" fmla="*/ 1629629 w 10032145"/>
              <a:gd name="connsiteY120-6370" fmla="*/ 2039637 h 5280659"/>
              <a:gd name="connsiteX121-6371" fmla="*/ 1629629 w 10032145"/>
              <a:gd name="connsiteY121-6372" fmla="*/ 1780574 h 5280659"/>
              <a:gd name="connsiteX122-6373" fmla="*/ 470740 w 10032145"/>
              <a:gd name="connsiteY122-6374" fmla="*/ 1780574 h 5280659"/>
              <a:gd name="connsiteX123-6375" fmla="*/ 321428 w 10032145"/>
              <a:gd name="connsiteY123-6376" fmla="*/ 1631264 h 5280659"/>
              <a:gd name="connsiteX124-6377" fmla="*/ 470740 w 10032145"/>
              <a:gd name="connsiteY124-6378" fmla="*/ 1481951 h 5280659"/>
              <a:gd name="connsiteX125-6379" fmla="*/ 2153591 w 10032145"/>
              <a:gd name="connsiteY125-6380" fmla="*/ 1481951 h 5280659"/>
              <a:gd name="connsiteX126-6381" fmla="*/ 2153591 w 10032145"/>
              <a:gd name="connsiteY126-6382" fmla="*/ 1338935 h 5280659"/>
              <a:gd name="connsiteX127-6383" fmla="*/ 1546057 w 10032145"/>
              <a:gd name="connsiteY127-6384" fmla="*/ 1338935 h 5280659"/>
              <a:gd name="connsiteX128-6385" fmla="*/ 1390301 w 10032145"/>
              <a:gd name="connsiteY128-6386" fmla="*/ 1235693 h 5280659"/>
              <a:gd name="connsiteX129-6387" fmla="*/ 1377016 w 10032145"/>
              <a:gd name="connsiteY129-6388" fmla="*/ 1169895 h 5280659"/>
              <a:gd name="connsiteX130-6389" fmla="*/ 1390301 w 10032145"/>
              <a:gd name="connsiteY130-6390" fmla="*/ 1104097 h 5280659"/>
              <a:gd name="connsiteX131-6391" fmla="*/ 1546057 w 10032145"/>
              <a:gd name="connsiteY131-6392" fmla="*/ 1000855 h 5280659"/>
              <a:gd name="connsiteX132-6393" fmla="*/ 2870466 w 10032145"/>
              <a:gd name="connsiteY132-6394" fmla="*/ 1000855 h 5280659"/>
              <a:gd name="connsiteX133-6395" fmla="*/ 2870466 w 10032145"/>
              <a:gd name="connsiteY133-6396" fmla="*/ 853923 h 5280659"/>
              <a:gd name="connsiteX134-6397" fmla="*/ 930072 w 10032145"/>
              <a:gd name="connsiteY134-6398" fmla="*/ 853922 h 5280659"/>
              <a:gd name="connsiteX135-6399" fmla="*/ 774316 w 10032145"/>
              <a:gd name="connsiteY135-6400" fmla="*/ 750680 h 5280659"/>
              <a:gd name="connsiteX136-6401" fmla="*/ 761032 w 10032145"/>
              <a:gd name="connsiteY136-6402" fmla="*/ 684882 h 5280659"/>
              <a:gd name="connsiteX137-6403" fmla="*/ 774316 w 10032145"/>
              <a:gd name="connsiteY137-6404" fmla="*/ 619085 h 5280659"/>
              <a:gd name="connsiteX138-6405" fmla="*/ 930072 w 10032145"/>
              <a:gd name="connsiteY138-6406" fmla="*/ 515843 h 5280659"/>
              <a:gd name="connsiteX139-6407" fmla="*/ 2448000 w 10032145"/>
              <a:gd name="connsiteY139-6408" fmla="*/ 515843 h 5280659"/>
              <a:gd name="connsiteX140-6409" fmla="*/ 2448000 w 10032145"/>
              <a:gd name="connsiteY140-6410" fmla="*/ 338079 h 5280659"/>
              <a:gd name="connsiteX141-6411" fmla="*/ 2023510 w 10032145"/>
              <a:gd name="connsiteY141-6412" fmla="*/ 338079 h 5280659"/>
              <a:gd name="connsiteX142-6413" fmla="*/ 1867753 w 10032145"/>
              <a:gd name="connsiteY142-6414" fmla="*/ 234837 h 5280659"/>
              <a:gd name="connsiteX143-6415" fmla="*/ 1854470 w 10032145"/>
              <a:gd name="connsiteY143-6416" fmla="*/ 169040 h 5280659"/>
              <a:gd name="connsiteX144-6417" fmla="*/ 1867753 w 10032145"/>
              <a:gd name="connsiteY144-6418" fmla="*/ 103242 h 5280659"/>
              <a:gd name="connsiteX145-6419" fmla="*/ 2023510 w 10032145"/>
              <a:gd name="connsiteY145-6420" fmla="*/ 0 h 5280659"/>
              <a:gd name="connsiteX0-6421" fmla="*/ 110490 w 10032145"/>
              <a:gd name="connsiteY0-6422" fmla="*/ 3603774 h 5280659"/>
              <a:gd name="connsiteX1-6423" fmla="*/ 110490 w 10032145"/>
              <a:gd name="connsiteY1-6424" fmla="*/ 3603774 h 5280659"/>
              <a:gd name="connsiteX2-6425" fmla="*/ 110490 w 10032145"/>
              <a:gd name="connsiteY2-6426" fmla="*/ 3603775 h 5280659"/>
              <a:gd name="connsiteX3-6427" fmla="*/ 110490 w 10032145"/>
              <a:gd name="connsiteY3-6428" fmla="*/ 3603774 h 5280659"/>
              <a:gd name="connsiteX4-6429" fmla="*/ 761032 w 10032145"/>
              <a:gd name="connsiteY4-6430" fmla="*/ 684882 h 5280659"/>
              <a:gd name="connsiteX5-6431" fmla="*/ 761032 w 10032145"/>
              <a:gd name="connsiteY5-6432" fmla="*/ 684882 h 5280659"/>
              <a:gd name="connsiteX6-6433" fmla="*/ 761032 w 10032145"/>
              <a:gd name="connsiteY6-6434" fmla="*/ 684883 h 5280659"/>
              <a:gd name="connsiteX7-6435" fmla="*/ 761032 w 10032145"/>
              <a:gd name="connsiteY7-6436" fmla="*/ 684882 h 5280659"/>
              <a:gd name="connsiteX8-6437" fmla="*/ 2023510 w 10032145"/>
              <a:gd name="connsiteY8-6438" fmla="*/ 0 h 5280659"/>
              <a:gd name="connsiteX9-6439" fmla="*/ 7161665 w 10032145"/>
              <a:gd name="connsiteY9-6440" fmla="*/ 0 h 5280659"/>
              <a:gd name="connsiteX10-6441" fmla="*/ 7330705 w 10032145"/>
              <a:gd name="connsiteY10-6442" fmla="*/ 169040 h 5280659"/>
              <a:gd name="connsiteX11-6443" fmla="*/ 7330704 w 10032145"/>
              <a:gd name="connsiteY11-6444" fmla="*/ 169040 h 5280659"/>
              <a:gd name="connsiteX12-6445" fmla="*/ 7161664 w 10032145"/>
              <a:gd name="connsiteY12-6446" fmla="*/ 338080 h 5280659"/>
              <a:gd name="connsiteX13-6447" fmla="*/ 6771904 w 10032145"/>
              <a:gd name="connsiteY13-6448" fmla="*/ 338080 h 5280659"/>
              <a:gd name="connsiteX14-6449" fmla="*/ 6771904 w 10032145"/>
              <a:gd name="connsiteY14-6450" fmla="*/ 555148 h 5280659"/>
              <a:gd name="connsiteX15-6451" fmla="*/ 8464753 w 10032145"/>
              <a:gd name="connsiteY15-6452" fmla="*/ 555148 h 5280659"/>
              <a:gd name="connsiteX16-6453" fmla="*/ 8633793 w 10032145"/>
              <a:gd name="connsiteY16-6454" fmla="*/ 724188 h 5280659"/>
              <a:gd name="connsiteX17-6455" fmla="*/ 8633792 w 10032145"/>
              <a:gd name="connsiteY17-6456" fmla="*/ 724188 h 5280659"/>
              <a:gd name="connsiteX18-6457" fmla="*/ 8464752 w 10032145"/>
              <a:gd name="connsiteY18-6458" fmla="*/ 893228 h 5280659"/>
              <a:gd name="connsiteX19-6459" fmla="*/ 6435572 w 10032145"/>
              <a:gd name="connsiteY19-6460" fmla="*/ 893228 h 5280659"/>
              <a:gd name="connsiteX20-6461" fmla="*/ 6435572 w 10032145"/>
              <a:gd name="connsiteY20-6462" fmla="*/ 1085999 h 5280659"/>
              <a:gd name="connsiteX21-6463" fmla="*/ 9534093 w 10032145"/>
              <a:gd name="connsiteY21-6464" fmla="*/ 1085999 h 5280659"/>
              <a:gd name="connsiteX22-6465" fmla="*/ 9703133 w 10032145"/>
              <a:gd name="connsiteY22-6466" fmla="*/ 1255040 h 5280659"/>
              <a:gd name="connsiteX23-6467" fmla="*/ 9703132 w 10032145"/>
              <a:gd name="connsiteY23-6468" fmla="*/ 1255040 h 5280659"/>
              <a:gd name="connsiteX24-6469" fmla="*/ 9534092 w 10032145"/>
              <a:gd name="connsiteY24-6470" fmla="*/ 1424080 h 5280659"/>
              <a:gd name="connsiteX25-6471" fmla="*/ 7655824 w 10032145"/>
              <a:gd name="connsiteY25-6472" fmla="*/ 1424080 h 5280659"/>
              <a:gd name="connsiteX26-6473" fmla="*/ 7655824 w 10032145"/>
              <a:gd name="connsiteY26-6474" fmla="*/ 1616850 h 5280659"/>
              <a:gd name="connsiteX27-6475" fmla="*/ 9920700 w 10032145"/>
              <a:gd name="connsiteY27-6476" fmla="*/ 1616850 h 5280659"/>
              <a:gd name="connsiteX28-6477" fmla="*/ 10032145 w 10032145"/>
              <a:gd name="connsiteY28-6478" fmla="*/ 1728292 h 5280659"/>
              <a:gd name="connsiteX29-6479" fmla="*/ 10032144 w 10032145"/>
              <a:gd name="connsiteY29-6480" fmla="*/ 1728292 h 5280659"/>
              <a:gd name="connsiteX30-6481" fmla="*/ 9920699 w 10032145"/>
              <a:gd name="connsiteY30-6482" fmla="*/ 1839737 h 5280659"/>
              <a:gd name="connsiteX31-6483" fmla="*/ 8721011 w 10032145"/>
              <a:gd name="connsiteY31-6484" fmla="*/ 1839737 h 5280659"/>
              <a:gd name="connsiteX32-6485" fmla="*/ 8721011 w 10032145"/>
              <a:gd name="connsiteY32-6486" fmla="*/ 2067668 h 5280659"/>
              <a:gd name="connsiteX33-6487" fmla="*/ 9415189 w 10032145"/>
              <a:gd name="connsiteY33-6488" fmla="*/ 2067668 h 5280659"/>
              <a:gd name="connsiteX34-6489" fmla="*/ 9583279 w 10032145"/>
              <a:gd name="connsiteY34-6490" fmla="*/ 2235758 h 5280659"/>
              <a:gd name="connsiteX35-6491" fmla="*/ 9583278 w 10032145"/>
              <a:gd name="connsiteY35-6492" fmla="*/ 2235758 h 5280659"/>
              <a:gd name="connsiteX36-6493" fmla="*/ 9415188 w 10032145"/>
              <a:gd name="connsiteY36-6494" fmla="*/ 2403848 h 5280659"/>
              <a:gd name="connsiteX37-6495" fmla="*/ 7737105 w 10032145"/>
              <a:gd name="connsiteY37-6496" fmla="*/ 2403848 h 5280659"/>
              <a:gd name="connsiteX38-6497" fmla="*/ 7737105 w 10032145"/>
              <a:gd name="connsiteY38-6498" fmla="*/ 2603376 h 5280659"/>
              <a:gd name="connsiteX39-6499" fmla="*/ 8991418 w 10032145"/>
              <a:gd name="connsiteY39-6500" fmla="*/ 2603376 h 5280659"/>
              <a:gd name="connsiteX40-6501" fmla="*/ 9108536 w 10032145"/>
              <a:gd name="connsiteY40-6502" fmla="*/ 2720494 h 5280659"/>
              <a:gd name="connsiteX41-6503" fmla="*/ 9108535 w 10032145"/>
              <a:gd name="connsiteY41-6504" fmla="*/ 2720494 h 5280659"/>
              <a:gd name="connsiteX42-6505" fmla="*/ 8991417 w 10032145"/>
              <a:gd name="connsiteY42-6506" fmla="*/ 2837612 h 5280659"/>
              <a:gd name="connsiteX43-6507" fmla="*/ 7215351 w 10032145"/>
              <a:gd name="connsiteY43-6508" fmla="*/ 2837611 h 5280659"/>
              <a:gd name="connsiteX44-6509" fmla="*/ 7215351 w 10032145"/>
              <a:gd name="connsiteY44-6510" fmla="*/ 2977401 h 5280659"/>
              <a:gd name="connsiteX45-6511" fmla="*/ 9764879 w 10032145"/>
              <a:gd name="connsiteY45-6512" fmla="*/ 2977401 h 5280659"/>
              <a:gd name="connsiteX46-6513" fmla="*/ 9932969 w 10032145"/>
              <a:gd name="connsiteY46-6514" fmla="*/ 3145491 h 5280659"/>
              <a:gd name="connsiteX47-6515" fmla="*/ 9932968 w 10032145"/>
              <a:gd name="connsiteY47-6516" fmla="*/ 3145491 h 5280659"/>
              <a:gd name="connsiteX48-6517" fmla="*/ 9764878 w 10032145"/>
              <a:gd name="connsiteY48-6518" fmla="*/ 3313581 h 5280659"/>
              <a:gd name="connsiteX49-6519" fmla="*/ 8520021 w 10032145"/>
              <a:gd name="connsiteY49-6520" fmla="*/ 3313581 h 5280659"/>
              <a:gd name="connsiteX50-6521" fmla="*/ 8520021 w 10032145"/>
              <a:gd name="connsiteY50-6522" fmla="*/ 3567257 h 5280659"/>
              <a:gd name="connsiteX51-6523" fmla="*/ 9554826 w 10032145"/>
              <a:gd name="connsiteY51-6524" fmla="*/ 3567257 h 5280659"/>
              <a:gd name="connsiteX52-6525" fmla="*/ 9703133 w 10032145"/>
              <a:gd name="connsiteY52-6526" fmla="*/ 3715564 h 5280659"/>
              <a:gd name="connsiteX53-6527" fmla="*/ 9703132 w 10032145"/>
              <a:gd name="connsiteY53-6528" fmla="*/ 3715564 h 5280659"/>
              <a:gd name="connsiteX54-6529" fmla="*/ 9554825 w 10032145"/>
              <a:gd name="connsiteY54-6530" fmla="*/ 3863871 h 5280659"/>
              <a:gd name="connsiteX55-6531" fmla="*/ 7969171 w 10032145"/>
              <a:gd name="connsiteY55-6532" fmla="*/ 3863870 h 5280659"/>
              <a:gd name="connsiteX56-6533" fmla="*/ 7969171 w 10032145"/>
              <a:gd name="connsiteY56-6534" fmla="*/ 4044342 h 5280659"/>
              <a:gd name="connsiteX57-6535" fmla="*/ 8722858 w 10032145"/>
              <a:gd name="connsiteY57-6536" fmla="*/ 4044342 h 5280659"/>
              <a:gd name="connsiteX58-6537" fmla="*/ 8871165 w 10032145"/>
              <a:gd name="connsiteY58-6538" fmla="*/ 4192649 h 5280659"/>
              <a:gd name="connsiteX59-6539" fmla="*/ 8871164 w 10032145"/>
              <a:gd name="connsiteY59-6540" fmla="*/ 4192649 h 5280659"/>
              <a:gd name="connsiteX60-6541" fmla="*/ 8722857 w 10032145"/>
              <a:gd name="connsiteY60-6542" fmla="*/ 4340956 h 5280659"/>
              <a:gd name="connsiteX61-6543" fmla="*/ 7337893 w 10032145"/>
              <a:gd name="connsiteY61-6544" fmla="*/ 4340955 h 5280659"/>
              <a:gd name="connsiteX62-6545" fmla="*/ 7337893 w 10032145"/>
              <a:gd name="connsiteY62-6546" fmla="*/ 4518719 h 5280659"/>
              <a:gd name="connsiteX63-6547" fmla="*/ 8572706 w 10032145"/>
              <a:gd name="connsiteY63-6548" fmla="*/ 4518719 h 5280659"/>
              <a:gd name="connsiteX64-6549" fmla="*/ 8721013 w 10032145"/>
              <a:gd name="connsiteY64-6550" fmla="*/ 4667026 h 5280659"/>
              <a:gd name="connsiteX65-6551" fmla="*/ 8721012 w 10032145"/>
              <a:gd name="connsiteY65-6552" fmla="*/ 4667026 h 5280659"/>
              <a:gd name="connsiteX66-6553" fmla="*/ 8572705 w 10032145"/>
              <a:gd name="connsiteY66-6554" fmla="*/ 4815333 h 5280659"/>
              <a:gd name="connsiteX67-6555" fmla="*/ 7270435 w 10032145"/>
              <a:gd name="connsiteY67-6556" fmla="*/ 4815333 h 5280659"/>
              <a:gd name="connsiteX68-6557" fmla="*/ 7270435 w 10032145"/>
              <a:gd name="connsiteY68-6558" fmla="*/ 5005747 h 5280659"/>
              <a:gd name="connsiteX69-6559" fmla="*/ 7831717 w 10032145"/>
              <a:gd name="connsiteY69-6560" fmla="*/ 5005747 h 5280659"/>
              <a:gd name="connsiteX70-6561" fmla="*/ 7969173 w 10032145"/>
              <a:gd name="connsiteY70-6562" fmla="*/ 5143203 h 5280659"/>
              <a:gd name="connsiteX71-6563" fmla="*/ 7969172 w 10032145"/>
              <a:gd name="connsiteY71-6564" fmla="*/ 5143203 h 5280659"/>
              <a:gd name="connsiteX72-6565" fmla="*/ 7831716 w 10032145"/>
              <a:gd name="connsiteY72-6566" fmla="*/ 5280659 h 5280659"/>
              <a:gd name="connsiteX73-6567" fmla="*/ 6887909 w 10032145"/>
              <a:gd name="connsiteY73-6568" fmla="*/ 5280659 h 5280659"/>
              <a:gd name="connsiteX74-6569" fmla="*/ 6887908 w 10032145"/>
              <a:gd name="connsiteY74-6570" fmla="*/ 5280659 h 5280659"/>
              <a:gd name="connsiteX75-6571" fmla="*/ 2904091 w 10032145"/>
              <a:gd name="connsiteY75-6572" fmla="*/ 5280658 h 5280659"/>
              <a:gd name="connsiteX76-6573" fmla="*/ 2749211 w 10032145"/>
              <a:gd name="connsiteY76-6574" fmla="*/ 5177997 h 5280659"/>
              <a:gd name="connsiteX77-6575" fmla="*/ 2736002 w 10032145"/>
              <a:gd name="connsiteY77-6576" fmla="*/ 5112569 h 5280659"/>
              <a:gd name="connsiteX78-6577" fmla="*/ 2749211 w 10032145"/>
              <a:gd name="connsiteY78-6578" fmla="*/ 5047141 h 5280659"/>
              <a:gd name="connsiteX79-6579" fmla="*/ 2904091 w 10032145"/>
              <a:gd name="connsiteY79-6580" fmla="*/ 4944479 h 5280659"/>
              <a:gd name="connsiteX80-6581" fmla="*/ 3276427 w 10032145"/>
              <a:gd name="connsiteY80-6582" fmla="*/ 4944479 h 5280659"/>
              <a:gd name="connsiteX81-6583" fmla="*/ 3276427 w 10032145"/>
              <a:gd name="connsiteY81-6584" fmla="*/ 4742451 h 5280659"/>
              <a:gd name="connsiteX82-6585" fmla="*/ 1576570 w 10032145"/>
              <a:gd name="connsiteY82-6586" fmla="*/ 4742450 h 5280659"/>
              <a:gd name="connsiteX83-6587" fmla="*/ 1421689 w 10032145"/>
              <a:gd name="connsiteY83-6588" fmla="*/ 4639789 h 5280659"/>
              <a:gd name="connsiteX84-6589" fmla="*/ 1408480 w 10032145"/>
              <a:gd name="connsiteY84-6590" fmla="*/ 4574361 h 5280659"/>
              <a:gd name="connsiteX85-6591" fmla="*/ 1421689 w 10032145"/>
              <a:gd name="connsiteY85-6592" fmla="*/ 4508933 h 5280659"/>
              <a:gd name="connsiteX86-6593" fmla="*/ 1576570 w 10032145"/>
              <a:gd name="connsiteY86-6594" fmla="*/ 4406271 h 5280659"/>
              <a:gd name="connsiteX87-6595" fmla="*/ 2769425 w 10032145"/>
              <a:gd name="connsiteY87-6596" fmla="*/ 4406271 h 5280659"/>
              <a:gd name="connsiteX88-6597" fmla="*/ 2769425 w 10032145"/>
              <a:gd name="connsiteY88-6598" fmla="*/ 4247486 h 5280659"/>
              <a:gd name="connsiteX89-6599" fmla="*/ 489516 w 10032145"/>
              <a:gd name="connsiteY89-6600" fmla="*/ 4247486 h 5280659"/>
              <a:gd name="connsiteX90-6601" fmla="*/ 334635 w 10032145"/>
              <a:gd name="connsiteY90-6602" fmla="*/ 4144824 h 5280659"/>
              <a:gd name="connsiteX91-6603" fmla="*/ 321425 w 10032145"/>
              <a:gd name="connsiteY91-6604" fmla="*/ 4079396 h 5280659"/>
              <a:gd name="connsiteX92-6605" fmla="*/ 334635 w 10032145"/>
              <a:gd name="connsiteY92-6606" fmla="*/ 4013968 h 5280659"/>
              <a:gd name="connsiteX93-6607" fmla="*/ 489516 w 10032145"/>
              <a:gd name="connsiteY93-6608" fmla="*/ 3911307 h 5280659"/>
              <a:gd name="connsiteX94-6609" fmla="*/ 2410426 w 10032145"/>
              <a:gd name="connsiteY94-6610" fmla="*/ 3911307 h 5280659"/>
              <a:gd name="connsiteX95-6611" fmla="*/ 2410426 w 10032145"/>
              <a:gd name="connsiteY95-6612" fmla="*/ 3720892 h 5280659"/>
              <a:gd name="connsiteX96-6613" fmla="*/ 227608 w 10032145"/>
              <a:gd name="connsiteY96-6614" fmla="*/ 3720892 h 5280659"/>
              <a:gd name="connsiteX97-6615" fmla="*/ 119693 w 10032145"/>
              <a:gd name="connsiteY97-6616" fmla="*/ 3649361 h 5280659"/>
              <a:gd name="connsiteX98-6617" fmla="*/ 110490 w 10032145"/>
              <a:gd name="connsiteY98-6618" fmla="*/ 3603774 h 5280659"/>
              <a:gd name="connsiteX99-6619" fmla="*/ 119693 w 10032145"/>
              <a:gd name="connsiteY99-6620" fmla="*/ 3558187 h 5280659"/>
              <a:gd name="connsiteX100-6621" fmla="*/ 227608 w 10032145"/>
              <a:gd name="connsiteY100-6622" fmla="*/ 3486657 h 5280659"/>
              <a:gd name="connsiteX101-6623" fmla="*/ 1377013 w 10032145"/>
              <a:gd name="connsiteY101-6624" fmla="*/ 3486657 h 5280659"/>
              <a:gd name="connsiteX102-6625" fmla="*/ 1377013 w 10032145"/>
              <a:gd name="connsiteY102-6626" fmla="*/ 3293984 h 5280659"/>
              <a:gd name="connsiteX103-6627" fmla="*/ 699931 w 10032145"/>
              <a:gd name="connsiteY103-6628" fmla="*/ 3293984 h 5280659"/>
              <a:gd name="connsiteX104-6629" fmla="*/ 545050 w 10032145"/>
              <a:gd name="connsiteY104-6630" fmla="*/ 3191322 h 5280659"/>
              <a:gd name="connsiteX105-6631" fmla="*/ 531841 w 10032145"/>
              <a:gd name="connsiteY105-6632" fmla="*/ 3125894 h 5280659"/>
              <a:gd name="connsiteX106-6633" fmla="*/ 545050 w 10032145"/>
              <a:gd name="connsiteY106-6634" fmla="*/ 3060466 h 5280659"/>
              <a:gd name="connsiteX107-6635" fmla="*/ 699931 w 10032145"/>
              <a:gd name="connsiteY107-6636" fmla="*/ 2957805 h 5280659"/>
              <a:gd name="connsiteX108-6637" fmla="*/ 2162624 w 10032145"/>
              <a:gd name="connsiteY108-6638" fmla="*/ 2957805 h 5280659"/>
              <a:gd name="connsiteX109-6639" fmla="*/ 2162624 w 10032145"/>
              <a:gd name="connsiteY109-6640" fmla="*/ 2726205 h 5280659"/>
              <a:gd name="connsiteX110-6641" fmla="*/ 878149 w 10032145"/>
              <a:gd name="connsiteY110-6642" fmla="*/ 2726205 h 5280659"/>
              <a:gd name="connsiteX111-6643" fmla="*/ 770234 w 10032145"/>
              <a:gd name="connsiteY111-6644" fmla="*/ 2654674 h 5280659"/>
              <a:gd name="connsiteX112-6645" fmla="*/ 761031 w 10032145"/>
              <a:gd name="connsiteY112-6646" fmla="*/ 2609087 h 5280659"/>
              <a:gd name="connsiteX113-6647" fmla="*/ 770234 w 10032145"/>
              <a:gd name="connsiteY113-6648" fmla="*/ 2563500 h 5280659"/>
              <a:gd name="connsiteX114-6649" fmla="*/ 878149 w 10032145"/>
              <a:gd name="connsiteY114-6650" fmla="*/ 2491970 h 5280659"/>
              <a:gd name="connsiteX115-6651" fmla="*/ 2756320 w 10032145"/>
              <a:gd name="connsiteY115-6652" fmla="*/ 2491970 h 5280659"/>
              <a:gd name="connsiteX116-6653" fmla="*/ 2756320 w 10032145"/>
              <a:gd name="connsiteY116-6654" fmla="*/ 2338263 h 5280659"/>
              <a:gd name="connsiteX117-6655" fmla="*/ 149313 w 10032145"/>
              <a:gd name="connsiteY117-6656" fmla="*/ 2338263 h 5280659"/>
              <a:gd name="connsiteX118-6657" fmla="*/ 0 w 10032145"/>
              <a:gd name="connsiteY118-6658" fmla="*/ 2188950 h 5280659"/>
              <a:gd name="connsiteX119-6659" fmla="*/ 149313 w 10032145"/>
              <a:gd name="connsiteY119-6660" fmla="*/ 2039637 h 5280659"/>
              <a:gd name="connsiteX120-6661" fmla="*/ 1629629 w 10032145"/>
              <a:gd name="connsiteY120-6662" fmla="*/ 2039637 h 5280659"/>
              <a:gd name="connsiteX121-6663" fmla="*/ 1629629 w 10032145"/>
              <a:gd name="connsiteY121-6664" fmla="*/ 1780574 h 5280659"/>
              <a:gd name="connsiteX122-6665" fmla="*/ 470740 w 10032145"/>
              <a:gd name="connsiteY122-6666" fmla="*/ 1780574 h 5280659"/>
              <a:gd name="connsiteX123-6667" fmla="*/ 321428 w 10032145"/>
              <a:gd name="connsiteY123-6668" fmla="*/ 1631264 h 5280659"/>
              <a:gd name="connsiteX124-6669" fmla="*/ 470740 w 10032145"/>
              <a:gd name="connsiteY124-6670" fmla="*/ 1481951 h 5280659"/>
              <a:gd name="connsiteX125-6671" fmla="*/ 2153591 w 10032145"/>
              <a:gd name="connsiteY125-6672" fmla="*/ 1481951 h 5280659"/>
              <a:gd name="connsiteX126-6673" fmla="*/ 2153591 w 10032145"/>
              <a:gd name="connsiteY126-6674" fmla="*/ 1338935 h 5280659"/>
              <a:gd name="connsiteX127-6675" fmla="*/ 1546057 w 10032145"/>
              <a:gd name="connsiteY127-6676" fmla="*/ 1338935 h 5280659"/>
              <a:gd name="connsiteX128-6677" fmla="*/ 1390301 w 10032145"/>
              <a:gd name="connsiteY128-6678" fmla="*/ 1235693 h 5280659"/>
              <a:gd name="connsiteX129-6679" fmla="*/ 1377016 w 10032145"/>
              <a:gd name="connsiteY129-6680" fmla="*/ 1169895 h 5280659"/>
              <a:gd name="connsiteX130-6681" fmla="*/ 1390301 w 10032145"/>
              <a:gd name="connsiteY130-6682" fmla="*/ 1104097 h 5280659"/>
              <a:gd name="connsiteX131-6683" fmla="*/ 1546057 w 10032145"/>
              <a:gd name="connsiteY131-6684" fmla="*/ 1000855 h 5280659"/>
              <a:gd name="connsiteX132-6685" fmla="*/ 2870466 w 10032145"/>
              <a:gd name="connsiteY132-6686" fmla="*/ 1000855 h 5280659"/>
              <a:gd name="connsiteX133-6687" fmla="*/ 2870466 w 10032145"/>
              <a:gd name="connsiteY133-6688" fmla="*/ 853923 h 5280659"/>
              <a:gd name="connsiteX134-6689" fmla="*/ 930072 w 10032145"/>
              <a:gd name="connsiteY134-6690" fmla="*/ 853922 h 5280659"/>
              <a:gd name="connsiteX135-6691" fmla="*/ 774316 w 10032145"/>
              <a:gd name="connsiteY135-6692" fmla="*/ 750680 h 5280659"/>
              <a:gd name="connsiteX136-6693" fmla="*/ 761032 w 10032145"/>
              <a:gd name="connsiteY136-6694" fmla="*/ 684882 h 5280659"/>
              <a:gd name="connsiteX137-6695" fmla="*/ 774316 w 10032145"/>
              <a:gd name="connsiteY137-6696" fmla="*/ 619085 h 5280659"/>
              <a:gd name="connsiteX138-6697" fmla="*/ 930072 w 10032145"/>
              <a:gd name="connsiteY138-6698" fmla="*/ 515843 h 5280659"/>
              <a:gd name="connsiteX139-6699" fmla="*/ 2448000 w 10032145"/>
              <a:gd name="connsiteY139-6700" fmla="*/ 515843 h 5280659"/>
              <a:gd name="connsiteX140-6701" fmla="*/ 2448000 w 10032145"/>
              <a:gd name="connsiteY140-6702" fmla="*/ 338079 h 5280659"/>
              <a:gd name="connsiteX141-6703" fmla="*/ 2023510 w 10032145"/>
              <a:gd name="connsiteY141-6704" fmla="*/ 338079 h 5280659"/>
              <a:gd name="connsiteX142-6705" fmla="*/ 1867753 w 10032145"/>
              <a:gd name="connsiteY142-6706" fmla="*/ 234837 h 5280659"/>
              <a:gd name="connsiteX143-6707" fmla="*/ 1854470 w 10032145"/>
              <a:gd name="connsiteY143-6708" fmla="*/ 169040 h 5280659"/>
              <a:gd name="connsiteX144-6709" fmla="*/ 1867753 w 10032145"/>
              <a:gd name="connsiteY144-6710" fmla="*/ 103242 h 5280659"/>
              <a:gd name="connsiteX145-6711" fmla="*/ 2023510 w 10032145"/>
              <a:gd name="connsiteY145-6712" fmla="*/ 0 h 5280659"/>
              <a:gd name="connsiteX0-6713" fmla="*/ 110490 w 10032145"/>
              <a:gd name="connsiteY0-6714" fmla="*/ 3603774 h 5280659"/>
              <a:gd name="connsiteX1-6715" fmla="*/ 110490 w 10032145"/>
              <a:gd name="connsiteY1-6716" fmla="*/ 3603774 h 5280659"/>
              <a:gd name="connsiteX2-6717" fmla="*/ 110490 w 10032145"/>
              <a:gd name="connsiteY2-6718" fmla="*/ 3603775 h 5280659"/>
              <a:gd name="connsiteX3-6719" fmla="*/ 110490 w 10032145"/>
              <a:gd name="connsiteY3-6720" fmla="*/ 3603774 h 5280659"/>
              <a:gd name="connsiteX4-6721" fmla="*/ 761032 w 10032145"/>
              <a:gd name="connsiteY4-6722" fmla="*/ 684882 h 5280659"/>
              <a:gd name="connsiteX5-6723" fmla="*/ 761032 w 10032145"/>
              <a:gd name="connsiteY5-6724" fmla="*/ 684882 h 5280659"/>
              <a:gd name="connsiteX6-6725" fmla="*/ 761032 w 10032145"/>
              <a:gd name="connsiteY6-6726" fmla="*/ 684883 h 5280659"/>
              <a:gd name="connsiteX7-6727" fmla="*/ 761032 w 10032145"/>
              <a:gd name="connsiteY7-6728" fmla="*/ 684882 h 5280659"/>
              <a:gd name="connsiteX8-6729" fmla="*/ 2023510 w 10032145"/>
              <a:gd name="connsiteY8-6730" fmla="*/ 0 h 5280659"/>
              <a:gd name="connsiteX9-6731" fmla="*/ 7161665 w 10032145"/>
              <a:gd name="connsiteY9-6732" fmla="*/ 0 h 5280659"/>
              <a:gd name="connsiteX10-6733" fmla="*/ 7330705 w 10032145"/>
              <a:gd name="connsiteY10-6734" fmla="*/ 169040 h 5280659"/>
              <a:gd name="connsiteX11-6735" fmla="*/ 7330704 w 10032145"/>
              <a:gd name="connsiteY11-6736" fmla="*/ 169040 h 5280659"/>
              <a:gd name="connsiteX12-6737" fmla="*/ 7161664 w 10032145"/>
              <a:gd name="connsiteY12-6738" fmla="*/ 338080 h 5280659"/>
              <a:gd name="connsiteX13-6739" fmla="*/ 6771904 w 10032145"/>
              <a:gd name="connsiteY13-6740" fmla="*/ 338080 h 5280659"/>
              <a:gd name="connsiteX14-6741" fmla="*/ 6771904 w 10032145"/>
              <a:gd name="connsiteY14-6742" fmla="*/ 555148 h 5280659"/>
              <a:gd name="connsiteX15-6743" fmla="*/ 8464753 w 10032145"/>
              <a:gd name="connsiteY15-6744" fmla="*/ 555148 h 5280659"/>
              <a:gd name="connsiteX16-6745" fmla="*/ 8633793 w 10032145"/>
              <a:gd name="connsiteY16-6746" fmla="*/ 724188 h 5280659"/>
              <a:gd name="connsiteX17-6747" fmla="*/ 8633792 w 10032145"/>
              <a:gd name="connsiteY17-6748" fmla="*/ 724188 h 5280659"/>
              <a:gd name="connsiteX18-6749" fmla="*/ 8464752 w 10032145"/>
              <a:gd name="connsiteY18-6750" fmla="*/ 893228 h 5280659"/>
              <a:gd name="connsiteX19-6751" fmla="*/ 6435572 w 10032145"/>
              <a:gd name="connsiteY19-6752" fmla="*/ 893228 h 5280659"/>
              <a:gd name="connsiteX20-6753" fmla="*/ 6435572 w 10032145"/>
              <a:gd name="connsiteY20-6754" fmla="*/ 1085999 h 5280659"/>
              <a:gd name="connsiteX21-6755" fmla="*/ 9534093 w 10032145"/>
              <a:gd name="connsiteY21-6756" fmla="*/ 1085999 h 5280659"/>
              <a:gd name="connsiteX22-6757" fmla="*/ 9703133 w 10032145"/>
              <a:gd name="connsiteY22-6758" fmla="*/ 1255040 h 5280659"/>
              <a:gd name="connsiteX23-6759" fmla="*/ 9703132 w 10032145"/>
              <a:gd name="connsiteY23-6760" fmla="*/ 1255040 h 5280659"/>
              <a:gd name="connsiteX24-6761" fmla="*/ 9534092 w 10032145"/>
              <a:gd name="connsiteY24-6762" fmla="*/ 1424080 h 5280659"/>
              <a:gd name="connsiteX25-6763" fmla="*/ 7655824 w 10032145"/>
              <a:gd name="connsiteY25-6764" fmla="*/ 1424080 h 5280659"/>
              <a:gd name="connsiteX26-6765" fmla="*/ 7655824 w 10032145"/>
              <a:gd name="connsiteY26-6766" fmla="*/ 1616850 h 5280659"/>
              <a:gd name="connsiteX27-6767" fmla="*/ 9920700 w 10032145"/>
              <a:gd name="connsiteY27-6768" fmla="*/ 1616850 h 5280659"/>
              <a:gd name="connsiteX28-6769" fmla="*/ 10032145 w 10032145"/>
              <a:gd name="connsiteY28-6770" fmla="*/ 1728292 h 5280659"/>
              <a:gd name="connsiteX29-6771" fmla="*/ 10032144 w 10032145"/>
              <a:gd name="connsiteY29-6772" fmla="*/ 1728292 h 5280659"/>
              <a:gd name="connsiteX30-6773" fmla="*/ 9920699 w 10032145"/>
              <a:gd name="connsiteY30-6774" fmla="*/ 1839737 h 5280659"/>
              <a:gd name="connsiteX31-6775" fmla="*/ 8721011 w 10032145"/>
              <a:gd name="connsiteY31-6776" fmla="*/ 1839737 h 5280659"/>
              <a:gd name="connsiteX32-6777" fmla="*/ 8721011 w 10032145"/>
              <a:gd name="connsiteY32-6778" fmla="*/ 2067668 h 5280659"/>
              <a:gd name="connsiteX33-6779" fmla="*/ 9415189 w 10032145"/>
              <a:gd name="connsiteY33-6780" fmla="*/ 2067668 h 5280659"/>
              <a:gd name="connsiteX34-6781" fmla="*/ 9583279 w 10032145"/>
              <a:gd name="connsiteY34-6782" fmla="*/ 2235758 h 5280659"/>
              <a:gd name="connsiteX35-6783" fmla="*/ 9583278 w 10032145"/>
              <a:gd name="connsiteY35-6784" fmla="*/ 2235758 h 5280659"/>
              <a:gd name="connsiteX36-6785" fmla="*/ 9415188 w 10032145"/>
              <a:gd name="connsiteY36-6786" fmla="*/ 2403848 h 5280659"/>
              <a:gd name="connsiteX37-6787" fmla="*/ 7737105 w 10032145"/>
              <a:gd name="connsiteY37-6788" fmla="*/ 2403848 h 5280659"/>
              <a:gd name="connsiteX38-6789" fmla="*/ 7737105 w 10032145"/>
              <a:gd name="connsiteY38-6790" fmla="*/ 2603376 h 5280659"/>
              <a:gd name="connsiteX39-6791" fmla="*/ 8991418 w 10032145"/>
              <a:gd name="connsiteY39-6792" fmla="*/ 2603376 h 5280659"/>
              <a:gd name="connsiteX40-6793" fmla="*/ 9108536 w 10032145"/>
              <a:gd name="connsiteY40-6794" fmla="*/ 2720494 h 5280659"/>
              <a:gd name="connsiteX41-6795" fmla="*/ 9108535 w 10032145"/>
              <a:gd name="connsiteY41-6796" fmla="*/ 2720494 h 5280659"/>
              <a:gd name="connsiteX42-6797" fmla="*/ 8991417 w 10032145"/>
              <a:gd name="connsiteY42-6798" fmla="*/ 2837612 h 5280659"/>
              <a:gd name="connsiteX43-6799" fmla="*/ 7215351 w 10032145"/>
              <a:gd name="connsiteY43-6800" fmla="*/ 2837611 h 5280659"/>
              <a:gd name="connsiteX44-6801" fmla="*/ 7215351 w 10032145"/>
              <a:gd name="connsiteY44-6802" fmla="*/ 2977401 h 5280659"/>
              <a:gd name="connsiteX45-6803" fmla="*/ 9764879 w 10032145"/>
              <a:gd name="connsiteY45-6804" fmla="*/ 2977401 h 5280659"/>
              <a:gd name="connsiteX46-6805" fmla="*/ 9932969 w 10032145"/>
              <a:gd name="connsiteY46-6806" fmla="*/ 3145491 h 5280659"/>
              <a:gd name="connsiteX47-6807" fmla="*/ 9932968 w 10032145"/>
              <a:gd name="connsiteY47-6808" fmla="*/ 3145491 h 5280659"/>
              <a:gd name="connsiteX48-6809" fmla="*/ 9764878 w 10032145"/>
              <a:gd name="connsiteY48-6810" fmla="*/ 3313581 h 5280659"/>
              <a:gd name="connsiteX49-6811" fmla="*/ 8520021 w 10032145"/>
              <a:gd name="connsiteY49-6812" fmla="*/ 3313581 h 5280659"/>
              <a:gd name="connsiteX50-6813" fmla="*/ 8520021 w 10032145"/>
              <a:gd name="connsiteY50-6814" fmla="*/ 3567257 h 5280659"/>
              <a:gd name="connsiteX51-6815" fmla="*/ 9554826 w 10032145"/>
              <a:gd name="connsiteY51-6816" fmla="*/ 3567257 h 5280659"/>
              <a:gd name="connsiteX52-6817" fmla="*/ 9703133 w 10032145"/>
              <a:gd name="connsiteY52-6818" fmla="*/ 3715564 h 5280659"/>
              <a:gd name="connsiteX53-6819" fmla="*/ 9703132 w 10032145"/>
              <a:gd name="connsiteY53-6820" fmla="*/ 3715564 h 5280659"/>
              <a:gd name="connsiteX54-6821" fmla="*/ 9554825 w 10032145"/>
              <a:gd name="connsiteY54-6822" fmla="*/ 3863871 h 5280659"/>
              <a:gd name="connsiteX55-6823" fmla="*/ 7969171 w 10032145"/>
              <a:gd name="connsiteY55-6824" fmla="*/ 3863870 h 5280659"/>
              <a:gd name="connsiteX56-6825" fmla="*/ 7969171 w 10032145"/>
              <a:gd name="connsiteY56-6826" fmla="*/ 4044342 h 5280659"/>
              <a:gd name="connsiteX57-6827" fmla="*/ 8722858 w 10032145"/>
              <a:gd name="connsiteY57-6828" fmla="*/ 4044342 h 5280659"/>
              <a:gd name="connsiteX58-6829" fmla="*/ 8871165 w 10032145"/>
              <a:gd name="connsiteY58-6830" fmla="*/ 4192649 h 5280659"/>
              <a:gd name="connsiteX59-6831" fmla="*/ 8871164 w 10032145"/>
              <a:gd name="connsiteY59-6832" fmla="*/ 4192649 h 5280659"/>
              <a:gd name="connsiteX60-6833" fmla="*/ 8722857 w 10032145"/>
              <a:gd name="connsiteY60-6834" fmla="*/ 4340956 h 5280659"/>
              <a:gd name="connsiteX61-6835" fmla="*/ 7337893 w 10032145"/>
              <a:gd name="connsiteY61-6836" fmla="*/ 4340955 h 5280659"/>
              <a:gd name="connsiteX62-6837" fmla="*/ 7337893 w 10032145"/>
              <a:gd name="connsiteY62-6838" fmla="*/ 4518719 h 5280659"/>
              <a:gd name="connsiteX63-6839" fmla="*/ 8572706 w 10032145"/>
              <a:gd name="connsiteY63-6840" fmla="*/ 4518719 h 5280659"/>
              <a:gd name="connsiteX64-6841" fmla="*/ 8721013 w 10032145"/>
              <a:gd name="connsiteY64-6842" fmla="*/ 4667026 h 5280659"/>
              <a:gd name="connsiteX65-6843" fmla="*/ 8721012 w 10032145"/>
              <a:gd name="connsiteY65-6844" fmla="*/ 4667026 h 5280659"/>
              <a:gd name="connsiteX66-6845" fmla="*/ 8572705 w 10032145"/>
              <a:gd name="connsiteY66-6846" fmla="*/ 4815333 h 5280659"/>
              <a:gd name="connsiteX67-6847" fmla="*/ 7270435 w 10032145"/>
              <a:gd name="connsiteY67-6848" fmla="*/ 4815333 h 5280659"/>
              <a:gd name="connsiteX68-6849" fmla="*/ 7270435 w 10032145"/>
              <a:gd name="connsiteY68-6850" fmla="*/ 5005747 h 5280659"/>
              <a:gd name="connsiteX69-6851" fmla="*/ 7831717 w 10032145"/>
              <a:gd name="connsiteY69-6852" fmla="*/ 5005747 h 5280659"/>
              <a:gd name="connsiteX70-6853" fmla="*/ 7969173 w 10032145"/>
              <a:gd name="connsiteY70-6854" fmla="*/ 5143203 h 5280659"/>
              <a:gd name="connsiteX71-6855" fmla="*/ 7969172 w 10032145"/>
              <a:gd name="connsiteY71-6856" fmla="*/ 5143203 h 5280659"/>
              <a:gd name="connsiteX72-6857" fmla="*/ 7831716 w 10032145"/>
              <a:gd name="connsiteY72-6858" fmla="*/ 5280659 h 5280659"/>
              <a:gd name="connsiteX73-6859" fmla="*/ 6887909 w 10032145"/>
              <a:gd name="connsiteY73-6860" fmla="*/ 5280659 h 5280659"/>
              <a:gd name="connsiteX74-6861" fmla="*/ 6887908 w 10032145"/>
              <a:gd name="connsiteY74-6862" fmla="*/ 5280659 h 5280659"/>
              <a:gd name="connsiteX75-6863" fmla="*/ 2904091 w 10032145"/>
              <a:gd name="connsiteY75-6864" fmla="*/ 5280658 h 5280659"/>
              <a:gd name="connsiteX76-6865" fmla="*/ 2749211 w 10032145"/>
              <a:gd name="connsiteY76-6866" fmla="*/ 5177997 h 5280659"/>
              <a:gd name="connsiteX77-6867" fmla="*/ 2736002 w 10032145"/>
              <a:gd name="connsiteY77-6868" fmla="*/ 5112569 h 5280659"/>
              <a:gd name="connsiteX78-6869" fmla="*/ 2749211 w 10032145"/>
              <a:gd name="connsiteY78-6870" fmla="*/ 5047141 h 5280659"/>
              <a:gd name="connsiteX79-6871" fmla="*/ 2904091 w 10032145"/>
              <a:gd name="connsiteY79-6872" fmla="*/ 4944479 h 5280659"/>
              <a:gd name="connsiteX80-6873" fmla="*/ 3276427 w 10032145"/>
              <a:gd name="connsiteY80-6874" fmla="*/ 4944479 h 5280659"/>
              <a:gd name="connsiteX81-6875" fmla="*/ 3276427 w 10032145"/>
              <a:gd name="connsiteY81-6876" fmla="*/ 4742451 h 5280659"/>
              <a:gd name="connsiteX82-6877" fmla="*/ 1576570 w 10032145"/>
              <a:gd name="connsiteY82-6878" fmla="*/ 4742450 h 5280659"/>
              <a:gd name="connsiteX83-6879" fmla="*/ 1421689 w 10032145"/>
              <a:gd name="connsiteY83-6880" fmla="*/ 4639789 h 5280659"/>
              <a:gd name="connsiteX84-6881" fmla="*/ 1408480 w 10032145"/>
              <a:gd name="connsiteY84-6882" fmla="*/ 4574361 h 5280659"/>
              <a:gd name="connsiteX85-6883" fmla="*/ 1421689 w 10032145"/>
              <a:gd name="connsiteY85-6884" fmla="*/ 4508933 h 5280659"/>
              <a:gd name="connsiteX86-6885" fmla="*/ 1576570 w 10032145"/>
              <a:gd name="connsiteY86-6886" fmla="*/ 4406271 h 5280659"/>
              <a:gd name="connsiteX87-6887" fmla="*/ 2769425 w 10032145"/>
              <a:gd name="connsiteY87-6888" fmla="*/ 4406271 h 5280659"/>
              <a:gd name="connsiteX88-6889" fmla="*/ 2769425 w 10032145"/>
              <a:gd name="connsiteY88-6890" fmla="*/ 4247486 h 5280659"/>
              <a:gd name="connsiteX89-6891" fmla="*/ 489516 w 10032145"/>
              <a:gd name="connsiteY89-6892" fmla="*/ 4247486 h 5280659"/>
              <a:gd name="connsiteX90-6893" fmla="*/ 334635 w 10032145"/>
              <a:gd name="connsiteY90-6894" fmla="*/ 4144824 h 5280659"/>
              <a:gd name="connsiteX91-6895" fmla="*/ 321425 w 10032145"/>
              <a:gd name="connsiteY91-6896" fmla="*/ 4079396 h 5280659"/>
              <a:gd name="connsiteX92-6897" fmla="*/ 334635 w 10032145"/>
              <a:gd name="connsiteY92-6898" fmla="*/ 4013968 h 5280659"/>
              <a:gd name="connsiteX93-6899" fmla="*/ 489516 w 10032145"/>
              <a:gd name="connsiteY93-6900" fmla="*/ 3911307 h 5280659"/>
              <a:gd name="connsiteX94-6901" fmla="*/ 2410426 w 10032145"/>
              <a:gd name="connsiteY94-6902" fmla="*/ 3911307 h 5280659"/>
              <a:gd name="connsiteX95-6903" fmla="*/ 2410426 w 10032145"/>
              <a:gd name="connsiteY95-6904" fmla="*/ 3720892 h 5280659"/>
              <a:gd name="connsiteX96-6905" fmla="*/ 227608 w 10032145"/>
              <a:gd name="connsiteY96-6906" fmla="*/ 3720892 h 5280659"/>
              <a:gd name="connsiteX97-6907" fmla="*/ 119693 w 10032145"/>
              <a:gd name="connsiteY97-6908" fmla="*/ 3649361 h 5280659"/>
              <a:gd name="connsiteX98-6909" fmla="*/ 110490 w 10032145"/>
              <a:gd name="connsiteY98-6910" fmla="*/ 3603774 h 5280659"/>
              <a:gd name="connsiteX99-6911" fmla="*/ 119693 w 10032145"/>
              <a:gd name="connsiteY99-6912" fmla="*/ 3558187 h 5280659"/>
              <a:gd name="connsiteX100-6913" fmla="*/ 227608 w 10032145"/>
              <a:gd name="connsiteY100-6914" fmla="*/ 3486657 h 5280659"/>
              <a:gd name="connsiteX101-6915" fmla="*/ 1377013 w 10032145"/>
              <a:gd name="connsiteY101-6916" fmla="*/ 3486657 h 5280659"/>
              <a:gd name="connsiteX102-6917" fmla="*/ 1377013 w 10032145"/>
              <a:gd name="connsiteY102-6918" fmla="*/ 3293984 h 5280659"/>
              <a:gd name="connsiteX103-6919" fmla="*/ 699931 w 10032145"/>
              <a:gd name="connsiteY103-6920" fmla="*/ 3293984 h 5280659"/>
              <a:gd name="connsiteX104-6921" fmla="*/ 545050 w 10032145"/>
              <a:gd name="connsiteY104-6922" fmla="*/ 3191322 h 5280659"/>
              <a:gd name="connsiteX105-6923" fmla="*/ 531841 w 10032145"/>
              <a:gd name="connsiteY105-6924" fmla="*/ 3125894 h 5280659"/>
              <a:gd name="connsiteX106-6925" fmla="*/ 545050 w 10032145"/>
              <a:gd name="connsiteY106-6926" fmla="*/ 3060466 h 5280659"/>
              <a:gd name="connsiteX107-6927" fmla="*/ 699931 w 10032145"/>
              <a:gd name="connsiteY107-6928" fmla="*/ 2957805 h 5280659"/>
              <a:gd name="connsiteX108-6929" fmla="*/ 2162624 w 10032145"/>
              <a:gd name="connsiteY108-6930" fmla="*/ 2957805 h 5280659"/>
              <a:gd name="connsiteX109-6931" fmla="*/ 2162624 w 10032145"/>
              <a:gd name="connsiteY109-6932" fmla="*/ 2726205 h 5280659"/>
              <a:gd name="connsiteX110-6933" fmla="*/ 878149 w 10032145"/>
              <a:gd name="connsiteY110-6934" fmla="*/ 2726205 h 5280659"/>
              <a:gd name="connsiteX111-6935" fmla="*/ 770234 w 10032145"/>
              <a:gd name="connsiteY111-6936" fmla="*/ 2654674 h 5280659"/>
              <a:gd name="connsiteX112-6937" fmla="*/ 761031 w 10032145"/>
              <a:gd name="connsiteY112-6938" fmla="*/ 2609087 h 5280659"/>
              <a:gd name="connsiteX113-6939" fmla="*/ 770234 w 10032145"/>
              <a:gd name="connsiteY113-6940" fmla="*/ 2563500 h 5280659"/>
              <a:gd name="connsiteX114-6941" fmla="*/ 878149 w 10032145"/>
              <a:gd name="connsiteY114-6942" fmla="*/ 2491970 h 5280659"/>
              <a:gd name="connsiteX115-6943" fmla="*/ 2756320 w 10032145"/>
              <a:gd name="connsiteY115-6944" fmla="*/ 2491970 h 5280659"/>
              <a:gd name="connsiteX116-6945" fmla="*/ 2756320 w 10032145"/>
              <a:gd name="connsiteY116-6946" fmla="*/ 2338263 h 5280659"/>
              <a:gd name="connsiteX117-6947" fmla="*/ 149313 w 10032145"/>
              <a:gd name="connsiteY117-6948" fmla="*/ 2338263 h 5280659"/>
              <a:gd name="connsiteX118-6949" fmla="*/ 0 w 10032145"/>
              <a:gd name="connsiteY118-6950" fmla="*/ 2188950 h 5280659"/>
              <a:gd name="connsiteX119-6951" fmla="*/ 149313 w 10032145"/>
              <a:gd name="connsiteY119-6952" fmla="*/ 2039637 h 5280659"/>
              <a:gd name="connsiteX120-6953" fmla="*/ 1629629 w 10032145"/>
              <a:gd name="connsiteY120-6954" fmla="*/ 2039637 h 5280659"/>
              <a:gd name="connsiteX121-6955" fmla="*/ 1629629 w 10032145"/>
              <a:gd name="connsiteY121-6956" fmla="*/ 1780574 h 5280659"/>
              <a:gd name="connsiteX122-6957" fmla="*/ 470740 w 10032145"/>
              <a:gd name="connsiteY122-6958" fmla="*/ 1780574 h 5280659"/>
              <a:gd name="connsiteX123-6959" fmla="*/ 321428 w 10032145"/>
              <a:gd name="connsiteY123-6960" fmla="*/ 1631264 h 5280659"/>
              <a:gd name="connsiteX124-6961" fmla="*/ 470740 w 10032145"/>
              <a:gd name="connsiteY124-6962" fmla="*/ 1481951 h 5280659"/>
              <a:gd name="connsiteX125-6963" fmla="*/ 2153591 w 10032145"/>
              <a:gd name="connsiteY125-6964" fmla="*/ 1481951 h 5280659"/>
              <a:gd name="connsiteX126-6965" fmla="*/ 2153591 w 10032145"/>
              <a:gd name="connsiteY126-6966" fmla="*/ 1338935 h 5280659"/>
              <a:gd name="connsiteX127-6967" fmla="*/ 1546057 w 10032145"/>
              <a:gd name="connsiteY127-6968" fmla="*/ 1338935 h 5280659"/>
              <a:gd name="connsiteX128-6969" fmla="*/ 1390301 w 10032145"/>
              <a:gd name="connsiteY128-6970" fmla="*/ 1235693 h 5280659"/>
              <a:gd name="connsiteX129-6971" fmla="*/ 1377016 w 10032145"/>
              <a:gd name="connsiteY129-6972" fmla="*/ 1169895 h 5280659"/>
              <a:gd name="connsiteX130-6973" fmla="*/ 1390301 w 10032145"/>
              <a:gd name="connsiteY130-6974" fmla="*/ 1104097 h 5280659"/>
              <a:gd name="connsiteX131-6975" fmla="*/ 1546057 w 10032145"/>
              <a:gd name="connsiteY131-6976" fmla="*/ 1000855 h 5280659"/>
              <a:gd name="connsiteX132-6977" fmla="*/ 2870466 w 10032145"/>
              <a:gd name="connsiteY132-6978" fmla="*/ 1000855 h 5280659"/>
              <a:gd name="connsiteX133-6979" fmla="*/ 2870466 w 10032145"/>
              <a:gd name="connsiteY133-6980" fmla="*/ 853923 h 5280659"/>
              <a:gd name="connsiteX134-6981" fmla="*/ 930072 w 10032145"/>
              <a:gd name="connsiteY134-6982" fmla="*/ 853922 h 5280659"/>
              <a:gd name="connsiteX135-6983" fmla="*/ 774316 w 10032145"/>
              <a:gd name="connsiteY135-6984" fmla="*/ 750680 h 5280659"/>
              <a:gd name="connsiteX136-6985" fmla="*/ 761032 w 10032145"/>
              <a:gd name="connsiteY136-6986" fmla="*/ 684882 h 5280659"/>
              <a:gd name="connsiteX137-6987" fmla="*/ 774316 w 10032145"/>
              <a:gd name="connsiteY137-6988" fmla="*/ 619085 h 5280659"/>
              <a:gd name="connsiteX138-6989" fmla="*/ 930072 w 10032145"/>
              <a:gd name="connsiteY138-6990" fmla="*/ 515843 h 5280659"/>
              <a:gd name="connsiteX139-6991" fmla="*/ 2448000 w 10032145"/>
              <a:gd name="connsiteY139-6992" fmla="*/ 515843 h 5280659"/>
              <a:gd name="connsiteX140-6993" fmla="*/ 2448000 w 10032145"/>
              <a:gd name="connsiteY140-6994" fmla="*/ 338079 h 5280659"/>
              <a:gd name="connsiteX141-6995" fmla="*/ 2023510 w 10032145"/>
              <a:gd name="connsiteY141-6996" fmla="*/ 338079 h 5280659"/>
              <a:gd name="connsiteX142-6997" fmla="*/ 1867753 w 10032145"/>
              <a:gd name="connsiteY142-6998" fmla="*/ 234837 h 5280659"/>
              <a:gd name="connsiteX143-6999" fmla="*/ 1854470 w 10032145"/>
              <a:gd name="connsiteY143-7000" fmla="*/ 169040 h 5280659"/>
              <a:gd name="connsiteX144-7001" fmla="*/ 1867753 w 10032145"/>
              <a:gd name="connsiteY144-7002" fmla="*/ 103242 h 5280659"/>
              <a:gd name="connsiteX145-7003" fmla="*/ 2023510 w 10032145"/>
              <a:gd name="connsiteY145-7004" fmla="*/ 0 h 5280659"/>
              <a:gd name="connsiteX0-7005" fmla="*/ 110490 w 10032145"/>
              <a:gd name="connsiteY0-7006" fmla="*/ 3603774 h 5280659"/>
              <a:gd name="connsiteX1-7007" fmla="*/ 110490 w 10032145"/>
              <a:gd name="connsiteY1-7008" fmla="*/ 3603774 h 5280659"/>
              <a:gd name="connsiteX2-7009" fmla="*/ 110490 w 10032145"/>
              <a:gd name="connsiteY2-7010" fmla="*/ 3603775 h 5280659"/>
              <a:gd name="connsiteX3-7011" fmla="*/ 110490 w 10032145"/>
              <a:gd name="connsiteY3-7012" fmla="*/ 3603774 h 5280659"/>
              <a:gd name="connsiteX4-7013" fmla="*/ 761032 w 10032145"/>
              <a:gd name="connsiteY4-7014" fmla="*/ 684882 h 5280659"/>
              <a:gd name="connsiteX5-7015" fmla="*/ 761032 w 10032145"/>
              <a:gd name="connsiteY5-7016" fmla="*/ 684882 h 5280659"/>
              <a:gd name="connsiteX6-7017" fmla="*/ 761032 w 10032145"/>
              <a:gd name="connsiteY6-7018" fmla="*/ 684883 h 5280659"/>
              <a:gd name="connsiteX7-7019" fmla="*/ 761032 w 10032145"/>
              <a:gd name="connsiteY7-7020" fmla="*/ 684882 h 5280659"/>
              <a:gd name="connsiteX8-7021" fmla="*/ 2023510 w 10032145"/>
              <a:gd name="connsiteY8-7022" fmla="*/ 0 h 5280659"/>
              <a:gd name="connsiteX9-7023" fmla="*/ 7161665 w 10032145"/>
              <a:gd name="connsiteY9-7024" fmla="*/ 0 h 5280659"/>
              <a:gd name="connsiteX10-7025" fmla="*/ 7330705 w 10032145"/>
              <a:gd name="connsiteY10-7026" fmla="*/ 169040 h 5280659"/>
              <a:gd name="connsiteX11-7027" fmla="*/ 7330704 w 10032145"/>
              <a:gd name="connsiteY11-7028" fmla="*/ 169040 h 5280659"/>
              <a:gd name="connsiteX12-7029" fmla="*/ 7161664 w 10032145"/>
              <a:gd name="connsiteY12-7030" fmla="*/ 338080 h 5280659"/>
              <a:gd name="connsiteX13-7031" fmla="*/ 6771904 w 10032145"/>
              <a:gd name="connsiteY13-7032" fmla="*/ 338080 h 5280659"/>
              <a:gd name="connsiteX14-7033" fmla="*/ 6771904 w 10032145"/>
              <a:gd name="connsiteY14-7034" fmla="*/ 555148 h 5280659"/>
              <a:gd name="connsiteX15-7035" fmla="*/ 8464753 w 10032145"/>
              <a:gd name="connsiteY15-7036" fmla="*/ 555148 h 5280659"/>
              <a:gd name="connsiteX16-7037" fmla="*/ 8633793 w 10032145"/>
              <a:gd name="connsiteY16-7038" fmla="*/ 724188 h 5280659"/>
              <a:gd name="connsiteX17-7039" fmla="*/ 8633792 w 10032145"/>
              <a:gd name="connsiteY17-7040" fmla="*/ 724188 h 5280659"/>
              <a:gd name="connsiteX18-7041" fmla="*/ 8464752 w 10032145"/>
              <a:gd name="connsiteY18-7042" fmla="*/ 893228 h 5280659"/>
              <a:gd name="connsiteX19-7043" fmla="*/ 6435572 w 10032145"/>
              <a:gd name="connsiteY19-7044" fmla="*/ 893228 h 5280659"/>
              <a:gd name="connsiteX20-7045" fmla="*/ 6435572 w 10032145"/>
              <a:gd name="connsiteY20-7046" fmla="*/ 1085999 h 5280659"/>
              <a:gd name="connsiteX21-7047" fmla="*/ 9534093 w 10032145"/>
              <a:gd name="connsiteY21-7048" fmla="*/ 1085999 h 5280659"/>
              <a:gd name="connsiteX22-7049" fmla="*/ 9703133 w 10032145"/>
              <a:gd name="connsiteY22-7050" fmla="*/ 1255040 h 5280659"/>
              <a:gd name="connsiteX23-7051" fmla="*/ 9703132 w 10032145"/>
              <a:gd name="connsiteY23-7052" fmla="*/ 1255040 h 5280659"/>
              <a:gd name="connsiteX24-7053" fmla="*/ 9534092 w 10032145"/>
              <a:gd name="connsiteY24-7054" fmla="*/ 1424080 h 5280659"/>
              <a:gd name="connsiteX25-7055" fmla="*/ 7655824 w 10032145"/>
              <a:gd name="connsiteY25-7056" fmla="*/ 1424080 h 5280659"/>
              <a:gd name="connsiteX26-7057" fmla="*/ 7655824 w 10032145"/>
              <a:gd name="connsiteY26-7058" fmla="*/ 1616850 h 5280659"/>
              <a:gd name="connsiteX27-7059" fmla="*/ 9920700 w 10032145"/>
              <a:gd name="connsiteY27-7060" fmla="*/ 1616850 h 5280659"/>
              <a:gd name="connsiteX28-7061" fmla="*/ 10032145 w 10032145"/>
              <a:gd name="connsiteY28-7062" fmla="*/ 1728292 h 5280659"/>
              <a:gd name="connsiteX29-7063" fmla="*/ 10032144 w 10032145"/>
              <a:gd name="connsiteY29-7064" fmla="*/ 1728292 h 5280659"/>
              <a:gd name="connsiteX30-7065" fmla="*/ 9920699 w 10032145"/>
              <a:gd name="connsiteY30-7066" fmla="*/ 1839737 h 5280659"/>
              <a:gd name="connsiteX31-7067" fmla="*/ 8721011 w 10032145"/>
              <a:gd name="connsiteY31-7068" fmla="*/ 1839737 h 5280659"/>
              <a:gd name="connsiteX32-7069" fmla="*/ 8721011 w 10032145"/>
              <a:gd name="connsiteY32-7070" fmla="*/ 2067668 h 5280659"/>
              <a:gd name="connsiteX33-7071" fmla="*/ 9415189 w 10032145"/>
              <a:gd name="connsiteY33-7072" fmla="*/ 2067668 h 5280659"/>
              <a:gd name="connsiteX34-7073" fmla="*/ 9583279 w 10032145"/>
              <a:gd name="connsiteY34-7074" fmla="*/ 2235758 h 5280659"/>
              <a:gd name="connsiteX35-7075" fmla="*/ 9583278 w 10032145"/>
              <a:gd name="connsiteY35-7076" fmla="*/ 2235758 h 5280659"/>
              <a:gd name="connsiteX36-7077" fmla="*/ 9415188 w 10032145"/>
              <a:gd name="connsiteY36-7078" fmla="*/ 2403848 h 5280659"/>
              <a:gd name="connsiteX37-7079" fmla="*/ 7737105 w 10032145"/>
              <a:gd name="connsiteY37-7080" fmla="*/ 2403848 h 5280659"/>
              <a:gd name="connsiteX38-7081" fmla="*/ 7737105 w 10032145"/>
              <a:gd name="connsiteY38-7082" fmla="*/ 2603376 h 5280659"/>
              <a:gd name="connsiteX39-7083" fmla="*/ 8991418 w 10032145"/>
              <a:gd name="connsiteY39-7084" fmla="*/ 2603376 h 5280659"/>
              <a:gd name="connsiteX40-7085" fmla="*/ 9108536 w 10032145"/>
              <a:gd name="connsiteY40-7086" fmla="*/ 2720494 h 5280659"/>
              <a:gd name="connsiteX41-7087" fmla="*/ 9108535 w 10032145"/>
              <a:gd name="connsiteY41-7088" fmla="*/ 2720494 h 5280659"/>
              <a:gd name="connsiteX42-7089" fmla="*/ 8991417 w 10032145"/>
              <a:gd name="connsiteY42-7090" fmla="*/ 2837612 h 5280659"/>
              <a:gd name="connsiteX43-7091" fmla="*/ 7215351 w 10032145"/>
              <a:gd name="connsiteY43-7092" fmla="*/ 2837611 h 5280659"/>
              <a:gd name="connsiteX44-7093" fmla="*/ 7215351 w 10032145"/>
              <a:gd name="connsiteY44-7094" fmla="*/ 2977401 h 5280659"/>
              <a:gd name="connsiteX45-7095" fmla="*/ 9764879 w 10032145"/>
              <a:gd name="connsiteY45-7096" fmla="*/ 2977401 h 5280659"/>
              <a:gd name="connsiteX46-7097" fmla="*/ 9932969 w 10032145"/>
              <a:gd name="connsiteY46-7098" fmla="*/ 3145491 h 5280659"/>
              <a:gd name="connsiteX47-7099" fmla="*/ 9932968 w 10032145"/>
              <a:gd name="connsiteY47-7100" fmla="*/ 3145491 h 5280659"/>
              <a:gd name="connsiteX48-7101" fmla="*/ 9764878 w 10032145"/>
              <a:gd name="connsiteY48-7102" fmla="*/ 3313581 h 5280659"/>
              <a:gd name="connsiteX49-7103" fmla="*/ 8520021 w 10032145"/>
              <a:gd name="connsiteY49-7104" fmla="*/ 3313581 h 5280659"/>
              <a:gd name="connsiteX50-7105" fmla="*/ 8520021 w 10032145"/>
              <a:gd name="connsiteY50-7106" fmla="*/ 3567257 h 5280659"/>
              <a:gd name="connsiteX51-7107" fmla="*/ 9554826 w 10032145"/>
              <a:gd name="connsiteY51-7108" fmla="*/ 3567257 h 5280659"/>
              <a:gd name="connsiteX52-7109" fmla="*/ 9703133 w 10032145"/>
              <a:gd name="connsiteY52-7110" fmla="*/ 3715564 h 5280659"/>
              <a:gd name="connsiteX53-7111" fmla="*/ 9703132 w 10032145"/>
              <a:gd name="connsiteY53-7112" fmla="*/ 3715564 h 5280659"/>
              <a:gd name="connsiteX54-7113" fmla="*/ 9554825 w 10032145"/>
              <a:gd name="connsiteY54-7114" fmla="*/ 3863871 h 5280659"/>
              <a:gd name="connsiteX55-7115" fmla="*/ 7969171 w 10032145"/>
              <a:gd name="connsiteY55-7116" fmla="*/ 3863870 h 5280659"/>
              <a:gd name="connsiteX56-7117" fmla="*/ 7969171 w 10032145"/>
              <a:gd name="connsiteY56-7118" fmla="*/ 4044342 h 5280659"/>
              <a:gd name="connsiteX57-7119" fmla="*/ 8722858 w 10032145"/>
              <a:gd name="connsiteY57-7120" fmla="*/ 4044342 h 5280659"/>
              <a:gd name="connsiteX58-7121" fmla="*/ 8871165 w 10032145"/>
              <a:gd name="connsiteY58-7122" fmla="*/ 4192649 h 5280659"/>
              <a:gd name="connsiteX59-7123" fmla="*/ 8871164 w 10032145"/>
              <a:gd name="connsiteY59-7124" fmla="*/ 4192649 h 5280659"/>
              <a:gd name="connsiteX60-7125" fmla="*/ 8722857 w 10032145"/>
              <a:gd name="connsiteY60-7126" fmla="*/ 4340956 h 5280659"/>
              <a:gd name="connsiteX61-7127" fmla="*/ 7337893 w 10032145"/>
              <a:gd name="connsiteY61-7128" fmla="*/ 4340955 h 5280659"/>
              <a:gd name="connsiteX62-7129" fmla="*/ 7337893 w 10032145"/>
              <a:gd name="connsiteY62-7130" fmla="*/ 4518719 h 5280659"/>
              <a:gd name="connsiteX63-7131" fmla="*/ 8572706 w 10032145"/>
              <a:gd name="connsiteY63-7132" fmla="*/ 4518719 h 5280659"/>
              <a:gd name="connsiteX64-7133" fmla="*/ 8721013 w 10032145"/>
              <a:gd name="connsiteY64-7134" fmla="*/ 4667026 h 5280659"/>
              <a:gd name="connsiteX65-7135" fmla="*/ 8721012 w 10032145"/>
              <a:gd name="connsiteY65-7136" fmla="*/ 4667026 h 5280659"/>
              <a:gd name="connsiteX66-7137" fmla="*/ 8572705 w 10032145"/>
              <a:gd name="connsiteY66-7138" fmla="*/ 4815333 h 5280659"/>
              <a:gd name="connsiteX67-7139" fmla="*/ 7270435 w 10032145"/>
              <a:gd name="connsiteY67-7140" fmla="*/ 4815333 h 5280659"/>
              <a:gd name="connsiteX68-7141" fmla="*/ 7270435 w 10032145"/>
              <a:gd name="connsiteY68-7142" fmla="*/ 5005747 h 5280659"/>
              <a:gd name="connsiteX69-7143" fmla="*/ 7831717 w 10032145"/>
              <a:gd name="connsiteY69-7144" fmla="*/ 5005747 h 5280659"/>
              <a:gd name="connsiteX70-7145" fmla="*/ 7969173 w 10032145"/>
              <a:gd name="connsiteY70-7146" fmla="*/ 5143203 h 5280659"/>
              <a:gd name="connsiteX71-7147" fmla="*/ 7969172 w 10032145"/>
              <a:gd name="connsiteY71-7148" fmla="*/ 5143203 h 5280659"/>
              <a:gd name="connsiteX72-7149" fmla="*/ 7831716 w 10032145"/>
              <a:gd name="connsiteY72-7150" fmla="*/ 5280659 h 5280659"/>
              <a:gd name="connsiteX73-7151" fmla="*/ 6887909 w 10032145"/>
              <a:gd name="connsiteY73-7152" fmla="*/ 5280659 h 5280659"/>
              <a:gd name="connsiteX74-7153" fmla="*/ 6887908 w 10032145"/>
              <a:gd name="connsiteY74-7154" fmla="*/ 5280659 h 5280659"/>
              <a:gd name="connsiteX75-7155" fmla="*/ 2904091 w 10032145"/>
              <a:gd name="connsiteY75-7156" fmla="*/ 5280658 h 5280659"/>
              <a:gd name="connsiteX76-7157" fmla="*/ 2749211 w 10032145"/>
              <a:gd name="connsiteY76-7158" fmla="*/ 5177997 h 5280659"/>
              <a:gd name="connsiteX77-7159" fmla="*/ 2736002 w 10032145"/>
              <a:gd name="connsiteY77-7160" fmla="*/ 5112569 h 5280659"/>
              <a:gd name="connsiteX78-7161" fmla="*/ 2749211 w 10032145"/>
              <a:gd name="connsiteY78-7162" fmla="*/ 5047141 h 5280659"/>
              <a:gd name="connsiteX79-7163" fmla="*/ 2904091 w 10032145"/>
              <a:gd name="connsiteY79-7164" fmla="*/ 4944479 h 5280659"/>
              <a:gd name="connsiteX80-7165" fmla="*/ 3276427 w 10032145"/>
              <a:gd name="connsiteY80-7166" fmla="*/ 4944479 h 5280659"/>
              <a:gd name="connsiteX81-7167" fmla="*/ 3276427 w 10032145"/>
              <a:gd name="connsiteY81-7168" fmla="*/ 4742451 h 5280659"/>
              <a:gd name="connsiteX82-7169" fmla="*/ 1576570 w 10032145"/>
              <a:gd name="connsiteY82-7170" fmla="*/ 4742450 h 5280659"/>
              <a:gd name="connsiteX83-7171" fmla="*/ 1421689 w 10032145"/>
              <a:gd name="connsiteY83-7172" fmla="*/ 4639789 h 5280659"/>
              <a:gd name="connsiteX84-7173" fmla="*/ 1408480 w 10032145"/>
              <a:gd name="connsiteY84-7174" fmla="*/ 4574361 h 5280659"/>
              <a:gd name="connsiteX85-7175" fmla="*/ 1421689 w 10032145"/>
              <a:gd name="connsiteY85-7176" fmla="*/ 4508933 h 5280659"/>
              <a:gd name="connsiteX86-7177" fmla="*/ 1576570 w 10032145"/>
              <a:gd name="connsiteY86-7178" fmla="*/ 4406271 h 5280659"/>
              <a:gd name="connsiteX87-7179" fmla="*/ 2769425 w 10032145"/>
              <a:gd name="connsiteY87-7180" fmla="*/ 4406271 h 5280659"/>
              <a:gd name="connsiteX88-7181" fmla="*/ 2769425 w 10032145"/>
              <a:gd name="connsiteY88-7182" fmla="*/ 4247486 h 5280659"/>
              <a:gd name="connsiteX89-7183" fmla="*/ 489516 w 10032145"/>
              <a:gd name="connsiteY89-7184" fmla="*/ 4247486 h 5280659"/>
              <a:gd name="connsiteX90-7185" fmla="*/ 334635 w 10032145"/>
              <a:gd name="connsiteY90-7186" fmla="*/ 4144824 h 5280659"/>
              <a:gd name="connsiteX91-7187" fmla="*/ 321425 w 10032145"/>
              <a:gd name="connsiteY91-7188" fmla="*/ 4079396 h 5280659"/>
              <a:gd name="connsiteX92-7189" fmla="*/ 334635 w 10032145"/>
              <a:gd name="connsiteY92-7190" fmla="*/ 4013968 h 5280659"/>
              <a:gd name="connsiteX93-7191" fmla="*/ 489516 w 10032145"/>
              <a:gd name="connsiteY93-7192" fmla="*/ 3911307 h 5280659"/>
              <a:gd name="connsiteX94-7193" fmla="*/ 2410426 w 10032145"/>
              <a:gd name="connsiteY94-7194" fmla="*/ 3911307 h 5280659"/>
              <a:gd name="connsiteX95-7195" fmla="*/ 2410426 w 10032145"/>
              <a:gd name="connsiteY95-7196" fmla="*/ 3720892 h 5280659"/>
              <a:gd name="connsiteX96-7197" fmla="*/ 227608 w 10032145"/>
              <a:gd name="connsiteY96-7198" fmla="*/ 3720892 h 5280659"/>
              <a:gd name="connsiteX97-7199" fmla="*/ 119693 w 10032145"/>
              <a:gd name="connsiteY97-7200" fmla="*/ 3649361 h 5280659"/>
              <a:gd name="connsiteX98-7201" fmla="*/ 110490 w 10032145"/>
              <a:gd name="connsiteY98-7202" fmla="*/ 3603774 h 5280659"/>
              <a:gd name="connsiteX99-7203" fmla="*/ 119693 w 10032145"/>
              <a:gd name="connsiteY99-7204" fmla="*/ 3558187 h 5280659"/>
              <a:gd name="connsiteX100-7205" fmla="*/ 227608 w 10032145"/>
              <a:gd name="connsiteY100-7206" fmla="*/ 3486657 h 5280659"/>
              <a:gd name="connsiteX101-7207" fmla="*/ 1377013 w 10032145"/>
              <a:gd name="connsiteY101-7208" fmla="*/ 3486657 h 5280659"/>
              <a:gd name="connsiteX102-7209" fmla="*/ 1377013 w 10032145"/>
              <a:gd name="connsiteY102-7210" fmla="*/ 3293984 h 5280659"/>
              <a:gd name="connsiteX103-7211" fmla="*/ 699931 w 10032145"/>
              <a:gd name="connsiteY103-7212" fmla="*/ 3293984 h 5280659"/>
              <a:gd name="connsiteX104-7213" fmla="*/ 545050 w 10032145"/>
              <a:gd name="connsiteY104-7214" fmla="*/ 3191322 h 5280659"/>
              <a:gd name="connsiteX105-7215" fmla="*/ 531841 w 10032145"/>
              <a:gd name="connsiteY105-7216" fmla="*/ 3125894 h 5280659"/>
              <a:gd name="connsiteX106-7217" fmla="*/ 545050 w 10032145"/>
              <a:gd name="connsiteY106-7218" fmla="*/ 3060466 h 5280659"/>
              <a:gd name="connsiteX107-7219" fmla="*/ 699931 w 10032145"/>
              <a:gd name="connsiteY107-7220" fmla="*/ 2957805 h 5280659"/>
              <a:gd name="connsiteX108-7221" fmla="*/ 2162624 w 10032145"/>
              <a:gd name="connsiteY108-7222" fmla="*/ 2957805 h 5280659"/>
              <a:gd name="connsiteX109-7223" fmla="*/ 2162624 w 10032145"/>
              <a:gd name="connsiteY109-7224" fmla="*/ 2726205 h 5280659"/>
              <a:gd name="connsiteX110-7225" fmla="*/ 878149 w 10032145"/>
              <a:gd name="connsiteY110-7226" fmla="*/ 2726205 h 5280659"/>
              <a:gd name="connsiteX111-7227" fmla="*/ 770234 w 10032145"/>
              <a:gd name="connsiteY111-7228" fmla="*/ 2654674 h 5280659"/>
              <a:gd name="connsiteX112-7229" fmla="*/ 761031 w 10032145"/>
              <a:gd name="connsiteY112-7230" fmla="*/ 2609087 h 5280659"/>
              <a:gd name="connsiteX113-7231" fmla="*/ 770234 w 10032145"/>
              <a:gd name="connsiteY113-7232" fmla="*/ 2563500 h 5280659"/>
              <a:gd name="connsiteX114-7233" fmla="*/ 878149 w 10032145"/>
              <a:gd name="connsiteY114-7234" fmla="*/ 2491970 h 5280659"/>
              <a:gd name="connsiteX115-7235" fmla="*/ 2756320 w 10032145"/>
              <a:gd name="connsiteY115-7236" fmla="*/ 2491970 h 5280659"/>
              <a:gd name="connsiteX116-7237" fmla="*/ 2756320 w 10032145"/>
              <a:gd name="connsiteY116-7238" fmla="*/ 2338263 h 5280659"/>
              <a:gd name="connsiteX117-7239" fmla="*/ 149313 w 10032145"/>
              <a:gd name="connsiteY117-7240" fmla="*/ 2338263 h 5280659"/>
              <a:gd name="connsiteX118-7241" fmla="*/ 0 w 10032145"/>
              <a:gd name="connsiteY118-7242" fmla="*/ 2188950 h 5280659"/>
              <a:gd name="connsiteX119-7243" fmla="*/ 149313 w 10032145"/>
              <a:gd name="connsiteY119-7244" fmla="*/ 2039637 h 5280659"/>
              <a:gd name="connsiteX120-7245" fmla="*/ 1629629 w 10032145"/>
              <a:gd name="connsiteY120-7246" fmla="*/ 2039637 h 5280659"/>
              <a:gd name="connsiteX121-7247" fmla="*/ 1629629 w 10032145"/>
              <a:gd name="connsiteY121-7248" fmla="*/ 1780574 h 5280659"/>
              <a:gd name="connsiteX122-7249" fmla="*/ 470740 w 10032145"/>
              <a:gd name="connsiteY122-7250" fmla="*/ 1780574 h 5280659"/>
              <a:gd name="connsiteX123-7251" fmla="*/ 321428 w 10032145"/>
              <a:gd name="connsiteY123-7252" fmla="*/ 1631264 h 5280659"/>
              <a:gd name="connsiteX124-7253" fmla="*/ 470740 w 10032145"/>
              <a:gd name="connsiteY124-7254" fmla="*/ 1481951 h 5280659"/>
              <a:gd name="connsiteX125-7255" fmla="*/ 2153591 w 10032145"/>
              <a:gd name="connsiteY125-7256" fmla="*/ 1481951 h 5280659"/>
              <a:gd name="connsiteX126-7257" fmla="*/ 2153591 w 10032145"/>
              <a:gd name="connsiteY126-7258" fmla="*/ 1338935 h 5280659"/>
              <a:gd name="connsiteX127-7259" fmla="*/ 1546057 w 10032145"/>
              <a:gd name="connsiteY127-7260" fmla="*/ 1338935 h 5280659"/>
              <a:gd name="connsiteX128-7261" fmla="*/ 1390301 w 10032145"/>
              <a:gd name="connsiteY128-7262" fmla="*/ 1235693 h 5280659"/>
              <a:gd name="connsiteX129-7263" fmla="*/ 1377016 w 10032145"/>
              <a:gd name="connsiteY129-7264" fmla="*/ 1169895 h 5280659"/>
              <a:gd name="connsiteX130-7265" fmla="*/ 1390301 w 10032145"/>
              <a:gd name="connsiteY130-7266" fmla="*/ 1104097 h 5280659"/>
              <a:gd name="connsiteX131-7267" fmla="*/ 1546057 w 10032145"/>
              <a:gd name="connsiteY131-7268" fmla="*/ 1000855 h 5280659"/>
              <a:gd name="connsiteX132-7269" fmla="*/ 2870466 w 10032145"/>
              <a:gd name="connsiteY132-7270" fmla="*/ 1000855 h 5280659"/>
              <a:gd name="connsiteX133-7271" fmla="*/ 2870466 w 10032145"/>
              <a:gd name="connsiteY133-7272" fmla="*/ 853923 h 5280659"/>
              <a:gd name="connsiteX134-7273" fmla="*/ 930072 w 10032145"/>
              <a:gd name="connsiteY134-7274" fmla="*/ 853922 h 5280659"/>
              <a:gd name="connsiteX135-7275" fmla="*/ 774316 w 10032145"/>
              <a:gd name="connsiteY135-7276" fmla="*/ 750680 h 5280659"/>
              <a:gd name="connsiteX136-7277" fmla="*/ 761032 w 10032145"/>
              <a:gd name="connsiteY136-7278" fmla="*/ 684882 h 5280659"/>
              <a:gd name="connsiteX137-7279" fmla="*/ 774316 w 10032145"/>
              <a:gd name="connsiteY137-7280" fmla="*/ 619085 h 5280659"/>
              <a:gd name="connsiteX138-7281" fmla="*/ 930072 w 10032145"/>
              <a:gd name="connsiteY138-7282" fmla="*/ 515843 h 5280659"/>
              <a:gd name="connsiteX139-7283" fmla="*/ 2448000 w 10032145"/>
              <a:gd name="connsiteY139-7284" fmla="*/ 515843 h 5280659"/>
              <a:gd name="connsiteX140-7285" fmla="*/ 2448000 w 10032145"/>
              <a:gd name="connsiteY140-7286" fmla="*/ 338079 h 5280659"/>
              <a:gd name="connsiteX141-7287" fmla="*/ 2023510 w 10032145"/>
              <a:gd name="connsiteY141-7288" fmla="*/ 338079 h 5280659"/>
              <a:gd name="connsiteX142-7289" fmla="*/ 1867753 w 10032145"/>
              <a:gd name="connsiteY142-7290" fmla="*/ 234837 h 5280659"/>
              <a:gd name="connsiteX143-7291" fmla="*/ 1854470 w 10032145"/>
              <a:gd name="connsiteY143-7292" fmla="*/ 169040 h 5280659"/>
              <a:gd name="connsiteX144-7293" fmla="*/ 1867753 w 10032145"/>
              <a:gd name="connsiteY144-7294" fmla="*/ 103242 h 5280659"/>
              <a:gd name="connsiteX145-7295" fmla="*/ 2023510 w 10032145"/>
              <a:gd name="connsiteY145-7296" fmla="*/ 0 h 5280659"/>
              <a:gd name="connsiteX0-7297" fmla="*/ 110490 w 10032145"/>
              <a:gd name="connsiteY0-7298" fmla="*/ 3603774 h 5280659"/>
              <a:gd name="connsiteX1-7299" fmla="*/ 110490 w 10032145"/>
              <a:gd name="connsiteY1-7300" fmla="*/ 3603774 h 5280659"/>
              <a:gd name="connsiteX2-7301" fmla="*/ 110490 w 10032145"/>
              <a:gd name="connsiteY2-7302" fmla="*/ 3603775 h 5280659"/>
              <a:gd name="connsiteX3-7303" fmla="*/ 110490 w 10032145"/>
              <a:gd name="connsiteY3-7304" fmla="*/ 3603774 h 5280659"/>
              <a:gd name="connsiteX4-7305" fmla="*/ 761032 w 10032145"/>
              <a:gd name="connsiteY4-7306" fmla="*/ 684882 h 5280659"/>
              <a:gd name="connsiteX5-7307" fmla="*/ 761032 w 10032145"/>
              <a:gd name="connsiteY5-7308" fmla="*/ 684882 h 5280659"/>
              <a:gd name="connsiteX6-7309" fmla="*/ 761032 w 10032145"/>
              <a:gd name="connsiteY6-7310" fmla="*/ 684883 h 5280659"/>
              <a:gd name="connsiteX7-7311" fmla="*/ 761032 w 10032145"/>
              <a:gd name="connsiteY7-7312" fmla="*/ 684882 h 5280659"/>
              <a:gd name="connsiteX8-7313" fmla="*/ 2023510 w 10032145"/>
              <a:gd name="connsiteY8-7314" fmla="*/ 0 h 5280659"/>
              <a:gd name="connsiteX9-7315" fmla="*/ 7161665 w 10032145"/>
              <a:gd name="connsiteY9-7316" fmla="*/ 0 h 5280659"/>
              <a:gd name="connsiteX10-7317" fmla="*/ 7330705 w 10032145"/>
              <a:gd name="connsiteY10-7318" fmla="*/ 169040 h 5280659"/>
              <a:gd name="connsiteX11-7319" fmla="*/ 7330704 w 10032145"/>
              <a:gd name="connsiteY11-7320" fmla="*/ 169040 h 5280659"/>
              <a:gd name="connsiteX12-7321" fmla="*/ 7161664 w 10032145"/>
              <a:gd name="connsiteY12-7322" fmla="*/ 338080 h 5280659"/>
              <a:gd name="connsiteX13-7323" fmla="*/ 6771904 w 10032145"/>
              <a:gd name="connsiteY13-7324" fmla="*/ 338080 h 5280659"/>
              <a:gd name="connsiteX14-7325" fmla="*/ 6771904 w 10032145"/>
              <a:gd name="connsiteY14-7326" fmla="*/ 555148 h 5280659"/>
              <a:gd name="connsiteX15-7327" fmla="*/ 8464753 w 10032145"/>
              <a:gd name="connsiteY15-7328" fmla="*/ 555148 h 5280659"/>
              <a:gd name="connsiteX16-7329" fmla="*/ 8633793 w 10032145"/>
              <a:gd name="connsiteY16-7330" fmla="*/ 724188 h 5280659"/>
              <a:gd name="connsiteX17-7331" fmla="*/ 8633792 w 10032145"/>
              <a:gd name="connsiteY17-7332" fmla="*/ 724188 h 5280659"/>
              <a:gd name="connsiteX18-7333" fmla="*/ 8464752 w 10032145"/>
              <a:gd name="connsiteY18-7334" fmla="*/ 893228 h 5280659"/>
              <a:gd name="connsiteX19-7335" fmla="*/ 6435572 w 10032145"/>
              <a:gd name="connsiteY19-7336" fmla="*/ 893228 h 5280659"/>
              <a:gd name="connsiteX20-7337" fmla="*/ 6435572 w 10032145"/>
              <a:gd name="connsiteY20-7338" fmla="*/ 1085999 h 5280659"/>
              <a:gd name="connsiteX21-7339" fmla="*/ 9534093 w 10032145"/>
              <a:gd name="connsiteY21-7340" fmla="*/ 1085999 h 5280659"/>
              <a:gd name="connsiteX22-7341" fmla="*/ 9703133 w 10032145"/>
              <a:gd name="connsiteY22-7342" fmla="*/ 1255040 h 5280659"/>
              <a:gd name="connsiteX23-7343" fmla="*/ 9703132 w 10032145"/>
              <a:gd name="connsiteY23-7344" fmla="*/ 1255040 h 5280659"/>
              <a:gd name="connsiteX24-7345" fmla="*/ 9534092 w 10032145"/>
              <a:gd name="connsiteY24-7346" fmla="*/ 1424080 h 5280659"/>
              <a:gd name="connsiteX25-7347" fmla="*/ 7655824 w 10032145"/>
              <a:gd name="connsiteY25-7348" fmla="*/ 1424080 h 5280659"/>
              <a:gd name="connsiteX26-7349" fmla="*/ 7655824 w 10032145"/>
              <a:gd name="connsiteY26-7350" fmla="*/ 1616850 h 5280659"/>
              <a:gd name="connsiteX27-7351" fmla="*/ 9920700 w 10032145"/>
              <a:gd name="connsiteY27-7352" fmla="*/ 1616850 h 5280659"/>
              <a:gd name="connsiteX28-7353" fmla="*/ 10032145 w 10032145"/>
              <a:gd name="connsiteY28-7354" fmla="*/ 1728292 h 5280659"/>
              <a:gd name="connsiteX29-7355" fmla="*/ 10032144 w 10032145"/>
              <a:gd name="connsiteY29-7356" fmla="*/ 1728292 h 5280659"/>
              <a:gd name="connsiteX30-7357" fmla="*/ 9920699 w 10032145"/>
              <a:gd name="connsiteY30-7358" fmla="*/ 1839737 h 5280659"/>
              <a:gd name="connsiteX31-7359" fmla="*/ 8721011 w 10032145"/>
              <a:gd name="connsiteY31-7360" fmla="*/ 1839737 h 5280659"/>
              <a:gd name="connsiteX32-7361" fmla="*/ 8721011 w 10032145"/>
              <a:gd name="connsiteY32-7362" fmla="*/ 2067668 h 5280659"/>
              <a:gd name="connsiteX33-7363" fmla="*/ 9415189 w 10032145"/>
              <a:gd name="connsiteY33-7364" fmla="*/ 2067668 h 5280659"/>
              <a:gd name="connsiteX34-7365" fmla="*/ 9583279 w 10032145"/>
              <a:gd name="connsiteY34-7366" fmla="*/ 2235758 h 5280659"/>
              <a:gd name="connsiteX35-7367" fmla="*/ 9583278 w 10032145"/>
              <a:gd name="connsiteY35-7368" fmla="*/ 2235758 h 5280659"/>
              <a:gd name="connsiteX36-7369" fmla="*/ 9415188 w 10032145"/>
              <a:gd name="connsiteY36-7370" fmla="*/ 2403848 h 5280659"/>
              <a:gd name="connsiteX37-7371" fmla="*/ 7737105 w 10032145"/>
              <a:gd name="connsiteY37-7372" fmla="*/ 2403848 h 5280659"/>
              <a:gd name="connsiteX38-7373" fmla="*/ 7737105 w 10032145"/>
              <a:gd name="connsiteY38-7374" fmla="*/ 2603376 h 5280659"/>
              <a:gd name="connsiteX39-7375" fmla="*/ 8991418 w 10032145"/>
              <a:gd name="connsiteY39-7376" fmla="*/ 2603376 h 5280659"/>
              <a:gd name="connsiteX40-7377" fmla="*/ 9108536 w 10032145"/>
              <a:gd name="connsiteY40-7378" fmla="*/ 2720494 h 5280659"/>
              <a:gd name="connsiteX41-7379" fmla="*/ 9108535 w 10032145"/>
              <a:gd name="connsiteY41-7380" fmla="*/ 2720494 h 5280659"/>
              <a:gd name="connsiteX42-7381" fmla="*/ 8991417 w 10032145"/>
              <a:gd name="connsiteY42-7382" fmla="*/ 2837612 h 5280659"/>
              <a:gd name="connsiteX43-7383" fmla="*/ 7215351 w 10032145"/>
              <a:gd name="connsiteY43-7384" fmla="*/ 2837611 h 5280659"/>
              <a:gd name="connsiteX44-7385" fmla="*/ 7215351 w 10032145"/>
              <a:gd name="connsiteY44-7386" fmla="*/ 2977401 h 5280659"/>
              <a:gd name="connsiteX45-7387" fmla="*/ 9764879 w 10032145"/>
              <a:gd name="connsiteY45-7388" fmla="*/ 2977401 h 5280659"/>
              <a:gd name="connsiteX46-7389" fmla="*/ 9932969 w 10032145"/>
              <a:gd name="connsiteY46-7390" fmla="*/ 3145491 h 5280659"/>
              <a:gd name="connsiteX47-7391" fmla="*/ 9932968 w 10032145"/>
              <a:gd name="connsiteY47-7392" fmla="*/ 3145491 h 5280659"/>
              <a:gd name="connsiteX48-7393" fmla="*/ 9764878 w 10032145"/>
              <a:gd name="connsiteY48-7394" fmla="*/ 3313581 h 5280659"/>
              <a:gd name="connsiteX49-7395" fmla="*/ 8520021 w 10032145"/>
              <a:gd name="connsiteY49-7396" fmla="*/ 3313581 h 5280659"/>
              <a:gd name="connsiteX50-7397" fmla="*/ 8520021 w 10032145"/>
              <a:gd name="connsiteY50-7398" fmla="*/ 3567257 h 5280659"/>
              <a:gd name="connsiteX51-7399" fmla="*/ 9554826 w 10032145"/>
              <a:gd name="connsiteY51-7400" fmla="*/ 3567257 h 5280659"/>
              <a:gd name="connsiteX52-7401" fmla="*/ 9703133 w 10032145"/>
              <a:gd name="connsiteY52-7402" fmla="*/ 3715564 h 5280659"/>
              <a:gd name="connsiteX53-7403" fmla="*/ 9703132 w 10032145"/>
              <a:gd name="connsiteY53-7404" fmla="*/ 3715564 h 5280659"/>
              <a:gd name="connsiteX54-7405" fmla="*/ 9554825 w 10032145"/>
              <a:gd name="connsiteY54-7406" fmla="*/ 3863871 h 5280659"/>
              <a:gd name="connsiteX55-7407" fmla="*/ 7969171 w 10032145"/>
              <a:gd name="connsiteY55-7408" fmla="*/ 3863870 h 5280659"/>
              <a:gd name="connsiteX56-7409" fmla="*/ 7969171 w 10032145"/>
              <a:gd name="connsiteY56-7410" fmla="*/ 4044342 h 5280659"/>
              <a:gd name="connsiteX57-7411" fmla="*/ 8722858 w 10032145"/>
              <a:gd name="connsiteY57-7412" fmla="*/ 4044342 h 5280659"/>
              <a:gd name="connsiteX58-7413" fmla="*/ 8871165 w 10032145"/>
              <a:gd name="connsiteY58-7414" fmla="*/ 4192649 h 5280659"/>
              <a:gd name="connsiteX59-7415" fmla="*/ 8871164 w 10032145"/>
              <a:gd name="connsiteY59-7416" fmla="*/ 4192649 h 5280659"/>
              <a:gd name="connsiteX60-7417" fmla="*/ 8722857 w 10032145"/>
              <a:gd name="connsiteY60-7418" fmla="*/ 4340956 h 5280659"/>
              <a:gd name="connsiteX61-7419" fmla="*/ 7337893 w 10032145"/>
              <a:gd name="connsiteY61-7420" fmla="*/ 4340955 h 5280659"/>
              <a:gd name="connsiteX62-7421" fmla="*/ 7337893 w 10032145"/>
              <a:gd name="connsiteY62-7422" fmla="*/ 4518719 h 5280659"/>
              <a:gd name="connsiteX63-7423" fmla="*/ 8572706 w 10032145"/>
              <a:gd name="connsiteY63-7424" fmla="*/ 4518719 h 5280659"/>
              <a:gd name="connsiteX64-7425" fmla="*/ 8721013 w 10032145"/>
              <a:gd name="connsiteY64-7426" fmla="*/ 4667026 h 5280659"/>
              <a:gd name="connsiteX65-7427" fmla="*/ 8721012 w 10032145"/>
              <a:gd name="connsiteY65-7428" fmla="*/ 4667026 h 5280659"/>
              <a:gd name="connsiteX66-7429" fmla="*/ 8572705 w 10032145"/>
              <a:gd name="connsiteY66-7430" fmla="*/ 4815333 h 5280659"/>
              <a:gd name="connsiteX67-7431" fmla="*/ 7270435 w 10032145"/>
              <a:gd name="connsiteY67-7432" fmla="*/ 4815333 h 5280659"/>
              <a:gd name="connsiteX68-7433" fmla="*/ 7270435 w 10032145"/>
              <a:gd name="connsiteY68-7434" fmla="*/ 5005747 h 5280659"/>
              <a:gd name="connsiteX69-7435" fmla="*/ 7831717 w 10032145"/>
              <a:gd name="connsiteY69-7436" fmla="*/ 5005747 h 5280659"/>
              <a:gd name="connsiteX70-7437" fmla="*/ 7969173 w 10032145"/>
              <a:gd name="connsiteY70-7438" fmla="*/ 5143203 h 5280659"/>
              <a:gd name="connsiteX71-7439" fmla="*/ 7969172 w 10032145"/>
              <a:gd name="connsiteY71-7440" fmla="*/ 5143203 h 5280659"/>
              <a:gd name="connsiteX72-7441" fmla="*/ 7831716 w 10032145"/>
              <a:gd name="connsiteY72-7442" fmla="*/ 5280659 h 5280659"/>
              <a:gd name="connsiteX73-7443" fmla="*/ 6887909 w 10032145"/>
              <a:gd name="connsiteY73-7444" fmla="*/ 5280659 h 5280659"/>
              <a:gd name="connsiteX74-7445" fmla="*/ 6887908 w 10032145"/>
              <a:gd name="connsiteY74-7446" fmla="*/ 5280659 h 5280659"/>
              <a:gd name="connsiteX75-7447" fmla="*/ 2904091 w 10032145"/>
              <a:gd name="connsiteY75-7448" fmla="*/ 5280658 h 5280659"/>
              <a:gd name="connsiteX76-7449" fmla="*/ 2749211 w 10032145"/>
              <a:gd name="connsiteY76-7450" fmla="*/ 5177997 h 5280659"/>
              <a:gd name="connsiteX77-7451" fmla="*/ 2736002 w 10032145"/>
              <a:gd name="connsiteY77-7452" fmla="*/ 5112569 h 5280659"/>
              <a:gd name="connsiteX78-7453" fmla="*/ 2749211 w 10032145"/>
              <a:gd name="connsiteY78-7454" fmla="*/ 5047141 h 5280659"/>
              <a:gd name="connsiteX79-7455" fmla="*/ 2904091 w 10032145"/>
              <a:gd name="connsiteY79-7456" fmla="*/ 4944479 h 5280659"/>
              <a:gd name="connsiteX80-7457" fmla="*/ 3276427 w 10032145"/>
              <a:gd name="connsiteY80-7458" fmla="*/ 4944479 h 5280659"/>
              <a:gd name="connsiteX81-7459" fmla="*/ 3276427 w 10032145"/>
              <a:gd name="connsiteY81-7460" fmla="*/ 4742451 h 5280659"/>
              <a:gd name="connsiteX82-7461" fmla="*/ 1576570 w 10032145"/>
              <a:gd name="connsiteY82-7462" fmla="*/ 4742450 h 5280659"/>
              <a:gd name="connsiteX83-7463" fmla="*/ 1421689 w 10032145"/>
              <a:gd name="connsiteY83-7464" fmla="*/ 4639789 h 5280659"/>
              <a:gd name="connsiteX84-7465" fmla="*/ 1408480 w 10032145"/>
              <a:gd name="connsiteY84-7466" fmla="*/ 4574361 h 5280659"/>
              <a:gd name="connsiteX85-7467" fmla="*/ 1421689 w 10032145"/>
              <a:gd name="connsiteY85-7468" fmla="*/ 4508933 h 5280659"/>
              <a:gd name="connsiteX86-7469" fmla="*/ 1576570 w 10032145"/>
              <a:gd name="connsiteY86-7470" fmla="*/ 4406271 h 5280659"/>
              <a:gd name="connsiteX87-7471" fmla="*/ 2769425 w 10032145"/>
              <a:gd name="connsiteY87-7472" fmla="*/ 4406271 h 5280659"/>
              <a:gd name="connsiteX88-7473" fmla="*/ 2769425 w 10032145"/>
              <a:gd name="connsiteY88-7474" fmla="*/ 4247486 h 5280659"/>
              <a:gd name="connsiteX89-7475" fmla="*/ 489516 w 10032145"/>
              <a:gd name="connsiteY89-7476" fmla="*/ 4247486 h 5280659"/>
              <a:gd name="connsiteX90-7477" fmla="*/ 334635 w 10032145"/>
              <a:gd name="connsiteY90-7478" fmla="*/ 4144824 h 5280659"/>
              <a:gd name="connsiteX91-7479" fmla="*/ 321425 w 10032145"/>
              <a:gd name="connsiteY91-7480" fmla="*/ 4079396 h 5280659"/>
              <a:gd name="connsiteX92-7481" fmla="*/ 334635 w 10032145"/>
              <a:gd name="connsiteY92-7482" fmla="*/ 4013968 h 5280659"/>
              <a:gd name="connsiteX93-7483" fmla="*/ 489516 w 10032145"/>
              <a:gd name="connsiteY93-7484" fmla="*/ 3911307 h 5280659"/>
              <a:gd name="connsiteX94-7485" fmla="*/ 2410426 w 10032145"/>
              <a:gd name="connsiteY94-7486" fmla="*/ 3911307 h 5280659"/>
              <a:gd name="connsiteX95-7487" fmla="*/ 2410426 w 10032145"/>
              <a:gd name="connsiteY95-7488" fmla="*/ 3720892 h 5280659"/>
              <a:gd name="connsiteX96-7489" fmla="*/ 227608 w 10032145"/>
              <a:gd name="connsiteY96-7490" fmla="*/ 3720892 h 5280659"/>
              <a:gd name="connsiteX97-7491" fmla="*/ 119693 w 10032145"/>
              <a:gd name="connsiteY97-7492" fmla="*/ 3649361 h 5280659"/>
              <a:gd name="connsiteX98-7493" fmla="*/ 110490 w 10032145"/>
              <a:gd name="connsiteY98-7494" fmla="*/ 3603774 h 5280659"/>
              <a:gd name="connsiteX99-7495" fmla="*/ 119693 w 10032145"/>
              <a:gd name="connsiteY99-7496" fmla="*/ 3558187 h 5280659"/>
              <a:gd name="connsiteX100-7497" fmla="*/ 227608 w 10032145"/>
              <a:gd name="connsiteY100-7498" fmla="*/ 3486657 h 5280659"/>
              <a:gd name="connsiteX101-7499" fmla="*/ 1377013 w 10032145"/>
              <a:gd name="connsiteY101-7500" fmla="*/ 3486657 h 5280659"/>
              <a:gd name="connsiteX102-7501" fmla="*/ 1377013 w 10032145"/>
              <a:gd name="connsiteY102-7502" fmla="*/ 3293984 h 5280659"/>
              <a:gd name="connsiteX103-7503" fmla="*/ 699931 w 10032145"/>
              <a:gd name="connsiteY103-7504" fmla="*/ 3293984 h 5280659"/>
              <a:gd name="connsiteX104-7505" fmla="*/ 545050 w 10032145"/>
              <a:gd name="connsiteY104-7506" fmla="*/ 3191322 h 5280659"/>
              <a:gd name="connsiteX105-7507" fmla="*/ 531841 w 10032145"/>
              <a:gd name="connsiteY105-7508" fmla="*/ 3125894 h 5280659"/>
              <a:gd name="connsiteX106-7509" fmla="*/ 545050 w 10032145"/>
              <a:gd name="connsiteY106-7510" fmla="*/ 3060466 h 5280659"/>
              <a:gd name="connsiteX107-7511" fmla="*/ 699931 w 10032145"/>
              <a:gd name="connsiteY107-7512" fmla="*/ 2957805 h 5280659"/>
              <a:gd name="connsiteX108-7513" fmla="*/ 2162624 w 10032145"/>
              <a:gd name="connsiteY108-7514" fmla="*/ 2957805 h 5280659"/>
              <a:gd name="connsiteX109-7515" fmla="*/ 2162624 w 10032145"/>
              <a:gd name="connsiteY109-7516" fmla="*/ 2726205 h 5280659"/>
              <a:gd name="connsiteX110-7517" fmla="*/ 878149 w 10032145"/>
              <a:gd name="connsiteY110-7518" fmla="*/ 2726205 h 5280659"/>
              <a:gd name="connsiteX111-7519" fmla="*/ 770234 w 10032145"/>
              <a:gd name="connsiteY111-7520" fmla="*/ 2654674 h 5280659"/>
              <a:gd name="connsiteX112-7521" fmla="*/ 761031 w 10032145"/>
              <a:gd name="connsiteY112-7522" fmla="*/ 2609087 h 5280659"/>
              <a:gd name="connsiteX113-7523" fmla="*/ 770234 w 10032145"/>
              <a:gd name="connsiteY113-7524" fmla="*/ 2563500 h 5280659"/>
              <a:gd name="connsiteX114-7525" fmla="*/ 878149 w 10032145"/>
              <a:gd name="connsiteY114-7526" fmla="*/ 2491970 h 5280659"/>
              <a:gd name="connsiteX115-7527" fmla="*/ 2756320 w 10032145"/>
              <a:gd name="connsiteY115-7528" fmla="*/ 2491970 h 5280659"/>
              <a:gd name="connsiteX116-7529" fmla="*/ 2756320 w 10032145"/>
              <a:gd name="connsiteY116-7530" fmla="*/ 2338263 h 5280659"/>
              <a:gd name="connsiteX117-7531" fmla="*/ 149313 w 10032145"/>
              <a:gd name="connsiteY117-7532" fmla="*/ 2338263 h 5280659"/>
              <a:gd name="connsiteX118-7533" fmla="*/ 0 w 10032145"/>
              <a:gd name="connsiteY118-7534" fmla="*/ 2188950 h 5280659"/>
              <a:gd name="connsiteX119-7535" fmla="*/ 149313 w 10032145"/>
              <a:gd name="connsiteY119-7536" fmla="*/ 2039637 h 5280659"/>
              <a:gd name="connsiteX120-7537" fmla="*/ 1629629 w 10032145"/>
              <a:gd name="connsiteY120-7538" fmla="*/ 2039637 h 5280659"/>
              <a:gd name="connsiteX121-7539" fmla="*/ 1629629 w 10032145"/>
              <a:gd name="connsiteY121-7540" fmla="*/ 1780574 h 5280659"/>
              <a:gd name="connsiteX122-7541" fmla="*/ 470740 w 10032145"/>
              <a:gd name="connsiteY122-7542" fmla="*/ 1780574 h 5280659"/>
              <a:gd name="connsiteX123-7543" fmla="*/ 321428 w 10032145"/>
              <a:gd name="connsiteY123-7544" fmla="*/ 1631264 h 5280659"/>
              <a:gd name="connsiteX124-7545" fmla="*/ 470740 w 10032145"/>
              <a:gd name="connsiteY124-7546" fmla="*/ 1481951 h 5280659"/>
              <a:gd name="connsiteX125-7547" fmla="*/ 2153591 w 10032145"/>
              <a:gd name="connsiteY125-7548" fmla="*/ 1481951 h 5280659"/>
              <a:gd name="connsiteX126-7549" fmla="*/ 2153591 w 10032145"/>
              <a:gd name="connsiteY126-7550" fmla="*/ 1338935 h 5280659"/>
              <a:gd name="connsiteX127-7551" fmla="*/ 1546057 w 10032145"/>
              <a:gd name="connsiteY127-7552" fmla="*/ 1338935 h 5280659"/>
              <a:gd name="connsiteX128-7553" fmla="*/ 1390301 w 10032145"/>
              <a:gd name="connsiteY128-7554" fmla="*/ 1235693 h 5280659"/>
              <a:gd name="connsiteX129-7555" fmla="*/ 1377016 w 10032145"/>
              <a:gd name="connsiteY129-7556" fmla="*/ 1169895 h 5280659"/>
              <a:gd name="connsiteX130-7557" fmla="*/ 1390301 w 10032145"/>
              <a:gd name="connsiteY130-7558" fmla="*/ 1104097 h 5280659"/>
              <a:gd name="connsiteX131-7559" fmla="*/ 1546057 w 10032145"/>
              <a:gd name="connsiteY131-7560" fmla="*/ 1000855 h 5280659"/>
              <a:gd name="connsiteX132-7561" fmla="*/ 2870466 w 10032145"/>
              <a:gd name="connsiteY132-7562" fmla="*/ 1000855 h 5280659"/>
              <a:gd name="connsiteX133-7563" fmla="*/ 2870466 w 10032145"/>
              <a:gd name="connsiteY133-7564" fmla="*/ 853923 h 5280659"/>
              <a:gd name="connsiteX134-7565" fmla="*/ 930072 w 10032145"/>
              <a:gd name="connsiteY134-7566" fmla="*/ 853922 h 5280659"/>
              <a:gd name="connsiteX135-7567" fmla="*/ 774316 w 10032145"/>
              <a:gd name="connsiteY135-7568" fmla="*/ 750680 h 5280659"/>
              <a:gd name="connsiteX136-7569" fmla="*/ 761032 w 10032145"/>
              <a:gd name="connsiteY136-7570" fmla="*/ 684882 h 5280659"/>
              <a:gd name="connsiteX137-7571" fmla="*/ 774316 w 10032145"/>
              <a:gd name="connsiteY137-7572" fmla="*/ 619085 h 5280659"/>
              <a:gd name="connsiteX138-7573" fmla="*/ 930072 w 10032145"/>
              <a:gd name="connsiteY138-7574" fmla="*/ 515843 h 5280659"/>
              <a:gd name="connsiteX139-7575" fmla="*/ 2448000 w 10032145"/>
              <a:gd name="connsiteY139-7576" fmla="*/ 515843 h 5280659"/>
              <a:gd name="connsiteX140-7577" fmla="*/ 2448000 w 10032145"/>
              <a:gd name="connsiteY140-7578" fmla="*/ 338079 h 5280659"/>
              <a:gd name="connsiteX141-7579" fmla="*/ 2023510 w 10032145"/>
              <a:gd name="connsiteY141-7580" fmla="*/ 338079 h 5280659"/>
              <a:gd name="connsiteX142-7581" fmla="*/ 1867753 w 10032145"/>
              <a:gd name="connsiteY142-7582" fmla="*/ 234837 h 5280659"/>
              <a:gd name="connsiteX143-7583" fmla="*/ 1854470 w 10032145"/>
              <a:gd name="connsiteY143-7584" fmla="*/ 169040 h 5280659"/>
              <a:gd name="connsiteX144-7585" fmla="*/ 1867753 w 10032145"/>
              <a:gd name="connsiteY144-7586" fmla="*/ 103242 h 5280659"/>
              <a:gd name="connsiteX145-7587" fmla="*/ 2023510 w 10032145"/>
              <a:gd name="connsiteY145-7588" fmla="*/ 0 h 5280659"/>
              <a:gd name="connsiteX0-7589" fmla="*/ 110490 w 10032145"/>
              <a:gd name="connsiteY0-7590" fmla="*/ 3603774 h 5280659"/>
              <a:gd name="connsiteX1-7591" fmla="*/ 110490 w 10032145"/>
              <a:gd name="connsiteY1-7592" fmla="*/ 3603774 h 5280659"/>
              <a:gd name="connsiteX2-7593" fmla="*/ 110490 w 10032145"/>
              <a:gd name="connsiteY2-7594" fmla="*/ 3603775 h 5280659"/>
              <a:gd name="connsiteX3-7595" fmla="*/ 110490 w 10032145"/>
              <a:gd name="connsiteY3-7596" fmla="*/ 3603774 h 5280659"/>
              <a:gd name="connsiteX4-7597" fmla="*/ 761032 w 10032145"/>
              <a:gd name="connsiteY4-7598" fmla="*/ 684882 h 5280659"/>
              <a:gd name="connsiteX5-7599" fmla="*/ 761032 w 10032145"/>
              <a:gd name="connsiteY5-7600" fmla="*/ 684882 h 5280659"/>
              <a:gd name="connsiteX6-7601" fmla="*/ 761032 w 10032145"/>
              <a:gd name="connsiteY6-7602" fmla="*/ 684883 h 5280659"/>
              <a:gd name="connsiteX7-7603" fmla="*/ 761032 w 10032145"/>
              <a:gd name="connsiteY7-7604" fmla="*/ 684882 h 5280659"/>
              <a:gd name="connsiteX8-7605" fmla="*/ 2023510 w 10032145"/>
              <a:gd name="connsiteY8-7606" fmla="*/ 0 h 5280659"/>
              <a:gd name="connsiteX9-7607" fmla="*/ 7161665 w 10032145"/>
              <a:gd name="connsiteY9-7608" fmla="*/ 0 h 5280659"/>
              <a:gd name="connsiteX10-7609" fmla="*/ 7330705 w 10032145"/>
              <a:gd name="connsiteY10-7610" fmla="*/ 169040 h 5280659"/>
              <a:gd name="connsiteX11-7611" fmla="*/ 7330704 w 10032145"/>
              <a:gd name="connsiteY11-7612" fmla="*/ 169040 h 5280659"/>
              <a:gd name="connsiteX12-7613" fmla="*/ 7161664 w 10032145"/>
              <a:gd name="connsiteY12-7614" fmla="*/ 338080 h 5280659"/>
              <a:gd name="connsiteX13-7615" fmla="*/ 6771904 w 10032145"/>
              <a:gd name="connsiteY13-7616" fmla="*/ 338080 h 5280659"/>
              <a:gd name="connsiteX14-7617" fmla="*/ 6771904 w 10032145"/>
              <a:gd name="connsiteY14-7618" fmla="*/ 555148 h 5280659"/>
              <a:gd name="connsiteX15-7619" fmla="*/ 8464753 w 10032145"/>
              <a:gd name="connsiteY15-7620" fmla="*/ 555148 h 5280659"/>
              <a:gd name="connsiteX16-7621" fmla="*/ 8633793 w 10032145"/>
              <a:gd name="connsiteY16-7622" fmla="*/ 724188 h 5280659"/>
              <a:gd name="connsiteX17-7623" fmla="*/ 8633792 w 10032145"/>
              <a:gd name="connsiteY17-7624" fmla="*/ 724188 h 5280659"/>
              <a:gd name="connsiteX18-7625" fmla="*/ 8464752 w 10032145"/>
              <a:gd name="connsiteY18-7626" fmla="*/ 893228 h 5280659"/>
              <a:gd name="connsiteX19-7627" fmla="*/ 6435572 w 10032145"/>
              <a:gd name="connsiteY19-7628" fmla="*/ 893228 h 5280659"/>
              <a:gd name="connsiteX20-7629" fmla="*/ 6435572 w 10032145"/>
              <a:gd name="connsiteY20-7630" fmla="*/ 1085999 h 5280659"/>
              <a:gd name="connsiteX21-7631" fmla="*/ 9534093 w 10032145"/>
              <a:gd name="connsiteY21-7632" fmla="*/ 1085999 h 5280659"/>
              <a:gd name="connsiteX22-7633" fmla="*/ 9703133 w 10032145"/>
              <a:gd name="connsiteY22-7634" fmla="*/ 1255040 h 5280659"/>
              <a:gd name="connsiteX23-7635" fmla="*/ 9703132 w 10032145"/>
              <a:gd name="connsiteY23-7636" fmla="*/ 1255040 h 5280659"/>
              <a:gd name="connsiteX24-7637" fmla="*/ 9534092 w 10032145"/>
              <a:gd name="connsiteY24-7638" fmla="*/ 1424080 h 5280659"/>
              <a:gd name="connsiteX25-7639" fmla="*/ 7655824 w 10032145"/>
              <a:gd name="connsiteY25-7640" fmla="*/ 1424080 h 5280659"/>
              <a:gd name="connsiteX26-7641" fmla="*/ 7655824 w 10032145"/>
              <a:gd name="connsiteY26-7642" fmla="*/ 1616850 h 5280659"/>
              <a:gd name="connsiteX27-7643" fmla="*/ 9920700 w 10032145"/>
              <a:gd name="connsiteY27-7644" fmla="*/ 1616850 h 5280659"/>
              <a:gd name="connsiteX28-7645" fmla="*/ 10032145 w 10032145"/>
              <a:gd name="connsiteY28-7646" fmla="*/ 1728292 h 5280659"/>
              <a:gd name="connsiteX29-7647" fmla="*/ 10032144 w 10032145"/>
              <a:gd name="connsiteY29-7648" fmla="*/ 1728292 h 5280659"/>
              <a:gd name="connsiteX30-7649" fmla="*/ 9920699 w 10032145"/>
              <a:gd name="connsiteY30-7650" fmla="*/ 1839737 h 5280659"/>
              <a:gd name="connsiteX31-7651" fmla="*/ 8721011 w 10032145"/>
              <a:gd name="connsiteY31-7652" fmla="*/ 1839737 h 5280659"/>
              <a:gd name="connsiteX32-7653" fmla="*/ 8721011 w 10032145"/>
              <a:gd name="connsiteY32-7654" fmla="*/ 2067668 h 5280659"/>
              <a:gd name="connsiteX33-7655" fmla="*/ 9415189 w 10032145"/>
              <a:gd name="connsiteY33-7656" fmla="*/ 2067668 h 5280659"/>
              <a:gd name="connsiteX34-7657" fmla="*/ 9583279 w 10032145"/>
              <a:gd name="connsiteY34-7658" fmla="*/ 2235758 h 5280659"/>
              <a:gd name="connsiteX35-7659" fmla="*/ 9583278 w 10032145"/>
              <a:gd name="connsiteY35-7660" fmla="*/ 2235758 h 5280659"/>
              <a:gd name="connsiteX36-7661" fmla="*/ 9415188 w 10032145"/>
              <a:gd name="connsiteY36-7662" fmla="*/ 2403848 h 5280659"/>
              <a:gd name="connsiteX37-7663" fmla="*/ 7737105 w 10032145"/>
              <a:gd name="connsiteY37-7664" fmla="*/ 2403848 h 5280659"/>
              <a:gd name="connsiteX38-7665" fmla="*/ 7737105 w 10032145"/>
              <a:gd name="connsiteY38-7666" fmla="*/ 2603376 h 5280659"/>
              <a:gd name="connsiteX39-7667" fmla="*/ 8991418 w 10032145"/>
              <a:gd name="connsiteY39-7668" fmla="*/ 2603376 h 5280659"/>
              <a:gd name="connsiteX40-7669" fmla="*/ 9108536 w 10032145"/>
              <a:gd name="connsiteY40-7670" fmla="*/ 2720494 h 5280659"/>
              <a:gd name="connsiteX41-7671" fmla="*/ 9108535 w 10032145"/>
              <a:gd name="connsiteY41-7672" fmla="*/ 2720494 h 5280659"/>
              <a:gd name="connsiteX42-7673" fmla="*/ 8991417 w 10032145"/>
              <a:gd name="connsiteY42-7674" fmla="*/ 2837612 h 5280659"/>
              <a:gd name="connsiteX43-7675" fmla="*/ 7215351 w 10032145"/>
              <a:gd name="connsiteY43-7676" fmla="*/ 2837611 h 5280659"/>
              <a:gd name="connsiteX44-7677" fmla="*/ 7215351 w 10032145"/>
              <a:gd name="connsiteY44-7678" fmla="*/ 2977401 h 5280659"/>
              <a:gd name="connsiteX45-7679" fmla="*/ 9764879 w 10032145"/>
              <a:gd name="connsiteY45-7680" fmla="*/ 2977401 h 5280659"/>
              <a:gd name="connsiteX46-7681" fmla="*/ 9932969 w 10032145"/>
              <a:gd name="connsiteY46-7682" fmla="*/ 3145491 h 5280659"/>
              <a:gd name="connsiteX47-7683" fmla="*/ 9932968 w 10032145"/>
              <a:gd name="connsiteY47-7684" fmla="*/ 3145491 h 5280659"/>
              <a:gd name="connsiteX48-7685" fmla="*/ 9764878 w 10032145"/>
              <a:gd name="connsiteY48-7686" fmla="*/ 3313581 h 5280659"/>
              <a:gd name="connsiteX49-7687" fmla="*/ 8520021 w 10032145"/>
              <a:gd name="connsiteY49-7688" fmla="*/ 3313581 h 5280659"/>
              <a:gd name="connsiteX50-7689" fmla="*/ 8520021 w 10032145"/>
              <a:gd name="connsiteY50-7690" fmla="*/ 3567257 h 5280659"/>
              <a:gd name="connsiteX51-7691" fmla="*/ 9554826 w 10032145"/>
              <a:gd name="connsiteY51-7692" fmla="*/ 3567257 h 5280659"/>
              <a:gd name="connsiteX52-7693" fmla="*/ 9703133 w 10032145"/>
              <a:gd name="connsiteY52-7694" fmla="*/ 3715564 h 5280659"/>
              <a:gd name="connsiteX53-7695" fmla="*/ 9703132 w 10032145"/>
              <a:gd name="connsiteY53-7696" fmla="*/ 3715564 h 5280659"/>
              <a:gd name="connsiteX54-7697" fmla="*/ 9554825 w 10032145"/>
              <a:gd name="connsiteY54-7698" fmla="*/ 3863871 h 5280659"/>
              <a:gd name="connsiteX55-7699" fmla="*/ 7969171 w 10032145"/>
              <a:gd name="connsiteY55-7700" fmla="*/ 3863870 h 5280659"/>
              <a:gd name="connsiteX56-7701" fmla="*/ 7969171 w 10032145"/>
              <a:gd name="connsiteY56-7702" fmla="*/ 4044342 h 5280659"/>
              <a:gd name="connsiteX57-7703" fmla="*/ 8722858 w 10032145"/>
              <a:gd name="connsiteY57-7704" fmla="*/ 4044342 h 5280659"/>
              <a:gd name="connsiteX58-7705" fmla="*/ 8871165 w 10032145"/>
              <a:gd name="connsiteY58-7706" fmla="*/ 4192649 h 5280659"/>
              <a:gd name="connsiteX59-7707" fmla="*/ 8871164 w 10032145"/>
              <a:gd name="connsiteY59-7708" fmla="*/ 4192649 h 5280659"/>
              <a:gd name="connsiteX60-7709" fmla="*/ 8722857 w 10032145"/>
              <a:gd name="connsiteY60-7710" fmla="*/ 4340956 h 5280659"/>
              <a:gd name="connsiteX61-7711" fmla="*/ 7337893 w 10032145"/>
              <a:gd name="connsiteY61-7712" fmla="*/ 4340955 h 5280659"/>
              <a:gd name="connsiteX62-7713" fmla="*/ 7337893 w 10032145"/>
              <a:gd name="connsiteY62-7714" fmla="*/ 4518719 h 5280659"/>
              <a:gd name="connsiteX63-7715" fmla="*/ 8572706 w 10032145"/>
              <a:gd name="connsiteY63-7716" fmla="*/ 4518719 h 5280659"/>
              <a:gd name="connsiteX64-7717" fmla="*/ 8721013 w 10032145"/>
              <a:gd name="connsiteY64-7718" fmla="*/ 4667026 h 5280659"/>
              <a:gd name="connsiteX65-7719" fmla="*/ 8721012 w 10032145"/>
              <a:gd name="connsiteY65-7720" fmla="*/ 4667026 h 5280659"/>
              <a:gd name="connsiteX66-7721" fmla="*/ 8572705 w 10032145"/>
              <a:gd name="connsiteY66-7722" fmla="*/ 4815333 h 5280659"/>
              <a:gd name="connsiteX67-7723" fmla="*/ 7270435 w 10032145"/>
              <a:gd name="connsiteY67-7724" fmla="*/ 4815333 h 5280659"/>
              <a:gd name="connsiteX68-7725" fmla="*/ 7270435 w 10032145"/>
              <a:gd name="connsiteY68-7726" fmla="*/ 5005747 h 5280659"/>
              <a:gd name="connsiteX69-7727" fmla="*/ 7831717 w 10032145"/>
              <a:gd name="connsiteY69-7728" fmla="*/ 5005747 h 5280659"/>
              <a:gd name="connsiteX70-7729" fmla="*/ 7969173 w 10032145"/>
              <a:gd name="connsiteY70-7730" fmla="*/ 5143203 h 5280659"/>
              <a:gd name="connsiteX71-7731" fmla="*/ 7969172 w 10032145"/>
              <a:gd name="connsiteY71-7732" fmla="*/ 5143203 h 5280659"/>
              <a:gd name="connsiteX72-7733" fmla="*/ 7831716 w 10032145"/>
              <a:gd name="connsiteY72-7734" fmla="*/ 5280659 h 5280659"/>
              <a:gd name="connsiteX73-7735" fmla="*/ 6887909 w 10032145"/>
              <a:gd name="connsiteY73-7736" fmla="*/ 5280659 h 5280659"/>
              <a:gd name="connsiteX74-7737" fmla="*/ 6887908 w 10032145"/>
              <a:gd name="connsiteY74-7738" fmla="*/ 5280659 h 5280659"/>
              <a:gd name="connsiteX75-7739" fmla="*/ 2904091 w 10032145"/>
              <a:gd name="connsiteY75-7740" fmla="*/ 5280658 h 5280659"/>
              <a:gd name="connsiteX76-7741" fmla="*/ 2749211 w 10032145"/>
              <a:gd name="connsiteY76-7742" fmla="*/ 5177997 h 5280659"/>
              <a:gd name="connsiteX77-7743" fmla="*/ 2736002 w 10032145"/>
              <a:gd name="connsiteY77-7744" fmla="*/ 5112569 h 5280659"/>
              <a:gd name="connsiteX78-7745" fmla="*/ 2749211 w 10032145"/>
              <a:gd name="connsiteY78-7746" fmla="*/ 5047141 h 5280659"/>
              <a:gd name="connsiteX79-7747" fmla="*/ 2904091 w 10032145"/>
              <a:gd name="connsiteY79-7748" fmla="*/ 4944479 h 5280659"/>
              <a:gd name="connsiteX80-7749" fmla="*/ 3276427 w 10032145"/>
              <a:gd name="connsiteY80-7750" fmla="*/ 4944479 h 5280659"/>
              <a:gd name="connsiteX81-7751" fmla="*/ 3276427 w 10032145"/>
              <a:gd name="connsiteY81-7752" fmla="*/ 4742451 h 5280659"/>
              <a:gd name="connsiteX82-7753" fmla="*/ 1576570 w 10032145"/>
              <a:gd name="connsiteY82-7754" fmla="*/ 4742450 h 5280659"/>
              <a:gd name="connsiteX83-7755" fmla="*/ 1421689 w 10032145"/>
              <a:gd name="connsiteY83-7756" fmla="*/ 4639789 h 5280659"/>
              <a:gd name="connsiteX84-7757" fmla="*/ 1408480 w 10032145"/>
              <a:gd name="connsiteY84-7758" fmla="*/ 4574361 h 5280659"/>
              <a:gd name="connsiteX85-7759" fmla="*/ 1421689 w 10032145"/>
              <a:gd name="connsiteY85-7760" fmla="*/ 4508933 h 5280659"/>
              <a:gd name="connsiteX86-7761" fmla="*/ 1576570 w 10032145"/>
              <a:gd name="connsiteY86-7762" fmla="*/ 4406271 h 5280659"/>
              <a:gd name="connsiteX87-7763" fmla="*/ 2769425 w 10032145"/>
              <a:gd name="connsiteY87-7764" fmla="*/ 4406271 h 5280659"/>
              <a:gd name="connsiteX88-7765" fmla="*/ 2769425 w 10032145"/>
              <a:gd name="connsiteY88-7766" fmla="*/ 4247486 h 5280659"/>
              <a:gd name="connsiteX89-7767" fmla="*/ 489516 w 10032145"/>
              <a:gd name="connsiteY89-7768" fmla="*/ 4247486 h 5280659"/>
              <a:gd name="connsiteX90-7769" fmla="*/ 334635 w 10032145"/>
              <a:gd name="connsiteY90-7770" fmla="*/ 4144824 h 5280659"/>
              <a:gd name="connsiteX91-7771" fmla="*/ 321425 w 10032145"/>
              <a:gd name="connsiteY91-7772" fmla="*/ 4079396 h 5280659"/>
              <a:gd name="connsiteX92-7773" fmla="*/ 334635 w 10032145"/>
              <a:gd name="connsiteY92-7774" fmla="*/ 4013968 h 5280659"/>
              <a:gd name="connsiteX93-7775" fmla="*/ 489516 w 10032145"/>
              <a:gd name="connsiteY93-7776" fmla="*/ 3911307 h 5280659"/>
              <a:gd name="connsiteX94-7777" fmla="*/ 2410426 w 10032145"/>
              <a:gd name="connsiteY94-7778" fmla="*/ 3911307 h 5280659"/>
              <a:gd name="connsiteX95-7779" fmla="*/ 2410426 w 10032145"/>
              <a:gd name="connsiteY95-7780" fmla="*/ 3720892 h 5280659"/>
              <a:gd name="connsiteX96-7781" fmla="*/ 227608 w 10032145"/>
              <a:gd name="connsiteY96-7782" fmla="*/ 3720892 h 5280659"/>
              <a:gd name="connsiteX97-7783" fmla="*/ 119693 w 10032145"/>
              <a:gd name="connsiteY97-7784" fmla="*/ 3649361 h 5280659"/>
              <a:gd name="connsiteX98-7785" fmla="*/ 110490 w 10032145"/>
              <a:gd name="connsiteY98-7786" fmla="*/ 3603774 h 5280659"/>
              <a:gd name="connsiteX99-7787" fmla="*/ 119693 w 10032145"/>
              <a:gd name="connsiteY99-7788" fmla="*/ 3558187 h 5280659"/>
              <a:gd name="connsiteX100-7789" fmla="*/ 227608 w 10032145"/>
              <a:gd name="connsiteY100-7790" fmla="*/ 3486657 h 5280659"/>
              <a:gd name="connsiteX101-7791" fmla="*/ 1377013 w 10032145"/>
              <a:gd name="connsiteY101-7792" fmla="*/ 3486657 h 5280659"/>
              <a:gd name="connsiteX102-7793" fmla="*/ 1377013 w 10032145"/>
              <a:gd name="connsiteY102-7794" fmla="*/ 3293984 h 5280659"/>
              <a:gd name="connsiteX103-7795" fmla="*/ 699931 w 10032145"/>
              <a:gd name="connsiteY103-7796" fmla="*/ 3293984 h 5280659"/>
              <a:gd name="connsiteX104-7797" fmla="*/ 545050 w 10032145"/>
              <a:gd name="connsiteY104-7798" fmla="*/ 3191322 h 5280659"/>
              <a:gd name="connsiteX105-7799" fmla="*/ 531841 w 10032145"/>
              <a:gd name="connsiteY105-7800" fmla="*/ 3125894 h 5280659"/>
              <a:gd name="connsiteX106-7801" fmla="*/ 545050 w 10032145"/>
              <a:gd name="connsiteY106-7802" fmla="*/ 3060466 h 5280659"/>
              <a:gd name="connsiteX107-7803" fmla="*/ 699931 w 10032145"/>
              <a:gd name="connsiteY107-7804" fmla="*/ 2957805 h 5280659"/>
              <a:gd name="connsiteX108-7805" fmla="*/ 2162624 w 10032145"/>
              <a:gd name="connsiteY108-7806" fmla="*/ 2957805 h 5280659"/>
              <a:gd name="connsiteX109-7807" fmla="*/ 2162624 w 10032145"/>
              <a:gd name="connsiteY109-7808" fmla="*/ 2726205 h 5280659"/>
              <a:gd name="connsiteX110-7809" fmla="*/ 878149 w 10032145"/>
              <a:gd name="connsiteY110-7810" fmla="*/ 2726205 h 5280659"/>
              <a:gd name="connsiteX111-7811" fmla="*/ 770234 w 10032145"/>
              <a:gd name="connsiteY111-7812" fmla="*/ 2654674 h 5280659"/>
              <a:gd name="connsiteX112-7813" fmla="*/ 761031 w 10032145"/>
              <a:gd name="connsiteY112-7814" fmla="*/ 2609087 h 5280659"/>
              <a:gd name="connsiteX113-7815" fmla="*/ 770234 w 10032145"/>
              <a:gd name="connsiteY113-7816" fmla="*/ 2563500 h 5280659"/>
              <a:gd name="connsiteX114-7817" fmla="*/ 878149 w 10032145"/>
              <a:gd name="connsiteY114-7818" fmla="*/ 2491970 h 5280659"/>
              <a:gd name="connsiteX115-7819" fmla="*/ 2756320 w 10032145"/>
              <a:gd name="connsiteY115-7820" fmla="*/ 2491970 h 5280659"/>
              <a:gd name="connsiteX116-7821" fmla="*/ 2756320 w 10032145"/>
              <a:gd name="connsiteY116-7822" fmla="*/ 2338263 h 5280659"/>
              <a:gd name="connsiteX117-7823" fmla="*/ 149313 w 10032145"/>
              <a:gd name="connsiteY117-7824" fmla="*/ 2338263 h 5280659"/>
              <a:gd name="connsiteX118-7825" fmla="*/ 0 w 10032145"/>
              <a:gd name="connsiteY118-7826" fmla="*/ 2188950 h 5280659"/>
              <a:gd name="connsiteX119-7827" fmla="*/ 149313 w 10032145"/>
              <a:gd name="connsiteY119-7828" fmla="*/ 2039637 h 5280659"/>
              <a:gd name="connsiteX120-7829" fmla="*/ 1629629 w 10032145"/>
              <a:gd name="connsiteY120-7830" fmla="*/ 2039637 h 5280659"/>
              <a:gd name="connsiteX121-7831" fmla="*/ 1629629 w 10032145"/>
              <a:gd name="connsiteY121-7832" fmla="*/ 1780574 h 5280659"/>
              <a:gd name="connsiteX122-7833" fmla="*/ 470740 w 10032145"/>
              <a:gd name="connsiteY122-7834" fmla="*/ 1780574 h 5280659"/>
              <a:gd name="connsiteX123-7835" fmla="*/ 321428 w 10032145"/>
              <a:gd name="connsiteY123-7836" fmla="*/ 1631264 h 5280659"/>
              <a:gd name="connsiteX124-7837" fmla="*/ 470740 w 10032145"/>
              <a:gd name="connsiteY124-7838" fmla="*/ 1481951 h 5280659"/>
              <a:gd name="connsiteX125-7839" fmla="*/ 2153591 w 10032145"/>
              <a:gd name="connsiteY125-7840" fmla="*/ 1481951 h 5280659"/>
              <a:gd name="connsiteX126-7841" fmla="*/ 2153591 w 10032145"/>
              <a:gd name="connsiteY126-7842" fmla="*/ 1338935 h 5280659"/>
              <a:gd name="connsiteX127-7843" fmla="*/ 1546057 w 10032145"/>
              <a:gd name="connsiteY127-7844" fmla="*/ 1338935 h 5280659"/>
              <a:gd name="connsiteX128-7845" fmla="*/ 1390301 w 10032145"/>
              <a:gd name="connsiteY128-7846" fmla="*/ 1235693 h 5280659"/>
              <a:gd name="connsiteX129-7847" fmla="*/ 1377016 w 10032145"/>
              <a:gd name="connsiteY129-7848" fmla="*/ 1169895 h 5280659"/>
              <a:gd name="connsiteX130-7849" fmla="*/ 1390301 w 10032145"/>
              <a:gd name="connsiteY130-7850" fmla="*/ 1104097 h 5280659"/>
              <a:gd name="connsiteX131-7851" fmla="*/ 1546057 w 10032145"/>
              <a:gd name="connsiteY131-7852" fmla="*/ 1000855 h 5280659"/>
              <a:gd name="connsiteX132-7853" fmla="*/ 2870466 w 10032145"/>
              <a:gd name="connsiteY132-7854" fmla="*/ 1000855 h 5280659"/>
              <a:gd name="connsiteX133-7855" fmla="*/ 2870466 w 10032145"/>
              <a:gd name="connsiteY133-7856" fmla="*/ 853923 h 5280659"/>
              <a:gd name="connsiteX134-7857" fmla="*/ 930072 w 10032145"/>
              <a:gd name="connsiteY134-7858" fmla="*/ 853922 h 5280659"/>
              <a:gd name="connsiteX135-7859" fmla="*/ 774316 w 10032145"/>
              <a:gd name="connsiteY135-7860" fmla="*/ 750680 h 5280659"/>
              <a:gd name="connsiteX136-7861" fmla="*/ 761032 w 10032145"/>
              <a:gd name="connsiteY136-7862" fmla="*/ 684882 h 5280659"/>
              <a:gd name="connsiteX137-7863" fmla="*/ 774316 w 10032145"/>
              <a:gd name="connsiteY137-7864" fmla="*/ 619085 h 5280659"/>
              <a:gd name="connsiteX138-7865" fmla="*/ 930072 w 10032145"/>
              <a:gd name="connsiteY138-7866" fmla="*/ 515843 h 5280659"/>
              <a:gd name="connsiteX139-7867" fmla="*/ 2448000 w 10032145"/>
              <a:gd name="connsiteY139-7868" fmla="*/ 515843 h 5280659"/>
              <a:gd name="connsiteX140-7869" fmla="*/ 2448000 w 10032145"/>
              <a:gd name="connsiteY140-7870" fmla="*/ 338079 h 5280659"/>
              <a:gd name="connsiteX141-7871" fmla="*/ 2023510 w 10032145"/>
              <a:gd name="connsiteY141-7872" fmla="*/ 338079 h 5280659"/>
              <a:gd name="connsiteX142-7873" fmla="*/ 1867753 w 10032145"/>
              <a:gd name="connsiteY142-7874" fmla="*/ 234837 h 5280659"/>
              <a:gd name="connsiteX143-7875" fmla="*/ 1854470 w 10032145"/>
              <a:gd name="connsiteY143-7876" fmla="*/ 169040 h 5280659"/>
              <a:gd name="connsiteX144-7877" fmla="*/ 1867753 w 10032145"/>
              <a:gd name="connsiteY144-7878" fmla="*/ 103242 h 5280659"/>
              <a:gd name="connsiteX145-7879" fmla="*/ 2023510 w 10032145"/>
              <a:gd name="connsiteY145-7880" fmla="*/ 0 h 5280659"/>
              <a:gd name="connsiteX0-7881" fmla="*/ 110490 w 10032145"/>
              <a:gd name="connsiteY0-7882" fmla="*/ 3603774 h 5280659"/>
              <a:gd name="connsiteX1-7883" fmla="*/ 110490 w 10032145"/>
              <a:gd name="connsiteY1-7884" fmla="*/ 3603774 h 5280659"/>
              <a:gd name="connsiteX2-7885" fmla="*/ 110490 w 10032145"/>
              <a:gd name="connsiteY2-7886" fmla="*/ 3603775 h 5280659"/>
              <a:gd name="connsiteX3-7887" fmla="*/ 110490 w 10032145"/>
              <a:gd name="connsiteY3-7888" fmla="*/ 3603774 h 5280659"/>
              <a:gd name="connsiteX4-7889" fmla="*/ 761032 w 10032145"/>
              <a:gd name="connsiteY4-7890" fmla="*/ 684882 h 5280659"/>
              <a:gd name="connsiteX5-7891" fmla="*/ 761032 w 10032145"/>
              <a:gd name="connsiteY5-7892" fmla="*/ 684882 h 5280659"/>
              <a:gd name="connsiteX6-7893" fmla="*/ 761032 w 10032145"/>
              <a:gd name="connsiteY6-7894" fmla="*/ 684883 h 5280659"/>
              <a:gd name="connsiteX7-7895" fmla="*/ 761032 w 10032145"/>
              <a:gd name="connsiteY7-7896" fmla="*/ 684882 h 5280659"/>
              <a:gd name="connsiteX8-7897" fmla="*/ 2023510 w 10032145"/>
              <a:gd name="connsiteY8-7898" fmla="*/ 0 h 5280659"/>
              <a:gd name="connsiteX9-7899" fmla="*/ 7161665 w 10032145"/>
              <a:gd name="connsiteY9-7900" fmla="*/ 0 h 5280659"/>
              <a:gd name="connsiteX10-7901" fmla="*/ 7330705 w 10032145"/>
              <a:gd name="connsiteY10-7902" fmla="*/ 169040 h 5280659"/>
              <a:gd name="connsiteX11-7903" fmla="*/ 7330704 w 10032145"/>
              <a:gd name="connsiteY11-7904" fmla="*/ 169040 h 5280659"/>
              <a:gd name="connsiteX12-7905" fmla="*/ 7161664 w 10032145"/>
              <a:gd name="connsiteY12-7906" fmla="*/ 338080 h 5280659"/>
              <a:gd name="connsiteX13-7907" fmla="*/ 6771904 w 10032145"/>
              <a:gd name="connsiteY13-7908" fmla="*/ 338080 h 5280659"/>
              <a:gd name="connsiteX14-7909" fmla="*/ 6771904 w 10032145"/>
              <a:gd name="connsiteY14-7910" fmla="*/ 555148 h 5280659"/>
              <a:gd name="connsiteX15-7911" fmla="*/ 8464753 w 10032145"/>
              <a:gd name="connsiteY15-7912" fmla="*/ 555148 h 5280659"/>
              <a:gd name="connsiteX16-7913" fmla="*/ 8633793 w 10032145"/>
              <a:gd name="connsiteY16-7914" fmla="*/ 724188 h 5280659"/>
              <a:gd name="connsiteX17-7915" fmla="*/ 8633792 w 10032145"/>
              <a:gd name="connsiteY17-7916" fmla="*/ 724188 h 5280659"/>
              <a:gd name="connsiteX18-7917" fmla="*/ 8464752 w 10032145"/>
              <a:gd name="connsiteY18-7918" fmla="*/ 893228 h 5280659"/>
              <a:gd name="connsiteX19-7919" fmla="*/ 6435572 w 10032145"/>
              <a:gd name="connsiteY19-7920" fmla="*/ 893228 h 5280659"/>
              <a:gd name="connsiteX20-7921" fmla="*/ 6435572 w 10032145"/>
              <a:gd name="connsiteY20-7922" fmla="*/ 1085999 h 5280659"/>
              <a:gd name="connsiteX21-7923" fmla="*/ 9534093 w 10032145"/>
              <a:gd name="connsiteY21-7924" fmla="*/ 1085999 h 5280659"/>
              <a:gd name="connsiteX22-7925" fmla="*/ 9703133 w 10032145"/>
              <a:gd name="connsiteY22-7926" fmla="*/ 1255040 h 5280659"/>
              <a:gd name="connsiteX23-7927" fmla="*/ 9703132 w 10032145"/>
              <a:gd name="connsiteY23-7928" fmla="*/ 1255040 h 5280659"/>
              <a:gd name="connsiteX24-7929" fmla="*/ 9534092 w 10032145"/>
              <a:gd name="connsiteY24-7930" fmla="*/ 1424080 h 5280659"/>
              <a:gd name="connsiteX25-7931" fmla="*/ 7655824 w 10032145"/>
              <a:gd name="connsiteY25-7932" fmla="*/ 1424080 h 5280659"/>
              <a:gd name="connsiteX26-7933" fmla="*/ 7655824 w 10032145"/>
              <a:gd name="connsiteY26-7934" fmla="*/ 1616850 h 5280659"/>
              <a:gd name="connsiteX27-7935" fmla="*/ 9920700 w 10032145"/>
              <a:gd name="connsiteY27-7936" fmla="*/ 1616850 h 5280659"/>
              <a:gd name="connsiteX28-7937" fmla="*/ 10032145 w 10032145"/>
              <a:gd name="connsiteY28-7938" fmla="*/ 1728292 h 5280659"/>
              <a:gd name="connsiteX29-7939" fmla="*/ 10032144 w 10032145"/>
              <a:gd name="connsiteY29-7940" fmla="*/ 1728292 h 5280659"/>
              <a:gd name="connsiteX30-7941" fmla="*/ 9920699 w 10032145"/>
              <a:gd name="connsiteY30-7942" fmla="*/ 1839737 h 5280659"/>
              <a:gd name="connsiteX31-7943" fmla="*/ 8721011 w 10032145"/>
              <a:gd name="connsiteY31-7944" fmla="*/ 1839737 h 5280659"/>
              <a:gd name="connsiteX32-7945" fmla="*/ 8721011 w 10032145"/>
              <a:gd name="connsiteY32-7946" fmla="*/ 2067668 h 5280659"/>
              <a:gd name="connsiteX33-7947" fmla="*/ 9415189 w 10032145"/>
              <a:gd name="connsiteY33-7948" fmla="*/ 2067668 h 5280659"/>
              <a:gd name="connsiteX34-7949" fmla="*/ 9583279 w 10032145"/>
              <a:gd name="connsiteY34-7950" fmla="*/ 2235758 h 5280659"/>
              <a:gd name="connsiteX35-7951" fmla="*/ 9583278 w 10032145"/>
              <a:gd name="connsiteY35-7952" fmla="*/ 2235758 h 5280659"/>
              <a:gd name="connsiteX36-7953" fmla="*/ 9415188 w 10032145"/>
              <a:gd name="connsiteY36-7954" fmla="*/ 2403848 h 5280659"/>
              <a:gd name="connsiteX37-7955" fmla="*/ 7737105 w 10032145"/>
              <a:gd name="connsiteY37-7956" fmla="*/ 2403848 h 5280659"/>
              <a:gd name="connsiteX38-7957" fmla="*/ 7737105 w 10032145"/>
              <a:gd name="connsiteY38-7958" fmla="*/ 2603376 h 5280659"/>
              <a:gd name="connsiteX39-7959" fmla="*/ 8991418 w 10032145"/>
              <a:gd name="connsiteY39-7960" fmla="*/ 2603376 h 5280659"/>
              <a:gd name="connsiteX40-7961" fmla="*/ 9108536 w 10032145"/>
              <a:gd name="connsiteY40-7962" fmla="*/ 2720494 h 5280659"/>
              <a:gd name="connsiteX41-7963" fmla="*/ 9108535 w 10032145"/>
              <a:gd name="connsiteY41-7964" fmla="*/ 2720494 h 5280659"/>
              <a:gd name="connsiteX42-7965" fmla="*/ 8991417 w 10032145"/>
              <a:gd name="connsiteY42-7966" fmla="*/ 2837612 h 5280659"/>
              <a:gd name="connsiteX43-7967" fmla="*/ 7215351 w 10032145"/>
              <a:gd name="connsiteY43-7968" fmla="*/ 2837611 h 5280659"/>
              <a:gd name="connsiteX44-7969" fmla="*/ 7215351 w 10032145"/>
              <a:gd name="connsiteY44-7970" fmla="*/ 2977401 h 5280659"/>
              <a:gd name="connsiteX45-7971" fmla="*/ 9764879 w 10032145"/>
              <a:gd name="connsiteY45-7972" fmla="*/ 2977401 h 5280659"/>
              <a:gd name="connsiteX46-7973" fmla="*/ 9932969 w 10032145"/>
              <a:gd name="connsiteY46-7974" fmla="*/ 3145491 h 5280659"/>
              <a:gd name="connsiteX47-7975" fmla="*/ 9932968 w 10032145"/>
              <a:gd name="connsiteY47-7976" fmla="*/ 3145491 h 5280659"/>
              <a:gd name="connsiteX48-7977" fmla="*/ 9764878 w 10032145"/>
              <a:gd name="connsiteY48-7978" fmla="*/ 3313581 h 5280659"/>
              <a:gd name="connsiteX49-7979" fmla="*/ 8520021 w 10032145"/>
              <a:gd name="connsiteY49-7980" fmla="*/ 3313581 h 5280659"/>
              <a:gd name="connsiteX50-7981" fmla="*/ 8520021 w 10032145"/>
              <a:gd name="connsiteY50-7982" fmla="*/ 3567257 h 5280659"/>
              <a:gd name="connsiteX51-7983" fmla="*/ 9554826 w 10032145"/>
              <a:gd name="connsiteY51-7984" fmla="*/ 3567257 h 5280659"/>
              <a:gd name="connsiteX52-7985" fmla="*/ 9703133 w 10032145"/>
              <a:gd name="connsiteY52-7986" fmla="*/ 3715564 h 5280659"/>
              <a:gd name="connsiteX53-7987" fmla="*/ 9703132 w 10032145"/>
              <a:gd name="connsiteY53-7988" fmla="*/ 3715564 h 5280659"/>
              <a:gd name="connsiteX54-7989" fmla="*/ 9554825 w 10032145"/>
              <a:gd name="connsiteY54-7990" fmla="*/ 3863871 h 5280659"/>
              <a:gd name="connsiteX55-7991" fmla="*/ 7969171 w 10032145"/>
              <a:gd name="connsiteY55-7992" fmla="*/ 3863870 h 5280659"/>
              <a:gd name="connsiteX56-7993" fmla="*/ 7969171 w 10032145"/>
              <a:gd name="connsiteY56-7994" fmla="*/ 4044342 h 5280659"/>
              <a:gd name="connsiteX57-7995" fmla="*/ 8722858 w 10032145"/>
              <a:gd name="connsiteY57-7996" fmla="*/ 4044342 h 5280659"/>
              <a:gd name="connsiteX58-7997" fmla="*/ 8871165 w 10032145"/>
              <a:gd name="connsiteY58-7998" fmla="*/ 4192649 h 5280659"/>
              <a:gd name="connsiteX59-7999" fmla="*/ 8871164 w 10032145"/>
              <a:gd name="connsiteY59-8000" fmla="*/ 4192649 h 5280659"/>
              <a:gd name="connsiteX60-8001" fmla="*/ 8722857 w 10032145"/>
              <a:gd name="connsiteY60-8002" fmla="*/ 4340956 h 5280659"/>
              <a:gd name="connsiteX61-8003" fmla="*/ 7337893 w 10032145"/>
              <a:gd name="connsiteY61-8004" fmla="*/ 4340955 h 5280659"/>
              <a:gd name="connsiteX62-8005" fmla="*/ 7337893 w 10032145"/>
              <a:gd name="connsiteY62-8006" fmla="*/ 4518719 h 5280659"/>
              <a:gd name="connsiteX63-8007" fmla="*/ 8572706 w 10032145"/>
              <a:gd name="connsiteY63-8008" fmla="*/ 4518719 h 5280659"/>
              <a:gd name="connsiteX64-8009" fmla="*/ 8721013 w 10032145"/>
              <a:gd name="connsiteY64-8010" fmla="*/ 4667026 h 5280659"/>
              <a:gd name="connsiteX65-8011" fmla="*/ 8721012 w 10032145"/>
              <a:gd name="connsiteY65-8012" fmla="*/ 4667026 h 5280659"/>
              <a:gd name="connsiteX66-8013" fmla="*/ 8572705 w 10032145"/>
              <a:gd name="connsiteY66-8014" fmla="*/ 4815333 h 5280659"/>
              <a:gd name="connsiteX67-8015" fmla="*/ 7270435 w 10032145"/>
              <a:gd name="connsiteY67-8016" fmla="*/ 4815333 h 5280659"/>
              <a:gd name="connsiteX68-8017" fmla="*/ 7270435 w 10032145"/>
              <a:gd name="connsiteY68-8018" fmla="*/ 5005747 h 5280659"/>
              <a:gd name="connsiteX69-8019" fmla="*/ 7831717 w 10032145"/>
              <a:gd name="connsiteY69-8020" fmla="*/ 5005747 h 5280659"/>
              <a:gd name="connsiteX70-8021" fmla="*/ 7969173 w 10032145"/>
              <a:gd name="connsiteY70-8022" fmla="*/ 5143203 h 5280659"/>
              <a:gd name="connsiteX71-8023" fmla="*/ 7969172 w 10032145"/>
              <a:gd name="connsiteY71-8024" fmla="*/ 5143203 h 5280659"/>
              <a:gd name="connsiteX72-8025" fmla="*/ 7831716 w 10032145"/>
              <a:gd name="connsiteY72-8026" fmla="*/ 5280659 h 5280659"/>
              <a:gd name="connsiteX73-8027" fmla="*/ 6887909 w 10032145"/>
              <a:gd name="connsiteY73-8028" fmla="*/ 5280659 h 5280659"/>
              <a:gd name="connsiteX74-8029" fmla="*/ 6887908 w 10032145"/>
              <a:gd name="connsiteY74-8030" fmla="*/ 5280659 h 5280659"/>
              <a:gd name="connsiteX75-8031" fmla="*/ 2904091 w 10032145"/>
              <a:gd name="connsiteY75-8032" fmla="*/ 5280658 h 5280659"/>
              <a:gd name="connsiteX76-8033" fmla="*/ 2749211 w 10032145"/>
              <a:gd name="connsiteY76-8034" fmla="*/ 5177997 h 5280659"/>
              <a:gd name="connsiteX77-8035" fmla="*/ 2736002 w 10032145"/>
              <a:gd name="connsiteY77-8036" fmla="*/ 5112569 h 5280659"/>
              <a:gd name="connsiteX78-8037" fmla="*/ 2749211 w 10032145"/>
              <a:gd name="connsiteY78-8038" fmla="*/ 5047141 h 5280659"/>
              <a:gd name="connsiteX79-8039" fmla="*/ 2904091 w 10032145"/>
              <a:gd name="connsiteY79-8040" fmla="*/ 4944479 h 5280659"/>
              <a:gd name="connsiteX80-8041" fmla="*/ 3276427 w 10032145"/>
              <a:gd name="connsiteY80-8042" fmla="*/ 4944479 h 5280659"/>
              <a:gd name="connsiteX81-8043" fmla="*/ 3276427 w 10032145"/>
              <a:gd name="connsiteY81-8044" fmla="*/ 4742451 h 5280659"/>
              <a:gd name="connsiteX82-8045" fmla="*/ 1576570 w 10032145"/>
              <a:gd name="connsiteY82-8046" fmla="*/ 4742450 h 5280659"/>
              <a:gd name="connsiteX83-8047" fmla="*/ 1421689 w 10032145"/>
              <a:gd name="connsiteY83-8048" fmla="*/ 4639789 h 5280659"/>
              <a:gd name="connsiteX84-8049" fmla="*/ 1408480 w 10032145"/>
              <a:gd name="connsiteY84-8050" fmla="*/ 4574361 h 5280659"/>
              <a:gd name="connsiteX85-8051" fmla="*/ 1421689 w 10032145"/>
              <a:gd name="connsiteY85-8052" fmla="*/ 4508933 h 5280659"/>
              <a:gd name="connsiteX86-8053" fmla="*/ 1576570 w 10032145"/>
              <a:gd name="connsiteY86-8054" fmla="*/ 4406271 h 5280659"/>
              <a:gd name="connsiteX87-8055" fmla="*/ 2769425 w 10032145"/>
              <a:gd name="connsiteY87-8056" fmla="*/ 4406271 h 5280659"/>
              <a:gd name="connsiteX88-8057" fmla="*/ 2769425 w 10032145"/>
              <a:gd name="connsiteY88-8058" fmla="*/ 4247486 h 5280659"/>
              <a:gd name="connsiteX89-8059" fmla="*/ 489516 w 10032145"/>
              <a:gd name="connsiteY89-8060" fmla="*/ 4247486 h 5280659"/>
              <a:gd name="connsiteX90-8061" fmla="*/ 334635 w 10032145"/>
              <a:gd name="connsiteY90-8062" fmla="*/ 4144824 h 5280659"/>
              <a:gd name="connsiteX91-8063" fmla="*/ 321425 w 10032145"/>
              <a:gd name="connsiteY91-8064" fmla="*/ 4079396 h 5280659"/>
              <a:gd name="connsiteX92-8065" fmla="*/ 334635 w 10032145"/>
              <a:gd name="connsiteY92-8066" fmla="*/ 4013968 h 5280659"/>
              <a:gd name="connsiteX93-8067" fmla="*/ 489516 w 10032145"/>
              <a:gd name="connsiteY93-8068" fmla="*/ 3911307 h 5280659"/>
              <a:gd name="connsiteX94-8069" fmla="*/ 2410426 w 10032145"/>
              <a:gd name="connsiteY94-8070" fmla="*/ 3911307 h 5280659"/>
              <a:gd name="connsiteX95-8071" fmla="*/ 2410426 w 10032145"/>
              <a:gd name="connsiteY95-8072" fmla="*/ 3720892 h 5280659"/>
              <a:gd name="connsiteX96-8073" fmla="*/ 227608 w 10032145"/>
              <a:gd name="connsiteY96-8074" fmla="*/ 3720892 h 5280659"/>
              <a:gd name="connsiteX97-8075" fmla="*/ 119693 w 10032145"/>
              <a:gd name="connsiteY97-8076" fmla="*/ 3649361 h 5280659"/>
              <a:gd name="connsiteX98-8077" fmla="*/ 110490 w 10032145"/>
              <a:gd name="connsiteY98-8078" fmla="*/ 3603774 h 5280659"/>
              <a:gd name="connsiteX99-8079" fmla="*/ 119693 w 10032145"/>
              <a:gd name="connsiteY99-8080" fmla="*/ 3558187 h 5280659"/>
              <a:gd name="connsiteX100-8081" fmla="*/ 227608 w 10032145"/>
              <a:gd name="connsiteY100-8082" fmla="*/ 3486657 h 5280659"/>
              <a:gd name="connsiteX101-8083" fmla="*/ 1377013 w 10032145"/>
              <a:gd name="connsiteY101-8084" fmla="*/ 3486657 h 5280659"/>
              <a:gd name="connsiteX102-8085" fmla="*/ 1377013 w 10032145"/>
              <a:gd name="connsiteY102-8086" fmla="*/ 3293984 h 5280659"/>
              <a:gd name="connsiteX103-8087" fmla="*/ 699931 w 10032145"/>
              <a:gd name="connsiteY103-8088" fmla="*/ 3293984 h 5280659"/>
              <a:gd name="connsiteX104-8089" fmla="*/ 545050 w 10032145"/>
              <a:gd name="connsiteY104-8090" fmla="*/ 3191322 h 5280659"/>
              <a:gd name="connsiteX105-8091" fmla="*/ 531841 w 10032145"/>
              <a:gd name="connsiteY105-8092" fmla="*/ 3125894 h 5280659"/>
              <a:gd name="connsiteX106-8093" fmla="*/ 545050 w 10032145"/>
              <a:gd name="connsiteY106-8094" fmla="*/ 3060466 h 5280659"/>
              <a:gd name="connsiteX107-8095" fmla="*/ 699931 w 10032145"/>
              <a:gd name="connsiteY107-8096" fmla="*/ 2957805 h 5280659"/>
              <a:gd name="connsiteX108-8097" fmla="*/ 2162624 w 10032145"/>
              <a:gd name="connsiteY108-8098" fmla="*/ 2957805 h 5280659"/>
              <a:gd name="connsiteX109-8099" fmla="*/ 2162624 w 10032145"/>
              <a:gd name="connsiteY109-8100" fmla="*/ 2726205 h 5280659"/>
              <a:gd name="connsiteX110-8101" fmla="*/ 878149 w 10032145"/>
              <a:gd name="connsiteY110-8102" fmla="*/ 2726205 h 5280659"/>
              <a:gd name="connsiteX111-8103" fmla="*/ 770234 w 10032145"/>
              <a:gd name="connsiteY111-8104" fmla="*/ 2654674 h 5280659"/>
              <a:gd name="connsiteX112-8105" fmla="*/ 761031 w 10032145"/>
              <a:gd name="connsiteY112-8106" fmla="*/ 2609087 h 5280659"/>
              <a:gd name="connsiteX113-8107" fmla="*/ 770234 w 10032145"/>
              <a:gd name="connsiteY113-8108" fmla="*/ 2563500 h 5280659"/>
              <a:gd name="connsiteX114-8109" fmla="*/ 878149 w 10032145"/>
              <a:gd name="connsiteY114-8110" fmla="*/ 2491970 h 5280659"/>
              <a:gd name="connsiteX115-8111" fmla="*/ 2756320 w 10032145"/>
              <a:gd name="connsiteY115-8112" fmla="*/ 2491970 h 5280659"/>
              <a:gd name="connsiteX116-8113" fmla="*/ 2756320 w 10032145"/>
              <a:gd name="connsiteY116-8114" fmla="*/ 2338263 h 5280659"/>
              <a:gd name="connsiteX117-8115" fmla="*/ 149313 w 10032145"/>
              <a:gd name="connsiteY117-8116" fmla="*/ 2338263 h 5280659"/>
              <a:gd name="connsiteX118-8117" fmla="*/ 0 w 10032145"/>
              <a:gd name="connsiteY118-8118" fmla="*/ 2188950 h 5280659"/>
              <a:gd name="connsiteX119-8119" fmla="*/ 149313 w 10032145"/>
              <a:gd name="connsiteY119-8120" fmla="*/ 2039637 h 5280659"/>
              <a:gd name="connsiteX120-8121" fmla="*/ 1629629 w 10032145"/>
              <a:gd name="connsiteY120-8122" fmla="*/ 2039637 h 5280659"/>
              <a:gd name="connsiteX121-8123" fmla="*/ 1629629 w 10032145"/>
              <a:gd name="connsiteY121-8124" fmla="*/ 1780574 h 5280659"/>
              <a:gd name="connsiteX122-8125" fmla="*/ 470740 w 10032145"/>
              <a:gd name="connsiteY122-8126" fmla="*/ 1780574 h 5280659"/>
              <a:gd name="connsiteX123-8127" fmla="*/ 321428 w 10032145"/>
              <a:gd name="connsiteY123-8128" fmla="*/ 1631264 h 5280659"/>
              <a:gd name="connsiteX124-8129" fmla="*/ 470740 w 10032145"/>
              <a:gd name="connsiteY124-8130" fmla="*/ 1481951 h 5280659"/>
              <a:gd name="connsiteX125-8131" fmla="*/ 2153591 w 10032145"/>
              <a:gd name="connsiteY125-8132" fmla="*/ 1481951 h 5280659"/>
              <a:gd name="connsiteX126-8133" fmla="*/ 2153591 w 10032145"/>
              <a:gd name="connsiteY126-8134" fmla="*/ 1338935 h 5280659"/>
              <a:gd name="connsiteX127-8135" fmla="*/ 1546057 w 10032145"/>
              <a:gd name="connsiteY127-8136" fmla="*/ 1338935 h 5280659"/>
              <a:gd name="connsiteX128-8137" fmla="*/ 1390301 w 10032145"/>
              <a:gd name="connsiteY128-8138" fmla="*/ 1235693 h 5280659"/>
              <a:gd name="connsiteX129-8139" fmla="*/ 1377016 w 10032145"/>
              <a:gd name="connsiteY129-8140" fmla="*/ 1169895 h 5280659"/>
              <a:gd name="connsiteX130-8141" fmla="*/ 1390301 w 10032145"/>
              <a:gd name="connsiteY130-8142" fmla="*/ 1104097 h 5280659"/>
              <a:gd name="connsiteX131-8143" fmla="*/ 1546057 w 10032145"/>
              <a:gd name="connsiteY131-8144" fmla="*/ 1000855 h 5280659"/>
              <a:gd name="connsiteX132-8145" fmla="*/ 2870466 w 10032145"/>
              <a:gd name="connsiteY132-8146" fmla="*/ 1000855 h 5280659"/>
              <a:gd name="connsiteX133-8147" fmla="*/ 2870466 w 10032145"/>
              <a:gd name="connsiteY133-8148" fmla="*/ 853923 h 5280659"/>
              <a:gd name="connsiteX134-8149" fmla="*/ 930072 w 10032145"/>
              <a:gd name="connsiteY134-8150" fmla="*/ 853922 h 5280659"/>
              <a:gd name="connsiteX135-8151" fmla="*/ 774316 w 10032145"/>
              <a:gd name="connsiteY135-8152" fmla="*/ 750680 h 5280659"/>
              <a:gd name="connsiteX136-8153" fmla="*/ 761032 w 10032145"/>
              <a:gd name="connsiteY136-8154" fmla="*/ 684882 h 5280659"/>
              <a:gd name="connsiteX137-8155" fmla="*/ 774316 w 10032145"/>
              <a:gd name="connsiteY137-8156" fmla="*/ 619085 h 5280659"/>
              <a:gd name="connsiteX138-8157" fmla="*/ 930072 w 10032145"/>
              <a:gd name="connsiteY138-8158" fmla="*/ 515843 h 5280659"/>
              <a:gd name="connsiteX139-8159" fmla="*/ 2448000 w 10032145"/>
              <a:gd name="connsiteY139-8160" fmla="*/ 515843 h 5280659"/>
              <a:gd name="connsiteX140-8161" fmla="*/ 2448000 w 10032145"/>
              <a:gd name="connsiteY140-8162" fmla="*/ 338079 h 5280659"/>
              <a:gd name="connsiteX141-8163" fmla="*/ 2023510 w 10032145"/>
              <a:gd name="connsiteY141-8164" fmla="*/ 338079 h 5280659"/>
              <a:gd name="connsiteX142-8165" fmla="*/ 1867753 w 10032145"/>
              <a:gd name="connsiteY142-8166" fmla="*/ 234837 h 5280659"/>
              <a:gd name="connsiteX143-8167" fmla="*/ 1854470 w 10032145"/>
              <a:gd name="connsiteY143-8168" fmla="*/ 169040 h 5280659"/>
              <a:gd name="connsiteX144-8169" fmla="*/ 1867753 w 10032145"/>
              <a:gd name="connsiteY144-8170" fmla="*/ 103242 h 5280659"/>
              <a:gd name="connsiteX145-8171" fmla="*/ 2023510 w 10032145"/>
              <a:gd name="connsiteY145-8172" fmla="*/ 0 h 5280659"/>
              <a:gd name="connsiteX0-8173" fmla="*/ 110490 w 10032145"/>
              <a:gd name="connsiteY0-8174" fmla="*/ 3603774 h 5280659"/>
              <a:gd name="connsiteX1-8175" fmla="*/ 110490 w 10032145"/>
              <a:gd name="connsiteY1-8176" fmla="*/ 3603774 h 5280659"/>
              <a:gd name="connsiteX2-8177" fmla="*/ 110490 w 10032145"/>
              <a:gd name="connsiteY2-8178" fmla="*/ 3603775 h 5280659"/>
              <a:gd name="connsiteX3-8179" fmla="*/ 110490 w 10032145"/>
              <a:gd name="connsiteY3-8180" fmla="*/ 3603774 h 5280659"/>
              <a:gd name="connsiteX4-8181" fmla="*/ 761032 w 10032145"/>
              <a:gd name="connsiteY4-8182" fmla="*/ 684882 h 5280659"/>
              <a:gd name="connsiteX5-8183" fmla="*/ 761032 w 10032145"/>
              <a:gd name="connsiteY5-8184" fmla="*/ 684882 h 5280659"/>
              <a:gd name="connsiteX6-8185" fmla="*/ 761032 w 10032145"/>
              <a:gd name="connsiteY6-8186" fmla="*/ 684883 h 5280659"/>
              <a:gd name="connsiteX7-8187" fmla="*/ 761032 w 10032145"/>
              <a:gd name="connsiteY7-8188" fmla="*/ 684882 h 5280659"/>
              <a:gd name="connsiteX8-8189" fmla="*/ 2023510 w 10032145"/>
              <a:gd name="connsiteY8-8190" fmla="*/ 0 h 5280659"/>
              <a:gd name="connsiteX9-8191" fmla="*/ 7161665 w 10032145"/>
              <a:gd name="connsiteY9-8192" fmla="*/ 0 h 5280659"/>
              <a:gd name="connsiteX10-8193" fmla="*/ 7330705 w 10032145"/>
              <a:gd name="connsiteY10-8194" fmla="*/ 169040 h 5280659"/>
              <a:gd name="connsiteX11-8195" fmla="*/ 7330704 w 10032145"/>
              <a:gd name="connsiteY11-8196" fmla="*/ 169040 h 5280659"/>
              <a:gd name="connsiteX12-8197" fmla="*/ 7161664 w 10032145"/>
              <a:gd name="connsiteY12-8198" fmla="*/ 338080 h 5280659"/>
              <a:gd name="connsiteX13-8199" fmla="*/ 6771904 w 10032145"/>
              <a:gd name="connsiteY13-8200" fmla="*/ 338080 h 5280659"/>
              <a:gd name="connsiteX14-8201" fmla="*/ 6771904 w 10032145"/>
              <a:gd name="connsiteY14-8202" fmla="*/ 555148 h 5280659"/>
              <a:gd name="connsiteX15-8203" fmla="*/ 8464753 w 10032145"/>
              <a:gd name="connsiteY15-8204" fmla="*/ 555148 h 5280659"/>
              <a:gd name="connsiteX16-8205" fmla="*/ 8633793 w 10032145"/>
              <a:gd name="connsiteY16-8206" fmla="*/ 724188 h 5280659"/>
              <a:gd name="connsiteX17-8207" fmla="*/ 8633792 w 10032145"/>
              <a:gd name="connsiteY17-8208" fmla="*/ 724188 h 5280659"/>
              <a:gd name="connsiteX18-8209" fmla="*/ 8464752 w 10032145"/>
              <a:gd name="connsiteY18-8210" fmla="*/ 893228 h 5280659"/>
              <a:gd name="connsiteX19-8211" fmla="*/ 6435572 w 10032145"/>
              <a:gd name="connsiteY19-8212" fmla="*/ 893228 h 5280659"/>
              <a:gd name="connsiteX20-8213" fmla="*/ 6435572 w 10032145"/>
              <a:gd name="connsiteY20-8214" fmla="*/ 1085999 h 5280659"/>
              <a:gd name="connsiteX21-8215" fmla="*/ 9534093 w 10032145"/>
              <a:gd name="connsiteY21-8216" fmla="*/ 1085999 h 5280659"/>
              <a:gd name="connsiteX22-8217" fmla="*/ 9703133 w 10032145"/>
              <a:gd name="connsiteY22-8218" fmla="*/ 1255040 h 5280659"/>
              <a:gd name="connsiteX23-8219" fmla="*/ 9703132 w 10032145"/>
              <a:gd name="connsiteY23-8220" fmla="*/ 1255040 h 5280659"/>
              <a:gd name="connsiteX24-8221" fmla="*/ 9534092 w 10032145"/>
              <a:gd name="connsiteY24-8222" fmla="*/ 1424080 h 5280659"/>
              <a:gd name="connsiteX25-8223" fmla="*/ 7655824 w 10032145"/>
              <a:gd name="connsiteY25-8224" fmla="*/ 1424080 h 5280659"/>
              <a:gd name="connsiteX26-8225" fmla="*/ 7655824 w 10032145"/>
              <a:gd name="connsiteY26-8226" fmla="*/ 1616850 h 5280659"/>
              <a:gd name="connsiteX27-8227" fmla="*/ 9920700 w 10032145"/>
              <a:gd name="connsiteY27-8228" fmla="*/ 1616850 h 5280659"/>
              <a:gd name="connsiteX28-8229" fmla="*/ 10032145 w 10032145"/>
              <a:gd name="connsiteY28-8230" fmla="*/ 1728292 h 5280659"/>
              <a:gd name="connsiteX29-8231" fmla="*/ 10032144 w 10032145"/>
              <a:gd name="connsiteY29-8232" fmla="*/ 1728292 h 5280659"/>
              <a:gd name="connsiteX30-8233" fmla="*/ 9920699 w 10032145"/>
              <a:gd name="connsiteY30-8234" fmla="*/ 1839737 h 5280659"/>
              <a:gd name="connsiteX31-8235" fmla="*/ 8721011 w 10032145"/>
              <a:gd name="connsiteY31-8236" fmla="*/ 1839737 h 5280659"/>
              <a:gd name="connsiteX32-8237" fmla="*/ 8721011 w 10032145"/>
              <a:gd name="connsiteY32-8238" fmla="*/ 2067668 h 5280659"/>
              <a:gd name="connsiteX33-8239" fmla="*/ 9415189 w 10032145"/>
              <a:gd name="connsiteY33-8240" fmla="*/ 2067668 h 5280659"/>
              <a:gd name="connsiteX34-8241" fmla="*/ 9583279 w 10032145"/>
              <a:gd name="connsiteY34-8242" fmla="*/ 2235758 h 5280659"/>
              <a:gd name="connsiteX35-8243" fmla="*/ 9583278 w 10032145"/>
              <a:gd name="connsiteY35-8244" fmla="*/ 2235758 h 5280659"/>
              <a:gd name="connsiteX36-8245" fmla="*/ 9415188 w 10032145"/>
              <a:gd name="connsiteY36-8246" fmla="*/ 2403848 h 5280659"/>
              <a:gd name="connsiteX37-8247" fmla="*/ 7737105 w 10032145"/>
              <a:gd name="connsiteY37-8248" fmla="*/ 2403848 h 5280659"/>
              <a:gd name="connsiteX38-8249" fmla="*/ 7737105 w 10032145"/>
              <a:gd name="connsiteY38-8250" fmla="*/ 2603376 h 5280659"/>
              <a:gd name="connsiteX39-8251" fmla="*/ 8991418 w 10032145"/>
              <a:gd name="connsiteY39-8252" fmla="*/ 2603376 h 5280659"/>
              <a:gd name="connsiteX40-8253" fmla="*/ 9108536 w 10032145"/>
              <a:gd name="connsiteY40-8254" fmla="*/ 2720494 h 5280659"/>
              <a:gd name="connsiteX41-8255" fmla="*/ 9108535 w 10032145"/>
              <a:gd name="connsiteY41-8256" fmla="*/ 2720494 h 5280659"/>
              <a:gd name="connsiteX42-8257" fmla="*/ 8991417 w 10032145"/>
              <a:gd name="connsiteY42-8258" fmla="*/ 2837612 h 5280659"/>
              <a:gd name="connsiteX43-8259" fmla="*/ 7215351 w 10032145"/>
              <a:gd name="connsiteY43-8260" fmla="*/ 2837611 h 5280659"/>
              <a:gd name="connsiteX44-8261" fmla="*/ 7215351 w 10032145"/>
              <a:gd name="connsiteY44-8262" fmla="*/ 2977401 h 5280659"/>
              <a:gd name="connsiteX45-8263" fmla="*/ 9764879 w 10032145"/>
              <a:gd name="connsiteY45-8264" fmla="*/ 2977401 h 5280659"/>
              <a:gd name="connsiteX46-8265" fmla="*/ 9932969 w 10032145"/>
              <a:gd name="connsiteY46-8266" fmla="*/ 3145491 h 5280659"/>
              <a:gd name="connsiteX47-8267" fmla="*/ 9932968 w 10032145"/>
              <a:gd name="connsiteY47-8268" fmla="*/ 3145491 h 5280659"/>
              <a:gd name="connsiteX48-8269" fmla="*/ 9764878 w 10032145"/>
              <a:gd name="connsiteY48-8270" fmla="*/ 3313581 h 5280659"/>
              <a:gd name="connsiteX49-8271" fmla="*/ 8520021 w 10032145"/>
              <a:gd name="connsiteY49-8272" fmla="*/ 3313581 h 5280659"/>
              <a:gd name="connsiteX50-8273" fmla="*/ 8520021 w 10032145"/>
              <a:gd name="connsiteY50-8274" fmla="*/ 3567257 h 5280659"/>
              <a:gd name="connsiteX51-8275" fmla="*/ 9554826 w 10032145"/>
              <a:gd name="connsiteY51-8276" fmla="*/ 3567257 h 5280659"/>
              <a:gd name="connsiteX52-8277" fmla="*/ 9703133 w 10032145"/>
              <a:gd name="connsiteY52-8278" fmla="*/ 3715564 h 5280659"/>
              <a:gd name="connsiteX53-8279" fmla="*/ 9703132 w 10032145"/>
              <a:gd name="connsiteY53-8280" fmla="*/ 3715564 h 5280659"/>
              <a:gd name="connsiteX54-8281" fmla="*/ 9554825 w 10032145"/>
              <a:gd name="connsiteY54-8282" fmla="*/ 3863871 h 5280659"/>
              <a:gd name="connsiteX55-8283" fmla="*/ 7969171 w 10032145"/>
              <a:gd name="connsiteY55-8284" fmla="*/ 3863870 h 5280659"/>
              <a:gd name="connsiteX56-8285" fmla="*/ 7969171 w 10032145"/>
              <a:gd name="connsiteY56-8286" fmla="*/ 4044342 h 5280659"/>
              <a:gd name="connsiteX57-8287" fmla="*/ 8722858 w 10032145"/>
              <a:gd name="connsiteY57-8288" fmla="*/ 4044342 h 5280659"/>
              <a:gd name="connsiteX58-8289" fmla="*/ 8871165 w 10032145"/>
              <a:gd name="connsiteY58-8290" fmla="*/ 4192649 h 5280659"/>
              <a:gd name="connsiteX59-8291" fmla="*/ 8871164 w 10032145"/>
              <a:gd name="connsiteY59-8292" fmla="*/ 4192649 h 5280659"/>
              <a:gd name="connsiteX60-8293" fmla="*/ 8722857 w 10032145"/>
              <a:gd name="connsiteY60-8294" fmla="*/ 4340956 h 5280659"/>
              <a:gd name="connsiteX61-8295" fmla="*/ 7337893 w 10032145"/>
              <a:gd name="connsiteY61-8296" fmla="*/ 4340955 h 5280659"/>
              <a:gd name="connsiteX62-8297" fmla="*/ 7337893 w 10032145"/>
              <a:gd name="connsiteY62-8298" fmla="*/ 4518719 h 5280659"/>
              <a:gd name="connsiteX63-8299" fmla="*/ 8572706 w 10032145"/>
              <a:gd name="connsiteY63-8300" fmla="*/ 4518719 h 5280659"/>
              <a:gd name="connsiteX64-8301" fmla="*/ 8721013 w 10032145"/>
              <a:gd name="connsiteY64-8302" fmla="*/ 4667026 h 5280659"/>
              <a:gd name="connsiteX65-8303" fmla="*/ 8721012 w 10032145"/>
              <a:gd name="connsiteY65-8304" fmla="*/ 4667026 h 5280659"/>
              <a:gd name="connsiteX66-8305" fmla="*/ 8572705 w 10032145"/>
              <a:gd name="connsiteY66-8306" fmla="*/ 4815333 h 5280659"/>
              <a:gd name="connsiteX67-8307" fmla="*/ 7270435 w 10032145"/>
              <a:gd name="connsiteY67-8308" fmla="*/ 4815333 h 5280659"/>
              <a:gd name="connsiteX68-8309" fmla="*/ 7270435 w 10032145"/>
              <a:gd name="connsiteY68-8310" fmla="*/ 5005747 h 5280659"/>
              <a:gd name="connsiteX69-8311" fmla="*/ 7831717 w 10032145"/>
              <a:gd name="connsiteY69-8312" fmla="*/ 5005747 h 5280659"/>
              <a:gd name="connsiteX70-8313" fmla="*/ 7969173 w 10032145"/>
              <a:gd name="connsiteY70-8314" fmla="*/ 5143203 h 5280659"/>
              <a:gd name="connsiteX71-8315" fmla="*/ 7969172 w 10032145"/>
              <a:gd name="connsiteY71-8316" fmla="*/ 5143203 h 5280659"/>
              <a:gd name="connsiteX72-8317" fmla="*/ 7831716 w 10032145"/>
              <a:gd name="connsiteY72-8318" fmla="*/ 5280659 h 5280659"/>
              <a:gd name="connsiteX73-8319" fmla="*/ 6887909 w 10032145"/>
              <a:gd name="connsiteY73-8320" fmla="*/ 5280659 h 5280659"/>
              <a:gd name="connsiteX74-8321" fmla="*/ 6887908 w 10032145"/>
              <a:gd name="connsiteY74-8322" fmla="*/ 5280659 h 5280659"/>
              <a:gd name="connsiteX75-8323" fmla="*/ 2904091 w 10032145"/>
              <a:gd name="connsiteY75-8324" fmla="*/ 5280658 h 5280659"/>
              <a:gd name="connsiteX76-8325" fmla="*/ 2749211 w 10032145"/>
              <a:gd name="connsiteY76-8326" fmla="*/ 5177997 h 5280659"/>
              <a:gd name="connsiteX77-8327" fmla="*/ 2736002 w 10032145"/>
              <a:gd name="connsiteY77-8328" fmla="*/ 5112569 h 5280659"/>
              <a:gd name="connsiteX78-8329" fmla="*/ 2749211 w 10032145"/>
              <a:gd name="connsiteY78-8330" fmla="*/ 5047141 h 5280659"/>
              <a:gd name="connsiteX79-8331" fmla="*/ 2904091 w 10032145"/>
              <a:gd name="connsiteY79-8332" fmla="*/ 4944479 h 5280659"/>
              <a:gd name="connsiteX80-8333" fmla="*/ 3276427 w 10032145"/>
              <a:gd name="connsiteY80-8334" fmla="*/ 4944479 h 5280659"/>
              <a:gd name="connsiteX81-8335" fmla="*/ 3276427 w 10032145"/>
              <a:gd name="connsiteY81-8336" fmla="*/ 4742451 h 5280659"/>
              <a:gd name="connsiteX82-8337" fmla="*/ 1576570 w 10032145"/>
              <a:gd name="connsiteY82-8338" fmla="*/ 4742450 h 5280659"/>
              <a:gd name="connsiteX83-8339" fmla="*/ 1421689 w 10032145"/>
              <a:gd name="connsiteY83-8340" fmla="*/ 4639789 h 5280659"/>
              <a:gd name="connsiteX84-8341" fmla="*/ 1408480 w 10032145"/>
              <a:gd name="connsiteY84-8342" fmla="*/ 4574361 h 5280659"/>
              <a:gd name="connsiteX85-8343" fmla="*/ 1421689 w 10032145"/>
              <a:gd name="connsiteY85-8344" fmla="*/ 4508933 h 5280659"/>
              <a:gd name="connsiteX86-8345" fmla="*/ 1576570 w 10032145"/>
              <a:gd name="connsiteY86-8346" fmla="*/ 4406271 h 5280659"/>
              <a:gd name="connsiteX87-8347" fmla="*/ 2769425 w 10032145"/>
              <a:gd name="connsiteY87-8348" fmla="*/ 4406271 h 5280659"/>
              <a:gd name="connsiteX88-8349" fmla="*/ 2769425 w 10032145"/>
              <a:gd name="connsiteY88-8350" fmla="*/ 4247486 h 5280659"/>
              <a:gd name="connsiteX89-8351" fmla="*/ 489516 w 10032145"/>
              <a:gd name="connsiteY89-8352" fmla="*/ 4247486 h 5280659"/>
              <a:gd name="connsiteX90-8353" fmla="*/ 334635 w 10032145"/>
              <a:gd name="connsiteY90-8354" fmla="*/ 4144824 h 5280659"/>
              <a:gd name="connsiteX91-8355" fmla="*/ 321425 w 10032145"/>
              <a:gd name="connsiteY91-8356" fmla="*/ 4079396 h 5280659"/>
              <a:gd name="connsiteX92-8357" fmla="*/ 334635 w 10032145"/>
              <a:gd name="connsiteY92-8358" fmla="*/ 4013968 h 5280659"/>
              <a:gd name="connsiteX93-8359" fmla="*/ 489516 w 10032145"/>
              <a:gd name="connsiteY93-8360" fmla="*/ 3911307 h 5280659"/>
              <a:gd name="connsiteX94-8361" fmla="*/ 2410426 w 10032145"/>
              <a:gd name="connsiteY94-8362" fmla="*/ 3911307 h 5280659"/>
              <a:gd name="connsiteX95-8363" fmla="*/ 2410426 w 10032145"/>
              <a:gd name="connsiteY95-8364" fmla="*/ 3720892 h 5280659"/>
              <a:gd name="connsiteX96-8365" fmla="*/ 227608 w 10032145"/>
              <a:gd name="connsiteY96-8366" fmla="*/ 3720892 h 5280659"/>
              <a:gd name="connsiteX97-8367" fmla="*/ 119693 w 10032145"/>
              <a:gd name="connsiteY97-8368" fmla="*/ 3649361 h 5280659"/>
              <a:gd name="connsiteX98-8369" fmla="*/ 110490 w 10032145"/>
              <a:gd name="connsiteY98-8370" fmla="*/ 3603774 h 5280659"/>
              <a:gd name="connsiteX99-8371" fmla="*/ 119693 w 10032145"/>
              <a:gd name="connsiteY99-8372" fmla="*/ 3558187 h 5280659"/>
              <a:gd name="connsiteX100-8373" fmla="*/ 227608 w 10032145"/>
              <a:gd name="connsiteY100-8374" fmla="*/ 3486657 h 5280659"/>
              <a:gd name="connsiteX101-8375" fmla="*/ 1377013 w 10032145"/>
              <a:gd name="connsiteY101-8376" fmla="*/ 3486657 h 5280659"/>
              <a:gd name="connsiteX102-8377" fmla="*/ 1377013 w 10032145"/>
              <a:gd name="connsiteY102-8378" fmla="*/ 3293984 h 5280659"/>
              <a:gd name="connsiteX103-8379" fmla="*/ 699931 w 10032145"/>
              <a:gd name="connsiteY103-8380" fmla="*/ 3293984 h 5280659"/>
              <a:gd name="connsiteX104-8381" fmla="*/ 545050 w 10032145"/>
              <a:gd name="connsiteY104-8382" fmla="*/ 3191322 h 5280659"/>
              <a:gd name="connsiteX105-8383" fmla="*/ 531841 w 10032145"/>
              <a:gd name="connsiteY105-8384" fmla="*/ 3125894 h 5280659"/>
              <a:gd name="connsiteX106-8385" fmla="*/ 545050 w 10032145"/>
              <a:gd name="connsiteY106-8386" fmla="*/ 3060466 h 5280659"/>
              <a:gd name="connsiteX107-8387" fmla="*/ 699931 w 10032145"/>
              <a:gd name="connsiteY107-8388" fmla="*/ 2957805 h 5280659"/>
              <a:gd name="connsiteX108-8389" fmla="*/ 2162624 w 10032145"/>
              <a:gd name="connsiteY108-8390" fmla="*/ 2957805 h 5280659"/>
              <a:gd name="connsiteX109-8391" fmla="*/ 2162624 w 10032145"/>
              <a:gd name="connsiteY109-8392" fmla="*/ 2726205 h 5280659"/>
              <a:gd name="connsiteX110-8393" fmla="*/ 878149 w 10032145"/>
              <a:gd name="connsiteY110-8394" fmla="*/ 2726205 h 5280659"/>
              <a:gd name="connsiteX111-8395" fmla="*/ 770234 w 10032145"/>
              <a:gd name="connsiteY111-8396" fmla="*/ 2654674 h 5280659"/>
              <a:gd name="connsiteX112-8397" fmla="*/ 761031 w 10032145"/>
              <a:gd name="connsiteY112-8398" fmla="*/ 2609087 h 5280659"/>
              <a:gd name="connsiteX113-8399" fmla="*/ 770234 w 10032145"/>
              <a:gd name="connsiteY113-8400" fmla="*/ 2563500 h 5280659"/>
              <a:gd name="connsiteX114-8401" fmla="*/ 878149 w 10032145"/>
              <a:gd name="connsiteY114-8402" fmla="*/ 2491970 h 5280659"/>
              <a:gd name="connsiteX115-8403" fmla="*/ 2756320 w 10032145"/>
              <a:gd name="connsiteY115-8404" fmla="*/ 2491970 h 5280659"/>
              <a:gd name="connsiteX116-8405" fmla="*/ 2756320 w 10032145"/>
              <a:gd name="connsiteY116-8406" fmla="*/ 2338263 h 5280659"/>
              <a:gd name="connsiteX117-8407" fmla="*/ 149313 w 10032145"/>
              <a:gd name="connsiteY117-8408" fmla="*/ 2338263 h 5280659"/>
              <a:gd name="connsiteX118-8409" fmla="*/ 0 w 10032145"/>
              <a:gd name="connsiteY118-8410" fmla="*/ 2188950 h 5280659"/>
              <a:gd name="connsiteX119-8411" fmla="*/ 149313 w 10032145"/>
              <a:gd name="connsiteY119-8412" fmla="*/ 2039637 h 5280659"/>
              <a:gd name="connsiteX120-8413" fmla="*/ 1629629 w 10032145"/>
              <a:gd name="connsiteY120-8414" fmla="*/ 2039637 h 5280659"/>
              <a:gd name="connsiteX121-8415" fmla="*/ 1629629 w 10032145"/>
              <a:gd name="connsiteY121-8416" fmla="*/ 1780574 h 5280659"/>
              <a:gd name="connsiteX122-8417" fmla="*/ 470740 w 10032145"/>
              <a:gd name="connsiteY122-8418" fmla="*/ 1780574 h 5280659"/>
              <a:gd name="connsiteX123-8419" fmla="*/ 321428 w 10032145"/>
              <a:gd name="connsiteY123-8420" fmla="*/ 1631264 h 5280659"/>
              <a:gd name="connsiteX124-8421" fmla="*/ 470740 w 10032145"/>
              <a:gd name="connsiteY124-8422" fmla="*/ 1481951 h 5280659"/>
              <a:gd name="connsiteX125-8423" fmla="*/ 2153591 w 10032145"/>
              <a:gd name="connsiteY125-8424" fmla="*/ 1481951 h 5280659"/>
              <a:gd name="connsiteX126-8425" fmla="*/ 2153591 w 10032145"/>
              <a:gd name="connsiteY126-8426" fmla="*/ 1338935 h 5280659"/>
              <a:gd name="connsiteX127-8427" fmla="*/ 1546057 w 10032145"/>
              <a:gd name="connsiteY127-8428" fmla="*/ 1338935 h 5280659"/>
              <a:gd name="connsiteX128-8429" fmla="*/ 1390301 w 10032145"/>
              <a:gd name="connsiteY128-8430" fmla="*/ 1235693 h 5280659"/>
              <a:gd name="connsiteX129-8431" fmla="*/ 1377016 w 10032145"/>
              <a:gd name="connsiteY129-8432" fmla="*/ 1169895 h 5280659"/>
              <a:gd name="connsiteX130-8433" fmla="*/ 1390301 w 10032145"/>
              <a:gd name="connsiteY130-8434" fmla="*/ 1104097 h 5280659"/>
              <a:gd name="connsiteX131-8435" fmla="*/ 1546057 w 10032145"/>
              <a:gd name="connsiteY131-8436" fmla="*/ 1000855 h 5280659"/>
              <a:gd name="connsiteX132-8437" fmla="*/ 2870466 w 10032145"/>
              <a:gd name="connsiteY132-8438" fmla="*/ 1000855 h 5280659"/>
              <a:gd name="connsiteX133-8439" fmla="*/ 2870466 w 10032145"/>
              <a:gd name="connsiteY133-8440" fmla="*/ 853923 h 5280659"/>
              <a:gd name="connsiteX134-8441" fmla="*/ 930072 w 10032145"/>
              <a:gd name="connsiteY134-8442" fmla="*/ 853922 h 5280659"/>
              <a:gd name="connsiteX135-8443" fmla="*/ 774316 w 10032145"/>
              <a:gd name="connsiteY135-8444" fmla="*/ 750680 h 5280659"/>
              <a:gd name="connsiteX136-8445" fmla="*/ 761032 w 10032145"/>
              <a:gd name="connsiteY136-8446" fmla="*/ 684882 h 5280659"/>
              <a:gd name="connsiteX137-8447" fmla="*/ 774316 w 10032145"/>
              <a:gd name="connsiteY137-8448" fmla="*/ 619085 h 5280659"/>
              <a:gd name="connsiteX138-8449" fmla="*/ 930072 w 10032145"/>
              <a:gd name="connsiteY138-8450" fmla="*/ 515843 h 5280659"/>
              <a:gd name="connsiteX139-8451" fmla="*/ 2448000 w 10032145"/>
              <a:gd name="connsiteY139-8452" fmla="*/ 515843 h 5280659"/>
              <a:gd name="connsiteX140-8453" fmla="*/ 2448000 w 10032145"/>
              <a:gd name="connsiteY140-8454" fmla="*/ 338079 h 5280659"/>
              <a:gd name="connsiteX141-8455" fmla="*/ 2023510 w 10032145"/>
              <a:gd name="connsiteY141-8456" fmla="*/ 338079 h 5280659"/>
              <a:gd name="connsiteX142-8457" fmla="*/ 1867753 w 10032145"/>
              <a:gd name="connsiteY142-8458" fmla="*/ 234837 h 5280659"/>
              <a:gd name="connsiteX143-8459" fmla="*/ 1854470 w 10032145"/>
              <a:gd name="connsiteY143-8460" fmla="*/ 169040 h 5280659"/>
              <a:gd name="connsiteX144-8461" fmla="*/ 1867753 w 10032145"/>
              <a:gd name="connsiteY144-8462" fmla="*/ 103242 h 5280659"/>
              <a:gd name="connsiteX145-8463" fmla="*/ 2023510 w 10032145"/>
              <a:gd name="connsiteY145-8464" fmla="*/ 0 h 5280659"/>
              <a:gd name="connsiteX0-8465" fmla="*/ 110490 w 10032145"/>
              <a:gd name="connsiteY0-8466" fmla="*/ 3603774 h 5280659"/>
              <a:gd name="connsiteX1-8467" fmla="*/ 110490 w 10032145"/>
              <a:gd name="connsiteY1-8468" fmla="*/ 3603774 h 5280659"/>
              <a:gd name="connsiteX2-8469" fmla="*/ 110490 w 10032145"/>
              <a:gd name="connsiteY2-8470" fmla="*/ 3603775 h 5280659"/>
              <a:gd name="connsiteX3-8471" fmla="*/ 110490 w 10032145"/>
              <a:gd name="connsiteY3-8472" fmla="*/ 3603774 h 5280659"/>
              <a:gd name="connsiteX4-8473" fmla="*/ 761032 w 10032145"/>
              <a:gd name="connsiteY4-8474" fmla="*/ 684882 h 5280659"/>
              <a:gd name="connsiteX5-8475" fmla="*/ 761032 w 10032145"/>
              <a:gd name="connsiteY5-8476" fmla="*/ 684882 h 5280659"/>
              <a:gd name="connsiteX6-8477" fmla="*/ 761032 w 10032145"/>
              <a:gd name="connsiteY6-8478" fmla="*/ 684883 h 5280659"/>
              <a:gd name="connsiteX7-8479" fmla="*/ 761032 w 10032145"/>
              <a:gd name="connsiteY7-8480" fmla="*/ 684882 h 5280659"/>
              <a:gd name="connsiteX8-8481" fmla="*/ 2023510 w 10032145"/>
              <a:gd name="connsiteY8-8482" fmla="*/ 0 h 5280659"/>
              <a:gd name="connsiteX9-8483" fmla="*/ 7161665 w 10032145"/>
              <a:gd name="connsiteY9-8484" fmla="*/ 0 h 5280659"/>
              <a:gd name="connsiteX10-8485" fmla="*/ 7330705 w 10032145"/>
              <a:gd name="connsiteY10-8486" fmla="*/ 169040 h 5280659"/>
              <a:gd name="connsiteX11-8487" fmla="*/ 7330704 w 10032145"/>
              <a:gd name="connsiteY11-8488" fmla="*/ 169040 h 5280659"/>
              <a:gd name="connsiteX12-8489" fmla="*/ 7161664 w 10032145"/>
              <a:gd name="connsiteY12-8490" fmla="*/ 338080 h 5280659"/>
              <a:gd name="connsiteX13-8491" fmla="*/ 6771904 w 10032145"/>
              <a:gd name="connsiteY13-8492" fmla="*/ 338080 h 5280659"/>
              <a:gd name="connsiteX14-8493" fmla="*/ 6771904 w 10032145"/>
              <a:gd name="connsiteY14-8494" fmla="*/ 555148 h 5280659"/>
              <a:gd name="connsiteX15-8495" fmla="*/ 8464753 w 10032145"/>
              <a:gd name="connsiteY15-8496" fmla="*/ 555148 h 5280659"/>
              <a:gd name="connsiteX16-8497" fmla="*/ 8633793 w 10032145"/>
              <a:gd name="connsiteY16-8498" fmla="*/ 724188 h 5280659"/>
              <a:gd name="connsiteX17-8499" fmla="*/ 8633792 w 10032145"/>
              <a:gd name="connsiteY17-8500" fmla="*/ 724188 h 5280659"/>
              <a:gd name="connsiteX18-8501" fmla="*/ 8464752 w 10032145"/>
              <a:gd name="connsiteY18-8502" fmla="*/ 893228 h 5280659"/>
              <a:gd name="connsiteX19-8503" fmla="*/ 6435572 w 10032145"/>
              <a:gd name="connsiteY19-8504" fmla="*/ 893228 h 5280659"/>
              <a:gd name="connsiteX20-8505" fmla="*/ 6435572 w 10032145"/>
              <a:gd name="connsiteY20-8506" fmla="*/ 1085999 h 5280659"/>
              <a:gd name="connsiteX21-8507" fmla="*/ 9534093 w 10032145"/>
              <a:gd name="connsiteY21-8508" fmla="*/ 1085999 h 5280659"/>
              <a:gd name="connsiteX22-8509" fmla="*/ 9703133 w 10032145"/>
              <a:gd name="connsiteY22-8510" fmla="*/ 1255040 h 5280659"/>
              <a:gd name="connsiteX23-8511" fmla="*/ 9703132 w 10032145"/>
              <a:gd name="connsiteY23-8512" fmla="*/ 1255040 h 5280659"/>
              <a:gd name="connsiteX24-8513" fmla="*/ 9534092 w 10032145"/>
              <a:gd name="connsiteY24-8514" fmla="*/ 1424080 h 5280659"/>
              <a:gd name="connsiteX25-8515" fmla="*/ 7655824 w 10032145"/>
              <a:gd name="connsiteY25-8516" fmla="*/ 1424080 h 5280659"/>
              <a:gd name="connsiteX26-8517" fmla="*/ 7655824 w 10032145"/>
              <a:gd name="connsiteY26-8518" fmla="*/ 1616850 h 5280659"/>
              <a:gd name="connsiteX27-8519" fmla="*/ 9920700 w 10032145"/>
              <a:gd name="connsiteY27-8520" fmla="*/ 1616850 h 5280659"/>
              <a:gd name="connsiteX28-8521" fmla="*/ 10032145 w 10032145"/>
              <a:gd name="connsiteY28-8522" fmla="*/ 1728292 h 5280659"/>
              <a:gd name="connsiteX29-8523" fmla="*/ 10032144 w 10032145"/>
              <a:gd name="connsiteY29-8524" fmla="*/ 1728292 h 5280659"/>
              <a:gd name="connsiteX30-8525" fmla="*/ 9920699 w 10032145"/>
              <a:gd name="connsiteY30-8526" fmla="*/ 1839737 h 5280659"/>
              <a:gd name="connsiteX31-8527" fmla="*/ 8721011 w 10032145"/>
              <a:gd name="connsiteY31-8528" fmla="*/ 1839737 h 5280659"/>
              <a:gd name="connsiteX32-8529" fmla="*/ 8721011 w 10032145"/>
              <a:gd name="connsiteY32-8530" fmla="*/ 2067668 h 5280659"/>
              <a:gd name="connsiteX33-8531" fmla="*/ 9415189 w 10032145"/>
              <a:gd name="connsiteY33-8532" fmla="*/ 2067668 h 5280659"/>
              <a:gd name="connsiteX34-8533" fmla="*/ 9583279 w 10032145"/>
              <a:gd name="connsiteY34-8534" fmla="*/ 2235758 h 5280659"/>
              <a:gd name="connsiteX35-8535" fmla="*/ 9583278 w 10032145"/>
              <a:gd name="connsiteY35-8536" fmla="*/ 2235758 h 5280659"/>
              <a:gd name="connsiteX36-8537" fmla="*/ 9415188 w 10032145"/>
              <a:gd name="connsiteY36-8538" fmla="*/ 2403848 h 5280659"/>
              <a:gd name="connsiteX37-8539" fmla="*/ 7737105 w 10032145"/>
              <a:gd name="connsiteY37-8540" fmla="*/ 2403848 h 5280659"/>
              <a:gd name="connsiteX38-8541" fmla="*/ 7737105 w 10032145"/>
              <a:gd name="connsiteY38-8542" fmla="*/ 2603376 h 5280659"/>
              <a:gd name="connsiteX39-8543" fmla="*/ 8991418 w 10032145"/>
              <a:gd name="connsiteY39-8544" fmla="*/ 2603376 h 5280659"/>
              <a:gd name="connsiteX40-8545" fmla="*/ 9108536 w 10032145"/>
              <a:gd name="connsiteY40-8546" fmla="*/ 2720494 h 5280659"/>
              <a:gd name="connsiteX41-8547" fmla="*/ 9108535 w 10032145"/>
              <a:gd name="connsiteY41-8548" fmla="*/ 2720494 h 5280659"/>
              <a:gd name="connsiteX42-8549" fmla="*/ 8991417 w 10032145"/>
              <a:gd name="connsiteY42-8550" fmla="*/ 2837612 h 5280659"/>
              <a:gd name="connsiteX43-8551" fmla="*/ 7215351 w 10032145"/>
              <a:gd name="connsiteY43-8552" fmla="*/ 2837611 h 5280659"/>
              <a:gd name="connsiteX44-8553" fmla="*/ 7215351 w 10032145"/>
              <a:gd name="connsiteY44-8554" fmla="*/ 2977401 h 5280659"/>
              <a:gd name="connsiteX45-8555" fmla="*/ 9764879 w 10032145"/>
              <a:gd name="connsiteY45-8556" fmla="*/ 2977401 h 5280659"/>
              <a:gd name="connsiteX46-8557" fmla="*/ 9932969 w 10032145"/>
              <a:gd name="connsiteY46-8558" fmla="*/ 3145491 h 5280659"/>
              <a:gd name="connsiteX47-8559" fmla="*/ 9932968 w 10032145"/>
              <a:gd name="connsiteY47-8560" fmla="*/ 3145491 h 5280659"/>
              <a:gd name="connsiteX48-8561" fmla="*/ 9764878 w 10032145"/>
              <a:gd name="connsiteY48-8562" fmla="*/ 3313581 h 5280659"/>
              <a:gd name="connsiteX49-8563" fmla="*/ 8520021 w 10032145"/>
              <a:gd name="connsiteY49-8564" fmla="*/ 3313581 h 5280659"/>
              <a:gd name="connsiteX50-8565" fmla="*/ 8520021 w 10032145"/>
              <a:gd name="connsiteY50-8566" fmla="*/ 3567257 h 5280659"/>
              <a:gd name="connsiteX51-8567" fmla="*/ 9554826 w 10032145"/>
              <a:gd name="connsiteY51-8568" fmla="*/ 3567257 h 5280659"/>
              <a:gd name="connsiteX52-8569" fmla="*/ 9703133 w 10032145"/>
              <a:gd name="connsiteY52-8570" fmla="*/ 3715564 h 5280659"/>
              <a:gd name="connsiteX53-8571" fmla="*/ 9703132 w 10032145"/>
              <a:gd name="connsiteY53-8572" fmla="*/ 3715564 h 5280659"/>
              <a:gd name="connsiteX54-8573" fmla="*/ 9554825 w 10032145"/>
              <a:gd name="connsiteY54-8574" fmla="*/ 3863871 h 5280659"/>
              <a:gd name="connsiteX55-8575" fmla="*/ 7969171 w 10032145"/>
              <a:gd name="connsiteY55-8576" fmla="*/ 3863870 h 5280659"/>
              <a:gd name="connsiteX56-8577" fmla="*/ 7969171 w 10032145"/>
              <a:gd name="connsiteY56-8578" fmla="*/ 4044342 h 5280659"/>
              <a:gd name="connsiteX57-8579" fmla="*/ 8722858 w 10032145"/>
              <a:gd name="connsiteY57-8580" fmla="*/ 4044342 h 5280659"/>
              <a:gd name="connsiteX58-8581" fmla="*/ 8871165 w 10032145"/>
              <a:gd name="connsiteY58-8582" fmla="*/ 4192649 h 5280659"/>
              <a:gd name="connsiteX59-8583" fmla="*/ 8871164 w 10032145"/>
              <a:gd name="connsiteY59-8584" fmla="*/ 4192649 h 5280659"/>
              <a:gd name="connsiteX60-8585" fmla="*/ 8722857 w 10032145"/>
              <a:gd name="connsiteY60-8586" fmla="*/ 4340956 h 5280659"/>
              <a:gd name="connsiteX61-8587" fmla="*/ 7337893 w 10032145"/>
              <a:gd name="connsiteY61-8588" fmla="*/ 4340955 h 5280659"/>
              <a:gd name="connsiteX62-8589" fmla="*/ 7337893 w 10032145"/>
              <a:gd name="connsiteY62-8590" fmla="*/ 4518719 h 5280659"/>
              <a:gd name="connsiteX63-8591" fmla="*/ 8572706 w 10032145"/>
              <a:gd name="connsiteY63-8592" fmla="*/ 4518719 h 5280659"/>
              <a:gd name="connsiteX64-8593" fmla="*/ 8721013 w 10032145"/>
              <a:gd name="connsiteY64-8594" fmla="*/ 4667026 h 5280659"/>
              <a:gd name="connsiteX65-8595" fmla="*/ 8721012 w 10032145"/>
              <a:gd name="connsiteY65-8596" fmla="*/ 4667026 h 5280659"/>
              <a:gd name="connsiteX66-8597" fmla="*/ 8572705 w 10032145"/>
              <a:gd name="connsiteY66-8598" fmla="*/ 4815333 h 5280659"/>
              <a:gd name="connsiteX67-8599" fmla="*/ 7270435 w 10032145"/>
              <a:gd name="connsiteY67-8600" fmla="*/ 4815333 h 5280659"/>
              <a:gd name="connsiteX68-8601" fmla="*/ 7270435 w 10032145"/>
              <a:gd name="connsiteY68-8602" fmla="*/ 5005747 h 5280659"/>
              <a:gd name="connsiteX69-8603" fmla="*/ 7831717 w 10032145"/>
              <a:gd name="connsiteY69-8604" fmla="*/ 5005747 h 5280659"/>
              <a:gd name="connsiteX70-8605" fmla="*/ 7969173 w 10032145"/>
              <a:gd name="connsiteY70-8606" fmla="*/ 5143203 h 5280659"/>
              <a:gd name="connsiteX71-8607" fmla="*/ 7969172 w 10032145"/>
              <a:gd name="connsiteY71-8608" fmla="*/ 5143203 h 5280659"/>
              <a:gd name="connsiteX72-8609" fmla="*/ 7831716 w 10032145"/>
              <a:gd name="connsiteY72-8610" fmla="*/ 5280659 h 5280659"/>
              <a:gd name="connsiteX73-8611" fmla="*/ 6887909 w 10032145"/>
              <a:gd name="connsiteY73-8612" fmla="*/ 5280659 h 5280659"/>
              <a:gd name="connsiteX74-8613" fmla="*/ 6887908 w 10032145"/>
              <a:gd name="connsiteY74-8614" fmla="*/ 5280659 h 5280659"/>
              <a:gd name="connsiteX75-8615" fmla="*/ 2904091 w 10032145"/>
              <a:gd name="connsiteY75-8616" fmla="*/ 5280658 h 5280659"/>
              <a:gd name="connsiteX76-8617" fmla="*/ 2749211 w 10032145"/>
              <a:gd name="connsiteY76-8618" fmla="*/ 5177997 h 5280659"/>
              <a:gd name="connsiteX77-8619" fmla="*/ 2736002 w 10032145"/>
              <a:gd name="connsiteY77-8620" fmla="*/ 5112569 h 5280659"/>
              <a:gd name="connsiteX78-8621" fmla="*/ 2749211 w 10032145"/>
              <a:gd name="connsiteY78-8622" fmla="*/ 5047141 h 5280659"/>
              <a:gd name="connsiteX79-8623" fmla="*/ 2904091 w 10032145"/>
              <a:gd name="connsiteY79-8624" fmla="*/ 4944479 h 5280659"/>
              <a:gd name="connsiteX80-8625" fmla="*/ 3276427 w 10032145"/>
              <a:gd name="connsiteY80-8626" fmla="*/ 4944479 h 5280659"/>
              <a:gd name="connsiteX81-8627" fmla="*/ 3276427 w 10032145"/>
              <a:gd name="connsiteY81-8628" fmla="*/ 4742451 h 5280659"/>
              <a:gd name="connsiteX82-8629" fmla="*/ 1576570 w 10032145"/>
              <a:gd name="connsiteY82-8630" fmla="*/ 4742450 h 5280659"/>
              <a:gd name="connsiteX83-8631" fmla="*/ 1421689 w 10032145"/>
              <a:gd name="connsiteY83-8632" fmla="*/ 4639789 h 5280659"/>
              <a:gd name="connsiteX84-8633" fmla="*/ 1408480 w 10032145"/>
              <a:gd name="connsiteY84-8634" fmla="*/ 4574361 h 5280659"/>
              <a:gd name="connsiteX85-8635" fmla="*/ 1421689 w 10032145"/>
              <a:gd name="connsiteY85-8636" fmla="*/ 4508933 h 5280659"/>
              <a:gd name="connsiteX86-8637" fmla="*/ 1576570 w 10032145"/>
              <a:gd name="connsiteY86-8638" fmla="*/ 4406271 h 5280659"/>
              <a:gd name="connsiteX87-8639" fmla="*/ 2769425 w 10032145"/>
              <a:gd name="connsiteY87-8640" fmla="*/ 4406271 h 5280659"/>
              <a:gd name="connsiteX88-8641" fmla="*/ 2769425 w 10032145"/>
              <a:gd name="connsiteY88-8642" fmla="*/ 4247486 h 5280659"/>
              <a:gd name="connsiteX89-8643" fmla="*/ 489516 w 10032145"/>
              <a:gd name="connsiteY89-8644" fmla="*/ 4247486 h 5280659"/>
              <a:gd name="connsiteX90-8645" fmla="*/ 334635 w 10032145"/>
              <a:gd name="connsiteY90-8646" fmla="*/ 4144824 h 5280659"/>
              <a:gd name="connsiteX91-8647" fmla="*/ 321425 w 10032145"/>
              <a:gd name="connsiteY91-8648" fmla="*/ 4079396 h 5280659"/>
              <a:gd name="connsiteX92-8649" fmla="*/ 334635 w 10032145"/>
              <a:gd name="connsiteY92-8650" fmla="*/ 4013968 h 5280659"/>
              <a:gd name="connsiteX93-8651" fmla="*/ 489516 w 10032145"/>
              <a:gd name="connsiteY93-8652" fmla="*/ 3911307 h 5280659"/>
              <a:gd name="connsiteX94-8653" fmla="*/ 2410426 w 10032145"/>
              <a:gd name="connsiteY94-8654" fmla="*/ 3911307 h 5280659"/>
              <a:gd name="connsiteX95-8655" fmla="*/ 2410426 w 10032145"/>
              <a:gd name="connsiteY95-8656" fmla="*/ 3720892 h 5280659"/>
              <a:gd name="connsiteX96-8657" fmla="*/ 227608 w 10032145"/>
              <a:gd name="connsiteY96-8658" fmla="*/ 3720892 h 5280659"/>
              <a:gd name="connsiteX97-8659" fmla="*/ 119693 w 10032145"/>
              <a:gd name="connsiteY97-8660" fmla="*/ 3649361 h 5280659"/>
              <a:gd name="connsiteX98-8661" fmla="*/ 110490 w 10032145"/>
              <a:gd name="connsiteY98-8662" fmla="*/ 3603774 h 5280659"/>
              <a:gd name="connsiteX99-8663" fmla="*/ 119693 w 10032145"/>
              <a:gd name="connsiteY99-8664" fmla="*/ 3558187 h 5280659"/>
              <a:gd name="connsiteX100-8665" fmla="*/ 227608 w 10032145"/>
              <a:gd name="connsiteY100-8666" fmla="*/ 3486657 h 5280659"/>
              <a:gd name="connsiteX101-8667" fmla="*/ 1377013 w 10032145"/>
              <a:gd name="connsiteY101-8668" fmla="*/ 3486657 h 5280659"/>
              <a:gd name="connsiteX102-8669" fmla="*/ 1377013 w 10032145"/>
              <a:gd name="connsiteY102-8670" fmla="*/ 3293984 h 5280659"/>
              <a:gd name="connsiteX103-8671" fmla="*/ 699931 w 10032145"/>
              <a:gd name="connsiteY103-8672" fmla="*/ 3293984 h 5280659"/>
              <a:gd name="connsiteX104-8673" fmla="*/ 545050 w 10032145"/>
              <a:gd name="connsiteY104-8674" fmla="*/ 3191322 h 5280659"/>
              <a:gd name="connsiteX105-8675" fmla="*/ 531841 w 10032145"/>
              <a:gd name="connsiteY105-8676" fmla="*/ 3125894 h 5280659"/>
              <a:gd name="connsiteX106-8677" fmla="*/ 545050 w 10032145"/>
              <a:gd name="connsiteY106-8678" fmla="*/ 3060466 h 5280659"/>
              <a:gd name="connsiteX107-8679" fmla="*/ 699931 w 10032145"/>
              <a:gd name="connsiteY107-8680" fmla="*/ 2957805 h 5280659"/>
              <a:gd name="connsiteX108-8681" fmla="*/ 2162624 w 10032145"/>
              <a:gd name="connsiteY108-8682" fmla="*/ 2957805 h 5280659"/>
              <a:gd name="connsiteX109-8683" fmla="*/ 2162624 w 10032145"/>
              <a:gd name="connsiteY109-8684" fmla="*/ 2726205 h 5280659"/>
              <a:gd name="connsiteX110-8685" fmla="*/ 878149 w 10032145"/>
              <a:gd name="connsiteY110-8686" fmla="*/ 2726205 h 5280659"/>
              <a:gd name="connsiteX111-8687" fmla="*/ 770234 w 10032145"/>
              <a:gd name="connsiteY111-8688" fmla="*/ 2654674 h 5280659"/>
              <a:gd name="connsiteX112-8689" fmla="*/ 761031 w 10032145"/>
              <a:gd name="connsiteY112-8690" fmla="*/ 2609087 h 5280659"/>
              <a:gd name="connsiteX113-8691" fmla="*/ 770234 w 10032145"/>
              <a:gd name="connsiteY113-8692" fmla="*/ 2563500 h 5280659"/>
              <a:gd name="connsiteX114-8693" fmla="*/ 878149 w 10032145"/>
              <a:gd name="connsiteY114-8694" fmla="*/ 2491970 h 5280659"/>
              <a:gd name="connsiteX115-8695" fmla="*/ 2756320 w 10032145"/>
              <a:gd name="connsiteY115-8696" fmla="*/ 2491970 h 5280659"/>
              <a:gd name="connsiteX116-8697" fmla="*/ 2756320 w 10032145"/>
              <a:gd name="connsiteY116-8698" fmla="*/ 2338263 h 5280659"/>
              <a:gd name="connsiteX117-8699" fmla="*/ 149313 w 10032145"/>
              <a:gd name="connsiteY117-8700" fmla="*/ 2338263 h 5280659"/>
              <a:gd name="connsiteX118-8701" fmla="*/ 0 w 10032145"/>
              <a:gd name="connsiteY118-8702" fmla="*/ 2188950 h 5280659"/>
              <a:gd name="connsiteX119-8703" fmla="*/ 149313 w 10032145"/>
              <a:gd name="connsiteY119-8704" fmla="*/ 2039637 h 5280659"/>
              <a:gd name="connsiteX120-8705" fmla="*/ 1629629 w 10032145"/>
              <a:gd name="connsiteY120-8706" fmla="*/ 2039637 h 5280659"/>
              <a:gd name="connsiteX121-8707" fmla="*/ 1629629 w 10032145"/>
              <a:gd name="connsiteY121-8708" fmla="*/ 1780574 h 5280659"/>
              <a:gd name="connsiteX122-8709" fmla="*/ 470740 w 10032145"/>
              <a:gd name="connsiteY122-8710" fmla="*/ 1780574 h 5280659"/>
              <a:gd name="connsiteX123-8711" fmla="*/ 321428 w 10032145"/>
              <a:gd name="connsiteY123-8712" fmla="*/ 1631264 h 5280659"/>
              <a:gd name="connsiteX124-8713" fmla="*/ 470740 w 10032145"/>
              <a:gd name="connsiteY124-8714" fmla="*/ 1481951 h 5280659"/>
              <a:gd name="connsiteX125-8715" fmla="*/ 2153591 w 10032145"/>
              <a:gd name="connsiteY125-8716" fmla="*/ 1481951 h 5280659"/>
              <a:gd name="connsiteX126-8717" fmla="*/ 2153591 w 10032145"/>
              <a:gd name="connsiteY126-8718" fmla="*/ 1338935 h 5280659"/>
              <a:gd name="connsiteX127-8719" fmla="*/ 1546057 w 10032145"/>
              <a:gd name="connsiteY127-8720" fmla="*/ 1338935 h 5280659"/>
              <a:gd name="connsiteX128-8721" fmla="*/ 1390301 w 10032145"/>
              <a:gd name="connsiteY128-8722" fmla="*/ 1235693 h 5280659"/>
              <a:gd name="connsiteX129-8723" fmla="*/ 1377016 w 10032145"/>
              <a:gd name="connsiteY129-8724" fmla="*/ 1169895 h 5280659"/>
              <a:gd name="connsiteX130-8725" fmla="*/ 1390301 w 10032145"/>
              <a:gd name="connsiteY130-8726" fmla="*/ 1104097 h 5280659"/>
              <a:gd name="connsiteX131-8727" fmla="*/ 1546057 w 10032145"/>
              <a:gd name="connsiteY131-8728" fmla="*/ 1000855 h 5280659"/>
              <a:gd name="connsiteX132-8729" fmla="*/ 2870466 w 10032145"/>
              <a:gd name="connsiteY132-8730" fmla="*/ 1000855 h 5280659"/>
              <a:gd name="connsiteX133-8731" fmla="*/ 2870466 w 10032145"/>
              <a:gd name="connsiteY133-8732" fmla="*/ 853923 h 5280659"/>
              <a:gd name="connsiteX134-8733" fmla="*/ 930072 w 10032145"/>
              <a:gd name="connsiteY134-8734" fmla="*/ 853922 h 5280659"/>
              <a:gd name="connsiteX135-8735" fmla="*/ 774316 w 10032145"/>
              <a:gd name="connsiteY135-8736" fmla="*/ 750680 h 5280659"/>
              <a:gd name="connsiteX136-8737" fmla="*/ 761032 w 10032145"/>
              <a:gd name="connsiteY136-8738" fmla="*/ 684882 h 5280659"/>
              <a:gd name="connsiteX137-8739" fmla="*/ 774316 w 10032145"/>
              <a:gd name="connsiteY137-8740" fmla="*/ 619085 h 5280659"/>
              <a:gd name="connsiteX138-8741" fmla="*/ 930072 w 10032145"/>
              <a:gd name="connsiteY138-8742" fmla="*/ 515843 h 5280659"/>
              <a:gd name="connsiteX139-8743" fmla="*/ 2448000 w 10032145"/>
              <a:gd name="connsiteY139-8744" fmla="*/ 515843 h 5280659"/>
              <a:gd name="connsiteX140-8745" fmla="*/ 2448000 w 10032145"/>
              <a:gd name="connsiteY140-8746" fmla="*/ 338079 h 5280659"/>
              <a:gd name="connsiteX141-8747" fmla="*/ 2023510 w 10032145"/>
              <a:gd name="connsiteY141-8748" fmla="*/ 338079 h 5280659"/>
              <a:gd name="connsiteX142-8749" fmla="*/ 1867753 w 10032145"/>
              <a:gd name="connsiteY142-8750" fmla="*/ 234837 h 5280659"/>
              <a:gd name="connsiteX143-8751" fmla="*/ 1854470 w 10032145"/>
              <a:gd name="connsiteY143-8752" fmla="*/ 169040 h 5280659"/>
              <a:gd name="connsiteX144-8753" fmla="*/ 1867753 w 10032145"/>
              <a:gd name="connsiteY144-8754" fmla="*/ 103242 h 5280659"/>
              <a:gd name="connsiteX145-8755" fmla="*/ 2023510 w 10032145"/>
              <a:gd name="connsiteY145-8756" fmla="*/ 0 h 5280659"/>
              <a:gd name="connsiteX0-8757" fmla="*/ 110490 w 10032145"/>
              <a:gd name="connsiteY0-8758" fmla="*/ 3603774 h 5280659"/>
              <a:gd name="connsiteX1-8759" fmla="*/ 110490 w 10032145"/>
              <a:gd name="connsiteY1-8760" fmla="*/ 3603774 h 5280659"/>
              <a:gd name="connsiteX2-8761" fmla="*/ 110490 w 10032145"/>
              <a:gd name="connsiteY2-8762" fmla="*/ 3603775 h 5280659"/>
              <a:gd name="connsiteX3-8763" fmla="*/ 110490 w 10032145"/>
              <a:gd name="connsiteY3-8764" fmla="*/ 3603774 h 5280659"/>
              <a:gd name="connsiteX4-8765" fmla="*/ 761032 w 10032145"/>
              <a:gd name="connsiteY4-8766" fmla="*/ 684882 h 5280659"/>
              <a:gd name="connsiteX5-8767" fmla="*/ 761032 w 10032145"/>
              <a:gd name="connsiteY5-8768" fmla="*/ 684882 h 5280659"/>
              <a:gd name="connsiteX6-8769" fmla="*/ 761032 w 10032145"/>
              <a:gd name="connsiteY6-8770" fmla="*/ 684883 h 5280659"/>
              <a:gd name="connsiteX7-8771" fmla="*/ 761032 w 10032145"/>
              <a:gd name="connsiteY7-8772" fmla="*/ 684882 h 5280659"/>
              <a:gd name="connsiteX8-8773" fmla="*/ 2023510 w 10032145"/>
              <a:gd name="connsiteY8-8774" fmla="*/ 0 h 5280659"/>
              <a:gd name="connsiteX9-8775" fmla="*/ 7161665 w 10032145"/>
              <a:gd name="connsiteY9-8776" fmla="*/ 0 h 5280659"/>
              <a:gd name="connsiteX10-8777" fmla="*/ 7330705 w 10032145"/>
              <a:gd name="connsiteY10-8778" fmla="*/ 169040 h 5280659"/>
              <a:gd name="connsiteX11-8779" fmla="*/ 7330704 w 10032145"/>
              <a:gd name="connsiteY11-8780" fmla="*/ 169040 h 5280659"/>
              <a:gd name="connsiteX12-8781" fmla="*/ 7161664 w 10032145"/>
              <a:gd name="connsiteY12-8782" fmla="*/ 338080 h 5280659"/>
              <a:gd name="connsiteX13-8783" fmla="*/ 6771904 w 10032145"/>
              <a:gd name="connsiteY13-8784" fmla="*/ 338080 h 5280659"/>
              <a:gd name="connsiteX14-8785" fmla="*/ 6771904 w 10032145"/>
              <a:gd name="connsiteY14-8786" fmla="*/ 555148 h 5280659"/>
              <a:gd name="connsiteX15-8787" fmla="*/ 8464753 w 10032145"/>
              <a:gd name="connsiteY15-8788" fmla="*/ 555148 h 5280659"/>
              <a:gd name="connsiteX16-8789" fmla="*/ 8633793 w 10032145"/>
              <a:gd name="connsiteY16-8790" fmla="*/ 724188 h 5280659"/>
              <a:gd name="connsiteX17-8791" fmla="*/ 8633792 w 10032145"/>
              <a:gd name="connsiteY17-8792" fmla="*/ 724188 h 5280659"/>
              <a:gd name="connsiteX18-8793" fmla="*/ 8464752 w 10032145"/>
              <a:gd name="connsiteY18-8794" fmla="*/ 893228 h 5280659"/>
              <a:gd name="connsiteX19-8795" fmla="*/ 6435572 w 10032145"/>
              <a:gd name="connsiteY19-8796" fmla="*/ 893228 h 5280659"/>
              <a:gd name="connsiteX20-8797" fmla="*/ 6435572 w 10032145"/>
              <a:gd name="connsiteY20-8798" fmla="*/ 1085999 h 5280659"/>
              <a:gd name="connsiteX21-8799" fmla="*/ 9534093 w 10032145"/>
              <a:gd name="connsiteY21-8800" fmla="*/ 1085999 h 5280659"/>
              <a:gd name="connsiteX22-8801" fmla="*/ 9703133 w 10032145"/>
              <a:gd name="connsiteY22-8802" fmla="*/ 1255040 h 5280659"/>
              <a:gd name="connsiteX23-8803" fmla="*/ 9703132 w 10032145"/>
              <a:gd name="connsiteY23-8804" fmla="*/ 1255040 h 5280659"/>
              <a:gd name="connsiteX24-8805" fmla="*/ 9534092 w 10032145"/>
              <a:gd name="connsiteY24-8806" fmla="*/ 1424080 h 5280659"/>
              <a:gd name="connsiteX25-8807" fmla="*/ 7655824 w 10032145"/>
              <a:gd name="connsiteY25-8808" fmla="*/ 1424080 h 5280659"/>
              <a:gd name="connsiteX26-8809" fmla="*/ 7655824 w 10032145"/>
              <a:gd name="connsiteY26-8810" fmla="*/ 1616850 h 5280659"/>
              <a:gd name="connsiteX27-8811" fmla="*/ 9920700 w 10032145"/>
              <a:gd name="connsiteY27-8812" fmla="*/ 1616850 h 5280659"/>
              <a:gd name="connsiteX28-8813" fmla="*/ 10032145 w 10032145"/>
              <a:gd name="connsiteY28-8814" fmla="*/ 1728292 h 5280659"/>
              <a:gd name="connsiteX29-8815" fmla="*/ 10032144 w 10032145"/>
              <a:gd name="connsiteY29-8816" fmla="*/ 1728292 h 5280659"/>
              <a:gd name="connsiteX30-8817" fmla="*/ 9920699 w 10032145"/>
              <a:gd name="connsiteY30-8818" fmla="*/ 1839737 h 5280659"/>
              <a:gd name="connsiteX31-8819" fmla="*/ 8721011 w 10032145"/>
              <a:gd name="connsiteY31-8820" fmla="*/ 1839737 h 5280659"/>
              <a:gd name="connsiteX32-8821" fmla="*/ 8721011 w 10032145"/>
              <a:gd name="connsiteY32-8822" fmla="*/ 2067668 h 5280659"/>
              <a:gd name="connsiteX33-8823" fmla="*/ 9415189 w 10032145"/>
              <a:gd name="connsiteY33-8824" fmla="*/ 2067668 h 5280659"/>
              <a:gd name="connsiteX34-8825" fmla="*/ 9583279 w 10032145"/>
              <a:gd name="connsiteY34-8826" fmla="*/ 2235758 h 5280659"/>
              <a:gd name="connsiteX35-8827" fmla="*/ 9583278 w 10032145"/>
              <a:gd name="connsiteY35-8828" fmla="*/ 2235758 h 5280659"/>
              <a:gd name="connsiteX36-8829" fmla="*/ 9415188 w 10032145"/>
              <a:gd name="connsiteY36-8830" fmla="*/ 2403848 h 5280659"/>
              <a:gd name="connsiteX37-8831" fmla="*/ 7737105 w 10032145"/>
              <a:gd name="connsiteY37-8832" fmla="*/ 2403848 h 5280659"/>
              <a:gd name="connsiteX38-8833" fmla="*/ 7737105 w 10032145"/>
              <a:gd name="connsiteY38-8834" fmla="*/ 2603376 h 5280659"/>
              <a:gd name="connsiteX39-8835" fmla="*/ 8991418 w 10032145"/>
              <a:gd name="connsiteY39-8836" fmla="*/ 2603376 h 5280659"/>
              <a:gd name="connsiteX40-8837" fmla="*/ 9108536 w 10032145"/>
              <a:gd name="connsiteY40-8838" fmla="*/ 2720494 h 5280659"/>
              <a:gd name="connsiteX41-8839" fmla="*/ 9108535 w 10032145"/>
              <a:gd name="connsiteY41-8840" fmla="*/ 2720494 h 5280659"/>
              <a:gd name="connsiteX42-8841" fmla="*/ 8991417 w 10032145"/>
              <a:gd name="connsiteY42-8842" fmla="*/ 2837612 h 5280659"/>
              <a:gd name="connsiteX43-8843" fmla="*/ 7215351 w 10032145"/>
              <a:gd name="connsiteY43-8844" fmla="*/ 2837611 h 5280659"/>
              <a:gd name="connsiteX44-8845" fmla="*/ 7215351 w 10032145"/>
              <a:gd name="connsiteY44-8846" fmla="*/ 2977401 h 5280659"/>
              <a:gd name="connsiteX45-8847" fmla="*/ 9764879 w 10032145"/>
              <a:gd name="connsiteY45-8848" fmla="*/ 2977401 h 5280659"/>
              <a:gd name="connsiteX46-8849" fmla="*/ 9932969 w 10032145"/>
              <a:gd name="connsiteY46-8850" fmla="*/ 3145491 h 5280659"/>
              <a:gd name="connsiteX47-8851" fmla="*/ 9932968 w 10032145"/>
              <a:gd name="connsiteY47-8852" fmla="*/ 3145491 h 5280659"/>
              <a:gd name="connsiteX48-8853" fmla="*/ 9764878 w 10032145"/>
              <a:gd name="connsiteY48-8854" fmla="*/ 3313581 h 5280659"/>
              <a:gd name="connsiteX49-8855" fmla="*/ 8520021 w 10032145"/>
              <a:gd name="connsiteY49-8856" fmla="*/ 3313581 h 5280659"/>
              <a:gd name="connsiteX50-8857" fmla="*/ 8520021 w 10032145"/>
              <a:gd name="connsiteY50-8858" fmla="*/ 3567257 h 5280659"/>
              <a:gd name="connsiteX51-8859" fmla="*/ 9554826 w 10032145"/>
              <a:gd name="connsiteY51-8860" fmla="*/ 3567257 h 5280659"/>
              <a:gd name="connsiteX52-8861" fmla="*/ 9703133 w 10032145"/>
              <a:gd name="connsiteY52-8862" fmla="*/ 3715564 h 5280659"/>
              <a:gd name="connsiteX53-8863" fmla="*/ 9703132 w 10032145"/>
              <a:gd name="connsiteY53-8864" fmla="*/ 3715564 h 5280659"/>
              <a:gd name="connsiteX54-8865" fmla="*/ 9554825 w 10032145"/>
              <a:gd name="connsiteY54-8866" fmla="*/ 3863871 h 5280659"/>
              <a:gd name="connsiteX55-8867" fmla="*/ 7969171 w 10032145"/>
              <a:gd name="connsiteY55-8868" fmla="*/ 3863870 h 5280659"/>
              <a:gd name="connsiteX56-8869" fmla="*/ 7969171 w 10032145"/>
              <a:gd name="connsiteY56-8870" fmla="*/ 4044342 h 5280659"/>
              <a:gd name="connsiteX57-8871" fmla="*/ 8722858 w 10032145"/>
              <a:gd name="connsiteY57-8872" fmla="*/ 4044342 h 5280659"/>
              <a:gd name="connsiteX58-8873" fmla="*/ 8871165 w 10032145"/>
              <a:gd name="connsiteY58-8874" fmla="*/ 4192649 h 5280659"/>
              <a:gd name="connsiteX59-8875" fmla="*/ 8871164 w 10032145"/>
              <a:gd name="connsiteY59-8876" fmla="*/ 4192649 h 5280659"/>
              <a:gd name="connsiteX60-8877" fmla="*/ 8722857 w 10032145"/>
              <a:gd name="connsiteY60-8878" fmla="*/ 4340956 h 5280659"/>
              <a:gd name="connsiteX61-8879" fmla="*/ 7337893 w 10032145"/>
              <a:gd name="connsiteY61-8880" fmla="*/ 4340955 h 5280659"/>
              <a:gd name="connsiteX62-8881" fmla="*/ 7337893 w 10032145"/>
              <a:gd name="connsiteY62-8882" fmla="*/ 4518719 h 5280659"/>
              <a:gd name="connsiteX63-8883" fmla="*/ 8572706 w 10032145"/>
              <a:gd name="connsiteY63-8884" fmla="*/ 4518719 h 5280659"/>
              <a:gd name="connsiteX64-8885" fmla="*/ 8721013 w 10032145"/>
              <a:gd name="connsiteY64-8886" fmla="*/ 4667026 h 5280659"/>
              <a:gd name="connsiteX65-8887" fmla="*/ 8721012 w 10032145"/>
              <a:gd name="connsiteY65-8888" fmla="*/ 4667026 h 5280659"/>
              <a:gd name="connsiteX66-8889" fmla="*/ 8572705 w 10032145"/>
              <a:gd name="connsiteY66-8890" fmla="*/ 4815333 h 5280659"/>
              <a:gd name="connsiteX67-8891" fmla="*/ 7270435 w 10032145"/>
              <a:gd name="connsiteY67-8892" fmla="*/ 4815333 h 5280659"/>
              <a:gd name="connsiteX68-8893" fmla="*/ 7270435 w 10032145"/>
              <a:gd name="connsiteY68-8894" fmla="*/ 5005747 h 5280659"/>
              <a:gd name="connsiteX69-8895" fmla="*/ 7831717 w 10032145"/>
              <a:gd name="connsiteY69-8896" fmla="*/ 5005747 h 5280659"/>
              <a:gd name="connsiteX70-8897" fmla="*/ 7969173 w 10032145"/>
              <a:gd name="connsiteY70-8898" fmla="*/ 5143203 h 5280659"/>
              <a:gd name="connsiteX71-8899" fmla="*/ 7969172 w 10032145"/>
              <a:gd name="connsiteY71-8900" fmla="*/ 5143203 h 5280659"/>
              <a:gd name="connsiteX72-8901" fmla="*/ 7831716 w 10032145"/>
              <a:gd name="connsiteY72-8902" fmla="*/ 5280659 h 5280659"/>
              <a:gd name="connsiteX73-8903" fmla="*/ 6887909 w 10032145"/>
              <a:gd name="connsiteY73-8904" fmla="*/ 5280659 h 5280659"/>
              <a:gd name="connsiteX74-8905" fmla="*/ 6887908 w 10032145"/>
              <a:gd name="connsiteY74-8906" fmla="*/ 5280659 h 5280659"/>
              <a:gd name="connsiteX75-8907" fmla="*/ 2904091 w 10032145"/>
              <a:gd name="connsiteY75-8908" fmla="*/ 5280658 h 5280659"/>
              <a:gd name="connsiteX76-8909" fmla="*/ 2749211 w 10032145"/>
              <a:gd name="connsiteY76-8910" fmla="*/ 5177997 h 5280659"/>
              <a:gd name="connsiteX77-8911" fmla="*/ 2736002 w 10032145"/>
              <a:gd name="connsiteY77-8912" fmla="*/ 5112569 h 5280659"/>
              <a:gd name="connsiteX78-8913" fmla="*/ 2749211 w 10032145"/>
              <a:gd name="connsiteY78-8914" fmla="*/ 5047141 h 5280659"/>
              <a:gd name="connsiteX79-8915" fmla="*/ 2904091 w 10032145"/>
              <a:gd name="connsiteY79-8916" fmla="*/ 4944479 h 5280659"/>
              <a:gd name="connsiteX80-8917" fmla="*/ 3276427 w 10032145"/>
              <a:gd name="connsiteY80-8918" fmla="*/ 4944479 h 5280659"/>
              <a:gd name="connsiteX81-8919" fmla="*/ 3276427 w 10032145"/>
              <a:gd name="connsiteY81-8920" fmla="*/ 4742451 h 5280659"/>
              <a:gd name="connsiteX82-8921" fmla="*/ 1576570 w 10032145"/>
              <a:gd name="connsiteY82-8922" fmla="*/ 4742450 h 5280659"/>
              <a:gd name="connsiteX83-8923" fmla="*/ 1421689 w 10032145"/>
              <a:gd name="connsiteY83-8924" fmla="*/ 4639789 h 5280659"/>
              <a:gd name="connsiteX84-8925" fmla="*/ 1408480 w 10032145"/>
              <a:gd name="connsiteY84-8926" fmla="*/ 4574361 h 5280659"/>
              <a:gd name="connsiteX85-8927" fmla="*/ 1421689 w 10032145"/>
              <a:gd name="connsiteY85-8928" fmla="*/ 4508933 h 5280659"/>
              <a:gd name="connsiteX86-8929" fmla="*/ 1576570 w 10032145"/>
              <a:gd name="connsiteY86-8930" fmla="*/ 4406271 h 5280659"/>
              <a:gd name="connsiteX87-8931" fmla="*/ 2769425 w 10032145"/>
              <a:gd name="connsiteY87-8932" fmla="*/ 4406271 h 5280659"/>
              <a:gd name="connsiteX88-8933" fmla="*/ 2769425 w 10032145"/>
              <a:gd name="connsiteY88-8934" fmla="*/ 4247486 h 5280659"/>
              <a:gd name="connsiteX89-8935" fmla="*/ 489516 w 10032145"/>
              <a:gd name="connsiteY89-8936" fmla="*/ 4247486 h 5280659"/>
              <a:gd name="connsiteX90-8937" fmla="*/ 334635 w 10032145"/>
              <a:gd name="connsiteY90-8938" fmla="*/ 4144824 h 5280659"/>
              <a:gd name="connsiteX91-8939" fmla="*/ 321425 w 10032145"/>
              <a:gd name="connsiteY91-8940" fmla="*/ 4079396 h 5280659"/>
              <a:gd name="connsiteX92-8941" fmla="*/ 334635 w 10032145"/>
              <a:gd name="connsiteY92-8942" fmla="*/ 4013968 h 5280659"/>
              <a:gd name="connsiteX93-8943" fmla="*/ 489516 w 10032145"/>
              <a:gd name="connsiteY93-8944" fmla="*/ 3911307 h 5280659"/>
              <a:gd name="connsiteX94-8945" fmla="*/ 2410426 w 10032145"/>
              <a:gd name="connsiteY94-8946" fmla="*/ 3911307 h 5280659"/>
              <a:gd name="connsiteX95-8947" fmla="*/ 2410426 w 10032145"/>
              <a:gd name="connsiteY95-8948" fmla="*/ 3720892 h 5280659"/>
              <a:gd name="connsiteX96-8949" fmla="*/ 227608 w 10032145"/>
              <a:gd name="connsiteY96-8950" fmla="*/ 3720892 h 5280659"/>
              <a:gd name="connsiteX97-8951" fmla="*/ 119693 w 10032145"/>
              <a:gd name="connsiteY97-8952" fmla="*/ 3649361 h 5280659"/>
              <a:gd name="connsiteX98-8953" fmla="*/ 110490 w 10032145"/>
              <a:gd name="connsiteY98-8954" fmla="*/ 3603774 h 5280659"/>
              <a:gd name="connsiteX99-8955" fmla="*/ 119693 w 10032145"/>
              <a:gd name="connsiteY99-8956" fmla="*/ 3558187 h 5280659"/>
              <a:gd name="connsiteX100-8957" fmla="*/ 227608 w 10032145"/>
              <a:gd name="connsiteY100-8958" fmla="*/ 3486657 h 5280659"/>
              <a:gd name="connsiteX101-8959" fmla="*/ 1377013 w 10032145"/>
              <a:gd name="connsiteY101-8960" fmla="*/ 3486657 h 5280659"/>
              <a:gd name="connsiteX102-8961" fmla="*/ 1377013 w 10032145"/>
              <a:gd name="connsiteY102-8962" fmla="*/ 3293984 h 5280659"/>
              <a:gd name="connsiteX103-8963" fmla="*/ 699931 w 10032145"/>
              <a:gd name="connsiteY103-8964" fmla="*/ 3293984 h 5280659"/>
              <a:gd name="connsiteX104-8965" fmla="*/ 545050 w 10032145"/>
              <a:gd name="connsiteY104-8966" fmla="*/ 3191322 h 5280659"/>
              <a:gd name="connsiteX105-8967" fmla="*/ 531841 w 10032145"/>
              <a:gd name="connsiteY105-8968" fmla="*/ 3125894 h 5280659"/>
              <a:gd name="connsiteX106-8969" fmla="*/ 545050 w 10032145"/>
              <a:gd name="connsiteY106-8970" fmla="*/ 3060466 h 5280659"/>
              <a:gd name="connsiteX107-8971" fmla="*/ 699931 w 10032145"/>
              <a:gd name="connsiteY107-8972" fmla="*/ 2957805 h 5280659"/>
              <a:gd name="connsiteX108-8973" fmla="*/ 2162624 w 10032145"/>
              <a:gd name="connsiteY108-8974" fmla="*/ 2957805 h 5280659"/>
              <a:gd name="connsiteX109-8975" fmla="*/ 2162624 w 10032145"/>
              <a:gd name="connsiteY109-8976" fmla="*/ 2726205 h 5280659"/>
              <a:gd name="connsiteX110-8977" fmla="*/ 878149 w 10032145"/>
              <a:gd name="connsiteY110-8978" fmla="*/ 2726205 h 5280659"/>
              <a:gd name="connsiteX111-8979" fmla="*/ 770234 w 10032145"/>
              <a:gd name="connsiteY111-8980" fmla="*/ 2654674 h 5280659"/>
              <a:gd name="connsiteX112-8981" fmla="*/ 761031 w 10032145"/>
              <a:gd name="connsiteY112-8982" fmla="*/ 2609087 h 5280659"/>
              <a:gd name="connsiteX113-8983" fmla="*/ 770234 w 10032145"/>
              <a:gd name="connsiteY113-8984" fmla="*/ 2563500 h 5280659"/>
              <a:gd name="connsiteX114-8985" fmla="*/ 878149 w 10032145"/>
              <a:gd name="connsiteY114-8986" fmla="*/ 2491970 h 5280659"/>
              <a:gd name="connsiteX115-8987" fmla="*/ 2756320 w 10032145"/>
              <a:gd name="connsiteY115-8988" fmla="*/ 2491970 h 5280659"/>
              <a:gd name="connsiteX116-8989" fmla="*/ 2756320 w 10032145"/>
              <a:gd name="connsiteY116-8990" fmla="*/ 2338263 h 5280659"/>
              <a:gd name="connsiteX117-8991" fmla="*/ 149313 w 10032145"/>
              <a:gd name="connsiteY117-8992" fmla="*/ 2338263 h 5280659"/>
              <a:gd name="connsiteX118-8993" fmla="*/ 0 w 10032145"/>
              <a:gd name="connsiteY118-8994" fmla="*/ 2188950 h 5280659"/>
              <a:gd name="connsiteX119-8995" fmla="*/ 149313 w 10032145"/>
              <a:gd name="connsiteY119-8996" fmla="*/ 2039637 h 5280659"/>
              <a:gd name="connsiteX120-8997" fmla="*/ 1629629 w 10032145"/>
              <a:gd name="connsiteY120-8998" fmla="*/ 2039637 h 5280659"/>
              <a:gd name="connsiteX121-8999" fmla="*/ 1629629 w 10032145"/>
              <a:gd name="connsiteY121-9000" fmla="*/ 1780574 h 5280659"/>
              <a:gd name="connsiteX122-9001" fmla="*/ 470740 w 10032145"/>
              <a:gd name="connsiteY122-9002" fmla="*/ 1780574 h 5280659"/>
              <a:gd name="connsiteX123-9003" fmla="*/ 321428 w 10032145"/>
              <a:gd name="connsiteY123-9004" fmla="*/ 1631264 h 5280659"/>
              <a:gd name="connsiteX124-9005" fmla="*/ 470740 w 10032145"/>
              <a:gd name="connsiteY124-9006" fmla="*/ 1481951 h 5280659"/>
              <a:gd name="connsiteX125-9007" fmla="*/ 2153591 w 10032145"/>
              <a:gd name="connsiteY125-9008" fmla="*/ 1481951 h 5280659"/>
              <a:gd name="connsiteX126-9009" fmla="*/ 2153591 w 10032145"/>
              <a:gd name="connsiteY126-9010" fmla="*/ 1338935 h 5280659"/>
              <a:gd name="connsiteX127-9011" fmla="*/ 1546057 w 10032145"/>
              <a:gd name="connsiteY127-9012" fmla="*/ 1338935 h 5280659"/>
              <a:gd name="connsiteX128-9013" fmla="*/ 1390301 w 10032145"/>
              <a:gd name="connsiteY128-9014" fmla="*/ 1235693 h 5280659"/>
              <a:gd name="connsiteX129-9015" fmla="*/ 1377016 w 10032145"/>
              <a:gd name="connsiteY129-9016" fmla="*/ 1169895 h 5280659"/>
              <a:gd name="connsiteX130-9017" fmla="*/ 1390301 w 10032145"/>
              <a:gd name="connsiteY130-9018" fmla="*/ 1104097 h 5280659"/>
              <a:gd name="connsiteX131-9019" fmla="*/ 1546057 w 10032145"/>
              <a:gd name="connsiteY131-9020" fmla="*/ 1000855 h 5280659"/>
              <a:gd name="connsiteX132-9021" fmla="*/ 2870466 w 10032145"/>
              <a:gd name="connsiteY132-9022" fmla="*/ 1000855 h 5280659"/>
              <a:gd name="connsiteX133-9023" fmla="*/ 2870466 w 10032145"/>
              <a:gd name="connsiteY133-9024" fmla="*/ 853923 h 5280659"/>
              <a:gd name="connsiteX134-9025" fmla="*/ 930072 w 10032145"/>
              <a:gd name="connsiteY134-9026" fmla="*/ 853922 h 5280659"/>
              <a:gd name="connsiteX135-9027" fmla="*/ 774316 w 10032145"/>
              <a:gd name="connsiteY135-9028" fmla="*/ 750680 h 5280659"/>
              <a:gd name="connsiteX136-9029" fmla="*/ 761032 w 10032145"/>
              <a:gd name="connsiteY136-9030" fmla="*/ 684882 h 5280659"/>
              <a:gd name="connsiteX137-9031" fmla="*/ 774316 w 10032145"/>
              <a:gd name="connsiteY137-9032" fmla="*/ 619085 h 5280659"/>
              <a:gd name="connsiteX138-9033" fmla="*/ 930072 w 10032145"/>
              <a:gd name="connsiteY138-9034" fmla="*/ 515843 h 5280659"/>
              <a:gd name="connsiteX139-9035" fmla="*/ 2448000 w 10032145"/>
              <a:gd name="connsiteY139-9036" fmla="*/ 515843 h 5280659"/>
              <a:gd name="connsiteX140-9037" fmla="*/ 2448000 w 10032145"/>
              <a:gd name="connsiteY140-9038" fmla="*/ 338079 h 5280659"/>
              <a:gd name="connsiteX141-9039" fmla="*/ 2023510 w 10032145"/>
              <a:gd name="connsiteY141-9040" fmla="*/ 338079 h 5280659"/>
              <a:gd name="connsiteX142-9041" fmla="*/ 1867753 w 10032145"/>
              <a:gd name="connsiteY142-9042" fmla="*/ 234837 h 5280659"/>
              <a:gd name="connsiteX143-9043" fmla="*/ 1854470 w 10032145"/>
              <a:gd name="connsiteY143-9044" fmla="*/ 169040 h 5280659"/>
              <a:gd name="connsiteX144-9045" fmla="*/ 1867753 w 10032145"/>
              <a:gd name="connsiteY144-9046" fmla="*/ 103242 h 5280659"/>
              <a:gd name="connsiteX145-9047" fmla="*/ 2023510 w 10032145"/>
              <a:gd name="connsiteY145-9048" fmla="*/ 0 h 5280659"/>
              <a:gd name="connsiteX0-9049" fmla="*/ 110490 w 10032145"/>
              <a:gd name="connsiteY0-9050" fmla="*/ 3603774 h 5280659"/>
              <a:gd name="connsiteX1-9051" fmla="*/ 110490 w 10032145"/>
              <a:gd name="connsiteY1-9052" fmla="*/ 3603774 h 5280659"/>
              <a:gd name="connsiteX2-9053" fmla="*/ 110490 w 10032145"/>
              <a:gd name="connsiteY2-9054" fmla="*/ 3603775 h 5280659"/>
              <a:gd name="connsiteX3-9055" fmla="*/ 110490 w 10032145"/>
              <a:gd name="connsiteY3-9056" fmla="*/ 3603774 h 5280659"/>
              <a:gd name="connsiteX4-9057" fmla="*/ 761032 w 10032145"/>
              <a:gd name="connsiteY4-9058" fmla="*/ 684882 h 5280659"/>
              <a:gd name="connsiteX5-9059" fmla="*/ 761032 w 10032145"/>
              <a:gd name="connsiteY5-9060" fmla="*/ 684882 h 5280659"/>
              <a:gd name="connsiteX6-9061" fmla="*/ 761032 w 10032145"/>
              <a:gd name="connsiteY6-9062" fmla="*/ 684883 h 5280659"/>
              <a:gd name="connsiteX7-9063" fmla="*/ 761032 w 10032145"/>
              <a:gd name="connsiteY7-9064" fmla="*/ 684882 h 5280659"/>
              <a:gd name="connsiteX8-9065" fmla="*/ 2023510 w 10032145"/>
              <a:gd name="connsiteY8-9066" fmla="*/ 0 h 5280659"/>
              <a:gd name="connsiteX9-9067" fmla="*/ 7161665 w 10032145"/>
              <a:gd name="connsiteY9-9068" fmla="*/ 0 h 5280659"/>
              <a:gd name="connsiteX10-9069" fmla="*/ 7330705 w 10032145"/>
              <a:gd name="connsiteY10-9070" fmla="*/ 169040 h 5280659"/>
              <a:gd name="connsiteX11-9071" fmla="*/ 7330704 w 10032145"/>
              <a:gd name="connsiteY11-9072" fmla="*/ 169040 h 5280659"/>
              <a:gd name="connsiteX12-9073" fmla="*/ 7161664 w 10032145"/>
              <a:gd name="connsiteY12-9074" fmla="*/ 338080 h 5280659"/>
              <a:gd name="connsiteX13-9075" fmla="*/ 6771904 w 10032145"/>
              <a:gd name="connsiteY13-9076" fmla="*/ 338080 h 5280659"/>
              <a:gd name="connsiteX14-9077" fmla="*/ 6771904 w 10032145"/>
              <a:gd name="connsiteY14-9078" fmla="*/ 555148 h 5280659"/>
              <a:gd name="connsiteX15-9079" fmla="*/ 8464753 w 10032145"/>
              <a:gd name="connsiteY15-9080" fmla="*/ 555148 h 5280659"/>
              <a:gd name="connsiteX16-9081" fmla="*/ 8633793 w 10032145"/>
              <a:gd name="connsiteY16-9082" fmla="*/ 724188 h 5280659"/>
              <a:gd name="connsiteX17-9083" fmla="*/ 8633792 w 10032145"/>
              <a:gd name="connsiteY17-9084" fmla="*/ 724188 h 5280659"/>
              <a:gd name="connsiteX18-9085" fmla="*/ 8464752 w 10032145"/>
              <a:gd name="connsiteY18-9086" fmla="*/ 893228 h 5280659"/>
              <a:gd name="connsiteX19-9087" fmla="*/ 6435572 w 10032145"/>
              <a:gd name="connsiteY19-9088" fmla="*/ 893228 h 5280659"/>
              <a:gd name="connsiteX20-9089" fmla="*/ 6435572 w 10032145"/>
              <a:gd name="connsiteY20-9090" fmla="*/ 1085999 h 5280659"/>
              <a:gd name="connsiteX21-9091" fmla="*/ 9534093 w 10032145"/>
              <a:gd name="connsiteY21-9092" fmla="*/ 1085999 h 5280659"/>
              <a:gd name="connsiteX22-9093" fmla="*/ 9703133 w 10032145"/>
              <a:gd name="connsiteY22-9094" fmla="*/ 1255040 h 5280659"/>
              <a:gd name="connsiteX23-9095" fmla="*/ 9703132 w 10032145"/>
              <a:gd name="connsiteY23-9096" fmla="*/ 1255040 h 5280659"/>
              <a:gd name="connsiteX24-9097" fmla="*/ 9534092 w 10032145"/>
              <a:gd name="connsiteY24-9098" fmla="*/ 1424080 h 5280659"/>
              <a:gd name="connsiteX25-9099" fmla="*/ 7655824 w 10032145"/>
              <a:gd name="connsiteY25-9100" fmla="*/ 1424080 h 5280659"/>
              <a:gd name="connsiteX26-9101" fmla="*/ 7655824 w 10032145"/>
              <a:gd name="connsiteY26-9102" fmla="*/ 1616850 h 5280659"/>
              <a:gd name="connsiteX27-9103" fmla="*/ 9920700 w 10032145"/>
              <a:gd name="connsiteY27-9104" fmla="*/ 1616850 h 5280659"/>
              <a:gd name="connsiteX28-9105" fmla="*/ 10032145 w 10032145"/>
              <a:gd name="connsiteY28-9106" fmla="*/ 1728292 h 5280659"/>
              <a:gd name="connsiteX29-9107" fmla="*/ 10032144 w 10032145"/>
              <a:gd name="connsiteY29-9108" fmla="*/ 1728292 h 5280659"/>
              <a:gd name="connsiteX30-9109" fmla="*/ 9920699 w 10032145"/>
              <a:gd name="connsiteY30-9110" fmla="*/ 1839737 h 5280659"/>
              <a:gd name="connsiteX31-9111" fmla="*/ 8721011 w 10032145"/>
              <a:gd name="connsiteY31-9112" fmla="*/ 1839737 h 5280659"/>
              <a:gd name="connsiteX32-9113" fmla="*/ 8721011 w 10032145"/>
              <a:gd name="connsiteY32-9114" fmla="*/ 2067668 h 5280659"/>
              <a:gd name="connsiteX33-9115" fmla="*/ 9415189 w 10032145"/>
              <a:gd name="connsiteY33-9116" fmla="*/ 2067668 h 5280659"/>
              <a:gd name="connsiteX34-9117" fmla="*/ 9583279 w 10032145"/>
              <a:gd name="connsiteY34-9118" fmla="*/ 2235758 h 5280659"/>
              <a:gd name="connsiteX35-9119" fmla="*/ 9583278 w 10032145"/>
              <a:gd name="connsiteY35-9120" fmla="*/ 2235758 h 5280659"/>
              <a:gd name="connsiteX36-9121" fmla="*/ 9415188 w 10032145"/>
              <a:gd name="connsiteY36-9122" fmla="*/ 2403848 h 5280659"/>
              <a:gd name="connsiteX37-9123" fmla="*/ 7737105 w 10032145"/>
              <a:gd name="connsiteY37-9124" fmla="*/ 2403848 h 5280659"/>
              <a:gd name="connsiteX38-9125" fmla="*/ 7737105 w 10032145"/>
              <a:gd name="connsiteY38-9126" fmla="*/ 2603376 h 5280659"/>
              <a:gd name="connsiteX39-9127" fmla="*/ 8991418 w 10032145"/>
              <a:gd name="connsiteY39-9128" fmla="*/ 2603376 h 5280659"/>
              <a:gd name="connsiteX40-9129" fmla="*/ 9108536 w 10032145"/>
              <a:gd name="connsiteY40-9130" fmla="*/ 2720494 h 5280659"/>
              <a:gd name="connsiteX41-9131" fmla="*/ 9108535 w 10032145"/>
              <a:gd name="connsiteY41-9132" fmla="*/ 2720494 h 5280659"/>
              <a:gd name="connsiteX42-9133" fmla="*/ 8991417 w 10032145"/>
              <a:gd name="connsiteY42-9134" fmla="*/ 2837612 h 5280659"/>
              <a:gd name="connsiteX43-9135" fmla="*/ 7215351 w 10032145"/>
              <a:gd name="connsiteY43-9136" fmla="*/ 2837611 h 5280659"/>
              <a:gd name="connsiteX44-9137" fmla="*/ 7215351 w 10032145"/>
              <a:gd name="connsiteY44-9138" fmla="*/ 2977401 h 5280659"/>
              <a:gd name="connsiteX45-9139" fmla="*/ 9764879 w 10032145"/>
              <a:gd name="connsiteY45-9140" fmla="*/ 2977401 h 5280659"/>
              <a:gd name="connsiteX46-9141" fmla="*/ 9932969 w 10032145"/>
              <a:gd name="connsiteY46-9142" fmla="*/ 3145491 h 5280659"/>
              <a:gd name="connsiteX47-9143" fmla="*/ 9932968 w 10032145"/>
              <a:gd name="connsiteY47-9144" fmla="*/ 3145491 h 5280659"/>
              <a:gd name="connsiteX48-9145" fmla="*/ 9764878 w 10032145"/>
              <a:gd name="connsiteY48-9146" fmla="*/ 3313581 h 5280659"/>
              <a:gd name="connsiteX49-9147" fmla="*/ 8520021 w 10032145"/>
              <a:gd name="connsiteY49-9148" fmla="*/ 3313581 h 5280659"/>
              <a:gd name="connsiteX50-9149" fmla="*/ 8520021 w 10032145"/>
              <a:gd name="connsiteY50-9150" fmla="*/ 3567257 h 5280659"/>
              <a:gd name="connsiteX51-9151" fmla="*/ 9554826 w 10032145"/>
              <a:gd name="connsiteY51-9152" fmla="*/ 3567257 h 5280659"/>
              <a:gd name="connsiteX52-9153" fmla="*/ 9703133 w 10032145"/>
              <a:gd name="connsiteY52-9154" fmla="*/ 3715564 h 5280659"/>
              <a:gd name="connsiteX53-9155" fmla="*/ 9703132 w 10032145"/>
              <a:gd name="connsiteY53-9156" fmla="*/ 3715564 h 5280659"/>
              <a:gd name="connsiteX54-9157" fmla="*/ 9554825 w 10032145"/>
              <a:gd name="connsiteY54-9158" fmla="*/ 3863871 h 5280659"/>
              <a:gd name="connsiteX55-9159" fmla="*/ 7969171 w 10032145"/>
              <a:gd name="connsiteY55-9160" fmla="*/ 3863870 h 5280659"/>
              <a:gd name="connsiteX56-9161" fmla="*/ 7969171 w 10032145"/>
              <a:gd name="connsiteY56-9162" fmla="*/ 4044342 h 5280659"/>
              <a:gd name="connsiteX57-9163" fmla="*/ 8722858 w 10032145"/>
              <a:gd name="connsiteY57-9164" fmla="*/ 4044342 h 5280659"/>
              <a:gd name="connsiteX58-9165" fmla="*/ 8871165 w 10032145"/>
              <a:gd name="connsiteY58-9166" fmla="*/ 4192649 h 5280659"/>
              <a:gd name="connsiteX59-9167" fmla="*/ 8871164 w 10032145"/>
              <a:gd name="connsiteY59-9168" fmla="*/ 4192649 h 5280659"/>
              <a:gd name="connsiteX60-9169" fmla="*/ 8722857 w 10032145"/>
              <a:gd name="connsiteY60-9170" fmla="*/ 4340956 h 5280659"/>
              <a:gd name="connsiteX61-9171" fmla="*/ 7337893 w 10032145"/>
              <a:gd name="connsiteY61-9172" fmla="*/ 4340955 h 5280659"/>
              <a:gd name="connsiteX62-9173" fmla="*/ 7337893 w 10032145"/>
              <a:gd name="connsiteY62-9174" fmla="*/ 4518719 h 5280659"/>
              <a:gd name="connsiteX63-9175" fmla="*/ 8572706 w 10032145"/>
              <a:gd name="connsiteY63-9176" fmla="*/ 4518719 h 5280659"/>
              <a:gd name="connsiteX64-9177" fmla="*/ 8721013 w 10032145"/>
              <a:gd name="connsiteY64-9178" fmla="*/ 4667026 h 5280659"/>
              <a:gd name="connsiteX65-9179" fmla="*/ 8721012 w 10032145"/>
              <a:gd name="connsiteY65-9180" fmla="*/ 4667026 h 5280659"/>
              <a:gd name="connsiteX66-9181" fmla="*/ 8572705 w 10032145"/>
              <a:gd name="connsiteY66-9182" fmla="*/ 4815333 h 5280659"/>
              <a:gd name="connsiteX67-9183" fmla="*/ 7270435 w 10032145"/>
              <a:gd name="connsiteY67-9184" fmla="*/ 4815333 h 5280659"/>
              <a:gd name="connsiteX68-9185" fmla="*/ 7270435 w 10032145"/>
              <a:gd name="connsiteY68-9186" fmla="*/ 5005747 h 5280659"/>
              <a:gd name="connsiteX69-9187" fmla="*/ 7831717 w 10032145"/>
              <a:gd name="connsiteY69-9188" fmla="*/ 5005747 h 5280659"/>
              <a:gd name="connsiteX70-9189" fmla="*/ 7969173 w 10032145"/>
              <a:gd name="connsiteY70-9190" fmla="*/ 5143203 h 5280659"/>
              <a:gd name="connsiteX71-9191" fmla="*/ 7969172 w 10032145"/>
              <a:gd name="connsiteY71-9192" fmla="*/ 5143203 h 5280659"/>
              <a:gd name="connsiteX72-9193" fmla="*/ 7831716 w 10032145"/>
              <a:gd name="connsiteY72-9194" fmla="*/ 5280659 h 5280659"/>
              <a:gd name="connsiteX73-9195" fmla="*/ 6887909 w 10032145"/>
              <a:gd name="connsiteY73-9196" fmla="*/ 5280659 h 5280659"/>
              <a:gd name="connsiteX74-9197" fmla="*/ 6887908 w 10032145"/>
              <a:gd name="connsiteY74-9198" fmla="*/ 5280659 h 5280659"/>
              <a:gd name="connsiteX75-9199" fmla="*/ 2904091 w 10032145"/>
              <a:gd name="connsiteY75-9200" fmla="*/ 5280658 h 5280659"/>
              <a:gd name="connsiteX76-9201" fmla="*/ 2749211 w 10032145"/>
              <a:gd name="connsiteY76-9202" fmla="*/ 5177997 h 5280659"/>
              <a:gd name="connsiteX77-9203" fmla="*/ 2736002 w 10032145"/>
              <a:gd name="connsiteY77-9204" fmla="*/ 5112569 h 5280659"/>
              <a:gd name="connsiteX78-9205" fmla="*/ 2749211 w 10032145"/>
              <a:gd name="connsiteY78-9206" fmla="*/ 5047141 h 5280659"/>
              <a:gd name="connsiteX79-9207" fmla="*/ 2904091 w 10032145"/>
              <a:gd name="connsiteY79-9208" fmla="*/ 4944479 h 5280659"/>
              <a:gd name="connsiteX80-9209" fmla="*/ 3276427 w 10032145"/>
              <a:gd name="connsiteY80-9210" fmla="*/ 4944479 h 5280659"/>
              <a:gd name="connsiteX81-9211" fmla="*/ 3276427 w 10032145"/>
              <a:gd name="connsiteY81-9212" fmla="*/ 4742451 h 5280659"/>
              <a:gd name="connsiteX82-9213" fmla="*/ 1576570 w 10032145"/>
              <a:gd name="connsiteY82-9214" fmla="*/ 4742450 h 5280659"/>
              <a:gd name="connsiteX83-9215" fmla="*/ 1421689 w 10032145"/>
              <a:gd name="connsiteY83-9216" fmla="*/ 4639789 h 5280659"/>
              <a:gd name="connsiteX84-9217" fmla="*/ 1408480 w 10032145"/>
              <a:gd name="connsiteY84-9218" fmla="*/ 4574361 h 5280659"/>
              <a:gd name="connsiteX85-9219" fmla="*/ 1421689 w 10032145"/>
              <a:gd name="connsiteY85-9220" fmla="*/ 4508933 h 5280659"/>
              <a:gd name="connsiteX86-9221" fmla="*/ 1576570 w 10032145"/>
              <a:gd name="connsiteY86-9222" fmla="*/ 4406271 h 5280659"/>
              <a:gd name="connsiteX87-9223" fmla="*/ 2769425 w 10032145"/>
              <a:gd name="connsiteY87-9224" fmla="*/ 4406271 h 5280659"/>
              <a:gd name="connsiteX88-9225" fmla="*/ 2769425 w 10032145"/>
              <a:gd name="connsiteY88-9226" fmla="*/ 4247486 h 5280659"/>
              <a:gd name="connsiteX89-9227" fmla="*/ 489516 w 10032145"/>
              <a:gd name="connsiteY89-9228" fmla="*/ 4247486 h 5280659"/>
              <a:gd name="connsiteX90-9229" fmla="*/ 334635 w 10032145"/>
              <a:gd name="connsiteY90-9230" fmla="*/ 4144824 h 5280659"/>
              <a:gd name="connsiteX91-9231" fmla="*/ 321425 w 10032145"/>
              <a:gd name="connsiteY91-9232" fmla="*/ 4079396 h 5280659"/>
              <a:gd name="connsiteX92-9233" fmla="*/ 334635 w 10032145"/>
              <a:gd name="connsiteY92-9234" fmla="*/ 4013968 h 5280659"/>
              <a:gd name="connsiteX93-9235" fmla="*/ 489516 w 10032145"/>
              <a:gd name="connsiteY93-9236" fmla="*/ 3911307 h 5280659"/>
              <a:gd name="connsiteX94-9237" fmla="*/ 2410426 w 10032145"/>
              <a:gd name="connsiteY94-9238" fmla="*/ 3911307 h 5280659"/>
              <a:gd name="connsiteX95-9239" fmla="*/ 2410426 w 10032145"/>
              <a:gd name="connsiteY95-9240" fmla="*/ 3720892 h 5280659"/>
              <a:gd name="connsiteX96-9241" fmla="*/ 227608 w 10032145"/>
              <a:gd name="connsiteY96-9242" fmla="*/ 3720892 h 5280659"/>
              <a:gd name="connsiteX97-9243" fmla="*/ 119693 w 10032145"/>
              <a:gd name="connsiteY97-9244" fmla="*/ 3649361 h 5280659"/>
              <a:gd name="connsiteX98-9245" fmla="*/ 110490 w 10032145"/>
              <a:gd name="connsiteY98-9246" fmla="*/ 3603774 h 5280659"/>
              <a:gd name="connsiteX99-9247" fmla="*/ 119693 w 10032145"/>
              <a:gd name="connsiteY99-9248" fmla="*/ 3558187 h 5280659"/>
              <a:gd name="connsiteX100-9249" fmla="*/ 227608 w 10032145"/>
              <a:gd name="connsiteY100-9250" fmla="*/ 3486657 h 5280659"/>
              <a:gd name="connsiteX101-9251" fmla="*/ 1377013 w 10032145"/>
              <a:gd name="connsiteY101-9252" fmla="*/ 3486657 h 5280659"/>
              <a:gd name="connsiteX102-9253" fmla="*/ 1377013 w 10032145"/>
              <a:gd name="connsiteY102-9254" fmla="*/ 3293984 h 5280659"/>
              <a:gd name="connsiteX103-9255" fmla="*/ 699931 w 10032145"/>
              <a:gd name="connsiteY103-9256" fmla="*/ 3293984 h 5280659"/>
              <a:gd name="connsiteX104-9257" fmla="*/ 545050 w 10032145"/>
              <a:gd name="connsiteY104-9258" fmla="*/ 3191322 h 5280659"/>
              <a:gd name="connsiteX105-9259" fmla="*/ 531841 w 10032145"/>
              <a:gd name="connsiteY105-9260" fmla="*/ 3125894 h 5280659"/>
              <a:gd name="connsiteX106-9261" fmla="*/ 545050 w 10032145"/>
              <a:gd name="connsiteY106-9262" fmla="*/ 3060466 h 5280659"/>
              <a:gd name="connsiteX107-9263" fmla="*/ 699931 w 10032145"/>
              <a:gd name="connsiteY107-9264" fmla="*/ 2957805 h 5280659"/>
              <a:gd name="connsiteX108-9265" fmla="*/ 2162624 w 10032145"/>
              <a:gd name="connsiteY108-9266" fmla="*/ 2957805 h 5280659"/>
              <a:gd name="connsiteX109-9267" fmla="*/ 2162624 w 10032145"/>
              <a:gd name="connsiteY109-9268" fmla="*/ 2726205 h 5280659"/>
              <a:gd name="connsiteX110-9269" fmla="*/ 878149 w 10032145"/>
              <a:gd name="connsiteY110-9270" fmla="*/ 2726205 h 5280659"/>
              <a:gd name="connsiteX111-9271" fmla="*/ 770234 w 10032145"/>
              <a:gd name="connsiteY111-9272" fmla="*/ 2654674 h 5280659"/>
              <a:gd name="connsiteX112-9273" fmla="*/ 761031 w 10032145"/>
              <a:gd name="connsiteY112-9274" fmla="*/ 2609087 h 5280659"/>
              <a:gd name="connsiteX113-9275" fmla="*/ 770234 w 10032145"/>
              <a:gd name="connsiteY113-9276" fmla="*/ 2563500 h 5280659"/>
              <a:gd name="connsiteX114-9277" fmla="*/ 878149 w 10032145"/>
              <a:gd name="connsiteY114-9278" fmla="*/ 2491970 h 5280659"/>
              <a:gd name="connsiteX115-9279" fmla="*/ 2756320 w 10032145"/>
              <a:gd name="connsiteY115-9280" fmla="*/ 2491970 h 5280659"/>
              <a:gd name="connsiteX116-9281" fmla="*/ 2756320 w 10032145"/>
              <a:gd name="connsiteY116-9282" fmla="*/ 2338263 h 5280659"/>
              <a:gd name="connsiteX117-9283" fmla="*/ 149313 w 10032145"/>
              <a:gd name="connsiteY117-9284" fmla="*/ 2338263 h 5280659"/>
              <a:gd name="connsiteX118-9285" fmla="*/ 0 w 10032145"/>
              <a:gd name="connsiteY118-9286" fmla="*/ 2188950 h 5280659"/>
              <a:gd name="connsiteX119-9287" fmla="*/ 149313 w 10032145"/>
              <a:gd name="connsiteY119-9288" fmla="*/ 2039637 h 5280659"/>
              <a:gd name="connsiteX120-9289" fmla="*/ 1629629 w 10032145"/>
              <a:gd name="connsiteY120-9290" fmla="*/ 2039637 h 5280659"/>
              <a:gd name="connsiteX121-9291" fmla="*/ 1629629 w 10032145"/>
              <a:gd name="connsiteY121-9292" fmla="*/ 1780574 h 5280659"/>
              <a:gd name="connsiteX122-9293" fmla="*/ 470740 w 10032145"/>
              <a:gd name="connsiteY122-9294" fmla="*/ 1780574 h 5280659"/>
              <a:gd name="connsiteX123-9295" fmla="*/ 321428 w 10032145"/>
              <a:gd name="connsiteY123-9296" fmla="*/ 1631264 h 5280659"/>
              <a:gd name="connsiteX124-9297" fmla="*/ 470740 w 10032145"/>
              <a:gd name="connsiteY124-9298" fmla="*/ 1481951 h 5280659"/>
              <a:gd name="connsiteX125-9299" fmla="*/ 2153591 w 10032145"/>
              <a:gd name="connsiteY125-9300" fmla="*/ 1481951 h 5280659"/>
              <a:gd name="connsiteX126-9301" fmla="*/ 2153591 w 10032145"/>
              <a:gd name="connsiteY126-9302" fmla="*/ 1338935 h 5280659"/>
              <a:gd name="connsiteX127-9303" fmla="*/ 1546057 w 10032145"/>
              <a:gd name="connsiteY127-9304" fmla="*/ 1338935 h 5280659"/>
              <a:gd name="connsiteX128-9305" fmla="*/ 1390301 w 10032145"/>
              <a:gd name="connsiteY128-9306" fmla="*/ 1235693 h 5280659"/>
              <a:gd name="connsiteX129-9307" fmla="*/ 1377016 w 10032145"/>
              <a:gd name="connsiteY129-9308" fmla="*/ 1169895 h 5280659"/>
              <a:gd name="connsiteX130-9309" fmla="*/ 1390301 w 10032145"/>
              <a:gd name="connsiteY130-9310" fmla="*/ 1104097 h 5280659"/>
              <a:gd name="connsiteX131-9311" fmla="*/ 1546057 w 10032145"/>
              <a:gd name="connsiteY131-9312" fmla="*/ 1000855 h 5280659"/>
              <a:gd name="connsiteX132-9313" fmla="*/ 2870466 w 10032145"/>
              <a:gd name="connsiteY132-9314" fmla="*/ 1000855 h 5280659"/>
              <a:gd name="connsiteX133-9315" fmla="*/ 2870466 w 10032145"/>
              <a:gd name="connsiteY133-9316" fmla="*/ 853923 h 5280659"/>
              <a:gd name="connsiteX134-9317" fmla="*/ 930072 w 10032145"/>
              <a:gd name="connsiteY134-9318" fmla="*/ 853922 h 5280659"/>
              <a:gd name="connsiteX135-9319" fmla="*/ 774316 w 10032145"/>
              <a:gd name="connsiteY135-9320" fmla="*/ 750680 h 5280659"/>
              <a:gd name="connsiteX136-9321" fmla="*/ 761032 w 10032145"/>
              <a:gd name="connsiteY136-9322" fmla="*/ 684882 h 5280659"/>
              <a:gd name="connsiteX137-9323" fmla="*/ 774316 w 10032145"/>
              <a:gd name="connsiteY137-9324" fmla="*/ 619085 h 5280659"/>
              <a:gd name="connsiteX138-9325" fmla="*/ 930072 w 10032145"/>
              <a:gd name="connsiteY138-9326" fmla="*/ 515843 h 5280659"/>
              <a:gd name="connsiteX139-9327" fmla="*/ 2448000 w 10032145"/>
              <a:gd name="connsiteY139-9328" fmla="*/ 515843 h 5280659"/>
              <a:gd name="connsiteX140-9329" fmla="*/ 2448000 w 10032145"/>
              <a:gd name="connsiteY140-9330" fmla="*/ 338079 h 5280659"/>
              <a:gd name="connsiteX141-9331" fmla="*/ 2023510 w 10032145"/>
              <a:gd name="connsiteY141-9332" fmla="*/ 338079 h 5280659"/>
              <a:gd name="connsiteX142-9333" fmla="*/ 1867753 w 10032145"/>
              <a:gd name="connsiteY142-9334" fmla="*/ 234837 h 5280659"/>
              <a:gd name="connsiteX143-9335" fmla="*/ 1854470 w 10032145"/>
              <a:gd name="connsiteY143-9336" fmla="*/ 169040 h 5280659"/>
              <a:gd name="connsiteX144-9337" fmla="*/ 1867753 w 10032145"/>
              <a:gd name="connsiteY144-9338" fmla="*/ 103242 h 5280659"/>
              <a:gd name="connsiteX145-9339" fmla="*/ 2023510 w 10032145"/>
              <a:gd name="connsiteY145-9340" fmla="*/ 0 h 5280659"/>
              <a:gd name="connsiteX0-9341" fmla="*/ 110490 w 10032145"/>
              <a:gd name="connsiteY0-9342" fmla="*/ 3603774 h 5280659"/>
              <a:gd name="connsiteX1-9343" fmla="*/ 110490 w 10032145"/>
              <a:gd name="connsiteY1-9344" fmla="*/ 3603774 h 5280659"/>
              <a:gd name="connsiteX2-9345" fmla="*/ 110490 w 10032145"/>
              <a:gd name="connsiteY2-9346" fmla="*/ 3603775 h 5280659"/>
              <a:gd name="connsiteX3-9347" fmla="*/ 110490 w 10032145"/>
              <a:gd name="connsiteY3-9348" fmla="*/ 3603774 h 5280659"/>
              <a:gd name="connsiteX4-9349" fmla="*/ 761032 w 10032145"/>
              <a:gd name="connsiteY4-9350" fmla="*/ 684882 h 5280659"/>
              <a:gd name="connsiteX5-9351" fmla="*/ 761032 w 10032145"/>
              <a:gd name="connsiteY5-9352" fmla="*/ 684882 h 5280659"/>
              <a:gd name="connsiteX6-9353" fmla="*/ 761032 w 10032145"/>
              <a:gd name="connsiteY6-9354" fmla="*/ 684883 h 5280659"/>
              <a:gd name="connsiteX7-9355" fmla="*/ 761032 w 10032145"/>
              <a:gd name="connsiteY7-9356" fmla="*/ 684882 h 5280659"/>
              <a:gd name="connsiteX8-9357" fmla="*/ 2023510 w 10032145"/>
              <a:gd name="connsiteY8-9358" fmla="*/ 0 h 5280659"/>
              <a:gd name="connsiteX9-9359" fmla="*/ 7161665 w 10032145"/>
              <a:gd name="connsiteY9-9360" fmla="*/ 0 h 5280659"/>
              <a:gd name="connsiteX10-9361" fmla="*/ 7330705 w 10032145"/>
              <a:gd name="connsiteY10-9362" fmla="*/ 169040 h 5280659"/>
              <a:gd name="connsiteX11-9363" fmla="*/ 7330704 w 10032145"/>
              <a:gd name="connsiteY11-9364" fmla="*/ 169040 h 5280659"/>
              <a:gd name="connsiteX12-9365" fmla="*/ 7161664 w 10032145"/>
              <a:gd name="connsiteY12-9366" fmla="*/ 338080 h 5280659"/>
              <a:gd name="connsiteX13-9367" fmla="*/ 6771904 w 10032145"/>
              <a:gd name="connsiteY13-9368" fmla="*/ 338080 h 5280659"/>
              <a:gd name="connsiteX14-9369" fmla="*/ 6771904 w 10032145"/>
              <a:gd name="connsiteY14-9370" fmla="*/ 555148 h 5280659"/>
              <a:gd name="connsiteX15-9371" fmla="*/ 8464753 w 10032145"/>
              <a:gd name="connsiteY15-9372" fmla="*/ 555148 h 5280659"/>
              <a:gd name="connsiteX16-9373" fmla="*/ 8633793 w 10032145"/>
              <a:gd name="connsiteY16-9374" fmla="*/ 724188 h 5280659"/>
              <a:gd name="connsiteX17-9375" fmla="*/ 8633792 w 10032145"/>
              <a:gd name="connsiteY17-9376" fmla="*/ 724188 h 5280659"/>
              <a:gd name="connsiteX18-9377" fmla="*/ 8464752 w 10032145"/>
              <a:gd name="connsiteY18-9378" fmla="*/ 893228 h 5280659"/>
              <a:gd name="connsiteX19-9379" fmla="*/ 6435572 w 10032145"/>
              <a:gd name="connsiteY19-9380" fmla="*/ 893228 h 5280659"/>
              <a:gd name="connsiteX20-9381" fmla="*/ 6435572 w 10032145"/>
              <a:gd name="connsiteY20-9382" fmla="*/ 1085999 h 5280659"/>
              <a:gd name="connsiteX21-9383" fmla="*/ 9534093 w 10032145"/>
              <a:gd name="connsiteY21-9384" fmla="*/ 1085999 h 5280659"/>
              <a:gd name="connsiteX22-9385" fmla="*/ 9703133 w 10032145"/>
              <a:gd name="connsiteY22-9386" fmla="*/ 1255040 h 5280659"/>
              <a:gd name="connsiteX23-9387" fmla="*/ 9703132 w 10032145"/>
              <a:gd name="connsiteY23-9388" fmla="*/ 1255040 h 5280659"/>
              <a:gd name="connsiteX24-9389" fmla="*/ 9534092 w 10032145"/>
              <a:gd name="connsiteY24-9390" fmla="*/ 1424080 h 5280659"/>
              <a:gd name="connsiteX25-9391" fmla="*/ 7655824 w 10032145"/>
              <a:gd name="connsiteY25-9392" fmla="*/ 1424080 h 5280659"/>
              <a:gd name="connsiteX26-9393" fmla="*/ 7655824 w 10032145"/>
              <a:gd name="connsiteY26-9394" fmla="*/ 1616850 h 5280659"/>
              <a:gd name="connsiteX27-9395" fmla="*/ 9920700 w 10032145"/>
              <a:gd name="connsiteY27-9396" fmla="*/ 1616850 h 5280659"/>
              <a:gd name="connsiteX28-9397" fmla="*/ 10032145 w 10032145"/>
              <a:gd name="connsiteY28-9398" fmla="*/ 1728292 h 5280659"/>
              <a:gd name="connsiteX29-9399" fmla="*/ 10032144 w 10032145"/>
              <a:gd name="connsiteY29-9400" fmla="*/ 1728292 h 5280659"/>
              <a:gd name="connsiteX30-9401" fmla="*/ 9920699 w 10032145"/>
              <a:gd name="connsiteY30-9402" fmla="*/ 1839737 h 5280659"/>
              <a:gd name="connsiteX31-9403" fmla="*/ 8721011 w 10032145"/>
              <a:gd name="connsiteY31-9404" fmla="*/ 1839737 h 5280659"/>
              <a:gd name="connsiteX32-9405" fmla="*/ 8721011 w 10032145"/>
              <a:gd name="connsiteY32-9406" fmla="*/ 2067668 h 5280659"/>
              <a:gd name="connsiteX33-9407" fmla="*/ 9415189 w 10032145"/>
              <a:gd name="connsiteY33-9408" fmla="*/ 2067668 h 5280659"/>
              <a:gd name="connsiteX34-9409" fmla="*/ 9583279 w 10032145"/>
              <a:gd name="connsiteY34-9410" fmla="*/ 2235758 h 5280659"/>
              <a:gd name="connsiteX35-9411" fmla="*/ 9583278 w 10032145"/>
              <a:gd name="connsiteY35-9412" fmla="*/ 2235758 h 5280659"/>
              <a:gd name="connsiteX36-9413" fmla="*/ 9415188 w 10032145"/>
              <a:gd name="connsiteY36-9414" fmla="*/ 2403848 h 5280659"/>
              <a:gd name="connsiteX37-9415" fmla="*/ 7737105 w 10032145"/>
              <a:gd name="connsiteY37-9416" fmla="*/ 2403848 h 5280659"/>
              <a:gd name="connsiteX38-9417" fmla="*/ 7737105 w 10032145"/>
              <a:gd name="connsiteY38-9418" fmla="*/ 2603376 h 5280659"/>
              <a:gd name="connsiteX39-9419" fmla="*/ 8991418 w 10032145"/>
              <a:gd name="connsiteY39-9420" fmla="*/ 2603376 h 5280659"/>
              <a:gd name="connsiteX40-9421" fmla="*/ 9108536 w 10032145"/>
              <a:gd name="connsiteY40-9422" fmla="*/ 2720494 h 5280659"/>
              <a:gd name="connsiteX41-9423" fmla="*/ 9108535 w 10032145"/>
              <a:gd name="connsiteY41-9424" fmla="*/ 2720494 h 5280659"/>
              <a:gd name="connsiteX42-9425" fmla="*/ 8991417 w 10032145"/>
              <a:gd name="connsiteY42-9426" fmla="*/ 2837612 h 5280659"/>
              <a:gd name="connsiteX43-9427" fmla="*/ 7215351 w 10032145"/>
              <a:gd name="connsiteY43-9428" fmla="*/ 2837611 h 5280659"/>
              <a:gd name="connsiteX44-9429" fmla="*/ 7215351 w 10032145"/>
              <a:gd name="connsiteY44-9430" fmla="*/ 2977401 h 5280659"/>
              <a:gd name="connsiteX45-9431" fmla="*/ 9764879 w 10032145"/>
              <a:gd name="connsiteY45-9432" fmla="*/ 2977401 h 5280659"/>
              <a:gd name="connsiteX46-9433" fmla="*/ 9932969 w 10032145"/>
              <a:gd name="connsiteY46-9434" fmla="*/ 3145491 h 5280659"/>
              <a:gd name="connsiteX47-9435" fmla="*/ 9932968 w 10032145"/>
              <a:gd name="connsiteY47-9436" fmla="*/ 3145491 h 5280659"/>
              <a:gd name="connsiteX48-9437" fmla="*/ 9764878 w 10032145"/>
              <a:gd name="connsiteY48-9438" fmla="*/ 3313581 h 5280659"/>
              <a:gd name="connsiteX49-9439" fmla="*/ 8520021 w 10032145"/>
              <a:gd name="connsiteY49-9440" fmla="*/ 3313581 h 5280659"/>
              <a:gd name="connsiteX50-9441" fmla="*/ 8520021 w 10032145"/>
              <a:gd name="connsiteY50-9442" fmla="*/ 3567257 h 5280659"/>
              <a:gd name="connsiteX51-9443" fmla="*/ 9554826 w 10032145"/>
              <a:gd name="connsiteY51-9444" fmla="*/ 3567257 h 5280659"/>
              <a:gd name="connsiteX52-9445" fmla="*/ 9703133 w 10032145"/>
              <a:gd name="connsiteY52-9446" fmla="*/ 3715564 h 5280659"/>
              <a:gd name="connsiteX53-9447" fmla="*/ 9703132 w 10032145"/>
              <a:gd name="connsiteY53-9448" fmla="*/ 3715564 h 5280659"/>
              <a:gd name="connsiteX54-9449" fmla="*/ 9554825 w 10032145"/>
              <a:gd name="connsiteY54-9450" fmla="*/ 3863871 h 5280659"/>
              <a:gd name="connsiteX55-9451" fmla="*/ 7969171 w 10032145"/>
              <a:gd name="connsiteY55-9452" fmla="*/ 3863870 h 5280659"/>
              <a:gd name="connsiteX56-9453" fmla="*/ 7969171 w 10032145"/>
              <a:gd name="connsiteY56-9454" fmla="*/ 4044342 h 5280659"/>
              <a:gd name="connsiteX57-9455" fmla="*/ 8722858 w 10032145"/>
              <a:gd name="connsiteY57-9456" fmla="*/ 4044342 h 5280659"/>
              <a:gd name="connsiteX58-9457" fmla="*/ 8871165 w 10032145"/>
              <a:gd name="connsiteY58-9458" fmla="*/ 4192649 h 5280659"/>
              <a:gd name="connsiteX59-9459" fmla="*/ 8871164 w 10032145"/>
              <a:gd name="connsiteY59-9460" fmla="*/ 4192649 h 5280659"/>
              <a:gd name="connsiteX60-9461" fmla="*/ 8722857 w 10032145"/>
              <a:gd name="connsiteY60-9462" fmla="*/ 4340956 h 5280659"/>
              <a:gd name="connsiteX61-9463" fmla="*/ 7337893 w 10032145"/>
              <a:gd name="connsiteY61-9464" fmla="*/ 4340955 h 5280659"/>
              <a:gd name="connsiteX62-9465" fmla="*/ 7337893 w 10032145"/>
              <a:gd name="connsiteY62-9466" fmla="*/ 4518719 h 5280659"/>
              <a:gd name="connsiteX63-9467" fmla="*/ 8572706 w 10032145"/>
              <a:gd name="connsiteY63-9468" fmla="*/ 4518719 h 5280659"/>
              <a:gd name="connsiteX64-9469" fmla="*/ 8721013 w 10032145"/>
              <a:gd name="connsiteY64-9470" fmla="*/ 4667026 h 5280659"/>
              <a:gd name="connsiteX65-9471" fmla="*/ 8721012 w 10032145"/>
              <a:gd name="connsiteY65-9472" fmla="*/ 4667026 h 5280659"/>
              <a:gd name="connsiteX66-9473" fmla="*/ 8572705 w 10032145"/>
              <a:gd name="connsiteY66-9474" fmla="*/ 4815333 h 5280659"/>
              <a:gd name="connsiteX67-9475" fmla="*/ 7270435 w 10032145"/>
              <a:gd name="connsiteY67-9476" fmla="*/ 4815333 h 5280659"/>
              <a:gd name="connsiteX68-9477" fmla="*/ 7270435 w 10032145"/>
              <a:gd name="connsiteY68-9478" fmla="*/ 5005747 h 5280659"/>
              <a:gd name="connsiteX69-9479" fmla="*/ 7831717 w 10032145"/>
              <a:gd name="connsiteY69-9480" fmla="*/ 5005747 h 5280659"/>
              <a:gd name="connsiteX70-9481" fmla="*/ 7969173 w 10032145"/>
              <a:gd name="connsiteY70-9482" fmla="*/ 5143203 h 5280659"/>
              <a:gd name="connsiteX71-9483" fmla="*/ 7969172 w 10032145"/>
              <a:gd name="connsiteY71-9484" fmla="*/ 5143203 h 5280659"/>
              <a:gd name="connsiteX72-9485" fmla="*/ 7831716 w 10032145"/>
              <a:gd name="connsiteY72-9486" fmla="*/ 5280659 h 5280659"/>
              <a:gd name="connsiteX73-9487" fmla="*/ 6887909 w 10032145"/>
              <a:gd name="connsiteY73-9488" fmla="*/ 5280659 h 5280659"/>
              <a:gd name="connsiteX74-9489" fmla="*/ 6887908 w 10032145"/>
              <a:gd name="connsiteY74-9490" fmla="*/ 5280659 h 5280659"/>
              <a:gd name="connsiteX75-9491" fmla="*/ 2904091 w 10032145"/>
              <a:gd name="connsiteY75-9492" fmla="*/ 5280658 h 5280659"/>
              <a:gd name="connsiteX76-9493" fmla="*/ 2749211 w 10032145"/>
              <a:gd name="connsiteY76-9494" fmla="*/ 5177997 h 5280659"/>
              <a:gd name="connsiteX77-9495" fmla="*/ 2736002 w 10032145"/>
              <a:gd name="connsiteY77-9496" fmla="*/ 5112569 h 5280659"/>
              <a:gd name="connsiteX78-9497" fmla="*/ 2749211 w 10032145"/>
              <a:gd name="connsiteY78-9498" fmla="*/ 5047141 h 5280659"/>
              <a:gd name="connsiteX79-9499" fmla="*/ 2904091 w 10032145"/>
              <a:gd name="connsiteY79-9500" fmla="*/ 4944479 h 5280659"/>
              <a:gd name="connsiteX80-9501" fmla="*/ 3276427 w 10032145"/>
              <a:gd name="connsiteY80-9502" fmla="*/ 4944479 h 5280659"/>
              <a:gd name="connsiteX81-9503" fmla="*/ 3276427 w 10032145"/>
              <a:gd name="connsiteY81-9504" fmla="*/ 4742451 h 5280659"/>
              <a:gd name="connsiteX82-9505" fmla="*/ 1576570 w 10032145"/>
              <a:gd name="connsiteY82-9506" fmla="*/ 4742450 h 5280659"/>
              <a:gd name="connsiteX83-9507" fmla="*/ 1421689 w 10032145"/>
              <a:gd name="connsiteY83-9508" fmla="*/ 4639789 h 5280659"/>
              <a:gd name="connsiteX84-9509" fmla="*/ 1408480 w 10032145"/>
              <a:gd name="connsiteY84-9510" fmla="*/ 4574361 h 5280659"/>
              <a:gd name="connsiteX85-9511" fmla="*/ 1421689 w 10032145"/>
              <a:gd name="connsiteY85-9512" fmla="*/ 4508933 h 5280659"/>
              <a:gd name="connsiteX86-9513" fmla="*/ 1576570 w 10032145"/>
              <a:gd name="connsiteY86-9514" fmla="*/ 4406271 h 5280659"/>
              <a:gd name="connsiteX87-9515" fmla="*/ 2769425 w 10032145"/>
              <a:gd name="connsiteY87-9516" fmla="*/ 4406271 h 5280659"/>
              <a:gd name="connsiteX88-9517" fmla="*/ 2769425 w 10032145"/>
              <a:gd name="connsiteY88-9518" fmla="*/ 4247486 h 5280659"/>
              <a:gd name="connsiteX89-9519" fmla="*/ 489516 w 10032145"/>
              <a:gd name="connsiteY89-9520" fmla="*/ 4247486 h 5280659"/>
              <a:gd name="connsiteX90-9521" fmla="*/ 334635 w 10032145"/>
              <a:gd name="connsiteY90-9522" fmla="*/ 4144824 h 5280659"/>
              <a:gd name="connsiteX91-9523" fmla="*/ 321425 w 10032145"/>
              <a:gd name="connsiteY91-9524" fmla="*/ 4079396 h 5280659"/>
              <a:gd name="connsiteX92-9525" fmla="*/ 334635 w 10032145"/>
              <a:gd name="connsiteY92-9526" fmla="*/ 4013968 h 5280659"/>
              <a:gd name="connsiteX93-9527" fmla="*/ 489516 w 10032145"/>
              <a:gd name="connsiteY93-9528" fmla="*/ 3911307 h 5280659"/>
              <a:gd name="connsiteX94-9529" fmla="*/ 2410426 w 10032145"/>
              <a:gd name="connsiteY94-9530" fmla="*/ 3911307 h 5280659"/>
              <a:gd name="connsiteX95-9531" fmla="*/ 2410426 w 10032145"/>
              <a:gd name="connsiteY95-9532" fmla="*/ 3720892 h 5280659"/>
              <a:gd name="connsiteX96-9533" fmla="*/ 227608 w 10032145"/>
              <a:gd name="connsiteY96-9534" fmla="*/ 3720892 h 5280659"/>
              <a:gd name="connsiteX97-9535" fmla="*/ 119693 w 10032145"/>
              <a:gd name="connsiteY97-9536" fmla="*/ 3649361 h 5280659"/>
              <a:gd name="connsiteX98-9537" fmla="*/ 110490 w 10032145"/>
              <a:gd name="connsiteY98-9538" fmla="*/ 3603774 h 5280659"/>
              <a:gd name="connsiteX99-9539" fmla="*/ 119693 w 10032145"/>
              <a:gd name="connsiteY99-9540" fmla="*/ 3558187 h 5280659"/>
              <a:gd name="connsiteX100-9541" fmla="*/ 227608 w 10032145"/>
              <a:gd name="connsiteY100-9542" fmla="*/ 3486657 h 5280659"/>
              <a:gd name="connsiteX101-9543" fmla="*/ 1377013 w 10032145"/>
              <a:gd name="connsiteY101-9544" fmla="*/ 3486657 h 5280659"/>
              <a:gd name="connsiteX102-9545" fmla="*/ 1377013 w 10032145"/>
              <a:gd name="connsiteY102-9546" fmla="*/ 3293984 h 5280659"/>
              <a:gd name="connsiteX103-9547" fmla="*/ 699931 w 10032145"/>
              <a:gd name="connsiteY103-9548" fmla="*/ 3293984 h 5280659"/>
              <a:gd name="connsiteX104-9549" fmla="*/ 545050 w 10032145"/>
              <a:gd name="connsiteY104-9550" fmla="*/ 3191322 h 5280659"/>
              <a:gd name="connsiteX105-9551" fmla="*/ 531841 w 10032145"/>
              <a:gd name="connsiteY105-9552" fmla="*/ 3125894 h 5280659"/>
              <a:gd name="connsiteX106-9553" fmla="*/ 545050 w 10032145"/>
              <a:gd name="connsiteY106-9554" fmla="*/ 3060466 h 5280659"/>
              <a:gd name="connsiteX107-9555" fmla="*/ 699931 w 10032145"/>
              <a:gd name="connsiteY107-9556" fmla="*/ 2957805 h 5280659"/>
              <a:gd name="connsiteX108-9557" fmla="*/ 2162624 w 10032145"/>
              <a:gd name="connsiteY108-9558" fmla="*/ 2957805 h 5280659"/>
              <a:gd name="connsiteX109-9559" fmla="*/ 2162624 w 10032145"/>
              <a:gd name="connsiteY109-9560" fmla="*/ 2726205 h 5280659"/>
              <a:gd name="connsiteX110-9561" fmla="*/ 878149 w 10032145"/>
              <a:gd name="connsiteY110-9562" fmla="*/ 2726205 h 5280659"/>
              <a:gd name="connsiteX111-9563" fmla="*/ 770234 w 10032145"/>
              <a:gd name="connsiteY111-9564" fmla="*/ 2654674 h 5280659"/>
              <a:gd name="connsiteX112-9565" fmla="*/ 761031 w 10032145"/>
              <a:gd name="connsiteY112-9566" fmla="*/ 2609087 h 5280659"/>
              <a:gd name="connsiteX113-9567" fmla="*/ 770234 w 10032145"/>
              <a:gd name="connsiteY113-9568" fmla="*/ 2563500 h 5280659"/>
              <a:gd name="connsiteX114-9569" fmla="*/ 878149 w 10032145"/>
              <a:gd name="connsiteY114-9570" fmla="*/ 2491970 h 5280659"/>
              <a:gd name="connsiteX115-9571" fmla="*/ 2756320 w 10032145"/>
              <a:gd name="connsiteY115-9572" fmla="*/ 2491970 h 5280659"/>
              <a:gd name="connsiteX116-9573" fmla="*/ 2756320 w 10032145"/>
              <a:gd name="connsiteY116-9574" fmla="*/ 2338263 h 5280659"/>
              <a:gd name="connsiteX117-9575" fmla="*/ 149313 w 10032145"/>
              <a:gd name="connsiteY117-9576" fmla="*/ 2338263 h 5280659"/>
              <a:gd name="connsiteX118-9577" fmla="*/ 0 w 10032145"/>
              <a:gd name="connsiteY118-9578" fmla="*/ 2188950 h 5280659"/>
              <a:gd name="connsiteX119-9579" fmla="*/ 149313 w 10032145"/>
              <a:gd name="connsiteY119-9580" fmla="*/ 2039637 h 5280659"/>
              <a:gd name="connsiteX120-9581" fmla="*/ 1629629 w 10032145"/>
              <a:gd name="connsiteY120-9582" fmla="*/ 2039637 h 5280659"/>
              <a:gd name="connsiteX121-9583" fmla="*/ 1629629 w 10032145"/>
              <a:gd name="connsiteY121-9584" fmla="*/ 1780574 h 5280659"/>
              <a:gd name="connsiteX122-9585" fmla="*/ 470740 w 10032145"/>
              <a:gd name="connsiteY122-9586" fmla="*/ 1780574 h 5280659"/>
              <a:gd name="connsiteX123-9587" fmla="*/ 321428 w 10032145"/>
              <a:gd name="connsiteY123-9588" fmla="*/ 1631264 h 5280659"/>
              <a:gd name="connsiteX124-9589" fmla="*/ 470740 w 10032145"/>
              <a:gd name="connsiteY124-9590" fmla="*/ 1481951 h 5280659"/>
              <a:gd name="connsiteX125-9591" fmla="*/ 2153591 w 10032145"/>
              <a:gd name="connsiteY125-9592" fmla="*/ 1481951 h 5280659"/>
              <a:gd name="connsiteX126-9593" fmla="*/ 2153591 w 10032145"/>
              <a:gd name="connsiteY126-9594" fmla="*/ 1338935 h 5280659"/>
              <a:gd name="connsiteX127-9595" fmla="*/ 1546057 w 10032145"/>
              <a:gd name="connsiteY127-9596" fmla="*/ 1338935 h 5280659"/>
              <a:gd name="connsiteX128-9597" fmla="*/ 1390301 w 10032145"/>
              <a:gd name="connsiteY128-9598" fmla="*/ 1235693 h 5280659"/>
              <a:gd name="connsiteX129-9599" fmla="*/ 1377016 w 10032145"/>
              <a:gd name="connsiteY129-9600" fmla="*/ 1169895 h 5280659"/>
              <a:gd name="connsiteX130-9601" fmla="*/ 1390301 w 10032145"/>
              <a:gd name="connsiteY130-9602" fmla="*/ 1104097 h 5280659"/>
              <a:gd name="connsiteX131-9603" fmla="*/ 1546057 w 10032145"/>
              <a:gd name="connsiteY131-9604" fmla="*/ 1000855 h 5280659"/>
              <a:gd name="connsiteX132-9605" fmla="*/ 2870466 w 10032145"/>
              <a:gd name="connsiteY132-9606" fmla="*/ 1000855 h 5280659"/>
              <a:gd name="connsiteX133-9607" fmla="*/ 2870466 w 10032145"/>
              <a:gd name="connsiteY133-9608" fmla="*/ 853923 h 5280659"/>
              <a:gd name="connsiteX134-9609" fmla="*/ 930072 w 10032145"/>
              <a:gd name="connsiteY134-9610" fmla="*/ 853922 h 5280659"/>
              <a:gd name="connsiteX135-9611" fmla="*/ 774316 w 10032145"/>
              <a:gd name="connsiteY135-9612" fmla="*/ 750680 h 5280659"/>
              <a:gd name="connsiteX136-9613" fmla="*/ 761032 w 10032145"/>
              <a:gd name="connsiteY136-9614" fmla="*/ 684882 h 5280659"/>
              <a:gd name="connsiteX137-9615" fmla="*/ 774316 w 10032145"/>
              <a:gd name="connsiteY137-9616" fmla="*/ 619085 h 5280659"/>
              <a:gd name="connsiteX138-9617" fmla="*/ 930072 w 10032145"/>
              <a:gd name="connsiteY138-9618" fmla="*/ 515843 h 5280659"/>
              <a:gd name="connsiteX139-9619" fmla="*/ 2448000 w 10032145"/>
              <a:gd name="connsiteY139-9620" fmla="*/ 515843 h 5280659"/>
              <a:gd name="connsiteX140-9621" fmla="*/ 2448000 w 10032145"/>
              <a:gd name="connsiteY140-9622" fmla="*/ 338079 h 5280659"/>
              <a:gd name="connsiteX141-9623" fmla="*/ 2023510 w 10032145"/>
              <a:gd name="connsiteY141-9624" fmla="*/ 338079 h 5280659"/>
              <a:gd name="connsiteX142-9625" fmla="*/ 1867753 w 10032145"/>
              <a:gd name="connsiteY142-9626" fmla="*/ 234837 h 5280659"/>
              <a:gd name="connsiteX143-9627" fmla="*/ 1854470 w 10032145"/>
              <a:gd name="connsiteY143-9628" fmla="*/ 169040 h 5280659"/>
              <a:gd name="connsiteX144-9629" fmla="*/ 1867753 w 10032145"/>
              <a:gd name="connsiteY144-9630" fmla="*/ 103242 h 5280659"/>
              <a:gd name="connsiteX145-9631" fmla="*/ 2023510 w 10032145"/>
              <a:gd name="connsiteY145-9632" fmla="*/ 0 h 5280659"/>
              <a:gd name="connsiteX0-9633" fmla="*/ 110490 w 10032145"/>
              <a:gd name="connsiteY0-9634" fmla="*/ 3603774 h 5280659"/>
              <a:gd name="connsiteX1-9635" fmla="*/ 110490 w 10032145"/>
              <a:gd name="connsiteY1-9636" fmla="*/ 3603774 h 5280659"/>
              <a:gd name="connsiteX2-9637" fmla="*/ 110490 w 10032145"/>
              <a:gd name="connsiteY2-9638" fmla="*/ 3603775 h 5280659"/>
              <a:gd name="connsiteX3-9639" fmla="*/ 110490 w 10032145"/>
              <a:gd name="connsiteY3-9640" fmla="*/ 3603774 h 5280659"/>
              <a:gd name="connsiteX4-9641" fmla="*/ 761032 w 10032145"/>
              <a:gd name="connsiteY4-9642" fmla="*/ 684882 h 5280659"/>
              <a:gd name="connsiteX5-9643" fmla="*/ 761032 w 10032145"/>
              <a:gd name="connsiteY5-9644" fmla="*/ 684882 h 5280659"/>
              <a:gd name="connsiteX6-9645" fmla="*/ 761032 w 10032145"/>
              <a:gd name="connsiteY6-9646" fmla="*/ 684883 h 5280659"/>
              <a:gd name="connsiteX7-9647" fmla="*/ 761032 w 10032145"/>
              <a:gd name="connsiteY7-9648" fmla="*/ 684882 h 5280659"/>
              <a:gd name="connsiteX8-9649" fmla="*/ 2023510 w 10032145"/>
              <a:gd name="connsiteY8-9650" fmla="*/ 0 h 5280659"/>
              <a:gd name="connsiteX9-9651" fmla="*/ 7161665 w 10032145"/>
              <a:gd name="connsiteY9-9652" fmla="*/ 0 h 5280659"/>
              <a:gd name="connsiteX10-9653" fmla="*/ 7330705 w 10032145"/>
              <a:gd name="connsiteY10-9654" fmla="*/ 169040 h 5280659"/>
              <a:gd name="connsiteX11-9655" fmla="*/ 7330704 w 10032145"/>
              <a:gd name="connsiteY11-9656" fmla="*/ 169040 h 5280659"/>
              <a:gd name="connsiteX12-9657" fmla="*/ 7161664 w 10032145"/>
              <a:gd name="connsiteY12-9658" fmla="*/ 338080 h 5280659"/>
              <a:gd name="connsiteX13-9659" fmla="*/ 6771904 w 10032145"/>
              <a:gd name="connsiteY13-9660" fmla="*/ 338080 h 5280659"/>
              <a:gd name="connsiteX14-9661" fmla="*/ 6771904 w 10032145"/>
              <a:gd name="connsiteY14-9662" fmla="*/ 555148 h 5280659"/>
              <a:gd name="connsiteX15-9663" fmla="*/ 8464753 w 10032145"/>
              <a:gd name="connsiteY15-9664" fmla="*/ 555148 h 5280659"/>
              <a:gd name="connsiteX16-9665" fmla="*/ 8633793 w 10032145"/>
              <a:gd name="connsiteY16-9666" fmla="*/ 724188 h 5280659"/>
              <a:gd name="connsiteX17-9667" fmla="*/ 8633792 w 10032145"/>
              <a:gd name="connsiteY17-9668" fmla="*/ 724188 h 5280659"/>
              <a:gd name="connsiteX18-9669" fmla="*/ 8464752 w 10032145"/>
              <a:gd name="connsiteY18-9670" fmla="*/ 893228 h 5280659"/>
              <a:gd name="connsiteX19-9671" fmla="*/ 6435572 w 10032145"/>
              <a:gd name="connsiteY19-9672" fmla="*/ 893228 h 5280659"/>
              <a:gd name="connsiteX20-9673" fmla="*/ 6435572 w 10032145"/>
              <a:gd name="connsiteY20-9674" fmla="*/ 1085999 h 5280659"/>
              <a:gd name="connsiteX21-9675" fmla="*/ 9534093 w 10032145"/>
              <a:gd name="connsiteY21-9676" fmla="*/ 1085999 h 5280659"/>
              <a:gd name="connsiteX22-9677" fmla="*/ 9703133 w 10032145"/>
              <a:gd name="connsiteY22-9678" fmla="*/ 1255040 h 5280659"/>
              <a:gd name="connsiteX23-9679" fmla="*/ 9703132 w 10032145"/>
              <a:gd name="connsiteY23-9680" fmla="*/ 1255040 h 5280659"/>
              <a:gd name="connsiteX24-9681" fmla="*/ 9534092 w 10032145"/>
              <a:gd name="connsiteY24-9682" fmla="*/ 1424080 h 5280659"/>
              <a:gd name="connsiteX25-9683" fmla="*/ 7655824 w 10032145"/>
              <a:gd name="connsiteY25-9684" fmla="*/ 1424080 h 5280659"/>
              <a:gd name="connsiteX26-9685" fmla="*/ 7655824 w 10032145"/>
              <a:gd name="connsiteY26-9686" fmla="*/ 1616850 h 5280659"/>
              <a:gd name="connsiteX27-9687" fmla="*/ 9920700 w 10032145"/>
              <a:gd name="connsiteY27-9688" fmla="*/ 1616850 h 5280659"/>
              <a:gd name="connsiteX28-9689" fmla="*/ 10032145 w 10032145"/>
              <a:gd name="connsiteY28-9690" fmla="*/ 1728292 h 5280659"/>
              <a:gd name="connsiteX29-9691" fmla="*/ 10032144 w 10032145"/>
              <a:gd name="connsiteY29-9692" fmla="*/ 1728292 h 5280659"/>
              <a:gd name="connsiteX30-9693" fmla="*/ 9920699 w 10032145"/>
              <a:gd name="connsiteY30-9694" fmla="*/ 1839737 h 5280659"/>
              <a:gd name="connsiteX31-9695" fmla="*/ 8721011 w 10032145"/>
              <a:gd name="connsiteY31-9696" fmla="*/ 1839737 h 5280659"/>
              <a:gd name="connsiteX32-9697" fmla="*/ 8721011 w 10032145"/>
              <a:gd name="connsiteY32-9698" fmla="*/ 2067668 h 5280659"/>
              <a:gd name="connsiteX33-9699" fmla="*/ 9415189 w 10032145"/>
              <a:gd name="connsiteY33-9700" fmla="*/ 2067668 h 5280659"/>
              <a:gd name="connsiteX34-9701" fmla="*/ 9583279 w 10032145"/>
              <a:gd name="connsiteY34-9702" fmla="*/ 2235758 h 5280659"/>
              <a:gd name="connsiteX35-9703" fmla="*/ 9583278 w 10032145"/>
              <a:gd name="connsiteY35-9704" fmla="*/ 2235758 h 5280659"/>
              <a:gd name="connsiteX36-9705" fmla="*/ 9415188 w 10032145"/>
              <a:gd name="connsiteY36-9706" fmla="*/ 2403848 h 5280659"/>
              <a:gd name="connsiteX37-9707" fmla="*/ 7737105 w 10032145"/>
              <a:gd name="connsiteY37-9708" fmla="*/ 2403848 h 5280659"/>
              <a:gd name="connsiteX38-9709" fmla="*/ 7737105 w 10032145"/>
              <a:gd name="connsiteY38-9710" fmla="*/ 2603376 h 5280659"/>
              <a:gd name="connsiteX39-9711" fmla="*/ 8991418 w 10032145"/>
              <a:gd name="connsiteY39-9712" fmla="*/ 2603376 h 5280659"/>
              <a:gd name="connsiteX40-9713" fmla="*/ 9108536 w 10032145"/>
              <a:gd name="connsiteY40-9714" fmla="*/ 2720494 h 5280659"/>
              <a:gd name="connsiteX41-9715" fmla="*/ 9108535 w 10032145"/>
              <a:gd name="connsiteY41-9716" fmla="*/ 2720494 h 5280659"/>
              <a:gd name="connsiteX42-9717" fmla="*/ 8991417 w 10032145"/>
              <a:gd name="connsiteY42-9718" fmla="*/ 2837612 h 5280659"/>
              <a:gd name="connsiteX43-9719" fmla="*/ 7215351 w 10032145"/>
              <a:gd name="connsiteY43-9720" fmla="*/ 2837611 h 5280659"/>
              <a:gd name="connsiteX44-9721" fmla="*/ 7215351 w 10032145"/>
              <a:gd name="connsiteY44-9722" fmla="*/ 2977401 h 5280659"/>
              <a:gd name="connsiteX45-9723" fmla="*/ 9764879 w 10032145"/>
              <a:gd name="connsiteY45-9724" fmla="*/ 2977401 h 5280659"/>
              <a:gd name="connsiteX46-9725" fmla="*/ 9932969 w 10032145"/>
              <a:gd name="connsiteY46-9726" fmla="*/ 3145491 h 5280659"/>
              <a:gd name="connsiteX47-9727" fmla="*/ 9932968 w 10032145"/>
              <a:gd name="connsiteY47-9728" fmla="*/ 3145491 h 5280659"/>
              <a:gd name="connsiteX48-9729" fmla="*/ 9764878 w 10032145"/>
              <a:gd name="connsiteY48-9730" fmla="*/ 3313581 h 5280659"/>
              <a:gd name="connsiteX49-9731" fmla="*/ 8520021 w 10032145"/>
              <a:gd name="connsiteY49-9732" fmla="*/ 3313581 h 5280659"/>
              <a:gd name="connsiteX50-9733" fmla="*/ 8520021 w 10032145"/>
              <a:gd name="connsiteY50-9734" fmla="*/ 3567257 h 5280659"/>
              <a:gd name="connsiteX51-9735" fmla="*/ 9554826 w 10032145"/>
              <a:gd name="connsiteY51-9736" fmla="*/ 3567257 h 5280659"/>
              <a:gd name="connsiteX52-9737" fmla="*/ 9703133 w 10032145"/>
              <a:gd name="connsiteY52-9738" fmla="*/ 3715564 h 5280659"/>
              <a:gd name="connsiteX53-9739" fmla="*/ 9703132 w 10032145"/>
              <a:gd name="connsiteY53-9740" fmla="*/ 3715564 h 5280659"/>
              <a:gd name="connsiteX54-9741" fmla="*/ 9554825 w 10032145"/>
              <a:gd name="connsiteY54-9742" fmla="*/ 3863871 h 5280659"/>
              <a:gd name="connsiteX55-9743" fmla="*/ 7969171 w 10032145"/>
              <a:gd name="connsiteY55-9744" fmla="*/ 3863870 h 5280659"/>
              <a:gd name="connsiteX56-9745" fmla="*/ 7969171 w 10032145"/>
              <a:gd name="connsiteY56-9746" fmla="*/ 4044342 h 5280659"/>
              <a:gd name="connsiteX57-9747" fmla="*/ 8722858 w 10032145"/>
              <a:gd name="connsiteY57-9748" fmla="*/ 4044342 h 5280659"/>
              <a:gd name="connsiteX58-9749" fmla="*/ 8871165 w 10032145"/>
              <a:gd name="connsiteY58-9750" fmla="*/ 4192649 h 5280659"/>
              <a:gd name="connsiteX59-9751" fmla="*/ 8871164 w 10032145"/>
              <a:gd name="connsiteY59-9752" fmla="*/ 4192649 h 5280659"/>
              <a:gd name="connsiteX60-9753" fmla="*/ 8722857 w 10032145"/>
              <a:gd name="connsiteY60-9754" fmla="*/ 4340956 h 5280659"/>
              <a:gd name="connsiteX61-9755" fmla="*/ 7337893 w 10032145"/>
              <a:gd name="connsiteY61-9756" fmla="*/ 4340955 h 5280659"/>
              <a:gd name="connsiteX62-9757" fmla="*/ 7337893 w 10032145"/>
              <a:gd name="connsiteY62-9758" fmla="*/ 4518719 h 5280659"/>
              <a:gd name="connsiteX63-9759" fmla="*/ 8572706 w 10032145"/>
              <a:gd name="connsiteY63-9760" fmla="*/ 4518719 h 5280659"/>
              <a:gd name="connsiteX64-9761" fmla="*/ 8721013 w 10032145"/>
              <a:gd name="connsiteY64-9762" fmla="*/ 4667026 h 5280659"/>
              <a:gd name="connsiteX65-9763" fmla="*/ 8721012 w 10032145"/>
              <a:gd name="connsiteY65-9764" fmla="*/ 4667026 h 5280659"/>
              <a:gd name="connsiteX66-9765" fmla="*/ 8572705 w 10032145"/>
              <a:gd name="connsiteY66-9766" fmla="*/ 4815333 h 5280659"/>
              <a:gd name="connsiteX67-9767" fmla="*/ 7270435 w 10032145"/>
              <a:gd name="connsiteY67-9768" fmla="*/ 4815333 h 5280659"/>
              <a:gd name="connsiteX68-9769" fmla="*/ 7270435 w 10032145"/>
              <a:gd name="connsiteY68-9770" fmla="*/ 5005747 h 5280659"/>
              <a:gd name="connsiteX69-9771" fmla="*/ 7831717 w 10032145"/>
              <a:gd name="connsiteY69-9772" fmla="*/ 5005747 h 5280659"/>
              <a:gd name="connsiteX70-9773" fmla="*/ 7969173 w 10032145"/>
              <a:gd name="connsiteY70-9774" fmla="*/ 5143203 h 5280659"/>
              <a:gd name="connsiteX71-9775" fmla="*/ 7969172 w 10032145"/>
              <a:gd name="connsiteY71-9776" fmla="*/ 5143203 h 5280659"/>
              <a:gd name="connsiteX72-9777" fmla="*/ 7831716 w 10032145"/>
              <a:gd name="connsiteY72-9778" fmla="*/ 5280659 h 5280659"/>
              <a:gd name="connsiteX73-9779" fmla="*/ 6887909 w 10032145"/>
              <a:gd name="connsiteY73-9780" fmla="*/ 5280659 h 5280659"/>
              <a:gd name="connsiteX74-9781" fmla="*/ 6887908 w 10032145"/>
              <a:gd name="connsiteY74-9782" fmla="*/ 5280659 h 5280659"/>
              <a:gd name="connsiteX75-9783" fmla="*/ 2904091 w 10032145"/>
              <a:gd name="connsiteY75-9784" fmla="*/ 5280658 h 5280659"/>
              <a:gd name="connsiteX76-9785" fmla="*/ 2749211 w 10032145"/>
              <a:gd name="connsiteY76-9786" fmla="*/ 5177997 h 5280659"/>
              <a:gd name="connsiteX77-9787" fmla="*/ 2736002 w 10032145"/>
              <a:gd name="connsiteY77-9788" fmla="*/ 5112569 h 5280659"/>
              <a:gd name="connsiteX78-9789" fmla="*/ 2749211 w 10032145"/>
              <a:gd name="connsiteY78-9790" fmla="*/ 5047141 h 5280659"/>
              <a:gd name="connsiteX79-9791" fmla="*/ 2904091 w 10032145"/>
              <a:gd name="connsiteY79-9792" fmla="*/ 4944479 h 5280659"/>
              <a:gd name="connsiteX80-9793" fmla="*/ 3276427 w 10032145"/>
              <a:gd name="connsiteY80-9794" fmla="*/ 4944479 h 5280659"/>
              <a:gd name="connsiteX81-9795" fmla="*/ 3276427 w 10032145"/>
              <a:gd name="connsiteY81-9796" fmla="*/ 4742451 h 5280659"/>
              <a:gd name="connsiteX82-9797" fmla="*/ 1576570 w 10032145"/>
              <a:gd name="connsiteY82-9798" fmla="*/ 4742450 h 5280659"/>
              <a:gd name="connsiteX83-9799" fmla="*/ 1421689 w 10032145"/>
              <a:gd name="connsiteY83-9800" fmla="*/ 4639789 h 5280659"/>
              <a:gd name="connsiteX84-9801" fmla="*/ 1408480 w 10032145"/>
              <a:gd name="connsiteY84-9802" fmla="*/ 4574361 h 5280659"/>
              <a:gd name="connsiteX85-9803" fmla="*/ 1421689 w 10032145"/>
              <a:gd name="connsiteY85-9804" fmla="*/ 4508933 h 5280659"/>
              <a:gd name="connsiteX86-9805" fmla="*/ 1576570 w 10032145"/>
              <a:gd name="connsiteY86-9806" fmla="*/ 4406271 h 5280659"/>
              <a:gd name="connsiteX87-9807" fmla="*/ 2769425 w 10032145"/>
              <a:gd name="connsiteY87-9808" fmla="*/ 4406271 h 5280659"/>
              <a:gd name="connsiteX88-9809" fmla="*/ 2769425 w 10032145"/>
              <a:gd name="connsiteY88-9810" fmla="*/ 4247486 h 5280659"/>
              <a:gd name="connsiteX89-9811" fmla="*/ 489516 w 10032145"/>
              <a:gd name="connsiteY89-9812" fmla="*/ 4247486 h 5280659"/>
              <a:gd name="connsiteX90-9813" fmla="*/ 334635 w 10032145"/>
              <a:gd name="connsiteY90-9814" fmla="*/ 4144824 h 5280659"/>
              <a:gd name="connsiteX91-9815" fmla="*/ 321425 w 10032145"/>
              <a:gd name="connsiteY91-9816" fmla="*/ 4079396 h 5280659"/>
              <a:gd name="connsiteX92-9817" fmla="*/ 334635 w 10032145"/>
              <a:gd name="connsiteY92-9818" fmla="*/ 4013968 h 5280659"/>
              <a:gd name="connsiteX93-9819" fmla="*/ 489516 w 10032145"/>
              <a:gd name="connsiteY93-9820" fmla="*/ 3911307 h 5280659"/>
              <a:gd name="connsiteX94-9821" fmla="*/ 2410426 w 10032145"/>
              <a:gd name="connsiteY94-9822" fmla="*/ 3911307 h 5280659"/>
              <a:gd name="connsiteX95-9823" fmla="*/ 2410426 w 10032145"/>
              <a:gd name="connsiteY95-9824" fmla="*/ 3720892 h 5280659"/>
              <a:gd name="connsiteX96-9825" fmla="*/ 227608 w 10032145"/>
              <a:gd name="connsiteY96-9826" fmla="*/ 3720892 h 5280659"/>
              <a:gd name="connsiteX97-9827" fmla="*/ 119693 w 10032145"/>
              <a:gd name="connsiteY97-9828" fmla="*/ 3649361 h 5280659"/>
              <a:gd name="connsiteX98-9829" fmla="*/ 110490 w 10032145"/>
              <a:gd name="connsiteY98-9830" fmla="*/ 3603774 h 5280659"/>
              <a:gd name="connsiteX99-9831" fmla="*/ 119693 w 10032145"/>
              <a:gd name="connsiteY99-9832" fmla="*/ 3558187 h 5280659"/>
              <a:gd name="connsiteX100-9833" fmla="*/ 227608 w 10032145"/>
              <a:gd name="connsiteY100-9834" fmla="*/ 3486657 h 5280659"/>
              <a:gd name="connsiteX101-9835" fmla="*/ 1377013 w 10032145"/>
              <a:gd name="connsiteY101-9836" fmla="*/ 3486657 h 5280659"/>
              <a:gd name="connsiteX102-9837" fmla="*/ 1377013 w 10032145"/>
              <a:gd name="connsiteY102-9838" fmla="*/ 3293984 h 5280659"/>
              <a:gd name="connsiteX103-9839" fmla="*/ 699931 w 10032145"/>
              <a:gd name="connsiteY103-9840" fmla="*/ 3293984 h 5280659"/>
              <a:gd name="connsiteX104-9841" fmla="*/ 545050 w 10032145"/>
              <a:gd name="connsiteY104-9842" fmla="*/ 3191322 h 5280659"/>
              <a:gd name="connsiteX105-9843" fmla="*/ 531841 w 10032145"/>
              <a:gd name="connsiteY105-9844" fmla="*/ 3125894 h 5280659"/>
              <a:gd name="connsiteX106-9845" fmla="*/ 545050 w 10032145"/>
              <a:gd name="connsiteY106-9846" fmla="*/ 3060466 h 5280659"/>
              <a:gd name="connsiteX107-9847" fmla="*/ 699931 w 10032145"/>
              <a:gd name="connsiteY107-9848" fmla="*/ 2957805 h 5280659"/>
              <a:gd name="connsiteX108-9849" fmla="*/ 2162624 w 10032145"/>
              <a:gd name="connsiteY108-9850" fmla="*/ 2957805 h 5280659"/>
              <a:gd name="connsiteX109-9851" fmla="*/ 2162624 w 10032145"/>
              <a:gd name="connsiteY109-9852" fmla="*/ 2726205 h 5280659"/>
              <a:gd name="connsiteX110-9853" fmla="*/ 878149 w 10032145"/>
              <a:gd name="connsiteY110-9854" fmla="*/ 2726205 h 5280659"/>
              <a:gd name="connsiteX111-9855" fmla="*/ 770234 w 10032145"/>
              <a:gd name="connsiteY111-9856" fmla="*/ 2654674 h 5280659"/>
              <a:gd name="connsiteX112-9857" fmla="*/ 761031 w 10032145"/>
              <a:gd name="connsiteY112-9858" fmla="*/ 2609087 h 5280659"/>
              <a:gd name="connsiteX113-9859" fmla="*/ 770234 w 10032145"/>
              <a:gd name="connsiteY113-9860" fmla="*/ 2563500 h 5280659"/>
              <a:gd name="connsiteX114-9861" fmla="*/ 878149 w 10032145"/>
              <a:gd name="connsiteY114-9862" fmla="*/ 2491970 h 5280659"/>
              <a:gd name="connsiteX115-9863" fmla="*/ 2756320 w 10032145"/>
              <a:gd name="connsiteY115-9864" fmla="*/ 2491970 h 5280659"/>
              <a:gd name="connsiteX116-9865" fmla="*/ 2756320 w 10032145"/>
              <a:gd name="connsiteY116-9866" fmla="*/ 2338263 h 5280659"/>
              <a:gd name="connsiteX117-9867" fmla="*/ 149313 w 10032145"/>
              <a:gd name="connsiteY117-9868" fmla="*/ 2338263 h 5280659"/>
              <a:gd name="connsiteX118-9869" fmla="*/ 0 w 10032145"/>
              <a:gd name="connsiteY118-9870" fmla="*/ 2188950 h 5280659"/>
              <a:gd name="connsiteX119-9871" fmla="*/ 149313 w 10032145"/>
              <a:gd name="connsiteY119-9872" fmla="*/ 2039637 h 5280659"/>
              <a:gd name="connsiteX120-9873" fmla="*/ 1629629 w 10032145"/>
              <a:gd name="connsiteY120-9874" fmla="*/ 2039637 h 5280659"/>
              <a:gd name="connsiteX121-9875" fmla="*/ 1629629 w 10032145"/>
              <a:gd name="connsiteY121-9876" fmla="*/ 1780574 h 5280659"/>
              <a:gd name="connsiteX122-9877" fmla="*/ 470740 w 10032145"/>
              <a:gd name="connsiteY122-9878" fmla="*/ 1780574 h 5280659"/>
              <a:gd name="connsiteX123-9879" fmla="*/ 321428 w 10032145"/>
              <a:gd name="connsiteY123-9880" fmla="*/ 1631264 h 5280659"/>
              <a:gd name="connsiteX124-9881" fmla="*/ 470740 w 10032145"/>
              <a:gd name="connsiteY124-9882" fmla="*/ 1481951 h 5280659"/>
              <a:gd name="connsiteX125-9883" fmla="*/ 2153591 w 10032145"/>
              <a:gd name="connsiteY125-9884" fmla="*/ 1481951 h 5280659"/>
              <a:gd name="connsiteX126-9885" fmla="*/ 2153591 w 10032145"/>
              <a:gd name="connsiteY126-9886" fmla="*/ 1338935 h 5280659"/>
              <a:gd name="connsiteX127-9887" fmla="*/ 1546057 w 10032145"/>
              <a:gd name="connsiteY127-9888" fmla="*/ 1338935 h 5280659"/>
              <a:gd name="connsiteX128-9889" fmla="*/ 1390301 w 10032145"/>
              <a:gd name="connsiteY128-9890" fmla="*/ 1235693 h 5280659"/>
              <a:gd name="connsiteX129-9891" fmla="*/ 1377016 w 10032145"/>
              <a:gd name="connsiteY129-9892" fmla="*/ 1169895 h 5280659"/>
              <a:gd name="connsiteX130-9893" fmla="*/ 1390301 w 10032145"/>
              <a:gd name="connsiteY130-9894" fmla="*/ 1104097 h 5280659"/>
              <a:gd name="connsiteX131-9895" fmla="*/ 1546057 w 10032145"/>
              <a:gd name="connsiteY131-9896" fmla="*/ 1000855 h 5280659"/>
              <a:gd name="connsiteX132-9897" fmla="*/ 2870466 w 10032145"/>
              <a:gd name="connsiteY132-9898" fmla="*/ 1000855 h 5280659"/>
              <a:gd name="connsiteX133-9899" fmla="*/ 2870466 w 10032145"/>
              <a:gd name="connsiteY133-9900" fmla="*/ 853923 h 5280659"/>
              <a:gd name="connsiteX134-9901" fmla="*/ 930072 w 10032145"/>
              <a:gd name="connsiteY134-9902" fmla="*/ 853922 h 5280659"/>
              <a:gd name="connsiteX135-9903" fmla="*/ 774316 w 10032145"/>
              <a:gd name="connsiteY135-9904" fmla="*/ 750680 h 5280659"/>
              <a:gd name="connsiteX136-9905" fmla="*/ 761032 w 10032145"/>
              <a:gd name="connsiteY136-9906" fmla="*/ 684882 h 5280659"/>
              <a:gd name="connsiteX137-9907" fmla="*/ 774316 w 10032145"/>
              <a:gd name="connsiteY137-9908" fmla="*/ 619085 h 5280659"/>
              <a:gd name="connsiteX138-9909" fmla="*/ 930072 w 10032145"/>
              <a:gd name="connsiteY138-9910" fmla="*/ 515843 h 5280659"/>
              <a:gd name="connsiteX139-9911" fmla="*/ 2448000 w 10032145"/>
              <a:gd name="connsiteY139-9912" fmla="*/ 515843 h 5280659"/>
              <a:gd name="connsiteX140-9913" fmla="*/ 2448000 w 10032145"/>
              <a:gd name="connsiteY140-9914" fmla="*/ 338079 h 5280659"/>
              <a:gd name="connsiteX141-9915" fmla="*/ 2023510 w 10032145"/>
              <a:gd name="connsiteY141-9916" fmla="*/ 338079 h 5280659"/>
              <a:gd name="connsiteX142-9917" fmla="*/ 1867753 w 10032145"/>
              <a:gd name="connsiteY142-9918" fmla="*/ 234837 h 5280659"/>
              <a:gd name="connsiteX143-9919" fmla="*/ 1854470 w 10032145"/>
              <a:gd name="connsiteY143-9920" fmla="*/ 169040 h 5280659"/>
              <a:gd name="connsiteX144-9921" fmla="*/ 1867753 w 10032145"/>
              <a:gd name="connsiteY144-9922" fmla="*/ 103242 h 5280659"/>
              <a:gd name="connsiteX145-9923" fmla="*/ 2023510 w 10032145"/>
              <a:gd name="connsiteY145-9924" fmla="*/ 0 h 5280659"/>
              <a:gd name="connsiteX0-9925" fmla="*/ 110490 w 10032145"/>
              <a:gd name="connsiteY0-9926" fmla="*/ 3603774 h 5280659"/>
              <a:gd name="connsiteX1-9927" fmla="*/ 110490 w 10032145"/>
              <a:gd name="connsiteY1-9928" fmla="*/ 3603774 h 5280659"/>
              <a:gd name="connsiteX2-9929" fmla="*/ 110490 w 10032145"/>
              <a:gd name="connsiteY2-9930" fmla="*/ 3603775 h 5280659"/>
              <a:gd name="connsiteX3-9931" fmla="*/ 110490 w 10032145"/>
              <a:gd name="connsiteY3-9932" fmla="*/ 3603774 h 5280659"/>
              <a:gd name="connsiteX4-9933" fmla="*/ 761032 w 10032145"/>
              <a:gd name="connsiteY4-9934" fmla="*/ 684882 h 5280659"/>
              <a:gd name="connsiteX5-9935" fmla="*/ 761032 w 10032145"/>
              <a:gd name="connsiteY5-9936" fmla="*/ 684882 h 5280659"/>
              <a:gd name="connsiteX6-9937" fmla="*/ 761032 w 10032145"/>
              <a:gd name="connsiteY6-9938" fmla="*/ 684883 h 5280659"/>
              <a:gd name="connsiteX7-9939" fmla="*/ 761032 w 10032145"/>
              <a:gd name="connsiteY7-9940" fmla="*/ 684882 h 5280659"/>
              <a:gd name="connsiteX8-9941" fmla="*/ 2023510 w 10032145"/>
              <a:gd name="connsiteY8-9942" fmla="*/ 0 h 5280659"/>
              <a:gd name="connsiteX9-9943" fmla="*/ 7161665 w 10032145"/>
              <a:gd name="connsiteY9-9944" fmla="*/ 0 h 5280659"/>
              <a:gd name="connsiteX10-9945" fmla="*/ 7330705 w 10032145"/>
              <a:gd name="connsiteY10-9946" fmla="*/ 169040 h 5280659"/>
              <a:gd name="connsiteX11-9947" fmla="*/ 7330704 w 10032145"/>
              <a:gd name="connsiteY11-9948" fmla="*/ 169040 h 5280659"/>
              <a:gd name="connsiteX12-9949" fmla="*/ 7161664 w 10032145"/>
              <a:gd name="connsiteY12-9950" fmla="*/ 338080 h 5280659"/>
              <a:gd name="connsiteX13-9951" fmla="*/ 6771904 w 10032145"/>
              <a:gd name="connsiteY13-9952" fmla="*/ 338080 h 5280659"/>
              <a:gd name="connsiteX14-9953" fmla="*/ 6771904 w 10032145"/>
              <a:gd name="connsiteY14-9954" fmla="*/ 555148 h 5280659"/>
              <a:gd name="connsiteX15-9955" fmla="*/ 8464753 w 10032145"/>
              <a:gd name="connsiteY15-9956" fmla="*/ 555148 h 5280659"/>
              <a:gd name="connsiteX16-9957" fmla="*/ 8633793 w 10032145"/>
              <a:gd name="connsiteY16-9958" fmla="*/ 724188 h 5280659"/>
              <a:gd name="connsiteX17-9959" fmla="*/ 8633792 w 10032145"/>
              <a:gd name="connsiteY17-9960" fmla="*/ 724188 h 5280659"/>
              <a:gd name="connsiteX18-9961" fmla="*/ 8464752 w 10032145"/>
              <a:gd name="connsiteY18-9962" fmla="*/ 893228 h 5280659"/>
              <a:gd name="connsiteX19-9963" fmla="*/ 6435572 w 10032145"/>
              <a:gd name="connsiteY19-9964" fmla="*/ 893228 h 5280659"/>
              <a:gd name="connsiteX20-9965" fmla="*/ 6435572 w 10032145"/>
              <a:gd name="connsiteY20-9966" fmla="*/ 1085999 h 5280659"/>
              <a:gd name="connsiteX21-9967" fmla="*/ 9534093 w 10032145"/>
              <a:gd name="connsiteY21-9968" fmla="*/ 1085999 h 5280659"/>
              <a:gd name="connsiteX22-9969" fmla="*/ 9703133 w 10032145"/>
              <a:gd name="connsiteY22-9970" fmla="*/ 1255040 h 5280659"/>
              <a:gd name="connsiteX23-9971" fmla="*/ 9703132 w 10032145"/>
              <a:gd name="connsiteY23-9972" fmla="*/ 1255040 h 5280659"/>
              <a:gd name="connsiteX24-9973" fmla="*/ 9534092 w 10032145"/>
              <a:gd name="connsiteY24-9974" fmla="*/ 1424080 h 5280659"/>
              <a:gd name="connsiteX25-9975" fmla="*/ 7655824 w 10032145"/>
              <a:gd name="connsiteY25-9976" fmla="*/ 1424080 h 5280659"/>
              <a:gd name="connsiteX26-9977" fmla="*/ 7655824 w 10032145"/>
              <a:gd name="connsiteY26-9978" fmla="*/ 1616850 h 5280659"/>
              <a:gd name="connsiteX27-9979" fmla="*/ 9920700 w 10032145"/>
              <a:gd name="connsiteY27-9980" fmla="*/ 1616850 h 5280659"/>
              <a:gd name="connsiteX28-9981" fmla="*/ 10032145 w 10032145"/>
              <a:gd name="connsiteY28-9982" fmla="*/ 1728292 h 5280659"/>
              <a:gd name="connsiteX29-9983" fmla="*/ 10032144 w 10032145"/>
              <a:gd name="connsiteY29-9984" fmla="*/ 1728292 h 5280659"/>
              <a:gd name="connsiteX30-9985" fmla="*/ 9920699 w 10032145"/>
              <a:gd name="connsiteY30-9986" fmla="*/ 1839737 h 5280659"/>
              <a:gd name="connsiteX31-9987" fmla="*/ 8721011 w 10032145"/>
              <a:gd name="connsiteY31-9988" fmla="*/ 1839737 h 5280659"/>
              <a:gd name="connsiteX32-9989" fmla="*/ 8721011 w 10032145"/>
              <a:gd name="connsiteY32-9990" fmla="*/ 2067668 h 5280659"/>
              <a:gd name="connsiteX33-9991" fmla="*/ 9415189 w 10032145"/>
              <a:gd name="connsiteY33-9992" fmla="*/ 2067668 h 5280659"/>
              <a:gd name="connsiteX34-9993" fmla="*/ 9583279 w 10032145"/>
              <a:gd name="connsiteY34-9994" fmla="*/ 2235758 h 5280659"/>
              <a:gd name="connsiteX35-9995" fmla="*/ 9583278 w 10032145"/>
              <a:gd name="connsiteY35-9996" fmla="*/ 2235758 h 5280659"/>
              <a:gd name="connsiteX36-9997" fmla="*/ 9415188 w 10032145"/>
              <a:gd name="connsiteY36-9998" fmla="*/ 2403848 h 5280659"/>
              <a:gd name="connsiteX37-9999" fmla="*/ 7737105 w 10032145"/>
              <a:gd name="connsiteY37-10000" fmla="*/ 2403848 h 5280659"/>
              <a:gd name="connsiteX38-10001" fmla="*/ 7737105 w 10032145"/>
              <a:gd name="connsiteY38-10002" fmla="*/ 2603376 h 5280659"/>
              <a:gd name="connsiteX39-10003" fmla="*/ 8991418 w 10032145"/>
              <a:gd name="connsiteY39-10004" fmla="*/ 2603376 h 5280659"/>
              <a:gd name="connsiteX40-10005" fmla="*/ 9108536 w 10032145"/>
              <a:gd name="connsiteY40-10006" fmla="*/ 2720494 h 5280659"/>
              <a:gd name="connsiteX41-10007" fmla="*/ 9108535 w 10032145"/>
              <a:gd name="connsiteY41-10008" fmla="*/ 2720494 h 5280659"/>
              <a:gd name="connsiteX42-10009" fmla="*/ 8991417 w 10032145"/>
              <a:gd name="connsiteY42-10010" fmla="*/ 2837612 h 5280659"/>
              <a:gd name="connsiteX43-10011" fmla="*/ 7215351 w 10032145"/>
              <a:gd name="connsiteY43-10012" fmla="*/ 2837611 h 5280659"/>
              <a:gd name="connsiteX44-10013" fmla="*/ 7215351 w 10032145"/>
              <a:gd name="connsiteY44-10014" fmla="*/ 2977401 h 5280659"/>
              <a:gd name="connsiteX45-10015" fmla="*/ 9764879 w 10032145"/>
              <a:gd name="connsiteY45-10016" fmla="*/ 2977401 h 5280659"/>
              <a:gd name="connsiteX46-10017" fmla="*/ 9932969 w 10032145"/>
              <a:gd name="connsiteY46-10018" fmla="*/ 3145491 h 5280659"/>
              <a:gd name="connsiteX47-10019" fmla="*/ 9932968 w 10032145"/>
              <a:gd name="connsiteY47-10020" fmla="*/ 3145491 h 5280659"/>
              <a:gd name="connsiteX48-10021" fmla="*/ 9764878 w 10032145"/>
              <a:gd name="connsiteY48-10022" fmla="*/ 3313581 h 5280659"/>
              <a:gd name="connsiteX49-10023" fmla="*/ 8520021 w 10032145"/>
              <a:gd name="connsiteY49-10024" fmla="*/ 3313581 h 5280659"/>
              <a:gd name="connsiteX50-10025" fmla="*/ 8520021 w 10032145"/>
              <a:gd name="connsiteY50-10026" fmla="*/ 3567257 h 5280659"/>
              <a:gd name="connsiteX51-10027" fmla="*/ 9554826 w 10032145"/>
              <a:gd name="connsiteY51-10028" fmla="*/ 3567257 h 5280659"/>
              <a:gd name="connsiteX52-10029" fmla="*/ 9703133 w 10032145"/>
              <a:gd name="connsiteY52-10030" fmla="*/ 3715564 h 5280659"/>
              <a:gd name="connsiteX53-10031" fmla="*/ 9703132 w 10032145"/>
              <a:gd name="connsiteY53-10032" fmla="*/ 3715564 h 5280659"/>
              <a:gd name="connsiteX54-10033" fmla="*/ 9554825 w 10032145"/>
              <a:gd name="connsiteY54-10034" fmla="*/ 3863871 h 5280659"/>
              <a:gd name="connsiteX55-10035" fmla="*/ 7969171 w 10032145"/>
              <a:gd name="connsiteY55-10036" fmla="*/ 3863870 h 5280659"/>
              <a:gd name="connsiteX56-10037" fmla="*/ 7969171 w 10032145"/>
              <a:gd name="connsiteY56-10038" fmla="*/ 4044342 h 5280659"/>
              <a:gd name="connsiteX57-10039" fmla="*/ 8722858 w 10032145"/>
              <a:gd name="connsiteY57-10040" fmla="*/ 4044342 h 5280659"/>
              <a:gd name="connsiteX58-10041" fmla="*/ 8871165 w 10032145"/>
              <a:gd name="connsiteY58-10042" fmla="*/ 4192649 h 5280659"/>
              <a:gd name="connsiteX59-10043" fmla="*/ 8871164 w 10032145"/>
              <a:gd name="connsiteY59-10044" fmla="*/ 4192649 h 5280659"/>
              <a:gd name="connsiteX60-10045" fmla="*/ 8722857 w 10032145"/>
              <a:gd name="connsiteY60-10046" fmla="*/ 4340956 h 5280659"/>
              <a:gd name="connsiteX61-10047" fmla="*/ 7337893 w 10032145"/>
              <a:gd name="connsiteY61-10048" fmla="*/ 4340955 h 5280659"/>
              <a:gd name="connsiteX62-10049" fmla="*/ 7337893 w 10032145"/>
              <a:gd name="connsiteY62-10050" fmla="*/ 4518719 h 5280659"/>
              <a:gd name="connsiteX63-10051" fmla="*/ 8572706 w 10032145"/>
              <a:gd name="connsiteY63-10052" fmla="*/ 4518719 h 5280659"/>
              <a:gd name="connsiteX64-10053" fmla="*/ 8721013 w 10032145"/>
              <a:gd name="connsiteY64-10054" fmla="*/ 4667026 h 5280659"/>
              <a:gd name="connsiteX65-10055" fmla="*/ 8721012 w 10032145"/>
              <a:gd name="connsiteY65-10056" fmla="*/ 4667026 h 5280659"/>
              <a:gd name="connsiteX66-10057" fmla="*/ 8572705 w 10032145"/>
              <a:gd name="connsiteY66-10058" fmla="*/ 4815333 h 5280659"/>
              <a:gd name="connsiteX67-10059" fmla="*/ 7270435 w 10032145"/>
              <a:gd name="connsiteY67-10060" fmla="*/ 4815333 h 5280659"/>
              <a:gd name="connsiteX68-10061" fmla="*/ 7270435 w 10032145"/>
              <a:gd name="connsiteY68-10062" fmla="*/ 5005747 h 5280659"/>
              <a:gd name="connsiteX69-10063" fmla="*/ 7831717 w 10032145"/>
              <a:gd name="connsiteY69-10064" fmla="*/ 5005747 h 5280659"/>
              <a:gd name="connsiteX70-10065" fmla="*/ 7969173 w 10032145"/>
              <a:gd name="connsiteY70-10066" fmla="*/ 5143203 h 5280659"/>
              <a:gd name="connsiteX71-10067" fmla="*/ 7969172 w 10032145"/>
              <a:gd name="connsiteY71-10068" fmla="*/ 5143203 h 5280659"/>
              <a:gd name="connsiteX72-10069" fmla="*/ 7831716 w 10032145"/>
              <a:gd name="connsiteY72-10070" fmla="*/ 5280659 h 5280659"/>
              <a:gd name="connsiteX73-10071" fmla="*/ 6887909 w 10032145"/>
              <a:gd name="connsiteY73-10072" fmla="*/ 5280659 h 5280659"/>
              <a:gd name="connsiteX74-10073" fmla="*/ 6887908 w 10032145"/>
              <a:gd name="connsiteY74-10074" fmla="*/ 5280659 h 5280659"/>
              <a:gd name="connsiteX75-10075" fmla="*/ 2904091 w 10032145"/>
              <a:gd name="connsiteY75-10076" fmla="*/ 5280658 h 5280659"/>
              <a:gd name="connsiteX76-10077" fmla="*/ 2749211 w 10032145"/>
              <a:gd name="connsiteY76-10078" fmla="*/ 5177997 h 5280659"/>
              <a:gd name="connsiteX77-10079" fmla="*/ 2736002 w 10032145"/>
              <a:gd name="connsiteY77-10080" fmla="*/ 5112569 h 5280659"/>
              <a:gd name="connsiteX78-10081" fmla="*/ 2749211 w 10032145"/>
              <a:gd name="connsiteY78-10082" fmla="*/ 5047141 h 5280659"/>
              <a:gd name="connsiteX79-10083" fmla="*/ 2904091 w 10032145"/>
              <a:gd name="connsiteY79-10084" fmla="*/ 4944479 h 5280659"/>
              <a:gd name="connsiteX80-10085" fmla="*/ 3276427 w 10032145"/>
              <a:gd name="connsiteY80-10086" fmla="*/ 4944479 h 5280659"/>
              <a:gd name="connsiteX81-10087" fmla="*/ 3276427 w 10032145"/>
              <a:gd name="connsiteY81-10088" fmla="*/ 4742451 h 5280659"/>
              <a:gd name="connsiteX82-10089" fmla="*/ 1576570 w 10032145"/>
              <a:gd name="connsiteY82-10090" fmla="*/ 4742450 h 5280659"/>
              <a:gd name="connsiteX83-10091" fmla="*/ 1421689 w 10032145"/>
              <a:gd name="connsiteY83-10092" fmla="*/ 4639789 h 5280659"/>
              <a:gd name="connsiteX84-10093" fmla="*/ 1408480 w 10032145"/>
              <a:gd name="connsiteY84-10094" fmla="*/ 4574361 h 5280659"/>
              <a:gd name="connsiteX85-10095" fmla="*/ 1421689 w 10032145"/>
              <a:gd name="connsiteY85-10096" fmla="*/ 4508933 h 5280659"/>
              <a:gd name="connsiteX86-10097" fmla="*/ 1576570 w 10032145"/>
              <a:gd name="connsiteY86-10098" fmla="*/ 4406271 h 5280659"/>
              <a:gd name="connsiteX87-10099" fmla="*/ 2769425 w 10032145"/>
              <a:gd name="connsiteY87-10100" fmla="*/ 4406271 h 5280659"/>
              <a:gd name="connsiteX88-10101" fmla="*/ 2769425 w 10032145"/>
              <a:gd name="connsiteY88-10102" fmla="*/ 4247486 h 5280659"/>
              <a:gd name="connsiteX89-10103" fmla="*/ 489516 w 10032145"/>
              <a:gd name="connsiteY89-10104" fmla="*/ 4247486 h 5280659"/>
              <a:gd name="connsiteX90-10105" fmla="*/ 334635 w 10032145"/>
              <a:gd name="connsiteY90-10106" fmla="*/ 4144824 h 5280659"/>
              <a:gd name="connsiteX91-10107" fmla="*/ 321425 w 10032145"/>
              <a:gd name="connsiteY91-10108" fmla="*/ 4079396 h 5280659"/>
              <a:gd name="connsiteX92-10109" fmla="*/ 334635 w 10032145"/>
              <a:gd name="connsiteY92-10110" fmla="*/ 4013968 h 5280659"/>
              <a:gd name="connsiteX93-10111" fmla="*/ 489516 w 10032145"/>
              <a:gd name="connsiteY93-10112" fmla="*/ 3911307 h 5280659"/>
              <a:gd name="connsiteX94-10113" fmla="*/ 2410426 w 10032145"/>
              <a:gd name="connsiteY94-10114" fmla="*/ 3911307 h 5280659"/>
              <a:gd name="connsiteX95-10115" fmla="*/ 2410426 w 10032145"/>
              <a:gd name="connsiteY95-10116" fmla="*/ 3720892 h 5280659"/>
              <a:gd name="connsiteX96-10117" fmla="*/ 227608 w 10032145"/>
              <a:gd name="connsiteY96-10118" fmla="*/ 3720892 h 5280659"/>
              <a:gd name="connsiteX97-10119" fmla="*/ 119693 w 10032145"/>
              <a:gd name="connsiteY97-10120" fmla="*/ 3649361 h 5280659"/>
              <a:gd name="connsiteX98-10121" fmla="*/ 110490 w 10032145"/>
              <a:gd name="connsiteY98-10122" fmla="*/ 3603774 h 5280659"/>
              <a:gd name="connsiteX99-10123" fmla="*/ 119693 w 10032145"/>
              <a:gd name="connsiteY99-10124" fmla="*/ 3558187 h 5280659"/>
              <a:gd name="connsiteX100-10125" fmla="*/ 227608 w 10032145"/>
              <a:gd name="connsiteY100-10126" fmla="*/ 3486657 h 5280659"/>
              <a:gd name="connsiteX101-10127" fmla="*/ 1377013 w 10032145"/>
              <a:gd name="connsiteY101-10128" fmla="*/ 3486657 h 5280659"/>
              <a:gd name="connsiteX102-10129" fmla="*/ 1377013 w 10032145"/>
              <a:gd name="connsiteY102-10130" fmla="*/ 3293984 h 5280659"/>
              <a:gd name="connsiteX103-10131" fmla="*/ 699931 w 10032145"/>
              <a:gd name="connsiteY103-10132" fmla="*/ 3293984 h 5280659"/>
              <a:gd name="connsiteX104-10133" fmla="*/ 545050 w 10032145"/>
              <a:gd name="connsiteY104-10134" fmla="*/ 3191322 h 5280659"/>
              <a:gd name="connsiteX105-10135" fmla="*/ 531841 w 10032145"/>
              <a:gd name="connsiteY105-10136" fmla="*/ 3125894 h 5280659"/>
              <a:gd name="connsiteX106-10137" fmla="*/ 545050 w 10032145"/>
              <a:gd name="connsiteY106-10138" fmla="*/ 3060466 h 5280659"/>
              <a:gd name="connsiteX107-10139" fmla="*/ 699931 w 10032145"/>
              <a:gd name="connsiteY107-10140" fmla="*/ 2957805 h 5280659"/>
              <a:gd name="connsiteX108-10141" fmla="*/ 2162624 w 10032145"/>
              <a:gd name="connsiteY108-10142" fmla="*/ 2957805 h 5280659"/>
              <a:gd name="connsiteX109-10143" fmla="*/ 2162624 w 10032145"/>
              <a:gd name="connsiteY109-10144" fmla="*/ 2726205 h 5280659"/>
              <a:gd name="connsiteX110-10145" fmla="*/ 878149 w 10032145"/>
              <a:gd name="connsiteY110-10146" fmla="*/ 2726205 h 5280659"/>
              <a:gd name="connsiteX111-10147" fmla="*/ 770234 w 10032145"/>
              <a:gd name="connsiteY111-10148" fmla="*/ 2654674 h 5280659"/>
              <a:gd name="connsiteX112-10149" fmla="*/ 761031 w 10032145"/>
              <a:gd name="connsiteY112-10150" fmla="*/ 2609087 h 5280659"/>
              <a:gd name="connsiteX113-10151" fmla="*/ 770234 w 10032145"/>
              <a:gd name="connsiteY113-10152" fmla="*/ 2563500 h 5280659"/>
              <a:gd name="connsiteX114-10153" fmla="*/ 878149 w 10032145"/>
              <a:gd name="connsiteY114-10154" fmla="*/ 2491970 h 5280659"/>
              <a:gd name="connsiteX115-10155" fmla="*/ 2756320 w 10032145"/>
              <a:gd name="connsiteY115-10156" fmla="*/ 2491970 h 5280659"/>
              <a:gd name="connsiteX116-10157" fmla="*/ 2756320 w 10032145"/>
              <a:gd name="connsiteY116-10158" fmla="*/ 2338263 h 5280659"/>
              <a:gd name="connsiteX117-10159" fmla="*/ 149313 w 10032145"/>
              <a:gd name="connsiteY117-10160" fmla="*/ 2338263 h 5280659"/>
              <a:gd name="connsiteX118-10161" fmla="*/ 0 w 10032145"/>
              <a:gd name="connsiteY118-10162" fmla="*/ 2188950 h 5280659"/>
              <a:gd name="connsiteX119-10163" fmla="*/ 149313 w 10032145"/>
              <a:gd name="connsiteY119-10164" fmla="*/ 2039637 h 5280659"/>
              <a:gd name="connsiteX120-10165" fmla="*/ 1629629 w 10032145"/>
              <a:gd name="connsiteY120-10166" fmla="*/ 2039637 h 5280659"/>
              <a:gd name="connsiteX121-10167" fmla="*/ 1629629 w 10032145"/>
              <a:gd name="connsiteY121-10168" fmla="*/ 1780574 h 5280659"/>
              <a:gd name="connsiteX122-10169" fmla="*/ 470740 w 10032145"/>
              <a:gd name="connsiteY122-10170" fmla="*/ 1780574 h 5280659"/>
              <a:gd name="connsiteX123-10171" fmla="*/ 321428 w 10032145"/>
              <a:gd name="connsiteY123-10172" fmla="*/ 1631264 h 5280659"/>
              <a:gd name="connsiteX124-10173" fmla="*/ 470740 w 10032145"/>
              <a:gd name="connsiteY124-10174" fmla="*/ 1481951 h 5280659"/>
              <a:gd name="connsiteX125-10175" fmla="*/ 2153591 w 10032145"/>
              <a:gd name="connsiteY125-10176" fmla="*/ 1481951 h 5280659"/>
              <a:gd name="connsiteX126-10177" fmla="*/ 2153591 w 10032145"/>
              <a:gd name="connsiteY126-10178" fmla="*/ 1338935 h 5280659"/>
              <a:gd name="connsiteX127-10179" fmla="*/ 1546057 w 10032145"/>
              <a:gd name="connsiteY127-10180" fmla="*/ 1338935 h 5280659"/>
              <a:gd name="connsiteX128-10181" fmla="*/ 1390301 w 10032145"/>
              <a:gd name="connsiteY128-10182" fmla="*/ 1235693 h 5280659"/>
              <a:gd name="connsiteX129-10183" fmla="*/ 1377016 w 10032145"/>
              <a:gd name="connsiteY129-10184" fmla="*/ 1169895 h 5280659"/>
              <a:gd name="connsiteX130-10185" fmla="*/ 1390301 w 10032145"/>
              <a:gd name="connsiteY130-10186" fmla="*/ 1104097 h 5280659"/>
              <a:gd name="connsiteX131-10187" fmla="*/ 1546057 w 10032145"/>
              <a:gd name="connsiteY131-10188" fmla="*/ 1000855 h 5280659"/>
              <a:gd name="connsiteX132-10189" fmla="*/ 2870466 w 10032145"/>
              <a:gd name="connsiteY132-10190" fmla="*/ 1000855 h 5280659"/>
              <a:gd name="connsiteX133-10191" fmla="*/ 2870466 w 10032145"/>
              <a:gd name="connsiteY133-10192" fmla="*/ 853923 h 5280659"/>
              <a:gd name="connsiteX134-10193" fmla="*/ 930072 w 10032145"/>
              <a:gd name="connsiteY134-10194" fmla="*/ 853922 h 5280659"/>
              <a:gd name="connsiteX135-10195" fmla="*/ 774316 w 10032145"/>
              <a:gd name="connsiteY135-10196" fmla="*/ 750680 h 5280659"/>
              <a:gd name="connsiteX136-10197" fmla="*/ 761032 w 10032145"/>
              <a:gd name="connsiteY136-10198" fmla="*/ 684882 h 5280659"/>
              <a:gd name="connsiteX137-10199" fmla="*/ 774316 w 10032145"/>
              <a:gd name="connsiteY137-10200" fmla="*/ 619085 h 5280659"/>
              <a:gd name="connsiteX138-10201" fmla="*/ 930072 w 10032145"/>
              <a:gd name="connsiteY138-10202" fmla="*/ 515843 h 5280659"/>
              <a:gd name="connsiteX139-10203" fmla="*/ 2448000 w 10032145"/>
              <a:gd name="connsiteY139-10204" fmla="*/ 515843 h 5280659"/>
              <a:gd name="connsiteX140-10205" fmla="*/ 2448000 w 10032145"/>
              <a:gd name="connsiteY140-10206" fmla="*/ 338079 h 5280659"/>
              <a:gd name="connsiteX141-10207" fmla="*/ 2023510 w 10032145"/>
              <a:gd name="connsiteY141-10208" fmla="*/ 338079 h 5280659"/>
              <a:gd name="connsiteX142-10209" fmla="*/ 1867753 w 10032145"/>
              <a:gd name="connsiteY142-10210" fmla="*/ 234837 h 5280659"/>
              <a:gd name="connsiteX143-10211" fmla="*/ 1854470 w 10032145"/>
              <a:gd name="connsiteY143-10212" fmla="*/ 169040 h 5280659"/>
              <a:gd name="connsiteX144-10213" fmla="*/ 1867753 w 10032145"/>
              <a:gd name="connsiteY144-10214" fmla="*/ 103242 h 5280659"/>
              <a:gd name="connsiteX145-10215" fmla="*/ 2023510 w 10032145"/>
              <a:gd name="connsiteY145-10216" fmla="*/ 0 h 5280659"/>
              <a:gd name="connsiteX0-10217" fmla="*/ 110490 w 10032145"/>
              <a:gd name="connsiteY0-10218" fmla="*/ 3603774 h 5280659"/>
              <a:gd name="connsiteX1-10219" fmla="*/ 110490 w 10032145"/>
              <a:gd name="connsiteY1-10220" fmla="*/ 3603774 h 5280659"/>
              <a:gd name="connsiteX2-10221" fmla="*/ 110490 w 10032145"/>
              <a:gd name="connsiteY2-10222" fmla="*/ 3603775 h 5280659"/>
              <a:gd name="connsiteX3-10223" fmla="*/ 110490 w 10032145"/>
              <a:gd name="connsiteY3-10224" fmla="*/ 3603774 h 5280659"/>
              <a:gd name="connsiteX4-10225" fmla="*/ 761032 w 10032145"/>
              <a:gd name="connsiteY4-10226" fmla="*/ 684882 h 5280659"/>
              <a:gd name="connsiteX5-10227" fmla="*/ 761032 w 10032145"/>
              <a:gd name="connsiteY5-10228" fmla="*/ 684882 h 5280659"/>
              <a:gd name="connsiteX6-10229" fmla="*/ 761032 w 10032145"/>
              <a:gd name="connsiteY6-10230" fmla="*/ 684883 h 5280659"/>
              <a:gd name="connsiteX7-10231" fmla="*/ 761032 w 10032145"/>
              <a:gd name="connsiteY7-10232" fmla="*/ 684882 h 5280659"/>
              <a:gd name="connsiteX8-10233" fmla="*/ 2023510 w 10032145"/>
              <a:gd name="connsiteY8-10234" fmla="*/ 0 h 5280659"/>
              <a:gd name="connsiteX9-10235" fmla="*/ 7161665 w 10032145"/>
              <a:gd name="connsiteY9-10236" fmla="*/ 0 h 5280659"/>
              <a:gd name="connsiteX10-10237" fmla="*/ 7330705 w 10032145"/>
              <a:gd name="connsiteY10-10238" fmla="*/ 169040 h 5280659"/>
              <a:gd name="connsiteX11-10239" fmla="*/ 7330704 w 10032145"/>
              <a:gd name="connsiteY11-10240" fmla="*/ 169040 h 5280659"/>
              <a:gd name="connsiteX12-10241" fmla="*/ 7161664 w 10032145"/>
              <a:gd name="connsiteY12-10242" fmla="*/ 338080 h 5280659"/>
              <a:gd name="connsiteX13-10243" fmla="*/ 6771904 w 10032145"/>
              <a:gd name="connsiteY13-10244" fmla="*/ 338080 h 5280659"/>
              <a:gd name="connsiteX14-10245" fmla="*/ 6771904 w 10032145"/>
              <a:gd name="connsiteY14-10246" fmla="*/ 555148 h 5280659"/>
              <a:gd name="connsiteX15-10247" fmla="*/ 8464753 w 10032145"/>
              <a:gd name="connsiteY15-10248" fmla="*/ 555148 h 5280659"/>
              <a:gd name="connsiteX16-10249" fmla="*/ 8633793 w 10032145"/>
              <a:gd name="connsiteY16-10250" fmla="*/ 724188 h 5280659"/>
              <a:gd name="connsiteX17-10251" fmla="*/ 8633792 w 10032145"/>
              <a:gd name="connsiteY17-10252" fmla="*/ 724188 h 5280659"/>
              <a:gd name="connsiteX18-10253" fmla="*/ 8464752 w 10032145"/>
              <a:gd name="connsiteY18-10254" fmla="*/ 893228 h 5280659"/>
              <a:gd name="connsiteX19-10255" fmla="*/ 6435572 w 10032145"/>
              <a:gd name="connsiteY19-10256" fmla="*/ 893228 h 5280659"/>
              <a:gd name="connsiteX20-10257" fmla="*/ 6435572 w 10032145"/>
              <a:gd name="connsiteY20-10258" fmla="*/ 1085999 h 5280659"/>
              <a:gd name="connsiteX21-10259" fmla="*/ 9534093 w 10032145"/>
              <a:gd name="connsiteY21-10260" fmla="*/ 1085999 h 5280659"/>
              <a:gd name="connsiteX22-10261" fmla="*/ 9703133 w 10032145"/>
              <a:gd name="connsiteY22-10262" fmla="*/ 1255040 h 5280659"/>
              <a:gd name="connsiteX23-10263" fmla="*/ 9703132 w 10032145"/>
              <a:gd name="connsiteY23-10264" fmla="*/ 1255040 h 5280659"/>
              <a:gd name="connsiteX24-10265" fmla="*/ 9534092 w 10032145"/>
              <a:gd name="connsiteY24-10266" fmla="*/ 1424080 h 5280659"/>
              <a:gd name="connsiteX25-10267" fmla="*/ 7655824 w 10032145"/>
              <a:gd name="connsiteY25-10268" fmla="*/ 1424080 h 5280659"/>
              <a:gd name="connsiteX26-10269" fmla="*/ 7655824 w 10032145"/>
              <a:gd name="connsiteY26-10270" fmla="*/ 1616850 h 5280659"/>
              <a:gd name="connsiteX27-10271" fmla="*/ 9920700 w 10032145"/>
              <a:gd name="connsiteY27-10272" fmla="*/ 1616850 h 5280659"/>
              <a:gd name="connsiteX28-10273" fmla="*/ 10032145 w 10032145"/>
              <a:gd name="connsiteY28-10274" fmla="*/ 1728292 h 5280659"/>
              <a:gd name="connsiteX29-10275" fmla="*/ 10032144 w 10032145"/>
              <a:gd name="connsiteY29-10276" fmla="*/ 1728292 h 5280659"/>
              <a:gd name="connsiteX30-10277" fmla="*/ 9920699 w 10032145"/>
              <a:gd name="connsiteY30-10278" fmla="*/ 1839737 h 5280659"/>
              <a:gd name="connsiteX31-10279" fmla="*/ 8721011 w 10032145"/>
              <a:gd name="connsiteY31-10280" fmla="*/ 1839737 h 5280659"/>
              <a:gd name="connsiteX32-10281" fmla="*/ 8721011 w 10032145"/>
              <a:gd name="connsiteY32-10282" fmla="*/ 2067668 h 5280659"/>
              <a:gd name="connsiteX33-10283" fmla="*/ 9415189 w 10032145"/>
              <a:gd name="connsiteY33-10284" fmla="*/ 2067668 h 5280659"/>
              <a:gd name="connsiteX34-10285" fmla="*/ 9583279 w 10032145"/>
              <a:gd name="connsiteY34-10286" fmla="*/ 2235758 h 5280659"/>
              <a:gd name="connsiteX35-10287" fmla="*/ 9583278 w 10032145"/>
              <a:gd name="connsiteY35-10288" fmla="*/ 2235758 h 5280659"/>
              <a:gd name="connsiteX36-10289" fmla="*/ 9415188 w 10032145"/>
              <a:gd name="connsiteY36-10290" fmla="*/ 2403848 h 5280659"/>
              <a:gd name="connsiteX37-10291" fmla="*/ 7737105 w 10032145"/>
              <a:gd name="connsiteY37-10292" fmla="*/ 2403848 h 5280659"/>
              <a:gd name="connsiteX38-10293" fmla="*/ 7737105 w 10032145"/>
              <a:gd name="connsiteY38-10294" fmla="*/ 2603376 h 5280659"/>
              <a:gd name="connsiteX39-10295" fmla="*/ 8991418 w 10032145"/>
              <a:gd name="connsiteY39-10296" fmla="*/ 2603376 h 5280659"/>
              <a:gd name="connsiteX40-10297" fmla="*/ 9108536 w 10032145"/>
              <a:gd name="connsiteY40-10298" fmla="*/ 2720494 h 5280659"/>
              <a:gd name="connsiteX41-10299" fmla="*/ 9108535 w 10032145"/>
              <a:gd name="connsiteY41-10300" fmla="*/ 2720494 h 5280659"/>
              <a:gd name="connsiteX42-10301" fmla="*/ 8991417 w 10032145"/>
              <a:gd name="connsiteY42-10302" fmla="*/ 2837612 h 5280659"/>
              <a:gd name="connsiteX43-10303" fmla="*/ 7215351 w 10032145"/>
              <a:gd name="connsiteY43-10304" fmla="*/ 2837611 h 5280659"/>
              <a:gd name="connsiteX44-10305" fmla="*/ 7215351 w 10032145"/>
              <a:gd name="connsiteY44-10306" fmla="*/ 2977401 h 5280659"/>
              <a:gd name="connsiteX45-10307" fmla="*/ 9764879 w 10032145"/>
              <a:gd name="connsiteY45-10308" fmla="*/ 2977401 h 5280659"/>
              <a:gd name="connsiteX46-10309" fmla="*/ 9932969 w 10032145"/>
              <a:gd name="connsiteY46-10310" fmla="*/ 3145491 h 5280659"/>
              <a:gd name="connsiteX47-10311" fmla="*/ 9932968 w 10032145"/>
              <a:gd name="connsiteY47-10312" fmla="*/ 3145491 h 5280659"/>
              <a:gd name="connsiteX48-10313" fmla="*/ 9764878 w 10032145"/>
              <a:gd name="connsiteY48-10314" fmla="*/ 3313581 h 5280659"/>
              <a:gd name="connsiteX49-10315" fmla="*/ 8520021 w 10032145"/>
              <a:gd name="connsiteY49-10316" fmla="*/ 3313581 h 5280659"/>
              <a:gd name="connsiteX50-10317" fmla="*/ 8520021 w 10032145"/>
              <a:gd name="connsiteY50-10318" fmla="*/ 3567257 h 5280659"/>
              <a:gd name="connsiteX51-10319" fmla="*/ 9554826 w 10032145"/>
              <a:gd name="connsiteY51-10320" fmla="*/ 3567257 h 5280659"/>
              <a:gd name="connsiteX52-10321" fmla="*/ 9703133 w 10032145"/>
              <a:gd name="connsiteY52-10322" fmla="*/ 3715564 h 5280659"/>
              <a:gd name="connsiteX53-10323" fmla="*/ 9703132 w 10032145"/>
              <a:gd name="connsiteY53-10324" fmla="*/ 3715564 h 5280659"/>
              <a:gd name="connsiteX54-10325" fmla="*/ 9554825 w 10032145"/>
              <a:gd name="connsiteY54-10326" fmla="*/ 3863871 h 5280659"/>
              <a:gd name="connsiteX55-10327" fmla="*/ 7969171 w 10032145"/>
              <a:gd name="connsiteY55-10328" fmla="*/ 3863870 h 5280659"/>
              <a:gd name="connsiteX56-10329" fmla="*/ 7969171 w 10032145"/>
              <a:gd name="connsiteY56-10330" fmla="*/ 4044342 h 5280659"/>
              <a:gd name="connsiteX57-10331" fmla="*/ 8722858 w 10032145"/>
              <a:gd name="connsiteY57-10332" fmla="*/ 4044342 h 5280659"/>
              <a:gd name="connsiteX58-10333" fmla="*/ 8871165 w 10032145"/>
              <a:gd name="connsiteY58-10334" fmla="*/ 4192649 h 5280659"/>
              <a:gd name="connsiteX59-10335" fmla="*/ 8871164 w 10032145"/>
              <a:gd name="connsiteY59-10336" fmla="*/ 4192649 h 5280659"/>
              <a:gd name="connsiteX60-10337" fmla="*/ 8722857 w 10032145"/>
              <a:gd name="connsiteY60-10338" fmla="*/ 4340956 h 5280659"/>
              <a:gd name="connsiteX61-10339" fmla="*/ 7337893 w 10032145"/>
              <a:gd name="connsiteY61-10340" fmla="*/ 4340955 h 5280659"/>
              <a:gd name="connsiteX62-10341" fmla="*/ 7337893 w 10032145"/>
              <a:gd name="connsiteY62-10342" fmla="*/ 4518719 h 5280659"/>
              <a:gd name="connsiteX63-10343" fmla="*/ 8572706 w 10032145"/>
              <a:gd name="connsiteY63-10344" fmla="*/ 4518719 h 5280659"/>
              <a:gd name="connsiteX64-10345" fmla="*/ 8721013 w 10032145"/>
              <a:gd name="connsiteY64-10346" fmla="*/ 4667026 h 5280659"/>
              <a:gd name="connsiteX65-10347" fmla="*/ 8721012 w 10032145"/>
              <a:gd name="connsiteY65-10348" fmla="*/ 4667026 h 5280659"/>
              <a:gd name="connsiteX66-10349" fmla="*/ 8572705 w 10032145"/>
              <a:gd name="connsiteY66-10350" fmla="*/ 4815333 h 5280659"/>
              <a:gd name="connsiteX67-10351" fmla="*/ 7270435 w 10032145"/>
              <a:gd name="connsiteY67-10352" fmla="*/ 4815333 h 5280659"/>
              <a:gd name="connsiteX68-10353" fmla="*/ 7270435 w 10032145"/>
              <a:gd name="connsiteY68-10354" fmla="*/ 5005747 h 5280659"/>
              <a:gd name="connsiteX69-10355" fmla="*/ 7831717 w 10032145"/>
              <a:gd name="connsiteY69-10356" fmla="*/ 5005747 h 5280659"/>
              <a:gd name="connsiteX70-10357" fmla="*/ 7969173 w 10032145"/>
              <a:gd name="connsiteY70-10358" fmla="*/ 5143203 h 5280659"/>
              <a:gd name="connsiteX71-10359" fmla="*/ 7969172 w 10032145"/>
              <a:gd name="connsiteY71-10360" fmla="*/ 5143203 h 5280659"/>
              <a:gd name="connsiteX72-10361" fmla="*/ 7831716 w 10032145"/>
              <a:gd name="connsiteY72-10362" fmla="*/ 5280659 h 5280659"/>
              <a:gd name="connsiteX73-10363" fmla="*/ 6887909 w 10032145"/>
              <a:gd name="connsiteY73-10364" fmla="*/ 5280659 h 5280659"/>
              <a:gd name="connsiteX74-10365" fmla="*/ 6887908 w 10032145"/>
              <a:gd name="connsiteY74-10366" fmla="*/ 5280659 h 5280659"/>
              <a:gd name="connsiteX75-10367" fmla="*/ 2904091 w 10032145"/>
              <a:gd name="connsiteY75-10368" fmla="*/ 5280658 h 5280659"/>
              <a:gd name="connsiteX76-10369" fmla="*/ 2749211 w 10032145"/>
              <a:gd name="connsiteY76-10370" fmla="*/ 5177997 h 5280659"/>
              <a:gd name="connsiteX77-10371" fmla="*/ 2736002 w 10032145"/>
              <a:gd name="connsiteY77-10372" fmla="*/ 5112569 h 5280659"/>
              <a:gd name="connsiteX78-10373" fmla="*/ 2749211 w 10032145"/>
              <a:gd name="connsiteY78-10374" fmla="*/ 5047141 h 5280659"/>
              <a:gd name="connsiteX79-10375" fmla="*/ 2904091 w 10032145"/>
              <a:gd name="connsiteY79-10376" fmla="*/ 4944479 h 5280659"/>
              <a:gd name="connsiteX80-10377" fmla="*/ 3276427 w 10032145"/>
              <a:gd name="connsiteY80-10378" fmla="*/ 4944479 h 5280659"/>
              <a:gd name="connsiteX81-10379" fmla="*/ 3276427 w 10032145"/>
              <a:gd name="connsiteY81-10380" fmla="*/ 4742451 h 5280659"/>
              <a:gd name="connsiteX82-10381" fmla="*/ 1576570 w 10032145"/>
              <a:gd name="connsiteY82-10382" fmla="*/ 4742450 h 5280659"/>
              <a:gd name="connsiteX83-10383" fmla="*/ 1421689 w 10032145"/>
              <a:gd name="connsiteY83-10384" fmla="*/ 4639789 h 5280659"/>
              <a:gd name="connsiteX84-10385" fmla="*/ 1408480 w 10032145"/>
              <a:gd name="connsiteY84-10386" fmla="*/ 4574361 h 5280659"/>
              <a:gd name="connsiteX85-10387" fmla="*/ 1421689 w 10032145"/>
              <a:gd name="connsiteY85-10388" fmla="*/ 4508933 h 5280659"/>
              <a:gd name="connsiteX86-10389" fmla="*/ 1576570 w 10032145"/>
              <a:gd name="connsiteY86-10390" fmla="*/ 4406271 h 5280659"/>
              <a:gd name="connsiteX87-10391" fmla="*/ 2769425 w 10032145"/>
              <a:gd name="connsiteY87-10392" fmla="*/ 4406271 h 5280659"/>
              <a:gd name="connsiteX88-10393" fmla="*/ 2769425 w 10032145"/>
              <a:gd name="connsiteY88-10394" fmla="*/ 4247486 h 5280659"/>
              <a:gd name="connsiteX89-10395" fmla="*/ 489516 w 10032145"/>
              <a:gd name="connsiteY89-10396" fmla="*/ 4247486 h 5280659"/>
              <a:gd name="connsiteX90-10397" fmla="*/ 334635 w 10032145"/>
              <a:gd name="connsiteY90-10398" fmla="*/ 4144824 h 5280659"/>
              <a:gd name="connsiteX91-10399" fmla="*/ 321425 w 10032145"/>
              <a:gd name="connsiteY91-10400" fmla="*/ 4079396 h 5280659"/>
              <a:gd name="connsiteX92-10401" fmla="*/ 334635 w 10032145"/>
              <a:gd name="connsiteY92-10402" fmla="*/ 4013968 h 5280659"/>
              <a:gd name="connsiteX93-10403" fmla="*/ 489516 w 10032145"/>
              <a:gd name="connsiteY93-10404" fmla="*/ 3911307 h 5280659"/>
              <a:gd name="connsiteX94-10405" fmla="*/ 2410426 w 10032145"/>
              <a:gd name="connsiteY94-10406" fmla="*/ 3911307 h 5280659"/>
              <a:gd name="connsiteX95-10407" fmla="*/ 2410426 w 10032145"/>
              <a:gd name="connsiteY95-10408" fmla="*/ 3720892 h 5280659"/>
              <a:gd name="connsiteX96-10409" fmla="*/ 227608 w 10032145"/>
              <a:gd name="connsiteY96-10410" fmla="*/ 3720892 h 5280659"/>
              <a:gd name="connsiteX97-10411" fmla="*/ 119693 w 10032145"/>
              <a:gd name="connsiteY97-10412" fmla="*/ 3649361 h 5280659"/>
              <a:gd name="connsiteX98-10413" fmla="*/ 110490 w 10032145"/>
              <a:gd name="connsiteY98-10414" fmla="*/ 3603774 h 5280659"/>
              <a:gd name="connsiteX99-10415" fmla="*/ 119693 w 10032145"/>
              <a:gd name="connsiteY99-10416" fmla="*/ 3558187 h 5280659"/>
              <a:gd name="connsiteX100-10417" fmla="*/ 227608 w 10032145"/>
              <a:gd name="connsiteY100-10418" fmla="*/ 3486657 h 5280659"/>
              <a:gd name="connsiteX101-10419" fmla="*/ 1377013 w 10032145"/>
              <a:gd name="connsiteY101-10420" fmla="*/ 3486657 h 5280659"/>
              <a:gd name="connsiteX102-10421" fmla="*/ 1377013 w 10032145"/>
              <a:gd name="connsiteY102-10422" fmla="*/ 3293984 h 5280659"/>
              <a:gd name="connsiteX103-10423" fmla="*/ 699931 w 10032145"/>
              <a:gd name="connsiteY103-10424" fmla="*/ 3293984 h 5280659"/>
              <a:gd name="connsiteX104-10425" fmla="*/ 545050 w 10032145"/>
              <a:gd name="connsiteY104-10426" fmla="*/ 3191322 h 5280659"/>
              <a:gd name="connsiteX105-10427" fmla="*/ 531841 w 10032145"/>
              <a:gd name="connsiteY105-10428" fmla="*/ 3125894 h 5280659"/>
              <a:gd name="connsiteX106-10429" fmla="*/ 545050 w 10032145"/>
              <a:gd name="connsiteY106-10430" fmla="*/ 3060466 h 5280659"/>
              <a:gd name="connsiteX107-10431" fmla="*/ 699931 w 10032145"/>
              <a:gd name="connsiteY107-10432" fmla="*/ 2957805 h 5280659"/>
              <a:gd name="connsiteX108-10433" fmla="*/ 2162624 w 10032145"/>
              <a:gd name="connsiteY108-10434" fmla="*/ 2957805 h 5280659"/>
              <a:gd name="connsiteX109-10435" fmla="*/ 2162624 w 10032145"/>
              <a:gd name="connsiteY109-10436" fmla="*/ 2726205 h 5280659"/>
              <a:gd name="connsiteX110-10437" fmla="*/ 878149 w 10032145"/>
              <a:gd name="connsiteY110-10438" fmla="*/ 2726205 h 5280659"/>
              <a:gd name="connsiteX111-10439" fmla="*/ 770234 w 10032145"/>
              <a:gd name="connsiteY111-10440" fmla="*/ 2654674 h 5280659"/>
              <a:gd name="connsiteX112-10441" fmla="*/ 761031 w 10032145"/>
              <a:gd name="connsiteY112-10442" fmla="*/ 2609087 h 5280659"/>
              <a:gd name="connsiteX113-10443" fmla="*/ 770234 w 10032145"/>
              <a:gd name="connsiteY113-10444" fmla="*/ 2563500 h 5280659"/>
              <a:gd name="connsiteX114-10445" fmla="*/ 878149 w 10032145"/>
              <a:gd name="connsiteY114-10446" fmla="*/ 2491970 h 5280659"/>
              <a:gd name="connsiteX115-10447" fmla="*/ 2756320 w 10032145"/>
              <a:gd name="connsiteY115-10448" fmla="*/ 2491970 h 5280659"/>
              <a:gd name="connsiteX116-10449" fmla="*/ 2756320 w 10032145"/>
              <a:gd name="connsiteY116-10450" fmla="*/ 2338263 h 5280659"/>
              <a:gd name="connsiteX117-10451" fmla="*/ 149313 w 10032145"/>
              <a:gd name="connsiteY117-10452" fmla="*/ 2338263 h 5280659"/>
              <a:gd name="connsiteX118-10453" fmla="*/ 0 w 10032145"/>
              <a:gd name="connsiteY118-10454" fmla="*/ 2188950 h 5280659"/>
              <a:gd name="connsiteX119-10455" fmla="*/ 149313 w 10032145"/>
              <a:gd name="connsiteY119-10456" fmla="*/ 2039637 h 5280659"/>
              <a:gd name="connsiteX120-10457" fmla="*/ 1629629 w 10032145"/>
              <a:gd name="connsiteY120-10458" fmla="*/ 2039637 h 5280659"/>
              <a:gd name="connsiteX121-10459" fmla="*/ 1629629 w 10032145"/>
              <a:gd name="connsiteY121-10460" fmla="*/ 1780574 h 5280659"/>
              <a:gd name="connsiteX122-10461" fmla="*/ 470740 w 10032145"/>
              <a:gd name="connsiteY122-10462" fmla="*/ 1780574 h 5280659"/>
              <a:gd name="connsiteX123-10463" fmla="*/ 321428 w 10032145"/>
              <a:gd name="connsiteY123-10464" fmla="*/ 1631264 h 5280659"/>
              <a:gd name="connsiteX124-10465" fmla="*/ 470740 w 10032145"/>
              <a:gd name="connsiteY124-10466" fmla="*/ 1481951 h 5280659"/>
              <a:gd name="connsiteX125-10467" fmla="*/ 2153591 w 10032145"/>
              <a:gd name="connsiteY125-10468" fmla="*/ 1481951 h 5280659"/>
              <a:gd name="connsiteX126-10469" fmla="*/ 2153591 w 10032145"/>
              <a:gd name="connsiteY126-10470" fmla="*/ 1338935 h 5280659"/>
              <a:gd name="connsiteX127-10471" fmla="*/ 1546057 w 10032145"/>
              <a:gd name="connsiteY127-10472" fmla="*/ 1338935 h 5280659"/>
              <a:gd name="connsiteX128-10473" fmla="*/ 1390301 w 10032145"/>
              <a:gd name="connsiteY128-10474" fmla="*/ 1235693 h 5280659"/>
              <a:gd name="connsiteX129-10475" fmla="*/ 1377016 w 10032145"/>
              <a:gd name="connsiteY129-10476" fmla="*/ 1169895 h 5280659"/>
              <a:gd name="connsiteX130-10477" fmla="*/ 1390301 w 10032145"/>
              <a:gd name="connsiteY130-10478" fmla="*/ 1104097 h 5280659"/>
              <a:gd name="connsiteX131-10479" fmla="*/ 1546057 w 10032145"/>
              <a:gd name="connsiteY131-10480" fmla="*/ 1000855 h 5280659"/>
              <a:gd name="connsiteX132-10481" fmla="*/ 2870466 w 10032145"/>
              <a:gd name="connsiteY132-10482" fmla="*/ 1000855 h 5280659"/>
              <a:gd name="connsiteX133-10483" fmla="*/ 2870466 w 10032145"/>
              <a:gd name="connsiteY133-10484" fmla="*/ 853923 h 5280659"/>
              <a:gd name="connsiteX134-10485" fmla="*/ 930072 w 10032145"/>
              <a:gd name="connsiteY134-10486" fmla="*/ 853922 h 5280659"/>
              <a:gd name="connsiteX135-10487" fmla="*/ 774316 w 10032145"/>
              <a:gd name="connsiteY135-10488" fmla="*/ 750680 h 5280659"/>
              <a:gd name="connsiteX136-10489" fmla="*/ 761032 w 10032145"/>
              <a:gd name="connsiteY136-10490" fmla="*/ 684882 h 5280659"/>
              <a:gd name="connsiteX137-10491" fmla="*/ 774316 w 10032145"/>
              <a:gd name="connsiteY137-10492" fmla="*/ 619085 h 5280659"/>
              <a:gd name="connsiteX138-10493" fmla="*/ 930072 w 10032145"/>
              <a:gd name="connsiteY138-10494" fmla="*/ 515843 h 5280659"/>
              <a:gd name="connsiteX139-10495" fmla="*/ 2448000 w 10032145"/>
              <a:gd name="connsiteY139-10496" fmla="*/ 515843 h 5280659"/>
              <a:gd name="connsiteX140-10497" fmla="*/ 2448000 w 10032145"/>
              <a:gd name="connsiteY140-10498" fmla="*/ 338079 h 5280659"/>
              <a:gd name="connsiteX141-10499" fmla="*/ 2023510 w 10032145"/>
              <a:gd name="connsiteY141-10500" fmla="*/ 338079 h 5280659"/>
              <a:gd name="connsiteX142-10501" fmla="*/ 1867753 w 10032145"/>
              <a:gd name="connsiteY142-10502" fmla="*/ 234837 h 5280659"/>
              <a:gd name="connsiteX143-10503" fmla="*/ 1854470 w 10032145"/>
              <a:gd name="connsiteY143-10504" fmla="*/ 169040 h 5280659"/>
              <a:gd name="connsiteX144-10505" fmla="*/ 1867753 w 10032145"/>
              <a:gd name="connsiteY144-10506" fmla="*/ 103242 h 5280659"/>
              <a:gd name="connsiteX145-10507" fmla="*/ 2023510 w 10032145"/>
              <a:gd name="connsiteY145-10508" fmla="*/ 0 h 5280659"/>
              <a:gd name="connsiteX0-10509" fmla="*/ 110490 w 10032145"/>
              <a:gd name="connsiteY0-10510" fmla="*/ 3603774 h 5280659"/>
              <a:gd name="connsiteX1-10511" fmla="*/ 110490 w 10032145"/>
              <a:gd name="connsiteY1-10512" fmla="*/ 3603774 h 5280659"/>
              <a:gd name="connsiteX2-10513" fmla="*/ 110490 w 10032145"/>
              <a:gd name="connsiteY2-10514" fmla="*/ 3603775 h 5280659"/>
              <a:gd name="connsiteX3-10515" fmla="*/ 110490 w 10032145"/>
              <a:gd name="connsiteY3-10516" fmla="*/ 3603774 h 5280659"/>
              <a:gd name="connsiteX4-10517" fmla="*/ 761032 w 10032145"/>
              <a:gd name="connsiteY4-10518" fmla="*/ 684882 h 5280659"/>
              <a:gd name="connsiteX5-10519" fmla="*/ 761032 w 10032145"/>
              <a:gd name="connsiteY5-10520" fmla="*/ 684882 h 5280659"/>
              <a:gd name="connsiteX6-10521" fmla="*/ 761032 w 10032145"/>
              <a:gd name="connsiteY6-10522" fmla="*/ 684883 h 5280659"/>
              <a:gd name="connsiteX7-10523" fmla="*/ 761032 w 10032145"/>
              <a:gd name="connsiteY7-10524" fmla="*/ 684882 h 5280659"/>
              <a:gd name="connsiteX8-10525" fmla="*/ 2023510 w 10032145"/>
              <a:gd name="connsiteY8-10526" fmla="*/ 0 h 5280659"/>
              <a:gd name="connsiteX9-10527" fmla="*/ 7161665 w 10032145"/>
              <a:gd name="connsiteY9-10528" fmla="*/ 0 h 5280659"/>
              <a:gd name="connsiteX10-10529" fmla="*/ 7330705 w 10032145"/>
              <a:gd name="connsiteY10-10530" fmla="*/ 169040 h 5280659"/>
              <a:gd name="connsiteX11-10531" fmla="*/ 7330704 w 10032145"/>
              <a:gd name="connsiteY11-10532" fmla="*/ 169040 h 5280659"/>
              <a:gd name="connsiteX12-10533" fmla="*/ 7161664 w 10032145"/>
              <a:gd name="connsiteY12-10534" fmla="*/ 338080 h 5280659"/>
              <a:gd name="connsiteX13-10535" fmla="*/ 6771904 w 10032145"/>
              <a:gd name="connsiteY13-10536" fmla="*/ 338080 h 5280659"/>
              <a:gd name="connsiteX14-10537" fmla="*/ 6771904 w 10032145"/>
              <a:gd name="connsiteY14-10538" fmla="*/ 555148 h 5280659"/>
              <a:gd name="connsiteX15-10539" fmla="*/ 8464753 w 10032145"/>
              <a:gd name="connsiteY15-10540" fmla="*/ 555148 h 5280659"/>
              <a:gd name="connsiteX16-10541" fmla="*/ 8633793 w 10032145"/>
              <a:gd name="connsiteY16-10542" fmla="*/ 724188 h 5280659"/>
              <a:gd name="connsiteX17-10543" fmla="*/ 8633792 w 10032145"/>
              <a:gd name="connsiteY17-10544" fmla="*/ 724188 h 5280659"/>
              <a:gd name="connsiteX18-10545" fmla="*/ 8464752 w 10032145"/>
              <a:gd name="connsiteY18-10546" fmla="*/ 893228 h 5280659"/>
              <a:gd name="connsiteX19-10547" fmla="*/ 6435572 w 10032145"/>
              <a:gd name="connsiteY19-10548" fmla="*/ 893228 h 5280659"/>
              <a:gd name="connsiteX20-10549" fmla="*/ 6435572 w 10032145"/>
              <a:gd name="connsiteY20-10550" fmla="*/ 1085999 h 5280659"/>
              <a:gd name="connsiteX21-10551" fmla="*/ 9534093 w 10032145"/>
              <a:gd name="connsiteY21-10552" fmla="*/ 1085999 h 5280659"/>
              <a:gd name="connsiteX22-10553" fmla="*/ 9703133 w 10032145"/>
              <a:gd name="connsiteY22-10554" fmla="*/ 1255040 h 5280659"/>
              <a:gd name="connsiteX23-10555" fmla="*/ 9703132 w 10032145"/>
              <a:gd name="connsiteY23-10556" fmla="*/ 1255040 h 5280659"/>
              <a:gd name="connsiteX24-10557" fmla="*/ 9534092 w 10032145"/>
              <a:gd name="connsiteY24-10558" fmla="*/ 1424080 h 5280659"/>
              <a:gd name="connsiteX25-10559" fmla="*/ 7655824 w 10032145"/>
              <a:gd name="connsiteY25-10560" fmla="*/ 1424080 h 5280659"/>
              <a:gd name="connsiteX26-10561" fmla="*/ 7655824 w 10032145"/>
              <a:gd name="connsiteY26-10562" fmla="*/ 1616850 h 5280659"/>
              <a:gd name="connsiteX27-10563" fmla="*/ 9920700 w 10032145"/>
              <a:gd name="connsiteY27-10564" fmla="*/ 1616850 h 5280659"/>
              <a:gd name="connsiteX28-10565" fmla="*/ 10032145 w 10032145"/>
              <a:gd name="connsiteY28-10566" fmla="*/ 1728292 h 5280659"/>
              <a:gd name="connsiteX29-10567" fmla="*/ 10032144 w 10032145"/>
              <a:gd name="connsiteY29-10568" fmla="*/ 1728292 h 5280659"/>
              <a:gd name="connsiteX30-10569" fmla="*/ 9920699 w 10032145"/>
              <a:gd name="connsiteY30-10570" fmla="*/ 1839737 h 5280659"/>
              <a:gd name="connsiteX31-10571" fmla="*/ 8721011 w 10032145"/>
              <a:gd name="connsiteY31-10572" fmla="*/ 1839737 h 5280659"/>
              <a:gd name="connsiteX32-10573" fmla="*/ 8721011 w 10032145"/>
              <a:gd name="connsiteY32-10574" fmla="*/ 2067668 h 5280659"/>
              <a:gd name="connsiteX33-10575" fmla="*/ 9415189 w 10032145"/>
              <a:gd name="connsiteY33-10576" fmla="*/ 2067668 h 5280659"/>
              <a:gd name="connsiteX34-10577" fmla="*/ 9583279 w 10032145"/>
              <a:gd name="connsiteY34-10578" fmla="*/ 2235758 h 5280659"/>
              <a:gd name="connsiteX35-10579" fmla="*/ 9583278 w 10032145"/>
              <a:gd name="connsiteY35-10580" fmla="*/ 2235758 h 5280659"/>
              <a:gd name="connsiteX36-10581" fmla="*/ 9415188 w 10032145"/>
              <a:gd name="connsiteY36-10582" fmla="*/ 2403848 h 5280659"/>
              <a:gd name="connsiteX37-10583" fmla="*/ 7737105 w 10032145"/>
              <a:gd name="connsiteY37-10584" fmla="*/ 2403848 h 5280659"/>
              <a:gd name="connsiteX38-10585" fmla="*/ 7737105 w 10032145"/>
              <a:gd name="connsiteY38-10586" fmla="*/ 2603376 h 5280659"/>
              <a:gd name="connsiteX39-10587" fmla="*/ 8991418 w 10032145"/>
              <a:gd name="connsiteY39-10588" fmla="*/ 2603376 h 5280659"/>
              <a:gd name="connsiteX40-10589" fmla="*/ 9108536 w 10032145"/>
              <a:gd name="connsiteY40-10590" fmla="*/ 2720494 h 5280659"/>
              <a:gd name="connsiteX41-10591" fmla="*/ 9108535 w 10032145"/>
              <a:gd name="connsiteY41-10592" fmla="*/ 2720494 h 5280659"/>
              <a:gd name="connsiteX42-10593" fmla="*/ 8991417 w 10032145"/>
              <a:gd name="connsiteY42-10594" fmla="*/ 2837612 h 5280659"/>
              <a:gd name="connsiteX43-10595" fmla="*/ 7215351 w 10032145"/>
              <a:gd name="connsiteY43-10596" fmla="*/ 2837611 h 5280659"/>
              <a:gd name="connsiteX44-10597" fmla="*/ 7215351 w 10032145"/>
              <a:gd name="connsiteY44-10598" fmla="*/ 2977401 h 5280659"/>
              <a:gd name="connsiteX45-10599" fmla="*/ 9764879 w 10032145"/>
              <a:gd name="connsiteY45-10600" fmla="*/ 2977401 h 5280659"/>
              <a:gd name="connsiteX46-10601" fmla="*/ 9932969 w 10032145"/>
              <a:gd name="connsiteY46-10602" fmla="*/ 3145491 h 5280659"/>
              <a:gd name="connsiteX47-10603" fmla="*/ 9932968 w 10032145"/>
              <a:gd name="connsiteY47-10604" fmla="*/ 3145491 h 5280659"/>
              <a:gd name="connsiteX48-10605" fmla="*/ 9764878 w 10032145"/>
              <a:gd name="connsiteY48-10606" fmla="*/ 3313581 h 5280659"/>
              <a:gd name="connsiteX49-10607" fmla="*/ 8520021 w 10032145"/>
              <a:gd name="connsiteY49-10608" fmla="*/ 3313581 h 5280659"/>
              <a:gd name="connsiteX50-10609" fmla="*/ 8520021 w 10032145"/>
              <a:gd name="connsiteY50-10610" fmla="*/ 3567257 h 5280659"/>
              <a:gd name="connsiteX51-10611" fmla="*/ 9554826 w 10032145"/>
              <a:gd name="connsiteY51-10612" fmla="*/ 3567257 h 5280659"/>
              <a:gd name="connsiteX52-10613" fmla="*/ 9703133 w 10032145"/>
              <a:gd name="connsiteY52-10614" fmla="*/ 3715564 h 5280659"/>
              <a:gd name="connsiteX53-10615" fmla="*/ 9703132 w 10032145"/>
              <a:gd name="connsiteY53-10616" fmla="*/ 3715564 h 5280659"/>
              <a:gd name="connsiteX54-10617" fmla="*/ 9554825 w 10032145"/>
              <a:gd name="connsiteY54-10618" fmla="*/ 3863871 h 5280659"/>
              <a:gd name="connsiteX55-10619" fmla="*/ 7969171 w 10032145"/>
              <a:gd name="connsiteY55-10620" fmla="*/ 3863870 h 5280659"/>
              <a:gd name="connsiteX56-10621" fmla="*/ 7969171 w 10032145"/>
              <a:gd name="connsiteY56-10622" fmla="*/ 4044342 h 5280659"/>
              <a:gd name="connsiteX57-10623" fmla="*/ 8722858 w 10032145"/>
              <a:gd name="connsiteY57-10624" fmla="*/ 4044342 h 5280659"/>
              <a:gd name="connsiteX58-10625" fmla="*/ 8871165 w 10032145"/>
              <a:gd name="connsiteY58-10626" fmla="*/ 4192649 h 5280659"/>
              <a:gd name="connsiteX59-10627" fmla="*/ 8871164 w 10032145"/>
              <a:gd name="connsiteY59-10628" fmla="*/ 4192649 h 5280659"/>
              <a:gd name="connsiteX60-10629" fmla="*/ 8722857 w 10032145"/>
              <a:gd name="connsiteY60-10630" fmla="*/ 4340956 h 5280659"/>
              <a:gd name="connsiteX61-10631" fmla="*/ 7337893 w 10032145"/>
              <a:gd name="connsiteY61-10632" fmla="*/ 4340955 h 5280659"/>
              <a:gd name="connsiteX62-10633" fmla="*/ 7337893 w 10032145"/>
              <a:gd name="connsiteY62-10634" fmla="*/ 4518719 h 5280659"/>
              <a:gd name="connsiteX63-10635" fmla="*/ 8572706 w 10032145"/>
              <a:gd name="connsiteY63-10636" fmla="*/ 4518719 h 5280659"/>
              <a:gd name="connsiteX64-10637" fmla="*/ 8721013 w 10032145"/>
              <a:gd name="connsiteY64-10638" fmla="*/ 4667026 h 5280659"/>
              <a:gd name="connsiteX65-10639" fmla="*/ 8721012 w 10032145"/>
              <a:gd name="connsiteY65-10640" fmla="*/ 4667026 h 5280659"/>
              <a:gd name="connsiteX66-10641" fmla="*/ 8572705 w 10032145"/>
              <a:gd name="connsiteY66-10642" fmla="*/ 4815333 h 5280659"/>
              <a:gd name="connsiteX67-10643" fmla="*/ 7270435 w 10032145"/>
              <a:gd name="connsiteY67-10644" fmla="*/ 4815333 h 5280659"/>
              <a:gd name="connsiteX68-10645" fmla="*/ 7270435 w 10032145"/>
              <a:gd name="connsiteY68-10646" fmla="*/ 5005747 h 5280659"/>
              <a:gd name="connsiteX69-10647" fmla="*/ 7831717 w 10032145"/>
              <a:gd name="connsiteY69-10648" fmla="*/ 5005747 h 5280659"/>
              <a:gd name="connsiteX70-10649" fmla="*/ 7969173 w 10032145"/>
              <a:gd name="connsiteY70-10650" fmla="*/ 5143203 h 5280659"/>
              <a:gd name="connsiteX71-10651" fmla="*/ 7969172 w 10032145"/>
              <a:gd name="connsiteY71-10652" fmla="*/ 5143203 h 5280659"/>
              <a:gd name="connsiteX72-10653" fmla="*/ 7831716 w 10032145"/>
              <a:gd name="connsiteY72-10654" fmla="*/ 5280659 h 5280659"/>
              <a:gd name="connsiteX73-10655" fmla="*/ 6887909 w 10032145"/>
              <a:gd name="connsiteY73-10656" fmla="*/ 5280659 h 5280659"/>
              <a:gd name="connsiteX74-10657" fmla="*/ 6887908 w 10032145"/>
              <a:gd name="connsiteY74-10658" fmla="*/ 5280659 h 5280659"/>
              <a:gd name="connsiteX75-10659" fmla="*/ 2904091 w 10032145"/>
              <a:gd name="connsiteY75-10660" fmla="*/ 5280658 h 5280659"/>
              <a:gd name="connsiteX76-10661" fmla="*/ 2749211 w 10032145"/>
              <a:gd name="connsiteY76-10662" fmla="*/ 5177997 h 5280659"/>
              <a:gd name="connsiteX77-10663" fmla="*/ 2736002 w 10032145"/>
              <a:gd name="connsiteY77-10664" fmla="*/ 5112569 h 5280659"/>
              <a:gd name="connsiteX78-10665" fmla="*/ 2749211 w 10032145"/>
              <a:gd name="connsiteY78-10666" fmla="*/ 5047141 h 5280659"/>
              <a:gd name="connsiteX79-10667" fmla="*/ 2904091 w 10032145"/>
              <a:gd name="connsiteY79-10668" fmla="*/ 4944479 h 5280659"/>
              <a:gd name="connsiteX80-10669" fmla="*/ 3276427 w 10032145"/>
              <a:gd name="connsiteY80-10670" fmla="*/ 4944479 h 5280659"/>
              <a:gd name="connsiteX81-10671" fmla="*/ 3276427 w 10032145"/>
              <a:gd name="connsiteY81-10672" fmla="*/ 4742451 h 5280659"/>
              <a:gd name="connsiteX82-10673" fmla="*/ 1576570 w 10032145"/>
              <a:gd name="connsiteY82-10674" fmla="*/ 4742450 h 5280659"/>
              <a:gd name="connsiteX83-10675" fmla="*/ 1421689 w 10032145"/>
              <a:gd name="connsiteY83-10676" fmla="*/ 4639789 h 5280659"/>
              <a:gd name="connsiteX84-10677" fmla="*/ 1408480 w 10032145"/>
              <a:gd name="connsiteY84-10678" fmla="*/ 4574361 h 5280659"/>
              <a:gd name="connsiteX85-10679" fmla="*/ 1421689 w 10032145"/>
              <a:gd name="connsiteY85-10680" fmla="*/ 4508933 h 5280659"/>
              <a:gd name="connsiteX86-10681" fmla="*/ 1576570 w 10032145"/>
              <a:gd name="connsiteY86-10682" fmla="*/ 4406271 h 5280659"/>
              <a:gd name="connsiteX87-10683" fmla="*/ 2769425 w 10032145"/>
              <a:gd name="connsiteY87-10684" fmla="*/ 4406271 h 5280659"/>
              <a:gd name="connsiteX88-10685" fmla="*/ 2769425 w 10032145"/>
              <a:gd name="connsiteY88-10686" fmla="*/ 4247486 h 5280659"/>
              <a:gd name="connsiteX89-10687" fmla="*/ 489516 w 10032145"/>
              <a:gd name="connsiteY89-10688" fmla="*/ 4247486 h 5280659"/>
              <a:gd name="connsiteX90-10689" fmla="*/ 334635 w 10032145"/>
              <a:gd name="connsiteY90-10690" fmla="*/ 4144824 h 5280659"/>
              <a:gd name="connsiteX91-10691" fmla="*/ 321425 w 10032145"/>
              <a:gd name="connsiteY91-10692" fmla="*/ 4079396 h 5280659"/>
              <a:gd name="connsiteX92-10693" fmla="*/ 334635 w 10032145"/>
              <a:gd name="connsiteY92-10694" fmla="*/ 4013968 h 5280659"/>
              <a:gd name="connsiteX93-10695" fmla="*/ 489516 w 10032145"/>
              <a:gd name="connsiteY93-10696" fmla="*/ 3911307 h 5280659"/>
              <a:gd name="connsiteX94-10697" fmla="*/ 2410426 w 10032145"/>
              <a:gd name="connsiteY94-10698" fmla="*/ 3911307 h 5280659"/>
              <a:gd name="connsiteX95-10699" fmla="*/ 2410426 w 10032145"/>
              <a:gd name="connsiteY95-10700" fmla="*/ 3720892 h 5280659"/>
              <a:gd name="connsiteX96-10701" fmla="*/ 227608 w 10032145"/>
              <a:gd name="connsiteY96-10702" fmla="*/ 3720892 h 5280659"/>
              <a:gd name="connsiteX97-10703" fmla="*/ 119693 w 10032145"/>
              <a:gd name="connsiteY97-10704" fmla="*/ 3649361 h 5280659"/>
              <a:gd name="connsiteX98-10705" fmla="*/ 110490 w 10032145"/>
              <a:gd name="connsiteY98-10706" fmla="*/ 3603774 h 5280659"/>
              <a:gd name="connsiteX99-10707" fmla="*/ 119693 w 10032145"/>
              <a:gd name="connsiteY99-10708" fmla="*/ 3558187 h 5280659"/>
              <a:gd name="connsiteX100-10709" fmla="*/ 227608 w 10032145"/>
              <a:gd name="connsiteY100-10710" fmla="*/ 3486657 h 5280659"/>
              <a:gd name="connsiteX101-10711" fmla="*/ 1377013 w 10032145"/>
              <a:gd name="connsiteY101-10712" fmla="*/ 3486657 h 5280659"/>
              <a:gd name="connsiteX102-10713" fmla="*/ 1377013 w 10032145"/>
              <a:gd name="connsiteY102-10714" fmla="*/ 3293984 h 5280659"/>
              <a:gd name="connsiteX103-10715" fmla="*/ 699931 w 10032145"/>
              <a:gd name="connsiteY103-10716" fmla="*/ 3293984 h 5280659"/>
              <a:gd name="connsiteX104-10717" fmla="*/ 545050 w 10032145"/>
              <a:gd name="connsiteY104-10718" fmla="*/ 3191322 h 5280659"/>
              <a:gd name="connsiteX105-10719" fmla="*/ 531841 w 10032145"/>
              <a:gd name="connsiteY105-10720" fmla="*/ 3125894 h 5280659"/>
              <a:gd name="connsiteX106-10721" fmla="*/ 545050 w 10032145"/>
              <a:gd name="connsiteY106-10722" fmla="*/ 3060466 h 5280659"/>
              <a:gd name="connsiteX107-10723" fmla="*/ 699931 w 10032145"/>
              <a:gd name="connsiteY107-10724" fmla="*/ 2957805 h 5280659"/>
              <a:gd name="connsiteX108-10725" fmla="*/ 2162624 w 10032145"/>
              <a:gd name="connsiteY108-10726" fmla="*/ 2957805 h 5280659"/>
              <a:gd name="connsiteX109-10727" fmla="*/ 2162624 w 10032145"/>
              <a:gd name="connsiteY109-10728" fmla="*/ 2726205 h 5280659"/>
              <a:gd name="connsiteX110-10729" fmla="*/ 878149 w 10032145"/>
              <a:gd name="connsiteY110-10730" fmla="*/ 2726205 h 5280659"/>
              <a:gd name="connsiteX111-10731" fmla="*/ 770234 w 10032145"/>
              <a:gd name="connsiteY111-10732" fmla="*/ 2654674 h 5280659"/>
              <a:gd name="connsiteX112-10733" fmla="*/ 761031 w 10032145"/>
              <a:gd name="connsiteY112-10734" fmla="*/ 2609087 h 5280659"/>
              <a:gd name="connsiteX113-10735" fmla="*/ 770234 w 10032145"/>
              <a:gd name="connsiteY113-10736" fmla="*/ 2563500 h 5280659"/>
              <a:gd name="connsiteX114-10737" fmla="*/ 878149 w 10032145"/>
              <a:gd name="connsiteY114-10738" fmla="*/ 2491970 h 5280659"/>
              <a:gd name="connsiteX115-10739" fmla="*/ 2756320 w 10032145"/>
              <a:gd name="connsiteY115-10740" fmla="*/ 2491970 h 5280659"/>
              <a:gd name="connsiteX116-10741" fmla="*/ 2756320 w 10032145"/>
              <a:gd name="connsiteY116-10742" fmla="*/ 2338263 h 5280659"/>
              <a:gd name="connsiteX117-10743" fmla="*/ 149313 w 10032145"/>
              <a:gd name="connsiteY117-10744" fmla="*/ 2338263 h 5280659"/>
              <a:gd name="connsiteX118-10745" fmla="*/ 0 w 10032145"/>
              <a:gd name="connsiteY118-10746" fmla="*/ 2188950 h 5280659"/>
              <a:gd name="connsiteX119-10747" fmla="*/ 149313 w 10032145"/>
              <a:gd name="connsiteY119-10748" fmla="*/ 2039637 h 5280659"/>
              <a:gd name="connsiteX120-10749" fmla="*/ 1629629 w 10032145"/>
              <a:gd name="connsiteY120-10750" fmla="*/ 2039637 h 5280659"/>
              <a:gd name="connsiteX121-10751" fmla="*/ 1629629 w 10032145"/>
              <a:gd name="connsiteY121-10752" fmla="*/ 1780574 h 5280659"/>
              <a:gd name="connsiteX122-10753" fmla="*/ 470740 w 10032145"/>
              <a:gd name="connsiteY122-10754" fmla="*/ 1780574 h 5280659"/>
              <a:gd name="connsiteX123-10755" fmla="*/ 321428 w 10032145"/>
              <a:gd name="connsiteY123-10756" fmla="*/ 1631264 h 5280659"/>
              <a:gd name="connsiteX124-10757" fmla="*/ 470740 w 10032145"/>
              <a:gd name="connsiteY124-10758" fmla="*/ 1481951 h 5280659"/>
              <a:gd name="connsiteX125-10759" fmla="*/ 2153591 w 10032145"/>
              <a:gd name="connsiteY125-10760" fmla="*/ 1481951 h 5280659"/>
              <a:gd name="connsiteX126-10761" fmla="*/ 2153591 w 10032145"/>
              <a:gd name="connsiteY126-10762" fmla="*/ 1338935 h 5280659"/>
              <a:gd name="connsiteX127-10763" fmla="*/ 1546057 w 10032145"/>
              <a:gd name="connsiteY127-10764" fmla="*/ 1338935 h 5280659"/>
              <a:gd name="connsiteX128-10765" fmla="*/ 1390301 w 10032145"/>
              <a:gd name="connsiteY128-10766" fmla="*/ 1235693 h 5280659"/>
              <a:gd name="connsiteX129-10767" fmla="*/ 1377016 w 10032145"/>
              <a:gd name="connsiteY129-10768" fmla="*/ 1169895 h 5280659"/>
              <a:gd name="connsiteX130-10769" fmla="*/ 1390301 w 10032145"/>
              <a:gd name="connsiteY130-10770" fmla="*/ 1104097 h 5280659"/>
              <a:gd name="connsiteX131-10771" fmla="*/ 1546057 w 10032145"/>
              <a:gd name="connsiteY131-10772" fmla="*/ 1000855 h 5280659"/>
              <a:gd name="connsiteX132-10773" fmla="*/ 2870466 w 10032145"/>
              <a:gd name="connsiteY132-10774" fmla="*/ 1000855 h 5280659"/>
              <a:gd name="connsiteX133-10775" fmla="*/ 2870466 w 10032145"/>
              <a:gd name="connsiteY133-10776" fmla="*/ 853923 h 5280659"/>
              <a:gd name="connsiteX134-10777" fmla="*/ 930072 w 10032145"/>
              <a:gd name="connsiteY134-10778" fmla="*/ 853922 h 5280659"/>
              <a:gd name="connsiteX135-10779" fmla="*/ 774316 w 10032145"/>
              <a:gd name="connsiteY135-10780" fmla="*/ 750680 h 5280659"/>
              <a:gd name="connsiteX136-10781" fmla="*/ 761032 w 10032145"/>
              <a:gd name="connsiteY136-10782" fmla="*/ 684882 h 5280659"/>
              <a:gd name="connsiteX137-10783" fmla="*/ 774316 w 10032145"/>
              <a:gd name="connsiteY137-10784" fmla="*/ 619085 h 5280659"/>
              <a:gd name="connsiteX138-10785" fmla="*/ 930072 w 10032145"/>
              <a:gd name="connsiteY138-10786" fmla="*/ 515843 h 5280659"/>
              <a:gd name="connsiteX139-10787" fmla="*/ 2448000 w 10032145"/>
              <a:gd name="connsiteY139-10788" fmla="*/ 515843 h 5280659"/>
              <a:gd name="connsiteX140-10789" fmla="*/ 2448000 w 10032145"/>
              <a:gd name="connsiteY140-10790" fmla="*/ 338079 h 5280659"/>
              <a:gd name="connsiteX141-10791" fmla="*/ 2023510 w 10032145"/>
              <a:gd name="connsiteY141-10792" fmla="*/ 338079 h 5280659"/>
              <a:gd name="connsiteX142-10793" fmla="*/ 1867753 w 10032145"/>
              <a:gd name="connsiteY142-10794" fmla="*/ 234837 h 5280659"/>
              <a:gd name="connsiteX143-10795" fmla="*/ 1854470 w 10032145"/>
              <a:gd name="connsiteY143-10796" fmla="*/ 169040 h 5280659"/>
              <a:gd name="connsiteX144-10797" fmla="*/ 1867753 w 10032145"/>
              <a:gd name="connsiteY144-10798" fmla="*/ 103242 h 5280659"/>
              <a:gd name="connsiteX145-10799" fmla="*/ 2023510 w 10032145"/>
              <a:gd name="connsiteY145-10800" fmla="*/ 0 h 5280659"/>
              <a:gd name="connsiteX0-10801" fmla="*/ 110490 w 10032145"/>
              <a:gd name="connsiteY0-10802" fmla="*/ 3603774 h 5280659"/>
              <a:gd name="connsiteX1-10803" fmla="*/ 110490 w 10032145"/>
              <a:gd name="connsiteY1-10804" fmla="*/ 3603774 h 5280659"/>
              <a:gd name="connsiteX2-10805" fmla="*/ 110490 w 10032145"/>
              <a:gd name="connsiteY2-10806" fmla="*/ 3603775 h 5280659"/>
              <a:gd name="connsiteX3-10807" fmla="*/ 110490 w 10032145"/>
              <a:gd name="connsiteY3-10808" fmla="*/ 3603774 h 5280659"/>
              <a:gd name="connsiteX4-10809" fmla="*/ 761032 w 10032145"/>
              <a:gd name="connsiteY4-10810" fmla="*/ 684882 h 5280659"/>
              <a:gd name="connsiteX5-10811" fmla="*/ 761032 w 10032145"/>
              <a:gd name="connsiteY5-10812" fmla="*/ 684882 h 5280659"/>
              <a:gd name="connsiteX6-10813" fmla="*/ 761032 w 10032145"/>
              <a:gd name="connsiteY6-10814" fmla="*/ 684883 h 5280659"/>
              <a:gd name="connsiteX7-10815" fmla="*/ 761032 w 10032145"/>
              <a:gd name="connsiteY7-10816" fmla="*/ 684882 h 5280659"/>
              <a:gd name="connsiteX8-10817" fmla="*/ 2023510 w 10032145"/>
              <a:gd name="connsiteY8-10818" fmla="*/ 0 h 5280659"/>
              <a:gd name="connsiteX9-10819" fmla="*/ 7161665 w 10032145"/>
              <a:gd name="connsiteY9-10820" fmla="*/ 0 h 5280659"/>
              <a:gd name="connsiteX10-10821" fmla="*/ 7330705 w 10032145"/>
              <a:gd name="connsiteY10-10822" fmla="*/ 169040 h 5280659"/>
              <a:gd name="connsiteX11-10823" fmla="*/ 7330704 w 10032145"/>
              <a:gd name="connsiteY11-10824" fmla="*/ 169040 h 5280659"/>
              <a:gd name="connsiteX12-10825" fmla="*/ 7161664 w 10032145"/>
              <a:gd name="connsiteY12-10826" fmla="*/ 338080 h 5280659"/>
              <a:gd name="connsiteX13-10827" fmla="*/ 6771904 w 10032145"/>
              <a:gd name="connsiteY13-10828" fmla="*/ 338080 h 5280659"/>
              <a:gd name="connsiteX14-10829" fmla="*/ 6771904 w 10032145"/>
              <a:gd name="connsiteY14-10830" fmla="*/ 555148 h 5280659"/>
              <a:gd name="connsiteX15-10831" fmla="*/ 8464753 w 10032145"/>
              <a:gd name="connsiteY15-10832" fmla="*/ 555148 h 5280659"/>
              <a:gd name="connsiteX16-10833" fmla="*/ 8633793 w 10032145"/>
              <a:gd name="connsiteY16-10834" fmla="*/ 724188 h 5280659"/>
              <a:gd name="connsiteX17-10835" fmla="*/ 8633792 w 10032145"/>
              <a:gd name="connsiteY17-10836" fmla="*/ 724188 h 5280659"/>
              <a:gd name="connsiteX18-10837" fmla="*/ 8464752 w 10032145"/>
              <a:gd name="connsiteY18-10838" fmla="*/ 893228 h 5280659"/>
              <a:gd name="connsiteX19-10839" fmla="*/ 6435572 w 10032145"/>
              <a:gd name="connsiteY19-10840" fmla="*/ 893228 h 5280659"/>
              <a:gd name="connsiteX20-10841" fmla="*/ 6435572 w 10032145"/>
              <a:gd name="connsiteY20-10842" fmla="*/ 1085999 h 5280659"/>
              <a:gd name="connsiteX21-10843" fmla="*/ 9534093 w 10032145"/>
              <a:gd name="connsiteY21-10844" fmla="*/ 1085999 h 5280659"/>
              <a:gd name="connsiteX22-10845" fmla="*/ 9703133 w 10032145"/>
              <a:gd name="connsiteY22-10846" fmla="*/ 1255040 h 5280659"/>
              <a:gd name="connsiteX23-10847" fmla="*/ 9703132 w 10032145"/>
              <a:gd name="connsiteY23-10848" fmla="*/ 1255040 h 5280659"/>
              <a:gd name="connsiteX24-10849" fmla="*/ 9534092 w 10032145"/>
              <a:gd name="connsiteY24-10850" fmla="*/ 1424080 h 5280659"/>
              <a:gd name="connsiteX25-10851" fmla="*/ 7655824 w 10032145"/>
              <a:gd name="connsiteY25-10852" fmla="*/ 1424080 h 5280659"/>
              <a:gd name="connsiteX26-10853" fmla="*/ 7655824 w 10032145"/>
              <a:gd name="connsiteY26-10854" fmla="*/ 1616850 h 5280659"/>
              <a:gd name="connsiteX27-10855" fmla="*/ 9920700 w 10032145"/>
              <a:gd name="connsiteY27-10856" fmla="*/ 1616850 h 5280659"/>
              <a:gd name="connsiteX28-10857" fmla="*/ 10032145 w 10032145"/>
              <a:gd name="connsiteY28-10858" fmla="*/ 1728292 h 5280659"/>
              <a:gd name="connsiteX29-10859" fmla="*/ 10032144 w 10032145"/>
              <a:gd name="connsiteY29-10860" fmla="*/ 1728292 h 5280659"/>
              <a:gd name="connsiteX30-10861" fmla="*/ 9920699 w 10032145"/>
              <a:gd name="connsiteY30-10862" fmla="*/ 1839737 h 5280659"/>
              <a:gd name="connsiteX31-10863" fmla="*/ 8721011 w 10032145"/>
              <a:gd name="connsiteY31-10864" fmla="*/ 1839737 h 5280659"/>
              <a:gd name="connsiteX32-10865" fmla="*/ 8721011 w 10032145"/>
              <a:gd name="connsiteY32-10866" fmla="*/ 2067668 h 5280659"/>
              <a:gd name="connsiteX33-10867" fmla="*/ 9415189 w 10032145"/>
              <a:gd name="connsiteY33-10868" fmla="*/ 2067668 h 5280659"/>
              <a:gd name="connsiteX34-10869" fmla="*/ 9583279 w 10032145"/>
              <a:gd name="connsiteY34-10870" fmla="*/ 2235758 h 5280659"/>
              <a:gd name="connsiteX35-10871" fmla="*/ 9583278 w 10032145"/>
              <a:gd name="connsiteY35-10872" fmla="*/ 2235758 h 5280659"/>
              <a:gd name="connsiteX36-10873" fmla="*/ 9415188 w 10032145"/>
              <a:gd name="connsiteY36-10874" fmla="*/ 2403848 h 5280659"/>
              <a:gd name="connsiteX37-10875" fmla="*/ 7737105 w 10032145"/>
              <a:gd name="connsiteY37-10876" fmla="*/ 2403848 h 5280659"/>
              <a:gd name="connsiteX38-10877" fmla="*/ 7737105 w 10032145"/>
              <a:gd name="connsiteY38-10878" fmla="*/ 2603376 h 5280659"/>
              <a:gd name="connsiteX39-10879" fmla="*/ 8991418 w 10032145"/>
              <a:gd name="connsiteY39-10880" fmla="*/ 2603376 h 5280659"/>
              <a:gd name="connsiteX40-10881" fmla="*/ 9108536 w 10032145"/>
              <a:gd name="connsiteY40-10882" fmla="*/ 2720494 h 5280659"/>
              <a:gd name="connsiteX41-10883" fmla="*/ 9108535 w 10032145"/>
              <a:gd name="connsiteY41-10884" fmla="*/ 2720494 h 5280659"/>
              <a:gd name="connsiteX42-10885" fmla="*/ 8991417 w 10032145"/>
              <a:gd name="connsiteY42-10886" fmla="*/ 2837612 h 5280659"/>
              <a:gd name="connsiteX43-10887" fmla="*/ 7215351 w 10032145"/>
              <a:gd name="connsiteY43-10888" fmla="*/ 2837611 h 5280659"/>
              <a:gd name="connsiteX44-10889" fmla="*/ 7215351 w 10032145"/>
              <a:gd name="connsiteY44-10890" fmla="*/ 2977401 h 5280659"/>
              <a:gd name="connsiteX45-10891" fmla="*/ 9764879 w 10032145"/>
              <a:gd name="connsiteY45-10892" fmla="*/ 2977401 h 5280659"/>
              <a:gd name="connsiteX46-10893" fmla="*/ 9932969 w 10032145"/>
              <a:gd name="connsiteY46-10894" fmla="*/ 3145491 h 5280659"/>
              <a:gd name="connsiteX47-10895" fmla="*/ 9932968 w 10032145"/>
              <a:gd name="connsiteY47-10896" fmla="*/ 3145491 h 5280659"/>
              <a:gd name="connsiteX48-10897" fmla="*/ 9764878 w 10032145"/>
              <a:gd name="connsiteY48-10898" fmla="*/ 3313581 h 5280659"/>
              <a:gd name="connsiteX49-10899" fmla="*/ 8520021 w 10032145"/>
              <a:gd name="connsiteY49-10900" fmla="*/ 3313581 h 5280659"/>
              <a:gd name="connsiteX50-10901" fmla="*/ 8520021 w 10032145"/>
              <a:gd name="connsiteY50-10902" fmla="*/ 3567257 h 5280659"/>
              <a:gd name="connsiteX51-10903" fmla="*/ 9554826 w 10032145"/>
              <a:gd name="connsiteY51-10904" fmla="*/ 3567257 h 5280659"/>
              <a:gd name="connsiteX52-10905" fmla="*/ 9703133 w 10032145"/>
              <a:gd name="connsiteY52-10906" fmla="*/ 3715564 h 5280659"/>
              <a:gd name="connsiteX53-10907" fmla="*/ 9703132 w 10032145"/>
              <a:gd name="connsiteY53-10908" fmla="*/ 3715564 h 5280659"/>
              <a:gd name="connsiteX54-10909" fmla="*/ 9554825 w 10032145"/>
              <a:gd name="connsiteY54-10910" fmla="*/ 3863871 h 5280659"/>
              <a:gd name="connsiteX55-10911" fmla="*/ 7969171 w 10032145"/>
              <a:gd name="connsiteY55-10912" fmla="*/ 3863870 h 5280659"/>
              <a:gd name="connsiteX56-10913" fmla="*/ 7969171 w 10032145"/>
              <a:gd name="connsiteY56-10914" fmla="*/ 4044342 h 5280659"/>
              <a:gd name="connsiteX57-10915" fmla="*/ 8722858 w 10032145"/>
              <a:gd name="connsiteY57-10916" fmla="*/ 4044342 h 5280659"/>
              <a:gd name="connsiteX58-10917" fmla="*/ 8871165 w 10032145"/>
              <a:gd name="connsiteY58-10918" fmla="*/ 4192649 h 5280659"/>
              <a:gd name="connsiteX59-10919" fmla="*/ 8871164 w 10032145"/>
              <a:gd name="connsiteY59-10920" fmla="*/ 4192649 h 5280659"/>
              <a:gd name="connsiteX60-10921" fmla="*/ 8722857 w 10032145"/>
              <a:gd name="connsiteY60-10922" fmla="*/ 4340956 h 5280659"/>
              <a:gd name="connsiteX61-10923" fmla="*/ 7337893 w 10032145"/>
              <a:gd name="connsiteY61-10924" fmla="*/ 4340955 h 5280659"/>
              <a:gd name="connsiteX62-10925" fmla="*/ 7337893 w 10032145"/>
              <a:gd name="connsiteY62-10926" fmla="*/ 4518719 h 5280659"/>
              <a:gd name="connsiteX63-10927" fmla="*/ 8572706 w 10032145"/>
              <a:gd name="connsiteY63-10928" fmla="*/ 4518719 h 5280659"/>
              <a:gd name="connsiteX64-10929" fmla="*/ 8721013 w 10032145"/>
              <a:gd name="connsiteY64-10930" fmla="*/ 4667026 h 5280659"/>
              <a:gd name="connsiteX65-10931" fmla="*/ 8721012 w 10032145"/>
              <a:gd name="connsiteY65-10932" fmla="*/ 4667026 h 5280659"/>
              <a:gd name="connsiteX66-10933" fmla="*/ 8572705 w 10032145"/>
              <a:gd name="connsiteY66-10934" fmla="*/ 4815333 h 5280659"/>
              <a:gd name="connsiteX67-10935" fmla="*/ 7270435 w 10032145"/>
              <a:gd name="connsiteY67-10936" fmla="*/ 4815333 h 5280659"/>
              <a:gd name="connsiteX68-10937" fmla="*/ 7270435 w 10032145"/>
              <a:gd name="connsiteY68-10938" fmla="*/ 5005747 h 5280659"/>
              <a:gd name="connsiteX69-10939" fmla="*/ 7831717 w 10032145"/>
              <a:gd name="connsiteY69-10940" fmla="*/ 5005747 h 5280659"/>
              <a:gd name="connsiteX70-10941" fmla="*/ 7969173 w 10032145"/>
              <a:gd name="connsiteY70-10942" fmla="*/ 5143203 h 5280659"/>
              <a:gd name="connsiteX71-10943" fmla="*/ 7969172 w 10032145"/>
              <a:gd name="connsiteY71-10944" fmla="*/ 5143203 h 5280659"/>
              <a:gd name="connsiteX72-10945" fmla="*/ 7831716 w 10032145"/>
              <a:gd name="connsiteY72-10946" fmla="*/ 5280659 h 5280659"/>
              <a:gd name="connsiteX73-10947" fmla="*/ 6887909 w 10032145"/>
              <a:gd name="connsiteY73-10948" fmla="*/ 5280659 h 5280659"/>
              <a:gd name="connsiteX74-10949" fmla="*/ 6887908 w 10032145"/>
              <a:gd name="connsiteY74-10950" fmla="*/ 5280659 h 5280659"/>
              <a:gd name="connsiteX75-10951" fmla="*/ 2904091 w 10032145"/>
              <a:gd name="connsiteY75-10952" fmla="*/ 5280658 h 5280659"/>
              <a:gd name="connsiteX76-10953" fmla="*/ 2749211 w 10032145"/>
              <a:gd name="connsiteY76-10954" fmla="*/ 5177997 h 5280659"/>
              <a:gd name="connsiteX77-10955" fmla="*/ 2736002 w 10032145"/>
              <a:gd name="connsiteY77-10956" fmla="*/ 5112569 h 5280659"/>
              <a:gd name="connsiteX78-10957" fmla="*/ 2749211 w 10032145"/>
              <a:gd name="connsiteY78-10958" fmla="*/ 5047141 h 5280659"/>
              <a:gd name="connsiteX79-10959" fmla="*/ 2904091 w 10032145"/>
              <a:gd name="connsiteY79-10960" fmla="*/ 4944479 h 5280659"/>
              <a:gd name="connsiteX80-10961" fmla="*/ 3276427 w 10032145"/>
              <a:gd name="connsiteY80-10962" fmla="*/ 4944479 h 5280659"/>
              <a:gd name="connsiteX81-10963" fmla="*/ 3276427 w 10032145"/>
              <a:gd name="connsiteY81-10964" fmla="*/ 4742451 h 5280659"/>
              <a:gd name="connsiteX82-10965" fmla="*/ 1576570 w 10032145"/>
              <a:gd name="connsiteY82-10966" fmla="*/ 4742450 h 5280659"/>
              <a:gd name="connsiteX83-10967" fmla="*/ 1421689 w 10032145"/>
              <a:gd name="connsiteY83-10968" fmla="*/ 4639789 h 5280659"/>
              <a:gd name="connsiteX84-10969" fmla="*/ 1408480 w 10032145"/>
              <a:gd name="connsiteY84-10970" fmla="*/ 4574361 h 5280659"/>
              <a:gd name="connsiteX85-10971" fmla="*/ 1421689 w 10032145"/>
              <a:gd name="connsiteY85-10972" fmla="*/ 4508933 h 5280659"/>
              <a:gd name="connsiteX86-10973" fmla="*/ 1576570 w 10032145"/>
              <a:gd name="connsiteY86-10974" fmla="*/ 4406271 h 5280659"/>
              <a:gd name="connsiteX87-10975" fmla="*/ 2769425 w 10032145"/>
              <a:gd name="connsiteY87-10976" fmla="*/ 4406271 h 5280659"/>
              <a:gd name="connsiteX88-10977" fmla="*/ 2769425 w 10032145"/>
              <a:gd name="connsiteY88-10978" fmla="*/ 4247486 h 5280659"/>
              <a:gd name="connsiteX89-10979" fmla="*/ 489516 w 10032145"/>
              <a:gd name="connsiteY89-10980" fmla="*/ 4247486 h 5280659"/>
              <a:gd name="connsiteX90-10981" fmla="*/ 334635 w 10032145"/>
              <a:gd name="connsiteY90-10982" fmla="*/ 4144824 h 5280659"/>
              <a:gd name="connsiteX91-10983" fmla="*/ 321425 w 10032145"/>
              <a:gd name="connsiteY91-10984" fmla="*/ 4079396 h 5280659"/>
              <a:gd name="connsiteX92-10985" fmla="*/ 334635 w 10032145"/>
              <a:gd name="connsiteY92-10986" fmla="*/ 4013968 h 5280659"/>
              <a:gd name="connsiteX93-10987" fmla="*/ 489516 w 10032145"/>
              <a:gd name="connsiteY93-10988" fmla="*/ 3911307 h 5280659"/>
              <a:gd name="connsiteX94-10989" fmla="*/ 2410426 w 10032145"/>
              <a:gd name="connsiteY94-10990" fmla="*/ 3911307 h 5280659"/>
              <a:gd name="connsiteX95-10991" fmla="*/ 2410426 w 10032145"/>
              <a:gd name="connsiteY95-10992" fmla="*/ 3720892 h 5280659"/>
              <a:gd name="connsiteX96-10993" fmla="*/ 227608 w 10032145"/>
              <a:gd name="connsiteY96-10994" fmla="*/ 3720892 h 5280659"/>
              <a:gd name="connsiteX97-10995" fmla="*/ 119693 w 10032145"/>
              <a:gd name="connsiteY97-10996" fmla="*/ 3649361 h 5280659"/>
              <a:gd name="connsiteX98-10997" fmla="*/ 110490 w 10032145"/>
              <a:gd name="connsiteY98-10998" fmla="*/ 3603774 h 5280659"/>
              <a:gd name="connsiteX99-10999" fmla="*/ 119693 w 10032145"/>
              <a:gd name="connsiteY99-11000" fmla="*/ 3558187 h 5280659"/>
              <a:gd name="connsiteX100-11001" fmla="*/ 227608 w 10032145"/>
              <a:gd name="connsiteY100-11002" fmla="*/ 3486657 h 5280659"/>
              <a:gd name="connsiteX101-11003" fmla="*/ 1377013 w 10032145"/>
              <a:gd name="connsiteY101-11004" fmla="*/ 3486657 h 5280659"/>
              <a:gd name="connsiteX102-11005" fmla="*/ 1377013 w 10032145"/>
              <a:gd name="connsiteY102-11006" fmla="*/ 3293984 h 5280659"/>
              <a:gd name="connsiteX103-11007" fmla="*/ 699931 w 10032145"/>
              <a:gd name="connsiteY103-11008" fmla="*/ 3293984 h 5280659"/>
              <a:gd name="connsiteX104-11009" fmla="*/ 545050 w 10032145"/>
              <a:gd name="connsiteY104-11010" fmla="*/ 3191322 h 5280659"/>
              <a:gd name="connsiteX105-11011" fmla="*/ 531841 w 10032145"/>
              <a:gd name="connsiteY105-11012" fmla="*/ 3125894 h 5280659"/>
              <a:gd name="connsiteX106-11013" fmla="*/ 545050 w 10032145"/>
              <a:gd name="connsiteY106-11014" fmla="*/ 3060466 h 5280659"/>
              <a:gd name="connsiteX107-11015" fmla="*/ 699931 w 10032145"/>
              <a:gd name="connsiteY107-11016" fmla="*/ 2957805 h 5280659"/>
              <a:gd name="connsiteX108-11017" fmla="*/ 2162624 w 10032145"/>
              <a:gd name="connsiteY108-11018" fmla="*/ 2957805 h 5280659"/>
              <a:gd name="connsiteX109-11019" fmla="*/ 2162624 w 10032145"/>
              <a:gd name="connsiteY109-11020" fmla="*/ 2726205 h 5280659"/>
              <a:gd name="connsiteX110-11021" fmla="*/ 878149 w 10032145"/>
              <a:gd name="connsiteY110-11022" fmla="*/ 2726205 h 5280659"/>
              <a:gd name="connsiteX111-11023" fmla="*/ 770234 w 10032145"/>
              <a:gd name="connsiteY111-11024" fmla="*/ 2654674 h 5280659"/>
              <a:gd name="connsiteX112-11025" fmla="*/ 761031 w 10032145"/>
              <a:gd name="connsiteY112-11026" fmla="*/ 2609087 h 5280659"/>
              <a:gd name="connsiteX113-11027" fmla="*/ 770234 w 10032145"/>
              <a:gd name="connsiteY113-11028" fmla="*/ 2563500 h 5280659"/>
              <a:gd name="connsiteX114-11029" fmla="*/ 878149 w 10032145"/>
              <a:gd name="connsiteY114-11030" fmla="*/ 2491970 h 5280659"/>
              <a:gd name="connsiteX115-11031" fmla="*/ 2756320 w 10032145"/>
              <a:gd name="connsiteY115-11032" fmla="*/ 2491970 h 5280659"/>
              <a:gd name="connsiteX116-11033" fmla="*/ 2756320 w 10032145"/>
              <a:gd name="connsiteY116-11034" fmla="*/ 2338263 h 5280659"/>
              <a:gd name="connsiteX117-11035" fmla="*/ 149313 w 10032145"/>
              <a:gd name="connsiteY117-11036" fmla="*/ 2338263 h 5280659"/>
              <a:gd name="connsiteX118-11037" fmla="*/ 0 w 10032145"/>
              <a:gd name="connsiteY118-11038" fmla="*/ 2188950 h 5280659"/>
              <a:gd name="connsiteX119-11039" fmla="*/ 149313 w 10032145"/>
              <a:gd name="connsiteY119-11040" fmla="*/ 2039637 h 5280659"/>
              <a:gd name="connsiteX120-11041" fmla="*/ 1629629 w 10032145"/>
              <a:gd name="connsiteY120-11042" fmla="*/ 2039637 h 5280659"/>
              <a:gd name="connsiteX121-11043" fmla="*/ 1629629 w 10032145"/>
              <a:gd name="connsiteY121-11044" fmla="*/ 1780574 h 5280659"/>
              <a:gd name="connsiteX122-11045" fmla="*/ 470740 w 10032145"/>
              <a:gd name="connsiteY122-11046" fmla="*/ 1780574 h 5280659"/>
              <a:gd name="connsiteX123-11047" fmla="*/ 321428 w 10032145"/>
              <a:gd name="connsiteY123-11048" fmla="*/ 1631264 h 5280659"/>
              <a:gd name="connsiteX124-11049" fmla="*/ 470740 w 10032145"/>
              <a:gd name="connsiteY124-11050" fmla="*/ 1481951 h 5280659"/>
              <a:gd name="connsiteX125-11051" fmla="*/ 2153591 w 10032145"/>
              <a:gd name="connsiteY125-11052" fmla="*/ 1481951 h 5280659"/>
              <a:gd name="connsiteX126-11053" fmla="*/ 2153591 w 10032145"/>
              <a:gd name="connsiteY126-11054" fmla="*/ 1338935 h 5280659"/>
              <a:gd name="connsiteX127-11055" fmla="*/ 1546057 w 10032145"/>
              <a:gd name="connsiteY127-11056" fmla="*/ 1338935 h 5280659"/>
              <a:gd name="connsiteX128-11057" fmla="*/ 1390301 w 10032145"/>
              <a:gd name="connsiteY128-11058" fmla="*/ 1235693 h 5280659"/>
              <a:gd name="connsiteX129-11059" fmla="*/ 1377016 w 10032145"/>
              <a:gd name="connsiteY129-11060" fmla="*/ 1169895 h 5280659"/>
              <a:gd name="connsiteX130-11061" fmla="*/ 1390301 w 10032145"/>
              <a:gd name="connsiteY130-11062" fmla="*/ 1104097 h 5280659"/>
              <a:gd name="connsiteX131-11063" fmla="*/ 1546057 w 10032145"/>
              <a:gd name="connsiteY131-11064" fmla="*/ 1000855 h 5280659"/>
              <a:gd name="connsiteX132-11065" fmla="*/ 2870466 w 10032145"/>
              <a:gd name="connsiteY132-11066" fmla="*/ 1000855 h 5280659"/>
              <a:gd name="connsiteX133-11067" fmla="*/ 2870466 w 10032145"/>
              <a:gd name="connsiteY133-11068" fmla="*/ 853923 h 5280659"/>
              <a:gd name="connsiteX134-11069" fmla="*/ 930072 w 10032145"/>
              <a:gd name="connsiteY134-11070" fmla="*/ 853922 h 5280659"/>
              <a:gd name="connsiteX135-11071" fmla="*/ 774316 w 10032145"/>
              <a:gd name="connsiteY135-11072" fmla="*/ 750680 h 5280659"/>
              <a:gd name="connsiteX136-11073" fmla="*/ 761032 w 10032145"/>
              <a:gd name="connsiteY136-11074" fmla="*/ 684882 h 5280659"/>
              <a:gd name="connsiteX137-11075" fmla="*/ 774316 w 10032145"/>
              <a:gd name="connsiteY137-11076" fmla="*/ 619085 h 5280659"/>
              <a:gd name="connsiteX138-11077" fmla="*/ 930072 w 10032145"/>
              <a:gd name="connsiteY138-11078" fmla="*/ 515843 h 5280659"/>
              <a:gd name="connsiteX139-11079" fmla="*/ 2448000 w 10032145"/>
              <a:gd name="connsiteY139-11080" fmla="*/ 515843 h 5280659"/>
              <a:gd name="connsiteX140-11081" fmla="*/ 2448000 w 10032145"/>
              <a:gd name="connsiteY140-11082" fmla="*/ 338079 h 5280659"/>
              <a:gd name="connsiteX141-11083" fmla="*/ 2023510 w 10032145"/>
              <a:gd name="connsiteY141-11084" fmla="*/ 338079 h 5280659"/>
              <a:gd name="connsiteX142-11085" fmla="*/ 1867753 w 10032145"/>
              <a:gd name="connsiteY142-11086" fmla="*/ 234837 h 5280659"/>
              <a:gd name="connsiteX143-11087" fmla="*/ 1854470 w 10032145"/>
              <a:gd name="connsiteY143-11088" fmla="*/ 169040 h 5280659"/>
              <a:gd name="connsiteX144-11089" fmla="*/ 1867753 w 10032145"/>
              <a:gd name="connsiteY144-11090" fmla="*/ 103242 h 5280659"/>
              <a:gd name="connsiteX145-11091" fmla="*/ 2023510 w 10032145"/>
              <a:gd name="connsiteY145-11092" fmla="*/ 0 h 5280659"/>
              <a:gd name="connsiteX0-11093" fmla="*/ 110490 w 10032145"/>
              <a:gd name="connsiteY0-11094" fmla="*/ 3603774 h 5280659"/>
              <a:gd name="connsiteX1-11095" fmla="*/ 110490 w 10032145"/>
              <a:gd name="connsiteY1-11096" fmla="*/ 3603774 h 5280659"/>
              <a:gd name="connsiteX2-11097" fmla="*/ 110490 w 10032145"/>
              <a:gd name="connsiteY2-11098" fmla="*/ 3603775 h 5280659"/>
              <a:gd name="connsiteX3-11099" fmla="*/ 110490 w 10032145"/>
              <a:gd name="connsiteY3-11100" fmla="*/ 3603774 h 5280659"/>
              <a:gd name="connsiteX4-11101" fmla="*/ 761032 w 10032145"/>
              <a:gd name="connsiteY4-11102" fmla="*/ 684882 h 5280659"/>
              <a:gd name="connsiteX5-11103" fmla="*/ 761032 w 10032145"/>
              <a:gd name="connsiteY5-11104" fmla="*/ 684882 h 5280659"/>
              <a:gd name="connsiteX6-11105" fmla="*/ 761032 w 10032145"/>
              <a:gd name="connsiteY6-11106" fmla="*/ 684883 h 5280659"/>
              <a:gd name="connsiteX7-11107" fmla="*/ 761032 w 10032145"/>
              <a:gd name="connsiteY7-11108" fmla="*/ 684882 h 5280659"/>
              <a:gd name="connsiteX8-11109" fmla="*/ 2023510 w 10032145"/>
              <a:gd name="connsiteY8-11110" fmla="*/ 0 h 5280659"/>
              <a:gd name="connsiteX9-11111" fmla="*/ 7161665 w 10032145"/>
              <a:gd name="connsiteY9-11112" fmla="*/ 0 h 5280659"/>
              <a:gd name="connsiteX10-11113" fmla="*/ 7330705 w 10032145"/>
              <a:gd name="connsiteY10-11114" fmla="*/ 169040 h 5280659"/>
              <a:gd name="connsiteX11-11115" fmla="*/ 7330704 w 10032145"/>
              <a:gd name="connsiteY11-11116" fmla="*/ 169040 h 5280659"/>
              <a:gd name="connsiteX12-11117" fmla="*/ 7161664 w 10032145"/>
              <a:gd name="connsiteY12-11118" fmla="*/ 338080 h 5280659"/>
              <a:gd name="connsiteX13-11119" fmla="*/ 6771904 w 10032145"/>
              <a:gd name="connsiteY13-11120" fmla="*/ 338080 h 5280659"/>
              <a:gd name="connsiteX14-11121" fmla="*/ 6771904 w 10032145"/>
              <a:gd name="connsiteY14-11122" fmla="*/ 555148 h 5280659"/>
              <a:gd name="connsiteX15-11123" fmla="*/ 8464753 w 10032145"/>
              <a:gd name="connsiteY15-11124" fmla="*/ 555148 h 5280659"/>
              <a:gd name="connsiteX16-11125" fmla="*/ 8633793 w 10032145"/>
              <a:gd name="connsiteY16-11126" fmla="*/ 724188 h 5280659"/>
              <a:gd name="connsiteX17-11127" fmla="*/ 8633792 w 10032145"/>
              <a:gd name="connsiteY17-11128" fmla="*/ 724188 h 5280659"/>
              <a:gd name="connsiteX18-11129" fmla="*/ 8464752 w 10032145"/>
              <a:gd name="connsiteY18-11130" fmla="*/ 893228 h 5280659"/>
              <a:gd name="connsiteX19-11131" fmla="*/ 6435572 w 10032145"/>
              <a:gd name="connsiteY19-11132" fmla="*/ 893228 h 5280659"/>
              <a:gd name="connsiteX20-11133" fmla="*/ 6435572 w 10032145"/>
              <a:gd name="connsiteY20-11134" fmla="*/ 1085999 h 5280659"/>
              <a:gd name="connsiteX21-11135" fmla="*/ 9534093 w 10032145"/>
              <a:gd name="connsiteY21-11136" fmla="*/ 1085999 h 5280659"/>
              <a:gd name="connsiteX22-11137" fmla="*/ 9703133 w 10032145"/>
              <a:gd name="connsiteY22-11138" fmla="*/ 1255040 h 5280659"/>
              <a:gd name="connsiteX23-11139" fmla="*/ 9703132 w 10032145"/>
              <a:gd name="connsiteY23-11140" fmla="*/ 1255040 h 5280659"/>
              <a:gd name="connsiteX24-11141" fmla="*/ 9534092 w 10032145"/>
              <a:gd name="connsiteY24-11142" fmla="*/ 1424080 h 5280659"/>
              <a:gd name="connsiteX25-11143" fmla="*/ 7655824 w 10032145"/>
              <a:gd name="connsiteY25-11144" fmla="*/ 1424080 h 5280659"/>
              <a:gd name="connsiteX26-11145" fmla="*/ 7655824 w 10032145"/>
              <a:gd name="connsiteY26-11146" fmla="*/ 1616850 h 5280659"/>
              <a:gd name="connsiteX27-11147" fmla="*/ 9920700 w 10032145"/>
              <a:gd name="connsiteY27-11148" fmla="*/ 1616850 h 5280659"/>
              <a:gd name="connsiteX28-11149" fmla="*/ 10032145 w 10032145"/>
              <a:gd name="connsiteY28-11150" fmla="*/ 1728292 h 5280659"/>
              <a:gd name="connsiteX29-11151" fmla="*/ 10032144 w 10032145"/>
              <a:gd name="connsiteY29-11152" fmla="*/ 1728292 h 5280659"/>
              <a:gd name="connsiteX30-11153" fmla="*/ 9920699 w 10032145"/>
              <a:gd name="connsiteY30-11154" fmla="*/ 1839737 h 5280659"/>
              <a:gd name="connsiteX31-11155" fmla="*/ 8721011 w 10032145"/>
              <a:gd name="connsiteY31-11156" fmla="*/ 1839737 h 5280659"/>
              <a:gd name="connsiteX32-11157" fmla="*/ 8721011 w 10032145"/>
              <a:gd name="connsiteY32-11158" fmla="*/ 2067668 h 5280659"/>
              <a:gd name="connsiteX33-11159" fmla="*/ 9415189 w 10032145"/>
              <a:gd name="connsiteY33-11160" fmla="*/ 2067668 h 5280659"/>
              <a:gd name="connsiteX34-11161" fmla="*/ 9583279 w 10032145"/>
              <a:gd name="connsiteY34-11162" fmla="*/ 2235758 h 5280659"/>
              <a:gd name="connsiteX35-11163" fmla="*/ 9583278 w 10032145"/>
              <a:gd name="connsiteY35-11164" fmla="*/ 2235758 h 5280659"/>
              <a:gd name="connsiteX36-11165" fmla="*/ 9415188 w 10032145"/>
              <a:gd name="connsiteY36-11166" fmla="*/ 2403848 h 5280659"/>
              <a:gd name="connsiteX37-11167" fmla="*/ 7737105 w 10032145"/>
              <a:gd name="connsiteY37-11168" fmla="*/ 2403848 h 5280659"/>
              <a:gd name="connsiteX38-11169" fmla="*/ 7737105 w 10032145"/>
              <a:gd name="connsiteY38-11170" fmla="*/ 2603376 h 5280659"/>
              <a:gd name="connsiteX39-11171" fmla="*/ 8991418 w 10032145"/>
              <a:gd name="connsiteY39-11172" fmla="*/ 2603376 h 5280659"/>
              <a:gd name="connsiteX40-11173" fmla="*/ 9108536 w 10032145"/>
              <a:gd name="connsiteY40-11174" fmla="*/ 2720494 h 5280659"/>
              <a:gd name="connsiteX41-11175" fmla="*/ 9108535 w 10032145"/>
              <a:gd name="connsiteY41-11176" fmla="*/ 2720494 h 5280659"/>
              <a:gd name="connsiteX42-11177" fmla="*/ 8991417 w 10032145"/>
              <a:gd name="connsiteY42-11178" fmla="*/ 2837612 h 5280659"/>
              <a:gd name="connsiteX43-11179" fmla="*/ 7215351 w 10032145"/>
              <a:gd name="connsiteY43-11180" fmla="*/ 2837611 h 5280659"/>
              <a:gd name="connsiteX44-11181" fmla="*/ 7215351 w 10032145"/>
              <a:gd name="connsiteY44-11182" fmla="*/ 2977401 h 5280659"/>
              <a:gd name="connsiteX45-11183" fmla="*/ 9764879 w 10032145"/>
              <a:gd name="connsiteY45-11184" fmla="*/ 2977401 h 5280659"/>
              <a:gd name="connsiteX46-11185" fmla="*/ 9932969 w 10032145"/>
              <a:gd name="connsiteY46-11186" fmla="*/ 3145491 h 5280659"/>
              <a:gd name="connsiteX47-11187" fmla="*/ 9932968 w 10032145"/>
              <a:gd name="connsiteY47-11188" fmla="*/ 3145491 h 5280659"/>
              <a:gd name="connsiteX48-11189" fmla="*/ 9764878 w 10032145"/>
              <a:gd name="connsiteY48-11190" fmla="*/ 3313581 h 5280659"/>
              <a:gd name="connsiteX49-11191" fmla="*/ 8520021 w 10032145"/>
              <a:gd name="connsiteY49-11192" fmla="*/ 3313581 h 5280659"/>
              <a:gd name="connsiteX50-11193" fmla="*/ 8520021 w 10032145"/>
              <a:gd name="connsiteY50-11194" fmla="*/ 3567257 h 5280659"/>
              <a:gd name="connsiteX51-11195" fmla="*/ 9554826 w 10032145"/>
              <a:gd name="connsiteY51-11196" fmla="*/ 3567257 h 5280659"/>
              <a:gd name="connsiteX52-11197" fmla="*/ 9703133 w 10032145"/>
              <a:gd name="connsiteY52-11198" fmla="*/ 3715564 h 5280659"/>
              <a:gd name="connsiteX53-11199" fmla="*/ 9703132 w 10032145"/>
              <a:gd name="connsiteY53-11200" fmla="*/ 3715564 h 5280659"/>
              <a:gd name="connsiteX54-11201" fmla="*/ 9554825 w 10032145"/>
              <a:gd name="connsiteY54-11202" fmla="*/ 3863871 h 5280659"/>
              <a:gd name="connsiteX55-11203" fmla="*/ 7969171 w 10032145"/>
              <a:gd name="connsiteY55-11204" fmla="*/ 3863870 h 5280659"/>
              <a:gd name="connsiteX56-11205" fmla="*/ 7969171 w 10032145"/>
              <a:gd name="connsiteY56-11206" fmla="*/ 4044342 h 5280659"/>
              <a:gd name="connsiteX57-11207" fmla="*/ 8722858 w 10032145"/>
              <a:gd name="connsiteY57-11208" fmla="*/ 4044342 h 5280659"/>
              <a:gd name="connsiteX58-11209" fmla="*/ 8871165 w 10032145"/>
              <a:gd name="connsiteY58-11210" fmla="*/ 4192649 h 5280659"/>
              <a:gd name="connsiteX59-11211" fmla="*/ 8871164 w 10032145"/>
              <a:gd name="connsiteY59-11212" fmla="*/ 4192649 h 5280659"/>
              <a:gd name="connsiteX60-11213" fmla="*/ 8722857 w 10032145"/>
              <a:gd name="connsiteY60-11214" fmla="*/ 4340956 h 5280659"/>
              <a:gd name="connsiteX61-11215" fmla="*/ 7337893 w 10032145"/>
              <a:gd name="connsiteY61-11216" fmla="*/ 4340955 h 5280659"/>
              <a:gd name="connsiteX62-11217" fmla="*/ 7337893 w 10032145"/>
              <a:gd name="connsiteY62-11218" fmla="*/ 4518719 h 5280659"/>
              <a:gd name="connsiteX63-11219" fmla="*/ 8572706 w 10032145"/>
              <a:gd name="connsiteY63-11220" fmla="*/ 4518719 h 5280659"/>
              <a:gd name="connsiteX64-11221" fmla="*/ 8721013 w 10032145"/>
              <a:gd name="connsiteY64-11222" fmla="*/ 4667026 h 5280659"/>
              <a:gd name="connsiteX65-11223" fmla="*/ 8721012 w 10032145"/>
              <a:gd name="connsiteY65-11224" fmla="*/ 4667026 h 5280659"/>
              <a:gd name="connsiteX66-11225" fmla="*/ 8572705 w 10032145"/>
              <a:gd name="connsiteY66-11226" fmla="*/ 4815333 h 5280659"/>
              <a:gd name="connsiteX67-11227" fmla="*/ 7270435 w 10032145"/>
              <a:gd name="connsiteY67-11228" fmla="*/ 4815333 h 5280659"/>
              <a:gd name="connsiteX68-11229" fmla="*/ 7270435 w 10032145"/>
              <a:gd name="connsiteY68-11230" fmla="*/ 5005747 h 5280659"/>
              <a:gd name="connsiteX69-11231" fmla="*/ 7831717 w 10032145"/>
              <a:gd name="connsiteY69-11232" fmla="*/ 5005747 h 5280659"/>
              <a:gd name="connsiteX70-11233" fmla="*/ 7969173 w 10032145"/>
              <a:gd name="connsiteY70-11234" fmla="*/ 5143203 h 5280659"/>
              <a:gd name="connsiteX71-11235" fmla="*/ 7969172 w 10032145"/>
              <a:gd name="connsiteY71-11236" fmla="*/ 5143203 h 5280659"/>
              <a:gd name="connsiteX72-11237" fmla="*/ 7831716 w 10032145"/>
              <a:gd name="connsiteY72-11238" fmla="*/ 5280659 h 5280659"/>
              <a:gd name="connsiteX73-11239" fmla="*/ 6887909 w 10032145"/>
              <a:gd name="connsiteY73-11240" fmla="*/ 5280659 h 5280659"/>
              <a:gd name="connsiteX74-11241" fmla="*/ 6887908 w 10032145"/>
              <a:gd name="connsiteY74-11242" fmla="*/ 5280659 h 5280659"/>
              <a:gd name="connsiteX75-11243" fmla="*/ 2904091 w 10032145"/>
              <a:gd name="connsiteY75-11244" fmla="*/ 5280658 h 5280659"/>
              <a:gd name="connsiteX76-11245" fmla="*/ 2749211 w 10032145"/>
              <a:gd name="connsiteY76-11246" fmla="*/ 5177997 h 5280659"/>
              <a:gd name="connsiteX77-11247" fmla="*/ 2736002 w 10032145"/>
              <a:gd name="connsiteY77-11248" fmla="*/ 5112569 h 5280659"/>
              <a:gd name="connsiteX78-11249" fmla="*/ 2749211 w 10032145"/>
              <a:gd name="connsiteY78-11250" fmla="*/ 5047141 h 5280659"/>
              <a:gd name="connsiteX79-11251" fmla="*/ 2904091 w 10032145"/>
              <a:gd name="connsiteY79-11252" fmla="*/ 4944479 h 5280659"/>
              <a:gd name="connsiteX80-11253" fmla="*/ 3276427 w 10032145"/>
              <a:gd name="connsiteY80-11254" fmla="*/ 4944479 h 5280659"/>
              <a:gd name="connsiteX81-11255" fmla="*/ 3276427 w 10032145"/>
              <a:gd name="connsiteY81-11256" fmla="*/ 4742451 h 5280659"/>
              <a:gd name="connsiteX82-11257" fmla="*/ 1576570 w 10032145"/>
              <a:gd name="connsiteY82-11258" fmla="*/ 4742450 h 5280659"/>
              <a:gd name="connsiteX83-11259" fmla="*/ 1421689 w 10032145"/>
              <a:gd name="connsiteY83-11260" fmla="*/ 4639789 h 5280659"/>
              <a:gd name="connsiteX84-11261" fmla="*/ 1408480 w 10032145"/>
              <a:gd name="connsiteY84-11262" fmla="*/ 4574361 h 5280659"/>
              <a:gd name="connsiteX85-11263" fmla="*/ 1421689 w 10032145"/>
              <a:gd name="connsiteY85-11264" fmla="*/ 4508933 h 5280659"/>
              <a:gd name="connsiteX86-11265" fmla="*/ 1576570 w 10032145"/>
              <a:gd name="connsiteY86-11266" fmla="*/ 4406271 h 5280659"/>
              <a:gd name="connsiteX87-11267" fmla="*/ 2769425 w 10032145"/>
              <a:gd name="connsiteY87-11268" fmla="*/ 4406271 h 5280659"/>
              <a:gd name="connsiteX88-11269" fmla="*/ 2769425 w 10032145"/>
              <a:gd name="connsiteY88-11270" fmla="*/ 4247486 h 5280659"/>
              <a:gd name="connsiteX89-11271" fmla="*/ 489516 w 10032145"/>
              <a:gd name="connsiteY89-11272" fmla="*/ 4247486 h 5280659"/>
              <a:gd name="connsiteX90-11273" fmla="*/ 334635 w 10032145"/>
              <a:gd name="connsiteY90-11274" fmla="*/ 4144824 h 5280659"/>
              <a:gd name="connsiteX91-11275" fmla="*/ 321425 w 10032145"/>
              <a:gd name="connsiteY91-11276" fmla="*/ 4079396 h 5280659"/>
              <a:gd name="connsiteX92-11277" fmla="*/ 334635 w 10032145"/>
              <a:gd name="connsiteY92-11278" fmla="*/ 4013968 h 5280659"/>
              <a:gd name="connsiteX93-11279" fmla="*/ 489516 w 10032145"/>
              <a:gd name="connsiteY93-11280" fmla="*/ 3911307 h 5280659"/>
              <a:gd name="connsiteX94-11281" fmla="*/ 2410426 w 10032145"/>
              <a:gd name="connsiteY94-11282" fmla="*/ 3911307 h 5280659"/>
              <a:gd name="connsiteX95-11283" fmla="*/ 2410426 w 10032145"/>
              <a:gd name="connsiteY95-11284" fmla="*/ 3720892 h 5280659"/>
              <a:gd name="connsiteX96-11285" fmla="*/ 227608 w 10032145"/>
              <a:gd name="connsiteY96-11286" fmla="*/ 3720892 h 5280659"/>
              <a:gd name="connsiteX97-11287" fmla="*/ 119693 w 10032145"/>
              <a:gd name="connsiteY97-11288" fmla="*/ 3649361 h 5280659"/>
              <a:gd name="connsiteX98-11289" fmla="*/ 110490 w 10032145"/>
              <a:gd name="connsiteY98-11290" fmla="*/ 3603774 h 5280659"/>
              <a:gd name="connsiteX99-11291" fmla="*/ 119693 w 10032145"/>
              <a:gd name="connsiteY99-11292" fmla="*/ 3558187 h 5280659"/>
              <a:gd name="connsiteX100-11293" fmla="*/ 227608 w 10032145"/>
              <a:gd name="connsiteY100-11294" fmla="*/ 3486657 h 5280659"/>
              <a:gd name="connsiteX101-11295" fmla="*/ 1377013 w 10032145"/>
              <a:gd name="connsiteY101-11296" fmla="*/ 3486657 h 5280659"/>
              <a:gd name="connsiteX102-11297" fmla="*/ 1377013 w 10032145"/>
              <a:gd name="connsiteY102-11298" fmla="*/ 3293984 h 5280659"/>
              <a:gd name="connsiteX103-11299" fmla="*/ 699931 w 10032145"/>
              <a:gd name="connsiteY103-11300" fmla="*/ 3293984 h 5280659"/>
              <a:gd name="connsiteX104-11301" fmla="*/ 545050 w 10032145"/>
              <a:gd name="connsiteY104-11302" fmla="*/ 3191322 h 5280659"/>
              <a:gd name="connsiteX105-11303" fmla="*/ 531841 w 10032145"/>
              <a:gd name="connsiteY105-11304" fmla="*/ 3125894 h 5280659"/>
              <a:gd name="connsiteX106-11305" fmla="*/ 545050 w 10032145"/>
              <a:gd name="connsiteY106-11306" fmla="*/ 3060466 h 5280659"/>
              <a:gd name="connsiteX107-11307" fmla="*/ 699931 w 10032145"/>
              <a:gd name="connsiteY107-11308" fmla="*/ 2957805 h 5280659"/>
              <a:gd name="connsiteX108-11309" fmla="*/ 2162624 w 10032145"/>
              <a:gd name="connsiteY108-11310" fmla="*/ 2957805 h 5280659"/>
              <a:gd name="connsiteX109-11311" fmla="*/ 2162624 w 10032145"/>
              <a:gd name="connsiteY109-11312" fmla="*/ 2726205 h 5280659"/>
              <a:gd name="connsiteX110-11313" fmla="*/ 878149 w 10032145"/>
              <a:gd name="connsiteY110-11314" fmla="*/ 2726205 h 5280659"/>
              <a:gd name="connsiteX111-11315" fmla="*/ 770234 w 10032145"/>
              <a:gd name="connsiteY111-11316" fmla="*/ 2654674 h 5280659"/>
              <a:gd name="connsiteX112-11317" fmla="*/ 761031 w 10032145"/>
              <a:gd name="connsiteY112-11318" fmla="*/ 2609087 h 5280659"/>
              <a:gd name="connsiteX113-11319" fmla="*/ 770234 w 10032145"/>
              <a:gd name="connsiteY113-11320" fmla="*/ 2563500 h 5280659"/>
              <a:gd name="connsiteX114-11321" fmla="*/ 878149 w 10032145"/>
              <a:gd name="connsiteY114-11322" fmla="*/ 2491970 h 5280659"/>
              <a:gd name="connsiteX115-11323" fmla="*/ 2756320 w 10032145"/>
              <a:gd name="connsiteY115-11324" fmla="*/ 2491970 h 5280659"/>
              <a:gd name="connsiteX116-11325" fmla="*/ 2756320 w 10032145"/>
              <a:gd name="connsiteY116-11326" fmla="*/ 2338263 h 5280659"/>
              <a:gd name="connsiteX117-11327" fmla="*/ 149313 w 10032145"/>
              <a:gd name="connsiteY117-11328" fmla="*/ 2338263 h 5280659"/>
              <a:gd name="connsiteX118-11329" fmla="*/ 0 w 10032145"/>
              <a:gd name="connsiteY118-11330" fmla="*/ 2188950 h 5280659"/>
              <a:gd name="connsiteX119-11331" fmla="*/ 149313 w 10032145"/>
              <a:gd name="connsiteY119-11332" fmla="*/ 2039637 h 5280659"/>
              <a:gd name="connsiteX120-11333" fmla="*/ 1629629 w 10032145"/>
              <a:gd name="connsiteY120-11334" fmla="*/ 2039637 h 5280659"/>
              <a:gd name="connsiteX121-11335" fmla="*/ 1629629 w 10032145"/>
              <a:gd name="connsiteY121-11336" fmla="*/ 1780574 h 5280659"/>
              <a:gd name="connsiteX122-11337" fmla="*/ 470740 w 10032145"/>
              <a:gd name="connsiteY122-11338" fmla="*/ 1780574 h 5280659"/>
              <a:gd name="connsiteX123-11339" fmla="*/ 321428 w 10032145"/>
              <a:gd name="connsiteY123-11340" fmla="*/ 1631264 h 5280659"/>
              <a:gd name="connsiteX124-11341" fmla="*/ 470740 w 10032145"/>
              <a:gd name="connsiteY124-11342" fmla="*/ 1481951 h 5280659"/>
              <a:gd name="connsiteX125-11343" fmla="*/ 2153591 w 10032145"/>
              <a:gd name="connsiteY125-11344" fmla="*/ 1481951 h 5280659"/>
              <a:gd name="connsiteX126-11345" fmla="*/ 2153591 w 10032145"/>
              <a:gd name="connsiteY126-11346" fmla="*/ 1338935 h 5280659"/>
              <a:gd name="connsiteX127-11347" fmla="*/ 1546057 w 10032145"/>
              <a:gd name="connsiteY127-11348" fmla="*/ 1338935 h 5280659"/>
              <a:gd name="connsiteX128-11349" fmla="*/ 1390301 w 10032145"/>
              <a:gd name="connsiteY128-11350" fmla="*/ 1235693 h 5280659"/>
              <a:gd name="connsiteX129-11351" fmla="*/ 1377016 w 10032145"/>
              <a:gd name="connsiteY129-11352" fmla="*/ 1169895 h 5280659"/>
              <a:gd name="connsiteX130-11353" fmla="*/ 1390301 w 10032145"/>
              <a:gd name="connsiteY130-11354" fmla="*/ 1104097 h 5280659"/>
              <a:gd name="connsiteX131-11355" fmla="*/ 1546057 w 10032145"/>
              <a:gd name="connsiteY131-11356" fmla="*/ 1000855 h 5280659"/>
              <a:gd name="connsiteX132-11357" fmla="*/ 2870466 w 10032145"/>
              <a:gd name="connsiteY132-11358" fmla="*/ 1000855 h 5280659"/>
              <a:gd name="connsiteX133-11359" fmla="*/ 2870466 w 10032145"/>
              <a:gd name="connsiteY133-11360" fmla="*/ 853923 h 5280659"/>
              <a:gd name="connsiteX134-11361" fmla="*/ 930072 w 10032145"/>
              <a:gd name="connsiteY134-11362" fmla="*/ 853922 h 5280659"/>
              <a:gd name="connsiteX135-11363" fmla="*/ 774316 w 10032145"/>
              <a:gd name="connsiteY135-11364" fmla="*/ 750680 h 5280659"/>
              <a:gd name="connsiteX136-11365" fmla="*/ 761032 w 10032145"/>
              <a:gd name="connsiteY136-11366" fmla="*/ 684882 h 5280659"/>
              <a:gd name="connsiteX137-11367" fmla="*/ 774316 w 10032145"/>
              <a:gd name="connsiteY137-11368" fmla="*/ 619085 h 5280659"/>
              <a:gd name="connsiteX138-11369" fmla="*/ 930072 w 10032145"/>
              <a:gd name="connsiteY138-11370" fmla="*/ 515843 h 5280659"/>
              <a:gd name="connsiteX139-11371" fmla="*/ 2448000 w 10032145"/>
              <a:gd name="connsiteY139-11372" fmla="*/ 515843 h 5280659"/>
              <a:gd name="connsiteX140-11373" fmla="*/ 2448000 w 10032145"/>
              <a:gd name="connsiteY140-11374" fmla="*/ 338079 h 5280659"/>
              <a:gd name="connsiteX141-11375" fmla="*/ 2023510 w 10032145"/>
              <a:gd name="connsiteY141-11376" fmla="*/ 338079 h 5280659"/>
              <a:gd name="connsiteX142-11377" fmla="*/ 1867753 w 10032145"/>
              <a:gd name="connsiteY142-11378" fmla="*/ 234837 h 5280659"/>
              <a:gd name="connsiteX143-11379" fmla="*/ 1854470 w 10032145"/>
              <a:gd name="connsiteY143-11380" fmla="*/ 169040 h 5280659"/>
              <a:gd name="connsiteX144-11381" fmla="*/ 1867753 w 10032145"/>
              <a:gd name="connsiteY144-11382" fmla="*/ 103242 h 5280659"/>
              <a:gd name="connsiteX145-11383" fmla="*/ 2023510 w 10032145"/>
              <a:gd name="connsiteY145-11384" fmla="*/ 0 h 5280659"/>
              <a:gd name="connsiteX0-11385" fmla="*/ 110490 w 10032145"/>
              <a:gd name="connsiteY0-11386" fmla="*/ 3603774 h 5280659"/>
              <a:gd name="connsiteX1-11387" fmla="*/ 110490 w 10032145"/>
              <a:gd name="connsiteY1-11388" fmla="*/ 3603774 h 5280659"/>
              <a:gd name="connsiteX2-11389" fmla="*/ 110490 w 10032145"/>
              <a:gd name="connsiteY2-11390" fmla="*/ 3603775 h 5280659"/>
              <a:gd name="connsiteX3-11391" fmla="*/ 110490 w 10032145"/>
              <a:gd name="connsiteY3-11392" fmla="*/ 3603774 h 5280659"/>
              <a:gd name="connsiteX4-11393" fmla="*/ 761032 w 10032145"/>
              <a:gd name="connsiteY4-11394" fmla="*/ 684882 h 5280659"/>
              <a:gd name="connsiteX5-11395" fmla="*/ 761032 w 10032145"/>
              <a:gd name="connsiteY5-11396" fmla="*/ 684882 h 5280659"/>
              <a:gd name="connsiteX6-11397" fmla="*/ 761032 w 10032145"/>
              <a:gd name="connsiteY6-11398" fmla="*/ 684883 h 5280659"/>
              <a:gd name="connsiteX7-11399" fmla="*/ 761032 w 10032145"/>
              <a:gd name="connsiteY7-11400" fmla="*/ 684882 h 5280659"/>
              <a:gd name="connsiteX8-11401" fmla="*/ 2023510 w 10032145"/>
              <a:gd name="connsiteY8-11402" fmla="*/ 0 h 5280659"/>
              <a:gd name="connsiteX9-11403" fmla="*/ 7161665 w 10032145"/>
              <a:gd name="connsiteY9-11404" fmla="*/ 0 h 5280659"/>
              <a:gd name="connsiteX10-11405" fmla="*/ 7330705 w 10032145"/>
              <a:gd name="connsiteY10-11406" fmla="*/ 169040 h 5280659"/>
              <a:gd name="connsiteX11-11407" fmla="*/ 7330704 w 10032145"/>
              <a:gd name="connsiteY11-11408" fmla="*/ 169040 h 5280659"/>
              <a:gd name="connsiteX12-11409" fmla="*/ 7161664 w 10032145"/>
              <a:gd name="connsiteY12-11410" fmla="*/ 338080 h 5280659"/>
              <a:gd name="connsiteX13-11411" fmla="*/ 6771904 w 10032145"/>
              <a:gd name="connsiteY13-11412" fmla="*/ 338080 h 5280659"/>
              <a:gd name="connsiteX14-11413" fmla="*/ 6771904 w 10032145"/>
              <a:gd name="connsiteY14-11414" fmla="*/ 555148 h 5280659"/>
              <a:gd name="connsiteX15-11415" fmla="*/ 8464753 w 10032145"/>
              <a:gd name="connsiteY15-11416" fmla="*/ 555148 h 5280659"/>
              <a:gd name="connsiteX16-11417" fmla="*/ 8633793 w 10032145"/>
              <a:gd name="connsiteY16-11418" fmla="*/ 724188 h 5280659"/>
              <a:gd name="connsiteX17-11419" fmla="*/ 8633792 w 10032145"/>
              <a:gd name="connsiteY17-11420" fmla="*/ 724188 h 5280659"/>
              <a:gd name="connsiteX18-11421" fmla="*/ 8464752 w 10032145"/>
              <a:gd name="connsiteY18-11422" fmla="*/ 893228 h 5280659"/>
              <a:gd name="connsiteX19-11423" fmla="*/ 6435572 w 10032145"/>
              <a:gd name="connsiteY19-11424" fmla="*/ 893228 h 5280659"/>
              <a:gd name="connsiteX20-11425" fmla="*/ 6435572 w 10032145"/>
              <a:gd name="connsiteY20-11426" fmla="*/ 1085999 h 5280659"/>
              <a:gd name="connsiteX21-11427" fmla="*/ 9534093 w 10032145"/>
              <a:gd name="connsiteY21-11428" fmla="*/ 1085999 h 5280659"/>
              <a:gd name="connsiteX22-11429" fmla="*/ 9703133 w 10032145"/>
              <a:gd name="connsiteY22-11430" fmla="*/ 1255040 h 5280659"/>
              <a:gd name="connsiteX23-11431" fmla="*/ 9703132 w 10032145"/>
              <a:gd name="connsiteY23-11432" fmla="*/ 1255040 h 5280659"/>
              <a:gd name="connsiteX24-11433" fmla="*/ 9534092 w 10032145"/>
              <a:gd name="connsiteY24-11434" fmla="*/ 1424080 h 5280659"/>
              <a:gd name="connsiteX25-11435" fmla="*/ 7655824 w 10032145"/>
              <a:gd name="connsiteY25-11436" fmla="*/ 1424080 h 5280659"/>
              <a:gd name="connsiteX26-11437" fmla="*/ 7655824 w 10032145"/>
              <a:gd name="connsiteY26-11438" fmla="*/ 1616850 h 5280659"/>
              <a:gd name="connsiteX27-11439" fmla="*/ 9920700 w 10032145"/>
              <a:gd name="connsiteY27-11440" fmla="*/ 1616850 h 5280659"/>
              <a:gd name="connsiteX28-11441" fmla="*/ 10032145 w 10032145"/>
              <a:gd name="connsiteY28-11442" fmla="*/ 1728292 h 5280659"/>
              <a:gd name="connsiteX29-11443" fmla="*/ 10032144 w 10032145"/>
              <a:gd name="connsiteY29-11444" fmla="*/ 1728292 h 5280659"/>
              <a:gd name="connsiteX30-11445" fmla="*/ 9920699 w 10032145"/>
              <a:gd name="connsiteY30-11446" fmla="*/ 1839737 h 5280659"/>
              <a:gd name="connsiteX31-11447" fmla="*/ 8721011 w 10032145"/>
              <a:gd name="connsiteY31-11448" fmla="*/ 1839737 h 5280659"/>
              <a:gd name="connsiteX32-11449" fmla="*/ 8721011 w 10032145"/>
              <a:gd name="connsiteY32-11450" fmla="*/ 2067668 h 5280659"/>
              <a:gd name="connsiteX33-11451" fmla="*/ 9415189 w 10032145"/>
              <a:gd name="connsiteY33-11452" fmla="*/ 2067668 h 5280659"/>
              <a:gd name="connsiteX34-11453" fmla="*/ 9583279 w 10032145"/>
              <a:gd name="connsiteY34-11454" fmla="*/ 2235758 h 5280659"/>
              <a:gd name="connsiteX35-11455" fmla="*/ 9583278 w 10032145"/>
              <a:gd name="connsiteY35-11456" fmla="*/ 2235758 h 5280659"/>
              <a:gd name="connsiteX36-11457" fmla="*/ 9415188 w 10032145"/>
              <a:gd name="connsiteY36-11458" fmla="*/ 2403848 h 5280659"/>
              <a:gd name="connsiteX37-11459" fmla="*/ 7737105 w 10032145"/>
              <a:gd name="connsiteY37-11460" fmla="*/ 2403848 h 5280659"/>
              <a:gd name="connsiteX38-11461" fmla="*/ 7737105 w 10032145"/>
              <a:gd name="connsiteY38-11462" fmla="*/ 2603376 h 5280659"/>
              <a:gd name="connsiteX39-11463" fmla="*/ 8991418 w 10032145"/>
              <a:gd name="connsiteY39-11464" fmla="*/ 2603376 h 5280659"/>
              <a:gd name="connsiteX40-11465" fmla="*/ 9108536 w 10032145"/>
              <a:gd name="connsiteY40-11466" fmla="*/ 2720494 h 5280659"/>
              <a:gd name="connsiteX41-11467" fmla="*/ 9108535 w 10032145"/>
              <a:gd name="connsiteY41-11468" fmla="*/ 2720494 h 5280659"/>
              <a:gd name="connsiteX42-11469" fmla="*/ 8991417 w 10032145"/>
              <a:gd name="connsiteY42-11470" fmla="*/ 2837612 h 5280659"/>
              <a:gd name="connsiteX43-11471" fmla="*/ 7215351 w 10032145"/>
              <a:gd name="connsiteY43-11472" fmla="*/ 2837611 h 5280659"/>
              <a:gd name="connsiteX44-11473" fmla="*/ 7215351 w 10032145"/>
              <a:gd name="connsiteY44-11474" fmla="*/ 2977401 h 5280659"/>
              <a:gd name="connsiteX45-11475" fmla="*/ 9764879 w 10032145"/>
              <a:gd name="connsiteY45-11476" fmla="*/ 2977401 h 5280659"/>
              <a:gd name="connsiteX46-11477" fmla="*/ 9932969 w 10032145"/>
              <a:gd name="connsiteY46-11478" fmla="*/ 3145491 h 5280659"/>
              <a:gd name="connsiteX47-11479" fmla="*/ 9932968 w 10032145"/>
              <a:gd name="connsiteY47-11480" fmla="*/ 3145491 h 5280659"/>
              <a:gd name="connsiteX48-11481" fmla="*/ 9764878 w 10032145"/>
              <a:gd name="connsiteY48-11482" fmla="*/ 3313581 h 5280659"/>
              <a:gd name="connsiteX49-11483" fmla="*/ 8520021 w 10032145"/>
              <a:gd name="connsiteY49-11484" fmla="*/ 3313581 h 5280659"/>
              <a:gd name="connsiteX50-11485" fmla="*/ 8520021 w 10032145"/>
              <a:gd name="connsiteY50-11486" fmla="*/ 3567257 h 5280659"/>
              <a:gd name="connsiteX51-11487" fmla="*/ 9554826 w 10032145"/>
              <a:gd name="connsiteY51-11488" fmla="*/ 3567257 h 5280659"/>
              <a:gd name="connsiteX52-11489" fmla="*/ 9703133 w 10032145"/>
              <a:gd name="connsiteY52-11490" fmla="*/ 3715564 h 5280659"/>
              <a:gd name="connsiteX53-11491" fmla="*/ 9703132 w 10032145"/>
              <a:gd name="connsiteY53-11492" fmla="*/ 3715564 h 5280659"/>
              <a:gd name="connsiteX54-11493" fmla="*/ 9554825 w 10032145"/>
              <a:gd name="connsiteY54-11494" fmla="*/ 3863871 h 5280659"/>
              <a:gd name="connsiteX55-11495" fmla="*/ 7969171 w 10032145"/>
              <a:gd name="connsiteY55-11496" fmla="*/ 3863870 h 5280659"/>
              <a:gd name="connsiteX56-11497" fmla="*/ 7969171 w 10032145"/>
              <a:gd name="connsiteY56-11498" fmla="*/ 4044342 h 5280659"/>
              <a:gd name="connsiteX57-11499" fmla="*/ 8722858 w 10032145"/>
              <a:gd name="connsiteY57-11500" fmla="*/ 4044342 h 5280659"/>
              <a:gd name="connsiteX58-11501" fmla="*/ 8871165 w 10032145"/>
              <a:gd name="connsiteY58-11502" fmla="*/ 4192649 h 5280659"/>
              <a:gd name="connsiteX59-11503" fmla="*/ 8871164 w 10032145"/>
              <a:gd name="connsiteY59-11504" fmla="*/ 4192649 h 5280659"/>
              <a:gd name="connsiteX60-11505" fmla="*/ 8722857 w 10032145"/>
              <a:gd name="connsiteY60-11506" fmla="*/ 4340956 h 5280659"/>
              <a:gd name="connsiteX61-11507" fmla="*/ 7337893 w 10032145"/>
              <a:gd name="connsiteY61-11508" fmla="*/ 4340955 h 5280659"/>
              <a:gd name="connsiteX62-11509" fmla="*/ 7337893 w 10032145"/>
              <a:gd name="connsiteY62-11510" fmla="*/ 4518719 h 5280659"/>
              <a:gd name="connsiteX63-11511" fmla="*/ 8572706 w 10032145"/>
              <a:gd name="connsiteY63-11512" fmla="*/ 4518719 h 5280659"/>
              <a:gd name="connsiteX64-11513" fmla="*/ 8721013 w 10032145"/>
              <a:gd name="connsiteY64-11514" fmla="*/ 4667026 h 5280659"/>
              <a:gd name="connsiteX65-11515" fmla="*/ 8721012 w 10032145"/>
              <a:gd name="connsiteY65-11516" fmla="*/ 4667026 h 5280659"/>
              <a:gd name="connsiteX66-11517" fmla="*/ 8572705 w 10032145"/>
              <a:gd name="connsiteY66-11518" fmla="*/ 4815333 h 5280659"/>
              <a:gd name="connsiteX67-11519" fmla="*/ 7270435 w 10032145"/>
              <a:gd name="connsiteY67-11520" fmla="*/ 4815333 h 5280659"/>
              <a:gd name="connsiteX68-11521" fmla="*/ 7270435 w 10032145"/>
              <a:gd name="connsiteY68-11522" fmla="*/ 5005747 h 5280659"/>
              <a:gd name="connsiteX69-11523" fmla="*/ 7831717 w 10032145"/>
              <a:gd name="connsiteY69-11524" fmla="*/ 5005747 h 5280659"/>
              <a:gd name="connsiteX70-11525" fmla="*/ 7969173 w 10032145"/>
              <a:gd name="connsiteY70-11526" fmla="*/ 5143203 h 5280659"/>
              <a:gd name="connsiteX71-11527" fmla="*/ 7969172 w 10032145"/>
              <a:gd name="connsiteY71-11528" fmla="*/ 5143203 h 5280659"/>
              <a:gd name="connsiteX72-11529" fmla="*/ 7831716 w 10032145"/>
              <a:gd name="connsiteY72-11530" fmla="*/ 5280659 h 5280659"/>
              <a:gd name="connsiteX73-11531" fmla="*/ 6887909 w 10032145"/>
              <a:gd name="connsiteY73-11532" fmla="*/ 5280659 h 5280659"/>
              <a:gd name="connsiteX74-11533" fmla="*/ 6887908 w 10032145"/>
              <a:gd name="connsiteY74-11534" fmla="*/ 5280659 h 5280659"/>
              <a:gd name="connsiteX75-11535" fmla="*/ 2904091 w 10032145"/>
              <a:gd name="connsiteY75-11536" fmla="*/ 5280658 h 5280659"/>
              <a:gd name="connsiteX76-11537" fmla="*/ 2749211 w 10032145"/>
              <a:gd name="connsiteY76-11538" fmla="*/ 5177997 h 5280659"/>
              <a:gd name="connsiteX77-11539" fmla="*/ 2736002 w 10032145"/>
              <a:gd name="connsiteY77-11540" fmla="*/ 5112569 h 5280659"/>
              <a:gd name="connsiteX78-11541" fmla="*/ 2749211 w 10032145"/>
              <a:gd name="connsiteY78-11542" fmla="*/ 5047141 h 5280659"/>
              <a:gd name="connsiteX79-11543" fmla="*/ 2904091 w 10032145"/>
              <a:gd name="connsiteY79-11544" fmla="*/ 4944479 h 5280659"/>
              <a:gd name="connsiteX80-11545" fmla="*/ 3276427 w 10032145"/>
              <a:gd name="connsiteY80-11546" fmla="*/ 4944479 h 5280659"/>
              <a:gd name="connsiteX81-11547" fmla="*/ 3276427 w 10032145"/>
              <a:gd name="connsiteY81-11548" fmla="*/ 4742451 h 5280659"/>
              <a:gd name="connsiteX82-11549" fmla="*/ 1576570 w 10032145"/>
              <a:gd name="connsiteY82-11550" fmla="*/ 4742450 h 5280659"/>
              <a:gd name="connsiteX83-11551" fmla="*/ 1421689 w 10032145"/>
              <a:gd name="connsiteY83-11552" fmla="*/ 4639789 h 5280659"/>
              <a:gd name="connsiteX84-11553" fmla="*/ 1408480 w 10032145"/>
              <a:gd name="connsiteY84-11554" fmla="*/ 4574361 h 5280659"/>
              <a:gd name="connsiteX85-11555" fmla="*/ 1421689 w 10032145"/>
              <a:gd name="connsiteY85-11556" fmla="*/ 4508933 h 5280659"/>
              <a:gd name="connsiteX86-11557" fmla="*/ 1576570 w 10032145"/>
              <a:gd name="connsiteY86-11558" fmla="*/ 4406271 h 5280659"/>
              <a:gd name="connsiteX87-11559" fmla="*/ 2769425 w 10032145"/>
              <a:gd name="connsiteY87-11560" fmla="*/ 4406271 h 5280659"/>
              <a:gd name="connsiteX88-11561" fmla="*/ 2769425 w 10032145"/>
              <a:gd name="connsiteY88-11562" fmla="*/ 4247486 h 5280659"/>
              <a:gd name="connsiteX89-11563" fmla="*/ 489516 w 10032145"/>
              <a:gd name="connsiteY89-11564" fmla="*/ 4247486 h 5280659"/>
              <a:gd name="connsiteX90-11565" fmla="*/ 334635 w 10032145"/>
              <a:gd name="connsiteY90-11566" fmla="*/ 4144824 h 5280659"/>
              <a:gd name="connsiteX91-11567" fmla="*/ 321425 w 10032145"/>
              <a:gd name="connsiteY91-11568" fmla="*/ 4079396 h 5280659"/>
              <a:gd name="connsiteX92-11569" fmla="*/ 334635 w 10032145"/>
              <a:gd name="connsiteY92-11570" fmla="*/ 4013968 h 5280659"/>
              <a:gd name="connsiteX93-11571" fmla="*/ 489516 w 10032145"/>
              <a:gd name="connsiteY93-11572" fmla="*/ 3911307 h 5280659"/>
              <a:gd name="connsiteX94-11573" fmla="*/ 2410426 w 10032145"/>
              <a:gd name="connsiteY94-11574" fmla="*/ 3911307 h 5280659"/>
              <a:gd name="connsiteX95-11575" fmla="*/ 2410426 w 10032145"/>
              <a:gd name="connsiteY95-11576" fmla="*/ 3720892 h 5280659"/>
              <a:gd name="connsiteX96-11577" fmla="*/ 227608 w 10032145"/>
              <a:gd name="connsiteY96-11578" fmla="*/ 3720892 h 5280659"/>
              <a:gd name="connsiteX97-11579" fmla="*/ 119693 w 10032145"/>
              <a:gd name="connsiteY97-11580" fmla="*/ 3649361 h 5280659"/>
              <a:gd name="connsiteX98-11581" fmla="*/ 110490 w 10032145"/>
              <a:gd name="connsiteY98-11582" fmla="*/ 3603774 h 5280659"/>
              <a:gd name="connsiteX99-11583" fmla="*/ 119693 w 10032145"/>
              <a:gd name="connsiteY99-11584" fmla="*/ 3558187 h 5280659"/>
              <a:gd name="connsiteX100-11585" fmla="*/ 227608 w 10032145"/>
              <a:gd name="connsiteY100-11586" fmla="*/ 3486657 h 5280659"/>
              <a:gd name="connsiteX101-11587" fmla="*/ 1377013 w 10032145"/>
              <a:gd name="connsiteY101-11588" fmla="*/ 3486657 h 5280659"/>
              <a:gd name="connsiteX102-11589" fmla="*/ 1377013 w 10032145"/>
              <a:gd name="connsiteY102-11590" fmla="*/ 3293984 h 5280659"/>
              <a:gd name="connsiteX103-11591" fmla="*/ 699931 w 10032145"/>
              <a:gd name="connsiteY103-11592" fmla="*/ 3293984 h 5280659"/>
              <a:gd name="connsiteX104-11593" fmla="*/ 545050 w 10032145"/>
              <a:gd name="connsiteY104-11594" fmla="*/ 3191322 h 5280659"/>
              <a:gd name="connsiteX105-11595" fmla="*/ 531841 w 10032145"/>
              <a:gd name="connsiteY105-11596" fmla="*/ 3125894 h 5280659"/>
              <a:gd name="connsiteX106-11597" fmla="*/ 545050 w 10032145"/>
              <a:gd name="connsiteY106-11598" fmla="*/ 3060466 h 5280659"/>
              <a:gd name="connsiteX107-11599" fmla="*/ 699931 w 10032145"/>
              <a:gd name="connsiteY107-11600" fmla="*/ 2957805 h 5280659"/>
              <a:gd name="connsiteX108-11601" fmla="*/ 2162624 w 10032145"/>
              <a:gd name="connsiteY108-11602" fmla="*/ 2957805 h 5280659"/>
              <a:gd name="connsiteX109-11603" fmla="*/ 2162624 w 10032145"/>
              <a:gd name="connsiteY109-11604" fmla="*/ 2726205 h 5280659"/>
              <a:gd name="connsiteX110-11605" fmla="*/ 878149 w 10032145"/>
              <a:gd name="connsiteY110-11606" fmla="*/ 2726205 h 5280659"/>
              <a:gd name="connsiteX111-11607" fmla="*/ 770234 w 10032145"/>
              <a:gd name="connsiteY111-11608" fmla="*/ 2654674 h 5280659"/>
              <a:gd name="connsiteX112-11609" fmla="*/ 761031 w 10032145"/>
              <a:gd name="connsiteY112-11610" fmla="*/ 2609087 h 5280659"/>
              <a:gd name="connsiteX113-11611" fmla="*/ 770234 w 10032145"/>
              <a:gd name="connsiteY113-11612" fmla="*/ 2563500 h 5280659"/>
              <a:gd name="connsiteX114-11613" fmla="*/ 878149 w 10032145"/>
              <a:gd name="connsiteY114-11614" fmla="*/ 2491970 h 5280659"/>
              <a:gd name="connsiteX115-11615" fmla="*/ 2756320 w 10032145"/>
              <a:gd name="connsiteY115-11616" fmla="*/ 2491970 h 5280659"/>
              <a:gd name="connsiteX116-11617" fmla="*/ 2756320 w 10032145"/>
              <a:gd name="connsiteY116-11618" fmla="*/ 2338263 h 5280659"/>
              <a:gd name="connsiteX117-11619" fmla="*/ 149313 w 10032145"/>
              <a:gd name="connsiteY117-11620" fmla="*/ 2338263 h 5280659"/>
              <a:gd name="connsiteX118-11621" fmla="*/ 0 w 10032145"/>
              <a:gd name="connsiteY118-11622" fmla="*/ 2188950 h 5280659"/>
              <a:gd name="connsiteX119-11623" fmla="*/ 149313 w 10032145"/>
              <a:gd name="connsiteY119-11624" fmla="*/ 2039637 h 5280659"/>
              <a:gd name="connsiteX120-11625" fmla="*/ 1629629 w 10032145"/>
              <a:gd name="connsiteY120-11626" fmla="*/ 2039637 h 5280659"/>
              <a:gd name="connsiteX121-11627" fmla="*/ 1629629 w 10032145"/>
              <a:gd name="connsiteY121-11628" fmla="*/ 1780574 h 5280659"/>
              <a:gd name="connsiteX122-11629" fmla="*/ 470740 w 10032145"/>
              <a:gd name="connsiteY122-11630" fmla="*/ 1780574 h 5280659"/>
              <a:gd name="connsiteX123-11631" fmla="*/ 321428 w 10032145"/>
              <a:gd name="connsiteY123-11632" fmla="*/ 1631264 h 5280659"/>
              <a:gd name="connsiteX124-11633" fmla="*/ 470740 w 10032145"/>
              <a:gd name="connsiteY124-11634" fmla="*/ 1481951 h 5280659"/>
              <a:gd name="connsiteX125-11635" fmla="*/ 2153591 w 10032145"/>
              <a:gd name="connsiteY125-11636" fmla="*/ 1481951 h 5280659"/>
              <a:gd name="connsiteX126-11637" fmla="*/ 2153591 w 10032145"/>
              <a:gd name="connsiteY126-11638" fmla="*/ 1338935 h 5280659"/>
              <a:gd name="connsiteX127-11639" fmla="*/ 1546057 w 10032145"/>
              <a:gd name="connsiteY127-11640" fmla="*/ 1338935 h 5280659"/>
              <a:gd name="connsiteX128-11641" fmla="*/ 1390301 w 10032145"/>
              <a:gd name="connsiteY128-11642" fmla="*/ 1235693 h 5280659"/>
              <a:gd name="connsiteX129-11643" fmla="*/ 1377016 w 10032145"/>
              <a:gd name="connsiteY129-11644" fmla="*/ 1169895 h 5280659"/>
              <a:gd name="connsiteX130-11645" fmla="*/ 1390301 w 10032145"/>
              <a:gd name="connsiteY130-11646" fmla="*/ 1104097 h 5280659"/>
              <a:gd name="connsiteX131-11647" fmla="*/ 1546057 w 10032145"/>
              <a:gd name="connsiteY131-11648" fmla="*/ 1000855 h 5280659"/>
              <a:gd name="connsiteX132-11649" fmla="*/ 2870466 w 10032145"/>
              <a:gd name="connsiteY132-11650" fmla="*/ 1000855 h 5280659"/>
              <a:gd name="connsiteX133-11651" fmla="*/ 2870466 w 10032145"/>
              <a:gd name="connsiteY133-11652" fmla="*/ 853923 h 5280659"/>
              <a:gd name="connsiteX134-11653" fmla="*/ 930072 w 10032145"/>
              <a:gd name="connsiteY134-11654" fmla="*/ 853922 h 5280659"/>
              <a:gd name="connsiteX135-11655" fmla="*/ 774316 w 10032145"/>
              <a:gd name="connsiteY135-11656" fmla="*/ 750680 h 5280659"/>
              <a:gd name="connsiteX136-11657" fmla="*/ 761032 w 10032145"/>
              <a:gd name="connsiteY136-11658" fmla="*/ 684882 h 5280659"/>
              <a:gd name="connsiteX137-11659" fmla="*/ 774316 w 10032145"/>
              <a:gd name="connsiteY137-11660" fmla="*/ 619085 h 5280659"/>
              <a:gd name="connsiteX138-11661" fmla="*/ 930072 w 10032145"/>
              <a:gd name="connsiteY138-11662" fmla="*/ 515843 h 5280659"/>
              <a:gd name="connsiteX139-11663" fmla="*/ 2448000 w 10032145"/>
              <a:gd name="connsiteY139-11664" fmla="*/ 515843 h 5280659"/>
              <a:gd name="connsiteX140-11665" fmla="*/ 2448000 w 10032145"/>
              <a:gd name="connsiteY140-11666" fmla="*/ 338079 h 5280659"/>
              <a:gd name="connsiteX141-11667" fmla="*/ 2023510 w 10032145"/>
              <a:gd name="connsiteY141-11668" fmla="*/ 338079 h 5280659"/>
              <a:gd name="connsiteX142-11669" fmla="*/ 1867753 w 10032145"/>
              <a:gd name="connsiteY142-11670" fmla="*/ 234837 h 5280659"/>
              <a:gd name="connsiteX143-11671" fmla="*/ 1854470 w 10032145"/>
              <a:gd name="connsiteY143-11672" fmla="*/ 169040 h 5280659"/>
              <a:gd name="connsiteX144-11673" fmla="*/ 1867753 w 10032145"/>
              <a:gd name="connsiteY144-11674" fmla="*/ 103242 h 5280659"/>
              <a:gd name="connsiteX145-11675" fmla="*/ 2023510 w 10032145"/>
              <a:gd name="connsiteY145-11676" fmla="*/ 0 h 5280659"/>
              <a:gd name="connsiteX0-11677" fmla="*/ 110490 w 10032145"/>
              <a:gd name="connsiteY0-11678" fmla="*/ 3603774 h 5280659"/>
              <a:gd name="connsiteX1-11679" fmla="*/ 110490 w 10032145"/>
              <a:gd name="connsiteY1-11680" fmla="*/ 3603774 h 5280659"/>
              <a:gd name="connsiteX2-11681" fmla="*/ 110490 w 10032145"/>
              <a:gd name="connsiteY2-11682" fmla="*/ 3603775 h 5280659"/>
              <a:gd name="connsiteX3-11683" fmla="*/ 110490 w 10032145"/>
              <a:gd name="connsiteY3-11684" fmla="*/ 3603774 h 5280659"/>
              <a:gd name="connsiteX4-11685" fmla="*/ 761032 w 10032145"/>
              <a:gd name="connsiteY4-11686" fmla="*/ 684882 h 5280659"/>
              <a:gd name="connsiteX5-11687" fmla="*/ 761032 w 10032145"/>
              <a:gd name="connsiteY5-11688" fmla="*/ 684882 h 5280659"/>
              <a:gd name="connsiteX6-11689" fmla="*/ 761032 w 10032145"/>
              <a:gd name="connsiteY6-11690" fmla="*/ 684883 h 5280659"/>
              <a:gd name="connsiteX7-11691" fmla="*/ 761032 w 10032145"/>
              <a:gd name="connsiteY7-11692" fmla="*/ 684882 h 5280659"/>
              <a:gd name="connsiteX8-11693" fmla="*/ 2023510 w 10032145"/>
              <a:gd name="connsiteY8-11694" fmla="*/ 0 h 5280659"/>
              <a:gd name="connsiteX9-11695" fmla="*/ 7161665 w 10032145"/>
              <a:gd name="connsiteY9-11696" fmla="*/ 0 h 5280659"/>
              <a:gd name="connsiteX10-11697" fmla="*/ 7330705 w 10032145"/>
              <a:gd name="connsiteY10-11698" fmla="*/ 169040 h 5280659"/>
              <a:gd name="connsiteX11-11699" fmla="*/ 7330704 w 10032145"/>
              <a:gd name="connsiteY11-11700" fmla="*/ 169040 h 5280659"/>
              <a:gd name="connsiteX12-11701" fmla="*/ 7161664 w 10032145"/>
              <a:gd name="connsiteY12-11702" fmla="*/ 338080 h 5280659"/>
              <a:gd name="connsiteX13-11703" fmla="*/ 6771904 w 10032145"/>
              <a:gd name="connsiteY13-11704" fmla="*/ 338080 h 5280659"/>
              <a:gd name="connsiteX14-11705" fmla="*/ 6771904 w 10032145"/>
              <a:gd name="connsiteY14-11706" fmla="*/ 555148 h 5280659"/>
              <a:gd name="connsiteX15-11707" fmla="*/ 8464753 w 10032145"/>
              <a:gd name="connsiteY15-11708" fmla="*/ 555148 h 5280659"/>
              <a:gd name="connsiteX16-11709" fmla="*/ 8633793 w 10032145"/>
              <a:gd name="connsiteY16-11710" fmla="*/ 724188 h 5280659"/>
              <a:gd name="connsiteX17-11711" fmla="*/ 8633792 w 10032145"/>
              <a:gd name="connsiteY17-11712" fmla="*/ 724188 h 5280659"/>
              <a:gd name="connsiteX18-11713" fmla="*/ 8464752 w 10032145"/>
              <a:gd name="connsiteY18-11714" fmla="*/ 893228 h 5280659"/>
              <a:gd name="connsiteX19-11715" fmla="*/ 6435572 w 10032145"/>
              <a:gd name="connsiteY19-11716" fmla="*/ 893228 h 5280659"/>
              <a:gd name="connsiteX20-11717" fmla="*/ 6435572 w 10032145"/>
              <a:gd name="connsiteY20-11718" fmla="*/ 1085999 h 5280659"/>
              <a:gd name="connsiteX21-11719" fmla="*/ 9534093 w 10032145"/>
              <a:gd name="connsiteY21-11720" fmla="*/ 1085999 h 5280659"/>
              <a:gd name="connsiteX22-11721" fmla="*/ 9703133 w 10032145"/>
              <a:gd name="connsiteY22-11722" fmla="*/ 1255040 h 5280659"/>
              <a:gd name="connsiteX23-11723" fmla="*/ 9703132 w 10032145"/>
              <a:gd name="connsiteY23-11724" fmla="*/ 1255040 h 5280659"/>
              <a:gd name="connsiteX24-11725" fmla="*/ 9534092 w 10032145"/>
              <a:gd name="connsiteY24-11726" fmla="*/ 1424080 h 5280659"/>
              <a:gd name="connsiteX25-11727" fmla="*/ 7655824 w 10032145"/>
              <a:gd name="connsiteY25-11728" fmla="*/ 1424080 h 5280659"/>
              <a:gd name="connsiteX26-11729" fmla="*/ 7655824 w 10032145"/>
              <a:gd name="connsiteY26-11730" fmla="*/ 1616850 h 5280659"/>
              <a:gd name="connsiteX27-11731" fmla="*/ 9920700 w 10032145"/>
              <a:gd name="connsiteY27-11732" fmla="*/ 1616850 h 5280659"/>
              <a:gd name="connsiteX28-11733" fmla="*/ 10032145 w 10032145"/>
              <a:gd name="connsiteY28-11734" fmla="*/ 1728292 h 5280659"/>
              <a:gd name="connsiteX29-11735" fmla="*/ 10032144 w 10032145"/>
              <a:gd name="connsiteY29-11736" fmla="*/ 1728292 h 5280659"/>
              <a:gd name="connsiteX30-11737" fmla="*/ 9920699 w 10032145"/>
              <a:gd name="connsiteY30-11738" fmla="*/ 1839737 h 5280659"/>
              <a:gd name="connsiteX31-11739" fmla="*/ 8721011 w 10032145"/>
              <a:gd name="connsiteY31-11740" fmla="*/ 1839737 h 5280659"/>
              <a:gd name="connsiteX32-11741" fmla="*/ 8721011 w 10032145"/>
              <a:gd name="connsiteY32-11742" fmla="*/ 2067668 h 5280659"/>
              <a:gd name="connsiteX33-11743" fmla="*/ 9415189 w 10032145"/>
              <a:gd name="connsiteY33-11744" fmla="*/ 2067668 h 5280659"/>
              <a:gd name="connsiteX34-11745" fmla="*/ 9583279 w 10032145"/>
              <a:gd name="connsiteY34-11746" fmla="*/ 2235758 h 5280659"/>
              <a:gd name="connsiteX35-11747" fmla="*/ 9583278 w 10032145"/>
              <a:gd name="connsiteY35-11748" fmla="*/ 2235758 h 5280659"/>
              <a:gd name="connsiteX36-11749" fmla="*/ 9415188 w 10032145"/>
              <a:gd name="connsiteY36-11750" fmla="*/ 2403848 h 5280659"/>
              <a:gd name="connsiteX37-11751" fmla="*/ 7737105 w 10032145"/>
              <a:gd name="connsiteY37-11752" fmla="*/ 2403848 h 5280659"/>
              <a:gd name="connsiteX38-11753" fmla="*/ 7737105 w 10032145"/>
              <a:gd name="connsiteY38-11754" fmla="*/ 2603376 h 5280659"/>
              <a:gd name="connsiteX39-11755" fmla="*/ 8991418 w 10032145"/>
              <a:gd name="connsiteY39-11756" fmla="*/ 2603376 h 5280659"/>
              <a:gd name="connsiteX40-11757" fmla="*/ 9108536 w 10032145"/>
              <a:gd name="connsiteY40-11758" fmla="*/ 2720494 h 5280659"/>
              <a:gd name="connsiteX41-11759" fmla="*/ 9108535 w 10032145"/>
              <a:gd name="connsiteY41-11760" fmla="*/ 2720494 h 5280659"/>
              <a:gd name="connsiteX42-11761" fmla="*/ 8991417 w 10032145"/>
              <a:gd name="connsiteY42-11762" fmla="*/ 2837612 h 5280659"/>
              <a:gd name="connsiteX43-11763" fmla="*/ 7215351 w 10032145"/>
              <a:gd name="connsiteY43-11764" fmla="*/ 2837611 h 5280659"/>
              <a:gd name="connsiteX44-11765" fmla="*/ 7215351 w 10032145"/>
              <a:gd name="connsiteY44-11766" fmla="*/ 2977401 h 5280659"/>
              <a:gd name="connsiteX45-11767" fmla="*/ 9764879 w 10032145"/>
              <a:gd name="connsiteY45-11768" fmla="*/ 2977401 h 5280659"/>
              <a:gd name="connsiteX46-11769" fmla="*/ 9932969 w 10032145"/>
              <a:gd name="connsiteY46-11770" fmla="*/ 3145491 h 5280659"/>
              <a:gd name="connsiteX47-11771" fmla="*/ 9932968 w 10032145"/>
              <a:gd name="connsiteY47-11772" fmla="*/ 3145491 h 5280659"/>
              <a:gd name="connsiteX48-11773" fmla="*/ 9764878 w 10032145"/>
              <a:gd name="connsiteY48-11774" fmla="*/ 3313581 h 5280659"/>
              <a:gd name="connsiteX49-11775" fmla="*/ 8520021 w 10032145"/>
              <a:gd name="connsiteY49-11776" fmla="*/ 3313581 h 5280659"/>
              <a:gd name="connsiteX50-11777" fmla="*/ 8520021 w 10032145"/>
              <a:gd name="connsiteY50-11778" fmla="*/ 3567257 h 5280659"/>
              <a:gd name="connsiteX51-11779" fmla="*/ 9554826 w 10032145"/>
              <a:gd name="connsiteY51-11780" fmla="*/ 3567257 h 5280659"/>
              <a:gd name="connsiteX52-11781" fmla="*/ 9703133 w 10032145"/>
              <a:gd name="connsiteY52-11782" fmla="*/ 3715564 h 5280659"/>
              <a:gd name="connsiteX53-11783" fmla="*/ 9703132 w 10032145"/>
              <a:gd name="connsiteY53-11784" fmla="*/ 3715564 h 5280659"/>
              <a:gd name="connsiteX54-11785" fmla="*/ 9554825 w 10032145"/>
              <a:gd name="connsiteY54-11786" fmla="*/ 3863871 h 5280659"/>
              <a:gd name="connsiteX55-11787" fmla="*/ 7969171 w 10032145"/>
              <a:gd name="connsiteY55-11788" fmla="*/ 3863870 h 5280659"/>
              <a:gd name="connsiteX56-11789" fmla="*/ 7969171 w 10032145"/>
              <a:gd name="connsiteY56-11790" fmla="*/ 4044342 h 5280659"/>
              <a:gd name="connsiteX57-11791" fmla="*/ 8722858 w 10032145"/>
              <a:gd name="connsiteY57-11792" fmla="*/ 4044342 h 5280659"/>
              <a:gd name="connsiteX58-11793" fmla="*/ 8871165 w 10032145"/>
              <a:gd name="connsiteY58-11794" fmla="*/ 4192649 h 5280659"/>
              <a:gd name="connsiteX59-11795" fmla="*/ 8871164 w 10032145"/>
              <a:gd name="connsiteY59-11796" fmla="*/ 4192649 h 5280659"/>
              <a:gd name="connsiteX60-11797" fmla="*/ 8722857 w 10032145"/>
              <a:gd name="connsiteY60-11798" fmla="*/ 4340956 h 5280659"/>
              <a:gd name="connsiteX61-11799" fmla="*/ 7337893 w 10032145"/>
              <a:gd name="connsiteY61-11800" fmla="*/ 4340955 h 5280659"/>
              <a:gd name="connsiteX62-11801" fmla="*/ 7337893 w 10032145"/>
              <a:gd name="connsiteY62-11802" fmla="*/ 4518719 h 5280659"/>
              <a:gd name="connsiteX63-11803" fmla="*/ 8572706 w 10032145"/>
              <a:gd name="connsiteY63-11804" fmla="*/ 4518719 h 5280659"/>
              <a:gd name="connsiteX64-11805" fmla="*/ 8721013 w 10032145"/>
              <a:gd name="connsiteY64-11806" fmla="*/ 4667026 h 5280659"/>
              <a:gd name="connsiteX65-11807" fmla="*/ 8721012 w 10032145"/>
              <a:gd name="connsiteY65-11808" fmla="*/ 4667026 h 5280659"/>
              <a:gd name="connsiteX66-11809" fmla="*/ 8572705 w 10032145"/>
              <a:gd name="connsiteY66-11810" fmla="*/ 4815333 h 5280659"/>
              <a:gd name="connsiteX67-11811" fmla="*/ 7270435 w 10032145"/>
              <a:gd name="connsiteY67-11812" fmla="*/ 4815333 h 5280659"/>
              <a:gd name="connsiteX68-11813" fmla="*/ 7270435 w 10032145"/>
              <a:gd name="connsiteY68-11814" fmla="*/ 5005747 h 5280659"/>
              <a:gd name="connsiteX69-11815" fmla="*/ 7831717 w 10032145"/>
              <a:gd name="connsiteY69-11816" fmla="*/ 5005747 h 5280659"/>
              <a:gd name="connsiteX70-11817" fmla="*/ 7969173 w 10032145"/>
              <a:gd name="connsiteY70-11818" fmla="*/ 5143203 h 5280659"/>
              <a:gd name="connsiteX71-11819" fmla="*/ 7969172 w 10032145"/>
              <a:gd name="connsiteY71-11820" fmla="*/ 5143203 h 5280659"/>
              <a:gd name="connsiteX72-11821" fmla="*/ 7831716 w 10032145"/>
              <a:gd name="connsiteY72-11822" fmla="*/ 5280659 h 5280659"/>
              <a:gd name="connsiteX73-11823" fmla="*/ 6887909 w 10032145"/>
              <a:gd name="connsiteY73-11824" fmla="*/ 5280659 h 5280659"/>
              <a:gd name="connsiteX74-11825" fmla="*/ 6887908 w 10032145"/>
              <a:gd name="connsiteY74-11826" fmla="*/ 5280659 h 5280659"/>
              <a:gd name="connsiteX75-11827" fmla="*/ 2904091 w 10032145"/>
              <a:gd name="connsiteY75-11828" fmla="*/ 5280658 h 5280659"/>
              <a:gd name="connsiteX76-11829" fmla="*/ 2749211 w 10032145"/>
              <a:gd name="connsiteY76-11830" fmla="*/ 5177997 h 5280659"/>
              <a:gd name="connsiteX77-11831" fmla="*/ 2736002 w 10032145"/>
              <a:gd name="connsiteY77-11832" fmla="*/ 5112569 h 5280659"/>
              <a:gd name="connsiteX78-11833" fmla="*/ 2749211 w 10032145"/>
              <a:gd name="connsiteY78-11834" fmla="*/ 5047141 h 5280659"/>
              <a:gd name="connsiteX79-11835" fmla="*/ 2904091 w 10032145"/>
              <a:gd name="connsiteY79-11836" fmla="*/ 4944479 h 5280659"/>
              <a:gd name="connsiteX80-11837" fmla="*/ 3276427 w 10032145"/>
              <a:gd name="connsiteY80-11838" fmla="*/ 4944479 h 5280659"/>
              <a:gd name="connsiteX81-11839" fmla="*/ 3276427 w 10032145"/>
              <a:gd name="connsiteY81-11840" fmla="*/ 4742451 h 5280659"/>
              <a:gd name="connsiteX82-11841" fmla="*/ 1576570 w 10032145"/>
              <a:gd name="connsiteY82-11842" fmla="*/ 4742450 h 5280659"/>
              <a:gd name="connsiteX83-11843" fmla="*/ 1421689 w 10032145"/>
              <a:gd name="connsiteY83-11844" fmla="*/ 4639789 h 5280659"/>
              <a:gd name="connsiteX84-11845" fmla="*/ 1408480 w 10032145"/>
              <a:gd name="connsiteY84-11846" fmla="*/ 4574361 h 5280659"/>
              <a:gd name="connsiteX85-11847" fmla="*/ 1421689 w 10032145"/>
              <a:gd name="connsiteY85-11848" fmla="*/ 4508933 h 5280659"/>
              <a:gd name="connsiteX86-11849" fmla="*/ 1576570 w 10032145"/>
              <a:gd name="connsiteY86-11850" fmla="*/ 4406271 h 5280659"/>
              <a:gd name="connsiteX87-11851" fmla="*/ 2769425 w 10032145"/>
              <a:gd name="connsiteY87-11852" fmla="*/ 4406271 h 5280659"/>
              <a:gd name="connsiteX88-11853" fmla="*/ 2769425 w 10032145"/>
              <a:gd name="connsiteY88-11854" fmla="*/ 4247486 h 5280659"/>
              <a:gd name="connsiteX89-11855" fmla="*/ 489516 w 10032145"/>
              <a:gd name="connsiteY89-11856" fmla="*/ 4247486 h 5280659"/>
              <a:gd name="connsiteX90-11857" fmla="*/ 334635 w 10032145"/>
              <a:gd name="connsiteY90-11858" fmla="*/ 4144824 h 5280659"/>
              <a:gd name="connsiteX91-11859" fmla="*/ 321425 w 10032145"/>
              <a:gd name="connsiteY91-11860" fmla="*/ 4079396 h 5280659"/>
              <a:gd name="connsiteX92-11861" fmla="*/ 334635 w 10032145"/>
              <a:gd name="connsiteY92-11862" fmla="*/ 4013968 h 5280659"/>
              <a:gd name="connsiteX93-11863" fmla="*/ 489516 w 10032145"/>
              <a:gd name="connsiteY93-11864" fmla="*/ 3911307 h 5280659"/>
              <a:gd name="connsiteX94-11865" fmla="*/ 2410426 w 10032145"/>
              <a:gd name="connsiteY94-11866" fmla="*/ 3911307 h 5280659"/>
              <a:gd name="connsiteX95-11867" fmla="*/ 2410426 w 10032145"/>
              <a:gd name="connsiteY95-11868" fmla="*/ 3720892 h 5280659"/>
              <a:gd name="connsiteX96-11869" fmla="*/ 227608 w 10032145"/>
              <a:gd name="connsiteY96-11870" fmla="*/ 3720892 h 5280659"/>
              <a:gd name="connsiteX97-11871" fmla="*/ 119693 w 10032145"/>
              <a:gd name="connsiteY97-11872" fmla="*/ 3649361 h 5280659"/>
              <a:gd name="connsiteX98-11873" fmla="*/ 110490 w 10032145"/>
              <a:gd name="connsiteY98-11874" fmla="*/ 3603774 h 5280659"/>
              <a:gd name="connsiteX99-11875" fmla="*/ 119693 w 10032145"/>
              <a:gd name="connsiteY99-11876" fmla="*/ 3558187 h 5280659"/>
              <a:gd name="connsiteX100-11877" fmla="*/ 227608 w 10032145"/>
              <a:gd name="connsiteY100-11878" fmla="*/ 3486657 h 5280659"/>
              <a:gd name="connsiteX101-11879" fmla="*/ 1377013 w 10032145"/>
              <a:gd name="connsiteY101-11880" fmla="*/ 3486657 h 5280659"/>
              <a:gd name="connsiteX102-11881" fmla="*/ 1377013 w 10032145"/>
              <a:gd name="connsiteY102-11882" fmla="*/ 3293984 h 5280659"/>
              <a:gd name="connsiteX103-11883" fmla="*/ 699931 w 10032145"/>
              <a:gd name="connsiteY103-11884" fmla="*/ 3293984 h 5280659"/>
              <a:gd name="connsiteX104-11885" fmla="*/ 545050 w 10032145"/>
              <a:gd name="connsiteY104-11886" fmla="*/ 3191322 h 5280659"/>
              <a:gd name="connsiteX105-11887" fmla="*/ 531841 w 10032145"/>
              <a:gd name="connsiteY105-11888" fmla="*/ 3125894 h 5280659"/>
              <a:gd name="connsiteX106-11889" fmla="*/ 545050 w 10032145"/>
              <a:gd name="connsiteY106-11890" fmla="*/ 3060466 h 5280659"/>
              <a:gd name="connsiteX107-11891" fmla="*/ 699931 w 10032145"/>
              <a:gd name="connsiteY107-11892" fmla="*/ 2957805 h 5280659"/>
              <a:gd name="connsiteX108-11893" fmla="*/ 2162624 w 10032145"/>
              <a:gd name="connsiteY108-11894" fmla="*/ 2957805 h 5280659"/>
              <a:gd name="connsiteX109-11895" fmla="*/ 2162624 w 10032145"/>
              <a:gd name="connsiteY109-11896" fmla="*/ 2726205 h 5280659"/>
              <a:gd name="connsiteX110-11897" fmla="*/ 878149 w 10032145"/>
              <a:gd name="connsiteY110-11898" fmla="*/ 2726205 h 5280659"/>
              <a:gd name="connsiteX111-11899" fmla="*/ 770234 w 10032145"/>
              <a:gd name="connsiteY111-11900" fmla="*/ 2654674 h 5280659"/>
              <a:gd name="connsiteX112-11901" fmla="*/ 761031 w 10032145"/>
              <a:gd name="connsiteY112-11902" fmla="*/ 2609087 h 5280659"/>
              <a:gd name="connsiteX113-11903" fmla="*/ 770234 w 10032145"/>
              <a:gd name="connsiteY113-11904" fmla="*/ 2563500 h 5280659"/>
              <a:gd name="connsiteX114-11905" fmla="*/ 878149 w 10032145"/>
              <a:gd name="connsiteY114-11906" fmla="*/ 2491970 h 5280659"/>
              <a:gd name="connsiteX115-11907" fmla="*/ 2756320 w 10032145"/>
              <a:gd name="connsiteY115-11908" fmla="*/ 2491970 h 5280659"/>
              <a:gd name="connsiteX116-11909" fmla="*/ 2756320 w 10032145"/>
              <a:gd name="connsiteY116-11910" fmla="*/ 2338263 h 5280659"/>
              <a:gd name="connsiteX117-11911" fmla="*/ 149313 w 10032145"/>
              <a:gd name="connsiteY117-11912" fmla="*/ 2338263 h 5280659"/>
              <a:gd name="connsiteX118-11913" fmla="*/ 0 w 10032145"/>
              <a:gd name="connsiteY118-11914" fmla="*/ 2188950 h 5280659"/>
              <a:gd name="connsiteX119-11915" fmla="*/ 149313 w 10032145"/>
              <a:gd name="connsiteY119-11916" fmla="*/ 2039637 h 5280659"/>
              <a:gd name="connsiteX120-11917" fmla="*/ 1629629 w 10032145"/>
              <a:gd name="connsiteY120-11918" fmla="*/ 2039637 h 5280659"/>
              <a:gd name="connsiteX121-11919" fmla="*/ 1629629 w 10032145"/>
              <a:gd name="connsiteY121-11920" fmla="*/ 1780574 h 5280659"/>
              <a:gd name="connsiteX122-11921" fmla="*/ 470740 w 10032145"/>
              <a:gd name="connsiteY122-11922" fmla="*/ 1780574 h 5280659"/>
              <a:gd name="connsiteX123-11923" fmla="*/ 321428 w 10032145"/>
              <a:gd name="connsiteY123-11924" fmla="*/ 1631264 h 5280659"/>
              <a:gd name="connsiteX124-11925" fmla="*/ 470740 w 10032145"/>
              <a:gd name="connsiteY124-11926" fmla="*/ 1481951 h 5280659"/>
              <a:gd name="connsiteX125-11927" fmla="*/ 2153591 w 10032145"/>
              <a:gd name="connsiteY125-11928" fmla="*/ 1481951 h 5280659"/>
              <a:gd name="connsiteX126-11929" fmla="*/ 2153591 w 10032145"/>
              <a:gd name="connsiteY126-11930" fmla="*/ 1338935 h 5280659"/>
              <a:gd name="connsiteX127-11931" fmla="*/ 1546057 w 10032145"/>
              <a:gd name="connsiteY127-11932" fmla="*/ 1338935 h 5280659"/>
              <a:gd name="connsiteX128-11933" fmla="*/ 1390301 w 10032145"/>
              <a:gd name="connsiteY128-11934" fmla="*/ 1235693 h 5280659"/>
              <a:gd name="connsiteX129-11935" fmla="*/ 1377016 w 10032145"/>
              <a:gd name="connsiteY129-11936" fmla="*/ 1169895 h 5280659"/>
              <a:gd name="connsiteX130-11937" fmla="*/ 1390301 w 10032145"/>
              <a:gd name="connsiteY130-11938" fmla="*/ 1104097 h 5280659"/>
              <a:gd name="connsiteX131-11939" fmla="*/ 1546057 w 10032145"/>
              <a:gd name="connsiteY131-11940" fmla="*/ 1000855 h 5280659"/>
              <a:gd name="connsiteX132-11941" fmla="*/ 2870466 w 10032145"/>
              <a:gd name="connsiteY132-11942" fmla="*/ 1000855 h 5280659"/>
              <a:gd name="connsiteX133-11943" fmla="*/ 2870466 w 10032145"/>
              <a:gd name="connsiteY133-11944" fmla="*/ 853923 h 5280659"/>
              <a:gd name="connsiteX134-11945" fmla="*/ 930072 w 10032145"/>
              <a:gd name="connsiteY134-11946" fmla="*/ 853922 h 5280659"/>
              <a:gd name="connsiteX135-11947" fmla="*/ 774316 w 10032145"/>
              <a:gd name="connsiteY135-11948" fmla="*/ 750680 h 5280659"/>
              <a:gd name="connsiteX136-11949" fmla="*/ 761032 w 10032145"/>
              <a:gd name="connsiteY136-11950" fmla="*/ 684882 h 5280659"/>
              <a:gd name="connsiteX137-11951" fmla="*/ 774316 w 10032145"/>
              <a:gd name="connsiteY137-11952" fmla="*/ 619085 h 5280659"/>
              <a:gd name="connsiteX138-11953" fmla="*/ 930072 w 10032145"/>
              <a:gd name="connsiteY138-11954" fmla="*/ 515843 h 5280659"/>
              <a:gd name="connsiteX139-11955" fmla="*/ 2448000 w 10032145"/>
              <a:gd name="connsiteY139-11956" fmla="*/ 515843 h 5280659"/>
              <a:gd name="connsiteX140-11957" fmla="*/ 2448000 w 10032145"/>
              <a:gd name="connsiteY140-11958" fmla="*/ 338079 h 5280659"/>
              <a:gd name="connsiteX141-11959" fmla="*/ 2023510 w 10032145"/>
              <a:gd name="connsiteY141-11960" fmla="*/ 338079 h 5280659"/>
              <a:gd name="connsiteX142-11961" fmla="*/ 1867753 w 10032145"/>
              <a:gd name="connsiteY142-11962" fmla="*/ 234837 h 5280659"/>
              <a:gd name="connsiteX143-11963" fmla="*/ 1854470 w 10032145"/>
              <a:gd name="connsiteY143-11964" fmla="*/ 169040 h 5280659"/>
              <a:gd name="connsiteX144-11965" fmla="*/ 1867753 w 10032145"/>
              <a:gd name="connsiteY144-11966" fmla="*/ 103242 h 5280659"/>
              <a:gd name="connsiteX145-11967" fmla="*/ 2023510 w 10032145"/>
              <a:gd name="connsiteY145-11968" fmla="*/ 0 h 5280659"/>
              <a:gd name="connsiteX0-11969" fmla="*/ 110490 w 10032145"/>
              <a:gd name="connsiteY0-11970" fmla="*/ 3603774 h 5280659"/>
              <a:gd name="connsiteX1-11971" fmla="*/ 110490 w 10032145"/>
              <a:gd name="connsiteY1-11972" fmla="*/ 3603774 h 5280659"/>
              <a:gd name="connsiteX2-11973" fmla="*/ 110490 w 10032145"/>
              <a:gd name="connsiteY2-11974" fmla="*/ 3603775 h 5280659"/>
              <a:gd name="connsiteX3-11975" fmla="*/ 110490 w 10032145"/>
              <a:gd name="connsiteY3-11976" fmla="*/ 3603774 h 5280659"/>
              <a:gd name="connsiteX4-11977" fmla="*/ 761032 w 10032145"/>
              <a:gd name="connsiteY4-11978" fmla="*/ 684882 h 5280659"/>
              <a:gd name="connsiteX5-11979" fmla="*/ 761032 w 10032145"/>
              <a:gd name="connsiteY5-11980" fmla="*/ 684882 h 5280659"/>
              <a:gd name="connsiteX6-11981" fmla="*/ 761032 w 10032145"/>
              <a:gd name="connsiteY6-11982" fmla="*/ 684883 h 5280659"/>
              <a:gd name="connsiteX7-11983" fmla="*/ 761032 w 10032145"/>
              <a:gd name="connsiteY7-11984" fmla="*/ 684882 h 5280659"/>
              <a:gd name="connsiteX8-11985" fmla="*/ 2023510 w 10032145"/>
              <a:gd name="connsiteY8-11986" fmla="*/ 0 h 5280659"/>
              <a:gd name="connsiteX9-11987" fmla="*/ 7161665 w 10032145"/>
              <a:gd name="connsiteY9-11988" fmla="*/ 0 h 5280659"/>
              <a:gd name="connsiteX10-11989" fmla="*/ 7330705 w 10032145"/>
              <a:gd name="connsiteY10-11990" fmla="*/ 169040 h 5280659"/>
              <a:gd name="connsiteX11-11991" fmla="*/ 7330704 w 10032145"/>
              <a:gd name="connsiteY11-11992" fmla="*/ 169040 h 5280659"/>
              <a:gd name="connsiteX12-11993" fmla="*/ 7161664 w 10032145"/>
              <a:gd name="connsiteY12-11994" fmla="*/ 338080 h 5280659"/>
              <a:gd name="connsiteX13-11995" fmla="*/ 6771904 w 10032145"/>
              <a:gd name="connsiteY13-11996" fmla="*/ 338080 h 5280659"/>
              <a:gd name="connsiteX14-11997" fmla="*/ 6771904 w 10032145"/>
              <a:gd name="connsiteY14-11998" fmla="*/ 555148 h 5280659"/>
              <a:gd name="connsiteX15-11999" fmla="*/ 8464753 w 10032145"/>
              <a:gd name="connsiteY15-12000" fmla="*/ 555148 h 5280659"/>
              <a:gd name="connsiteX16-12001" fmla="*/ 8633793 w 10032145"/>
              <a:gd name="connsiteY16-12002" fmla="*/ 724188 h 5280659"/>
              <a:gd name="connsiteX17-12003" fmla="*/ 8633792 w 10032145"/>
              <a:gd name="connsiteY17-12004" fmla="*/ 724188 h 5280659"/>
              <a:gd name="connsiteX18-12005" fmla="*/ 8464752 w 10032145"/>
              <a:gd name="connsiteY18-12006" fmla="*/ 893228 h 5280659"/>
              <a:gd name="connsiteX19-12007" fmla="*/ 6435572 w 10032145"/>
              <a:gd name="connsiteY19-12008" fmla="*/ 893228 h 5280659"/>
              <a:gd name="connsiteX20-12009" fmla="*/ 6435572 w 10032145"/>
              <a:gd name="connsiteY20-12010" fmla="*/ 1085999 h 5280659"/>
              <a:gd name="connsiteX21-12011" fmla="*/ 9534093 w 10032145"/>
              <a:gd name="connsiteY21-12012" fmla="*/ 1085999 h 5280659"/>
              <a:gd name="connsiteX22-12013" fmla="*/ 9703133 w 10032145"/>
              <a:gd name="connsiteY22-12014" fmla="*/ 1255040 h 5280659"/>
              <a:gd name="connsiteX23-12015" fmla="*/ 9703132 w 10032145"/>
              <a:gd name="connsiteY23-12016" fmla="*/ 1255040 h 5280659"/>
              <a:gd name="connsiteX24-12017" fmla="*/ 9534092 w 10032145"/>
              <a:gd name="connsiteY24-12018" fmla="*/ 1424080 h 5280659"/>
              <a:gd name="connsiteX25-12019" fmla="*/ 7655824 w 10032145"/>
              <a:gd name="connsiteY25-12020" fmla="*/ 1424080 h 5280659"/>
              <a:gd name="connsiteX26-12021" fmla="*/ 7655824 w 10032145"/>
              <a:gd name="connsiteY26-12022" fmla="*/ 1616850 h 5280659"/>
              <a:gd name="connsiteX27-12023" fmla="*/ 9920700 w 10032145"/>
              <a:gd name="connsiteY27-12024" fmla="*/ 1616850 h 5280659"/>
              <a:gd name="connsiteX28-12025" fmla="*/ 10032145 w 10032145"/>
              <a:gd name="connsiteY28-12026" fmla="*/ 1728292 h 5280659"/>
              <a:gd name="connsiteX29-12027" fmla="*/ 10032144 w 10032145"/>
              <a:gd name="connsiteY29-12028" fmla="*/ 1728292 h 5280659"/>
              <a:gd name="connsiteX30-12029" fmla="*/ 9920699 w 10032145"/>
              <a:gd name="connsiteY30-12030" fmla="*/ 1839737 h 5280659"/>
              <a:gd name="connsiteX31-12031" fmla="*/ 8721011 w 10032145"/>
              <a:gd name="connsiteY31-12032" fmla="*/ 1839737 h 5280659"/>
              <a:gd name="connsiteX32-12033" fmla="*/ 8721011 w 10032145"/>
              <a:gd name="connsiteY32-12034" fmla="*/ 2067668 h 5280659"/>
              <a:gd name="connsiteX33-12035" fmla="*/ 9415189 w 10032145"/>
              <a:gd name="connsiteY33-12036" fmla="*/ 2067668 h 5280659"/>
              <a:gd name="connsiteX34-12037" fmla="*/ 9583279 w 10032145"/>
              <a:gd name="connsiteY34-12038" fmla="*/ 2235758 h 5280659"/>
              <a:gd name="connsiteX35-12039" fmla="*/ 9583278 w 10032145"/>
              <a:gd name="connsiteY35-12040" fmla="*/ 2235758 h 5280659"/>
              <a:gd name="connsiteX36-12041" fmla="*/ 9415188 w 10032145"/>
              <a:gd name="connsiteY36-12042" fmla="*/ 2403848 h 5280659"/>
              <a:gd name="connsiteX37-12043" fmla="*/ 7737105 w 10032145"/>
              <a:gd name="connsiteY37-12044" fmla="*/ 2403848 h 5280659"/>
              <a:gd name="connsiteX38-12045" fmla="*/ 7737105 w 10032145"/>
              <a:gd name="connsiteY38-12046" fmla="*/ 2603376 h 5280659"/>
              <a:gd name="connsiteX39-12047" fmla="*/ 8991418 w 10032145"/>
              <a:gd name="connsiteY39-12048" fmla="*/ 2603376 h 5280659"/>
              <a:gd name="connsiteX40-12049" fmla="*/ 9108536 w 10032145"/>
              <a:gd name="connsiteY40-12050" fmla="*/ 2720494 h 5280659"/>
              <a:gd name="connsiteX41-12051" fmla="*/ 9108535 w 10032145"/>
              <a:gd name="connsiteY41-12052" fmla="*/ 2720494 h 5280659"/>
              <a:gd name="connsiteX42-12053" fmla="*/ 8991417 w 10032145"/>
              <a:gd name="connsiteY42-12054" fmla="*/ 2837612 h 5280659"/>
              <a:gd name="connsiteX43-12055" fmla="*/ 7215351 w 10032145"/>
              <a:gd name="connsiteY43-12056" fmla="*/ 2837611 h 5280659"/>
              <a:gd name="connsiteX44-12057" fmla="*/ 7215351 w 10032145"/>
              <a:gd name="connsiteY44-12058" fmla="*/ 2977401 h 5280659"/>
              <a:gd name="connsiteX45-12059" fmla="*/ 9764879 w 10032145"/>
              <a:gd name="connsiteY45-12060" fmla="*/ 2977401 h 5280659"/>
              <a:gd name="connsiteX46-12061" fmla="*/ 9932969 w 10032145"/>
              <a:gd name="connsiteY46-12062" fmla="*/ 3145491 h 5280659"/>
              <a:gd name="connsiteX47-12063" fmla="*/ 9932968 w 10032145"/>
              <a:gd name="connsiteY47-12064" fmla="*/ 3145491 h 5280659"/>
              <a:gd name="connsiteX48-12065" fmla="*/ 9764878 w 10032145"/>
              <a:gd name="connsiteY48-12066" fmla="*/ 3313581 h 5280659"/>
              <a:gd name="connsiteX49-12067" fmla="*/ 8520021 w 10032145"/>
              <a:gd name="connsiteY49-12068" fmla="*/ 3313581 h 5280659"/>
              <a:gd name="connsiteX50-12069" fmla="*/ 8520021 w 10032145"/>
              <a:gd name="connsiteY50-12070" fmla="*/ 3567257 h 5280659"/>
              <a:gd name="connsiteX51-12071" fmla="*/ 9554826 w 10032145"/>
              <a:gd name="connsiteY51-12072" fmla="*/ 3567257 h 5280659"/>
              <a:gd name="connsiteX52-12073" fmla="*/ 9703133 w 10032145"/>
              <a:gd name="connsiteY52-12074" fmla="*/ 3715564 h 5280659"/>
              <a:gd name="connsiteX53-12075" fmla="*/ 9703132 w 10032145"/>
              <a:gd name="connsiteY53-12076" fmla="*/ 3715564 h 5280659"/>
              <a:gd name="connsiteX54-12077" fmla="*/ 9554825 w 10032145"/>
              <a:gd name="connsiteY54-12078" fmla="*/ 3863871 h 5280659"/>
              <a:gd name="connsiteX55-12079" fmla="*/ 7969171 w 10032145"/>
              <a:gd name="connsiteY55-12080" fmla="*/ 3863870 h 5280659"/>
              <a:gd name="connsiteX56-12081" fmla="*/ 7969171 w 10032145"/>
              <a:gd name="connsiteY56-12082" fmla="*/ 4044342 h 5280659"/>
              <a:gd name="connsiteX57-12083" fmla="*/ 8722858 w 10032145"/>
              <a:gd name="connsiteY57-12084" fmla="*/ 4044342 h 5280659"/>
              <a:gd name="connsiteX58-12085" fmla="*/ 8871165 w 10032145"/>
              <a:gd name="connsiteY58-12086" fmla="*/ 4192649 h 5280659"/>
              <a:gd name="connsiteX59-12087" fmla="*/ 8871164 w 10032145"/>
              <a:gd name="connsiteY59-12088" fmla="*/ 4192649 h 5280659"/>
              <a:gd name="connsiteX60-12089" fmla="*/ 8722857 w 10032145"/>
              <a:gd name="connsiteY60-12090" fmla="*/ 4340956 h 5280659"/>
              <a:gd name="connsiteX61-12091" fmla="*/ 7337893 w 10032145"/>
              <a:gd name="connsiteY61-12092" fmla="*/ 4340955 h 5280659"/>
              <a:gd name="connsiteX62-12093" fmla="*/ 7337893 w 10032145"/>
              <a:gd name="connsiteY62-12094" fmla="*/ 4518719 h 5280659"/>
              <a:gd name="connsiteX63-12095" fmla="*/ 8572706 w 10032145"/>
              <a:gd name="connsiteY63-12096" fmla="*/ 4518719 h 5280659"/>
              <a:gd name="connsiteX64-12097" fmla="*/ 8721013 w 10032145"/>
              <a:gd name="connsiteY64-12098" fmla="*/ 4667026 h 5280659"/>
              <a:gd name="connsiteX65-12099" fmla="*/ 8721012 w 10032145"/>
              <a:gd name="connsiteY65-12100" fmla="*/ 4667026 h 5280659"/>
              <a:gd name="connsiteX66-12101" fmla="*/ 8572705 w 10032145"/>
              <a:gd name="connsiteY66-12102" fmla="*/ 4815333 h 5280659"/>
              <a:gd name="connsiteX67-12103" fmla="*/ 7270435 w 10032145"/>
              <a:gd name="connsiteY67-12104" fmla="*/ 4815333 h 5280659"/>
              <a:gd name="connsiteX68-12105" fmla="*/ 7270435 w 10032145"/>
              <a:gd name="connsiteY68-12106" fmla="*/ 5005747 h 5280659"/>
              <a:gd name="connsiteX69-12107" fmla="*/ 7831717 w 10032145"/>
              <a:gd name="connsiteY69-12108" fmla="*/ 5005747 h 5280659"/>
              <a:gd name="connsiteX70-12109" fmla="*/ 7969173 w 10032145"/>
              <a:gd name="connsiteY70-12110" fmla="*/ 5143203 h 5280659"/>
              <a:gd name="connsiteX71-12111" fmla="*/ 7969172 w 10032145"/>
              <a:gd name="connsiteY71-12112" fmla="*/ 5143203 h 5280659"/>
              <a:gd name="connsiteX72-12113" fmla="*/ 7831716 w 10032145"/>
              <a:gd name="connsiteY72-12114" fmla="*/ 5280659 h 5280659"/>
              <a:gd name="connsiteX73-12115" fmla="*/ 6887909 w 10032145"/>
              <a:gd name="connsiteY73-12116" fmla="*/ 5280659 h 5280659"/>
              <a:gd name="connsiteX74-12117" fmla="*/ 6887908 w 10032145"/>
              <a:gd name="connsiteY74-12118" fmla="*/ 5280659 h 5280659"/>
              <a:gd name="connsiteX75-12119" fmla="*/ 2904091 w 10032145"/>
              <a:gd name="connsiteY75-12120" fmla="*/ 5280658 h 5280659"/>
              <a:gd name="connsiteX76-12121" fmla="*/ 2749211 w 10032145"/>
              <a:gd name="connsiteY76-12122" fmla="*/ 5177997 h 5280659"/>
              <a:gd name="connsiteX77-12123" fmla="*/ 2736002 w 10032145"/>
              <a:gd name="connsiteY77-12124" fmla="*/ 5112569 h 5280659"/>
              <a:gd name="connsiteX78-12125" fmla="*/ 2749211 w 10032145"/>
              <a:gd name="connsiteY78-12126" fmla="*/ 5047141 h 5280659"/>
              <a:gd name="connsiteX79-12127" fmla="*/ 2904091 w 10032145"/>
              <a:gd name="connsiteY79-12128" fmla="*/ 4944479 h 5280659"/>
              <a:gd name="connsiteX80-12129" fmla="*/ 3276427 w 10032145"/>
              <a:gd name="connsiteY80-12130" fmla="*/ 4944479 h 5280659"/>
              <a:gd name="connsiteX81-12131" fmla="*/ 3276427 w 10032145"/>
              <a:gd name="connsiteY81-12132" fmla="*/ 4742451 h 5280659"/>
              <a:gd name="connsiteX82-12133" fmla="*/ 1576570 w 10032145"/>
              <a:gd name="connsiteY82-12134" fmla="*/ 4742450 h 5280659"/>
              <a:gd name="connsiteX83-12135" fmla="*/ 1421689 w 10032145"/>
              <a:gd name="connsiteY83-12136" fmla="*/ 4639789 h 5280659"/>
              <a:gd name="connsiteX84-12137" fmla="*/ 1408480 w 10032145"/>
              <a:gd name="connsiteY84-12138" fmla="*/ 4574361 h 5280659"/>
              <a:gd name="connsiteX85-12139" fmla="*/ 1421689 w 10032145"/>
              <a:gd name="connsiteY85-12140" fmla="*/ 4508933 h 5280659"/>
              <a:gd name="connsiteX86-12141" fmla="*/ 1576570 w 10032145"/>
              <a:gd name="connsiteY86-12142" fmla="*/ 4406271 h 5280659"/>
              <a:gd name="connsiteX87-12143" fmla="*/ 2769425 w 10032145"/>
              <a:gd name="connsiteY87-12144" fmla="*/ 4406271 h 5280659"/>
              <a:gd name="connsiteX88-12145" fmla="*/ 2769425 w 10032145"/>
              <a:gd name="connsiteY88-12146" fmla="*/ 4247486 h 5280659"/>
              <a:gd name="connsiteX89-12147" fmla="*/ 489516 w 10032145"/>
              <a:gd name="connsiteY89-12148" fmla="*/ 4247486 h 5280659"/>
              <a:gd name="connsiteX90-12149" fmla="*/ 334635 w 10032145"/>
              <a:gd name="connsiteY90-12150" fmla="*/ 4144824 h 5280659"/>
              <a:gd name="connsiteX91-12151" fmla="*/ 321425 w 10032145"/>
              <a:gd name="connsiteY91-12152" fmla="*/ 4079396 h 5280659"/>
              <a:gd name="connsiteX92-12153" fmla="*/ 334635 w 10032145"/>
              <a:gd name="connsiteY92-12154" fmla="*/ 4013968 h 5280659"/>
              <a:gd name="connsiteX93-12155" fmla="*/ 489516 w 10032145"/>
              <a:gd name="connsiteY93-12156" fmla="*/ 3911307 h 5280659"/>
              <a:gd name="connsiteX94-12157" fmla="*/ 2410426 w 10032145"/>
              <a:gd name="connsiteY94-12158" fmla="*/ 3911307 h 5280659"/>
              <a:gd name="connsiteX95-12159" fmla="*/ 2410426 w 10032145"/>
              <a:gd name="connsiteY95-12160" fmla="*/ 3720892 h 5280659"/>
              <a:gd name="connsiteX96-12161" fmla="*/ 227608 w 10032145"/>
              <a:gd name="connsiteY96-12162" fmla="*/ 3720892 h 5280659"/>
              <a:gd name="connsiteX97-12163" fmla="*/ 119693 w 10032145"/>
              <a:gd name="connsiteY97-12164" fmla="*/ 3649361 h 5280659"/>
              <a:gd name="connsiteX98-12165" fmla="*/ 110490 w 10032145"/>
              <a:gd name="connsiteY98-12166" fmla="*/ 3603774 h 5280659"/>
              <a:gd name="connsiteX99-12167" fmla="*/ 119693 w 10032145"/>
              <a:gd name="connsiteY99-12168" fmla="*/ 3558187 h 5280659"/>
              <a:gd name="connsiteX100-12169" fmla="*/ 227608 w 10032145"/>
              <a:gd name="connsiteY100-12170" fmla="*/ 3486657 h 5280659"/>
              <a:gd name="connsiteX101-12171" fmla="*/ 1377013 w 10032145"/>
              <a:gd name="connsiteY101-12172" fmla="*/ 3486657 h 5280659"/>
              <a:gd name="connsiteX102-12173" fmla="*/ 1377013 w 10032145"/>
              <a:gd name="connsiteY102-12174" fmla="*/ 3293984 h 5280659"/>
              <a:gd name="connsiteX103-12175" fmla="*/ 699931 w 10032145"/>
              <a:gd name="connsiteY103-12176" fmla="*/ 3293984 h 5280659"/>
              <a:gd name="connsiteX104-12177" fmla="*/ 545050 w 10032145"/>
              <a:gd name="connsiteY104-12178" fmla="*/ 3191322 h 5280659"/>
              <a:gd name="connsiteX105-12179" fmla="*/ 531841 w 10032145"/>
              <a:gd name="connsiteY105-12180" fmla="*/ 3125894 h 5280659"/>
              <a:gd name="connsiteX106-12181" fmla="*/ 545050 w 10032145"/>
              <a:gd name="connsiteY106-12182" fmla="*/ 3060466 h 5280659"/>
              <a:gd name="connsiteX107-12183" fmla="*/ 699931 w 10032145"/>
              <a:gd name="connsiteY107-12184" fmla="*/ 2957805 h 5280659"/>
              <a:gd name="connsiteX108-12185" fmla="*/ 2162624 w 10032145"/>
              <a:gd name="connsiteY108-12186" fmla="*/ 2957805 h 5280659"/>
              <a:gd name="connsiteX109-12187" fmla="*/ 2162624 w 10032145"/>
              <a:gd name="connsiteY109-12188" fmla="*/ 2726205 h 5280659"/>
              <a:gd name="connsiteX110-12189" fmla="*/ 878149 w 10032145"/>
              <a:gd name="connsiteY110-12190" fmla="*/ 2726205 h 5280659"/>
              <a:gd name="connsiteX111-12191" fmla="*/ 770234 w 10032145"/>
              <a:gd name="connsiteY111-12192" fmla="*/ 2654674 h 5280659"/>
              <a:gd name="connsiteX112-12193" fmla="*/ 761031 w 10032145"/>
              <a:gd name="connsiteY112-12194" fmla="*/ 2609087 h 5280659"/>
              <a:gd name="connsiteX113-12195" fmla="*/ 770234 w 10032145"/>
              <a:gd name="connsiteY113-12196" fmla="*/ 2563500 h 5280659"/>
              <a:gd name="connsiteX114-12197" fmla="*/ 878149 w 10032145"/>
              <a:gd name="connsiteY114-12198" fmla="*/ 2491970 h 5280659"/>
              <a:gd name="connsiteX115-12199" fmla="*/ 2756320 w 10032145"/>
              <a:gd name="connsiteY115-12200" fmla="*/ 2491970 h 5280659"/>
              <a:gd name="connsiteX116-12201" fmla="*/ 2756320 w 10032145"/>
              <a:gd name="connsiteY116-12202" fmla="*/ 2338263 h 5280659"/>
              <a:gd name="connsiteX117-12203" fmla="*/ 149313 w 10032145"/>
              <a:gd name="connsiteY117-12204" fmla="*/ 2338263 h 5280659"/>
              <a:gd name="connsiteX118-12205" fmla="*/ 0 w 10032145"/>
              <a:gd name="connsiteY118-12206" fmla="*/ 2188950 h 5280659"/>
              <a:gd name="connsiteX119-12207" fmla="*/ 149313 w 10032145"/>
              <a:gd name="connsiteY119-12208" fmla="*/ 2039637 h 5280659"/>
              <a:gd name="connsiteX120-12209" fmla="*/ 1629629 w 10032145"/>
              <a:gd name="connsiteY120-12210" fmla="*/ 2039637 h 5280659"/>
              <a:gd name="connsiteX121-12211" fmla="*/ 1629629 w 10032145"/>
              <a:gd name="connsiteY121-12212" fmla="*/ 1780574 h 5280659"/>
              <a:gd name="connsiteX122-12213" fmla="*/ 470740 w 10032145"/>
              <a:gd name="connsiteY122-12214" fmla="*/ 1780574 h 5280659"/>
              <a:gd name="connsiteX123-12215" fmla="*/ 321428 w 10032145"/>
              <a:gd name="connsiteY123-12216" fmla="*/ 1631264 h 5280659"/>
              <a:gd name="connsiteX124-12217" fmla="*/ 470740 w 10032145"/>
              <a:gd name="connsiteY124-12218" fmla="*/ 1481951 h 5280659"/>
              <a:gd name="connsiteX125-12219" fmla="*/ 2153591 w 10032145"/>
              <a:gd name="connsiteY125-12220" fmla="*/ 1481951 h 5280659"/>
              <a:gd name="connsiteX126-12221" fmla="*/ 2153591 w 10032145"/>
              <a:gd name="connsiteY126-12222" fmla="*/ 1338935 h 5280659"/>
              <a:gd name="connsiteX127-12223" fmla="*/ 1546057 w 10032145"/>
              <a:gd name="connsiteY127-12224" fmla="*/ 1338935 h 5280659"/>
              <a:gd name="connsiteX128-12225" fmla="*/ 1390301 w 10032145"/>
              <a:gd name="connsiteY128-12226" fmla="*/ 1235693 h 5280659"/>
              <a:gd name="connsiteX129-12227" fmla="*/ 1377016 w 10032145"/>
              <a:gd name="connsiteY129-12228" fmla="*/ 1169895 h 5280659"/>
              <a:gd name="connsiteX130-12229" fmla="*/ 1390301 w 10032145"/>
              <a:gd name="connsiteY130-12230" fmla="*/ 1104097 h 5280659"/>
              <a:gd name="connsiteX131-12231" fmla="*/ 1546057 w 10032145"/>
              <a:gd name="connsiteY131-12232" fmla="*/ 1000855 h 5280659"/>
              <a:gd name="connsiteX132-12233" fmla="*/ 2870466 w 10032145"/>
              <a:gd name="connsiteY132-12234" fmla="*/ 1000855 h 5280659"/>
              <a:gd name="connsiteX133-12235" fmla="*/ 2870466 w 10032145"/>
              <a:gd name="connsiteY133-12236" fmla="*/ 853923 h 5280659"/>
              <a:gd name="connsiteX134-12237" fmla="*/ 930072 w 10032145"/>
              <a:gd name="connsiteY134-12238" fmla="*/ 853922 h 5280659"/>
              <a:gd name="connsiteX135-12239" fmla="*/ 774316 w 10032145"/>
              <a:gd name="connsiteY135-12240" fmla="*/ 750680 h 5280659"/>
              <a:gd name="connsiteX136-12241" fmla="*/ 761032 w 10032145"/>
              <a:gd name="connsiteY136-12242" fmla="*/ 684882 h 5280659"/>
              <a:gd name="connsiteX137-12243" fmla="*/ 774316 w 10032145"/>
              <a:gd name="connsiteY137-12244" fmla="*/ 619085 h 5280659"/>
              <a:gd name="connsiteX138-12245" fmla="*/ 930072 w 10032145"/>
              <a:gd name="connsiteY138-12246" fmla="*/ 515843 h 5280659"/>
              <a:gd name="connsiteX139-12247" fmla="*/ 2448000 w 10032145"/>
              <a:gd name="connsiteY139-12248" fmla="*/ 515843 h 5280659"/>
              <a:gd name="connsiteX140-12249" fmla="*/ 2448000 w 10032145"/>
              <a:gd name="connsiteY140-12250" fmla="*/ 338079 h 5280659"/>
              <a:gd name="connsiteX141-12251" fmla="*/ 2023510 w 10032145"/>
              <a:gd name="connsiteY141-12252" fmla="*/ 338079 h 5280659"/>
              <a:gd name="connsiteX142-12253" fmla="*/ 1867753 w 10032145"/>
              <a:gd name="connsiteY142-12254" fmla="*/ 234837 h 5280659"/>
              <a:gd name="connsiteX143-12255" fmla="*/ 1854470 w 10032145"/>
              <a:gd name="connsiteY143-12256" fmla="*/ 169040 h 5280659"/>
              <a:gd name="connsiteX144-12257" fmla="*/ 1867753 w 10032145"/>
              <a:gd name="connsiteY144-12258" fmla="*/ 103242 h 5280659"/>
              <a:gd name="connsiteX145-12259" fmla="*/ 2023510 w 10032145"/>
              <a:gd name="connsiteY145-12260" fmla="*/ 0 h 5280659"/>
              <a:gd name="connsiteX0-12261" fmla="*/ 110490 w 10032145"/>
              <a:gd name="connsiteY0-12262" fmla="*/ 3603774 h 5280659"/>
              <a:gd name="connsiteX1-12263" fmla="*/ 110490 w 10032145"/>
              <a:gd name="connsiteY1-12264" fmla="*/ 3603774 h 5280659"/>
              <a:gd name="connsiteX2-12265" fmla="*/ 110490 w 10032145"/>
              <a:gd name="connsiteY2-12266" fmla="*/ 3603775 h 5280659"/>
              <a:gd name="connsiteX3-12267" fmla="*/ 110490 w 10032145"/>
              <a:gd name="connsiteY3-12268" fmla="*/ 3603774 h 5280659"/>
              <a:gd name="connsiteX4-12269" fmla="*/ 761032 w 10032145"/>
              <a:gd name="connsiteY4-12270" fmla="*/ 684882 h 5280659"/>
              <a:gd name="connsiteX5-12271" fmla="*/ 761032 w 10032145"/>
              <a:gd name="connsiteY5-12272" fmla="*/ 684882 h 5280659"/>
              <a:gd name="connsiteX6-12273" fmla="*/ 761032 w 10032145"/>
              <a:gd name="connsiteY6-12274" fmla="*/ 684883 h 5280659"/>
              <a:gd name="connsiteX7-12275" fmla="*/ 761032 w 10032145"/>
              <a:gd name="connsiteY7-12276" fmla="*/ 684882 h 5280659"/>
              <a:gd name="connsiteX8-12277" fmla="*/ 2023510 w 10032145"/>
              <a:gd name="connsiteY8-12278" fmla="*/ 0 h 5280659"/>
              <a:gd name="connsiteX9-12279" fmla="*/ 7161665 w 10032145"/>
              <a:gd name="connsiteY9-12280" fmla="*/ 0 h 5280659"/>
              <a:gd name="connsiteX10-12281" fmla="*/ 7330705 w 10032145"/>
              <a:gd name="connsiteY10-12282" fmla="*/ 169040 h 5280659"/>
              <a:gd name="connsiteX11-12283" fmla="*/ 7330704 w 10032145"/>
              <a:gd name="connsiteY11-12284" fmla="*/ 169040 h 5280659"/>
              <a:gd name="connsiteX12-12285" fmla="*/ 7161664 w 10032145"/>
              <a:gd name="connsiteY12-12286" fmla="*/ 338080 h 5280659"/>
              <a:gd name="connsiteX13-12287" fmla="*/ 6771904 w 10032145"/>
              <a:gd name="connsiteY13-12288" fmla="*/ 338080 h 5280659"/>
              <a:gd name="connsiteX14-12289" fmla="*/ 6771904 w 10032145"/>
              <a:gd name="connsiteY14-12290" fmla="*/ 555148 h 5280659"/>
              <a:gd name="connsiteX15-12291" fmla="*/ 8464753 w 10032145"/>
              <a:gd name="connsiteY15-12292" fmla="*/ 555148 h 5280659"/>
              <a:gd name="connsiteX16-12293" fmla="*/ 8633793 w 10032145"/>
              <a:gd name="connsiteY16-12294" fmla="*/ 724188 h 5280659"/>
              <a:gd name="connsiteX17-12295" fmla="*/ 8633792 w 10032145"/>
              <a:gd name="connsiteY17-12296" fmla="*/ 724188 h 5280659"/>
              <a:gd name="connsiteX18-12297" fmla="*/ 8464752 w 10032145"/>
              <a:gd name="connsiteY18-12298" fmla="*/ 893228 h 5280659"/>
              <a:gd name="connsiteX19-12299" fmla="*/ 6435572 w 10032145"/>
              <a:gd name="connsiteY19-12300" fmla="*/ 893228 h 5280659"/>
              <a:gd name="connsiteX20-12301" fmla="*/ 6435572 w 10032145"/>
              <a:gd name="connsiteY20-12302" fmla="*/ 1085999 h 5280659"/>
              <a:gd name="connsiteX21-12303" fmla="*/ 9534093 w 10032145"/>
              <a:gd name="connsiteY21-12304" fmla="*/ 1085999 h 5280659"/>
              <a:gd name="connsiteX22-12305" fmla="*/ 9703133 w 10032145"/>
              <a:gd name="connsiteY22-12306" fmla="*/ 1255040 h 5280659"/>
              <a:gd name="connsiteX23-12307" fmla="*/ 9703132 w 10032145"/>
              <a:gd name="connsiteY23-12308" fmla="*/ 1255040 h 5280659"/>
              <a:gd name="connsiteX24-12309" fmla="*/ 9534092 w 10032145"/>
              <a:gd name="connsiteY24-12310" fmla="*/ 1424080 h 5280659"/>
              <a:gd name="connsiteX25-12311" fmla="*/ 7655824 w 10032145"/>
              <a:gd name="connsiteY25-12312" fmla="*/ 1424080 h 5280659"/>
              <a:gd name="connsiteX26-12313" fmla="*/ 7655824 w 10032145"/>
              <a:gd name="connsiteY26-12314" fmla="*/ 1616850 h 5280659"/>
              <a:gd name="connsiteX27-12315" fmla="*/ 9920700 w 10032145"/>
              <a:gd name="connsiteY27-12316" fmla="*/ 1616850 h 5280659"/>
              <a:gd name="connsiteX28-12317" fmla="*/ 10032145 w 10032145"/>
              <a:gd name="connsiteY28-12318" fmla="*/ 1728292 h 5280659"/>
              <a:gd name="connsiteX29-12319" fmla="*/ 10032144 w 10032145"/>
              <a:gd name="connsiteY29-12320" fmla="*/ 1728292 h 5280659"/>
              <a:gd name="connsiteX30-12321" fmla="*/ 9920699 w 10032145"/>
              <a:gd name="connsiteY30-12322" fmla="*/ 1839737 h 5280659"/>
              <a:gd name="connsiteX31-12323" fmla="*/ 8721011 w 10032145"/>
              <a:gd name="connsiteY31-12324" fmla="*/ 1839737 h 5280659"/>
              <a:gd name="connsiteX32-12325" fmla="*/ 8721011 w 10032145"/>
              <a:gd name="connsiteY32-12326" fmla="*/ 2067668 h 5280659"/>
              <a:gd name="connsiteX33-12327" fmla="*/ 9415189 w 10032145"/>
              <a:gd name="connsiteY33-12328" fmla="*/ 2067668 h 5280659"/>
              <a:gd name="connsiteX34-12329" fmla="*/ 9583279 w 10032145"/>
              <a:gd name="connsiteY34-12330" fmla="*/ 2235758 h 5280659"/>
              <a:gd name="connsiteX35-12331" fmla="*/ 9583278 w 10032145"/>
              <a:gd name="connsiteY35-12332" fmla="*/ 2235758 h 5280659"/>
              <a:gd name="connsiteX36-12333" fmla="*/ 9415188 w 10032145"/>
              <a:gd name="connsiteY36-12334" fmla="*/ 2403848 h 5280659"/>
              <a:gd name="connsiteX37-12335" fmla="*/ 7737105 w 10032145"/>
              <a:gd name="connsiteY37-12336" fmla="*/ 2403848 h 5280659"/>
              <a:gd name="connsiteX38-12337" fmla="*/ 7737105 w 10032145"/>
              <a:gd name="connsiteY38-12338" fmla="*/ 2603376 h 5280659"/>
              <a:gd name="connsiteX39-12339" fmla="*/ 8991418 w 10032145"/>
              <a:gd name="connsiteY39-12340" fmla="*/ 2603376 h 5280659"/>
              <a:gd name="connsiteX40-12341" fmla="*/ 9108536 w 10032145"/>
              <a:gd name="connsiteY40-12342" fmla="*/ 2720494 h 5280659"/>
              <a:gd name="connsiteX41-12343" fmla="*/ 9108535 w 10032145"/>
              <a:gd name="connsiteY41-12344" fmla="*/ 2720494 h 5280659"/>
              <a:gd name="connsiteX42-12345" fmla="*/ 8991417 w 10032145"/>
              <a:gd name="connsiteY42-12346" fmla="*/ 2837612 h 5280659"/>
              <a:gd name="connsiteX43-12347" fmla="*/ 7215351 w 10032145"/>
              <a:gd name="connsiteY43-12348" fmla="*/ 2837611 h 5280659"/>
              <a:gd name="connsiteX44-12349" fmla="*/ 7215351 w 10032145"/>
              <a:gd name="connsiteY44-12350" fmla="*/ 2977401 h 5280659"/>
              <a:gd name="connsiteX45-12351" fmla="*/ 9764879 w 10032145"/>
              <a:gd name="connsiteY45-12352" fmla="*/ 2977401 h 5280659"/>
              <a:gd name="connsiteX46-12353" fmla="*/ 9932969 w 10032145"/>
              <a:gd name="connsiteY46-12354" fmla="*/ 3145491 h 5280659"/>
              <a:gd name="connsiteX47-12355" fmla="*/ 9932968 w 10032145"/>
              <a:gd name="connsiteY47-12356" fmla="*/ 3145491 h 5280659"/>
              <a:gd name="connsiteX48-12357" fmla="*/ 9764878 w 10032145"/>
              <a:gd name="connsiteY48-12358" fmla="*/ 3313581 h 5280659"/>
              <a:gd name="connsiteX49-12359" fmla="*/ 8520021 w 10032145"/>
              <a:gd name="connsiteY49-12360" fmla="*/ 3313581 h 5280659"/>
              <a:gd name="connsiteX50-12361" fmla="*/ 8520021 w 10032145"/>
              <a:gd name="connsiteY50-12362" fmla="*/ 3567257 h 5280659"/>
              <a:gd name="connsiteX51-12363" fmla="*/ 9554826 w 10032145"/>
              <a:gd name="connsiteY51-12364" fmla="*/ 3567257 h 5280659"/>
              <a:gd name="connsiteX52-12365" fmla="*/ 9703133 w 10032145"/>
              <a:gd name="connsiteY52-12366" fmla="*/ 3715564 h 5280659"/>
              <a:gd name="connsiteX53-12367" fmla="*/ 9703132 w 10032145"/>
              <a:gd name="connsiteY53-12368" fmla="*/ 3715564 h 5280659"/>
              <a:gd name="connsiteX54-12369" fmla="*/ 9554825 w 10032145"/>
              <a:gd name="connsiteY54-12370" fmla="*/ 3863871 h 5280659"/>
              <a:gd name="connsiteX55-12371" fmla="*/ 7969171 w 10032145"/>
              <a:gd name="connsiteY55-12372" fmla="*/ 3863870 h 5280659"/>
              <a:gd name="connsiteX56-12373" fmla="*/ 7969171 w 10032145"/>
              <a:gd name="connsiteY56-12374" fmla="*/ 4044342 h 5280659"/>
              <a:gd name="connsiteX57-12375" fmla="*/ 8722858 w 10032145"/>
              <a:gd name="connsiteY57-12376" fmla="*/ 4044342 h 5280659"/>
              <a:gd name="connsiteX58-12377" fmla="*/ 8871165 w 10032145"/>
              <a:gd name="connsiteY58-12378" fmla="*/ 4192649 h 5280659"/>
              <a:gd name="connsiteX59-12379" fmla="*/ 8871164 w 10032145"/>
              <a:gd name="connsiteY59-12380" fmla="*/ 4192649 h 5280659"/>
              <a:gd name="connsiteX60-12381" fmla="*/ 8722857 w 10032145"/>
              <a:gd name="connsiteY60-12382" fmla="*/ 4340956 h 5280659"/>
              <a:gd name="connsiteX61-12383" fmla="*/ 7337893 w 10032145"/>
              <a:gd name="connsiteY61-12384" fmla="*/ 4340955 h 5280659"/>
              <a:gd name="connsiteX62-12385" fmla="*/ 7337893 w 10032145"/>
              <a:gd name="connsiteY62-12386" fmla="*/ 4518719 h 5280659"/>
              <a:gd name="connsiteX63-12387" fmla="*/ 8572706 w 10032145"/>
              <a:gd name="connsiteY63-12388" fmla="*/ 4518719 h 5280659"/>
              <a:gd name="connsiteX64-12389" fmla="*/ 8721013 w 10032145"/>
              <a:gd name="connsiteY64-12390" fmla="*/ 4667026 h 5280659"/>
              <a:gd name="connsiteX65-12391" fmla="*/ 8721012 w 10032145"/>
              <a:gd name="connsiteY65-12392" fmla="*/ 4667026 h 5280659"/>
              <a:gd name="connsiteX66-12393" fmla="*/ 8572705 w 10032145"/>
              <a:gd name="connsiteY66-12394" fmla="*/ 4815333 h 5280659"/>
              <a:gd name="connsiteX67-12395" fmla="*/ 7270435 w 10032145"/>
              <a:gd name="connsiteY67-12396" fmla="*/ 4815333 h 5280659"/>
              <a:gd name="connsiteX68-12397" fmla="*/ 7270435 w 10032145"/>
              <a:gd name="connsiteY68-12398" fmla="*/ 5005747 h 5280659"/>
              <a:gd name="connsiteX69-12399" fmla="*/ 7831717 w 10032145"/>
              <a:gd name="connsiteY69-12400" fmla="*/ 5005747 h 5280659"/>
              <a:gd name="connsiteX70-12401" fmla="*/ 7969173 w 10032145"/>
              <a:gd name="connsiteY70-12402" fmla="*/ 5143203 h 5280659"/>
              <a:gd name="connsiteX71-12403" fmla="*/ 7969172 w 10032145"/>
              <a:gd name="connsiteY71-12404" fmla="*/ 5143203 h 5280659"/>
              <a:gd name="connsiteX72-12405" fmla="*/ 7831716 w 10032145"/>
              <a:gd name="connsiteY72-12406" fmla="*/ 5280659 h 5280659"/>
              <a:gd name="connsiteX73-12407" fmla="*/ 6887909 w 10032145"/>
              <a:gd name="connsiteY73-12408" fmla="*/ 5280659 h 5280659"/>
              <a:gd name="connsiteX74-12409" fmla="*/ 6887908 w 10032145"/>
              <a:gd name="connsiteY74-12410" fmla="*/ 5280659 h 5280659"/>
              <a:gd name="connsiteX75-12411" fmla="*/ 2904091 w 10032145"/>
              <a:gd name="connsiteY75-12412" fmla="*/ 5280658 h 5280659"/>
              <a:gd name="connsiteX76-12413" fmla="*/ 2749211 w 10032145"/>
              <a:gd name="connsiteY76-12414" fmla="*/ 5177997 h 5280659"/>
              <a:gd name="connsiteX77-12415" fmla="*/ 2736002 w 10032145"/>
              <a:gd name="connsiteY77-12416" fmla="*/ 5112569 h 5280659"/>
              <a:gd name="connsiteX78-12417" fmla="*/ 2749211 w 10032145"/>
              <a:gd name="connsiteY78-12418" fmla="*/ 5047141 h 5280659"/>
              <a:gd name="connsiteX79-12419" fmla="*/ 2904091 w 10032145"/>
              <a:gd name="connsiteY79-12420" fmla="*/ 4944479 h 5280659"/>
              <a:gd name="connsiteX80-12421" fmla="*/ 3276427 w 10032145"/>
              <a:gd name="connsiteY80-12422" fmla="*/ 4944479 h 5280659"/>
              <a:gd name="connsiteX81-12423" fmla="*/ 3276427 w 10032145"/>
              <a:gd name="connsiteY81-12424" fmla="*/ 4742451 h 5280659"/>
              <a:gd name="connsiteX82-12425" fmla="*/ 1576570 w 10032145"/>
              <a:gd name="connsiteY82-12426" fmla="*/ 4742450 h 5280659"/>
              <a:gd name="connsiteX83-12427" fmla="*/ 1421689 w 10032145"/>
              <a:gd name="connsiteY83-12428" fmla="*/ 4639789 h 5280659"/>
              <a:gd name="connsiteX84-12429" fmla="*/ 1408480 w 10032145"/>
              <a:gd name="connsiteY84-12430" fmla="*/ 4574361 h 5280659"/>
              <a:gd name="connsiteX85-12431" fmla="*/ 1421689 w 10032145"/>
              <a:gd name="connsiteY85-12432" fmla="*/ 4508933 h 5280659"/>
              <a:gd name="connsiteX86-12433" fmla="*/ 1576570 w 10032145"/>
              <a:gd name="connsiteY86-12434" fmla="*/ 4406271 h 5280659"/>
              <a:gd name="connsiteX87-12435" fmla="*/ 2769425 w 10032145"/>
              <a:gd name="connsiteY87-12436" fmla="*/ 4406271 h 5280659"/>
              <a:gd name="connsiteX88-12437" fmla="*/ 2769425 w 10032145"/>
              <a:gd name="connsiteY88-12438" fmla="*/ 4247486 h 5280659"/>
              <a:gd name="connsiteX89-12439" fmla="*/ 489516 w 10032145"/>
              <a:gd name="connsiteY89-12440" fmla="*/ 4247486 h 5280659"/>
              <a:gd name="connsiteX90-12441" fmla="*/ 334635 w 10032145"/>
              <a:gd name="connsiteY90-12442" fmla="*/ 4144824 h 5280659"/>
              <a:gd name="connsiteX91-12443" fmla="*/ 321425 w 10032145"/>
              <a:gd name="connsiteY91-12444" fmla="*/ 4079396 h 5280659"/>
              <a:gd name="connsiteX92-12445" fmla="*/ 334635 w 10032145"/>
              <a:gd name="connsiteY92-12446" fmla="*/ 4013968 h 5280659"/>
              <a:gd name="connsiteX93-12447" fmla="*/ 489516 w 10032145"/>
              <a:gd name="connsiteY93-12448" fmla="*/ 3911307 h 5280659"/>
              <a:gd name="connsiteX94-12449" fmla="*/ 2410426 w 10032145"/>
              <a:gd name="connsiteY94-12450" fmla="*/ 3911307 h 5280659"/>
              <a:gd name="connsiteX95-12451" fmla="*/ 2410426 w 10032145"/>
              <a:gd name="connsiteY95-12452" fmla="*/ 3720892 h 5280659"/>
              <a:gd name="connsiteX96-12453" fmla="*/ 227608 w 10032145"/>
              <a:gd name="connsiteY96-12454" fmla="*/ 3720892 h 5280659"/>
              <a:gd name="connsiteX97-12455" fmla="*/ 119693 w 10032145"/>
              <a:gd name="connsiteY97-12456" fmla="*/ 3649361 h 5280659"/>
              <a:gd name="connsiteX98-12457" fmla="*/ 110490 w 10032145"/>
              <a:gd name="connsiteY98-12458" fmla="*/ 3603774 h 5280659"/>
              <a:gd name="connsiteX99-12459" fmla="*/ 119693 w 10032145"/>
              <a:gd name="connsiteY99-12460" fmla="*/ 3558187 h 5280659"/>
              <a:gd name="connsiteX100-12461" fmla="*/ 227608 w 10032145"/>
              <a:gd name="connsiteY100-12462" fmla="*/ 3486657 h 5280659"/>
              <a:gd name="connsiteX101-12463" fmla="*/ 1377013 w 10032145"/>
              <a:gd name="connsiteY101-12464" fmla="*/ 3486657 h 5280659"/>
              <a:gd name="connsiteX102-12465" fmla="*/ 1377013 w 10032145"/>
              <a:gd name="connsiteY102-12466" fmla="*/ 3293984 h 5280659"/>
              <a:gd name="connsiteX103-12467" fmla="*/ 699931 w 10032145"/>
              <a:gd name="connsiteY103-12468" fmla="*/ 3293984 h 5280659"/>
              <a:gd name="connsiteX104-12469" fmla="*/ 545050 w 10032145"/>
              <a:gd name="connsiteY104-12470" fmla="*/ 3191322 h 5280659"/>
              <a:gd name="connsiteX105-12471" fmla="*/ 531841 w 10032145"/>
              <a:gd name="connsiteY105-12472" fmla="*/ 3125894 h 5280659"/>
              <a:gd name="connsiteX106-12473" fmla="*/ 545050 w 10032145"/>
              <a:gd name="connsiteY106-12474" fmla="*/ 3060466 h 5280659"/>
              <a:gd name="connsiteX107-12475" fmla="*/ 699931 w 10032145"/>
              <a:gd name="connsiteY107-12476" fmla="*/ 2957805 h 5280659"/>
              <a:gd name="connsiteX108-12477" fmla="*/ 2162624 w 10032145"/>
              <a:gd name="connsiteY108-12478" fmla="*/ 2957805 h 5280659"/>
              <a:gd name="connsiteX109-12479" fmla="*/ 2162624 w 10032145"/>
              <a:gd name="connsiteY109-12480" fmla="*/ 2726205 h 5280659"/>
              <a:gd name="connsiteX110-12481" fmla="*/ 878149 w 10032145"/>
              <a:gd name="connsiteY110-12482" fmla="*/ 2726205 h 5280659"/>
              <a:gd name="connsiteX111-12483" fmla="*/ 770234 w 10032145"/>
              <a:gd name="connsiteY111-12484" fmla="*/ 2654674 h 5280659"/>
              <a:gd name="connsiteX112-12485" fmla="*/ 761031 w 10032145"/>
              <a:gd name="connsiteY112-12486" fmla="*/ 2609087 h 5280659"/>
              <a:gd name="connsiteX113-12487" fmla="*/ 770234 w 10032145"/>
              <a:gd name="connsiteY113-12488" fmla="*/ 2563500 h 5280659"/>
              <a:gd name="connsiteX114-12489" fmla="*/ 878149 w 10032145"/>
              <a:gd name="connsiteY114-12490" fmla="*/ 2491970 h 5280659"/>
              <a:gd name="connsiteX115-12491" fmla="*/ 2756320 w 10032145"/>
              <a:gd name="connsiteY115-12492" fmla="*/ 2491970 h 5280659"/>
              <a:gd name="connsiteX116-12493" fmla="*/ 2756320 w 10032145"/>
              <a:gd name="connsiteY116-12494" fmla="*/ 2338263 h 5280659"/>
              <a:gd name="connsiteX117-12495" fmla="*/ 149313 w 10032145"/>
              <a:gd name="connsiteY117-12496" fmla="*/ 2338263 h 5280659"/>
              <a:gd name="connsiteX118-12497" fmla="*/ 0 w 10032145"/>
              <a:gd name="connsiteY118-12498" fmla="*/ 2188950 h 5280659"/>
              <a:gd name="connsiteX119-12499" fmla="*/ 149313 w 10032145"/>
              <a:gd name="connsiteY119-12500" fmla="*/ 2039637 h 5280659"/>
              <a:gd name="connsiteX120-12501" fmla="*/ 1629629 w 10032145"/>
              <a:gd name="connsiteY120-12502" fmla="*/ 2039637 h 5280659"/>
              <a:gd name="connsiteX121-12503" fmla="*/ 1629629 w 10032145"/>
              <a:gd name="connsiteY121-12504" fmla="*/ 1780574 h 5280659"/>
              <a:gd name="connsiteX122-12505" fmla="*/ 470740 w 10032145"/>
              <a:gd name="connsiteY122-12506" fmla="*/ 1780574 h 5280659"/>
              <a:gd name="connsiteX123-12507" fmla="*/ 321428 w 10032145"/>
              <a:gd name="connsiteY123-12508" fmla="*/ 1631264 h 5280659"/>
              <a:gd name="connsiteX124-12509" fmla="*/ 470740 w 10032145"/>
              <a:gd name="connsiteY124-12510" fmla="*/ 1481951 h 5280659"/>
              <a:gd name="connsiteX125-12511" fmla="*/ 2153591 w 10032145"/>
              <a:gd name="connsiteY125-12512" fmla="*/ 1481951 h 5280659"/>
              <a:gd name="connsiteX126-12513" fmla="*/ 2153591 w 10032145"/>
              <a:gd name="connsiteY126-12514" fmla="*/ 1338935 h 5280659"/>
              <a:gd name="connsiteX127-12515" fmla="*/ 1546057 w 10032145"/>
              <a:gd name="connsiteY127-12516" fmla="*/ 1338935 h 5280659"/>
              <a:gd name="connsiteX128-12517" fmla="*/ 1390301 w 10032145"/>
              <a:gd name="connsiteY128-12518" fmla="*/ 1235693 h 5280659"/>
              <a:gd name="connsiteX129-12519" fmla="*/ 1377016 w 10032145"/>
              <a:gd name="connsiteY129-12520" fmla="*/ 1169895 h 5280659"/>
              <a:gd name="connsiteX130-12521" fmla="*/ 1390301 w 10032145"/>
              <a:gd name="connsiteY130-12522" fmla="*/ 1104097 h 5280659"/>
              <a:gd name="connsiteX131-12523" fmla="*/ 1546057 w 10032145"/>
              <a:gd name="connsiteY131-12524" fmla="*/ 1000855 h 5280659"/>
              <a:gd name="connsiteX132-12525" fmla="*/ 2870466 w 10032145"/>
              <a:gd name="connsiteY132-12526" fmla="*/ 1000855 h 5280659"/>
              <a:gd name="connsiteX133-12527" fmla="*/ 2870466 w 10032145"/>
              <a:gd name="connsiteY133-12528" fmla="*/ 853923 h 5280659"/>
              <a:gd name="connsiteX134-12529" fmla="*/ 930072 w 10032145"/>
              <a:gd name="connsiteY134-12530" fmla="*/ 853922 h 5280659"/>
              <a:gd name="connsiteX135-12531" fmla="*/ 774316 w 10032145"/>
              <a:gd name="connsiteY135-12532" fmla="*/ 750680 h 5280659"/>
              <a:gd name="connsiteX136-12533" fmla="*/ 761032 w 10032145"/>
              <a:gd name="connsiteY136-12534" fmla="*/ 684882 h 5280659"/>
              <a:gd name="connsiteX137-12535" fmla="*/ 774316 w 10032145"/>
              <a:gd name="connsiteY137-12536" fmla="*/ 619085 h 5280659"/>
              <a:gd name="connsiteX138-12537" fmla="*/ 930072 w 10032145"/>
              <a:gd name="connsiteY138-12538" fmla="*/ 515843 h 5280659"/>
              <a:gd name="connsiteX139-12539" fmla="*/ 2448000 w 10032145"/>
              <a:gd name="connsiteY139-12540" fmla="*/ 515843 h 5280659"/>
              <a:gd name="connsiteX140-12541" fmla="*/ 2448000 w 10032145"/>
              <a:gd name="connsiteY140-12542" fmla="*/ 338079 h 5280659"/>
              <a:gd name="connsiteX141-12543" fmla="*/ 2023510 w 10032145"/>
              <a:gd name="connsiteY141-12544" fmla="*/ 338079 h 5280659"/>
              <a:gd name="connsiteX142-12545" fmla="*/ 1867753 w 10032145"/>
              <a:gd name="connsiteY142-12546" fmla="*/ 234837 h 5280659"/>
              <a:gd name="connsiteX143-12547" fmla="*/ 1854470 w 10032145"/>
              <a:gd name="connsiteY143-12548" fmla="*/ 169040 h 5280659"/>
              <a:gd name="connsiteX144-12549" fmla="*/ 1867753 w 10032145"/>
              <a:gd name="connsiteY144-12550" fmla="*/ 103242 h 5280659"/>
              <a:gd name="connsiteX145-12551" fmla="*/ 2023510 w 10032145"/>
              <a:gd name="connsiteY145-12552" fmla="*/ 0 h 5280659"/>
              <a:gd name="connsiteX0-12553" fmla="*/ 110490 w 10032145"/>
              <a:gd name="connsiteY0-12554" fmla="*/ 3603774 h 5280659"/>
              <a:gd name="connsiteX1-12555" fmla="*/ 110490 w 10032145"/>
              <a:gd name="connsiteY1-12556" fmla="*/ 3603774 h 5280659"/>
              <a:gd name="connsiteX2-12557" fmla="*/ 110490 w 10032145"/>
              <a:gd name="connsiteY2-12558" fmla="*/ 3603775 h 5280659"/>
              <a:gd name="connsiteX3-12559" fmla="*/ 110490 w 10032145"/>
              <a:gd name="connsiteY3-12560" fmla="*/ 3603774 h 5280659"/>
              <a:gd name="connsiteX4-12561" fmla="*/ 761032 w 10032145"/>
              <a:gd name="connsiteY4-12562" fmla="*/ 684882 h 5280659"/>
              <a:gd name="connsiteX5-12563" fmla="*/ 761032 w 10032145"/>
              <a:gd name="connsiteY5-12564" fmla="*/ 684882 h 5280659"/>
              <a:gd name="connsiteX6-12565" fmla="*/ 761032 w 10032145"/>
              <a:gd name="connsiteY6-12566" fmla="*/ 684883 h 5280659"/>
              <a:gd name="connsiteX7-12567" fmla="*/ 761032 w 10032145"/>
              <a:gd name="connsiteY7-12568" fmla="*/ 684882 h 5280659"/>
              <a:gd name="connsiteX8-12569" fmla="*/ 2023510 w 10032145"/>
              <a:gd name="connsiteY8-12570" fmla="*/ 0 h 5280659"/>
              <a:gd name="connsiteX9-12571" fmla="*/ 7161665 w 10032145"/>
              <a:gd name="connsiteY9-12572" fmla="*/ 0 h 5280659"/>
              <a:gd name="connsiteX10-12573" fmla="*/ 7330705 w 10032145"/>
              <a:gd name="connsiteY10-12574" fmla="*/ 169040 h 5280659"/>
              <a:gd name="connsiteX11-12575" fmla="*/ 7330704 w 10032145"/>
              <a:gd name="connsiteY11-12576" fmla="*/ 169040 h 5280659"/>
              <a:gd name="connsiteX12-12577" fmla="*/ 7161664 w 10032145"/>
              <a:gd name="connsiteY12-12578" fmla="*/ 338080 h 5280659"/>
              <a:gd name="connsiteX13-12579" fmla="*/ 6771904 w 10032145"/>
              <a:gd name="connsiteY13-12580" fmla="*/ 338080 h 5280659"/>
              <a:gd name="connsiteX14-12581" fmla="*/ 6771904 w 10032145"/>
              <a:gd name="connsiteY14-12582" fmla="*/ 555148 h 5280659"/>
              <a:gd name="connsiteX15-12583" fmla="*/ 8464753 w 10032145"/>
              <a:gd name="connsiteY15-12584" fmla="*/ 555148 h 5280659"/>
              <a:gd name="connsiteX16-12585" fmla="*/ 8633793 w 10032145"/>
              <a:gd name="connsiteY16-12586" fmla="*/ 724188 h 5280659"/>
              <a:gd name="connsiteX17-12587" fmla="*/ 8633792 w 10032145"/>
              <a:gd name="connsiteY17-12588" fmla="*/ 724188 h 5280659"/>
              <a:gd name="connsiteX18-12589" fmla="*/ 8464752 w 10032145"/>
              <a:gd name="connsiteY18-12590" fmla="*/ 893228 h 5280659"/>
              <a:gd name="connsiteX19-12591" fmla="*/ 6435572 w 10032145"/>
              <a:gd name="connsiteY19-12592" fmla="*/ 893228 h 5280659"/>
              <a:gd name="connsiteX20-12593" fmla="*/ 6435572 w 10032145"/>
              <a:gd name="connsiteY20-12594" fmla="*/ 1085999 h 5280659"/>
              <a:gd name="connsiteX21-12595" fmla="*/ 9534093 w 10032145"/>
              <a:gd name="connsiteY21-12596" fmla="*/ 1085999 h 5280659"/>
              <a:gd name="connsiteX22-12597" fmla="*/ 9703133 w 10032145"/>
              <a:gd name="connsiteY22-12598" fmla="*/ 1255040 h 5280659"/>
              <a:gd name="connsiteX23-12599" fmla="*/ 9703132 w 10032145"/>
              <a:gd name="connsiteY23-12600" fmla="*/ 1255040 h 5280659"/>
              <a:gd name="connsiteX24-12601" fmla="*/ 9534092 w 10032145"/>
              <a:gd name="connsiteY24-12602" fmla="*/ 1424080 h 5280659"/>
              <a:gd name="connsiteX25-12603" fmla="*/ 7655824 w 10032145"/>
              <a:gd name="connsiteY25-12604" fmla="*/ 1424080 h 5280659"/>
              <a:gd name="connsiteX26-12605" fmla="*/ 7655824 w 10032145"/>
              <a:gd name="connsiteY26-12606" fmla="*/ 1616850 h 5280659"/>
              <a:gd name="connsiteX27-12607" fmla="*/ 9920700 w 10032145"/>
              <a:gd name="connsiteY27-12608" fmla="*/ 1616850 h 5280659"/>
              <a:gd name="connsiteX28-12609" fmla="*/ 10032145 w 10032145"/>
              <a:gd name="connsiteY28-12610" fmla="*/ 1728292 h 5280659"/>
              <a:gd name="connsiteX29-12611" fmla="*/ 10032144 w 10032145"/>
              <a:gd name="connsiteY29-12612" fmla="*/ 1728292 h 5280659"/>
              <a:gd name="connsiteX30-12613" fmla="*/ 9920699 w 10032145"/>
              <a:gd name="connsiteY30-12614" fmla="*/ 1839737 h 5280659"/>
              <a:gd name="connsiteX31-12615" fmla="*/ 8721011 w 10032145"/>
              <a:gd name="connsiteY31-12616" fmla="*/ 1839737 h 5280659"/>
              <a:gd name="connsiteX32-12617" fmla="*/ 8721011 w 10032145"/>
              <a:gd name="connsiteY32-12618" fmla="*/ 2067668 h 5280659"/>
              <a:gd name="connsiteX33-12619" fmla="*/ 9415189 w 10032145"/>
              <a:gd name="connsiteY33-12620" fmla="*/ 2067668 h 5280659"/>
              <a:gd name="connsiteX34-12621" fmla="*/ 9583279 w 10032145"/>
              <a:gd name="connsiteY34-12622" fmla="*/ 2235758 h 5280659"/>
              <a:gd name="connsiteX35-12623" fmla="*/ 9583278 w 10032145"/>
              <a:gd name="connsiteY35-12624" fmla="*/ 2235758 h 5280659"/>
              <a:gd name="connsiteX36-12625" fmla="*/ 9415188 w 10032145"/>
              <a:gd name="connsiteY36-12626" fmla="*/ 2403848 h 5280659"/>
              <a:gd name="connsiteX37-12627" fmla="*/ 7737105 w 10032145"/>
              <a:gd name="connsiteY37-12628" fmla="*/ 2403848 h 5280659"/>
              <a:gd name="connsiteX38-12629" fmla="*/ 7737105 w 10032145"/>
              <a:gd name="connsiteY38-12630" fmla="*/ 2603376 h 5280659"/>
              <a:gd name="connsiteX39-12631" fmla="*/ 8991418 w 10032145"/>
              <a:gd name="connsiteY39-12632" fmla="*/ 2603376 h 5280659"/>
              <a:gd name="connsiteX40-12633" fmla="*/ 9108536 w 10032145"/>
              <a:gd name="connsiteY40-12634" fmla="*/ 2720494 h 5280659"/>
              <a:gd name="connsiteX41-12635" fmla="*/ 9108535 w 10032145"/>
              <a:gd name="connsiteY41-12636" fmla="*/ 2720494 h 5280659"/>
              <a:gd name="connsiteX42-12637" fmla="*/ 8991417 w 10032145"/>
              <a:gd name="connsiteY42-12638" fmla="*/ 2837612 h 5280659"/>
              <a:gd name="connsiteX43-12639" fmla="*/ 7215351 w 10032145"/>
              <a:gd name="connsiteY43-12640" fmla="*/ 2837611 h 5280659"/>
              <a:gd name="connsiteX44-12641" fmla="*/ 7215351 w 10032145"/>
              <a:gd name="connsiteY44-12642" fmla="*/ 2977401 h 5280659"/>
              <a:gd name="connsiteX45-12643" fmla="*/ 9764879 w 10032145"/>
              <a:gd name="connsiteY45-12644" fmla="*/ 2977401 h 5280659"/>
              <a:gd name="connsiteX46-12645" fmla="*/ 9932969 w 10032145"/>
              <a:gd name="connsiteY46-12646" fmla="*/ 3145491 h 5280659"/>
              <a:gd name="connsiteX47-12647" fmla="*/ 9932968 w 10032145"/>
              <a:gd name="connsiteY47-12648" fmla="*/ 3145491 h 5280659"/>
              <a:gd name="connsiteX48-12649" fmla="*/ 9764878 w 10032145"/>
              <a:gd name="connsiteY48-12650" fmla="*/ 3313581 h 5280659"/>
              <a:gd name="connsiteX49-12651" fmla="*/ 8520021 w 10032145"/>
              <a:gd name="connsiteY49-12652" fmla="*/ 3313581 h 5280659"/>
              <a:gd name="connsiteX50-12653" fmla="*/ 8520021 w 10032145"/>
              <a:gd name="connsiteY50-12654" fmla="*/ 3567257 h 5280659"/>
              <a:gd name="connsiteX51-12655" fmla="*/ 9554826 w 10032145"/>
              <a:gd name="connsiteY51-12656" fmla="*/ 3567257 h 5280659"/>
              <a:gd name="connsiteX52-12657" fmla="*/ 9703133 w 10032145"/>
              <a:gd name="connsiteY52-12658" fmla="*/ 3715564 h 5280659"/>
              <a:gd name="connsiteX53-12659" fmla="*/ 9703132 w 10032145"/>
              <a:gd name="connsiteY53-12660" fmla="*/ 3715564 h 5280659"/>
              <a:gd name="connsiteX54-12661" fmla="*/ 9554825 w 10032145"/>
              <a:gd name="connsiteY54-12662" fmla="*/ 3863871 h 5280659"/>
              <a:gd name="connsiteX55-12663" fmla="*/ 7969171 w 10032145"/>
              <a:gd name="connsiteY55-12664" fmla="*/ 3863870 h 5280659"/>
              <a:gd name="connsiteX56-12665" fmla="*/ 7969171 w 10032145"/>
              <a:gd name="connsiteY56-12666" fmla="*/ 4044342 h 5280659"/>
              <a:gd name="connsiteX57-12667" fmla="*/ 8722858 w 10032145"/>
              <a:gd name="connsiteY57-12668" fmla="*/ 4044342 h 5280659"/>
              <a:gd name="connsiteX58-12669" fmla="*/ 8871165 w 10032145"/>
              <a:gd name="connsiteY58-12670" fmla="*/ 4192649 h 5280659"/>
              <a:gd name="connsiteX59-12671" fmla="*/ 8871164 w 10032145"/>
              <a:gd name="connsiteY59-12672" fmla="*/ 4192649 h 5280659"/>
              <a:gd name="connsiteX60-12673" fmla="*/ 8722857 w 10032145"/>
              <a:gd name="connsiteY60-12674" fmla="*/ 4340956 h 5280659"/>
              <a:gd name="connsiteX61-12675" fmla="*/ 7337893 w 10032145"/>
              <a:gd name="connsiteY61-12676" fmla="*/ 4340955 h 5280659"/>
              <a:gd name="connsiteX62-12677" fmla="*/ 7337893 w 10032145"/>
              <a:gd name="connsiteY62-12678" fmla="*/ 4518719 h 5280659"/>
              <a:gd name="connsiteX63-12679" fmla="*/ 8572706 w 10032145"/>
              <a:gd name="connsiteY63-12680" fmla="*/ 4518719 h 5280659"/>
              <a:gd name="connsiteX64-12681" fmla="*/ 8721013 w 10032145"/>
              <a:gd name="connsiteY64-12682" fmla="*/ 4667026 h 5280659"/>
              <a:gd name="connsiteX65-12683" fmla="*/ 8721012 w 10032145"/>
              <a:gd name="connsiteY65-12684" fmla="*/ 4667026 h 5280659"/>
              <a:gd name="connsiteX66-12685" fmla="*/ 8572705 w 10032145"/>
              <a:gd name="connsiteY66-12686" fmla="*/ 4815333 h 5280659"/>
              <a:gd name="connsiteX67-12687" fmla="*/ 7270435 w 10032145"/>
              <a:gd name="connsiteY67-12688" fmla="*/ 4815333 h 5280659"/>
              <a:gd name="connsiteX68-12689" fmla="*/ 7270435 w 10032145"/>
              <a:gd name="connsiteY68-12690" fmla="*/ 5005747 h 5280659"/>
              <a:gd name="connsiteX69-12691" fmla="*/ 7831717 w 10032145"/>
              <a:gd name="connsiteY69-12692" fmla="*/ 5005747 h 5280659"/>
              <a:gd name="connsiteX70-12693" fmla="*/ 7969173 w 10032145"/>
              <a:gd name="connsiteY70-12694" fmla="*/ 5143203 h 5280659"/>
              <a:gd name="connsiteX71-12695" fmla="*/ 7969172 w 10032145"/>
              <a:gd name="connsiteY71-12696" fmla="*/ 5143203 h 5280659"/>
              <a:gd name="connsiteX72-12697" fmla="*/ 7831716 w 10032145"/>
              <a:gd name="connsiteY72-12698" fmla="*/ 5280659 h 5280659"/>
              <a:gd name="connsiteX73-12699" fmla="*/ 6887909 w 10032145"/>
              <a:gd name="connsiteY73-12700" fmla="*/ 5280659 h 5280659"/>
              <a:gd name="connsiteX74-12701" fmla="*/ 6887908 w 10032145"/>
              <a:gd name="connsiteY74-12702" fmla="*/ 5280659 h 5280659"/>
              <a:gd name="connsiteX75-12703" fmla="*/ 2904091 w 10032145"/>
              <a:gd name="connsiteY75-12704" fmla="*/ 5280658 h 5280659"/>
              <a:gd name="connsiteX76-12705" fmla="*/ 2749211 w 10032145"/>
              <a:gd name="connsiteY76-12706" fmla="*/ 5177997 h 5280659"/>
              <a:gd name="connsiteX77-12707" fmla="*/ 2736002 w 10032145"/>
              <a:gd name="connsiteY77-12708" fmla="*/ 5112569 h 5280659"/>
              <a:gd name="connsiteX78-12709" fmla="*/ 2749211 w 10032145"/>
              <a:gd name="connsiteY78-12710" fmla="*/ 5047141 h 5280659"/>
              <a:gd name="connsiteX79-12711" fmla="*/ 2904091 w 10032145"/>
              <a:gd name="connsiteY79-12712" fmla="*/ 4944479 h 5280659"/>
              <a:gd name="connsiteX80-12713" fmla="*/ 3276427 w 10032145"/>
              <a:gd name="connsiteY80-12714" fmla="*/ 4944479 h 5280659"/>
              <a:gd name="connsiteX81-12715" fmla="*/ 3276427 w 10032145"/>
              <a:gd name="connsiteY81-12716" fmla="*/ 4742451 h 5280659"/>
              <a:gd name="connsiteX82-12717" fmla="*/ 1576570 w 10032145"/>
              <a:gd name="connsiteY82-12718" fmla="*/ 4742450 h 5280659"/>
              <a:gd name="connsiteX83-12719" fmla="*/ 1421689 w 10032145"/>
              <a:gd name="connsiteY83-12720" fmla="*/ 4639789 h 5280659"/>
              <a:gd name="connsiteX84-12721" fmla="*/ 1408480 w 10032145"/>
              <a:gd name="connsiteY84-12722" fmla="*/ 4574361 h 5280659"/>
              <a:gd name="connsiteX85-12723" fmla="*/ 1421689 w 10032145"/>
              <a:gd name="connsiteY85-12724" fmla="*/ 4508933 h 5280659"/>
              <a:gd name="connsiteX86-12725" fmla="*/ 1576570 w 10032145"/>
              <a:gd name="connsiteY86-12726" fmla="*/ 4406271 h 5280659"/>
              <a:gd name="connsiteX87-12727" fmla="*/ 2769425 w 10032145"/>
              <a:gd name="connsiteY87-12728" fmla="*/ 4406271 h 5280659"/>
              <a:gd name="connsiteX88-12729" fmla="*/ 2769425 w 10032145"/>
              <a:gd name="connsiteY88-12730" fmla="*/ 4247486 h 5280659"/>
              <a:gd name="connsiteX89-12731" fmla="*/ 489516 w 10032145"/>
              <a:gd name="connsiteY89-12732" fmla="*/ 4247486 h 5280659"/>
              <a:gd name="connsiteX90-12733" fmla="*/ 334635 w 10032145"/>
              <a:gd name="connsiteY90-12734" fmla="*/ 4144824 h 5280659"/>
              <a:gd name="connsiteX91-12735" fmla="*/ 321425 w 10032145"/>
              <a:gd name="connsiteY91-12736" fmla="*/ 4079396 h 5280659"/>
              <a:gd name="connsiteX92-12737" fmla="*/ 334635 w 10032145"/>
              <a:gd name="connsiteY92-12738" fmla="*/ 4013968 h 5280659"/>
              <a:gd name="connsiteX93-12739" fmla="*/ 489516 w 10032145"/>
              <a:gd name="connsiteY93-12740" fmla="*/ 3911307 h 5280659"/>
              <a:gd name="connsiteX94-12741" fmla="*/ 2410426 w 10032145"/>
              <a:gd name="connsiteY94-12742" fmla="*/ 3911307 h 5280659"/>
              <a:gd name="connsiteX95-12743" fmla="*/ 2410426 w 10032145"/>
              <a:gd name="connsiteY95-12744" fmla="*/ 3720892 h 5280659"/>
              <a:gd name="connsiteX96-12745" fmla="*/ 227608 w 10032145"/>
              <a:gd name="connsiteY96-12746" fmla="*/ 3720892 h 5280659"/>
              <a:gd name="connsiteX97-12747" fmla="*/ 119693 w 10032145"/>
              <a:gd name="connsiteY97-12748" fmla="*/ 3649361 h 5280659"/>
              <a:gd name="connsiteX98-12749" fmla="*/ 110490 w 10032145"/>
              <a:gd name="connsiteY98-12750" fmla="*/ 3603774 h 5280659"/>
              <a:gd name="connsiteX99-12751" fmla="*/ 119693 w 10032145"/>
              <a:gd name="connsiteY99-12752" fmla="*/ 3558187 h 5280659"/>
              <a:gd name="connsiteX100-12753" fmla="*/ 227608 w 10032145"/>
              <a:gd name="connsiteY100-12754" fmla="*/ 3486657 h 5280659"/>
              <a:gd name="connsiteX101-12755" fmla="*/ 1377013 w 10032145"/>
              <a:gd name="connsiteY101-12756" fmla="*/ 3486657 h 5280659"/>
              <a:gd name="connsiteX102-12757" fmla="*/ 1377013 w 10032145"/>
              <a:gd name="connsiteY102-12758" fmla="*/ 3293984 h 5280659"/>
              <a:gd name="connsiteX103-12759" fmla="*/ 699931 w 10032145"/>
              <a:gd name="connsiteY103-12760" fmla="*/ 3293984 h 5280659"/>
              <a:gd name="connsiteX104-12761" fmla="*/ 545050 w 10032145"/>
              <a:gd name="connsiteY104-12762" fmla="*/ 3191322 h 5280659"/>
              <a:gd name="connsiteX105-12763" fmla="*/ 531841 w 10032145"/>
              <a:gd name="connsiteY105-12764" fmla="*/ 3125894 h 5280659"/>
              <a:gd name="connsiteX106-12765" fmla="*/ 545050 w 10032145"/>
              <a:gd name="connsiteY106-12766" fmla="*/ 3060466 h 5280659"/>
              <a:gd name="connsiteX107-12767" fmla="*/ 699931 w 10032145"/>
              <a:gd name="connsiteY107-12768" fmla="*/ 2957805 h 5280659"/>
              <a:gd name="connsiteX108-12769" fmla="*/ 2162624 w 10032145"/>
              <a:gd name="connsiteY108-12770" fmla="*/ 2957805 h 5280659"/>
              <a:gd name="connsiteX109-12771" fmla="*/ 2162624 w 10032145"/>
              <a:gd name="connsiteY109-12772" fmla="*/ 2726205 h 5280659"/>
              <a:gd name="connsiteX110-12773" fmla="*/ 878149 w 10032145"/>
              <a:gd name="connsiteY110-12774" fmla="*/ 2726205 h 5280659"/>
              <a:gd name="connsiteX111-12775" fmla="*/ 770234 w 10032145"/>
              <a:gd name="connsiteY111-12776" fmla="*/ 2654674 h 5280659"/>
              <a:gd name="connsiteX112-12777" fmla="*/ 761031 w 10032145"/>
              <a:gd name="connsiteY112-12778" fmla="*/ 2609087 h 5280659"/>
              <a:gd name="connsiteX113-12779" fmla="*/ 770234 w 10032145"/>
              <a:gd name="connsiteY113-12780" fmla="*/ 2563500 h 5280659"/>
              <a:gd name="connsiteX114-12781" fmla="*/ 878149 w 10032145"/>
              <a:gd name="connsiteY114-12782" fmla="*/ 2491970 h 5280659"/>
              <a:gd name="connsiteX115-12783" fmla="*/ 2756320 w 10032145"/>
              <a:gd name="connsiteY115-12784" fmla="*/ 2491970 h 5280659"/>
              <a:gd name="connsiteX116-12785" fmla="*/ 2756320 w 10032145"/>
              <a:gd name="connsiteY116-12786" fmla="*/ 2338263 h 5280659"/>
              <a:gd name="connsiteX117-12787" fmla="*/ 149313 w 10032145"/>
              <a:gd name="connsiteY117-12788" fmla="*/ 2338263 h 5280659"/>
              <a:gd name="connsiteX118-12789" fmla="*/ 0 w 10032145"/>
              <a:gd name="connsiteY118-12790" fmla="*/ 2188950 h 5280659"/>
              <a:gd name="connsiteX119-12791" fmla="*/ 149313 w 10032145"/>
              <a:gd name="connsiteY119-12792" fmla="*/ 2039637 h 5280659"/>
              <a:gd name="connsiteX120-12793" fmla="*/ 1629629 w 10032145"/>
              <a:gd name="connsiteY120-12794" fmla="*/ 2039637 h 5280659"/>
              <a:gd name="connsiteX121-12795" fmla="*/ 1629629 w 10032145"/>
              <a:gd name="connsiteY121-12796" fmla="*/ 1780574 h 5280659"/>
              <a:gd name="connsiteX122-12797" fmla="*/ 470740 w 10032145"/>
              <a:gd name="connsiteY122-12798" fmla="*/ 1780574 h 5280659"/>
              <a:gd name="connsiteX123-12799" fmla="*/ 321428 w 10032145"/>
              <a:gd name="connsiteY123-12800" fmla="*/ 1631264 h 5280659"/>
              <a:gd name="connsiteX124-12801" fmla="*/ 470740 w 10032145"/>
              <a:gd name="connsiteY124-12802" fmla="*/ 1481951 h 5280659"/>
              <a:gd name="connsiteX125-12803" fmla="*/ 2153591 w 10032145"/>
              <a:gd name="connsiteY125-12804" fmla="*/ 1481951 h 5280659"/>
              <a:gd name="connsiteX126-12805" fmla="*/ 2153591 w 10032145"/>
              <a:gd name="connsiteY126-12806" fmla="*/ 1338935 h 5280659"/>
              <a:gd name="connsiteX127-12807" fmla="*/ 1546057 w 10032145"/>
              <a:gd name="connsiteY127-12808" fmla="*/ 1338935 h 5280659"/>
              <a:gd name="connsiteX128-12809" fmla="*/ 1390301 w 10032145"/>
              <a:gd name="connsiteY128-12810" fmla="*/ 1235693 h 5280659"/>
              <a:gd name="connsiteX129-12811" fmla="*/ 1377016 w 10032145"/>
              <a:gd name="connsiteY129-12812" fmla="*/ 1169895 h 5280659"/>
              <a:gd name="connsiteX130-12813" fmla="*/ 1390301 w 10032145"/>
              <a:gd name="connsiteY130-12814" fmla="*/ 1104097 h 5280659"/>
              <a:gd name="connsiteX131-12815" fmla="*/ 1546057 w 10032145"/>
              <a:gd name="connsiteY131-12816" fmla="*/ 1000855 h 5280659"/>
              <a:gd name="connsiteX132-12817" fmla="*/ 2870466 w 10032145"/>
              <a:gd name="connsiteY132-12818" fmla="*/ 1000855 h 5280659"/>
              <a:gd name="connsiteX133-12819" fmla="*/ 2870466 w 10032145"/>
              <a:gd name="connsiteY133-12820" fmla="*/ 853923 h 5280659"/>
              <a:gd name="connsiteX134-12821" fmla="*/ 930072 w 10032145"/>
              <a:gd name="connsiteY134-12822" fmla="*/ 853922 h 5280659"/>
              <a:gd name="connsiteX135-12823" fmla="*/ 774316 w 10032145"/>
              <a:gd name="connsiteY135-12824" fmla="*/ 750680 h 5280659"/>
              <a:gd name="connsiteX136-12825" fmla="*/ 761032 w 10032145"/>
              <a:gd name="connsiteY136-12826" fmla="*/ 684882 h 5280659"/>
              <a:gd name="connsiteX137-12827" fmla="*/ 774316 w 10032145"/>
              <a:gd name="connsiteY137-12828" fmla="*/ 619085 h 5280659"/>
              <a:gd name="connsiteX138-12829" fmla="*/ 930072 w 10032145"/>
              <a:gd name="connsiteY138-12830" fmla="*/ 515843 h 5280659"/>
              <a:gd name="connsiteX139-12831" fmla="*/ 2448000 w 10032145"/>
              <a:gd name="connsiteY139-12832" fmla="*/ 515843 h 5280659"/>
              <a:gd name="connsiteX140-12833" fmla="*/ 2448000 w 10032145"/>
              <a:gd name="connsiteY140-12834" fmla="*/ 338079 h 5280659"/>
              <a:gd name="connsiteX141-12835" fmla="*/ 2023510 w 10032145"/>
              <a:gd name="connsiteY141-12836" fmla="*/ 338079 h 5280659"/>
              <a:gd name="connsiteX142-12837" fmla="*/ 1867753 w 10032145"/>
              <a:gd name="connsiteY142-12838" fmla="*/ 234837 h 5280659"/>
              <a:gd name="connsiteX143-12839" fmla="*/ 1854470 w 10032145"/>
              <a:gd name="connsiteY143-12840" fmla="*/ 169040 h 5280659"/>
              <a:gd name="connsiteX144-12841" fmla="*/ 1867753 w 10032145"/>
              <a:gd name="connsiteY144-12842" fmla="*/ 103242 h 5280659"/>
              <a:gd name="connsiteX145-12843" fmla="*/ 2023510 w 10032145"/>
              <a:gd name="connsiteY145-12844" fmla="*/ 0 h 5280659"/>
              <a:gd name="connsiteX0-12845" fmla="*/ 110490 w 10032145"/>
              <a:gd name="connsiteY0-12846" fmla="*/ 3603774 h 5280659"/>
              <a:gd name="connsiteX1-12847" fmla="*/ 110490 w 10032145"/>
              <a:gd name="connsiteY1-12848" fmla="*/ 3603774 h 5280659"/>
              <a:gd name="connsiteX2-12849" fmla="*/ 110490 w 10032145"/>
              <a:gd name="connsiteY2-12850" fmla="*/ 3603775 h 5280659"/>
              <a:gd name="connsiteX3-12851" fmla="*/ 110490 w 10032145"/>
              <a:gd name="connsiteY3-12852" fmla="*/ 3603774 h 5280659"/>
              <a:gd name="connsiteX4-12853" fmla="*/ 761032 w 10032145"/>
              <a:gd name="connsiteY4-12854" fmla="*/ 684882 h 5280659"/>
              <a:gd name="connsiteX5-12855" fmla="*/ 761032 w 10032145"/>
              <a:gd name="connsiteY5-12856" fmla="*/ 684882 h 5280659"/>
              <a:gd name="connsiteX6-12857" fmla="*/ 761032 w 10032145"/>
              <a:gd name="connsiteY6-12858" fmla="*/ 684883 h 5280659"/>
              <a:gd name="connsiteX7-12859" fmla="*/ 761032 w 10032145"/>
              <a:gd name="connsiteY7-12860" fmla="*/ 684882 h 5280659"/>
              <a:gd name="connsiteX8-12861" fmla="*/ 2023510 w 10032145"/>
              <a:gd name="connsiteY8-12862" fmla="*/ 0 h 5280659"/>
              <a:gd name="connsiteX9-12863" fmla="*/ 7161665 w 10032145"/>
              <a:gd name="connsiteY9-12864" fmla="*/ 0 h 5280659"/>
              <a:gd name="connsiteX10-12865" fmla="*/ 7330705 w 10032145"/>
              <a:gd name="connsiteY10-12866" fmla="*/ 169040 h 5280659"/>
              <a:gd name="connsiteX11-12867" fmla="*/ 7330704 w 10032145"/>
              <a:gd name="connsiteY11-12868" fmla="*/ 169040 h 5280659"/>
              <a:gd name="connsiteX12-12869" fmla="*/ 7161664 w 10032145"/>
              <a:gd name="connsiteY12-12870" fmla="*/ 338080 h 5280659"/>
              <a:gd name="connsiteX13-12871" fmla="*/ 6771904 w 10032145"/>
              <a:gd name="connsiteY13-12872" fmla="*/ 338080 h 5280659"/>
              <a:gd name="connsiteX14-12873" fmla="*/ 6771904 w 10032145"/>
              <a:gd name="connsiteY14-12874" fmla="*/ 555148 h 5280659"/>
              <a:gd name="connsiteX15-12875" fmla="*/ 8464753 w 10032145"/>
              <a:gd name="connsiteY15-12876" fmla="*/ 555148 h 5280659"/>
              <a:gd name="connsiteX16-12877" fmla="*/ 8633793 w 10032145"/>
              <a:gd name="connsiteY16-12878" fmla="*/ 724188 h 5280659"/>
              <a:gd name="connsiteX17-12879" fmla="*/ 8633792 w 10032145"/>
              <a:gd name="connsiteY17-12880" fmla="*/ 724188 h 5280659"/>
              <a:gd name="connsiteX18-12881" fmla="*/ 8464752 w 10032145"/>
              <a:gd name="connsiteY18-12882" fmla="*/ 893228 h 5280659"/>
              <a:gd name="connsiteX19-12883" fmla="*/ 6435572 w 10032145"/>
              <a:gd name="connsiteY19-12884" fmla="*/ 893228 h 5280659"/>
              <a:gd name="connsiteX20-12885" fmla="*/ 6435572 w 10032145"/>
              <a:gd name="connsiteY20-12886" fmla="*/ 1085999 h 5280659"/>
              <a:gd name="connsiteX21-12887" fmla="*/ 9534093 w 10032145"/>
              <a:gd name="connsiteY21-12888" fmla="*/ 1085999 h 5280659"/>
              <a:gd name="connsiteX22-12889" fmla="*/ 9703133 w 10032145"/>
              <a:gd name="connsiteY22-12890" fmla="*/ 1255040 h 5280659"/>
              <a:gd name="connsiteX23-12891" fmla="*/ 9703132 w 10032145"/>
              <a:gd name="connsiteY23-12892" fmla="*/ 1255040 h 5280659"/>
              <a:gd name="connsiteX24-12893" fmla="*/ 9534092 w 10032145"/>
              <a:gd name="connsiteY24-12894" fmla="*/ 1424080 h 5280659"/>
              <a:gd name="connsiteX25-12895" fmla="*/ 7655824 w 10032145"/>
              <a:gd name="connsiteY25-12896" fmla="*/ 1424080 h 5280659"/>
              <a:gd name="connsiteX26-12897" fmla="*/ 7655824 w 10032145"/>
              <a:gd name="connsiteY26-12898" fmla="*/ 1616850 h 5280659"/>
              <a:gd name="connsiteX27-12899" fmla="*/ 9920700 w 10032145"/>
              <a:gd name="connsiteY27-12900" fmla="*/ 1616850 h 5280659"/>
              <a:gd name="connsiteX28-12901" fmla="*/ 10032145 w 10032145"/>
              <a:gd name="connsiteY28-12902" fmla="*/ 1728292 h 5280659"/>
              <a:gd name="connsiteX29-12903" fmla="*/ 10032144 w 10032145"/>
              <a:gd name="connsiteY29-12904" fmla="*/ 1728292 h 5280659"/>
              <a:gd name="connsiteX30-12905" fmla="*/ 9920699 w 10032145"/>
              <a:gd name="connsiteY30-12906" fmla="*/ 1839737 h 5280659"/>
              <a:gd name="connsiteX31-12907" fmla="*/ 8721011 w 10032145"/>
              <a:gd name="connsiteY31-12908" fmla="*/ 1839737 h 5280659"/>
              <a:gd name="connsiteX32-12909" fmla="*/ 8721011 w 10032145"/>
              <a:gd name="connsiteY32-12910" fmla="*/ 2067668 h 5280659"/>
              <a:gd name="connsiteX33-12911" fmla="*/ 9415189 w 10032145"/>
              <a:gd name="connsiteY33-12912" fmla="*/ 2067668 h 5280659"/>
              <a:gd name="connsiteX34-12913" fmla="*/ 9583279 w 10032145"/>
              <a:gd name="connsiteY34-12914" fmla="*/ 2235758 h 5280659"/>
              <a:gd name="connsiteX35-12915" fmla="*/ 9583278 w 10032145"/>
              <a:gd name="connsiteY35-12916" fmla="*/ 2235758 h 5280659"/>
              <a:gd name="connsiteX36-12917" fmla="*/ 9415188 w 10032145"/>
              <a:gd name="connsiteY36-12918" fmla="*/ 2403848 h 5280659"/>
              <a:gd name="connsiteX37-12919" fmla="*/ 7737105 w 10032145"/>
              <a:gd name="connsiteY37-12920" fmla="*/ 2403848 h 5280659"/>
              <a:gd name="connsiteX38-12921" fmla="*/ 7737105 w 10032145"/>
              <a:gd name="connsiteY38-12922" fmla="*/ 2603376 h 5280659"/>
              <a:gd name="connsiteX39-12923" fmla="*/ 8991418 w 10032145"/>
              <a:gd name="connsiteY39-12924" fmla="*/ 2603376 h 5280659"/>
              <a:gd name="connsiteX40-12925" fmla="*/ 9108536 w 10032145"/>
              <a:gd name="connsiteY40-12926" fmla="*/ 2720494 h 5280659"/>
              <a:gd name="connsiteX41-12927" fmla="*/ 9108535 w 10032145"/>
              <a:gd name="connsiteY41-12928" fmla="*/ 2720494 h 5280659"/>
              <a:gd name="connsiteX42-12929" fmla="*/ 8991417 w 10032145"/>
              <a:gd name="connsiteY42-12930" fmla="*/ 2837612 h 5280659"/>
              <a:gd name="connsiteX43-12931" fmla="*/ 7215351 w 10032145"/>
              <a:gd name="connsiteY43-12932" fmla="*/ 2837611 h 5280659"/>
              <a:gd name="connsiteX44-12933" fmla="*/ 7215351 w 10032145"/>
              <a:gd name="connsiteY44-12934" fmla="*/ 2977401 h 5280659"/>
              <a:gd name="connsiteX45-12935" fmla="*/ 9764879 w 10032145"/>
              <a:gd name="connsiteY45-12936" fmla="*/ 2977401 h 5280659"/>
              <a:gd name="connsiteX46-12937" fmla="*/ 9932969 w 10032145"/>
              <a:gd name="connsiteY46-12938" fmla="*/ 3145491 h 5280659"/>
              <a:gd name="connsiteX47-12939" fmla="*/ 9932968 w 10032145"/>
              <a:gd name="connsiteY47-12940" fmla="*/ 3145491 h 5280659"/>
              <a:gd name="connsiteX48-12941" fmla="*/ 9764878 w 10032145"/>
              <a:gd name="connsiteY48-12942" fmla="*/ 3313581 h 5280659"/>
              <a:gd name="connsiteX49-12943" fmla="*/ 8520021 w 10032145"/>
              <a:gd name="connsiteY49-12944" fmla="*/ 3313581 h 5280659"/>
              <a:gd name="connsiteX50-12945" fmla="*/ 8520021 w 10032145"/>
              <a:gd name="connsiteY50-12946" fmla="*/ 3567257 h 5280659"/>
              <a:gd name="connsiteX51-12947" fmla="*/ 9554826 w 10032145"/>
              <a:gd name="connsiteY51-12948" fmla="*/ 3567257 h 5280659"/>
              <a:gd name="connsiteX52-12949" fmla="*/ 9703133 w 10032145"/>
              <a:gd name="connsiteY52-12950" fmla="*/ 3715564 h 5280659"/>
              <a:gd name="connsiteX53-12951" fmla="*/ 9703132 w 10032145"/>
              <a:gd name="connsiteY53-12952" fmla="*/ 3715564 h 5280659"/>
              <a:gd name="connsiteX54-12953" fmla="*/ 9554825 w 10032145"/>
              <a:gd name="connsiteY54-12954" fmla="*/ 3863871 h 5280659"/>
              <a:gd name="connsiteX55-12955" fmla="*/ 7969171 w 10032145"/>
              <a:gd name="connsiteY55-12956" fmla="*/ 3863870 h 5280659"/>
              <a:gd name="connsiteX56-12957" fmla="*/ 7969171 w 10032145"/>
              <a:gd name="connsiteY56-12958" fmla="*/ 4044342 h 5280659"/>
              <a:gd name="connsiteX57-12959" fmla="*/ 8722858 w 10032145"/>
              <a:gd name="connsiteY57-12960" fmla="*/ 4044342 h 5280659"/>
              <a:gd name="connsiteX58-12961" fmla="*/ 8871165 w 10032145"/>
              <a:gd name="connsiteY58-12962" fmla="*/ 4192649 h 5280659"/>
              <a:gd name="connsiteX59-12963" fmla="*/ 8871164 w 10032145"/>
              <a:gd name="connsiteY59-12964" fmla="*/ 4192649 h 5280659"/>
              <a:gd name="connsiteX60-12965" fmla="*/ 8722857 w 10032145"/>
              <a:gd name="connsiteY60-12966" fmla="*/ 4340956 h 5280659"/>
              <a:gd name="connsiteX61-12967" fmla="*/ 7337893 w 10032145"/>
              <a:gd name="connsiteY61-12968" fmla="*/ 4340955 h 5280659"/>
              <a:gd name="connsiteX62-12969" fmla="*/ 7337893 w 10032145"/>
              <a:gd name="connsiteY62-12970" fmla="*/ 4518719 h 5280659"/>
              <a:gd name="connsiteX63-12971" fmla="*/ 8572706 w 10032145"/>
              <a:gd name="connsiteY63-12972" fmla="*/ 4518719 h 5280659"/>
              <a:gd name="connsiteX64-12973" fmla="*/ 8721013 w 10032145"/>
              <a:gd name="connsiteY64-12974" fmla="*/ 4667026 h 5280659"/>
              <a:gd name="connsiteX65-12975" fmla="*/ 8721012 w 10032145"/>
              <a:gd name="connsiteY65-12976" fmla="*/ 4667026 h 5280659"/>
              <a:gd name="connsiteX66-12977" fmla="*/ 8572705 w 10032145"/>
              <a:gd name="connsiteY66-12978" fmla="*/ 4815333 h 5280659"/>
              <a:gd name="connsiteX67-12979" fmla="*/ 7270435 w 10032145"/>
              <a:gd name="connsiteY67-12980" fmla="*/ 4815333 h 5280659"/>
              <a:gd name="connsiteX68-12981" fmla="*/ 7270435 w 10032145"/>
              <a:gd name="connsiteY68-12982" fmla="*/ 5005747 h 5280659"/>
              <a:gd name="connsiteX69-12983" fmla="*/ 7831717 w 10032145"/>
              <a:gd name="connsiteY69-12984" fmla="*/ 5005747 h 5280659"/>
              <a:gd name="connsiteX70-12985" fmla="*/ 7969173 w 10032145"/>
              <a:gd name="connsiteY70-12986" fmla="*/ 5143203 h 5280659"/>
              <a:gd name="connsiteX71-12987" fmla="*/ 7969172 w 10032145"/>
              <a:gd name="connsiteY71-12988" fmla="*/ 5143203 h 5280659"/>
              <a:gd name="connsiteX72-12989" fmla="*/ 7831716 w 10032145"/>
              <a:gd name="connsiteY72-12990" fmla="*/ 5280659 h 5280659"/>
              <a:gd name="connsiteX73-12991" fmla="*/ 6887909 w 10032145"/>
              <a:gd name="connsiteY73-12992" fmla="*/ 5280659 h 5280659"/>
              <a:gd name="connsiteX74-12993" fmla="*/ 6887908 w 10032145"/>
              <a:gd name="connsiteY74-12994" fmla="*/ 5280659 h 5280659"/>
              <a:gd name="connsiteX75-12995" fmla="*/ 2904091 w 10032145"/>
              <a:gd name="connsiteY75-12996" fmla="*/ 5280658 h 5280659"/>
              <a:gd name="connsiteX76-12997" fmla="*/ 2749211 w 10032145"/>
              <a:gd name="connsiteY76-12998" fmla="*/ 5177997 h 5280659"/>
              <a:gd name="connsiteX77-12999" fmla="*/ 2736002 w 10032145"/>
              <a:gd name="connsiteY77-13000" fmla="*/ 5112569 h 5280659"/>
              <a:gd name="connsiteX78-13001" fmla="*/ 2749211 w 10032145"/>
              <a:gd name="connsiteY78-13002" fmla="*/ 5047141 h 5280659"/>
              <a:gd name="connsiteX79-13003" fmla="*/ 2904091 w 10032145"/>
              <a:gd name="connsiteY79-13004" fmla="*/ 4944479 h 5280659"/>
              <a:gd name="connsiteX80-13005" fmla="*/ 3276427 w 10032145"/>
              <a:gd name="connsiteY80-13006" fmla="*/ 4944479 h 5280659"/>
              <a:gd name="connsiteX81-13007" fmla="*/ 3276427 w 10032145"/>
              <a:gd name="connsiteY81-13008" fmla="*/ 4742451 h 5280659"/>
              <a:gd name="connsiteX82-13009" fmla="*/ 1576570 w 10032145"/>
              <a:gd name="connsiteY82-13010" fmla="*/ 4742450 h 5280659"/>
              <a:gd name="connsiteX83-13011" fmla="*/ 1421689 w 10032145"/>
              <a:gd name="connsiteY83-13012" fmla="*/ 4639789 h 5280659"/>
              <a:gd name="connsiteX84-13013" fmla="*/ 1408480 w 10032145"/>
              <a:gd name="connsiteY84-13014" fmla="*/ 4574361 h 5280659"/>
              <a:gd name="connsiteX85-13015" fmla="*/ 1421689 w 10032145"/>
              <a:gd name="connsiteY85-13016" fmla="*/ 4508933 h 5280659"/>
              <a:gd name="connsiteX86-13017" fmla="*/ 1576570 w 10032145"/>
              <a:gd name="connsiteY86-13018" fmla="*/ 4406271 h 5280659"/>
              <a:gd name="connsiteX87-13019" fmla="*/ 2769425 w 10032145"/>
              <a:gd name="connsiteY87-13020" fmla="*/ 4406271 h 5280659"/>
              <a:gd name="connsiteX88-13021" fmla="*/ 2769425 w 10032145"/>
              <a:gd name="connsiteY88-13022" fmla="*/ 4247486 h 5280659"/>
              <a:gd name="connsiteX89-13023" fmla="*/ 489516 w 10032145"/>
              <a:gd name="connsiteY89-13024" fmla="*/ 4247486 h 5280659"/>
              <a:gd name="connsiteX90-13025" fmla="*/ 334635 w 10032145"/>
              <a:gd name="connsiteY90-13026" fmla="*/ 4144824 h 5280659"/>
              <a:gd name="connsiteX91-13027" fmla="*/ 321425 w 10032145"/>
              <a:gd name="connsiteY91-13028" fmla="*/ 4079396 h 5280659"/>
              <a:gd name="connsiteX92-13029" fmla="*/ 334635 w 10032145"/>
              <a:gd name="connsiteY92-13030" fmla="*/ 4013968 h 5280659"/>
              <a:gd name="connsiteX93-13031" fmla="*/ 489516 w 10032145"/>
              <a:gd name="connsiteY93-13032" fmla="*/ 3911307 h 5280659"/>
              <a:gd name="connsiteX94-13033" fmla="*/ 2410426 w 10032145"/>
              <a:gd name="connsiteY94-13034" fmla="*/ 3911307 h 5280659"/>
              <a:gd name="connsiteX95-13035" fmla="*/ 2410426 w 10032145"/>
              <a:gd name="connsiteY95-13036" fmla="*/ 3720892 h 5280659"/>
              <a:gd name="connsiteX96-13037" fmla="*/ 227608 w 10032145"/>
              <a:gd name="connsiteY96-13038" fmla="*/ 3720892 h 5280659"/>
              <a:gd name="connsiteX97-13039" fmla="*/ 119693 w 10032145"/>
              <a:gd name="connsiteY97-13040" fmla="*/ 3649361 h 5280659"/>
              <a:gd name="connsiteX98-13041" fmla="*/ 110490 w 10032145"/>
              <a:gd name="connsiteY98-13042" fmla="*/ 3603774 h 5280659"/>
              <a:gd name="connsiteX99-13043" fmla="*/ 119693 w 10032145"/>
              <a:gd name="connsiteY99-13044" fmla="*/ 3558187 h 5280659"/>
              <a:gd name="connsiteX100-13045" fmla="*/ 227608 w 10032145"/>
              <a:gd name="connsiteY100-13046" fmla="*/ 3486657 h 5280659"/>
              <a:gd name="connsiteX101-13047" fmla="*/ 1377013 w 10032145"/>
              <a:gd name="connsiteY101-13048" fmla="*/ 3486657 h 5280659"/>
              <a:gd name="connsiteX102-13049" fmla="*/ 1377013 w 10032145"/>
              <a:gd name="connsiteY102-13050" fmla="*/ 3293984 h 5280659"/>
              <a:gd name="connsiteX103-13051" fmla="*/ 699931 w 10032145"/>
              <a:gd name="connsiteY103-13052" fmla="*/ 3293984 h 5280659"/>
              <a:gd name="connsiteX104-13053" fmla="*/ 545050 w 10032145"/>
              <a:gd name="connsiteY104-13054" fmla="*/ 3191322 h 5280659"/>
              <a:gd name="connsiteX105-13055" fmla="*/ 531841 w 10032145"/>
              <a:gd name="connsiteY105-13056" fmla="*/ 3125894 h 5280659"/>
              <a:gd name="connsiteX106-13057" fmla="*/ 545050 w 10032145"/>
              <a:gd name="connsiteY106-13058" fmla="*/ 3060466 h 5280659"/>
              <a:gd name="connsiteX107-13059" fmla="*/ 699931 w 10032145"/>
              <a:gd name="connsiteY107-13060" fmla="*/ 2957805 h 5280659"/>
              <a:gd name="connsiteX108-13061" fmla="*/ 2162624 w 10032145"/>
              <a:gd name="connsiteY108-13062" fmla="*/ 2957805 h 5280659"/>
              <a:gd name="connsiteX109-13063" fmla="*/ 2162624 w 10032145"/>
              <a:gd name="connsiteY109-13064" fmla="*/ 2726205 h 5280659"/>
              <a:gd name="connsiteX110-13065" fmla="*/ 878149 w 10032145"/>
              <a:gd name="connsiteY110-13066" fmla="*/ 2726205 h 5280659"/>
              <a:gd name="connsiteX111-13067" fmla="*/ 770234 w 10032145"/>
              <a:gd name="connsiteY111-13068" fmla="*/ 2654674 h 5280659"/>
              <a:gd name="connsiteX112-13069" fmla="*/ 761031 w 10032145"/>
              <a:gd name="connsiteY112-13070" fmla="*/ 2609087 h 5280659"/>
              <a:gd name="connsiteX113-13071" fmla="*/ 770234 w 10032145"/>
              <a:gd name="connsiteY113-13072" fmla="*/ 2563500 h 5280659"/>
              <a:gd name="connsiteX114-13073" fmla="*/ 878149 w 10032145"/>
              <a:gd name="connsiteY114-13074" fmla="*/ 2491970 h 5280659"/>
              <a:gd name="connsiteX115-13075" fmla="*/ 2756320 w 10032145"/>
              <a:gd name="connsiteY115-13076" fmla="*/ 2491970 h 5280659"/>
              <a:gd name="connsiteX116-13077" fmla="*/ 2756320 w 10032145"/>
              <a:gd name="connsiteY116-13078" fmla="*/ 2338263 h 5280659"/>
              <a:gd name="connsiteX117-13079" fmla="*/ 149313 w 10032145"/>
              <a:gd name="connsiteY117-13080" fmla="*/ 2338263 h 5280659"/>
              <a:gd name="connsiteX118-13081" fmla="*/ 0 w 10032145"/>
              <a:gd name="connsiteY118-13082" fmla="*/ 2188950 h 5280659"/>
              <a:gd name="connsiteX119-13083" fmla="*/ 149313 w 10032145"/>
              <a:gd name="connsiteY119-13084" fmla="*/ 2039637 h 5280659"/>
              <a:gd name="connsiteX120-13085" fmla="*/ 1629629 w 10032145"/>
              <a:gd name="connsiteY120-13086" fmla="*/ 2039637 h 5280659"/>
              <a:gd name="connsiteX121-13087" fmla="*/ 1629629 w 10032145"/>
              <a:gd name="connsiteY121-13088" fmla="*/ 1780574 h 5280659"/>
              <a:gd name="connsiteX122-13089" fmla="*/ 470740 w 10032145"/>
              <a:gd name="connsiteY122-13090" fmla="*/ 1780574 h 5280659"/>
              <a:gd name="connsiteX123-13091" fmla="*/ 321428 w 10032145"/>
              <a:gd name="connsiteY123-13092" fmla="*/ 1631264 h 5280659"/>
              <a:gd name="connsiteX124-13093" fmla="*/ 470740 w 10032145"/>
              <a:gd name="connsiteY124-13094" fmla="*/ 1481951 h 5280659"/>
              <a:gd name="connsiteX125-13095" fmla="*/ 2153591 w 10032145"/>
              <a:gd name="connsiteY125-13096" fmla="*/ 1481951 h 5280659"/>
              <a:gd name="connsiteX126-13097" fmla="*/ 2153591 w 10032145"/>
              <a:gd name="connsiteY126-13098" fmla="*/ 1338935 h 5280659"/>
              <a:gd name="connsiteX127-13099" fmla="*/ 1546057 w 10032145"/>
              <a:gd name="connsiteY127-13100" fmla="*/ 1338935 h 5280659"/>
              <a:gd name="connsiteX128-13101" fmla="*/ 1390301 w 10032145"/>
              <a:gd name="connsiteY128-13102" fmla="*/ 1235693 h 5280659"/>
              <a:gd name="connsiteX129-13103" fmla="*/ 1377016 w 10032145"/>
              <a:gd name="connsiteY129-13104" fmla="*/ 1169895 h 5280659"/>
              <a:gd name="connsiteX130-13105" fmla="*/ 1390301 w 10032145"/>
              <a:gd name="connsiteY130-13106" fmla="*/ 1104097 h 5280659"/>
              <a:gd name="connsiteX131-13107" fmla="*/ 1546057 w 10032145"/>
              <a:gd name="connsiteY131-13108" fmla="*/ 1000855 h 5280659"/>
              <a:gd name="connsiteX132-13109" fmla="*/ 2870466 w 10032145"/>
              <a:gd name="connsiteY132-13110" fmla="*/ 1000855 h 5280659"/>
              <a:gd name="connsiteX133-13111" fmla="*/ 2870466 w 10032145"/>
              <a:gd name="connsiteY133-13112" fmla="*/ 853923 h 5280659"/>
              <a:gd name="connsiteX134-13113" fmla="*/ 930072 w 10032145"/>
              <a:gd name="connsiteY134-13114" fmla="*/ 853922 h 5280659"/>
              <a:gd name="connsiteX135-13115" fmla="*/ 774316 w 10032145"/>
              <a:gd name="connsiteY135-13116" fmla="*/ 750680 h 5280659"/>
              <a:gd name="connsiteX136-13117" fmla="*/ 761032 w 10032145"/>
              <a:gd name="connsiteY136-13118" fmla="*/ 684882 h 5280659"/>
              <a:gd name="connsiteX137-13119" fmla="*/ 774316 w 10032145"/>
              <a:gd name="connsiteY137-13120" fmla="*/ 619085 h 5280659"/>
              <a:gd name="connsiteX138-13121" fmla="*/ 930072 w 10032145"/>
              <a:gd name="connsiteY138-13122" fmla="*/ 515843 h 5280659"/>
              <a:gd name="connsiteX139-13123" fmla="*/ 2448000 w 10032145"/>
              <a:gd name="connsiteY139-13124" fmla="*/ 515843 h 5280659"/>
              <a:gd name="connsiteX140-13125" fmla="*/ 2448000 w 10032145"/>
              <a:gd name="connsiteY140-13126" fmla="*/ 338079 h 5280659"/>
              <a:gd name="connsiteX141-13127" fmla="*/ 2023510 w 10032145"/>
              <a:gd name="connsiteY141-13128" fmla="*/ 338079 h 5280659"/>
              <a:gd name="connsiteX142-13129" fmla="*/ 1867753 w 10032145"/>
              <a:gd name="connsiteY142-13130" fmla="*/ 234837 h 5280659"/>
              <a:gd name="connsiteX143-13131" fmla="*/ 1854470 w 10032145"/>
              <a:gd name="connsiteY143-13132" fmla="*/ 169040 h 5280659"/>
              <a:gd name="connsiteX144-13133" fmla="*/ 1867753 w 10032145"/>
              <a:gd name="connsiteY144-13134" fmla="*/ 103242 h 5280659"/>
              <a:gd name="connsiteX145-13135" fmla="*/ 2023510 w 10032145"/>
              <a:gd name="connsiteY145-13136" fmla="*/ 0 h 5280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577" y="connsiteY144-578"/>
              </a:cxn>
              <a:cxn ang="0">
                <a:pos x="connsiteX145-579" y="connsiteY145-580"/>
              </a:cxn>
            </a:cxnLst>
            <a:rect l="l" t="t" r="r" b="b"/>
            <a:pathLst>
              <a:path w="10032145" h="5280659">
                <a:moveTo>
                  <a:pt x="110490" y="3603774"/>
                </a:moveTo>
                <a:lnTo>
                  <a:pt x="110490" y="3603774"/>
                </a:lnTo>
                <a:lnTo>
                  <a:pt x="110490" y="3603775"/>
                </a:lnTo>
                <a:lnTo>
                  <a:pt x="110490" y="3603774"/>
                </a:lnTo>
                <a:close/>
                <a:moveTo>
                  <a:pt x="761032" y="684882"/>
                </a:moveTo>
                <a:lnTo>
                  <a:pt x="761032" y="684882"/>
                </a:lnTo>
                <a:lnTo>
                  <a:pt x="761032" y="684883"/>
                </a:lnTo>
                <a:lnTo>
                  <a:pt x="761032" y="684882"/>
                </a:lnTo>
                <a:close/>
                <a:moveTo>
                  <a:pt x="2023510" y="0"/>
                </a:moveTo>
                <a:lnTo>
                  <a:pt x="7161665" y="0"/>
                </a:lnTo>
                <a:cubicBezTo>
                  <a:pt x="7255023" y="0"/>
                  <a:pt x="7330705" y="75682"/>
                  <a:pt x="7330705" y="169040"/>
                </a:cubicBezTo>
                <a:lnTo>
                  <a:pt x="7330704" y="169040"/>
                </a:lnTo>
                <a:cubicBezTo>
                  <a:pt x="7330704" y="262398"/>
                  <a:pt x="7255022" y="338080"/>
                  <a:pt x="7161664" y="338080"/>
                </a:cubicBezTo>
                <a:lnTo>
                  <a:pt x="6771904" y="338080"/>
                </a:lnTo>
                <a:cubicBezTo>
                  <a:pt x="6721104" y="420596"/>
                  <a:pt x="6700784" y="482792"/>
                  <a:pt x="6771904" y="555148"/>
                </a:cubicBezTo>
                <a:lnTo>
                  <a:pt x="8464753" y="555148"/>
                </a:lnTo>
                <a:cubicBezTo>
                  <a:pt x="8558111" y="555148"/>
                  <a:pt x="8633793" y="630830"/>
                  <a:pt x="8633793" y="724188"/>
                </a:cubicBezTo>
                <a:lnTo>
                  <a:pt x="8633792" y="724188"/>
                </a:lnTo>
                <a:cubicBezTo>
                  <a:pt x="8633792" y="817546"/>
                  <a:pt x="8558110" y="893228"/>
                  <a:pt x="8464752" y="893228"/>
                </a:cubicBezTo>
                <a:lnTo>
                  <a:pt x="6435572" y="893228"/>
                </a:lnTo>
                <a:cubicBezTo>
                  <a:pt x="6354292" y="921925"/>
                  <a:pt x="6328892" y="1036982"/>
                  <a:pt x="6435572" y="1085999"/>
                </a:cubicBezTo>
                <a:lnTo>
                  <a:pt x="9534093" y="1085999"/>
                </a:lnTo>
                <a:cubicBezTo>
                  <a:pt x="9627451" y="1085999"/>
                  <a:pt x="9703133" y="1161681"/>
                  <a:pt x="9703133" y="1255040"/>
                </a:cubicBezTo>
                <a:lnTo>
                  <a:pt x="9703132" y="1255040"/>
                </a:lnTo>
                <a:cubicBezTo>
                  <a:pt x="9703132" y="1348398"/>
                  <a:pt x="9627450" y="1424080"/>
                  <a:pt x="9534092" y="1424080"/>
                </a:cubicBezTo>
                <a:lnTo>
                  <a:pt x="7655824" y="1424080"/>
                </a:lnTo>
                <a:cubicBezTo>
                  <a:pt x="7579624" y="1498497"/>
                  <a:pt x="7584704" y="1547513"/>
                  <a:pt x="7655824" y="1616850"/>
                </a:cubicBezTo>
                <a:lnTo>
                  <a:pt x="9920700" y="1616850"/>
                </a:lnTo>
                <a:cubicBezTo>
                  <a:pt x="9982249" y="1616850"/>
                  <a:pt x="10032145" y="1666746"/>
                  <a:pt x="10032145" y="1728292"/>
                </a:cubicBezTo>
                <a:lnTo>
                  <a:pt x="10032144" y="1728292"/>
                </a:lnTo>
                <a:cubicBezTo>
                  <a:pt x="10032144" y="1789841"/>
                  <a:pt x="9982248" y="1839737"/>
                  <a:pt x="9920699" y="1839737"/>
                </a:cubicBezTo>
                <a:lnTo>
                  <a:pt x="8721011" y="1839737"/>
                </a:lnTo>
                <a:lnTo>
                  <a:pt x="8721011" y="2067668"/>
                </a:lnTo>
                <a:lnTo>
                  <a:pt x="9415189" y="2067668"/>
                </a:lnTo>
                <a:cubicBezTo>
                  <a:pt x="9508023" y="2067668"/>
                  <a:pt x="9583279" y="2142924"/>
                  <a:pt x="9583279" y="2235758"/>
                </a:cubicBezTo>
                <a:lnTo>
                  <a:pt x="9583278" y="2235758"/>
                </a:lnTo>
                <a:cubicBezTo>
                  <a:pt x="9583278" y="2328592"/>
                  <a:pt x="9508022" y="2403848"/>
                  <a:pt x="9415188" y="2403848"/>
                </a:cubicBezTo>
                <a:lnTo>
                  <a:pt x="7737105" y="2403848"/>
                </a:lnTo>
                <a:cubicBezTo>
                  <a:pt x="7655825" y="2475437"/>
                  <a:pt x="7696465" y="2531787"/>
                  <a:pt x="7737105" y="2603376"/>
                </a:cubicBezTo>
                <a:lnTo>
                  <a:pt x="8991418" y="2603376"/>
                </a:lnTo>
                <a:cubicBezTo>
                  <a:pt x="9056100" y="2603376"/>
                  <a:pt x="9108536" y="2655812"/>
                  <a:pt x="9108536" y="2720494"/>
                </a:cubicBezTo>
                <a:lnTo>
                  <a:pt x="9108535" y="2720494"/>
                </a:lnTo>
                <a:cubicBezTo>
                  <a:pt x="9108535" y="2785176"/>
                  <a:pt x="9056099" y="2837612"/>
                  <a:pt x="8991417" y="2837612"/>
                </a:cubicBezTo>
                <a:lnTo>
                  <a:pt x="7215351" y="2837611"/>
                </a:lnTo>
                <a:cubicBezTo>
                  <a:pt x="7159471" y="2879128"/>
                  <a:pt x="7154391" y="2946044"/>
                  <a:pt x="7215351" y="2977401"/>
                </a:cubicBezTo>
                <a:lnTo>
                  <a:pt x="9764879" y="2977401"/>
                </a:lnTo>
                <a:cubicBezTo>
                  <a:pt x="9857713" y="2977401"/>
                  <a:pt x="9932969" y="3052657"/>
                  <a:pt x="9932969" y="3145491"/>
                </a:cubicBezTo>
                <a:lnTo>
                  <a:pt x="9932968" y="3145491"/>
                </a:lnTo>
                <a:cubicBezTo>
                  <a:pt x="9932968" y="3238325"/>
                  <a:pt x="9857712" y="3313581"/>
                  <a:pt x="9764878" y="3313581"/>
                </a:cubicBezTo>
                <a:lnTo>
                  <a:pt x="8520021" y="3313581"/>
                </a:lnTo>
                <a:lnTo>
                  <a:pt x="8520021" y="3567257"/>
                </a:lnTo>
                <a:lnTo>
                  <a:pt x="9554826" y="3567257"/>
                </a:lnTo>
                <a:cubicBezTo>
                  <a:pt x="9636734" y="3567257"/>
                  <a:pt x="9703133" y="3633656"/>
                  <a:pt x="9703133" y="3715564"/>
                </a:cubicBezTo>
                <a:lnTo>
                  <a:pt x="9703132" y="3715564"/>
                </a:lnTo>
                <a:cubicBezTo>
                  <a:pt x="9703132" y="3797472"/>
                  <a:pt x="9636733" y="3863871"/>
                  <a:pt x="9554825" y="3863871"/>
                </a:cubicBezTo>
                <a:lnTo>
                  <a:pt x="7969171" y="3863870"/>
                </a:lnTo>
                <a:cubicBezTo>
                  <a:pt x="7908211" y="3944347"/>
                  <a:pt x="7892971" y="3989265"/>
                  <a:pt x="7969171" y="4044342"/>
                </a:cubicBezTo>
                <a:lnTo>
                  <a:pt x="8722858" y="4044342"/>
                </a:lnTo>
                <a:cubicBezTo>
                  <a:pt x="8804766" y="4044342"/>
                  <a:pt x="8871165" y="4110741"/>
                  <a:pt x="8871165" y="4192649"/>
                </a:cubicBezTo>
                <a:lnTo>
                  <a:pt x="8871164" y="4192649"/>
                </a:lnTo>
                <a:cubicBezTo>
                  <a:pt x="8871164" y="4274557"/>
                  <a:pt x="8804765" y="4340956"/>
                  <a:pt x="8722857" y="4340956"/>
                </a:cubicBezTo>
                <a:lnTo>
                  <a:pt x="7337893" y="4340955"/>
                </a:lnTo>
                <a:cubicBezTo>
                  <a:pt x="7282013" y="4390050"/>
                  <a:pt x="7266773" y="4464544"/>
                  <a:pt x="7337893" y="4518719"/>
                </a:cubicBezTo>
                <a:lnTo>
                  <a:pt x="8572706" y="4518719"/>
                </a:lnTo>
                <a:cubicBezTo>
                  <a:pt x="8654614" y="4518719"/>
                  <a:pt x="8721013" y="4585118"/>
                  <a:pt x="8721013" y="4667026"/>
                </a:cubicBezTo>
                <a:lnTo>
                  <a:pt x="8721012" y="4667026"/>
                </a:lnTo>
                <a:cubicBezTo>
                  <a:pt x="8721012" y="4748934"/>
                  <a:pt x="8654613" y="4815333"/>
                  <a:pt x="8572705" y="4815333"/>
                </a:cubicBezTo>
                <a:lnTo>
                  <a:pt x="7270435" y="4815333"/>
                </a:lnTo>
                <a:cubicBezTo>
                  <a:pt x="7209475" y="4883884"/>
                  <a:pt x="7184075" y="4952436"/>
                  <a:pt x="7270435" y="5005747"/>
                </a:cubicBezTo>
                <a:lnTo>
                  <a:pt x="7831717" y="5005747"/>
                </a:lnTo>
                <a:cubicBezTo>
                  <a:pt x="7907632" y="5005747"/>
                  <a:pt x="7969173" y="5067288"/>
                  <a:pt x="7969173" y="5143203"/>
                </a:cubicBezTo>
                <a:lnTo>
                  <a:pt x="7969172" y="5143203"/>
                </a:lnTo>
                <a:cubicBezTo>
                  <a:pt x="7969172" y="5219118"/>
                  <a:pt x="7907631" y="5280659"/>
                  <a:pt x="7831716" y="5280659"/>
                </a:cubicBezTo>
                <a:lnTo>
                  <a:pt x="6887909" y="5280659"/>
                </a:lnTo>
                <a:lnTo>
                  <a:pt x="6887908" y="5280659"/>
                </a:lnTo>
                <a:lnTo>
                  <a:pt x="2904091" y="5280658"/>
                </a:lnTo>
                <a:cubicBezTo>
                  <a:pt x="2834466" y="5280658"/>
                  <a:pt x="2774728" y="5238327"/>
                  <a:pt x="2749211" y="5177997"/>
                </a:cubicBezTo>
                <a:lnTo>
                  <a:pt x="2736002" y="5112569"/>
                </a:lnTo>
                <a:lnTo>
                  <a:pt x="2749211" y="5047141"/>
                </a:lnTo>
                <a:cubicBezTo>
                  <a:pt x="2774728" y="4986811"/>
                  <a:pt x="2834466" y="4944479"/>
                  <a:pt x="2904091" y="4944479"/>
                </a:cubicBezTo>
                <a:lnTo>
                  <a:pt x="3276427" y="4944479"/>
                </a:lnTo>
                <a:cubicBezTo>
                  <a:pt x="3357707" y="4887296"/>
                  <a:pt x="3357707" y="4799634"/>
                  <a:pt x="3276427" y="4742451"/>
                </a:cubicBezTo>
                <a:lnTo>
                  <a:pt x="1576570" y="4742450"/>
                </a:lnTo>
                <a:cubicBezTo>
                  <a:pt x="1506944" y="4742450"/>
                  <a:pt x="1447206" y="4700119"/>
                  <a:pt x="1421689" y="4639789"/>
                </a:cubicBezTo>
                <a:lnTo>
                  <a:pt x="1408480" y="4574361"/>
                </a:lnTo>
                <a:lnTo>
                  <a:pt x="1421689" y="4508933"/>
                </a:lnTo>
                <a:cubicBezTo>
                  <a:pt x="1447206" y="4448603"/>
                  <a:pt x="1506944" y="4406271"/>
                  <a:pt x="1576570" y="4406271"/>
                </a:cubicBezTo>
                <a:lnTo>
                  <a:pt x="2769425" y="4406271"/>
                </a:lnTo>
                <a:cubicBezTo>
                  <a:pt x="2840545" y="4358423"/>
                  <a:pt x="2850705" y="4300414"/>
                  <a:pt x="2769425" y="4247486"/>
                </a:cubicBezTo>
                <a:lnTo>
                  <a:pt x="489516" y="4247486"/>
                </a:lnTo>
                <a:cubicBezTo>
                  <a:pt x="419890" y="4247486"/>
                  <a:pt x="360152" y="4205154"/>
                  <a:pt x="334635" y="4144824"/>
                </a:cubicBezTo>
                <a:lnTo>
                  <a:pt x="321425" y="4079396"/>
                </a:lnTo>
                <a:lnTo>
                  <a:pt x="334635" y="4013968"/>
                </a:lnTo>
                <a:cubicBezTo>
                  <a:pt x="360152" y="3953638"/>
                  <a:pt x="419890" y="3911307"/>
                  <a:pt x="489516" y="3911307"/>
                </a:cubicBezTo>
                <a:lnTo>
                  <a:pt x="2410426" y="3911307"/>
                </a:lnTo>
                <a:cubicBezTo>
                  <a:pt x="2506946" y="3852915"/>
                  <a:pt x="2496786" y="3799604"/>
                  <a:pt x="2410426" y="3720892"/>
                </a:cubicBezTo>
                <a:lnTo>
                  <a:pt x="227608" y="3720892"/>
                </a:lnTo>
                <a:cubicBezTo>
                  <a:pt x="179096" y="3720892"/>
                  <a:pt x="137473" y="3691397"/>
                  <a:pt x="119693" y="3649361"/>
                </a:cubicBezTo>
                <a:lnTo>
                  <a:pt x="110490" y="3603774"/>
                </a:lnTo>
                <a:lnTo>
                  <a:pt x="119693" y="3558187"/>
                </a:lnTo>
                <a:cubicBezTo>
                  <a:pt x="137473" y="3516152"/>
                  <a:pt x="179096" y="3486657"/>
                  <a:pt x="227608" y="3486657"/>
                </a:cubicBezTo>
                <a:lnTo>
                  <a:pt x="1377013" y="3486657"/>
                </a:lnTo>
                <a:lnTo>
                  <a:pt x="1377013" y="3293984"/>
                </a:lnTo>
                <a:lnTo>
                  <a:pt x="699931" y="3293984"/>
                </a:lnTo>
                <a:cubicBezTo>
                  <a:pt x="630305" y="3293984"/>
                  <a:pt x="570568" y="3251652"/>
                  <a:pt x="545050" y="3191322"/>
                </a:cubicBezTo>
                <a:lnTo>
                  <a:pt x="531841" y="3125894"/>
                </a:lnTo>
                <a:lnTo>
                  <a:pt x="545050" y="3060466"/>
                </a:lnTo>
                <a:cubicBezTo>
                  <a:pt x="570568" y="3000136"/>
                  <a:pt x="630305" y="2957805"/>
                  <a:pt x="699931" y="2957805"/>
                </a:cubicBezTo>
                <a:lnTo>
                  <a:pt x="2162624" y="2957805"/>
                </a:lnTo>
                <a:cubicBezTo>
                  <a:pt x="2228664" y="2921245"/>
                  <a:pt x="2248984" y="2808485"/>
                  <a:pt x="2162624" y="2726205"/>
                </a:cubicBezTo>
                <a:lnTo>
                  <a:pt x="878149" y="2726205"/>
                </a:lnTo>
                <a:cubicBezTo>
                  <a:pt x="829637" y="2726205"/>
                  <a:pt x="788014" y="2696710"/>
                  <a:pt x="770234" y="2654674"/>
                </a:cubicBezTo>
                <a:lnTo>
                  <a:pt x="761031" y="2609087"/>
                </a:lnTo>
                <a:lnTo>
                  <a:pt x="770234" y="2563500"/>
                </a:lnTo>
                <a:cubicBezTo>
                  <a:pt x="788014" y="2521465"/>
                  <a:pt x="829637" y="2491970"/>
                  <a:pt x="878149" y="2491970"/>
                </a:cubicBezTo>
                <a:lnTo>
                  <a:pt x="2756320" y="2491970"/>
                </a:lnTo>
                <a:cubicBezTo>
                  <a:pt x="2817280" y="2440734"/>
                  <a:pt x="2812200" y="2389499"/>
                  <a:pt x="2756320" y="2338263"/>
                </a:cubicBezTo>
                <a:lnTo>
                  <a:pt x="149313" y="2338263"/>
                </a:lnTo>
                <a:cubicBezTo>
                  <a:pt x="66850" y="2338263"/>
                  <a:pt x="0" y="2271413"/>
                  <a:pt x="0" y="2188950"/>
                </a:cubicBezTo>
                <a:cubicBezTo>
                  <a:pt x="0" y="2106487"/>
                  <a:pt x="66850" y="2039637"/>
                  <a:pt x="149313" y="2039637"/>
                </a:cubicBezTo>
                <a:lnTo>
                  <a:pt x="1629629" y="2039637"/>
                </a:lnTo>
                <a:lnTo>
                  <a:pt x="1629629" y="1780574"/>
                </a:lnTo>
                <a:lnTo>
                  <a:pt x="470740" y="1780574"/>
                </a:lnTo>
                <a:cubicBezTo>
                  <a:pt x="388277" y="1780574"/>
                  <a:pt x="321428" y="1713724"/>
                  <a:pt x="321428" y="1631264"/>
                </a:cubicBezTo>
                <a:cubicBezTo>
                  <a:pt x="321428" y="1548801"/>
                  <a:pt x="388277" y="1481951"/>
                  <a:pt x="470740" y="1481951"/>
                </a:cubicBezTo>
                <a:lnTo>
                  <a:pt x="2153591" y="1481951"/>
                </a:lnTo>
                <a:cubicBezTo>
                  <a:pt x="2229791" y="1449519"/>
                  <a:pt x="2250111" y="1376447"/>
                  <a:pt x="2153591" y="1338935"/>
                </a:cubicBezTo>
                <a:lnTo>
                  <a:pt x="1546057" y="1338935"/>
                </a:lnTo>
                <a:cubicBezTo>
                  <a:pt x="1476039" y="1338935"/>
                  <a:pt x="1415963" y="1296363"/>
                  <a:pt x="1390301" y="1235693"/>
                </a:cubicBezTo>
                <a:lnTo>
                  <a:pt x="1377016" y="1169895"/>
                </a:lnTo>
                <a:lnTo>
                  <a:pt x="1390301" y="1104097"/>
                </a:lnTo>
                <a:cubicBezTo>
                  <a:pt x="1415963" y="1043426"/>
                  <a:pt x="1476039" y="1000855"/>
                  <a:pt x="1546057" y="1000855"/>
                </a:cubicBezTo>
                <a:lnTo>
                  <a:pt x="2870466" y="1000855"/>
                </a:lnTo>
                <a:cubicBezTo>
                  <a:pt x="2941586" y="946798"/>
                  <a:pt x="2936506" y="882580"/>
                  <a:pt x="2870466" y="853923"/>
                </a:cubicBezTo>
                <a:lnTo>
                  <a:pt x="930072" y="853922"/>
                </a:lnTo>
                <a:cubicBezTo>
                  <a:pt x="860053" y="853922"/>
                  <a:pt x="799978" y="811351"/>
                  <a:pt x="774316" y="750680"/>
                </a:cubicBezTo>
                <a:lnTo>
                  <a:pt x="761032" y="684882"/>
                </a:lnTo>
                <a:lnTo>
                  <a:pt x="774316" y="619085"/>
                </a:lnTo>
                <a:cubicBezTo>
                  <a:pt x="799978" y="558414"/>
                  <a:pt x="860053" y="515843"/>
                  <a:pt x="930072" y="515843"/>
                </a:cubicBezTo>
                <a:lnTo>
                  <a:pt x="2448000" y="515843"/>
                </a:lnTo>
                <a:cubicBezTo>
                  <a:pt x="2503880" y="436268"/>
                  <a:pt x="2534360" y="417654"/>
                  <a:pt x="2448000" y="338079"/>
                </a:cubicBezTo>
                <a:lnTo>
                  <a:pt x="2023510" y="338079"/>
                </a:lnTo>
                <a:cubicBezTo>
                  <a:pt x="1953491" y="338079"/>
                  <a:pt x="1893416" y="295508"/>
                  <a:pt x="1867753" y="234837"/>
                </a:cubicBezTo>
                <a:lnTo>
                  <a:pt x="1854470" y="169040"/>
                </a:lnTo>
                <a:lnTo>
                  <a:pt x="1867753" y="103242"/>
                </a:lnTo>
                <a:cubicBezTo>
                  <a:pt x="1893416" y="42571"/>
                  <a:pt x="1953491" y="0"/>
                  <a:pt x="2023510" y="0"/>
                </a:cubicBez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2018030" y="5644138"/>
            <a:ext cx="8155940" cy="959861"/>
          </a:xfrm>
          <a:prstGeom prst="ellipse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15259" r="9308" b="14815"/>
          <a:stretch>
            <a:fillRect/>
          </a:stretch>
        </p:blipFill>
        <p:spPr>
          <a:xfrm>
            <a:off x="1915160" y="1592580"/>
            <a:ext cx="8361680" cy="4795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>
            <a:off x="3891063" y="-1"/>
            <a:ext cx="8300936" cy="6858002"/>
          </a:xfrm>
          <a:custGeom>
            <a:avLst/>
            <a:gdLst>
              <a:gd name="connsiteX0" fmla="*/ 1040521 w 8300936"/>
              <a:gd name="connsiteY0" fmla="*/ 0 h 6858002"/>
              <a:gd name="connsiteX1" fmla="*/ 8300936 w 8300936"/>
              <a:gd name="connsiteY1" fmla="*/ 0 h 6858002"/>
              <a:gd name="connsiteX2" fmla="*/ 8300936 w 8300936"/>
              <a:gd name="connsiteY2" fmla="*/ 93185 h 6858002"/>
              <a:gd name="connsiteX3" fmla="*/ 7862710 w 8300936"/>
              <a:gd name="connsiteY3" fmla="*/ 93185 h 6858002"/>
              <a:gd name="connsiteX4" fmla="*/ 7862710 w 8300936"/>
              <a:gd name="connsiteY4" fmla="*/ 390412 h 6858002"/>
              <a:gd name="connsiteX5" fmla="*/ 8300936 w 8300936"/>
              <a:gd name="connsiteY5" fmla="*/ 390412 h 6858002"/>
              <a:gd name="connsiteX6" fmla="*/ 8300936 w 8300936"/>
              <a:gd name="connsiteY6" fmla="*/ 6858002 h 6858002"/>
              <a:gd name="connsiteX7" fmla="*/ 3548096 w 8300936"/>
              <a:gd name="connsiteY7" fmla="*/ 6858001 h 6858002"/>
              <a:gd name="connsiteX8" fmla="*/ 3358870 w 8300936"/>
              <a:gd name="connsiteY8" fmla="*/ 6699712 h 6858002"/>
              <a:gd name="connsiteX9" fmla="*/ 3342732 w 8300936"/>
              <a:gd name="connsiteY9" fmla="*/ 6598831 h 6858002"/>
              <a:gd name="connsiteX10" fmla="*/ 3358870 w 8300936"/>
              <a:gd name="connsiteY10" fmla="*/ 6497950 h 6858002"/>
              <a:gd name="connsiteX11" fmla="*/ 3548096 w 8300936"/>
              <a:gd name="connsiteY11" fmla="*/ 6339659 h 6858002"/>
              <a:gd name="connsiteX12" fmla="*/ 4003000 w 8300936"/>
              <a:gd name="connsiteY12" fmla="*/ 6339659 h 6858002"/>
              <a:gd name="connsiteX13" fmla="*/ 4003000 w 8300936"/>
              <a:gd name="connsiteY13" fmla="*/ 6028159 h 6858002"/>
              <a:gd name="connsiteX14" fmla="*/ 1926187 w 8300936"/>
              <a:gd name="connsiteY14" fmla="*/ 6028158 h 6858002"/>
              <a:gd name="connsiteX15" fmla="*/ 1736960 w 8300936"/>
              <a:gd name="connsiteY15" fmla="*/ 5869869 h 6858002"/>
              <a:gd name="connsiteX16" fmla="*/ 1720822 w 8300936"/>
              <a:gd name="connsiteY16" fmla="*/ 5768988 h 6858002"/>
              <a:gd name="connsiteX17" fmla="*/ 1736960 w 8300936"/>
              <a:gd name="connsiteY17" fmla="*/ 5668107 h 6858002"/>
              <a:gd name="connsiteX18" fmla="*/ 1926187 w 8300936"/>
              <a:gd name="connsiteY18" fmla="*/ 5509816 h 6858002"/>
              <a:gd name="connsiteX19" fmla="*/ 3383567 w 8300936"/>
              <a:gd name="connsiteY19" fmla="*/ 5509816 h 6858002"/>
              <a:gd name="connsiteX20" fmla="*/ 3383567 w 8300936"/>
              <a:gd name="connsiteY20" fmla="*/ 5264991 h 6858002"/>
              <a:gd name="connsiteX21" fmla="*/ 598070 w 8300936"/>
              <a:gd name="connsiteY21" fmla="*/ 5264991 h 6858002"/>
              <a:gd name="connsiteX22" fmla="*/ 408843 w 8300936"/>
              <a:gd name="connsiteY22" fmla="*/ 5106700 h 6858002"/>
              <a:gd name="connsiteX23" fmla="*/ 392704 w 8300936"/>
              <a:gd name="connsiteY23" fmla="*/ 5005819 h 6858002"/>
              <a:gd name="connsiteX24" fmla="*/ 408843 w 8300936"/>
              <a:gd name="connsiteY24" fmla="*/ 4904938 h 6858002"/>
              <a:gd name="connsiteX25" fmla="*/ 598070 w 8300936"/>
              <a:gd name="connsiteY25" fmla="*/ 4746649 h 6858002"/>
              <a:gd name="connsiteX26" fmla="*/ 2944957 w 8300936"/>
              <a:gd name="connsiteY26" fmla="*/ 4746649 h 6858002"/>
              <a:gd name="connsiteX27" fmla="*/ 2944957 w 8300936"/>
              <a:gd name="connsiteY27" fmla="*/ 4453055 h 6858002"/>
              <a:gd name="connsiteX28" fmla="*/ 278082 w 8300936"/>
              <a:gd name="connsiteY28" fmla="*/ 4453055 h 6858002"/>
              <a:gd name="connsiteX29" fmla="*/ 146236 w 8300936"/>
              <a:gd name="connsiteY29" fmla="*/ 4342764 h 6858002"/>
              <a:gd name="connsiteX30" fmla="*/ 134992 w 8300936"/>
              <a:gd name="connsiteY30" fmla="*/ 4272476 h 6858002"/>
              <a:gd name="connsiteX31" fmla="*/ 146236 w 8300936"/>
              <a:gd name="connsiteY31" fmla="*/ 4202187 h 6858002"/>
              <a:gd name="connsiteX32" fmla="*/ 278082 w 8300936"/>
              <a:gd name="connsiteY32" fmla="*/ 4091897 h 6858002"/>
              <a:gd name="connsiteX33" fmla="*/ 1682377 w 8300936"/>
              <a:gd name="connsiteY33" fmla="*/ 4091897 h 6858002"/>
              <a:gd name="connsiteX34" fmla="*/ 1682377 w 8300936"/>
              <a:gd name="connsiteY34" fmla="*/ 3794822 h 6858002"/>
              <a:gd name="connsiteX35" fmla="*/ 855146 w 8300936"/>
              <a:gd name="connsiteY35" fmla="*/ 3794822 h 6858002"/>
              <a:gd name="connsiteX36" fmla="*/ 665919 w 8300936"/>
              <a:gd name="connsiteY36" fmla="*/ 3636531 h 6858002"/>
              <a:gd name="connsiteX37" fmla="*/ 649781 w 8300936"/>
              <a:gd name="connsiteY37" fmla="*/ 3535650 h 6858002"/>
              <a:gd name="connsiteX38" fmla="*/ 665919 w 8300936"/>
              <a:gd name="connsiteY38" fmla="*/ 3434769 h 6858002"/>
              <a:gd name="connsiteX39" fmla="*/ 855146 w 8300936"/>
              <a:gd name="connsiteY39" fmla="*/ 3276480 h 6858002"/>
              <a:gd name="connsiteX40" fmla="*/ 2642203 w 8300936"/>
              <a:gd name="connsiteY40" fmla="*/ 3276480 h 6858002"/>
              <a:gd name="connsiteX41" fmla="*/ 2642203 w 8300936"/>
              <a:gd name="connsiteY41" fmla="*/ 2919384 h 6858002"/>
              <a:gd name="connsiteX42" fmla="*/ 1072886 w 8300936"/>
              <a:gd name="connsiteY42" fmla="*/ 2919384 h 6858002"/>
              <a:gd name="connsiteX43" fmla="*/ 941040 w 8300936"/>
              <a:gd name="connsiteY43" fmla="*/ 2809093 h 6858002"/>
              <a:gd name="connsiteX44" fmla="*/ 929796 w 8300936"/>
              <a:gd name="connsiteY44" fmla="*/ 2738804 h 6858002"/>
              <a:gd name="connsiteX45" fmla="*/ 941040 w 8300936"/>
              <a:gd name="connsiteY45" fmla="*/ 2668516 h 6858002"/>
              <a:gd name="connsiteX46" fmla="*/ 1072886 w 8300936"/>
              <a:gd name="connsiteY46" fmla="*/ 2558226 h 6858002"/>
              <a:gd name="connsiteX47" fmla="*/ 3367555 w 8300936"/>
              <a:gd name="connsiteY47" fmla="*/ 2558226 h 6858002"/>
              <a:gd name="connsiteX48" fmla="*/ 3367555 w 8300936"/>
              <a:gd name="connsiteY48" fmla="*/ 2321231 h 6858002"/>
              <a:gd name="connsiteX49" fmla="*/ 182424 w 8300936"/>
              <a:gd name="connsiteY49" fmla="*/ 2321231 h 6858002"/>
              <a:gd name="connsiteX50" fmla="*/ 0 w 8300936"/>
              <a:gd name="connsiteY50" fmla="*/ 2091011 h 6858002"/>
              <a:gd name="connsiteX51" fmla="*/ 182424 w 8300936"/>
              <a:gd name="connsiteY51" fmla="*/ 1860791 h 6858002"/>
              <a:gd name="connsiteX52" fmla="*/ 1991012 w 8300936"/>
              <a:gd name="connsiteY52" fmla="*/ 1860791 h 6858002"/>
              <a:gd name="connsiteX53" fmla="*/ 1991012 w 8300936"/>
              <a:gd name="connsiteY53" fmla="*/ 1461351 h 6858002"/>
              <a:gd name="connsiteX54" fmla="*/ 575130 w 8300936"/>
              <a:gd name="connsiteY54" fmla="*/ 1461351 h 6858002"/>
              <a:gd name="connsiteX55" fmla="*/ 392707 w 8300936"/>
              <a:gd name="connsiteY55" fmla="*/ 1231136 h 6858002"/>
              <a:gd name="connsiteX56" fmla="*/ 575130 w 8300936"/>
              <a:gd name="connsiteY56" fmla="*/ 1000915 h 6858002"/>
              <a:gd name="connsiteX57" fmla="*/ 2631167 w 8300936"/>
              <a:gd name="connsiteY57" fmla="*/ 1000915 h 6858002"/>
              <a:gd name="connsiteX58" fmla="*/ 2631167 w 8300936"/>
              <a:gd name="connsiteY58" fmla="*/ 780404 h 6858002"/>
              <a:gd name="connsiteX59" fmla="*/ 1888907 w 8300936"/>
              <a:gd name="connsiteY59" fmla="*/ 780404 h 6858002"/>
              <a:gd name="connsiteX60" fmla="*/ 1698611 w 8300936"/>
              <a:gd name="connsiteY60" fmla="*/ 621219 h 6858002"/>
              <a:gd name="connsiteX61" fmla="*/ 1682380 w 8300936"/>
              <a:gd name="connsiteY61" fmla="*/ 519768 h 6858002"/>
              <a:gd name="connsiteX62" fmla="*/ 1698611 w 8300936"/>
              <a:gd name="connsiteY62" fmla="*/ 418316 h 6858002"/>
              <a:gd name="connsiteX63" fmla="*/ 1888907 w 8300936"/>
              <a:gd name="connsiteY63" fmla="*/ 259131 h 6858002"/>
              <a:gd name="connsiteX64" fmla="*/ 3507014 w 8300936"/>
              <a:gd name="connsiteY64" fmla="*/ 259131 h 6858002"/>
              <a:gd name="connsiteX65" fmla="*/ 3507014 w 8300936"/>
              <a:gd name="connsiteY65" fmla="*/ 32582 h 6858002"/>
              <a:gd name="connsiteX66" fmla="*/ 1136323 w 8300936"/>
              <a:gd name="connsiteY66" fmla="*/ 32581 h 6858002"/>
              <a:gd name="connsiteX67" fmla="*/ 1074909 w 8300936"/>
              <a:gd name="connsiteY67" fmla="*/ 20863 h 6858002"/>
              <a:gd name="connsiteX68" fmla="*/ 1040521 w 8300936"/>
              <a:gd name="connsiteY68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00936" h="6858002">
                <a:moveTo>
                  <a:pt x="1040521" y="0"/>
                </a:moveTo>
                <a:lnTo>
                  <a:pt x="8300936" y="0"/>
                </a:lnTo>
                <a:lnTo>
                  <a:pt x="8300936" y="93185"/>
                </a:lnTo>
                <a:lnTo>
                  <a:pt x="7862710" y="93185"/>
                </a:lnTo>
                <a:cubicBezTo>
                  <a:pt x="7763406" y="137432"/>
                  <a:pt x="7732373" y="314834"/>
                  <a:pt x="7862710" y="390412"/>
                </a:cubicBezTo>
                <a:lnTo>
                  <a:pt x="8300936" y="390412"/>
                </a:lnTo>
                <a:lnTo>
                  <a:pt x="8300936" y="6858002"/>
                </a:lnTo>
                <a:lnTo>
                  <a:pt x="3548096" y="6858001"/>
                </a:lnTo>
                <a:cubicBezTo>
                  <a:pt x="3463031" y="6858001"/>
                  <a:pt x="3390046" y="6792732"/>
                  <a:pt x="3358870" y="6699712"/>
                </a:cubicBezTo>
                <a:lnTo>
                  <a:pt x="3342732" y="6598831"/>
                </a:lnTo>
                <a:lnTo>
                  <a:pt x="3358870" y="6497950"/>
                </a:lnTo>
                <a:cubicBezTo>
                  <a:pt x="3390046" y="6404929"/>
                  <a:pt x="3463031" y="6339659"/>
                  <a:pt x="3548096" y="6339659"/>
                </a:cubicBezTo>
                <a:lnTo>
                  <a:pt x="4003000" y="6339659"/>
                </a:lnTo>
                <a:cubicBezTo>
                  <a:pt x="4102305" y="6251490"/>
                  <a:pt x="4102305" y="6116328"/>
                  <a:pt x="4003000" y="6028159"/>
                </a:cubicBezTo>
                <a:lnTo>
                  <a:pt x="1926187" y="6028158"/>
                </a:lnTo>
                <a:cubicBezTo>
                  <a:pt x="1841121" y="6028158"/>
                  <a:pt x="1768135" y="5962889"/>
                  <a:pt x="1736960" y="5869869"/>
                </a:cubicBezTo>
                <a:lnTo>
                  <a:pt x="1720822" y="5768988"/>
                </a:lnTo>
                <a:lnTo>
                  <a:pt x="1736960" y="5668107"/>
                </a:lnTo>
                <a:cubicBezTo>
                  <a:pt x="1768135" y="5575086"/>
                  <a:pt x="1841121" y="5509816"/>
                  <a:pt x="1926187" y="5509816"/>
                </a:cubicBezTo>
                <a:lnTo>
                  <a:pt x="3383567" y="5509816"/>
                </a:lnTo>
                <a:cubicBezTo>
                  <a:pt x="3470458" y="5436041"/>
                  <a:pt x="3482871" y="5346599"/>
                  <a:pt x="3383567" y="5264991"/>
                </a:cubicBezTo>
                <a:lnTo>
                  <a:pt x="598070" y="5264991"/>
                </a:lnTo>
                <a:cubicBezTo>
                  <a:pt x="513004" y="5264991"/>
                  <a:pt x="440019" y="5199721"/>
                  <a:pt x="408843" y="5106700"/>
                </a:cubicBezTo>
                <a:lnTo>
                  <a:pt x="392704" y="5005819"/>
                </a:lnTo>
                <a:lnTo>
                  <a:pt x="408843" y="4904938"/>
                </a:lnTo>
                <a:cubicBezTo>
                  <a:pt x="440019" y="4811918"/>
                  <a:pt x="513004" y="4746649"/>
                  <a:pt x="598070" y="4746649"/>
                </a:cubicBezTo>
                <a:lnTo>
                  <a:pt x="2944957" y="4746649"/>
                </a:lnTo>
                <a:cubicBezTo>
                  <a:pt x="3062881" y="4656617"/>
                  <a:pt x="3050468" y="4574419"/>
                  <a:pt x="2944957" y="4453055"/>
                </a:cubicBezTo>
                <a:lnTo>
                  <a:pt x="278082" y="4453055"/>
                </a:lnTo>
                <a:cubicBezTo>
                  <a:pt x="218812" y="4453055"/>
                  <a:pt x="167959" y="4407578"/>
                  <a:pt x="146236" y="4342764"/>
                </a:cubicBezTo>
                <a:lnTo>
                  <a:pt x="134992" y="4272476"/>
                </a:lnTo>
                <a:lnTo>
                  <a:pt x="146236" y="4202187"/>
                </a:lnTo>
                <a:cubicBezTo>
                  <a:pt x="167959" y="4137374"/>
                  <a:pt x="218812" y="4091897"/>
                  <a:pt x="278082" y="4091897"/>
                </a:cubicBezTo>
                <a:lnTo>
                  <a:pt x="1682377" y="4091897"/>
                </a:lnTo>
                <a:lnTo>
                  <a:pt x="1682377" y="3794822"/>
                </a:lnTo>
                <a:lnTo>
                  <a:pt x="855146" y="3794822"/>
                </a:lnTo>
                <a:cubicBezTo>
                  <a:pt x="770080" y="3794822"/>
                  <a:pt x="697096" y="3729552"/>
                  <a:pt x="665919" y="3636531"/>
                </a:cubicBezTo>
                <a:lnTo>
                  <a:pt x="649781" y="3535650"/>
                </a:lnTo>
                <a:lnTo>
                  <a:pt x="665919" y="3434769"/>
                </a:lnTo>
                <a:cubicBezTo>
                  <a:pt x="697096" y="3341749"/>
                  <a:pt x="770080" y="3276480"/>
                  <a:pt x="855146" y="3276480"/>
                </a:cubicBezTo>
                <a:lnTo>
                  <a:pt x="2642203" y="3276480"/>
                </a:lnTo>
                <a:cubicBezTo>
                  <a:pt x="2722888" y="3220109"/>
                  <a:pt x="2747714" y="3046249"/>
                  <a:pt x="2642203" y="2919384"/>
                </a:cubicBezTo>
                <a:lnTo>
                  <a:pt x="1072886" y="2919384"/>
                </a:lnTo>
                <a:cubicBezTo>
                  <a:pt x="1013616" y="2919384"/>
                  <a:pt x="962762" y="2873907"/>
                  <a:pt x="941040" y="2809093"/>
                </a:cubicBezTo>
                <a:lnTo>
                  <a:pt x="929796" y="2738804"/>
                </a:lnTo>
                <a:lnTo>
                  <a:pt x="941040" y="2668516"/>
                </a:lnTo>
                <a:cubicBezTo>
                  <a:pt x="962762" y="2603703"/>
                  <a:pt x="1013616" y="2558226"/>
                  <a:pt x="1072886" y="2558226"/>
                </a:cubicBezTo>
                <a:lnTo>
                  <a:pt x="3367555" y="2558226"/>
                </a:lnTo>
                <a:cubicBezTo>
                  <a:pt x="3442034" y="2479227"/>
                  <a:pt x="3435827" y="2400230"/>
                  <a:pt x="3367555" y="2321231"/>
                </a:cubicBezTo>
                <a:lnTo>
                  <a:pt x="182424" y="2321231"/>
                </a:lnTo>
                <a:cubicBezTo>
                  <a:pt x="81675" y="2321231"/>
                  <a:pt x="0" y="2218157"/>
                  <a:pt x="0" y="2091011"/>
                </a:cubicBezTo>
                <a:cubicBezTo>
                  <a:pt x="0" y="1963864"/>
                  <a:pt x="81675" y="1860791"/>
                  <a:pt x="182424" y="1860791"/>
                </a:cubicBezTo>
                <a:lnTo>
                  <a:pt x="1991012" y="1860791"/>
                </a:lnTo>
                <a:lnTo>
                  <a:pt x="1991012" y="1461351"/>
                </a:lnTo>
                <a:lnTo>
                  <a:pt x="575130" y="1461351"/>
                </a:lnTo>
                <a:cubicBezTo>
                  <a:pt x="474381" y="1461351"/>
                  <a:pt x="392707" y="1358278"/>
                  <a:pt x="392707" y="1231136"/>
                </a:cubicBezTo>
                <a:cubicBezTo>
                  <a:pt x="392707" y="1103989"/>
                  <a:pt x="474381" y="1000915"/>
                  <a:pt x="575130" y="1000915"/>
                </a:cubicBezTo>
                <a:lnTo>
                  <a:pt x="2631167" y="1000915"/>
                </a:lnTo>
                <a:cubicBezTo>
                  <a:pt x="2724265" y="950910"/>
                  <a:pt x="2749091" y="838243"/>
                  <a:pt x="2631167" y="780404"/>
                </a:cubicBezTo>
                <a:lnTo>
                  <a:pt x="1888907" y="780404"/>
                </a:lnTo>
                <a:cubicBezTo>
                  <a:pt x="1803362" y="780404"/>
                  <a:pt x="1729964" y="714764"/>
                  <a:pt x="1698611" y="621219"/>
                </a:cubicBezTo>
                <a:lnTo>
                  <a:pt x="1682380" y="519768"/>
                </a:lnTo>
                <a:lnTo>
                  <a:pt x="1698611" y="418316"/>
                </a:lnTo>
                <a:cubicBezTo>
                  <a:pt x="1729964" y="324770"/>
                  <a:pt x="1803362" y="259131"/>
                  <a:pt x="1888907" y="259131"/>
                </a:cubicBezTo>
                <a:lnTo>
                  <a:pt x="3507014" y="259131"/>
                </a:lnTo>
                <a:cubicBezTo>
                  <a:pt x="3593906" y="175783"/>
                  <a:pt x="3587699" y="76767"/>
                  <a:pt x="3507014" y="32582"/>
                </a:cubicBezTo>
                <a:lnTo>
                  <a:pt x="1136323" y="32581"/>
                </a:lnTo>
                <a:cubicBezTo>
                  <a:pt x="1114937" y="32581"/>
                  <a:pt x="1094310" y="28479"/>
                  <a:pt x="1074909" y="20863"/>
                </a:cubicBezTo>
                <a:lnTo>
                  <a:pt x="1040521" y="0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 userDrawn="1"/>
        </p:nvSpPr>
        <p:spPr>
          <a:xfrm rot="16200000" flipH="1" flipV="1">
            <a:off x="2406652" y="-2190751"/>
            <a:ext cx="508000" cy="53213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本框 96"/>
          <p:cNvSpPr txBox="1"/>
          <p:nvPr/>
        </p:nvSpPr>
        <p:spPr>
          <a:xfrm>
            <a:off x="2387601" y="2177355"/>
            <a:ext cx="741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WANT YOU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员工守则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Staff code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9905" y="1238250"/>
            <a:ext cx="2240915" cy="2240915"/>
          </a:xfrm>
          <a:prstGeom prst="rect">
            <a:avLst/>
          </a:prstGeom>
          <a:noFill/>
          <a:ln>
            <a:solidFill>
              <a:srgbClr val="509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9905" y="3573145"/>
            <a:ext cx="2240915" cy="2240915"/>
          </a:xfrm>
          <a:prstGeom prst="rect">
            <a:avLst/>
          </a:prstGeom>
          <a:noFill/>
          <a:ln>
            <a:solidFill>
              <a:srgbClr val="509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55595" y="1238250"/>
            <a:ext cx="2240915" cy="2240915"/>
          </a:xfrm>
          <a:prstGeom prst="rect">
            <a:avLst/>
          </a:prstGeom>
          <a:noFill/>
          <a:ln>
            <a:solidFill>
              <a:srgbClr val="509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55595" y="3573145"/>
            <a:ext cx="2240915" cy="2240915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/>
          <p:nvPr/>
        </p:nvSpPr>
        <p:spPr>
          <a:xfrm flipH="1">
            <a:off x="8286115" y="941070"/>
            <a:ext cx="3658870" cy="1384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</a:t>
            </a:r>
            <a:r>
              <a:rPr lang="zh-CN" altLang="en-US">
                <a:sym typeface="宋体" panose="02010600030101010101" pitchFamily="2" charset="-122"/>
              </a:rPr>
              <a:t>内容。</a:t>
            </a:r>
            <a:endParaRPr lang="zh-CN" altLang="en-US" dirty="0">
              <a:sym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115935" y="941070"/>
            <a:ext cx="0" cy="126111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0"/>
          <p:cNvSpPr txBox="1"/>
          <p:nvPr/>
        </p:nvSpPr>
        <p:spPr>
          <a:xfrm flipH="1">
            <a:off x="5948680" y="94107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1" name="文本框 22"/>
          <p:cNvSpPr txBox="1"/>
          <p:nvPr/>
        </p:nvSpPr>
        <p:spPr>
          <a:xfrm flipH="1">
            <a:off x="5969634" y="1337310"/>
            <a:ext cx="1991995" cy="60939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dirty="0">
                <a:sym typeface="宋体" panose="02010600030101010101" pitchFamily="2" charset="-122"/>
              </a:rPr>
              <a:t>单击此处添加本章节的简要</a:t>
            </a:r>
            <a:r>
              <a:rPr lang="zh-CN" altLang="en-US">
                <a:sym typeface="宋体" panose="02010600030101010101" pitchFamily="2" charset="-122"/>
              </a:rPr>
              <a:t>内容。</a:t>
            </a:r>
            <a:endParaRPr lang="zh-CN" altLang="en-US" dirty="0"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5948680" y="2871470"/>
            <a:ext cx="548386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5948680" y="3842385"/>
            <a:ext cx="548386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5948680" y="4813300"/>
            <a:ext cx="548386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5948680" y="5784215"/>
            <a:ext cx="548386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887413" y="22739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rgbClr val="509FA4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823595" y="27343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rgbClr val="509F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18" name="文本框 20"/>
          <p:cNvSpPr txBox="1"/>
          <p:nvPr/>
        </p:nvSpPr>
        <p:spPr>
          <a:xfrm flipH="1">
            <a:off x="832168" y="46234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rgbClr val="509FA4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768350" y="50838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rgbClr val="509F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0" name="文本框 20"/>
          <p:cNvSpPr txBox="1"/>
          <p:nvPr/>
        </p:nvSpPr>
        <p:spPr>
          <a:xfrm flipH="1">
            <a:off x="3188653" y="22993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rgbClr val="509FA4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3124835" y="27597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rgbClr val="509F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2" name="文本框 20"/>
          <p:cNvSpPr txBox="1"/>
          <p:nvPr/>
        </p:nvSpPr>
        <p:spPr>
          <a:xfrm flipH="1">
            <a:off x="3133408" y="46488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3069590" y="51092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4" name="纸飞机"/>
          <p:cNvSpPr/>
          <p:nvPr/>
        </p:nvSpPr>
        <p:spPr>
          <a:xfrm>
            <a:off x="1325880" y="1359535"/>
            <a:ext cx="629920" cy="843915"/>
          </a:xfrm>
          <a:custGeom>
            <a:avLst/>
            <a:gdLst/>
            <a:ahLst/>
            <a:cxnLst>
              <a:cxn ang="0">
                <a:pos x="333326" y="13889"/>
              </a:cxn>
              <a:cxn ang="0">
                <a:pos x="284716" y="298605"/>
              </a:cxn>
              <a:cxn ang="0">
                <a:pos x="277772" y="312493"/>
              </a:cxn>
              <a:cxn ang="0">
                <a:pos x="277772" y="312493"/>
              </a:cxn>
              <a:cxn ang="0">
                <a:pos x="270827" y="312493"/>
              </a:cxn>
              <a:cxn ang="0">
                <a:pos x="187496" y="277772"/>
              </a:cxn>
              <a:cxn ang="0">
                <a:pos x="138886" y="333326"/>
              </a:cxn>
              <a:cxn ang="0">
                <a:pos x="131942" y="333326"/>
              </a:cxn>
              <a:cxn ang="0">
                <a:pos x="124997" y="333326"/>
              </a:cxn>
              <a:cxn ang="0">
                <a:pos x="118053" y="326382"/>
              </a:cxn>
              <a:cxn ang="0">
                <a:pos x="118053" y="256939"/>
              </a:cxn>
              <a:cxn ang="0">
                <a:pos x="277772" y="62499"/>
              </a:cxn>
              <a:cxn ang="0">
                <a:pos x="83332" y="236106"/>
              </a:cxn>
              <a:cxn ang="0">
                <a:pos x="6944" y="201384"/>
              </a:cxn>
              <a:cxn ang="0">
                <a:pos x="0" y="194440"/>
              </a:cxn>
              <a:cxn ang="0">
                <a:pos x="6944" y="180552"/>
              </a:cxn>
              <a:cxn ang="0">
                <a:pos x="319437" y="0"/>
              </a:cxn>
              <a:cxn ang="0">
                <a:pos x="319437" y="0"/>
              </a:cxn>
              <a:cxn ang="0">
                <a:pos x="326382" y="6944"/>
              </a:cxn>
              <a:cxn ang="0">
                <a:pos x="333326" y="13889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27" y="40"/>
                  <a:pt x="27" y="40"/>
                  <a:pt x="27" y="40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19" y="48"/>
                  <a:pt x="19" y="48"/>
                </a:cubicBezTo>
                <a:cubicBezTo>
                  <a:pt x="19" y="48"/>
                  <a:pt x="19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9"/>
                  <a:pt x="40" y="9"/>
                  <a:pt x="40" y="9"/>
                </a:cubicBezTo>
                <a:cubicBezTo>
                  <a:pt x="12" y="34"/>
                  <a:pt x="12" y="34"/>
                  <a:pt x="12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8"/>
                </a:cubicBezTo>
                <a:cubicBezTo>
                  <a:pt x="0" y="27"/>
                  <a:pt x="0" y="27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7" y="0"/>
                  <a:pt x="47" y="1"/>
                </a:cubicBezTo>
                <a:cubicBezTo>
                  <a:pt x="48" y="1"/>
                  <a:pt x="48" y="2"/>
                  <a:pt x="48" y="2"/>
                </a:cubicBezTo>
                <a:close/>
              </a:path>
            </a:pathLst>
          </a:custGeom>
          <a:solidFill>
            <a:srgbClr val="509FA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磁盘"/>
          <p:cNvSpPr>
            <a:spLocks noEditPoints="1"/>
          </p:cNvSpPr>
          <p:nvPr/>
        </p:nvSpPr>
        <p:spPr>
          <a:xfrm>
            <a:off x="1369695" y="3731895"/>
            <a:ext cx="542925" cy="718185"/>
          </a:xfrm>
          <a:custGeom>
            <a:avLst/>
            <a:gdLst/>
            <a:ahLst/>
            <a:cxnLst>
              <a:cxn ang="0">
                <a:pos x="283620" y="269784"/>
              </a:cxn>
              <a:cxn ang="0">
                <a:pos x="269785" y="283619"/>
              </a:cxn>
              <a:cxn ang="0">
                <a:pos x="20753" y="283619"/>
              </a:cxn>
              <a:cxn ang="0">
                <a:pos x="0" y="269784"/>
              </a:cxn>
              <a:cxn ang="0">
                <a:pos x="0" y="20753"/>
              </a:cxn>
              <a:cxn ang="0">
                <a:pos x="20753" y="0"/>
              </a:cxn>
              <a:cxn ang="0">
                <a:pos x="193692" y="0"/>
              </a:cxn>
              <a:cxn ang="0">
                <a:pos x="221362" y="13835"/>
              </a:cxn>
              <a:cxn ang="0">
                <a:pos x="276702" y="62258"/>
              </a:cxn>
              <a:cxn ang="0">
                <a:pos x="283620" y="96846"/>
              </a:cxn>
              <a:cxn ang="0">
                <a:pos x="283620" y="269784"/>
              </a:cxn>
              <a:cxn ang="0">
                <a:pos x="262867" y="262866"/>
              </a:cxn>
              <a:cxn ang="0">
                <a:pos x="262867" y="96846"/>
              </a:cxn>
              <a:cxn ang="0">
                <a:pos x="255950" y="83010"/>
              </a:cxn>
              <a:cxn ang="0">
                <a:pos x="207527" y="27670"/>
              </a:cxn>
              <a:cxn ang="0">
                <a:pos x="193692" y="27670"/>
              </a:cxn>
              <a:cxn ang="0">
                <a:pos x="193692" y="103763"/>
              </a:cxn>
              <a:cxn ang="0">
                <a:pos x="172939" y="117598"/>
              </a:cxn>
              <a:cxn ang="0">
                <a:pos x="69176" y="117598"/>
              </a:cxn>
              <a:cxn ang="0">
                <a:pos x="48423" y="103763"/>
              </a:cxn>
              <a:cxn ang="0">
                <a:pos x="48423" y="27670"/>
              </a:cxn>
              <a:cxn ang="0">
                <a:pos x="27670" y="27670"/>
              </a:cxn>
              <a:cxn ang="0">
                <a:pos x="27670" y="262866"/>
              </a:cxn>
              <a:cxn ang="0">
                <a:pos x="48423" y="262866"/>
              </a:cxn>
              <a:cxn ang="0">
                <a:pos x="48423" y="186773"/>
              </a:cxn>
              <a:cxn ang="0">
                <a:pos x="69176" y="166021"/>
              </a:cxn>
              <a:cxn ang="0">
                <a:pos x="221362" y="166021"/>
              </a:cxn>
              <a:cxn ang="0">
                <a:pos x="235197" y="186773"/>
              </a:cxn>
              <a:cxn ang="0">
                <a:pos x="235197" y="262866"/>
              </a:cxn>
              <a:cxn ang="0">
                <a:pos x="262867" y="262866"/>
              </a:cxn>
              <a:cxn ang="0">
                <a:pos x="214444" y="262866"/>
              </a:cxn>
              <a:cxn ang="0">
                <a:pos x="214444" y="193691"/>
              </a:cxn>
              <a:cxn ang="0">
                <a:pos x="69176" y="193691"/>
              </a:cxn>
              <a:cxn ang="0">
                <a:pos x="69176" y="262866"/>
              </a:cxn>
              <a:cxn ang="0">
                <a:pos x="214444" y="262866"/>
              </a:cxn>
              <a:cxn ang="0">
                <a:pos x="166021" y="27670"/>
              </a:cxn>
              <a:cxn ang="0">
                <a:pos x="159104" y="27670"/>
              </a:cxn>
              <a:cxn ang="0">
                <a:pos x="124516" y="27670"/>
              </a:cxn>
              <a:cxn ang="0">
                <a:pos x="117599" y="27670"/>
              </a:cxn>
              <a:cxn ang="0">
                <a:pos x="117599" y="89928"/>
              </a:cxn>
              <a:cxn ang="0">
                <a:pos x="124516" y="96846"/>
              </a:cxn>
              <a:cxn ang="0">
                <a:pos x="159104" y="96846"/>
              </a:cxn>
              <a:cxn ang="0">
                <a:pos x="166021" y="89928"/>
              </a:cxn>
              <a:cxn ang="0">
                <a:pos x="166021" y="27670"/>
              </a:cxn>
            </a:cxnLst>
            <a:rect l="0" t="0" r="0" b="0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1" y="12"/>
                  <a:pt x="41" y="14"/>
                </a:cubicBezTo>
                <a:lnTo>
                  <a:pt x="41" y="39"/>
                </a:lnTo>
                <a:close/>
                <a:moveTo>
                  <a:pt x="38" y="38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6" y="17"/>
                  <a:pt x="2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ubicBezTo>
                  <a:pt x="7" y="4"/>
                  <a:pt x="7" y="4"/>
                  <a:pt x="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5"/>
                  <a:pt x="8" y="24"/>
                  <a:pt x="1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4" y="25"/>
                  <a:pt x="34" y="27"/>
                </a:cubicBezTo>
                <a:cubicBezTo>
                  <a:pt x="34" y="38"/>
                  <a:pt x="34" y="38"/>
                  <a:pt x="34" y="38"/>
                </a:cubicBezTo>
                <a:lnTo>
                  <a:pt x="38" y="38"/>
                </a:lnTo>
                <a:close/>
                <a:moveTo>
                  <a:pt x="31" y="38"/>
                </a:moveTo>
                <a:cubicBezTo>
                  <a:pt x="31" y="28"/>
                  <a:pt x="31" y="28"/>
                  <a:pt x="3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lnTo>
                  <a:pt x="31" y="38"/>
                </a:lnTo>
                <a:close/>
                <a:moveTo>
                  <a:pt x="24" y="4"/>
                </a:moveTo>
                <a:cubicBezTo>
                  <a:pt x="24" y="4"/>
                  <a:pt x="24" y="4"/>
                  <a:pt x="2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lnTo>
                  <a:pt x="24" y="4"/>
                </a:lnTo>
                <a:close/>
              </a:path>
            </a:pathLst>
          </a:custGeom>
          <a:solidFill>
            <a:srgbClr val="509FA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科技"/>
          <p:cNvSpPr>
            <a:spLocks noEditPoints="1"/>
          </p:cNvSpPr>
          <p:nvPr/>
        </p:nvSpPr>
        <p:spPr>
          <a:xfrm>
            <a:off x="3728720" y="1424940"/>
            <a:ext cx="537210" cy="713105"/>
          </a:xfrm>
          <a:custGeom>
            <a:avLst/>
            <a:gdLst/>
            <a:ahLst/>
            <a:cxnLst>
              <a:cxn ang="0">
                <a:pos x="76093" y="138351"/>
              </a:cxn>
              <a:cxn ang="0">
                <a:pos x="0" y="124516"/>
              </a:cxn>
              <a:cxn ang="0">
                <a:pos x="13835" y="89928"/>
              </a:cxn>
              <a:cxn ang="0">
                <a:pos x="89928" y="110681"/>
              </a:cxn>
              <a:cxn ang="0">
                <a:pos x="69176" y="83010"/>
              </a:cxn>
              <a:cxn ang="0">
                <a:pos x="20753" y="6918"/>
              </a:cxn>
              <a:cxn ang="0">
                <a:pos x="62258" y="0"/>
              </a:cxn>
              <a:cxn ang="0">
                <a:pos x="69176" y="83010"/>
              </a:cxn>
              <a:cxn ang="0">
                <a:pos x="62258" y="283619"/>
              </a:cxn>
              <a:cxn ang="0">
                <a:pos x="20753" y="276701"/>
              </a:cxn>
              <a:cxn ang="0">
                <a:pos x="69176" y="152186"/>
              </a:cxn>
              <a:cxn ang="0">
                <a:pos x="186774" y="214444"/>
              </a:cxn>
              <a:cxn ang="0">
                <a:pos x="110681" y="235196"/>
              </a:cxn>
              <a:cxn ang="0">
                <a:pos x="89928" y="207526"/>
              </a:cxn>
              <a:cxn ang="0">
                <a:pos x="172939" y="186773"/>
              </a:cxn>
              <a:cxn ang="0">
                <a:pos x="186774" y="214444"/>
              </a:cxn>
              <a:cxn ang="0">
                <a:pos x="117599" y="172938"/>
              </a:cxn>
              <a:cxn ang="0">
                <a:pos x="124516" y="0"/>
              </a:cxn>
              <a:cxn ang="0">
                <a:pos x="166021" y="6918"/>
              </a:cxn>
              <a:cxn ang="0">
                <a:pos x="166021" y="276701"/>
              </a:cxn>
              <a:cxn ang="0">
                <a:pos x="124516" y="283619"/>
              </a:cxn>
              <a:cxn ang="0">
                <a:pos x="117599" y="249031"/>
              </a:cxn>
              <a:cxn ang="0">
                <a:pos x="166021" y="276701"/>
              </a:cxn>
              <a:cxn ang="0">
                <a:pos x="262867" y="89928"/>
              </a:cxn>
              <a:cxn ang="0">
                <a:pos x="186774" y="76093"/>
              </a:cxn>
              <a:cxn ang="0">
                <a:pos x="207527" y="48423"/>
              </a:cxn>
              <a:cxn ang="0">
                <a:pos x="283620" y="62258"/>
              </a:cxn>
              <a:cxn ang="0">
                <a:pos x="255950" y="34588"/>
              </a:cxn>
              <a:cxn ang="0">
                <a:pos x="214444" y="6918"/>
              </a:cxn>
              <a:cxn ang="0">
                <a:pos x="255950" y="0"/>
              </a:cxn>
              <a:cxn ang="0">
                <a:pos x="255950" y="34588"/>
              </a:cxn>
              <a:cxn ang="0">
                <a:pos x="255950" y="283619"/>
              </a:cxn>
              <a:cxn ang="0">
                <a:pos x="214444" y="276701"/>
              </a:cxn>
              <a:cxn ang="0">
                <a:pos x="255950" y="103763"/>
              </a:cxn>
            </a:cxnLst>
            <a:rect l="0" t="0" r="0" b="0"/>
            <a:pathLst>
              <a:path w="41" h="41">
                <a:moveTo>
                  <a:pt x="13" y="18"/>
                </a:moveTo>
                <a:cubicBezTo>
                  <a:pt x="13" y="19"/>
                  <a:pt x="12" y="20"/>
                  <a:pt x="1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3" y="15"/>
                  <a:pt x="13" y="16"/>
                </a:cubicBezTo>
                <a:lnTo>
                  <a:pt x="13" y="18"/>
                </a:lnTo>
                <a:close/>
                <a:moveTo>
                  <a:pt x="10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12"/>
                </a:lnTo>
                <a:close/>
                <a:moveTo>
                  <a:pt x="10" y="40"/>
                </a:moveTo>
                <a:cubicBezTo>
                  <a:pt x="10" y="40"/>
                  <a:pt x="10" y="41"/>
                  <a:pt x="9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0"/>
                  <a:pt x="3" y="40"/>
                </a:cubicBezTo>
                <a:cubicBezTo>
                  <a:pt x="3" y="22"/>
                  <a:pt x="3" y="22"/>
                  <a:pt x="3" y="22"/>
                </a:cubicBezTo>
                <a:cubicBezTo>
                  <a:pt x="10" y="22"/>
                  <a:pt x="10" y="22"/>
                  <a:pt x="10" y="22"/>
                </a:cubicBezTo>
                <a:lnTo>
                  <a:pt x="10" y="40"/>
                </a:lnTo>
                <a:close/>
                <a:moveTo>
                  <a:pt x="27" y="31"/>
                </a:moveTo>
                <a:cubicBezTo>
                  <a:pt x="27" y="33"/>
                  <a:pt x="26" y="34"/>
                  <a:pt x="2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3" y="33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8"/>
                  <a:pt x="15" y="27"/>
                  <a:pt x="1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31"/>
                </a:lnTo>
                <a:close/>
                <a:moveTo>
                  <a:pt x="24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lnTo>
                  <a:pt x="24" y="25"/>
                </a:lnTo>
                <a:close/>
                <a:moveTo>
                  <a:pt x="24" y="40"/>
                </a:moveTo>
                <a:cubicBezTo>
                  <a:pt x="24" y="40"/>
                  <a:pt x="23" y="41"/>
                  <a:pt x="23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0"/>
                  <a:pt x="17" y="40"/>
                </a:cubicBezTo>
                <a:cubicBezTo>
                  <a:pt x="17" y="36"/>
                  <a:pt x="17" y="36"/>
                  <a:pt x="17" y="36"/>
                </a:cubicBezTo>
                <a:cubicBezTo>
                  <a:pt x="24" y="36"/>
                  <a:pt x="24" y="36"/>
                  <a:pt x="24" y="36"/>
                </a:cubicBezTo>
                <a:lnTo>
                  <a:pt x="24" y="4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8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30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7"/>
                  <a:pt x="41" y="8"/>
                  <a:pt x="41" y="9"/>
                </a:cubicBezTo>
                <a:lnTo>
                  <a:pt x="41" y="11"/>
                </a:lnTo>
                <a:close/>
                <a:moveTo>
                  <a:pt x="37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lnTo>
                  <a:pt x="37" y="5"/>
                </a:lnTo>
                <a:close/>
                <a:moveTo>
                  <a:pt x="37" y="40"/>
                </a:moveTo>
                <a:cubicBezTo>
                  <a:pt x="37" y="40"/>
                  <a:pt x="37" y="41"/>
                  <a:pt x="3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0"/>
                  <a:pt x="31" y="40"/>
                </a:cubicBezTo>
                <a:cubicBezTo>
                  <a:pt x="31" y="15"/>
                  <a:pt x="31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40"/>
                </a:lnTo>
                <a:close/>
              </a:path>
            </a:pathLst>
          </a:custGeom>
          <a:solidFill>
            <a:srgbClr val="509FA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卡片"/>
          <p:cNvSpPr>
            <a:spLocks noEditPoints="1"/>
          </p:cNvSpPr>
          <p:nvPr/>
        </p:nvSpPr>
        <p:spPr>
          <a:xfrm>
            <a:off x="3693795" y="3724910"/>
            <a:ext cx="497205" cy="842010"/>
          </a:xfrm>
          <a:custGeom>
            <a:avLst/>
            <a:gdLst/>
            <a:ahLst/>
            <a:cxnLst>
              <a:cxn ang="0">
                <a:pos x="214678" y="326382"/>
              </a:cxn>
              <a:cxn ang="0">
                <a:pos x="214678" y="333326"/>
              </a:cxn>
              <a:cxn ang="0">
                <a:pos x="214678" y="333326"/>
              </a:cxn>
              <a:cxn ang="0">
                <a:pos x="6925" y="333326"/>
              </a:cxn>
              <a:cxn ang="0">
                <a:pos x="0" y="333326"/>
              </a:cxn>
              <a:cxn ang="0">
                <a:pos x="0" y="333326"/>
              </a:cxn>
              <a:cxn ang="0">
                <a:pos x="0" y="201384"/>
              </a:cxn>
              <a:cxn ang="0">
                <a:pos x="20775" y="201384"/>
              </a:cxn>
              <a:cxn ang="0">
                <a:pos x="20775" y="312493"/>
              </a:cxn>
              <a:cxn ang="0">
                <a:pos x="193903" y="312493"/>
              </a:cxn>
              <a:cxn ang="0">
                <a:pos x="193903" y="201384"/>
              </a:cxn>
              <a:cxn ang="0">
                <a:pos x="214678" y="201384"/>
              </a:cxn>
              <a:cxn ang="0">
                <a:pos x="214678" y="326382"/>
              </a:cxn>
              <a:cxn ang="0">
                <a:pos x="173128" y="291660"/>
              </a:cxn>
              <a:cxn ang="0">
                <a:pos x="41551" y="291660"/>
              </a:cxn>
              <a:cxn ang="0">
                <a:pos x="41551" y="263883"/>
              </a:cxn>
              <a:cxn ang="0">
                <a:pos x="173128" y="263883"/>
              </a:cxn>
              <a:cxn ang="0">
                <a:pos x="173128" y="291660"/>
              </a:cxn>
              <a:cxn ang="0">
                <a:pos x="173128" y="229162"/>
              </a:cxn>
              <a:cxn ang="0">
                <a:pos x="173128" y="256939"/>
              </a:cxn>
              <a:cxn ang="0">
                <a:pos x="41551" y="243050"/>
              </a:cxn>
              <a:cxn ang="0">
                <a:pos x="41551" y="215273"/>
              </a:cxn>
              <a:cxn ang="0">
                <a:pos x="173128" y="229162"/>
              </a:cxn>
              <a:cxn ang="0">
                <a:pos x="186978" y="194440"/>
              </a:cxn>
              <a:cxn ang="0">
                <a:pos x="180053" y="215273"/>
              </a:cxn>
              <a:cxn ang="0">
                <a:pos x="48476" y="187496"/>
              </a:cxn>
              <a:cxn ang="0">
                <a:pos x="55401" y="159719"/>
              </a:cxn>
              <a:cxn ang="0">
                <a:pos x="186978" y="194440"/>
              </a:cxn>
              <a:cxn ang="0">
                <a:pos x="200828" y="159719"/>
              </a:cxn>
              <a:cxn ang="0">
                <a:pos x="186978" y="180552"/>
              </a:cxn>
              <a:cxn ang="0">
                <a:pos x="76176" y="118053"/>
              </a:cxn>
              <a:cxn ang="0">
                <a:pos x="90026" y="90276"/>
              </a:cxn>
              <a:cxn ang="0">
                <a:pos x="200828" y="159719"/>
              </a:cxn>
              <a:cxn ang="0">
                <a:pos x="228528" y="138886"/>
              </a:cxn>
              <a:cxn ang="0">
                <a:pos x="207753" y="152774"/>
              </a:cxn>
              <a:cxn ang="0">
                <a:pos x="131577" y="48610"/>
              </a:cxn>
              <a:cxn ang="0">
                <a:pos x="152352" y="27777"/>
              </a:cxn>
              <a:cxn ang="0">
                <a:pos x="228528" y="138886"/>
              </a:cxn>
              <a:cxn ang="0">
                <a:pos x="263154" y="131942"/>
              </a:cxn>
              <a:cxn ang="0">
                <a:pos x="235454" y="138886"/>
              </a:cxn>
              <a:cxn ang="0">
                <a:pos x="207753" y="6944"/>
              </a:cxn>
              <a:cxn ang="0">
                <a:pos x="235454" y="0"/>
              </a:cxn>
              <a:cxn ang="0">
                <a:pos x="263154" y="131942"/>
              </a:cxn>
            </a:cxnLst>
            <a:rect l="0" t="0" r="0" b="0"/>
            <a:pathLst>
              <a:path w="38" h="48">
                <a:moveTo>
                  <a:pt x="31" y="47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lnTo>
                  <a:pt x="31" y="47"/>
                </a:lnTo>
                <a:close/>
                <a:moveTo>
                  <a:pt x="25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38"/>
                  <a:pt x="6" y="38"/>
                  <a:pt x="6" y="38"/>
                </a:cubicBezTo>
                <a:cubicBezTo>
                  <a:pt x="25" y="38"/>
                  <a:pt x="25" y="38"/>
                  <a:pt x="25" y="38"/>
                </a:cubicBezTo>
                <a:lnTo>
                  <a:pt x="25" y="42"/>
                </a:lnTo>
                <a:close/>
                <a:moveTo>
                  <a:pt x="25" y="33"/>
                </a:moveTo>
                <a:cubicBezTo>
                  <a:pt x="25" y="37"/>
                  <a:pt x="25" y="37"/>
                  <a:pt x="25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1"/>
                  <a:pt x="6" y="31"/>
                  <a:pt x="6" y="31"/>
                </a:cubicBezTo>
                <a:lnTo>
                  <a:pt x="25" y="33"/>
                </a:lnTo>
                <a:close/>
                <a:moveTo>
                  <a:pt x="27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3"/>
                  <a:pt x="8" y="23"/>
                  <a:pt x="8" y="23"/>
                </a:cubicBezTo>
                <a:lnTo>
                  <a:pt x="27" y="28"/>
                </a:lnTo>
                <a:close/>
                <a:moveTo>
                  <a:pt x="29" y="23"/>
                </a:moveTo>
                <a:cubicBezTo>
                  <a:pt x="27" y="26"/>
                  <a:pt x="27" y="26"/>
                  <a:pt x="27" y="26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13"/>
                  <a:pt x="13" y="13"/>
                  <a:pt x="13" y="13"/>
                </a:cubicBezTo>
                <a:lnTo>
                  <a:pt x="29" y="23"/>
                </a:lnTo>
                <a:close/>
                <a:moveTo>
                  <a:pt x="33" y="20"/>
                </a:moveTo>
                <a:cubicBezTo>
                  <a:pt x="30" y="22"/>
                  <a:pt x="30" y="22"/>
                  <a:pt x="30" y="22"/>
                </a:cubicBezTo>
                <a:cubicBezTo>
                  <a:pt x="19" y="7"/>
                  <a:pt x="19" y="7"/>
                  <a:pt x="19" y="7"/>
                </a:cubicBezTo>
                <a:cubicBezTo>
                  <a:pt x="22" y="4"/>
                  <a:pt x="22" y="4"/>
                  <a:pt x="22" y="4"/>
                </a:cubicBezTo>
                <a:lnTo>
                  <a:pt x="33" y="20"/>
                </a:lnTo>
                <a:close/>
                <a:moveTo>
                  <a:pt x="38" y="19"/>
                </a:moveTo>
                <a:cubicBezTo>
                  <a:pt x="34" y="20"/>
                  <a:pt x="34" y="20"/>
                  <a:pt x="34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4" y="0"/>
                  <a:pt x="34" y="0"/>
                </a:cubicBezTo>
                <a:lnTo>
                  <a:pt x="38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工作制度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Working system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21240000">
            <a:off x="1300480" y="947401"/>
            <a:ext cx="2142490" cy="2610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">
            <a:off x="1300480" y="2005311"/>
            <a:ext cx="2142490" cy="2610485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7125" y="3127991"/>
            <a:ext cx="2142490" cy="2610485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21180000">
            <a:off x="1284336" y="4294799"/>
            <a:ext cx="2142490" cy="2355971"/>
          </a:xfrm>
          <a:prstGeom prst="rect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flipH="1">
            <a:off x="6093460" y="1546048"/>
            <a:ext cx="5480050" cy="60939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lvl="0" fontAlgn="auto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6093460" y="1019633"/>
            <a:ext cx="2327275" cy="511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20"/>
          <p:cNvSpPr txBox="1"/>
          <p:nvPr/>
        </p:nvSpPr>
        <p:spPr>
          <a:xfrm flipH="1">
            <a:off x="6093460" y="1076148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1" name="文本框 22"/>
          <p:cNvSpPr txBox="1"/>
          <p:nvPr/>
        </p:nvSpPr>
        <p:spPr>
          <a:xfrm flipH="1">
            <a:off x="6093460" y="2993425"/>
            <a:ext cx="5480050" cy="60939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093460" y="2447960"/>
            <a:ext cx="2327275" cy="511175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0"/>
          <p:cNvSpPr txBox="1"/>
          <p:nvPr/>
        </p:nvSpPr>
        <p:spPr>
          <a:xfrm flipH="1">
            <a:off x="6093460" y="252352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6093460" y="4440802"/>
            <a:ext cx="5480050" cy="60939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093460" y="3895337"/>
            <a:ext cx="2327275" cy="511175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20"/>
          <p:cNvSpPr txBox="1"/>
          <p:nvPr/>
        </p:nvSpPr>
        <p:spPr>
          <a:xfrm flipH="1">
            <a:off x="6093460" y="3970902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6093460" y="5888179"/>
            <a:ext cx="5480050" cy="60939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093460" y="5342714"/>
            <a:ext cx="2327275" cy="511175"/>
          </a:xfrm>
          <a:prstGeom prst="rect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0"/>
          <p:cNvSpPr txBox="1"/>
          <p:nvPr/>
        </p:nvSpPr>
        <p:spPr>
          <a:xfrm flipH="1">
            <a:off x="6093460" y="5418279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0" name="Freeform 9"/>
          <p:cNvSpPr>
            <a:spLocks noEditPoints="1"/>
          </p:cNvSpPr>
          <p:nvPr/>
        </p:nvSpPr>
        <p:spPr>
          <a:xfrm>
            <a:off x="1600200" y="2233276"/>
            <a:ext cx="364490" cy="531495"/>
          </a:xfrm>
          <a:custGeom>
            <a:avLst/>
            <a:gdLst/>
            <a:ahLst/>
            <a:cxnLst>
              <a:cxn ang="0">
                <a:pos x="443" y="556"/>
              </a:cxn>
              <a:cxn ang="0">
                <a:pos x="482" y="627"/>
              </a:cxn>
              <a:cxn ang="0">
                <a:pos x="530" y="659"/>
              </a:cxn>
              <a:cxn ang="0">
                <a:pos x="589" y="680"/>
              </a:cxn>
              <a:cxn ang="0">
                <a:pos x="654" y="720"/>
              </a:cxn>
              <a:cxn ang="0">
                <a:pos x="680" y="761"/>
              </a:cxn>
              <a:cxn ang="0">
                <a:pos x="688" y="829"/>
              </a:cxn>
              <a:cxn ang="0">
                <a:pos x="670" y="878"/>
              </a:cxn>
              <a:cxn ang="0">
                <a:pos x="640" y="917"/>
              </a:cxn>
              <a:cxn ang="0">
                <a:pos x="583" y="949"/>
              </a:cxn>
              <a:cxn ang="0">
                <a:pos x="532" y="953"/>
              </a:cxn>
              <a:cxn ang="0">
                <a:pos x="478" y="933"/>
              </a:cxn>
              <a:cxn ang="0">
                <a:pos x="445" y="890"/>
              </a:cxn>
              <a:cxn ang="0">
                <a:pos x="421" y="793"/>
              </a:cxn>
              <a:cxn ang="0">
                <a:pos x="403" y="714"/>
              </a:cxn>
              <a:cxn ang="0">
                <a:pos x="358" y="558"/>
              </a:cxn>
              <a:cxn ang="0">
                <a:pos x="298" y="601"/>
              </a:cxn>
              <a:cxn ang="0">
                <a:pos x="255" y="688"/>
              </a:cxn>
              <a:cxn ang="0">
                <a:pos x="215" y="819"/>
              </a:cxn>
              <a:cxn ang="0">
                <a:pos x="209" y="866"/>
              </a:cxn>
              <a:cxn ang="0">
                <a:pos x="190" y="927"/>
              </a:cxn>
              <a:cxn ang="0">
                <a:pos x="152" y="961"/>
              </a:cxn>
              <a:cxn ang="0">
                <a:pos x="101" y="969"/>
              </a:cxn>
              <a:cxn ang="0">
                <a:pos x="43" y="955"/>
              </a:cxn>
              <a:cxn ang="0">
                <a:pos x="10" y="931"/>
              </a:cxn>
              <a:cxn ang="0">
                <a:pos x="0" y="886"/>
              </a:cxn>
              <a:cxn ang="0">
                <a:pos x="6" y="825"/>
              </a:cxn>
              <a:cxn ang="0">
                <a:pos x="18" y="748"/>
              </a:cxn>
              <a:cxn ang="0">
                <a:pos x="55" y="668"/>
              </a:cxn>
              <a:cxn ang="0">
                <a:pos x="93" y="629"/>
              </a:cxn>
              <a:cxn ang="0">
                <a:pos x="162" y="605"/>
              </a:cxn>
              <a:cxn ang="0">
                <a:pos x="229" y="558"/>
              </a:cxn>
              <a:cxn ang="0">
                <a:pos x="269" y="502"/>
              </a:cxn>
              <a:cxn ang="0">
                <a:pos x="184" y="246"/>
              </a:cxn>
              <a:cxn ang="0">
                <a:pos x="160" y="115"/>
              </a:cxn>
              <a:cxn ang="0">
                <a:pos x="172" y="26"/>
              </a:cxn>
              <a:cxn ang="0">
                <a:pos x="263" y="165"/>
              </a:cxn>
              <a:cxn ang="0">
                <a:pos x="468" y="22"/>
              </a:cxn>
              <a:cxn ang="0">
                <a:pos x="480" y="113"/>
              </a:cxn>
              <a:cxn ang="0">
                <a:pos x="458" y="259"/>
              </a:cxn>
              <a:cxn ang="0">
                <a:pos x="387" y="467"/>
              </a:cxn>
              <a:cxn ang="0">
                <a:pos x="138" y="805"/>
              </a:cxn>
              <a:cxn ang="0">
                <a:pos x="160" y="712"/>
              </a:cxn>
              <a:cxn ang="0">
                <a:pos x="146" y="690"/>
              </a:cxn>
              <a:cxn ang="0">
                <a:pos x="117" y="716"/>
              </a:cxn>
              <a:cxn ang="0">
                <a:pos x="91" y="793"/>
              </a:cxn>
              <a:cxn ang="0">
                <a:pos x="83" y="848"/>
              </a:cxn>
              <a:cxn ang="0">
                <a:pos x="87" y="884"/>
              </a:cxn>
              <a:cxn ang="0">
                <a:pos x="105" y="888"/>
              </a:cxn>
              <a:cxn ang="0">
                <a:pos x="128" y="868"/>
              </a:cxn>
              <a:cxn ang="0">
                <a:pos x="134" y="831"/>
              </a:cxn>
              <a:cxn ang="0">
                <a:pos x="498" y="781"/>
              </a:cxn>
              <a:cxn ang="0">
                <a:pos x="520" y="856"/>
              </a:cxn>
              <a:cxn ang="0">
                <a:pos x="551" y="876"/>
              </a:cxn>
              <a:cxn ang="0">
                <a:pos x="587" y="858"/>
              </a:cxn>
              <a:cxn ang="0">
                <a:pos x="609" y="817"/>
              </a:cxn>
              <a:cxn ang="0">
                <a:pos x="607" y="791"/>
              </a:cxn>
              <a:cxn ang="0">
                <a:pos x="561" y="746"/>
              </a:cxn>
              <a:cxn ang="0">
                <a:pos x="514" y="734"/>
              </a:cxn>
              <a:cxn ang="0">
                <a:pos x="498" y="765"/>
              </a:cxn>
            </a:cxnLst>
            <a:rect l="0" t="0" r="0" b="0"/>
            <a:pathLst>
              <a:path w="690" h="969">
                <a:moveTo>
                  <a:pt x="415" y="493"/>
                </a:moveTo>
                <a:lnTo>
                  <a:pt x="415" y="493"/>
                </a:lnTo>
                <a:lnTo>
                  <a:pt x="431" y="526"/>
                </a:lnTo>
                <a:lnTo>
                  <a:pt x="443" y="556"/>
                </a:lnTo>
                <a:lnTo>
                  <a:pt x="453" y="582"/>
                </a:lnTo>
                <a:lnTo>
                  <a:pt x="466" y="607"/>
                </a:lnTo>
                <a:lnTo>
                  <a:pt x="474" y="617"/>
                </a:lnTo>
                <a:lnTo>
                  <a:pt x="482" y="627"/>
                </a:lnTo>
                <a:lnTo>
                  <a:pt x="492" y="635"/>
                </a:lnTo>
                <a:lnTo>
                  <a:pt x="502" y="643"/>
                </a:lnTo>
                <a:lnTo>
                  <a:pt x="516" y="651"/>
                </a:lnTo>
                <a:lnTo>
                  <a:pt x="530" y="659"/>
                </a:lnTo>
                <a:lnTo>
                  <a:pt x="547" y="665"/>
                </a:lnTo>
                <a:lnTo>
                  <a:pt x="567" y="672"/>
                </a:lnTo>
                <a:lnTo>
                  <a:pt x="567" y="672"/>
                </a:lnTo>
                <a:lnTo>
                  <a:pt x="589" y="680"/>
                </a:lnTo>
                <a:lnTo>
                  <a:pt x="609" y="688"/>
                </a:lnTo>
                <a:lnTo>
                  <a:pt x="626" y="698"/>
                </a:lnTo>
                <a:lnTo>
                  <a:pt x="642" y="708"/>
                </a:lnTo>
                <a:lnTo>
                  <a:pt x="654" y="720"/>
                </a:lnTo>
                <a:lnTo>
                  <a:pt x="664" y="732"/>
                </a:lnTo>
                <a:lnTo>
                  <a:pt x="672" y="746"/>
                </a:lnTo>
                <a:lnTo>
                  <a:pt x="680" y="761"/>
                </a:lnTo>
                <a:lnTo>
                  <a:pt x="680" y="761"/>
                </a:lnTo>
                <a:lnTo>
                  <a:pt x="686" y="777"/>
                </a:lnTo>
                <a:lnTo>
                  <a:pt x="688" y="795"/>
                </a:lnTo>
                <a:lnTo>
                  <a:pt x="690" y="813"/>
                </a:lnTo>
                <a:lnTo>
                  <a:pt x="688" y="829"/>
                </a:lnTo>
                <a:lnTo>
                  <a:pt x="688" y="829"/>
                </a:lnTo>
                <a:lnTo>
                  <a:pt x="684" y="848"/>
                </a:lnTo>
                <a:lnTo>
                  <a:pt x="678" y="862"/>
                </a:lnTo>
                <a:lnTo>
                  <a:pt x="670" y="878"/>
                </a:lnTo>
                <a:lnTo>
                  <a:pt x="662" y="892"/>
                </a:lnTo>
                <a:lnTo>
                  <a:pt x="662" y="892"/>
                </a:lnTo>
                <a:lnTo>
                  <a:pt x="652" y="904"/>
                </a:lnTo>
                <a:lnTo>
                  <a:pt x="640" y="917"/>
                </a:lnTo>
                <a:lnTo>
                  <a:pt x="628" y="929"/>
                </a:lnTo>
                <a:lnTo>
                  <a:pt x="613" y="937"/>
                </a:lnTo>
                <a:lnTo>
                  <a:pt x="599" y="945"/>
                </a:lnTo>
                <a:lnTo>
                  <a:pt x="583" y="949"/>
                </a:lnTo>
                <a:lnTo>
                  <a:pt x="569" y="953"/>
                </a:lnTo>
                <a:lnTo>
                  <a:pt x="553" y="955"/>
                </a:lnTo>
                <a:lnTo>
                  <a:pt x="553" y="955"/>
                </a:lnTo>
                <a:lnTo>
                  <a:pt x="532" y="953"/>
                </a:lnTo>
                <a:lnTo>
                  <a:pt x="516" y="951"/>
                </a:lnTo>
                <a:lnTo>
                  <a:pt x="502" y="947"/>
                </a:lnTo>
                <a:lnTo>
                  <a:pt x="490" y="941"/>
                </a:lnTo>
                <a:lnTo>
                  <a:pt x="478" y="933"/>
                </a:lnTo>
                <a:lnTo>
                  <a:pt x="468" y="923"/>
                </a:lnTo>
                <a:lnTo>
                  <a:pt x="460" y="912"/>
                </a:lnTo>
                <a:lnTo>
                  <a:pt x="451" y="902"/>
                </a:lnTo>
                <a:lnTo>
                  <a:pt x="445" y="890"/>
                </a:lnTo>
                <a:lnTo>
                  <a:pt x="439" y="876"/>
                </a:lnTo>
                <a:lnTo>
                  <a:pt x="431" y="850"/>
                </a:lnTo>
                <a:lnTo>
                  <a:pt x="425" y="821"/>
                </a:lnTo>
                <a:lnTo>
                  <a:pt x="421" y="793"/>
                </a:lnTo>
                <a:lnTo>
                  <a:pt x="421" y="793"/>
                </a:lnTo>
                <a:lnTo>
                  <a:pt x="415" y="763"/>
                </a:lnTo>
                <a:lnTo>
                  <a:pt x="415" y="763"/>
                </a:lnTo>
                <a:lnTo>
                  <a:pt x="403" y="714"/>
                </a:lnTo>
                <a:lnTo>
                  <a:pt x="389" y="665"/>
                </a:lnTo>
                <a:lnTo>
                  <a:pt x="370" y="617"/>
                </a:lnTo>
                <a:lnTo>
                  <a:pt x="350" y="570"/>
                </a:lnTo>
                <a:lnTo>
                  <a:pt x="358" y="558"/>
                </a:lnTo>
                <a:lnTo>
                  <a:pt x="358" y="558"/>
                </a:lnTo>
                <a:lnTo>
                  <a:pt x="334" y="544"/>
                </a:lnTo>
                <a:lnTo>
                  <a:pt x="292" y="591"/>
                </a:lnTo>
                <a:lnTo>
                  <a:pt x="298" y="601"/>
                </a:lnTo>
                <a:lnTo>
                  <a:pt x="298" y="601"/>
                </a:lnTo>
                <a:lnTo>
                  <a:pt x="275" y="641"/>
                </a:lnTo>
                <a:lnTo>
                  <a:pt x="255" y="688"/>
                </a:lnTo>
                <a:lnTo>
                  <a:pt x="255" y="688"/>
                </a:lnTo>
                <a:lnTo>
                  <a:pt x="243" y="718"/>
                </a:lnTo>
                <a:lnTo>
                  <a:pt x="233" y="748"/>
                </a:lnTo>
                <a:lnTo>
                  <a:pt x="223" y="783"/>
                </a:lnTo>
                <a:lnTo>
                  <a:pt x="215" y="819"/>
                </a:lnTo>
                <a:lnTo>
                  <a:pt x="215" y="819"/>
                </a:lnTo>
                <a:lnTo>
                  <a:pt x="213" y="840"/>
                </a:lnTo>
                <a:lnTo>
                  <a:pt x="213" y="840"/>
                </a:lnTo>
                <a:lnTo>
                  <a:pt x="209" y="866"/>
                </a:lnTo>
                <a:lnTo>
                  <a:pt x="209" y="866"/>
                </a:lnTo>
                <a:lnTo>
                  <a:pt x="204" y="888"/>
                </a:lnTo>
                <a:lnTo>
                  <a:pt x="198" y="908"/>
                </a:lnTo>
                <a:lnTo>
                  <a:pt x="190" y="927"/>
                </a:lnTo>
                <a:lnTo>
                  <a:pt x="178" y="945"/>
                </a:lnTo>
                <a:lnTo>
                  <a:pt x="170" y="951"/>
                </a:lnTo>
                <a:lnTo>
                  <a:pt x="162" y="957"/>
                </a:lnTo>
                <a:lnTo>
                  <a:pt x="152" y="961"/>
                </a:lnTo>
                <a:lnTo>
                  <a:pt x="142" y="965"/>
                </a:lnTo>
                <a:lnTo>
                  <a:pt x="130" y="969"/>
                </a:lnTo>
                <a:lnTo>
                  <a:pt x="117" y="969"/>
                </a:lnTo>
                <a:lnTo>
                  <a:pt x="101" y="969"/>
                </a:lnTo>
                <a:lnTo>
                  <a:pt x="85" y="967"/>
                </a:lnTo>
                <a:lnTo>
                  <a:pt x="85" y="967"/>
                </a:lnTo>
                <a:lnTo>
                  <a:pt x="55" y="959"/>
                </a:lnTo>
                <a:lnTo>
                  <a:pt x="43" y="955"/>
                </a:lnTo>
                <a:lnTo>
                  <a:pt x="32" y="951"/>
                </a:lnTo>
                <a:lnTo>
                  <a:pt x="24" y="945"/>
                </a:lnTo>
                <a:lnTo>
                  <a:pt x="16" y="937"/>
                </a:lnTo>
                <a:lnTo>
                  <a:pt x="10" y="931"/>
                </a:lnTo>
                <a:lnTo>
                  <a:pt x="6" y="923"/>
                </a:lnTo>
                <a:lnTo>
                  <a:pt x="4" y="914"/>
                </a:lnTo>
                <a:lnTo>
                  <a:pt x="2" y="904"/>
                </a:lnTo>
                <a:lnTo>
                  <a:pt x="0" y="886"/>
                </a:lnTo>
                <a:lnTo>
                  <a:pt x="2" y="864"/>
                </a:lnTo>
                <a:lnTo>
                  <a:pt x="4" y="840"/>
                </a:lnTo>
                <a:lnTo>
                  <a:pt x="4" y="840"/>
                </a:lnTo>
                <a:lnTo>
                  <a:pt x="6" y="825"/>
                </a:lnTo>
                <a:lnTo>
                  <a:pt x="6" y="825"/>
                </a:lnTo>
                <a:lnTo>
                  <a:pt x="8" y="799"/>
                </a:lnTo>
                <a:lnTo>
                  <a:pt x="14" y="773"/>
                </a:lnTo>
                <a:lnTo>
                  <a:pt x="18" y="748"/>
                </a:lnTo>
                <a:lnTo>
                  <a:pt x="26" y="726"/>
                </a:lnTo>
                <a:lnTo>
                  <a:pt x="34" y="704"/>
                </a:lnTo>
                <a:lnTo>
                  <a:pt x="43" y="686"/>
                </a:lnTo>
                <a:lnTo>
                  <a:pt x="55" y="668"/>
                </a:lnTo>
                <a:lnTo>
                  <a:pt x="65" y="653"/>
                </a:lnTo>
                <a:lnTo>
                  <a:pt x="65" y="653"/>
                </a:lnTo>
                <a:lnTo>
                  <a:pt x="79" y="639"/>
                </a:lnTo>
                <a:lnTo>
                  <a:pt x="93" y="629"/>
                </a:lnTo>
                <a:lnTo>
                  <a:pt x="109" y="619"/>
                </a:lnTo>
                <a:lnTo>
                  <a:pt x="126" y="613"/>
                </a:lnTo>
                <a:lnTo>
                  <a:pt x="144" y="607"/>
                </a:lnTo>
                <a:lnTo>
                  <a:pt x="162" y="605"/>
                </a:lnTo>
                <a:lnTo>
                  <a:pt x="182" y="605"/>
                </a:lnTo>
                <a:lnTo>
                  <a:pt x="204" y="609"/>
                </a:lnTo>
                <a:lnTo>
                  <a:pt x="204" y="609"/>
                </a:lnTo>
                <a:lnTo>
                  <a:pt x="229" y="558"/>
                </a:lnTo>
                <a:lnTo>
                  <a:pt x="229" y="558"/>
                </a:lnTo>
                <a:lnTo>
                  <a:pt x="249" y="518"/>
                </a:lnTo>
                <a:lnTo>
                  <a:pt x="257" y="532"/>
                </a:lnTo>
                <a:lnTo>
                  <a:pt x="269" y="502"/>
                </a:lnTo>
                <a:lnTo>
                  <a:pt x="269" y="502"/>
                </a:lnTo>
                <a:lnTo>
                  <a:pt x="235" y="410"/>
                </a:lnTo>
                <a:lnTo>
                  <a:pt x="207" y="325"/>
                </a:lnTo>
                <a:lnTo>
                  <a:pt x="184" y="246"/>
                </a:lnTo>
                <a:lnTo>
                  <a:pt x="174" y="210"/>
                </a:lnTo>
                <a:lnTo>
                  <a:pt x="168" y="178"/>
                </a:lnTo>
                <a:lnTo>
                  <a:pt x="162" y="145"/>
                </a:lnTo>
                <a:lnTo>
                  <a:pt x="160" y="115"/>
                </a:lnTo>
                <a:lnTo>
                  <a:pt x="160" y="89"/>
                </a:lnTo>
                <a:lnTo>
                  <a:pt x="162" y="64"/>
                </a:lnTo>
                <a:lnTo>
                  <a:pt x="166" y="44"/>
                </a:lnTo>
                <a:lnTo>
                  <a:pt x="172" y="26"/>
                </a:lnTo>
                <a:lnTo>
                  <a:pt x="182" y="10"/>
                </a:lnTo>
                <a:lnTo>
                  <a:pt x="196" y="0"/>
                </a:lnTo>
                <a:lnTo>
                  <a:pt x="196" y="0"/>
                </a:lnTo>
                <a:lnTo>
                  <a:pt x="263" y="165"/>
                </a:lnTo>
                <a:lnTo>
                  <a:pt x="332" y="336"/>
                </a:lnTo>
                <a:lnTo>
                  <a:pt x="462" y="2"/>
                </a:lnTo>
                <a:lnTo>
                  <a:pt x="462" y="2"/>
                </a:lnTo>
                <a:lnTo>
                  <a:pt x="468" y="22"/>
                </a:lnTo>
                <a:lnTo>
                  <a:pt x="474" y="42"/>
                </a:lnTo>
                <a:lnTo>
                  <a:pt x="478" y="64"/>
                </a:lnTo>
                <a:lnTo>
                  <a:pt x="480" y="89"/>
                </a:lnTo>
                <a:lnTo>
                  <a:pt x="480" y="113"/>
                </a:lnTo>
                <a:lnTo>
                  <a:pt x="480" y="139"/>
                </a:lnTo>
                <a:lnTo>
                  <a:pt x="476" y="168"/>
                </a:lnTo>
                <a:lnTo>
                  <a:pt x="472" y="196"/>
                </a:lnTo>
                <a:lnTo>
                  <a:pt x="458" y="259"/>
                </a:lnTo>
                <a:lnTo>
                  <a:pt x="439" y="325"/>
                </a:lnTo>
                <a:lnTo>
                  <a:pt x="415" y="394"/>
                </a:lnTo>
                <a:lnTo>
                  <a:pt x="387" y="467"/>
                </a:lnTo>
                <a:lnTo>
                  <a:pt x="387" y="467"/>
                </a:lnTo>
                <a:lnTo>
                  <a:pt x="403" y="506"/>
                </a:lnTo>
                <a:lnTo>
                  <a:pt x="415" y="493"/>
                </a:lnTo>
                <a:lnTo>
                  <a:pt x="415" y="493"/>
                </a:lnTo>
                <a:close/>
                <a:moveTo>
                  <a:pt x="138" y="805"/>
                </a:moveTo>
                <a:lnTo>
                  <a:pt x="138" y="805"/>
                </a:lnTo>
                <a:lnTo>
                  <a:pt x="144" y="773"/>
                </a:lnTo>
                <a:lnTo>
                  <a:pt x="152" y="742"/>
                </a:lnTo>
                <a:lnTo>
                  <a:pt x="160" y="712"/>
                </a:lnTo>
                <a:lnTo>
                  <a:pt x="170" y="686"/>
                </a:lnTo>
                <a:lnTo>
                  <a:pt x="170" y="686"/>
                </a:lnTo>
                <a:lnTo>
                  <a:pt x="156" y="686"/>
                </a:lnTo>
                <a:lnTo>
                  <a:pt x="146" y="690"/>
                </a:lnTo>
                <a:lnTo>
                  <a:pt x="134" y="696"/>
                </a:lnTo>
                <a:lnTo>
                  <a:pt x="126" y="706"/>
                </a:lnTo>
                <a:lnTo>
                  <a:pt x="126" y="706"/>
                </a:lnTo>
                <a:lnTo>
                  <a:pt x="117" y="716"/>
                </a:lnTo>
                <a:lnTo>
                  <a:pt x="111" y="728"/>
                </a:lnTo>
                <a:lnTo>
                  <a:pt x="105" y="740"/>
                </a:lnTo>
                <a:lnTo>
                  <a:pt x="99" y="757"/>
                </a:lnTo>
                <a:lnTo>
                  <a:pt x="91" y="793"/>
                </a:lnTo>
                <a:lnTo>
                  <a:pt x="85" y="834"/>
                </a:lnTo>
                <a:lnTo>
                  <a:pt x="85" y="834"/>
                </a:lnTo>
                <a:lnTo>
                  <a:pt x="83" y="848"/>
                </a:lnTo>
                <a:lnTo>
                  <a:pt x="83" y="848"/>
                </a:lnTo>
                <a:lnTo>
                  <a:pt x="81" y="864"/>
                </a:lnTo>
                <a:lnTo>
                  <a:pt x="83" y="876"/>
                </a:lnTo>
                <a:lnTo>
                  <a:pt x="85" y="880"/>
                </a:lnTo>
                <a:lnTo>
                  <a:pt x="87" y="884"/>
                </a:lnTo>
                <a:lnTo>
                  <a:pt x="91" y="886"/>
                </a:lnTo>
                <a:lnTo>
                  <a:pt x="99" y="888"/>
                </a:lnTo>
                <a:lnTo>
                  <a:pt x="99" y="888"/>
                </a:lnTo>
                <a:lnTo>
                  <a:pt x="105" y="888"/>
                </a:lnTo>
                <a:lnTo>
                  <a:pt x="111" y="888"/>
                </a:lnTo>
                <a:lnTo>
                  <a:pt x="117" y="884"/>
                </a:lnTo>
                <a:lnTo>
                  <a:pt x="121" y="880"/>
                </a:lnTo>
                <a:lnTo>
                  <a:pt x="128" y="868"/>
                </a:lnTo>
                <a:lnTo>
                  <a:pt x="130" y="854"/>
                </a:lnTo>
                <a:lnTo>
                  <a:pt x="130" y="854"/>
                </a:lnTo>
                <a:lnTo>
                  <a:pt x="134" y="831"/>
                </a:lnTo>
                <a:lnTo>
                  <a:pt x="134" y="831"/>
                </a:lnTo>
                <a:lnTo>
                  <a:pt x="138" y="805"/>
                </a:lnTo>
                <a:lnTo>
                  <a:pt x="138" y="805"/>
                </a:lnTo>
                <a:close/>
                <a:moveTo>
                  <a:pt x="498" y="781"/>
                </a:moveTo>
                <a:lnTo>
                  <a:pt x="498" y="781"/>
                </a:lnTo>
                <a:lnTo>
                  <a:pt x="504" y="813"/>
                </a:lnTo>
                <a:lnTo>
                  <a:pt x="508" y="829"/>
                </a:lnTo>
                <a:lnTo>
                  <a:pt x="514" y="844"/>
                </a:lnTo>
                <a:lnTo>
                  <a:pt x="520" y="856"/>
                </a:lnTo>
                <a:lnTo>
                  <a:pt x="528" y="866"/>
                </a:lnTo>
                <a:lnTo>
                  <a:pt x="539" y="874"/>
                </a:lnTo>
                <a:lnTo>
                  <a:pt x="545" y="874"/>
                </a:lnTo>
                <a:lnTo>
                  <a:pt x="551" y="876"/>
                </a:lnTo>
                <a:lnTo>
                  <a:pt x="551" y="876"/>
                </a:lnTo>
                <a:lnTo>
                  <a:pt x="565" y="874"/>
                </a:lnTo>
                <a:lnTo>
                  <a:pt x="577" y="868"/>
                </a:lnTo>
                <a:lnTo>
                  <a:pt x="587" y="858"/>
                </a:lnTo>
                <a:lnTo>
                  <a:pt x="597" y="846"/>
                </a:lnTo>
                <a:lnTo>
                  <a:pt x="597" y="846"/>
                </a:lnTo>
                <a:lnTo>
                  <a:pt x="605" y="831"/>
                </a:lnTo>
                <a:lnTo>
                  <a:pt x="609" y="817"/>
                </a:lnTo>
                <a:lnTo>
                  <a:pt x="609" y="817"/>
                </a:lnTo>
                <a:lnTo>
                  <a:pt x="609" y="803"/>
                </a:lnTo>
                <a:lnTo>
                  <a:pt x="607" y="791"/>
                </a:lnTo>
                <a:lnTo>
                  <a:pt x="607" y="791"/>
                </a:lnTo>
                <a:lnTo>
                  <a:pt x="603" y="783"/>
                </a:lnTo>
                <a:lnTo>
                  <a:pt x="597" y="775"/>
                </a:lnTo>
                <a:lnTo>
                  <a:pt x="581" y="761"/>
                </a:lnTo>
                <a:lnTo>
                  <a:pt x="561" y="746"/>
                </a:lnTo>
                <a:lnTo>
                  <a:pt x="541" y="738"/>
                </a:lnTo>
                <a:lnTo>
                  <a:pt x="530" y="734"/>
                </a:lnTo>
                <a:lnTo>
                  <a:pt x="522" y="734"/>
                </a:lnTo>
                <a:lnTo>
                  <a:pt x="514" y="734"/>
                </a:lnTo>
                <a:lnTo>
                  <a:pt x="506" y="738"/>
                </a:lnTo>
                <a:lnTo>
                  <a:pt x="502" y="744"/>
                </a:lnTo>
                <a:lnTo>
                  <a:pt x="498" y="753"/>
                </a:lnTo>
                <a:lnTo>
                  <a:pt x="498" y="765"/>
                </a:lnTo>
                <a:lnTo>
                  <a:pt x="498" y="781"/>
                </a:lnTo>
                <a:lnTo>
                  <a:pt x="498" y="7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5"/>
          <p:cNvSpPr>
            <a:spLocks noEditPoints="1"/>
          </p:cNvSpPr>
          <p:nvPr/>
        </p:nvSpPr>
        <p:spPr>
          <a:xfrm>
            <a:off x="1349375" y="1223626"/>
            <a:ext cx="480695" cy="556895"/>
          </a:xfrm>
          <a:custGeom>
            <a:avLst/>
            <a:gdLst/>
            <a:ahLst/>
            <a:cxnLst>
              <a:cxn ang="0">
                <a:pos x="864" y="174"/>
              </a:cxn>
              <a:cxn ang="0">
                <a:pos x="799" y="409"/>
              </a:cxn>
              <a:cxn ang="0">
                <a:pos x="700" y="634"/>
              </a:cxn>
              <a:cxn ang="0">
                <a:pos x="514" y="504"/>
              </a:cxn>
              <a:cxn ang="0">
                <a:pos x="583" y="269"/>
              </a:cxn>
              <a:cxn ang="0">
                <a:pos x="666" y="103"/>
              </a:cxn>
              <a:cxn ang="0">
                <a:pos x="65" y="591"/>
              </a:cxn>
              <a:cxn ang="0">
                <a:pos x="135" y="496"/>
              </a:cxn>
              <a:cxn ang="0">
                <a:pos x="170" y="482"/>
              </a:cxn>
              <a:cxn ang="0">
                <a:pos x="182" y="514"/>
              </a:cxn>
              <a:cxn ang="0">
                <a:pos x="174" y="599"/>
              </a:cxn>
              <a:cxn ang="0">
                <a:pos x="152" y="708"/>
              </a:cxn>
              <a:cxn ang="0">
                <a:pos x="208" y="694"/>
              </a:cxn>
              <a:cxn ang="0">
                <a:pos x="277" y="656"/>
              </a:cxn>
              <a:cxn ang="0">
                <a:pos x="310" y="652"/>
              </a:cxn>
              <a:cxn ang="0">
                <a:pos x="334" y="670"/>
              </a:cxn>
              <a:cxn ang="0">
                <a:pos x="336" y="702"/>
              </a:cxn>
              <a:cxn ang="0">
                <a:pos x="310" y="745"/>
              </a:cxn>
              <a:cxn ang="0">
                <a:pos x="235" y="830"/>
              </a:cxn>
              <a:cxn ang="0">
                <a:pos x="235" y="846"/>
              </a:cxn>
              <a:cxn ang="0">
                <a:pos x="297" y="806"/>
              </a:cxn>
              <a:cxn ang="0">
                <a:pos x="328" y="800"/>
              </a:cxn>
              <a:cxn ang="0">
                <a:pos x="354" y="818"/>
              </a:cxn>
              <a:cxn ang="0">
                <a:pos x="362" y="842"/>
              </a:cxn>
              <a:cxn ang="0">
                <a:pos x="415" y="848"/>
              </a:cxn>
              <a:cxn ang="0">
                <a:pos x="476" y="909"/>
              </a:cxn>
              <a:cxn ang="0">
                <a:pos x="378" y="909"/>
              </a:cxn>
              <a:cxn ang="0">
                <a:pos x="316" y="885"/>
              </a:cxn>
              <a:cxn ang="0">
                <a:pos x="297" y="883"/>
              </a:cxn>
              <a:cxn ang="0">
                <a:pos x="222" y="925"/>
              </a:cxn>
              <a:cxn ang="0">
                <a:pos x="170" y="925"/>
              </a:cxn>
              <a:cxn ang="0">
                <a:pos x="137" y="901"/>
              </a:cxn>
              <a:cxn ang="0">
                <a:pos x="135" y="860"/>
              </a:cxn>
              <a:cxn ang="0">
                <a:pos x="170" y="806"/>
              </a:cxn>
              <a:cxn ang="0">
                <a:pos x="144" y="804"/>
              </a:cxn>
              <a:cxn ang="0">
                <a:pos x="115" y="806"/>
              </a:cxn>
              <a:cxn ang="0">
                <a:pos x="91" y="781"/>
              </a:cxn>
              <a:cxn ang="0">
                <a:pos x="85" y="739"/>
              </a:cxn>
              <a:cxn ang="0">
                <a:pos x="105" y="646"/>
              </a:cxn>
              <a:cxn ang="0">
                <a:pos x="107" y="621"/>
              </a:cxn>
              <a:cxn ang="0">
                <a:pos x="85" y="664"/>
              </a:cxn>
              <a:cxn ang="0">
                <a:pos x="490" y="603"/>
              </a:cxn>
              <a:cxn ang="0">
                <a:pos x="528" y="866"/>
              </a:cxn>
              <a:cxn ang="0">
                <a:pos x="490" y="603"/>
              </a:cxn>
              <a:cxn ang="0">
                <a:pos x="765" y="0"/>
              </a:cxn>
              <a:cxn ang="0">
                <a:pos x="911" y="146"/>
              </a:cxn>
              <a:cxn ang="0">
                <a:pos x="893" y="261"/>
              </a:cxn>
              <a:cxn ang="0">
                <a:pos x="836" y="405"/>
              </a:cxn>
              <a:cxn ang="0">
                <a:pos x="895" y="433"/>
              </a:cxn>
              <a:cxn ang="0">
                <a:pos x="959" y="261"/>
              </a:cxn>
              <a:cxn ang="0">
                <a:pos x="978" y="99"/>
              </a:cxn>
            </a:cxnLst>
            <a:rect l="0" t="0" r="0" b="0"/>
            <a:pathLst>
              <a:path w="978" h="929">
                <a:moveTo>
                  <a:pt x="666" y="103"/>
                </a:moveTo>
                <a:lnTo>
                  <a:pt x="666" y="103"/>
                </a:lnTo>
                <a:lnTo>
                  <a:pt x="864" y="174"/>
                </a:lnTo>
                <a:lnTo>
                  <a:pt x="864" y="174"/>
                </a:lnTo>
                <a:lnTo>
                  <a:pt x="850" y="233"/>
                </a:lnTo>
                <a:lnTo>
                  <a:pt x="836" y="293"/>
                </a:lnTo>
                <a:lnTo>
                  <a:pt x="818" y="350"/>
                </a:lnTo>
                <a:lnTo>
                  <a:pt x="799" y="409"/>
                </a:lnTo>
                <a:lnTo>
                  <a:pt x="777" y="466"/>
                </a:lnTo>
                <a:lnTo>
                  <a:pt x="755" y="522"/>
                </a:lnTo>
                <a:lnTo>
                  <a:pt x="729" y="579"/>
                </a:lnTo>
                <a:lnTo>
                  <a:pt x="700" y="634"/>
                </a:lnTo>
                <a:lnTo>
                  <a:pt x="700" y="634"/>
                </a:lnTo>
                <a:lnTo>
                  <a:pt x="502" y="565"/>
                </a:lnTo>
                <a:lnTo>
                  <a:pt x="502" y="565"/>
                </a:lnTo>
                <a:lnTo>
                  <a:pt x="514" y="504"/>
                </a:lnTo>
                <a:lnTo>
                  <a:pt x="526" y="443"/>
                </a:lnTo>
                <a:lnTo>
                  <a:pt x="542" y="385"/>
                </a:lnTo>
                <a:lnTo>
                  <a:pt x="561" y="326"/>
                </a:lnTo>
                <a:lnTo>
                  <a:pt x="583" y="269"/>
                </a:lnTo>
                <a:lnTo>
                  <a:pt x="607" y="212"/>
                </a:lnTo>
                <a:lnTo>
                  <a:pt x="635" y="158"/>
                </a:lnTo>
                <a:lnTo>
                  <a:pt x="666" y="103"/>
                </a:lnTo>
                <a:lnTo>
                  <a:pt x="666" y="103"/>
                </a:lnTo>
                <a:close/>
                <a:moveTo>
                  <a:pt x="0" y="702"/>
                </a:moveTo>
                <a:lnTo>
                  <a:pt x="0" y="702"/>
                </a:lnTo>
                <a:lnTo>
                  <a:pt x="32" y="644"/>
                </a:lnTo>
                <a:lnTo>
                  <a:pt x="65" y="591"/>
                </a:lnTo>
                <a:lnTo>
                  <a:pt x="83" y="563"/>
                </a:lnTo>
                <a:lnTo>
                  <a:pt x="101" y="536"/>
                </a:lnTo>
                <a:lnTo>
                  <a:pt x="119" y="514"/>
                </a:lnTo>
                <a:lnTo>
                  <a:pt x="135" y="496"/>
                </a:lnTo>
                <a:lnTo>
                  <a:pt x="152" y="484"/>
                </a:lnTo>
                <a:lnTo>
                  <a:pt x="158" y="482"/>
                </a:lnTo>
                <a:lnTo>
                  <a:pt x="164" y="480"/>
                </a:lnTo>
                <a:lnTo>
                  <a:pt x="170" y="482"/>
                </a:lnTo>
                <a:lnTo>
                  <a:pt x="174" y="486"/>
                </a:lnTo>
                <a:lnTo>
                  <a:pt x="178" y="492"/>
                </a:lnTo>
                <a:lnTo>
                  <a:pt x="180" y="502"/>
                </a:lnTo>
                <a:lnTo>
                  <a:pt x="182" y="514"/>
                </a:lnTo>
                <a:lnTo>
                  <a:pt x="182" y="530"/>
                </a:lnTo>
                <a:lnTo>
                  <a:pt x="178" y="573"/>
                </a:lnTo>
                <a:lnTo>
                  <a:pt x="178" y="573"/>
                </a:lnTo>
                <a:lnTo>
                  <a:pt x="174" y="599"/>
                </a:lnTo>
                <a:lnTo>
                  <a:pt x="166" y="632"/>
                </a:lnTo>
                <a:lnTo>
                  <a:pt x="166" y="632"/>
                </a:lnTo>
                <a:lnTo>
                  <a:pt x="156" y="684"/>
                </a:lnTo>
                <a:lnTo>
                  <a:pt x="152" y="708"/>
                </a:lnTo>
                <a:lnTo>
                  <a:pt x="150" y="731"/>
                </a:lnTo>
                <a:lnTo>
                  <a:pt x="150" y="731"/>
                </a:lnTo>
                <a:lnTo>
                  <a:pt x="178" y="715"/>
                </a:lnTo>
                <a:lnTo>
                  <a:pt x="208" y="694"/>
                </a:lnTo>
                <a:lnTo>
                  <a:pt x="208" y="694"/>
                </a:lnTo>
                <a:lnTo>
                  <a:pt x="239" y="676"/>
                </a:lnTo>
                <a:lnTo>
                  <a:pt x="265" y="662"/>
                </a:lnTo>
                <a:lnTo>
                  <a:pt x="277" y="656"/>
                </a:lnTo>
                <a:lnTo>
                  <a:pt x="289" y="652"/>
                </a:lnTo>
                <a:lnTo>
                  <a:pt x="299" y="652"/>
                </a:lnTo>
                <a:lnTo>
                  <a:pt x="310" y="652"/>
                </a:lnTo>
                <a:lnTo>
                  <a:pt x="310" y="652"/>
                </a:lnTo>
                <a:lnTo>
                  <a:pt x="318" y="656"/>
                </a:lnTo>
                <a:lnTo>
                  <a:pt x="324" y="658"/>
                </a:lnTo>
                <a:lnTo>
                  <a:pt x="330" y="664"/>
                </a:lnTo>
                <a:lnTo>
                  <a:pt x="334" y="670"/>
                </a:lnTo>
                <a:lnTo>
                  <a:pt x="336" y="676"/>
                </a:lnTo>
                <a:lnTo>
                  <a:pt x="338" y="684"/>
                </a:lnTo>
                <a:lnTo>
                  <a:pt x="338" y="692"/>
                </a:lnTo>
                <a:lnTo>
                  <a:pt x="336" y="702"/>
                </a:lnTo>
                <a:lnTo>
                  <a:pt x="336" y="702"/>
                </a:lnTo>
                <a:lnTo>
                  <a:pt x="332" y="712"/>
                </a:lnTo>
                <a:lnTo>
                  <a:pt x="326" y="723"/>
                </a:lnTo>
                <a:lnTo>
                  <a:pt x="310" y="745"/>
                </a:lnTo>
                <a:lnTo>
                  <a:pt x="289" y="769"/>
                </a:lnTo>
                <a:lnTo>
                  <a:pt x="267" y="795"/>
                </a:lnTo>
                <a:lnTo>
                  <a:pt x="267" y="795"/>
                </a:lnTo>
                <a:lnTo>
                  <a:pt x="235" y="830"/>
                </a:lnTo>
                <a:lnTo>
                  <a:pt x="210" y="860"/>
                </a:lnTo>
                <a:lnTo>
                  <a:pt x="210" y="860"/>
                </a:lnTo>
                <a:lnTo>
                  <a:pt x="222" y="854"/>
                </a:lnTo>
                <a:lnTo>
                  <a:pt x="235" y="846"/>
                </a:lnTo>
                <a:lnTo>
                  <a:pt x="259" y="830"/>
                </a:lnTo>
                <a:lnTo>
                  <a:pt x="259" y="830"/>
                </a:lnTo>
                <a:lnTo>
                  <a:pt x="285" y="812"/>
                </a:lnTo>
                <a:lnTo>
                  <a:pt x="297" y="806"/>
                </a:lnTo>
                <a:lnTo>
                  <a:pt x="310" y="802"/>
                </a:lnTo>
                <a:lnTo>
                  <a:pt x="310" y="802"/>
                </a:lnTo>
                <a:lnTo>
                  <a:pt x="320" y="800"/>
                </a:lnTo>
                <a:lnTo>
                  <a:pt x="328" y="800"/>
                </a:lnTo>
                <a:lnTo>
                  <a:pt x="336" y="802"/>
                </a:lnTo>
                <a:lnTo>
                  <a:pt x="342" y="806"/>
                </a:lnTo>
                <a:lnTo>
                  <a:pt x="348" y="812"/>
                </a:lnTo>
                <a:lnTo>
                  <a:pt x="354" y="818"/>
                </a:lnTo>
                <a:lnTo>
                  <a:pt x="358" y="828"/>
                </a:lnTo>
                <a:lnTo>
                  <a:pt x="360" y="840"/>
                </a:lnTo>
                <a:lnTo>
                  <a:pt x="360" y="840"/>
                </a:lnTo>
                <a:lnTo>
                  <a:pt x="362" y="842"/>
                </a:lnTo>
                <a:lnTo>
                  <a:pt x="366" y="844"/>
                </a:lnTo>
                <a:lnTo>
                  <a:pt x="378" y="848"/>
                </a:lnTo>
                <a:lnTo>
                  <a:pt x="397" y="850"/>
                </a:lnTo>
                <a:lnTo>
                  <a:pt x="415" y="848"/>
                </a:lnTo>
                <a:lnTo>
                  <a:pt x="451" y="846"/>
                </a:lnTo>
                <a:lnTo>
                  <a:pt x="467" y="844"/>
                </a:lnTo>
                <a:lnTo>
                  <a:pt x="476" y="909"/>
                </a:lnTo>
                <a:lnTo>
                  <a:pt x="476" y="909"/>
                </a:lnTo>
                <a:lnTo>
                  <a:pt x="453" y="911"/>
                </a:lnTo>
                <a:lnTo>
                  <a:pt x="433" y="913"/>
                </a:lnTo>
                <a:lnTo>
                  <a:pt x="407" y="911"/>
                </a:lnTo>
                <a:lnTo>
                  <a:pt x="378" y="909"/>
                </a:lnTo>
                <a:lnTo>
                  <a:pt x="350" y="903"/>
                </a:lnTo>
                <a:lnTo>
                  <a:pt x="338" y="897"/>
                </a:lnTo>
                <a:lnTo>
                  <a:pt x="326" y="891"/>
                </a:lnTo>
                <a:lnTo>
                  <a:pt x="316" y="885"/>
                </a:lnTo>
                <a:lnTo>
                  <a:pt x="307" y="874"/>
                </a:lnTo>
                <a:lnTo>
                  <a:pt x="307" y="874"/>
                </a:lnTo>
                <a:lnTo>
                  <a:pt x="297" y="883"/>
                </a:lnTo>
                <a:lnTo>
                  <a:pt x="297" y="883"/>
                </a:lnTo>
                <a:lnTo>
                  <a:pt x="269" y="903"/>
                </a:lnTo>
                <a:lnTo>
                  <a:pt x="255" y="911"/>
                </a:lnTo>
                <a:lnTo>
                  <a:pt x="239" y="919"/>
                </a:lnTo>
                <a:lnTo>
                  <a:pt x="222" y="925"/>
                </a:lnTo>
                <a:lnTo>
                  <a:pt x="206" y="929"/>
                </a:lnTo>
                <a:lnTo>
                  <a:pt x="188" y="929"/>
                </a:lnTo>
                <a:lnTo>
                  <a:pt x="170" y="925"/>
                </a:lnTo>
                <a:lnTo>
                  <a:pt x="170" y="925"/>
                </a:lnTo>
                <a:lnTo>
                  <a:pt x="158" y="921"/>
                </a:lnTo>
                <a:lnTo>
                  <a:pt x="150" y="915"/>
                </a:lnTo>
                <a:lnTo>
                  <a:pt x="141" y="909"/>
                </a:lnTo>
                <a:lnTo>
                  <a:pt x="137" y="901"/>
                </a:lnTo>
                <a:lnTo>
                  <a:pt x="133" y="893"/>
                </a:lnTo>
                <a:lnTo>
                  <a:pt x="133" y="883"/>
                </a:lnTo>
                <a:lnTo>
                  <a:pt x="133" y="872"/>
                </a:lnTo>
                <a:lnTo>
                  <a:pt x="135" y="860"/>
                </a:lnTo>
                <a:lnTo>
                  <a:pt x="135" y="860"/>
                </a:lnTo>
                <a:lnTo>
                  <a:pt x="144" y="844"/>
                </a:lnTo>
                <a:lnTo>
                  <a:pt x="156" y="824"/>
                </a:lnTo>
                <a:lnTo>
                  <a:pt x="170" y="806"/>
                </a:lnTo>
                <a:lnTo>
                  <a:pt x="186" y="785"/>
                </a:lnTo>
                <a:lnTo>
                  <a:pt x="186" y="785"/>
                </a:lnTo>
                <a:lnTo>
                  <a:pt x="164" y="795"/>
                </a:lnTo>
                <a:lnTo>
                  <a:pt x="144" y="804"/>
                </a:lnTo>
                <a:lnTo>
                  <a:pt x="144" y="804"/>
                </a:lnTo>
                <a:lnTo>
                  <a:pt x="133" y="806"/>
                </a:lnTo>
                <a:lnTo>
                  <a:pt x="123" y="808"/>
                </a:lnTo>
                <a:lnTo>
                  <a:pt x="115" y="806"/>
                </a:lnTo>
                <a:lnTo>
                  <a:pt x="107" y="802"/>
                </a:lnTo>
                <a:lnTo>
                  <a:pt x="101" y="798"/>
                </a:lnTo>
                <a:lnTo>
                  <a:pt x="95" y="789"/>
                </a:lnTo>
                <a:lnTo>
                  <a:pt x="91" y="781"/>
                </a:lnTo>
                <a:lnTo>
                  <a:pt x="87" y="771"/>
                </a:lnTo>
                <a:lnTo>
                  <a:pt x="87" y="771"/>
                </a:lnTo>
                <a:lnTo>
                  <a:pt x="85" y="755"/>
                </a:lnTo>
                <a:lnTo>
                  <a:pt x="85" y="739"/>
                </a:lnTo>
                <a:lnTo>
                  <a:pt x="87" y="721"/>
                </a:lnTo>
                <a:lnTo>
                  <a:pt x="91" y="702"/>
                </a:lnTo>
                <a:lnTo>
                  <a:pt x="101" y="664"/>
                </a:lnTo>
                <a:lnTo>
                  <a:pt x="105" y="646"/>
                </a:lnTo>
                <a:lnTo>
                  <a:pt x="107" y="629"/>
                </a:lnTo>
                <a:lnTo>
                  <a:pt x="107" y="629"/>
                </a:lnTo>
                <a:lnTo>
                  <a:pt x="107" y="623"/>
                </a:lnTo>
                <a:lnTo>
                  <a:pt x="107" y="621"/>
                </a:lnTo>
                <a:lnTo>
                  <a:pt x="105" y="623"/>
                </a:lnTo>
                <a:lnTo>
                  <a:pt x="103" y="627"/>
                </a:lnTo>
                <a:lnTo>
                  <a:pt x="95" y="642"/>
                </a:lnTo>
                <a:lnTo>
                  <a:pt x="85" y="664"/>
                </a:lnTo>
                <a:lnTo>
                  <a:pt x="58" y="733"/>
                </a:lnTo>
                <a:lnTo>
                  <a:pt x="0" y="702"/>
                </a:lnTo>
                <a:lnTo>
                  <a:pt x="0" y="702"/>
                </a:lnTo>
                <a:close/>
                <a:moveTo>
                  <a:pt x="490" y="603"/>
                </a:moveTo>
                <a:lnTo>
                  <a:pt x="492" y="793"/>
                </a:lnTo>
                <a:lnTo>
                  <a:pt x="506" y="798"/>
                </a:lnTo>
                <a:lnTo>
                  <a:pt x="502" y="856"/>
                </a:lnTo>
                <a:lnTo>
                  <a:pt x="528" y="866"/>
                </a:lnTo>
                <a:lnTo>
                  <a:pt x="561" y="818"/>
                </a:lnTo>
                <a:lnTo>
                  <a:pt x="571" y="820"/>
                </a:lnTo>
                <a:lnTo>
                  <a:pt x="686" y="674"/>
                </a:lnTo>
                <a:lnTo>
                  <a:pt x="490" y="603"/>
                </a:lnTo>
                <a:lnTo>
                  <a:pt x="490" y="603"/>
                </a:lnTo>
                <a:close/>
                <a:moveTo>
                  <a:pt x="852" y="55"/>
                </a:moveTo>
                <a:lnTo>
                  <a:pt x="844" y="28"/>
                </a:lnTo>
                <a:lnTo>
                  <a:pt x="765" y="0"/>
                </a:lnTo>
                <a:lnTo>
                  <a:pt x="680" y="63"/>
                </a:lnTo>
                <a:lnTo>
                  <a:pt x="771" y="95"/>
                </a:lnTo>
                <a:lnTo>
                  <a:pt x="878" y="134"/>
                </a:lnTo>
                <a:lnTo>
                  <a:pt x="911" y="146"/>
                </a:lnTo>
                <a:lnTo>
                  <a:pt x="911" y="146"/>
                </a:lnTo>
                <a:lnTo>
                  <a:pt x="907" y="184"/>
                </a:lnTo>
                <a:lnTo>
                  <a:pt x="901" y="223"/>
                </a:lnTo>
                <a:lnTo>
                  <a:pt x="893" y="261"/>
                </a:lnTo>
                <a:lnTo>
                  <a:pt x="880" y="298"/>
                </a:lnTo>
                <a:lnTo>
                  <a:pt x="868" y="334"/>
                </a:lnTo>
                <a:lnTo>
                  <a:pt x="854" y="370"/>
                </a:lnTo>
                <a:lnTo>
                  <a:pt x="836" y="405"/>
                </a:lnTo>
                <a:lnTo>
                  <a:pt x="816" y="437"/>
                </a:lnTo>
                <a:lnTo>
                  <a:pt x="872" y="472"/>
                </a:lnTo>
                <a:lnTo>
                  <a:pt x="872" y="472"/>
                </a:lnTo>
                <a:lnTo>
                  <a:pt x="895" y="433"/>
                </a:lnTo>
                <a:lnTo>
                  <a:pt x="915" y="391"/>
                </a:lnTo>
                <a:lnTo>
                  <a:pt x="933" y="348"/>
                </a:lnTo>
                <a:lnTo>
                  <a:pt x="947" y="306"/>
                </a:lnTo>
                <a:lnTo>
                  <a:pt x="959" y="261"/>
                </a:lnTo>
                <a:lnTo>
                  <a:pt x="967" y="217"/>
                </a:lnTo>
                <a:lnTo>
                  <a:pt x="973" y="170"/>
                </a:lnTo>
                <a:lnTo>
                  <a:pt x="978" y="123"/>
                </a:lnTo>
                <a:lnTo>
                  <a:pt x="978" y="99"/>
                </a:lnTo>
                <a:lnTo>
                  <a:pt x="955" y="91"/>
                </a:lnTo>
                <a:lnTo>
                  <a:pt x="852" y="5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8"/>
          <p:cNvSpPr>
            <a:spLocks noEditPoints="1"/>
          </p:cNvSpPr>
          <p:nvPr/>
        </p:nvSpPr>
        <p:spPr>
          <a:xfrm>
            <a:off x="1469390" y="5170786"/>
            <a:ext cx="454025" cy="612775"/>
          </a:xfrm>
          <a:custGeom>
            <a:avLst/>
            <a:gdLst/>
            <a:ahLst/>
            <a:cxnLst>
              <a:cxn ang="0">
                <a:pos x="1082" y="0"/>
              </a:cxn>
              <a:cxn ang="0">
                <a:pos x="1058" y="34"/>
              </a:cxn>
              <a:cxn ang="0">
                <a:pos x="995" y="101"/>
              </a:cxn>
              <a:cxn ang="0">
                <a:pos x="922" y="160"/>
              </a:cxn>
              <a:cxn ang="0">
                <a:pos x="839" y="215"/>
              </a:cxn>
              <a:cxn ang="0">
                <a:pos x="750" y="259"/>
              </a:cxn>
              <a:cxn ang="0">
                <a:pos x="657" y="296"/>
              </a:cxn>
              <a:cxn ang="0">
                <a:pos x="563" y="322"/>
              </a:cxn>
              <a:cxn ang="0">
                <a:pos x="472" y="334"/>
              </a:cxn>
              <a:cxn ang="0">
                <a:pos x="0" y="336"/>
              </a:cxn>
              <a:cxn ang="0">
                <a:pos x="428" y="574"/>
              </a:cxn>
              <a:cxn ang="0">
                <a:pos x="472" y="576"/>
              </a:cxn>
              <a:cxn ang="0">
                <a:pos x="563" y="588"/>
              </a:cxn>
              <a:cxn ang="0">
                <a:pos x="657" y="614"/>
              </a:cxn>
              <a:cxn ang="0">
                <a:pos x="750" y="651"/>
              </a:cxn>
              <a:cxn ang="0">
                <a:pos x="839" y="695"/>
              </a:cxn>
              <a:cxn ang="0">
                <a:pos x="922" y="750"/>
              </a:cxn>
              <a:cxn ang="0">
                <a:pos x="995" y="809"/>
              </a:cxn>
              <a:cxn ang="0">
                <a:pos x="1058" y="876"/>
              </a:cxn>
              <a:cxn ang="0">
                <a:pos x="1082" y="549"/>
              </a:cxn>
              <a:cxn ang="0">
                <a:pos x="1164" y="361"/>
              </a:cxn>
              <a:cxn ang="0">
                <a:pos x="476" y="614"/>
              </a:cxn>
              <a:cxn ang="0">
                <a:pos x="79" y="614"/>
              </a:cxn>
              <a:cxn ang="0">
                <a:pos x="93" y="653"/>
              </a:cxn>
              <a:cxn ang="0">
                <a:pos x="121" y="703"/>
              </a:cxn>
              <a:cxn ang="0">
                <a:pos x="142" y="730"/>
              </a:cxn>
              <a:cxn ang="0">
                <a:pos x="168" y="754"/>
              </a:cxn>
              <a:cxn ang="0">
                <a:pos x="200" y="772"/>
              </a:cxn>
              <a:cxn ang="0">
                <a:pos x="626" y="1281"/>
              </a:cxn>
              <a:cxn ang="0">
                <a:pos x="385" y="748"/>
              </a:cxn>
              <a:cxn ang="0">
                <a:pos x="428" y="705"/>
              </a:cxn>
              <a:cxn ang="0">
                <a:pos x="456" y="663"/>
              </a:cxn>
              <a:cxn ang="0">
                <a:pos x="470" y="628"/>
              </a:cxn>
              <a:cxn ang="0">
                <a:pos x="476" y="614"/>
              </a:cxn>
            </a:cxnLst>
            <a:rect l="0" t="0" r="0" b="0"/>
            <a:pathLst>
              <a:path w="1164" h="1281">
                <a:moveTo>
                  <a:pt x="1082" y="361"/>
                </a:moveTo>
                <a:lnTo>
                  <a:pt x="1082" y="0"/>
                </a:lnTo>
                <a:lnTo>
                  <a:pt x="1082" y="0"/>
                </a:lnTo>
                <a:lnTo>
                  <a:pt x="1058" y="34"/>
                </a:lnTo>
                <a:lnTo>
                  <a:pt x="1028" y="69"/>
                </a:lnTo>
                <a:lnTo>
                  <a:pt x="995" y="101"/>
                </a:lnTo>
                <a:lnTo>
                  <a:pt x="961" y="132"/>
                </a:lnTo>
                <a:lnTo>
                  <a:pt x="922" y="160"/>
                </a:lnTo>
                <a:lnTo>
                  <a:pt x="882" y="188"/>
                </a:lnTo>
                <a:lnTo>
                  <a:pt x="839" y="215"/>
                </a:lnTo>
                <a:lnTo>
                  <a:pt x="794" y="239"/>
                </a:lnTo>
                <a:lnTo>
                  <a:pt x="750" y="259"/>
                </a:lnTo>
                <a:lnTo>
                  <a:pt x="703" y="280"/>
                </a:lnTo>
                <a:lnTo>
                  <a:pt x="657" y="296"/>
                </a:lnTo>
                <a:lnTo>
                  <a:pt x="610" y="310"/>
                </a:lnTo>
                <a:lnTo>
                  <a:pt x="563" y="322"/>
                </a:lnTo>
                <a:lnTo>
                  <a:pt x="517" y="330"/>
                </a:lnTo>
                <a:lnTo>
                  <a:pt x="472" y="334"/>
                </a:lnTo>
                <a:lnTo>
                  <a:pt x="428" y="336"/>
                </a:lnTo>
                <a:lnTo>
                  <a:pt x="0" y="336"/>
                </a:lnTo>
                <a:lnTo>
                  <a:pt x="0" y="574"/>
                </a:lnTo>
                <a:lnTo>
                  <a:pt x="428" y="574"/>
                </a:lnTo>
                <a:lnTo>
                  <a:pt x="428" y="574"/>
                </a:lnTo>
                <a:lnTo>
                  <a:pt x="472" y="576"/>
                </a:lnTo>
                <a:lnTo>
                  <a:pt x="517" y="580"/>
                </a:lnTo>
                <a:lnTo>
                  <a:pt x="563" y="588"/>
                </a:lnTo>
                <a:lnTo>
                  <a:pt x="610" y="600"/>
                </a:lnTo>
                <a:lnTo>
                  <a:pt x="657" y="614"/>
                </a:lnTo>
                <a:lnTo>
                  <a:pt x="703" y="630"/>
                </a:lnTo>
                <a:lnTo>
                  <a:pt x="750" y="651"/>
                </a:lnTo>
                <a:lnTo>
                  <a:pt x="794" y="671"/>
                </a:lnTo>
                <a:lnTo>
                  <a:pt x="839" y="695"/>
                </a:lnTo>
                <a:lnTo>
                  <a:pt x="882" y="722"/>
                </a:lnTo>
                <a:lnTo>
                  <a:pt x="922" y="750"/>
                </a:lnTo>
                <a:lnTo>
                  <a:pt x="961" y="778"/>
                </a:lnTo>
                <a:lnTo>
                  <a:pt x="995" y="809"/>
                </a:lnTo>
                <a:lnTo>
                  <a:pt x="1028" y="841"/>
                </a:lnTo>
                <a:lnTo>
                  <a:pt x="1058" y="876"/>
                </a:lnTo>
                <a:lnTo>
                  <a:pt x="1082" y="910"/>
                </a:lnTo>
                <a:lnTo>
                  <a:pt x="1082" y="549"/>
                </a:lnTo>
                <a:lnTo>
                  <a:pt x="1164" y="549"/>
                </a:lnTo>
                <a:lnTo>
                  <a:pt x="1164" y="361"/>
                </a:lnTo>
                <a:lnTo>
                  <a:pt x="1082" y="361"/>
                </a:lnTo>
                <a:close/>
                <a:moveTo>
                  <a:pt x="476" y="614"/>
                </a:moveTo>
                <a:lnTo>
                  <a:pt x="79" y="614"/>
                </a:lnTo>
                <a:lnTo>
                  <a:pt x="79" y="614"/>
                </a:lnTo>
                <a:lnTo>
                  <a:pt x="85" y="632"/>
                </a:lnTo>
                <a:lnTo>
                  <a:pt x="93" y="653"/>
                </a:lnTo>
                <a:lnTo>
                  <a:pt x="105" y="677"/>
                </a:lnTo>
                <a:lnTo>
                  <a:pt x="121" y="703"/>
                </a:lnTo>
                <a:lnTo>
                  <a:pt x="129" y="718"/>
                </a:lnTo>
                <a:lnTo>
                  <a:pt x="142" y="730"/>
                </a:lnTo>
                <a:lnTo>
                  <a:pt x="154" y="742"/>
                </a:lnTo>
                <a:lnTo>
                  <a:pt x="168" y="754"/>
                </a:lnTo>
                <a:lnTo>
                  <a:pt x="184" y="764"/>
                </a:lnTo>
                <a:lnTo>
                  <a:pt x="200" y="772"/>
                </a:lnTo>
                <a:lnTo>
                  <a:pt x="432" y="1281"/>
                </a:lnTo>
                <a:lnTo>
                  <a:pt x="626" y="1281"/>
                </a:lnTo>
                <a:lnTo>
                  <a:pt x="385" y="748"/>
                </a:lnTo>
                <a:lnTo>
                  <a:pt x="385" y="748"/>
                </a:lnTo>
                <a:lnTo>
                  <a:pt x="409" y="728"/>
                </a:lnTo>
                <a:lnTo>
                  <a:pt x="428" y="705"/>
                </a:lnTo>
                <a:lnTo>
                  <a:pt x="444" y="683"/>
                </a:lnTo>
                <a:lnTo>
                  <a:pt x="456" y="663"/>
                </a:lnTo>
                <a:lnTo>
                  <a:pt x="464" y="645"/>
                </a:lnTo>
                <a:lnTo>
                  <a:pt x="470" y="628"/>
                </a:lnTo>
                <a:lnTo>
                  <a:pt x="476" y="614"/>
                </a:lnTo>
                <a:lnTo>
                  <a:pt x="476" y="61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17"/>
          <p:cNvGrpSpPr/>
          <p:nvPr/>
        </p:nvGrpSpPr>
        <p:grpSpPr>
          <a:xfrm>
            <a:off x="1349375" y="3482956"/>
            <a:ext cx="384810" cy="626110"/>
            <a:chOff x="0" y="0"/>
            <a:chExt cx="1787525" cy="243205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Freeform 12"/>
            <p:cNvSpPr/>
            <p:nvPr/>
          </p:nvSpPr>
          <p:spPr>
            <a:xfrm>
              <a:off x="933450" y="338138"/>
              <a:ext cx="854075" cy="2093913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0"/>
                </a:cxn>
                <a:cxn ang="0">
                  <a:pos x="187" y="24"/>
                </a:cxn>
                <a:cxn ang="0">
                  <a:pos x="179" y="48"/>
                </a:cxn>
                <a:cxn ang="0">
                  <a:pos x="179" y="48"/>
                </a:cxn>
                <a:cxn ang="0">
                  <a:pos x="158" y="91"/>
                </a:cxn>
                <a:cxn ang="0">
                  <a:pos x="120" y="168"/>
                </a:cxn>
                <a:cxn ang="0">
                  <a:pos x="0" y="393"/>
                </a:cxn>
                <a:cxn ang="0">
                  <a:pos x="0" y="393"/>
                </a:cxn>
                <a:cxn ang="0">
                  <a:pos x="167" y="701"/>
                </a:cxn>
                <a:cxn ang="0">
                  <a:pos x="254" y="857"/>
                </a:cxn>
                <a:cxn ang="0">
                  <a:pos x="337" y="1005"/>
                </a:cxn>
                <a:cxn ang="0">
                  <a:pos x="410" y="1133"/>
                </a:cxn>
                <a:cxn ang="0">
                  <a:pos x="471" y="1234"/>
                </a:cxn>
                <a:cxn ang="0">
                  <a:pos x="495" y="1271"/>
                </a:cxn>
                <a:cxn ang="0">
                  <a:pos x="515" y="1299"/>
                </a:cxn>
                <a:cxn ang="0">
                  <a:pos x="527" y="1315"/>
                </a:cxn>
                <a:cxn ang="0">
                  <a:pos x="534" y="1319"/>
                </a:cxn>
                <a:cxn ang="0">
                  <a:pos x="536" y="1319"/>
                </a:cxn>
                <a:cxn ang="0">
                  <a:pos x="536" y="1319"/>
                </a:cxn>
                <a:cxn ang="0">
                  <a:pos x="538" y="1315"/>
                </a:cxn>
                <a:cxn ang="0">
                  <a:pos x="538" y="1307"/>
                </a:cxn>
                <a:cxn ang="0">
                  <a:pos x="534" y="1273"/>
                </a:cxn>
                <a:cxn ang="0">
                  <a:pos x="523" y="1222"/>
                </a:cxn>
                <a:cxn ang="0">
                  <a:pos x="507" y="1155"/>
                </a:cxn>
                <a:cxn ang="0">
                  <a:pos x="465" y="985"/>
                </a:cxn>
                <a:cxn ang="0">
                  <a:pos x="412" y="778"/>
                </a:cxn>
                <a:cxn ang="0">
                  <a:pos x="351" y="559"/>
                </a:cxn>
                <a:cxn ang="0">
                  <a:pos x="290" y="342"/>
                </a:cxn>
                <a:cxn ang="0">
                  <a:pos x="235" y="150"/>
                </a:cxn>
                <a:cxn ang="0">
                  <a:pos x="191" y="0"/>
                </a:cxn>
                <a:cxn ang="0">
                  <a:pos x="191" y="0"/>
                </a:cxn>
              </a:cxnLst>
              <a:rect l="0" t="0" r="0" b="0"/>
              <a:pathLst>
                <a:path w="538" h="1319">
                  <a:moveTo>
                    <a:pt x="191" y="0"/>
                  </a:moveTo>
                  <a:lnTo>
                    <a:pt x="191" y="0"/>
                  </a:lnTo>
                  <a:lnTo>
                    <a:pt x="187" y="24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58" y="91"/>
                  </a:lnTo>
                  <a:lnTo>
                    <a:pt x="120" y="168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167" y="701"/>
                  </a:lnTo>
                  <a:lnTo>
                    <a:pt x="254" y="857"/>
                  </a:lnTo>
                  <a:lnTo>
                    <a:pt x="337" y="1005"/>
                  </a:lnTo>
                  <a:lnTo>
                    <a:pt x="410" y="1133"/>
                  </a:lnTo>
                  <a:lnTo>
                    <a:pt x="471" y="1234"/>
                  </a:lnTo>
                  <a:lnTo>
                    <a:pt x="495" y="1271"/>
                  </a:lnTo>
                  <a:lnTo>
                    <a:pt x="515" y="1299"/>
                  </a:lnTo>
                  <a:lnTo>
                    <a:pt x="527" y="1315"/>
                  </a:lnTo>
                  <a:lnTo>
                    <a:pt x="534" y="1319"/>
                  </a:lnTo>
                  <a:lnTo>
                    <a:pt x="536" y="1319"/>
                  </a:lnTo>
                  <a:lnTo>
                    <a:pt x="536" y="1319"/>
                  </a:lnTo>
                  <a:lnTo>
                    <a:pt x="538" y="1315"/>
                  </a:lnTo>
                  <a:lnTo>
                    <a:pt x="538" y="1307"/>
                  </a:lnTo>
                  <a:lnTo>
                    <a:pt x="534" y="1273"/>
                  </a:lnTo>
                  <a:lnTo>
                    <a:pt x="523" y="1222"/>
                  </a:lnTo>
                  <a:lnTo>
                    <a:pt x="507" y="1155"/>
                  </a:lnTo>
                  <a:lnTo>
                    <a:pt x="465" y="985"/>
                  </a:lnTo>
                  <a:lnTo>
                    <a:pt x="412" y="778"/>
                  </a:lnTo>
                  <a:lnTo>
                    <a:pt x="351" y="559"/>
                  </a:lnTo>
                  <a:lnTo>
                    <a:pt x="290" y="342"/>
                  </a:lnTo>
                  <a:lnTo>
                    <a:pt x="235" y="150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>
            <a:xfrm>
              <a:off x="0" y="0"/>
              <a:ext cx="1165225" cy="2432050"/>
            </a:xfrm>
            <a:custGeom>
              <a:avLst/>
              <a:gdLst/>
              <a:ahLst/>
              <a:cxnLst>
                <a:cxn ang="0">
                  <a:pos x="621" y="12"/>
                </a:cxn>
                <a:cxn ang="0">
                  <a:pos x="566" y="0"/>
                </a:cxn>
                <a:cxn ang="0">
                  <a:pos x="566" y="87"/>
                </a:cxn>
                <a:cxn ang="0">
                  <a:pos x="596" y="99"/>
                </a:cxn>
                <a:cxn ang="0">
                  <a:pos x="619" y="121"/>
                </a:cxn>
                <a:cxn ang="0">
                  <a:pos x="635" y="148"/>
                </a:cxn>
                <a:cxn ang="0">
                  <a:pos x="641" y="180"/>
                </a:cxn>
                <a:cxn ang="0">
                  <a:pos x="639" y="200"/>
                </a:cxn>
                <a:cxn ang="0">
                  <a:pos x="625" y="233"/>
                </a:cxn>
                <a:cxn ang="0">
                  <a:pos x="598" y="259"/>
                </a:cxn>
                <a:cxn ang="0">
                  <a:pos x="566" y="273"/>
                </a:cxn>
                <a:cxn ang="0">
                  <a:pos x="546" y="275"/>
                </a:cxn>
                <a:cxn ang="0">
                  <a:pos x="509" y="267"/>
                </a:cxn>
                <a:cxn ang="0">
                  <a:pos x="479" y="247"/>
                </a:cxn>
                <a:cxn ang="0">
                  <a:pos x="459" y="217"/>
                </a:cxn>
                <a:cxn ang="0">
                  <a:pos x="450" y="180"/>
                </a:cxn>
                <a:cxn ang="0">
                  <a:pos x="452" y="164"/>
                </a:cxn>
                <a:cxn ang="0">
                  <a:pos x="463" y="133"/>
                </a:cxn>
                <a:cxn ang="0">
                  <a:pos x="483" y="109"/>
                </a:cxn>
                <a:cxn ang="0">
                  <a:pos x="509" y="93"/>
                </a:cxn>
                <a:cxn ang="0">
                  <a:pos x="525" y="0"/>
                </a:cxn>
                <a:cxn ang="0">
                  <a:pos x="503" y="6"/>
                </a:cxn>
                <a:cxn ang="0">
                  <a:pos x="459" y="24"/>
                </a:cxn>
                <a:cxn ang="0">
                  <a:pos x="420" y="52"/>
                </a:cxn>
                <a:cxn ang="0">
                  <a:pos x="392" y="91"/>
                </a:cxn>
                <a:cxn ang="0">
                  <a:pos x="379" y="113"/>
                </a:cxn>
                <a:cxn ang="0">
                  <a:pos x="351" y="200"/>
                </a:cxn>
                <a:cxn ang="0">
                  <a:pos x="236" y="600"/>
                </a:cxn>
                <a:cxn ang="0">
                  <a:pos x="98" y="1103"/>
                </a:cxn>
                <a:cxn ang="0">
                  <a:pos x="23" y="1405"/>
                </a:cxn>
                <a:cxn ang="0">
                  <a:pos x="0" y="1516"/>
                </a:cxn>
                <a:cxn ang="0">
                  <a:pos x="2" y="1532"/>
                </a:cxn>
                <a:cxn ang="0">
                  <a:pos x="4" y="1532"/>
                </a:cxn>
                <a:cxn ang="0">
                  <a:pos x="17" y="1522"/>
                </a:cxn>
                <a:cxn ang="0">
                  <a:pos x="79" y="1429"/>
                </a:cxn>
                <a:cxn ang="0">
                  <a:pos x="236" y="1159"/>
                </a:cxn>
                <a:cxn ang="0">
                  <a:pos x="487" y="703"/>
                </a:cxn>
                <a:cxn ang="0">
                  <a:pos x="682" y="334"/>
                </a:cxn>
                <a:cxn ang="0">
                  <a:pos x="722" y="251"/>
                </a:cxn>
                <a:cxn ang="0">
                  <a:pos x="728" y="235"/>
                </a:cxn>
                <a:cxn ang="0">
                  <a:pos x="734" y="198"/>
                </a:cxn>
                <a:cxn ang="0">
                  <a:pos x="734" y="162"/>
                </a:cxn>
                <a:cxn ang="0">
                  <a:pos x="726" y="127"/>
                </a:cxn>
                <a:cxn ang="0">
                  <a:pos x="712" y="95"/>
                </a:cxn>
                <a:cxn ang="0">
                  <a:pos x="694" y="65"/>
                </a:cxn>
                <a:cxn ang="0">
                  <a:pos x="667" y="40"/>
                </a:cxn>
                <a:cxn ang="0">
                  <a:pos x="637" y="20"/>
                </a:cxn>
                <a:cxn ang="0">
                  <a:pos x="621" y="12"/>
                </a:cxn>
              </a:cxnLst>
              <a:rect l="0" t="0" r="0" b="0"/>
              <a:pathLst>
                <a:path w="734" h="1532">
                  <a:moveTo>
                    <a:pt x="621" y="12"/>
                  </a:moveTo>
                  <a:lnTo>
                    <a:pt x="621" y="12"/>
                  </a:lnTo>
                  <a:lnTo>
                    <a:pt x="592" y="4"/>
                  </a:lnTo>
                  <a:lnTo>
                    <a:pt x="566" y="0"/>
                  </a:lnTo>
                  <a:lnTo>
                    <a:pt x="566" y="87"/>
                  </a:lnTo>
                  <a:lnTo>
                    <a:pt x="566" y="87"/>
                  </a:lnTo>
                  <a:lnTo>
                    <a:pt x="582" y="93"/>
                  </a:lnTo>
                  <a:lnTo>
                    <a:pt x="596" y="99"/>
                  </a:lnTo>
                  <a:lnTo>
                    <a:pt x="609" y="109"/>
                  </a:lnTo>
                  <a:lnTo>
                    <a:pt x="619" y="121"/>
                  </a:lnTo>
                  <a:lnTo>
                    <a:pt x="629" y="133"/>
                  </a:lnTo>
                  <a:lnTo>
                    <a:pt x="635" y="148"/>
                  </a:lnTo>
                  <a:lnTo>
                    <a:pt x="639" y="164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39" y="200"/>
                  </a:lnTo>
                  <a:lnTo>
                    <a:pt x="633" y="217"/>
                  </a:lnTo>
                  <a:lnTo>
                    <a:pt x="625" y="233"/>
                  </a:lnTo>
                  <a:lnTo>
                    <a:pt x="613" y="247"/>
                  </a:lnTo>
                  <a:lnTo>
                    <a:pt x="598" y="259"/>
                  </a:lnTo>
                  <a:lnTo>
                    <a:pt x="582" y="267"/>
                  </a:lnTo>
                  <a:lnTo>
                    <a:pt x="566" y="273"/>
                  </a:lnTo>
                  <a:lnTo>
                    <a:pt x="546" y="275"/>
                  </a:lnTo>
                  <a:lnTo>
                    <a:pt x="546" y="275"/>
                  </a:lnTo>
                  <a:lnTo>
                    <a:pt x="527" y="273"/>
                  </a:lnTo>
                  <a:lnTo>
                    <a:pt x="509" y="267"/>
                  </a:lnTo>
                  <a:lnTo>
                    <a:pt x="493" y="259"/>
                  </a:lnTo>
                  <a:lnTo>
                    <a:pt x="479" y="247"/>
                  </a:lnTo>
                  <a:lnTo>
                    <a:pt x="467" y="233"/>
                  </a:lnTo>
                  <a:lnTo>
                    <a:pt x="459" y="217"/>
                  </a:lnTo>
                  <a:lnTo>
                    <a:pt x="452" y="200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2" y="164"/>
                  </a:lnTo>
                  <a:lnTo>
                    <a:pt x="457" y="148"/>
                  </a:lnTo>
                  <a:lnTo>
                    <a:pt x="463" y="133"/>
                  </a:lnTo>
                  <a:lnTo>
                    <a:pt x="473" y="121"/>
                  </a:lnTo>
                  <a:lnTo>
                    <a:pt x="483" y="109"/>
                  </a:lnTo>
                  <a:lnTo>
                    <a:pt x="495" y="99"/>
                  </a:lnTo>
                  <a:lnTo>
                    <a:pt x="509" y="93"/>
                  </a:lnTo>
                  <a:lnTo>
                    <a:pt x="525" y="87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03" y="6"/>
                  </a:lnTo>
                  <a:lnTo>
                    <a:pt x="481" y="12"/>
                  </a:lnTo>
                  <a:lnTo>
                    <a:pt x="459" y="24"/>
                  </a:lnTo>
                  <a:lnTo>
                    <a:pt x="438" y="36"/>
                  </a:lnTo>
                  <a:lnTo>
                    <a:pt x="420" y="52"/>
                  </a:lnTo>
                  <a:lnTo>
                    <a:pt x="404" y="71"/>
                  </a:lnTo>
                  <a:lnTo>
                    <a:pt x="392" y="91"/>
                  </a:lnTo>
                  <a:lnTo>
                    <a:pt x="379" y="113"/>
                  </a:lnTo>
                  <a:lnTo>
                    <a:pt x="379" y="113"/>
                  </a:lnTo>
                  <a:lnTo>
                    <a:pt x="369" y="144"/>
                  </a:lnTo>
                  <a:lnTo>
                    <a:pt x="351" y="200"/>
                  </a:lnTo>
                  <a:lnTo>
                    <a:pt x="300" y="373"/>
                  </a:lnTo>
                  <a:lnTo>
                    <a:pt x="236" y="600"/>
                  </a:lnTo>
                  <a:lnTo>
                    <a:pt x="165" y="853"/>
                  </a:lnTo>
                  <a:lnTo>
                    <a:pt x="98" y="1103"/>
                  </a:lnTo>
                  <a:lnTo>
                    <a:pt x="43" y="1320"/>
                  </a:lnTo>
                  <a:lnTo>
                    <a:pt x="23" y="1405"/>
                  </a:lnTo>
                  <a:lnTo>
                    <a:pt x="8" y="1472"/>
                  </a:lnTo>
                  <a:lnTo>
                    <a:pt x="0" y="1516"/>
                  </a:lnTo>
                  <a:lnTo>
                    <a:pt x="0" y="1528"/>
                  </a:lnTo>
                  <a:lnTo>
                    <a:pt x="2" y="1532"/>
                  </a:lnTo>
                  <a:lnTo>
                    <a:pt x="2" y="1532"/>
                  </a:lnTo>
                  <a:lnTo>
                    <a:pt x="4" y="1532"/>
                  </a:lnTo>
                  <a:lnTo>
                    <a:pt x="8" y="1530"/>
                  </a:lnTo>
                  <a:lnTo>
                    <a:pt x="17" y="1522"/>
                  </a:lnTo>
                  <a:lnTo>
                    <a:pt x="43" y="1486"/>
                  </a:lnTo>
                  <a:lnTo>
                    <a:pt x="79" y="1429"/>
                  </a:lnTo>
                  <a:lnTo>
                    <a:pt x="124" y="1352"/>
                  </a:lnTo>
                  <a:lnTo>
                    <a:pt x="236" y="1159"/>
                  </a:lnTo>
                  <a:lnTo>
                    <a:pt x="361" y="932"/>
                  </a:lnTo>
                  <a:lnTo>
                    <a:pt x="487" y="703"/>
                  </a:lnTo>
                  <a:lnTo>
                    <a:pt x="598" y="494"/>
                  </a:lnTo>
                  <a:lnTo>
                    <a:pt x="682" y="334"/>
                  </a:lnTo>
                  <a:lnTo>
                    <a:pt x="708" y="281"/>
                  </a:lnTo>
                  <a:lnTo>
                    <a:pt x="722" y="251"/>
                  </a:lnTo>
                  <a:lnTo>
                    <a:pt x="722" y="251"/>
                  </a:lnTo>
                  <a:lnTo>
                    <a:pt x="728" y="235"/>
                  </a:lnTo>
                  <a:lnTo>
                    <a:pt x="732" y="217"/>
                  </a:lnTo>
                  <a:lnTo>
                    <a:pt x="734" y="198"/>
                  </a:lnTo>
                  <a:lnTo>
                    <a:pt x="734" y="180"/>
                  </a:lnTo>
                  <a:lnTo>
                    <a:pt x="734" y="162"/>
                  </a:lnTo>
                  <a:lnTo>
                    <a:pt x="730" y="144"/>
                  </a:lnTo>
                  <a:lnTo>
                    <a:pt x="726" y="127"/>
                  </a:lnTo>
                  <a:lnTo>
                    <a:pt x="720" y="111"/>
                  </a:lnTo>
                  <a:lnTo>
                    <a:pt x="712" y="95"/>
                  </a:lnTo>
                  <a:lnTo>
                    <a:pt x="704" y="79"/>
                  </a:lnTo>
                  <a:lnTo>
                    <a:pt x="694" y="65"/>
                  </a:lnTo>
                  <a:lnTo>
                    <a:pt x="682" y="52"/>
                  </a:lnTo>
                  <a:lnTo>
                    <a:pt x="667" y="40"/>
                  </a:lnTo>
                  <a:lnTo>
                    <a:pt x="653" y="30"/>
                  </a:lnTo>
                  <a:lnTo>
                    <a:pt x="637" y="20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文本框 20"/>
          <p:cNvSpPr txBox="1"/>
          <p:nvPr/>
        </p:nvSpPr>
        <p:spPr>
          <a:xfrm flipH="1">
            <a:off x="1830070" y="3403581"/>
            <a:ext cx="156400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l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sp>
        <p:nvSpPr>
          <p:cNvPr id="27" name="文本框 20"/>
          <p:cNvSpPr txBox="1"/>
          <p:nvPr/>
        </p:nvSpPr>
        <p:spPr>
          <a:xfrm rot="21180000" flipH="1">
            <a:off x="2030095" y="5077441"/>
            <a:ext cx="1297940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</a:t>
            </a:r>
          </a:p>
          <a:p>
            <a:pPr lvl="0" algn="l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sp>
        <p:nvSpPr>
          <p:cNvPr id="28" name="文本框 20"/>
          <p:cNvSpPr txBox="1"/>
          <p:nvPr/>
        </p:nvSpPr>
        <p:spPr>
          <a:xfrm rot="540000" flipH="1">
            <a:off x="2007235" y="2340591"/>
            <a:ext cx="1297940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</a:t>
            </a:r>
          </a:p>
          <a:p>
            <a:pPr lvl="0" algn="l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sp>
        <p:nvSpPr>
          <p:cNvPr id="29" name="文本框 20"/>
          <p:cNvSpPr txBox="1"/>
          <p:nvPr/>
        </p:nvSpPr>
        <p:spPr>
          <a:xfrm rot="21180000" flipH="1">
            <a:off x="1864360" y="1147426"/>
            <a:ext cx="1297940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</a:t>
            </a:r>
          </a:p>
          <a:p>
            <a:pPr lvl="0"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合同管理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Contract management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右箭头 1"/>
          <p:cNvSpPr/>
          <p:nvPr/>
        </p:nvSpPr>
        <p:spPr>
          <a:xfrm>
            <a:off x="7372985" y="2911475"/>
            <a:ext cx="2404110" cy="3466465"/>
          </a:xfrm>
          <a:prstGeom prst="bentArrow">
            <a:avLst>
              <a:gd name="adj1" fmla="val 31385"/>
              <a:gd name="adj2" fmla="val 20772"/>
              <a:gd name="adj3" fmla="val 21102"/>
              <a:gd name="adj4" fmla="val 28185"/>
            </a:avLst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右箭头 2"/>
          <p:cNvSpPr/>
          <p:nvPr/>
        </p:nvSpPr>
        <p:spPr>
          <a:xfrm flipH="1">
            <a:off x="2415540" y="2911475"/>
            <a:ext cx="2404110" cy="3466465"/>
          </a:xfrm>
          <a:prstGeom prst="bentArrow">
            <a:avLst>
              <a:gd name="adj1" fmla="val 31385"/>
              <a:gd name="adj2" fmla="val 20772"/>
              <a:gd name="adj3" fmla="val 21102"/>
              <a:gd name="adj4" fmla="val 28185"/>
            </a:avLst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五边形 4"/>
          <p:cNvSpPr/>
          <p:nvPr/>
        </p:nvSpPr>
        <p:spPr>
          <a:xfrm rot="16200000">
            <a:off x="3398520" y="4084320"/>
            <a:ext cx="3715385" cy="872490"/>
          </a:xfrm>
          <a:prstGeom prst="homePlate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边形 5"/>
          <p:cNvSpPr/>
          <p:nvPr/>
        </p:nvSpPr>
        <p:spPr>
          <a:xfrm rot="16200000">
            <a:off x="3884295" y="3715385"/>
            <a:ext cx="4454525" cy="872490"/>
          </a:xfrm>
          <a:prstGeom prst="homePlate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6"/>
          <p:cNvSpPr/>
          <p:nvPr/>
        </p:nvSpPr>
        <p:spPr>
          <a:xfrm rot="16200000">
            <a:off x="5109210" y="4084320"/>
            <a:ext cx="3715385" cy="872490"/>
          </a:xfrm>
          <a:prstGeom prst="homePlate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显示器"/>
          <p:cNvSpPr/>
          <p:nvPr/>
        </p:nvSpPr>
        <p:spPr bwMode="auto">
          <a:xfrm>
            <a:off x="3944620" y="3928110"/>
            <a:ext cx="4315460" cy="2898140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4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2678430" y="3078480"/>
            <a:ext cx="133477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11" name="文本框 22"/>
          <p:cNvSpPr txBox="1"/>
          <p:nvPr/>
        </p:nvSpPr>
        <p:spPr>
          <a:xfrm flipH="1">
            <a:off x="4906010" y="75311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7178675" y="1924685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2230120" y="1946275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106045" y="392811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8920480" y="392811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4589145" y="2976880"/>
            <a:ext cx="133477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17" name="文本框 20"/>
          <p:cNvSpPr txBox="1"/>
          <p:nvPr/>
        </p:nvSpPr>
        <p:spPr>
          <a:xfrm flipH="1">
            <a:off x="5444490" y="2207260"/>
            <a:ext cx="133477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18" name="文本框 20"/>
          <p:cNvSpPr txBox="1"/>
          <p:nvPr/>
        </p:nvSpPr>
        <p:spPr>
          <a:xfrm flipH="1">
            <a:off x="6299835" y="2976880"/>
            <a:ext cx="133477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19" name="文本框 20"/>
          <p:cNvSpPr txBox="1"/>
          <p:nvPr/>
        </p:nvSpPr>
        <p:spPr>
          <a:xfrm flipH="1">
            <a:off x="8340090" y="3067685"/>
            <a:ext cx="133477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20" name="Freeform 9"/>
          <p:cNvSpPr>
            <a:spLocks noEditPoints="1"/>
          </p:cNvSpPr>
          <p:nvPr/>
        </p:nvSpPr>
        <p:spPr>
          <a:xfrm>
            <a:off x="6776720" y="5335588"/>
            <a:ext cx="381000" cy="637540"/>
          </a:xfrm>
          <a:custGeom>
            <a:avLst/>
            <a:gdLst/>
            <a:ahLst/>
            <a:cxnLst>
              <a:cxn ang="0">
                <a:pos x="443" y="556"/>
              </a:cxn>
              <a:cxn ang="0">
                <a:pos x="482" y="627"/>
              </a:cxn>
              <a:cxn ang="0">
                <a:pos x="530" y="659"/>
              </a:cxn>
              <a:cxn ang="0">
                <a:pos x="589" y="680"/>
              </a:cxn>
              <a:cxn ang="0">
                <a:pos x="654" y="720"/>
              </a:cxn>
              <a:cxn ang="0">
                <a:pos x="680" y="761"/>
              </a:cxn>
              <a:cxn ang="0">
                <a:pos x="688" y="829"/>
              </a:cxn>
              <a:cxn ang="0">
                <a:pos x="670" y="878"/>
              </a:cxn>
              <a:cxn ang="0">
                <a:pos x="640" y="917"/>
              </a:cxn>
              <a:cxn ang="0">
                <a:pos x="583" y="949"/>
              </a:cxn>
              <a:cxn ang="0">
                <a:pos x="532" y="953"/>
              </a:cxn>
              <a:cxn ang="0">
                <a:pos x="478" y="933"/>
              </a:cxn>
              <a:cxn ang="0">
                <a:pos x="445" y="890"/>
              </a:cxn>
              <a:cxn ang="0">
                <a:pos x="421" y="793"/>
              </a:cxn>
              <a:cxn ang="0">
                <a:pos x="403" y="714"/>
              </a:cxn>
              <a:cxn ang="0">
                <a:pos x="358" y="558"/>
              </a:cxn>
              <a:cxn ang="0">
                <a:pos x="298" y="601"/>
              </a:cxn>
              <a:cxn ang="0">
                <a:pos x="255" y="688"/>
              </a:cxn>
              <a:cxn ang="0">
                <a:pos x="215" y="819"/>
              </a:cxn>
              <a:cxn ang="0">
                <a:pos x="209" y="866"/>
              </a:cxn>
              <a:cxn ang="0">
                <a:pos x="190" y="927"/>
              </a:cxn>
              <a:cxn ang="0">
                <a:pos x="152" y="961"/>
              </a:cxn>
              <a:cxn ang="0">
                <a:pos x="101" y="969"/>
              </a:cxn>
              <a:cxn ang="0">
                <a:pos x="43" y="955"/>
              </a:cxn>
              <a:cxn ang="0">
                <a:pos x="10" y="931"/>
              </a:cxn>
              <a:cxn ang="0">
                <a:pos x="0" y="886"/>
              </a:cxn>
              <a:cxn ang="0">
                <a:pos x="6" y="825"/>
              </a:cxn>
              <a:cxn ang="0">
                <a:pos x="18" y="748"/>
              </a:cxn>
              <a:cxn ang="0">
                <a:pos x="55" y="668"/>
              </a:cxn>
              <a:cxn ang="0">
                <a:pos x="93" y="629"/>
              </a:cxn>
              <a:cxn ang="0">
                <a:pos x="162" y="605"/>
              </a:cxn>
              <a:cxn ang="0">
                <a:pos x="229" y="558"/>
              </a:cxn>
              <a:cxn ang="0">
                <a:pos x="269" y="502"/>
              </a:cxn>
              <a:cxn ang="0">
                <a:pos x="184" y="246"/>
              </a:cxn>
              <a:cxn ang="0">
                <a:pos x="160" y="115"/>
              </a:cxn>
              <a:cxn ang="0">
                <a:pos x="172" y="26"/>
              </a:cxn>
              <a:cxn ang="0">
                <a:pos x="263" y="165"/>
              </a:cxn>
              <a:cxn ang="0">
                <a:pos x="468" y="22"/>
              </a:cxn>
              <a:cxn ang="0">
                <a:pos x="480" y="113"/>
              </a:cxn>
              <a:cxn ang="0">
                <a:pos x="458" y="259"/>
              </a:cxn>
              <a:cxn ang="0">
                <a:pos x="387" y="467"/>
              </a:cxn>
              <a:cxn ang="0">
                <a:pos x="138" y="805"/>
              </a:cxn>
              <a:cxn ang="0">
                <a:pos x="160" y="712"/>
              </a:cxn>
              <a:cxn ang="0">
                <a:pos x="146" y="690"/>
              </a:cxn>
              <a:cxn ang="0">
                <a:pos x="117" y="716"/>
              </a:cxn>
              <a:cxn ang="0">
                <a:pos x="91" y="793"/>
              </a:cxn>
              <a:cxn ang="0">
                <a:pos x="83" y="848"/>
              </a:cxn>
              <a:cxn ang="0">
                <a:pos x="87" y="884"/>
              </a:cxn>
              <a:cxn ang="0">
                <a:pos x="105" y="888"/>
              </a:cxn>
              <a:cxn ang="0">
                <a:pos x="128" y="868"/>
              </a:cxn>
              <a:cxn ang="0">
                <a:pos x="134" y="831"/>
              </a:cxn>
              <a:cxn ang="0">
                <a:pos x="498" y="781"/>
              </a:cxn>
              <a:cxn ang="0">
                <a:pos x="520" y="856"/>
              </a:cxn>
              <a:cxn ang="0">
                <a:pos x="551" y="876"/>
              </a:cxn>
              <a:cxn ang="0">
                <a:pos x="587" y="858"/>
              </a:cxn>
              <a:cxn ang="0">
                <a:pos x="609" y="817"/>
              </a:cxn>
              <a:cxn ang="0">
                <a:pos x="607" y="791"/>
              </a:cxn>
              <a:cxn ang="0">
                <a:pos x="561" y="746"/>
              </a:cxn>
              <a:cxn ang="0">
                <a:pos x="514" y="734"/>
              </a:cxn>
              <a:cxn ang="0">
                <a:pos x="498" y="765"/>
              </a:cxn>
            </a:cxnLst>
            <a:rect l="0" t="0" r="0" b="0"/>
            <a:pathLst>
              <a:path w="690" h="969">
                <a:moveTo>
                  <a:pt x="415" y="493"/>
                </a:moveTo>
                <a:lnTo>
                  <a:pt x="415" y="493"/>
                </a:lnTo>
                <a:lnTo>
                  <a:pt x="431" y="526"/>
                </a:lnTo>
                <a:lnTo>
                  <a:pt x="443" y="556"/>
                </a:lnTo>
                <a:lnTo>
                  <a:pt x="453" y="582"/>
                </a:lnTo>
                <a:lnTo>
                  <a:pt x="466" y="607"/>
                </a:lnTo>
                <a:lnTo>
                  <a:pt x="474" y="617"/>
                </a:lnTo>
                <a:lnTo>
                  <a:pt x="482" y="627"/>
                </a:lnTo>
                <a:lnTo>
                  <a:pt x="492" y="635"/>
                </a:lnTo>
                <a:lnTo>
                  <a:pt x="502" y="643"/>
                </a:lnTo>
                <a:lnTo>
                  <a:pt x="516" y="651"/>
                </a:lnTo>
                <a:lnTo>
                  <a:pt x="530" y="659"/>
                </a:lnTo>
                <a:lnTo>
                  <a:pt x="547" y="665"/>
                </a:lnTo>
                <a:lnTo>
                  <a:pt x="567" y="672"/>
                </a:lnTo>
                <a:lnTo>
                  <a:pt x="567" y="672"/>
                </a:lnTo>
                <a:lnTo>
                  <a:pt x="589" y="680"/>
                </a:lnTo>
                <a:lnTo>
                  <a:pt x="609" y="688"/>
                </a:lnTo>
                <a:lnTo>
                  <a:pt x="626" y="698"/>
                </a:lnTo>
                <a:lnTo>
                  <a:pt x="642" y="708"/>
                </a:lnTo>
                <a:lnTo>
                  <a:pt x="654" y="720"/>
                </a:lnTo>
                <a:lnTo>
                  <a:pt x="664" y="732"/>
                </a:lnTo>
                <a:lnTo>
                  <a:pt x="672" y="746"/>
                </a:lnTo>
                <a:lnTo>
                  <a:pt x="680" y="761"/>
                </a:lnTo>
                <a:lnTo>
                  <a:pt x="680" y="761"/>
                </a:lnTo>
                <a:lnTo>
                  <a:pt x="686" y="777"/>
                </a:lnTo>
                <a:lnTo>
                  <a:pt x="688" y="795"/>
                </a:lnTo>
                <a:lnTo>
                  <a:pt x="690" y="813"/>
                </a:lnTo>
                <a:lnTo>
                  <a:pt x="688" y="829"/>
                </a:lnTo>
                <a:lnTo>
                  <a:pt x="688" y="829"/>
                </a:lnTo>
                <a:lnTo>
                  <a:pt x="684" y="848"/>
                </a:lnTo>
                <a:lnTo>
                  <a:pt x="678" y="862"/>
                </a:lnTo>
                <a:lnTo>
                  <a:pt x="670" y="878"/>
                </a:lnTo>
                <a:lnTo>
                  <a:pt x="662" y="892"/>
                </a:lnTo>
                <a:lnTo>
                  <a:pt x="662" y="892"/>
                </a:lnTo>
                <a:lnTo>
                  <a:pt x="652" y="904"/>
                </a:lnTo>
                <a:lnTo>
                  <a:pt x="640" y="917"/>
                </a:lnTo>
                <a:lnTo>
                  <a:pt x="628" y="929"/>
                </a:lnTo>
                <a:lnTo>
                  <a:pt x="613" y="937"/>
                </a:lnTo>
                <a:lnTo>
                  <a:pt x="599" y="945"/>
                </a:lnTo>
                <a:lnTo>
                  <a:pt x="583" y="949"/>
                </a:lnTo>
                <a:lnTo>
                  <a:pt x="569" y="953"/>
                </a:lnTo>
                <a:lnTo>
                  <a:pt x="553" y="955"/>
                </a:lnTo>
                <a:lnTo>
                  <a:pt x="553" y="955"/>
                </a:lnTo>
                <a:lnTo>
                  <a:pt x="532" y="953"/>
                </a:lnTo>
                <a:lnTo>
                  <a:pt x="516" y="951"/>
                </a:lnTo>
                <a:lnTo>
                  <a:pt x="502" y="947"/>
                </a:lnTo>
                <a:lnTo>
                  <a:pt x="490" y="941"/>
                </a:lnTo>
                <a:lnTo>
                  <a:pt x="478" y="933"/>
                </a:lnTo>
                <a:lnTo>
                  <a:pt x="468" y="923"/>
                </a:lnTo>
                <a:lnTo>
                  <a:pt x="460" y="912"/>
                </a:lnTo>
                <a:lnTo>
                  <a:pt x="451" y="902"/>
                </a:lnTo>
                <a:lnTo>
                  <a:pt x="445" y="890"/>
                </a:lnTo>
                <a:lnTo>
                  <a:pt x="439" y="876"/>
                </a:lnTo>
                <a:lnTo>
                  <a:pt x="431" y="850"/>
                </a:lnTo>
                <a:lnTo>
                  <a:pt x="425" y="821"/>
                </a:lnTo>
                <a:lnTo>
                  <a:pt x="421" y="793"/>
                </a:lnTo>
                <a:lnTo>
                  <a:pt x="421" y="793"/>
                </a:lnTo>
                <a:lnTo>
                  <a:pt x="415" y="763"/>
                </a:lnTo>
                <a:lnTo>
                  <a:pt x="415" y="763"/>
                </a:lnTo>
                <a:lnTo>
                  <a:pt x="403" y="714"/>
                </a:lnTo>
                <a:lnTo>
                  <a:pt x="389" y="665"/>
                </a:lnTo>
                <a:lnTo>
                  <a:pt x="370" y="617"/>
                </a:lnTo>
                <a:lnTo>
                  <a:pt x="350" y="570"/>
                </a:lnTo>
                <a:lnTo>
                  <a:pt x="358" y="558"/>
                </a:lnTo>
                <a:lnTo>
                  <a:pt x="358" y="558"/>
                </a:lnTo>
                <a:lnTo>
                  <a:pt x="334" y="544"/>
                </a:lnTo>
                <a:lnTo>
                  <a:pt x="292" y="591"/>
                </a:lnTo>
                <a:lnTo>
                  <a:pt x="298" y="601"/>
                </a:lnTo>
                <a:lnTo>
                  <a:pt x="298" y="601"/>
                </a:lnTo>
                <a:lnTo>
                  <a:pt x="275" y="641"/>
                </a:lnTo>
                <a:lnTo>
                  <a:pt x="255" y="688"/>
                </a:lnTo>
                <a:lnTo>
                  <a:pt x="255" y="688"/>
                </a:lnTo>
                <a:lnTo>
                  <a:pt x="243" y="718"/>
                </a:lnTo>
                <a:lnTo>
                  <a:pt x="233" y="748"/>
                </a:lnTo>
                <a:lnTo>
                  <a:pt x="223" y="783"/>
                </a:lnTo>
                <a:lnTo>
                  <a:pt x="215" y="819"/>
                </a:lnTo>
                <a:lnTo>
                  <a:pt x="215" y="819"/>
                </a:lnTo>
                <a:lnTo>
                  <a:pt x="213" y="840"/>
                </a:lnTo>
                <a:lnTo>
                  <a:pt x="213" y="840"/>
                </a:lnTo>
                <a:lnTo>
                  <a:pt x="209" y="866"/>
                </a:lnTo>
                <a:lnTo>
                  <a:pt x="209" y="866"/>
                </a:lnTo>
                <a:lnTo>
                  <a:pt x="204" y="888"/>
                </a:lnTo>
                <a:lnTo>
                  <a:pt x="198" y="908"/>
                </a:lnTo>
                <a:lnTo>
                  <a:pt x="190" y="927"/>
                </a:lnTo>
                <a:lnTo>
                  <a:pt x="178" y="945"/>
                </a:lnTo>
                <a:lnTo>
                  <a:pt x="170" y="951"/>
                </a:lnTo>
                <a:lnTo>
                  <a:pt x="162" y="957"/>
                </a:lnTo>
                <a:lnTo>
                  <a:pt x="152" y="961"/>
                </a:lnTo>
                <a:lnTo>
                  <a:pt x="142" y="965"/>
                </a:lnTo>
                <a:lnTo>
                  <a:pt x="130" y="969"/>
                </a:lnTo>
                <a:lnTo>
                  <a:pt x="117" y="969"/>
                </a:lnTo>
                <a:lnTo>
                  <a:pt x="101" y="969"/>
                </a:lnTo>
                <a:lnTo>
                  <a:pt x="85" y="967"/>
                </a:lnTo>
                <a:lnTo>
                  <a:pt x="85" y="967"/>
                </a:lnTo>
                <a:lnTo>
                  <a:pt x="55" y="959"/>
                </a:lnTo>
                <a:lnTo>
                  <a:pt x="43" y="955"/>
                </a:lnTo>
                <a:lnTo>
                  <a:pt x="32" y="951"/>
                </a:lnTo>
                <a:lnTo>
                  <a:pt x="24" y="945"/>
                </a:lnTo>
                <a:lnTo>
                  <a:pt x="16" y="937"/>
                </a:lnTo>
                <a:lnTo>
                  <a:pt x="10" y="931"/>
                </a:lnTo>
                <a:lnTo>
                  <a:pt x="6" y="923"/>
                </a:lnTo>
                <a:lnTo>
                  <a:pt x="4" y="914"/>
                </a:lnTo>
                <a:lnTo>
                  <a:pt x="2" y="904"/>
                </a:lnTo>
                <a:lnTo>
                  <a:pt x="0" y="886"/>
                </a:lnTo>
                <a:lnTo>
                  <a:pt x="2" y="864"/>
                </a:lnTo>
                <a:lnTo>
                  <a:pt x="4" y="840"/>
                </a:lnTo>
                <a:lnTo>
                  <a:pt x="4" y="840"/>
                </a:lnTo>
                <a:lnTo>
                  <a:pt x="6" y="825"/>
                </a:lnTo>
                <a:lnTo>
                  <a:pt x="6" y="825"/>
                </a:lnTo>
                <a:lnTo>
                  <a:pt x="8" y="799"/>
                </a:lnTo>
                <a:lnTo>
                  <a:pt x="14" y="773"/>
                </a:lnTo>
                <a:lnTo>
                  <a:pt x="18" y="748"/>
                </a:lnTo>
                <a:lnTo>
                  <a:pt x="26" y="726"/>
                </a:lnTo>
                <a:lnTo>
                  <a:pt x="34" y="704"/>
                </a:lnTo>
                <a:lnTo>
                  <a:pt x="43" y="686"/>
                </a:lnTo>
                <a:lnTo>
                  <a:pt x="55" y="668"/>
                </a:lnTo>
                <a:lnTo>
                  <a:pt x="65" y="653"/>
                </a:lnTo>
                <a:lnTo>
                  <a:pt x="65" y="653"/>
                </a:lnTo>
                <a:lnTo>
                  <a:pt x="79" y="639"/>
                </a:lnTo>
                <a:lnTo>
                  <a:pt x="93" y="629"/>
                </a:lnTo>
                <a:lnTo>
                  <a:pt x="109" y="619"/>
                </a:lnTo>
                <a:lnTo>
                  <a:pt x="126" y="613"/>
                </a:lnTo>
                <a:lnTo>
                  <a:pt x="144" y="607"/>
                </a:lnTo>
                <a:lnTo>
                  <a:pt x="162" y="605"/>
                </a:lnTo>
                <a:lnTo>
                  <a:pt x="182" y="605"/>
                </a:lnTo>
                <a:lnTo>
                  <a:pt x="204" y="609"/>
                </a:lnTo>
                <a:lnTo>
                  <a:pt x="204" y="609"/>
                </a:lnTo>
                <a:lnTo>
                  <a:pt x="229" y="558"/>
                </a:lnTo>
                <a:lnTo>
                  <a:pt x="229" y="558"/>
                </a:lnTo>
                <a:lnTo>
                  <a:pt x="249" y="518"/>
                </a:lnTo>
                <a:lnTo>
                  <a:pt x="257" y="532"/>
                </a:lnTo>
                <a:lnTo>
                  <a:pt x="269" y="502"/>
                </a:lnTo>
                <a:lnTo>
                  <a:pt x="269" y="502"/>
                </a:lnTo>
                <a:lnTo>
                  <a:pt x="235" y="410"/>
                </a:lnTo>
                <a:lnTo>
                  <a:pt x="207" y="325"/>
                </a:lnTo>
                <a:lnTo>
                  <a:pt x="184" y="246"/>
                </a:lnTo>
                <a:lnTo>
                  <a:pt x="174" y="210"/>
                </a:lnTo>
                <a:lnTo>
                  <a:pt x="168" y="178"/>
                </a:lnTo>
                <a:lnTo>
                  <a:pt x="162" y="145"/>
                </a:lnTo>
                <a:lnTo>
                  <a:pt x="160" y="115"/>
                </a:lnTo>
                <a:lnTo>
                  <a:pt x="160" y="89"/>
                </a:lnTo>
                <a:lnTo>
                  <a:pt x="162" y="64"/>
                </a:lnTo>
                <a:lnTo>
                  <a:pt x="166" y="44"/>
                </a:lnTo>
                <a:lnTo>
                  <a:pt x="172" y="26"/>
                </a:lnTo>
                <a:lnTo>
                  <a:pt x="182" y="10"/>
                </a:lnTo>
                <a:lnTo>
                  <a:pt x="196" y="0"/>
                </a:lnTo>
                <a:lnTo>
                  <a:pt x="196" y="0"/>
                </a:lnTo>
                <a:lnTo>
                  <a:pt x="263" y="165"/>
                </a:lnTo>
                <a:lnTo>
                  <a:pt x="332" y="336"/>
                </a:lnTo>
                <a:lnTo>
                  <a:pt x="462" y="2"/>
                </a:lnTo>
                <a:lnTo>
                  <a:pt x="462" y="2"/>
                </a:lnTo>
                <a:lnTo>
                  <a:pt x="468" y="22"/>
                </a:lnTo>
                <a:lnTo>
                  <a:pt x="474" y="42"/>
                </a:lnTo>
                <a:lnTo>
                  <a:pt x="478" y="64"/>
                </a:lnTo>
                <a:lnTo>
                  <a:pt x="480" y="89"/>
                </a:lnTo>
                <a:lnTo>
                  <a:pt x="480" y="113"/>
                </a:lnTo>
                <a:lnTo>
                  <a:pt x="480" y="139"/>
                </a:lnTo>
                <a:lnTo>
                  <a:pt x="476" y="168"/>
                </a:lnTo>
                <a:lnTo>
                  <a:pt x="472" y="196"/>
                </a:lnTo>
                <a:lnTo>
                  <a:pt x="458" y="259"/>
                </a:lnTo>
                <a:lnTo>
                  <a:pt x="439" y="325"/>
                </a:lnTo>
                <a:lnTo>
                  <a:pt x="415" y="394"/>
                </a:lnTo>
                <a:lnTo>
                  <a:pt x="387" y="467"/>
                </a:lnTo>
                <a:lnTo>
                  <a:pt x="387" y="467"/>
                </a:lnTo>
                <a:lnTo>
                  <a:pt x="403" y="506"/>
                </a:lnTo>
                <a:lnTo>
                  <a:pt x="415" y="493"/>
                </a:lnTo>
                <a:lnTo>
                  <a:pt x="415" y="493"/>
                </a:lnTo>
                <a:close/>
                <a:moveTo>
                  <a:pt x="138" y="805"/>
                </a:moveTo>
                <a:lnTo>
                  <a:pt x="138" y="805"/>
                </a:lnTo>
                <a:lnTo>
                  <a:pt x="144" y="773"/>
                </a:lnTo>
                <a:lnTo>
                  <a:pt x="152" y="742"/>
                </a:lnTo>
                <a:lnTo>
                  <a:pt x="160" y="712"/>
                </a:lnTo>
                <a:lnTo>
                  <a:pt x="170" y="686"/>
                </a:lnTo>
                <a:lnTo>
                  <a:pt x="170" y="686"/>
                </a:lnTo>
                <a:lnTo>
                  <a:pt x="156" y="686"/>
                </a:lnTo>
                <a:lnTo>
                  <a:pt x="146" y="690"/>
                </a:lnTo>
                <a:lnTo>
                  <a:pt x="134" y="696"/>
                </a:lnTo>
                <a:lnTo>
                  <a:pt x="126" y="706"/>
                </a:lnTo>
                <a:lnTo>
                  <a:pt x="126" y="706"/>
                </a:lnTo>
                <a:lnTo>
                  <a:pt x="117" y="716"/>
                </a:lnTo>
                <a:lnTo>
                  <a:pt x="111" y="728"/>
                </a:lnTo>
                <a:lnTo>
                  <a:pt x="105" y="740"/>
                </a:lnTo>
                <a:lnTo>
                  <a:pt x="99" y="757"/>
                </a:lnTo>
                <a:lnTo>
                  <a:pt x="91" y="793"/>
                </a:lnTo>
                <a:lnTo>
                  <a:pt x="85" y="834"/>
                </a:lnTo>
                <a:lnTo>
                  <a:pt x="85" y="834"/>
                </a:lnTo>
                <a:lnTo>
                  <a:pt x="83" y="848"/>
                </a:lnTo>
                <a:lnTo>
                  <a:pt x="83" y="848"/>
                </a:lnTo>
                <a:lnTo>
                  <a:pt x="81" y="864"/>
                </a:lnTo>
                <a:lnTo>
                  <a:pt x="83" y="876"/>
                </a:lnTo>
                <a:lnTo>
                  <a:pt x="85" y="880"/>
                </a:lnTo>
                <a:lnTo>
                  <a:pt x="87" y="884"/>
                </a:lnTo>
                <a:lnTo>
                  <a:pt x="91" y="886"/>
                </a:lnTo>
                <a:lnTo>
                  <a:pt x="99" y="888"/>
                </a:lnTo>
                <a:lnTo>
                  <a:pt x="99" y="888"/>
                </a:lnTo>
                <a:lnTo>
                  <a:pt x="105" y="888"/>
                </a:lnTo>
                <a:lnTo>
                  <a:pt x="111" y="888"/>
                </a:lnTo>
                <a:lnTo>
                  <a:pt x="117" y="884"/>
                </a:lnTo>
                <a:lnTo>
                  <a:pt x="121" y="880"/>
                </a:lnTo>
                <a:lnTo>
                  <a:pt x="128" y="868"/>
                </a:lnTo>
                <a:lnTo>
                  <a:pt x="130" y="854"/>
                </a:lnTo>
                <a:lnTo>
                  <a:pt x="130" y="854"/>
                </a:lnTo>
                <a:lnTo>
                  <a:pt x="134" y="831"/>
                </a:lnTo>
                <a:lnTo>
                  <a:pt x="134" y="831"/>
                </a:lnTo>
                <a:lnTo>
                  <a:pt x="138" y="805"/>
                </a:lnTo>
                <a:lnTo>
                  <a:pt x="138" y="805"/>
                </a:lnTo>
                <a:close/>
                <a:moveTo>
                  <a:pt x="498" y="781"/>
                </a:moveTo>
                <a:lnTo>
                  <a:pt x="498" y="781"/>
                </a:lnTo>
                <a:lnTo>
                  <a:pt x="504" y="813"/>
                </a:lnTo>
                <a:lnTo>
                  <a:pt x="508" y="829"/>
                </a:lnTo>
                <a:lnTo>
                  <a:pt x="514" y="844"/>
                </a:lnTo>
                <a:lnTo>
                  <a:pt x="520" y="856"/>
                </a:lnTo>
                <a:lnTo>
                  <a:pt x="528" y="866"/>
                </a:lnTo>
                <a:lnTo>
                  <a:pt x="539" y="874"/>
                </a:lnTo>
                <a:lnTo>
                  <a:pt x="545" y="874"/>
                </a:lnTo>
                <a:lnTo>
                  <a:pt x="551" y="876"/>
                </a:lnTo>
                <a:lnTo>
                  <a:pt x="551" y="876"/>
                </a:lnTo>
                <a:lnTo>
                  <a:pt x="565" y="874"/>
                </a:lnTo>
                <a:lnTo>
                  <a:pt x="577" y="868"/>
                </a:lnTo>
                <a:lnTo>
                  <a:pt x="587" y="858"/>
                </a:lnTo>
                <a:lnTo>
                  <a:pt x="597" y="846"/>
                </a:lnTo>
                <a:lnTo>
                  <a:pt x="597" y="846"/>
                </a:lnTo>
                <a:lnTo>
                  <a:pt x="605" y="831"/>
                </a:lnTo>
                <a:lnTo>
                  <a:pt x="609" y="817"/>
                </a:lnTo>
                <a:lnTo>
                  <a:pt x="609" y="817"/>
                </a:lnTo>
                <a:lnTo>
                  <a:pt x="609" y="803"/>
                </a:lnTo>
                <a:lnTo>
                  <a:pt x="607" y="791"/>
                </a:lnTo>
                <a:lnTo>
                  <a:pt x="607" y="791"/>
                </a:lnTo>
                <a:lnTo>
                  <a:pt x="603" y="783"/>
                </a:lnTo>
                <a:lnTo>
                  <a:pt x="597" y="775"/>
                </a:lnTo>
                <a:lnTo>
                  <a:pt x="581" y="761"/>
                </a:lnTo>
                <a:lnTo>
                  <a:pt x="561" y="746"/>
                </a:lnTo>
                <a:lnTo>
                  <a:pt x="541" y="738"/>
                </a:lnTo>
                <a:lnTo>
                  <a:pt x="530" y="734"/>
                </a:lnTo>
                <a:lnTo>
                  <a:pt x="522" y="734"/>
                </a:lnTo>
                <a:lnTo>
                  <a:pt x="514" y="734"/>
                </a:lnTo>
                <a:lnTo>
                  <a:pt x="506" y="738"/>
                </a:lnTo>
                <a:lnTo>
                  <a:pt x="502" y="744"/>
                </a:lnTo>
                <a:lnTo>
                  <a:pt x="498" y="753"/>
                </a:lnTo>
                <a:lnTo>
                  <a:pt x="498" y="765"/>
                </a:lnTo>
                <a:lnTo>
                  <a:pt x="498" y="781"/>
                </a:lnTo>
                <a:lnTo>
                  <a:pt x="498" y="7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6"/>
          <p:cNvSpPr>
            <a:spLocks noEditPoints="1"/>
          </p:cNvSpPr>
          <p:nvPr/>
        </p:nvSpPr>
        <p:spPr>
          <a:xfrm>
            <a:off x="7529195" y="4440555"/>
            <a:ext cx="453390" cy="544195"/>
          </a:xfrm>
          <a:custGeom>
            <a:avLst/>
            <a:gdLst/>
            <a:ahLst/>
            <a:cxnLst>
              <a:cxn ang="0">
                <a:pos x="773" y="600"/>
              </a:cxn>
              <a:cxn ang="0">
                <a:pos x="665" y="424"/>
              </a:cxn>
              <a:cxn ang="0">
                <a:pos x="531" y="426"/>
              </a:cxn>
              <a:cxn ang="0">
                <a:pos x="525" y="452"/>
              </a:cxn>
              <a:cxn ang="0">
                <a:pos x="519" y="464"/>
              </a:cxn>
              <a:cxn ang="0">
                <a:pos x="505" y="485"/>
              </a:cxn>
              <a:cxn ang="0">
                <a:pos x="487" y="503"/>
              </a:cxn>
              <a:cxn ang="0">
                <a:pos x="454" y="523"/>
              </a:cxn>
              <a:cxn ang="0">
                <a:pos x="420" y="533"/>
              </a:cxn>
              <a:cxn ang="0">
                <a:pos x="393" y="533"/>
              </a:cxn>
              <a:cxn ang="0">
                <a:pos x="369" y="529"/>
              </a:cxn>
              <a:cxn ang="0">
                <a:pos x="355" y="525"/>
              </a:cxn>
              <a:cxn ang="0">
                <a:pos x="327" y="509"/>
              </a:cxn>
              <a:cxn ang="0">
                <a:pos x="304" y="487"/>
              </a:cxn>
              <a:cxn ang="0">
                <a:pos x="286" y="460"/>
              </a:cxn>
              <a:cxn ang="0">
                <a:pos x="276" y="430"/>
              </a:cxn>
              <a:cxn ang="0">
                <a:pos x="4" y="525"/>
              </a:cxn>
              <a:cxn ang="0">
                <a:pos x="203" y="574"/>
              </a:cxn>
              <a:cxn ang="0">
                <a:pos x="221" y="592"/>
              </a:cxn>
              <a:cxn ang="0">
                <a:pos x="207" y="772"/>
              </a:cxn>
              <a:cxn ang="0">
                <a:pos x="383" y="665"/>
              </a:cxn>
              <a:cxn ang="0">
                <a:pos x="408" y="667"/>
              </a:cxn>
              <a:cxn ang="0">
                <a:pos x="525" y="805"/>
              </a:cxn>
              <a:cxn ang="0">
                <a:pos x="574" y="604"/>
              </a:cxn>
              <a:cxn ang="0">
                <a:pos x="592" y="586"/>
              </a:cxn>
              <a:cxn ang="0">
                <a:pos x="608" y="568"/>
              </a:cxn>
              <a:cxn ang="0">
                <a:pos x="284" y="355"/>
              </a:cxn>
              <a:cxn ang="0">
                <a:pos x="296" y="333"/>
              </a:cxn>
              <a:cxn ang="0">
                <a:pos x="310" y="312"/>
              </a:cxn>
              <a:cxn ang="0">
                <a:pos x="331" y="296"/>
              </a:cxn>
              <a:cxn ang="0">
                <a:pos x="375" y="276"/>
              </a:cxn>
              <a:cxn ang="0">
                <a:pos x="402" y="274"/>
              </a:cxn>
              <a:cxn ang="0">
                <a:pos x="426" y="276"/>
              </a:cxn>
              <a:cxn ang="0">
                <a:pos x="452" y="282"/>
              </a:cxn>
              <a:cxn ang="0">
                <a:pos x="466" y="290"/>
              </a:cxn>
              <a:cxn ang="0">
                <a:pos x="493" y="308"/>
              </a:cxn>
              <a:cxn ang="0">
                <a:pos x="513" y="335"/>
              </a:cxn>
              <a:cxn ang="0">
                <a:pos x="527" y="363"/>
              </a:cxn>
              <a:cxn ang="0">
                <a:pos x="665" y="375"/>
              </a:cxn>
              <a:cxn ang="0">
                <a:pos x="766" y="197"/>
              </a:cxn>
              <a:cxn ang="0">
                <a:pos x="604" y="233"/>
              </a:cxn>
              <a:cxn ang="0">
                <a:pos x="568" y="199"/>
              </a:cxn>
              <a:cxn ang="0">
                <a:pos x="513" y="0"/>
              </a:cxn>
              <a:cxn ang="0">
                <a:pos x="424" y="142"/>
              </a:cxn>
              <a:cxn ang="0">
                <a:pos x="375" y="142"/>
              </a:cxn>
              <a:cxn ang="0">
                <a:pos x="197" y="41"/>
              </a:cxn>
              <a:cxn ang="0">
                <a:pos x="233" y="203"/>
              </a:cxn>
              <a:cxn ang="0">
                <a:pos x="199" y="239"/>
              </a:cxn>
              <a:cxn ang="0">
                <a:pos x="0" y="294"/>
              </a:cxn>
              <a:cxn ang="0">
                <a:pos x="276" y="381"/>
              </a:cxn>
              <a:cxn ang="0">
                <a:pos x="278" y="367"/>
              </a:cxn>
              <a:cxn ang="0">
                <a:pos x="284" y="355"/>
              </a:cxn>
            </a:cxnLst>
            <a:rect l="0" t="0" r="0" b="0"/>
            <a:pathLst>
              <a:path w="807" h="807">
                <a:moveTo>
                  <a:pt x="608" y="568"/>
                </a:moveTo>
                <a:lnTo>
                  <a:pt x="773" y="600"/>
                </a:lnTo>
                <a:lnTo>
                  <a:pt x="807" y="513"/>
                </a:lnTo>
                <a:lnTo>
                  <a:pt x="665" y="424"/>
                </a:lnTo>
                <a:lnTo>
                  <a:pt x="531" y="426"/>
                </a:lnTo>
                <a:lnTo>
                  <a:pt x="531" y="426"/>
                </a:lnTo>
                <a:lnTo>
                  <a:pt x="529" y="440"/>
                </a:lnTo>
                <a:lnTo>
                  <a:pt x="525" y="452"/>
                </a:lnTo>
                <a:lnTo>
                  <a:pt x="525" y="452"/>
                </a:lnTo>
                <a:lnTo>
                  <a:pt x="519" y="464"/>
                </a:lnTo>
                <a:lnTo>
                  <a:pt x="513" y="474"/>
                </a:lnTo>
                <a:lnTo>
                  <a:pt x="505" y="485"/>
                </a:lnTo>
                <a:lnTo>
                  <a:pt x="497" y="495"/>
                </a:lnTo>
                <a:lnTo>
                  <a:pt x="487" y="503"/>
                </a:lnTo>
                <a:lnTo>
                  <a:pt x="477" y="511"/>
                </a:lnTo>
                <a:lnTo>
                  <a:pt x="454" y="523"/>
                </a:lnTo>
                <a:lnTo>
                  <a:pt x="432" y="531"/>
                </a:lnTo>
                <a:lnTo>
                  <a:pt x="420" y="533"/>
                </a:lnTo>
                <a:lnTo>
                  <a:pt x="406" y="533"/>
                </a:lnTo>
                <a:lnTo>
                  <a:pt x="393" y="533"/>
                </a:lnTo>
                <a:lnTo>
                  <a:pt x="381" y="531"/>
                </a:lnTo>
                <a:lnTo>
                  <a:pt x="369" y="529"/>
                </a:lnTo>
                <a:lnTo>
                  <a:pt x="355" y="525"/>
                </a:lnTo>
                <a:lnTo>
                  <a:pt x="355" y="525"/>
                </a:lnTo>
                <a:lnTo>
                  <a:pt x="341" y="517"/>
                </a:lnTo>
                <a:lnTo>
                  <a:pt x="327" y="509"/>
                </a:lnTo>
                <a:lnTo>
                  <a:pt x="314" y="499"/>
                </a:lnTo>
                <a:lnTo>
                  <a:pt x="304" y="487"/>
                </a:lnTo>
                <a:lnTo>
                  <a:pt x="294" y="474"/>
                </a:lnTo>
                <a:lnTo>
                  <a:pt x="286" y="460"/>
                </a:lnTo>
                <a:lnTo>
                  <a:pt x="280" y="446"/>
                </a:lnTo>
                <a:lnTo>
                  <a:pt x="276" y="430"/>
                </a:lnTo>
                <a:lnTo>
                  <a:pt x="142" y="432"/>
                </a:lnTo>
                <a:lnTo>
                  <a:pt x="4" y="525"/>
                </a:lnTo>
                <a:lnTo>
                  <a:pt x="41" y="610"/>
                </a:lnTo>
                <a:lnTo>
                  <a:pt x="203" y="574"/>
                </a:lnTo>
                <a:lnTo>
                  <a:pt x="203" y="574"/>
                </a:lnTo>
                <a:lnTo>
                  <a:pt x="221" y="592"/>
                </a:lnTo>
                <a:lnTo>
                  <a:pt x="239" y="608"/>
                </a:lnTo>
                <a:lnTo>
                  <a:pt x="207" y="772"/>
                </a:lnTo>
                <a:lnTo>
                  <a:pt x="294" y="807"/>
                </a:lnTo>
                <a:lnTo>
                  <a:pt x="383" y="665"/>
                </a:lnTo>
                <a:lnTo>
                  <a:pt x="383" y="665"/>
                </a:lnTo>
                <a:lnTo>
                  <a:pt x="408" y="667"/>
                </a:lnTo>
                <a:lnTo>
                  <a:pt x="432" y="665"/>
                </a:lnTo>
                <a:lnTo>
                  <a:pt x="525" y="805"/>
                </a:lnTo>
                <a:lnTo>
                  <a:pt x="610" y="766"/>
                </a:lnTo>
                <a:lnTo>
                  <a:pt x="574" y="604"/>
                </a:lnTo>
                <a:lnTo>
                  <a:pt x="574" y="604"/>
                </a:lnTo>
                <a:lnTo>
                  <a:pt x="592" y="586"/>
                </a:lnTo>
                <a:lnTo>
                  <a:pt x="608" y="568"/>
                </a:lnTo>
                <a:lnTo>
                  <a:pt x="608" y="568"/>
                </a:lnTo>
                <a:close/>
                <a:moveTo>
                  <a:pt x="284" y="355"/>
                </a:moveTo>
                <a:lnTo>
                  <a:pt x="284" y="355"/>
                </a:lnTo>
                <a:lnTo>
                  <a:pt x="288" y="343"/>
                </a:lnTo>
                <a:lnTo>
                  <a:pt x="296" y="333"/>
                </a:lnTo>
                <a:lnTo>
                  <a:pt x="302" y="322"/>
                </a:lnTo>
                <a:lnTo>
                  <a:pt x="310" y="312"/>
                </a:lnTo>
                <a:lnTo>
                  <a:pt x="320" y="304"/>
                </a:lnTo>
                <a:lnTo>
                  <a:pt x="331" y="296"/>
                </a:lnTo>
                <a:lnTo>
                  <a:pt x="353" y="284"/>
                </a:lnTo>
                <a:lnTo>
                  <a:pt x="375" y="276"/>
                </a:lnTo>
                <a:lnTo>
                  <a:pt x="389" y="274"/>
                </a:lnTo>
                <a:lnTo>
                  <a:pt x="402" y="274"/>
                </a:lnTo>
                <a:lnTo>
                  <a:pt x="414" y="274"/>
                </a:lnTo>
                <a:lnTo>
                  <a:pt x="426" y="276"/>
                </a:lnTo>
                <a:lnTo>
                  <a:pt x="440" y="278"/>
                </a:lnTo>
                <a:lnTo>
                  <a:pt x="452" y="282"/>
                </a:lnTo>
                <a:lnTo>
                  <a:pt x="452" y="282"/>
                </a:lnTo>
                <a:lnTo>
                  <a:pt x="466" y="290"/>
                </a:lnTo>
                <a:lnTo>
                  <a:pt x="481" y="298"/>
                </a:lnTo>
                <a:lnTo>
                  <a:pt x="493" y="308"/>
                </a:lnTo>
                <a:lnTo>
                  <a:pt x="505" y="320"/>
                </a:lnTo>
                <a:lnTo>
                  <a:pt x="513" y="335"/>
                </a:lnTo>
                <a:lnTo>
                  <a:pt x="521" y="347"/>
                </a:lnTo>
                <a:lnTo>
                  <a:pt x="527" y="363"/>
                </a:lnTo>
                <a:lnTo>
                  <a:pt x="531" y="377"/>
                </a:lnTo>
                <a:lnTo>
                  <a:pt x="665" y="375"/>
                </a:lnTo>
                <a:lnTo>
                  <a:pt x="805" y="282"/>
                </a:lnTo>
                <a:lnTo>
                  <a:pt x="766" y="197"/>
                </a:lnTo>
                <a:lnTo>
                  <a:pt x="604" y="233"/>
                </a:lnTo>
                <a:lnTo>
                  <a:pt x="604" y="233"/>
                </a:lnTo>
                <a:lnTo>
                  <a:pt x="588" y="215"/>
                </a:lnTo>
                <a:lnTo>
                  <a:pt x="568" y="199"/>
                </a:lnTo>
                <a:lnTo>
                  <a:pt x="602" y="34"/>
                </a:lnTo>
                <a:lnTo>
                  <a:pt x="513" y="0"/>
                </a:lnTo>
                <a:lnTo>
                  <a:pt x="424" y="142"/>
                </a:lnTo>
                <a:lnTo>
                  <a:pt x="424" y="142"/>
                </a:lnTo>
                <a:lnTo>
                  <a:pt x="399" y="140"/>
                </a:lnTo>
                <a:lnTo>
                  <a:pt x="375" y="142"/>
                </a:lnTo>
                <a:lnTo>
                  <a:pt x="282" y="2"/>
                </a:lnTo>
                <a:lnTo>
                  <a:pt x="197" y="41"/>
                </a:lnTo>
                <a:lnTo>
                  <a:pt x="233" y="203"/>
                </a:lnTo>
                <a:lnTo>
                  <a:pt x="233" y="203"/>
                </a:lnTo>
                <a:lnTo>
                  <a:pt x="215" y="221"/>
                </a:lnTo>
                <a:lnTo>
                  <a:pt x="199" y="239"/>
                </a:lnTo>
                <a:lnTo>
                  <a:pt x="35" y="207"/>
                </a:lnTo>
                <a:lnTo>
                  <a:pt x="0" y="294"/>
                </a:lnTo>
                <a:lnTo>
                  <a:pt x="142" y="383"/>
                </a:lnTo>
                <a:lnTo>
                  <a:pt x="276" y="381"/>
                </a:lnTo>
                <a:lnTo>
                  <a:pt x="276" y="381"/>
                </a:lnTo>
                <a:lnTo>
                  <a:pt x="278" y="367"/>
                </a:lnTo>
                <a:lnTo>
                  <a:pt x="284" y="355"/>
                </a:lnTo>
                <a:lnTo>
                  <a:pt x="284" y="35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8"/>
          <p:cNvSpPr>
            <a:spLocks noEditPoints="1"/>
          </p:cNvSpPr>
          <p:nvPr/>
        </p:nvSpPr>
        <p:spPr>
          <a:xfrm>
            <a:off x="5923915" y="4389755"/>
            <a:ext cx="478155" cy="645795"/>
          </a:xfrm>
          <a:custGeom>
            <a:avLst/>
            <a:gdLst/>
            <a:ahLst/>
            <a:cxnLst>
              <a:cxn ang="0">
                <a:pos x="1082" y="0"/>
              </a:cxn>
              <a:cxn ang="0">
                <a:pos x="1058" y="34"/>
              </a:cxn>
              <a:cxn ang="0">
                <a:pos x="995" y="101"/>
              </a:cxn>
              <a:cxn ang="0">
                <a:pos x="922" y="160"/>
              </a:cxn>
              <a:cxn ang="0">
                <a:pos x="839" y="215"/>
              </a:cxn>
              <a:cxn ang="0">
                <a:pos x="750" y="259"/>
              </a:cxn>
              <a:cxn ang="0">
                <a:pos x="657" y="296"/>
              </a:cxn>
              <a:cxn ang="0">
                <a:pos x="563" y="322"/>
              </a:cxn>
              <a:cxn ang="0">
                <a:pos x="472" y="334"/>
              </a:cxn>
              <a:cxn ang="0">
                <a:pos x="0" y="336"/>
              </a:cxn>
              <a:cxn ang="0">
                <a:pos x="428" y="574"/>
              </a:cxn>
              <a:cxn ang="0">
                <a:pos x="472" y="576"/>
              </a:cxn>
              <a:cxn ang="0">
                <a:pos x="563" y="588"/>
              </a:cxn>
              <a:cxn ang="0">
                <a:pos x="657" y="614"/>
              </a:cxn>
              <a:cxn ang="0">
                <a:pos x="750" y="651"/>
              </a:cxn>
              <a:cxn ang="0">
                <a:pos x="839" y="695"/>
              </a:cxn>
              <a:cxn ang="0">
                <a:pos x="922" y="750"/>
              </a:cxn>
              <a:cxn ang="0">
                <a:pos x="995" y="809"/>
              </a:cxn>
              <a:cxn ang="0">
                <a:pos x="1058" y="876"/>
              </a:cxn>
              <a:cxn ang="0">
                <a:pos x="1082" y="549"/>
              </a:cxn>
              <a:cxn ang="0">
                <a:pos x="1164" y="361"/>
              </a:cxn>
              <a:cxn ang="0">
                <a:pos x="476" y="614"/>
              </a:cxn>
              <a:cxn ang="0">
                <a:pos x="79" y="614"/>
              </a:cxn>
              <a:cxn ang="0">
                <a:pos x="93" y="653"/>
              </a:cxn>
              <a:cxn ang="0">
                <a:pos x="121" y="703"/>
              </a:cxn>
              <a:cxn ang="0">
                <a:pos x="142" y="730"/>
              </a:cxn>
              <a:cxn ang="0">
                <a:pos x="168" y="754"/>
              </a:cxn>
              <a:cxn ang="0">
                <a:pos x="200" y="772"/>
              </a:cxn>
              <a:cxn ang="0">
                <a:pos x="626" y="1281"/>
              </a:cxn>
              <a:cxn ang="0">
                <a:pos x="385" y="748"/>
              </a:cxn>
              <a:cxn ang="0">
                <a:pos x="428" y="705"/>
              </a:cxn>
              <a:cxn ang="0">
                <a:pos x="456" y="663"/>
              </a:cxn>
              <a:cxn ang="0">
                <a:pos x="470" y="628"/>
              </a:cxn>
              <a:cxn ang="0">
                <a:pos x="476" y="614"/>
              </a:cxn>
            </a:cxnLst>
            <a:rect l="0" t="0" r="0" b="0"/>
            <a:pathLst>
              <a:path w="1164" h="1281">
                <a:moveTo>
                  <a:pt x="1082" y="361"/>
                </a:moveTo>
                <a:lnTo>
                  <a:pt x="1082" y="0"/>
                </a:lnTo>
                <a:lnTo>
                  <a:pt x="1082" y="0"/>
                </a:lnTo>
                <a:lnTo>
                  <a:pt x="1058" y="34"/>
                </a:lnTo>
                <a:lnTo>
                  <a:pt x="1028" y="69"/>
                </a:lnTo>
                <a:lnTo>
                  <a:pt x="995" y="101"/>
                </a:lnTo>
                <a:lnTo>
                  <a:pt x="961" y="132"/>
                </a:lnTo>
                <a:lnTo>
                  <a:pt x="922" y="160"/>
                </a:lnTo>
                <a:lnTo>
                  <a:pt x="882" y="188"/>
                </a:lnTo>
                <a:lnTo>
                  <a:pt x="839" y="215"/>
                </a:lnTo>
                <a:lnTo>
                  <a:pt x="794" y="239"/>
                </a:lnTo>
                <a:lnTo>
                  <a:pt x="750" y="259"/>
                </a:lnTo>
                <a:lnTo>
                  <a:pt x="703" y="280"/>
                </a:lnTo>
                <a:lnTo>
                  <a:pt x="657" y="296"/>
                </a:lnTo>
                <a:lnTo>
                  <a:pt x="610" y="310"/>
                </a:lnTo>
                <a:lnTo>
                  <a:pt x="563" y="322"/>
                </a:lnTo>
                <a:lnTo>
                  <a:pt x="517" y="330"/>
                </a:lnTo>
                <a:lnTo>
                  <a:pt x="472" y="334"/>
                </a:lnTo>
                <a:lnTo>
                  <a:pt x="428" y="336"/>
                </a:lnTo>
                <a:lnTo>
                  <a:pt x="0" y="336"/>
                </a:lnTo>
                <a:lnTo>
                  <a:pt x="0" y="574"/>
                </a:lnTo>
                <a:lnTo>
                  <a:pt x="428" y="574"/>
                </a:lnTo>
                <a:lnTo>
                  <a:pt x="428" y="574"/>
                </a:lnTo>
                <a:lnTo>
                  <a:pt x="472" y="576"/>
                </a:lnTo>
                <a:lnTo>
                  <a:pt x="517" y="580"/>
                </a:lnTo>
                <a:lnTo>
                  <a:pt x="563" y="588"/>
                </a:lnTo>
                <a:lnTo>
                  <a:pt x="610" y="600"/>
                </a:lnTo>
                <a:lnTo>
                  <a:pt x="657" y="614"/>
                </a:lnTo>
                <a:lnTo>
                  <a:pt x="703" y="630"/>
                </a:lnTo>
                <a:lnTo>
                  <a:pt x="750" y="651"/>
                </a:lnTo>
                <a:lnTo>
                  <a:pt x="794" y="671"/>
                </a:lnTo>
                <a:lnTo>
                  <a:pt x="839" y="695"/>
                </a:lnTo>
                <a:lnTo>
                  <a:pt x="882" y="722"/>
                </a:lnTo>
                <a:lnTo>
                  <a:pt x="922" y="750"/>
                </a:lnTo>
                <a:lnTo>
                  <a:pt x="961" y="778"/>
                </a:lnTo>
                <a:lnTo>
                  <a:pt x="995" y="809"/>
                </a:lnTo>
                <a:lnTo>
                  <a:pt x="1028" y="841"/>
                </a:lnTo>
                <a:lnTo>
                  <a:pt x="1058" y="876"/>
                </a:lnTo>
                <a:lnTo>
                  <a:pt x="1082" y="910"/>
                </a:lnTo>
                <a:lnTo>
                  <a:pt x="1082" y="549"/>
                </a:lnTo>
                <a:lnTo>
                  <a:pt x="1164" y="549"/>
                </a:lnTo>
                <a:lnTo>
                  <a:pt x="1164" y="361"/>
                </a:lnTo>
                <a:lnTo>
                  <a:pt x="1082" y="361"/>
                </a:lnTo>
                <a:close/>
                <a:moveTo>
                  <a:pt x="476" y="614"/>
                </a:moveTo>
                <a:lnTo>
                  <a:pt x="79" y="614"/>
                </a:lnTo>
                <a:lnTo>
                  <a:pt x="79" y="614"/>
                </a:lnTo>
                <a:lnTo>
                  <a:pt x="85" y="632"/>
                </a:lnTo>
                <a:lnTo>
                  <a:pt x="93" y="653"/>
                </a:lnTo>
                <a:lnTo>
                  <a:pt x="105" y="677"/>
                </a:lnTo>
                <a:lnTo>
                  <a:pt x="121" y="703"/>
                </a:lnTo>
                <a:lnTo>
                  <a:pt x="129" y="718"/>
                </a:lnTo>
                <a:lnTo>
                  <a:pt x="142" y="730"/>
                </a:lnTo>
                <a:lnTo>
                  <a:pt x="154" y="742"/>
                </a:lnTo>
                <a:lnTo>
                  <a:pt x="168" y="754"/>
                </a:lnTo>
                <a:lnTo>
                  <a:pt x="184" y="764"/>
                </a:lnTo>
                <a:lnTo>
                  <a:pt x="200" y="772"/>
                </a:lnTo>
                <a:lnTo>
                  <a:pt x="432" y="1281"/>
                </a:lnTo>
                <a:lnTo>
                  <a:pt x="626" y="1281"/>
                </a:lnTo>
                <a:lnTo>
                  <a:pt x="385" y="748"/>
                </a:lnTo>
                <a:lnTo>
                  <a:pt x="385" y="748"/>
                </a:lnTo>
                <a:lnTo>
                  <a:pt x="409" y="728"/>
                </a:lnTo>
                <a:lnTo>
                  <a:pt x="428" y="705"/>
                </a:lnTo>
                <a:lnTo>
                  <a:pt x="444" y="683"/>
                </a:lnTo>
                <a:lnTo>
                  <a:pt x="456" y="663"/>
                </a:lnTo>
                <a:lnTo>
                  <a:pt x="464" y="645"/>
                </a:lnTo>
                <a:lnTo>
                  <a:pt x="470" y="628"/>
                </a:lnTo>
                <a:lnTo>
                  <a:pt x="476" y="614"/>
                </a:lnTo>
                <a:lnTo>
                  <a:pt x="476" y="61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17"/>
          <p:cNvGrpSpPr/>
          <p:nvPr/>
        </p:nvGrpSpPr>
        <p:grpSpPr>
          <a:xfrm>
            <a:off x="4231640" y="4427220"/>
            <a:ext cx="424180" cy="570865"/>
            <a:chOff x="0" y="0"/>
            <a:chExt cx="1787525" cy="2432051"/>
          </a:xfrm>
          <a:solidFill>
            <a:schemeClr val="bg1"/>
          </a:solidFill>
        </p:grpSpPr>
        <p:sp>
          <p:nvSpPr>
            <p:cNvPr id="24" name="Freeform 12"/>
            <p:cNvSpPr/>
            <p:nvPr/>
          </p:nvSpPr>
          <p:spPr>
            <a:xfrm>
              <a:off x="933450" y="338138"/>
              <a:ext cx="854075" cy="2093913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0"/>
                </a:cxn>
                <a:cxn ang="0">
                  <a:pos x="187" y="24"/>
                </a:cxn>
                <a:cxn ang="0">
                  <a:pos x="179" y="48"/>
                </a:cxn>
                <a:cxn ang="0">
                  <a:pos x="179" y="48"/>
                </a:cxn>
                <a:cxn ang="0">
                  <a:pos x="158" y="91"/>
                </a:cxn>
                <a:cxn ang="0">
                  <a:pos x="120" y="168"/>
                </a:cxn>
                <a:cxn ang="0">
                  <a:pos x="0" y="393"/>
                </a:cxn>
                <a:cxn ang="0">
                  <a:pos x="0" y="393"/>
                </a:cxn>
                <a:cxn ang="0">
                  <a:pos x="167" y="701"/>
                </a:cxn>
                <a:cxn ang="0">
                  <a:pos x="254" y="857"/>
                </a:cxn>
                <a:cxn ang="0">
                  <a:pos x="337" y="1005"/>
                </a:cxn>
                <a:cxn ang="0">
                  <a:pos x="410" y="1133"/>
                </a:cxn>
                <a:cxn ang="0">
                  <a:pos x="471" y="1234"/>
                </a:cxn>
                <a:cxn ang="0">
                  <a:pos x="495" y="1271"/>
                </a:cxn>
                <a:cxn ang="0">
                  <a:pos x="515" y="1299"/>
                </a:cxn>
                <a:cxn ang="0">
                  <a:pos x="527" y="1315"/>
                </a:cxn>
                <a:cxn ang="0">
                  <a:pos x="534" y="1319"/>
                </a:cxn>
                <a:cxn ang="0">
                  <a:pos x="536" y="1319"/>
                </a:cxn>
                <a:cxn ang="0">
                  <a:pos x="536" y="1319"/>
                </a:cxn>
                <a:cxn ang="0">
                  <a:pos x="538" y="1315"/>
                </a:cxn>
                <a:cxn ang="0">
                  <a:pos x="538" y="1307"/>
                </a:cxn>
                <a:cxn ang="0">
                  <a:pos x="534" y="1273"/>
                </a:cxn>
                <a:cxn ang="0">
                  <a:pos x="523" y="1222"/>
                </a:cxn>
                <a:cxn ang="0">
                  <a:pos x="507" y="1155"/>
                </a:cxn>
                <a:cxn ang="0">
                  <a:pos x="465" y="985"/>
                </a:cxn>
                <a:cxn ang="0">
                  <a:pos x="412" y="778"/>
                </a:cxn>
                <a:cxn ang="0">
                  <a:pos x="351" y="559"/>
                </a:cxn>
                <a:cxn ang="0">
                  <a:pos x="290" y="342"/>
                </a:cxn>
                <a:cxn ang="0">
                  <a:pos x="235" y="150"/>
                </a:cxn>
                <a:cxn ang="0">
                  <a:pos x="191" y="0"/>
                </a:cxn>
                <a:cxn ang="0">
                  <a:pos x="191" y="0"/>
                </a:cxn>
              </a:cxnLst>
              <a:rect l="0" t="0" r="0" b="0"/>
              <a:pathLst>
                <a:path w="538" h="1319">
                  <a:moveTo>
                    <a:pt x="191" y="0"/>
                  </a:moveTo>
                  <a:lnTo>
                    <a:pt x="191" y="0"/>
                  </a:lnTo>
                  <a:lnTo>
                    <a:pt x="187" y="24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58" y="91"/>
                  </a:lnTo>
                  <a:lnTo>
                    <a:pt x="120" y="168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167" y="701"/>
                  </a:lnTo>
                  <a:lnTo>
                    <a:pt x="254" y="857"/>
                  </a:lnTo>
                  <a:lnTo>
                    <a:pt x="337" y="1005"/>
                  </a:lnTo>
                  <a:lnTo>
                    <a:pt x="410" y="1133"/>
                  </a:lnTo>
                  <a:lnTo>
                    <a:pt x="471" y="1234"/>
                  </a:lnTo>
                  <a:lnTo>
                    <a:pt x="495" y="1271"/>
                  </a:lnTo>
                  <a:lnTo>
                    <a:pt x="515" y="1299"/>
                  </a:lnTo>
                  <a:lnTo>
                    <a:pt x="527" y="1315"/>
                  </a:lnTo>
                  <a:lnTo>
                    <a:pt x="534" y="1319"/>
                  </a:lnTo>
                  <a:lnTo>
                    <a:pt x="536" y="1319"/>
                  </a:lnTo>
                  <a:lnTo>
                    <a:pt x="536" y="1319"/>
                  </a:lnTo>
                  <a:lnTo>
                    <a:pt x="538" y="1315"/>
                  </a:lnTo>
                  <a:lnTo>
                    <a:pt x="538" y="1307"/>
                  </a:lnTo>
                  <a:lnTo>
                    <a:pt x="534" y="1273"/>
                  </a:lnTo>
                  <a:lnTo>
                    <a:pt x="523" y="1222"/>
                  </a:lnTo>
                  <a:lnTo>
                    <a:pt x="507" y="1155"/>
                  </a:lnTo>
                  <a:lnTo>
                    <a:pt x="465" y="985"/>
                  </a:lnTo>
                  <a:lnTo>
                    <a:pt x="412" y="778"/>
                  </a:lnTo>
                  <a:lnTo>
                    <a:pt x="351" y="559"/>
                  </a:lnTo>
                  <a:lnTo>
                    <a:pt x="290" y="342"/>
                  </a:lnTo>
                  <a:lnTo>
                    <a:pt x="235" y="150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>
            <a:xfrm>
              <a:off x="0" y="0"/>
              <a:ext cx="1165225" cy="2432050"/>
            </a:xfrm>
            <a:custGeom>
              <a:avLst/>
              <a:gdLst/>
              <a:ahLst/>
              <a:cxnLst>
                <a:cxn ang="0">
                  <a:pos x="621" y="12"/>
                </a:cxn>
                <a:cxn ang="0">
                  <a:pos x="566" y="0"/>
                </a:cxn>
                <a:cxn ang="0">
                  <a:pos x="566" y="87"/>
                </a:cxn>
                <a:cxn ang="0">
                  <a:pos x="596" y="99"/>
                </a:cxn>
                <a:cxn ang="0">
                  <a:pos x="619" y="121"/>
                </a:cxn>
                <a:cxn ang="0">
                  <a:pos x="635" y="148"/>
                </a:cxn>
                <a:cxn ang="0">
                  <a:pos x="641" y="180"/>
                </a:cxn>
                <a:cxn ang="0">
                  <a:pos x="639" y="200"/>
                </a:cxn>
                <a:cxn ang="0">
                  <a:pos x="625" y="233"/>
                </a:cxn>
                <a:cxn ang="0">
                  <a:pos x="598" y="259"/>
                </a:cxn>
                <a:cxn ang="0">
                  <a:pos x="566" y="273"/>
                </a:cxn>
                <a:cxn ang="0">
                  <a:pos x="546" y="275"/>
                </a:cxn>
                <a:cxn ang="0">
                  <a:pos x="509" y="267"/>
                </a:cxn>
                <a:cxn ang="0">
                  <a:pos x="479" y="247"/>
                </a:cxn>
                <a:cxn ang="0">
                  <a:pos x="459" y="217"/>
                </a:cxn>
                <a:cxn ang="0">
                  <a:pos x="450" y="180"/>
                </a:cxn>
                <a:cxn ang="0">
                  <a:pos x="452" y="164"/>
                </a:cxn>
                <a:cxn ang="0">
                  <a:pos x="463" y="133"/>
                </a:cxn>
                <a:cxn ang="0">
                  <a:pos x="483" y="109"/>
                </a:cxn>
                <a:cxn ang="0">
                  <a:pos x="509" y="93"/>
                </a:cxn>
                <a:cxn ang="0">
                  <a:pos x="525" y="0"/>
                </a:cxn>
                <a:cxn ang="0">
                  <a:pos x="503" y="6"/>
                </a:cxn>
                <a:cxn ang="0">
                  <a:pos x="459" y="24"/>
                </a:cxn>
                <a:cxn ang="0">
                  <a:pos x="420" y="52"/>
                </a:cxn>
                <a:cxn ang="0">
                  <a:pos x="392" y="91"/>
                </a:cxn>
                <a:cxn ang="0">
                  <a:pos x="379" y="113"/>
                </a:cxn>
                <a:cxn ang="0">
                  <a:pos x="351" y="200"/>
                </a:cxn>
                <a:cxn ang="0">
                  <a:pos x="236" y="600"/>
                </a:cxn>
                <a:cxn ang="0">
                  <a:pos x="98" y="1103"/>
                </a:cxn>
                <a:cxn ang="0">
                  <a:pos x="23" y="1405"/>
                </a:cxn>
                <a:cxn ang="0">
                  <a:pos x="0" y="1516"/>
                </a:cxn>
                <a:cxn ang="0">
                  <a:pos x="2" y="1532"/>
                </a:cxn>
                <a:cxn ang="0">
                  <a:pos x="4" y="1532"/>
                </a:cxn>
                <a:cxn ang="0">
                  <a:pos x="17" y="1522"/>
                </a:cxn>
                <a:cxn ang="0">
                  <a:pos x="79" y="1429"/>
                </a:cxn>
                <a:cxn ang="0">
                  <a:pos x="236" y="1159"/>
                </a:cxn>
                <a:cxn ang="0">
                  <a:pos x="487" y="703"/>
                </a:cxn>
                <a:cxn ang="0">
                  <a:pos x="682" y="334"/>
                </a:cxn>
                <a:cxn ang="0">
                  <a:pos x="722" y="251"/>
                </a:cxn>
                <a:cxn ang="0">
                  <a:pos x="728" y="235"/>
                </a:cxn>
                <a:cxn ang="0">
                  <a:pos x="734" y="198"/>
                </a:cxn>
                <a:cxn ang="0">
                  <a:pos x="734" y="162"/>
                </a:cxn>
                <a:cxn ang="0">
                  <a:pos x="726" y="127"/>
                </a:cxn>
                <a:cxn ang="0">
                  <a:pos x="712" y="95"/>
                </a:cxn>
                <a:cxn ang="0">
                  <a:pos x="694" y="65"/>
                </a:cxn>
                <a:cxn ang="0">
                  <a:pos x="667" y="40"/>
                </a:cxn>
                <a:cxn ang="0">
                  <a:pos x="637" y="20"/>
                </a:cxn>
                <a:cxn ang="0">
                  <a:pos x="621" y="12"/>
                </a:cxn>
              </a:cxnLst>
              <a:rect l="0" t="0" r="0" b="0"/>
              <a:pathLst>
                <a:path w="734" h="1532">
                  <a:moveTo>
                    <a:pt x="621" y="12"/>
                  </a:moveTo>
                  <a:lnTo>
                    <a:pt x="621" y="12"/>
                  </a:lnTo>
                  <a:lnTo>
                    <a:pt x="592" y="4"/>
                  </a:lnTo>
                  <a:lnTo>
                    <a:pt x="566" y="0"/>
                  </a:lnTo>
                  <a:lnTo>
                    <a:pt x="566" y="87"/>
                  </a:lnTo>
                  <a:lnTo>
                    <a:pt x="566" y="87"/>
                  </a:lnTo>
                  <a:lnTo>
                    <a:pt x="582" y="93"/>
                  </a:lnTo>
                  <a:lnTo>
                    <a:pt x="596" y="99"/>
                  </a:lnTo>
                  <a:lnTo>
                    <a:pt x="609" y="109"/>
                  </a:lnTo>
                  <a:lnTo>
                    <a:pt x="619" y="121"/>
                  </a:lnTo>
                  <a:lnTo>
                    <a:pt x="629" y="133"/>
                  </a:lnTo>
                  <a:lnTo>
                    <a:pt x="635" y="148"/>
                  </a:lnTo>
                  <a:lnTo>
                    <a:pt x="639" y="164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39" y="200"/>
                  </a:lnTo>
                  <a:lnTo>
                    <a:pt x="633" y="217"/>
                  </a:lnTo>
                  <a:lnTo>
                    <a:pt x="625" y="233"/>
                  </a:lnTo>
                  <a:lnTo>
                    <a:pt x="613" y="247"/>
                  </a:lnTo>
                  <a:lnTo>
                    <a:pt x="598" y="259"/>
                  </a:lnTo>
                  <a:lnTo>
                    <a:pt x="582" y="267"/>
                  </a:lnTo>
                  <a:lnTo>
                    <a:pt x="566" y="273"/>
                  </a:lnTo>
                  <a:lnTo>
                    <a:pt x="546" y="275"/>
                  </a:lnTo>
                  <a:lnTo>
                    <a:pt x="546" y="275"/>
                  </a:lnTo>
                  <a:lnTo>
                    <a:pt x="527" y="273"/>
                  </a:lnTo>
                  <a:lnTo>
                    <a:pt x="509" y="267"/>
                  </a:lnTo>
                  <a:lnTo>
                    <a:pt x="493" y="259"/>
                  </a:lnTo>
                  <a:lnTo>
                    <a:pt x="479" y="247"/>
                  </a:lnTo>
                  <a:lnTo>
                    <a:pt x="467" y="233"/>
                  </a:lnTo>
                  <a:lnTo>
                    <a:pt x="459" y="217"/>
                  </a:lnTo>
                  <a:lnTo>
                    <a:pt x="452" y="200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2" y="164"/>
                  </a:lnTo>
                  <a:lnTo>
                    <a:pt x="457" y="148"/>
                  </a:lnTo>
                  <a:lnTo>
                    <a:pt x="463" y="133"/>
                  </a:lnTo>
                  <a:lnTo>
                    <a:pt x="473" y="121"/>
                  </a:lnTo>
                  <a:lnTo>
                    <a:pt x="483" y="109"/>
                  </a:lnTo>
                  <a:lnTo>
                    <a:pt x="495" y="99"/>
                  </a:lnTo>
                  <a:lnTo>
                    <a:pt x="509" y="93"/>
                  </a:lnTo>
                  <a:lnTo>
                    <a:pt x="525" y="87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03" y="6"/>
                  </a:lnTo>
                  <a:lnTo>
                    <a:pt x="481" y="12"/>
                  </a:lnTo>
                  <a:lnTo>
                    <a:pt x="459" y="24"/>
                  </a:lnTo>
                  <a:lnTo>
                    <a:pt x="438" y="36"/>
                  </a:lnTo>
                  <a:lnTo>
                    <a:pt x="420" y="52"/>
                  </a:lnTo>
                  <a:lnTo>
                    <a:pt x="404" y="71"/>
                  </a:lnTo>
                  <a:lnTo>
                    <a:pt x="392" y="91"/>
                  </a:lnTo>
                  <a:lnTo>
                    <a:pt x="379" y="113"/>
                  </a:lnTo>
                  <a:lnTo>
                    <a:pt x="379" y="113"/>
                  </a:lnTo>
                  <a:lnTo>
                    <a:pt x="369" y="144"/>
                  </a:lnTo>
                  <a:lnTo>
                    <a:pt x="351" y="200"/>
                  </a:lnTo>
                  <a:lnTo>
                    <a:pt x="300" y="373"/>
                  </a:lnTo>
                  <a:lnTo>
                    <a:pt x="236" y="600"/>
                  </a:lnTo>
                  <a:lnTo>
                    <a:pt x="165" y="853"/>
                  </a:lnTo>
                  <a:lnTo>
                    <a:pt x="98" y="1103"/>
                  </a:lnTo>
                  <a:lnTo>
                    <a:pt x="43" y="1320"/>
                  </a:lnTo>
                  <a:lnTo>
                    <a:pt x="23" y="1405"/>
                  </a:lnTo>
                  <a:lnTo>
                    <a:pt x="8" y="1472"/>
                  </a:lnTo>
                  <a:lnTo>
                    <a:pt x="0" y="1516"/>
                  </a:lnTo>
                  <a:lnTo>
                    <a:pt x="0" y="1528"/>
                  </a:lnTo>
                  <a:lnTo>
                    <a:pt x="2" y="1532"/>
                  </a:lnTo>
                  <a:lnTo>
                    <a:pt x="2" y="1532"/>
                  </a:lnTo>
                  <a:lnTo>
                    <a:pt x="4" y="1532"/>
                  </a:lnTo>
                  <a:lnTo>
                    <a:pt x="8" y="1530"/>
                  </a:lnTo>
                  <a:lnTo>
                    <a:pt x="17" y="1522"/>
                  </a:lnTo>
                  <a:lnTo>
                    <a:pt x="43" y="1486"/>
                  </a:lnTo>
                  <a:lnTo>
                    <a:pt x="79" y="1429"/>
                  </a:lnTo>
                  <a:lnTo>
                    <a:pt x="124" y="1352"/>
                  </a:lnTo>
                  <a:lnTo>
                    <a:pt x="236" y="1159"/>
                  </a:lnTo>
                  <a:lnTo>
                    <a:pt x="361" y="932"/>
                  </a:lnTo>
                  <a:lnTo>
                    <a:pt x="487" y="703"/>
                  </a:lnTo>
                  <a:lnTo>
                    <a:pt x="598" y="494"/>
                  </a:lnTo>
                  <a:lnTo>
                    <a:pt x="682" y="334"/>
                  </a:lnTo>
                  <a:lnTo>
                    <a:pt x="708" y="281"/>
                  </a:lnTo>
                  <a:lnTo>
                    <a:pt x="722" y="251"/>
                  </a:lnTo>
                  <a:lnTo>
                    <a:pt x="722" y="251"/>
                  </a:lnTo>
                  <a:lnTo>
                    <a:pt x="728" y="235"/>
                  </a:lnTo>
                  <a:lnTo>
                    <a:pt x="732" y="217"/>
                  </a:lnTo>
                  <a:lnTo>
                    <a:pt x="734" y="198"/>
                  </a:lnTo>
                  <a:lnTo>
                    <a:pt x="734" y="180"/>
                  </a:lnTo>
                  <a:lnTo>
                    <a:pt x="734" y="162"/>
                  </a:lnTo>
                  <a:lnTo>
                    <a:pt x="730" y="144"/>
                  </a:lnTo>
                  <a:lnTo>
                    <a:pt x="726" y="127"/>
                  </a:lnTo>
                  <a:lnTo>
                    <a:pt x="720" y="111"/>
                  </a:lnTo>
                  <a:lnTo>
                    <a:pt x="712" y="95"/>
                  </a:lnTo>
                  <a:lnTo>
                    <a:pt x="704" y="79"/>
                  </a:lnTo>
                  <a:lnTo>
                    <a:pt x="694" y="65"/>
                  </a:lnTo>
                  <a:lnTo>
                    <a:pt x="682" y="52"/>
                  </a:lnTo>
                  <a:lnTo>
                    <a:pt x="667" y="40"/>
                  </a:lnTo>
                  <a:lnTo>
                    <a:pt x="653" y="30"/>
                  </a:lnTo>
                  <a:lnTo>
                    <a:pt x="637" y="20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Freeform 6"/>
          <p:cNvSpPr/>
          <p:nvPr/>
        </p:nvSpPr>
        <p:spPr>
          <a:xfrm>
            <a:off x="5051425" y="5385118"/>
            <a:ext cx="410210" cy="538480"/>
          </a:xfrm>
          <a:custGeom>
            <a:avLst/>
            <a:gdLst/>
            <a:ahLst/>
            <a:cxnLst>
              <a:cxn ang="0">
                <a:pos x="131" y="695"/>
              </a:cxn>
              <a:cxn ang="0">
                <a:pos x="284" y="517"/>
              </a:cxn>
              <a:cxn ang="0">
                <a:pos x="290" y="519"/>
              </a:cxn>
              <a:cxn ang="0">
                <a:pos x="311" y="523"/>
              </a:cxn>
              <a:cxn ang="0">
                <a:pos x="330" y="521"/>
              </a:cxn>
              <a:cxn ang="0">
                <a:pos x="349" y="515"/>
              </a:cxn>
              <a:cxn ang="0">
                <a:pos x="364" y="500"/>
              </a:cxn>
              <a:cxn ang="0">
                <a:pos x="370" y="490"/>
              </a:cxn>
              <a:cxn ang="0">
                <a:pos x="378" y="467"/>
              </a:cxn>
              <a:cxn ang="0">
                <a:pos x="374" y="441"/>
              </a:cxn>
              <a:cxn ang="0">
                <a:pos x="364" y="418"/>
              </a:cxn>
              <a:cxn ang="0">
                <a:pos x="353" y="408"/>
              </a:cxn>
              <a:cxn ang="0">
                <a:pos x="330" y="395"/>
              </a:cxn>
              <a:cxn ang="0">
                <a:pos x="305" y="391"/>
              </a:cxn>
              <a:cxn ang="0">
                <a:pos x="280" y="397"/>
              </a:cxn>
              <a:cxn ang="0">
                <a:pos x="259" y="412"/>
              </a:cxn>
              <a:cxn ang="0">
                <a:pos x="252" y="420"/>
              </a:cxn>
              <a:cxn ang="0">
                <a:pos x="246" y="439"/>
              </a:cxn>
              <a:cxn ang="0">
                <a:pos x="246" y="460"/>
              </a:cxn>
              <a:cxn ang="0">
                <a:pos x="250" y="481"/>
              </a:cxn>
              <a:cxn ang="0">
                <a:pos x="257" y="490"/>
              </a:cxn>
              <a:cxn ang="0">
                <a:pos x="105" y="674"/>
              </a:cxn>
              <a:cxn ang="0">
                <a:pos x="13" y="782"/>
              </a:cxn>
              <a:cxn ang="0">
                <a:pos x="7" y="771"/>
              </a:cxn>
              <a:cxn ang="0">
                <a:pos x="0" y="748"/>
              </a:cxn>
              <a:cxn ang="0">
                <a:pos x="3" y="725"/>
              </a:cxn>
              <a:cxn ang="0">
                <a:pos x="11" y="704"/>
              </a:cxn>
              <a:cxn ang="0">
                <a:pos x="17" y="693"/>
              </a:cxn>
              <a:cxn ang="0">
                <a:pos x="47" y="672"/>
              </a:cxn>
              <a:cxn ang="0">
                <a:pos x="80" y="668"/>
              </a:cxn>
              <a:cxn ang="0">
                <a:pos x="103" y="630"/>
              </a:cxn>
              <a:cxn ang="0">
                <a:pos x="139" y="555"/>
              </a:cxn>
              <a:cxn ang="0">
                <a:pos x="162" y="477"/>
              </a:cxn>
              <a:cxn ang="0">
                <a:pos x="175" y="401"/>
              </a:cxn>
              <a:cxn ang="0">
                <a:pos x="433" y="135"/>
              </a:cxn>
              <a:cxn ang="0">
                <a:pos x="423" y="116"/>
              </a:cxn>
              <a:cxn ang="0">
                <a:pos x="410" y="78"/>
              </a:cxn>
              <a:cxn ang="0">
                <a:pos x="406" y="44"/>
              </a:cxn>
              <a:cxn ang="0">
                <a:pos x="414" y="15"/>
              </a:cxn>
              <a:cxn ang="0">
                <a:pos x="420" y="2"/>
              </a:cxn>
              <a:cxn ang="0">
                <a:pos x="746" y="273"/>
              </a:cxn>
              <a:cxn ang="0">
                <a:pos x="744" y="278"/>
              </a:cxn>
              <a:cxn ang="0">
                <a:pos x="733" y="286"/>
              </a:cxn>
              <a:cxn ang="0">
                <a:pos x="706" y="299"/>
              </a:cxn>
              <a:cxn ang="0">
                <a:pos x="670" y="301"/>
              </a:cxn>
              <a:cxn ang="0">
                <a:pos x="633" y="294"/>
              </a:cxn>
              <a:cxn ang="0">
                <a:pos x="427" y="576"/>
              </a:cxn>
              <a:cxn ang="0">
                <a:pos x="389" y="584"/>
              </a:cxn>
              <a:cxn ang="0">
                <a:pos x="315" y="607"/>
              </a:cxn>
              <a:cxn ang="0">
                <a:pos x="244" y="643"/>
              </a:cxn>
              <a:cxn ang="0">
                <a:pos x="175" y="689"/>
              </a:cxn>
              <a:cxn ang="0">
                <a:pos x="141" y="719"/>
              </a:cxn>
              <a:cxn ang="0">
                <a:pos x="143" y="754"/>
              </a:cxn>
              <a:cxn ang="0">
                <a:pos x="129" y="788"/>
              </a:cxn>
              <a:cxn ang="0">
                <a:pos x="118" y="796"/>
              </a:cxn>
              <a:cxn ang="0">
                <a:pos x="97" y="809"/>
              </a:cxn>
              <a:cxn ang="0">
                <a:pos x="74" y="813"/>
              </a:cxn>
              <a:cxn ang="0">
                <a:pos x="51" y="809"/>
              </a:cxn>
              <a:cxn ang="0">
                <a:pos x="99" y="731"/>
              </a:cxn>
            </a:cxnLst>
            <a:rect l="0" t="0" r="0" b="0"/>
            <a:pathLst>
              <a:path w="746" h="813">
                <a:moveTo>
                  <a:pt x="99" y="731"/>
                </a:moveTo>
                <a:lnTo>
                  <a:pt x="131" y="695"/>
                </a:lnTo>
                <a:lnTo>
                  <a:pt x="284" y="517"/>
                </a:lnTo>
                <a:lnTo>
                  <a:pt x="284" y="517"/>
                </a:lnTo>
                <a:lnTo>
                  <a:pt x="290" y="519"/>
                </a:lnTo>
                <a:lnTo>
                  <a:pt x="290" y="519"/>
                </a:lnTo>
                <a:lnTo>
                  <a:pt x="301" y="521"/>
                </a:lnTo>
                <a:lnTo>
                  <a:pt x="311" y="523"/>
                </a:lnTo>
                <a:lnTo>
                  <a:pt x="320" y="523"/>
                </a:lnTo>
                <a:lnTo>
                  <a:pt x="330" y="521"/>
                </a:lnTo>
                <a:lnTo>
                  <a:pt x="339" y="519"/>
                </a:lnTo>
                <a:lnTo>
                  <a:pt x="349" y="515"/>
                </a:lnTo>
                <a:lnTo>
                  <a:pt x="357" y="509"/>
                </a:lnTo>
                <a:lnTo>
                  <a:pt x="364" y="500"/>
                </a:lnTo>
                <a:lnTo>
                  <a:pt x="364" y="500"/>
                </a:lnTo>
                <a:lnTo>
                  <a:pt x="370" y="490"/>
                </a:lnTo>
                <a:lnTo>
                  <a:pt x="376" y="479"/>
                </a:lnTo>
                <a:lnTo>
                  <a:pt x="378" y="467"/>
                </a:lnTo>
                <a:lnTo>
                  <a:pt x="378" y="454"/>
                </a:lnTo>
                <a:lnTo>
                  <a:pt x="374" y="441"/>
                </a:lnTo>
                <a:lnTo>
                  <a:pt x="370" y="429"/>
                </a:lnTo>
                <a:lnTo>
                  <a:pt x="364" y="418"/>
                </a:lnTo>
                <a:lnTo>
                  <a:pt x="353" y="408"/>
                </a:lnTo>
                <a:lnTo>
                  <a:pt x="353" y="408"/>
                </a:lnTo>
                <a:lnTo>
                  <a:pt x="343" y="399"/>
                </a:lnTo>
                <a:lnTo>
                  <a:pt x="330" y="395"/>
                </a:lnTo>
                <a:lnTo>
                  <a:pt x="318" y="391"/>
                </a:lnTo>
                <a:lnTo>
                  <a:pt x="305" y="391"/>
                </a:lnTo>
                <a:lnTo>
                  <a:pt x="292" y="393"/>
                </a:lnTo>
                <a:lnTo>
                  <a:pt x="280" y="397"/>
                </a:lnTo>
                <a:lnTo>
                  <a:pt x="269" y="404"/>
                </a:lnTo>
                <a:lnTo>
                  <a:pt x="259" y="412"/>
                </a:lnTo>
                <a:lnTo>
                  <a:pt x="259" y="412"/>
                </a:lnTo>
                <a:lnTo>
                  <a:pt x="252" y="420"/>
                </a:lnTo>
                <a:lnTo>
                  <a:pt x="248" y="431"/>
                </a:lnTo>
                <a:lnTo>
                  <a:pt x="246" y="439"/>
                </a:lnTo>
                <a:lnTo>
                  <a:pt x="244" y="450"/>
                </a:lnTo>
                <a:lnTo>
                  <a:pt x="246" y="460"/>
                </a:lnTo>
                <a:lnTo>
                  <a:pt x="248" y="471"/>
                </a:lnTo>
                <a:lnTo>
                  <a:pt x="250" y="481"/>
                </a:lnTo>
                <a:lnTo>
                  <a:pt x="257" y="490"/>
                </a:lnTo>
                <a:lnTo>
                  <a:pt x="257" y="490"/>
                </a:lnTo>
                <a:lnTo>
                  <a:pt x="259" y="494"/>
                </a:lnTo>
                <a:lnTo>
                  <a:pt x="105" y="674"/>
                </a:lnTo>
                <a:lnTo>
                  <a:pt x="74" y="710"/>
                </a:lnTo>
                <a:lnTo>
                  <a:pt x="13" y="782"/>
                </a:lnTo>
                <a:lnTo>
                  <a:pt x="13" y="782"/>
                </a:lnTo>
                <a:lnTo>
                  <a:pt x="7" y="771"/>
                </a:lnTo>
                <a:lnTo>
                  <a:pt x="3" y="761"/>
                </a:lnTo>
                <a:lnTo>
                  <a:pt x="0" y="748"/>
                </a:lnTo>
                <a:lnTo>
                  <a:pt x="0" y="737"/>
                </a:lnTo>
                <a:lnTo>
                  <a:pt x="3" y="725"/>
                </a:lnTo>
                <a:lnTo>
                  <a:pt x="5" y="714"/>
                </a:lnTo>
                <a:lnTo>
                  <a:pt x="11" y="704"/>
                </a:lnTo>
                <a:lnTo>
                  <a:pt x="17" y="693"/>
                </a:lnTo>
                <a:lnTo>
                  <a:pt x="17" y="693"/>
                </a:lnTo>
                <a:lnTo>
                  <a:pt x="30" y="681"/>
                </a:lnTo>
                <a:lnTo>
                  <a:pt x="47" y="672"/>
                </a:lnTo>
                <a:lnTo>
                  <a:pt x="63" y="668"/>
                </a:lnTo>
                <a:lnTo>
                  <a:pt x="80" y="668"/>
                </a:lnTo>
                <a:lnTo>
                  <a:pt x="80" y="668"/>
                </a:lnTo>
                <a:lnTo>
                  <a:pt x="103" y="630"/>
                </a:lnTo>
                <a:lnTo>
                  <a:pt x="124" y="593"/>
                </a:lnTo>
                <a:lnTo>
                  <a:pt x="139" y="555"/>
                </a:lnTo>
                <a:lnTo>
                  <a:pt x="154" y="515"/>
                </a:lnTo>
                <a:lnTo>
                  <a:pt x="162" y="477"/>
                </a:lnTo>
                <a:lnTo>
                  <a:pt x="171" y="439"/>
                </a:lnTo>
                <a:lnTo>
                  <a:pt x="175" y="401"/>
                </a:lnTo>
                <a:lnTo>
                  <a:pt x="177" y="362"/>
                </a:lnTo>
                <a:lnTo>
                  <a:pt x="433" y="135"/>
                </a:lnTo>
                <a:lnTo>
                  <a:pt x="433" y="135"/>
                </a:lnTo>
                <a:lnTo>
                  <a:pt x="423" y="116"/>
                </a:lnTo>
                <a:lnTo>
                  <a:pt x="414" y="97"/>
                </a:lnTo>
                <a:lnTo>
                  <a:pt x="410" y="78"/>
                </a:lnTo>
                <a:lnTo>
                  <a:pt x="406" y="61"/>
                </a:lnTo>
                <a:lnTo>
                  <a:pt x="406" y="44"/>
                </a:lnTo>
                <a:lnTo>
                  <a:pt x="408" y="28"/>
                </a:lnTo>
                <a:lnTo>
                  <a:pt x="414" y="15"/>
                </a:lnTo>
                <a:lnTo>
                  <a:pt x="420" y="2"/>
                </a:lnTo>
                <a:lnTo>
                  <a:pt x="420" y="2"/>
                </a:lnTo>
                <a:lnTo>
                  <a:pt x="425" y="0"/>
                </a:lnTo>
                <a:lnTo>
                  <a:pt x="746" y="273"/>
                </a:lnTo>
                <a:lnTo>
                  <a:pt x="746" y="273"/>
                </a:lnTo>
                <a:lnTo>
                  <a:pt x="744" y="278"/>
                </a:lnTo>
                <a:lnTo>
                  <a:pt x="744" y="278"/>
                </a:lnTo>
                <a:lnTo>
                  <a:pt x="733" y="286"/>
                </a:lnTo>
                <a:lnTo>
                  <a:pt x="721" y="294"/>
                </a:lnTo>
                <a:lnTo>
                  <a:pt x="706" y="299"/>
                </a:lnTo>
                <a:lnTo>
                  <a:pt x="689" y="301"/>
                </a:lnTo>
                <a:lnTo>
                  <a:pt x="670" y="301"/>
                </a:lnTo>
                <a:lnTo>
                  <a:pt x="651" y="299"/>
                </a:lnTo>
                <a:lnTo>
                  <a:pt x="633" y="294"/>
                </a:lnTo>
                <a:lnTo>
                  <a:pt x="612" y="286"/>
                </a:lnTo>
                <a:lnTo>
                  <a:pt x="427" y="576"/>
                </a:lnTo>
                <a:lnTo>
                  <a:pt x="427" y="576"/>
                </a:lnTo>
                <a:lnTo>
                  <a:pt x="389" y="584"/>
                </a:lnTo>
                <a:lnTo>
                  <a:pt x="353" y="595"/>
                </a:lnTo>
                <a:lnTo>
                  <a:pt x="315" y="607"/>
                </a:lnTo>
                <a:lnTo>
                  <a:pt x="280" y="624"/>
                </a:lnTo>
                <a:lnTo>
                  <a:pt x="244" y="643"/>
                </a:lnTo>
                <a:lnTo>
                  <a:pt x="210" y="664"/>
                </a:lnTo>
                <a:lnTo>
                  <a:pt x="175" y="689"/>
                </a:lnTo>
                <a:lnTo>
                  <a:pt x="141" y="719"/>
                </a:lnTo>
                <a:lnTo>
                  <a:pt x="141" y="719"/>
                </a:lnTo>
                <a:lnTo>
                  <a:pt x="145" y="735"/>
                </a:lnTo>
                <a:lnTo>
                  <a:pt x="143" y="754"/>
                </a:lnTo>
                <a:lnTo>
                  <a:pt x="139" y="771"/>
                </a:lnTo>
                <a:lnTo>
                  <a:pt x="129" y="788"/>
                </a:lnTo>
                <a:lnTo>
                  <a:pt x="129" y="788"/>
                </a:lnTo>
                <a:lnTo>
                  <a:pt x="118" y="796"/>
                </a:lnTo>
                <a:lnTo>
                  <a:pt x="110" y="803"/>
                </a:lnTo>
                <a:lnTo>
                  <a:pt x="97" y="809"/>
                </a:lnTo>
                <a:lnTo>
                  <a:pt x="87" y="811"/>
                </a:lnTo>
                <a:lnTo>
                  <a:pt x="74" y="813"/>
                </a:lnTo>
                <a:lnTo>
                  <a:pt x="61" y="811"/>
                </a:lnTo>
                <a:lnTo>
                  <a:pt x="51" y="809"/>
                </a:lnTo>
                <a:lnTo>
                  <a:pt x="38" y="805"/>
                </a:lnTo>
                <a:lnTo>
                  <a:pt x="99" y="7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023360" y="5300980"/>
            <a:ext cx="796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键入标题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58385" y="4359275"/>
            <a:ext cx="796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键入标题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704205" y="5300980"/>
            <a:ext cx="796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键入标题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568440" y="4359275"/>
            <a:ext cx="796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键入标题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357110" y="5300980"/>
            <a:ext cx="796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键入标题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84000" y="1749459"/>
            <a:ext cx="1224000" cy="1224000"/>
          </a:xfrm>
          <a:prstGeom prst="ellipse">
            <a:avLst/>
          </a:prstGeom>
          <a:solidFill>
            <a:srgbClr val="E6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749552" y="62207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薪酬体系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51565" y="62207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53578" y="62207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培训发展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55591" y="62207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职位升迁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29150" y="3324055"/>
            <a:ext cx="45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薪酬与个人发展篇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9150" y="4031942"/>
            <a:ext cx="45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Compensation and personal development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4778302" y="1763332"/>
            <a:ext cx="2635397" cy="1200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薪酬体系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Compensation system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38744" y="426657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奔跑"/>
          <p:cNvSpPr/>
          <p:nvPr/>
        </p:nvSpPr>
        <p:spPr bwMode="auto">
          <a:xfrm rot="19080000">
            <a:off x="4709676" y="2590169"/>
            <a:ext cx="1913255" cy="179006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同侧圆角矩形 2"/>
          <p:cNvSpPr/>
          <p:nvPr/>
        </p:nvSpPr>
        <p:spPr>
          <a:xfrm>
            <a:off x="2818130" y="5523230"/>
            <a:ext cx="1478915" cy="133223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4"/>
          <p:cNvSpPr/>
          <p:nvPr/>
        </p:nvSpPr>
        <p:spPr>
          <a:xfrm>
            <a:off x="4514850" y="4695190"/>
            <a:ext cx="1478915" cy="216027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同侧圆角矩形 5"/>
          <p:cNvSpPr/>
          <p:nvPr/>
        </p:nvSpPr>
        <p:spPr>
          <a:xfrm>
            <a:off x="6211570" y="3867150"/>
            <a:ext cx="1478915" cy="298831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同侧圆角矩形 6"/>
          <p:cNvSpPr/>
          <p:nvPr/>
        </p:nvSpPr>
        <p:spPr>
          <a:xfrm>
            <a:off x="7908290" y="3039110"/>
            <a:ext cx="1478915" cy="381571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公文包"/>
          <p:cNvSpPr/>
          <p:nvPr/>
        </p:nvSpPr>
        <p:spPr>
          <a:xfrm>
            <a:off x="1689874" y="4385320"/>
            <a:ext cx="612000" cy="612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rot="10800000" flipV="1">
            <a:off x="2507615" y="4793615"/>
            <a:ext cx="1096645" cy="619760"/>
            <a:chOff x="11671" y="5290"/>
            <a:chExt cx="1727" cy="976"/>
          </a:xfrm>
        </p:grpSpPr>
        <p:sp>
          <p:nvSpPr>
            <p:cNvPr id="12" name="椭圆 1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5"/>
            <p:cNvSpPr/>
            <p:nvPr/>
          </p:nvSpPr>
          <p:spPr>
            <a:xfrm flipH="1">
              <a:off x="11809" y="5290"/>
              <a:ext cx="1589" cy="976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10800000" flipV="1">
            <a:off x="3214370" y="3651250"/>
            <a:ext cx="1803400" cy="1043940"/>
            <a:chOff x="11671" y="4622"/>
            <a:chExt cx="2840" cy="1644"/>
          </a:xfrm>
        </p:grpSpPr>
        <p:sp>
          <p:nvSpPr>
            <p:cNvPr id="15" name="椭圆 1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2"/>
            <p:cNvSpPr/>
            <p:nvPr/>
          </p:nvSpPr>
          <p:spPr>
            <a:xfrm flipH="1">
              <a:off x="11809" y="4622"/>
              <a:ext cx="2702" cy="1644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20"/>
          <p:cNvSpPr txBox="1"/>
          <p:nvPr/>
        </p:nvSpPr>
        <p:spPr>
          <a:xfrm flipH="1">
            <a:off x="119380" y="5250815"/>
            <a:ext cx="25744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119380" y="5624830"/>
            <a:ext cx="273367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182495" y="317055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0"/>
          <p:cNvSpPr txBox="1"/>
          <p:nvPr/>
        </p:nvSpPr>
        <p:spPr>
          <a:xfrm flipH="1">
            <a:off x="1794510" y="1707515"/>
            <a:ext cx="25744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1794510" y="2081530"/>
            <a:ext cx="273367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0800000" flipH="1" flipV="1">
            <a:off x="6796405" y="1560195"/>
            <a:ext cx="697865" cy="2239645"/>
            <a:chOff x="11671" y="2739"/>
            <a:chExt cx="1099" cy="3527"/>
          </a:xfrm>
        </p:grpSpPr>
        <p:sp>
          <p:nvSpPr>
            <p:cNvPr id="25" name="椭圆 2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2"/>
            <p:cNvSpPr/>
            <p:nvPr/>
          </p:nvSpPr>
          <p:spPr>
            <a:xfrm flipH="1">
              <a:off x="11809" y="2739"/>
              <a:ext cx="961" cy="3527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10800000" flipH="1" flipV="1">
            <a:off x="8512175" y="2569845"/>
            <a:ext cx="1803400" cy="392430"/>
            <a:chOff x="11671" y="5648"/>
            <a:chExt cx="2840" cy="618"/>
          </a:xfrm>
        </p:grpSpPr>
        <p:sp>
          <p:nvSpPr>
            <p:cNvPr id="28" name="椭圆 27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11809" y="5648"/>
              <a:ext cx="2702" cy="61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7653020" y="112077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471150" y="209105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20"/>
          <p:cNvSpPr txBox="1"/>
          <p:nvPr/>
        </p:nvSpPr>
        <p:spPr>
          <a:xfrm flipH="1">
            <a:off x="9698355" y="3172460"/>
            <a:ext cx="1898129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9698355" y="3546475"/>
            <a:ext cx="2015490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" name="文本框 20"/>
          <p:cNvSpPr txBox="1"/>
          <p:nvPr/>
        </p:nvSpPr>
        <p:spPr>
          <a:xfrm flipH="1">
            <a:off x="8692515" y="757555"/>
            <a:ext cx="284540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7" name="文本框 36"/>
          <p:cNvSpPr txBox="1"/>
          <p:nvPr/>
        </p:nvSpPr>
        <p:spPr>
          <a:xfrm flipH="1">
            <a:off x="8692515" y="1131570"/>
            <a:ext cx="3021330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8" name="锁"/>
          <p:cNvSpPr/>
          <p:nvPr/>
        </p:nvSpPr>
        <p:spPr>
          <a:xfrm>
            <a:off x="2351405" y="3289935"/>
            <a:ext cx="577215" cy="57721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扳手"/>
          <p:cNvSpPr/>
          <p:nvPr/>
        </p:nvSpPr>
        <p:spPr bwMode="auto">
          <a:xfrm>
            <a:off x="7832725" y="1260475"/>
            <a:ext cx="576000" cy="576000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望远镜"/>
          <p:cNvSpPr/>
          <p:nvPr/>
        </p:nvSpPr>
        <p:spPr bwMode="auto">
          <a:xfrm>
            <a:off x="10623550" y="2212975"/>
            <a:ext cx="612000" cy="612000"/>
          </a:xfrm>
          <a:custGeom>
            <a:avLst/>
            <a:gdLst>
              <a:gd name="T0" fmla="*/ 1664961 w 3217"/>
              <a:gd name="T1" fmla="*/ 505260 h 2609"/>
              <a:gd name="T2" fmla="*/ 1422633 w 3217"/>
              <a:gd name="T3" fmla="*/ 98027 h 2609"/>
              <a:gd name="T4" fmla="*/ 1220039 w 3217"/>
              <a:gd name="T5" fmla="*/ 5602 h 2609"/>
              <a:gd name="T6" fmla="*/ 1016326 w 3217"/>
              <a:gd name="T7" fmla="*/ 235265 h 2609"/>
              <a:gd name="T8" fmla="*/ 1016326 w 3217"/>
              <a:gd name="T9" fmla="*/ 268314 h 2609"/>
              <a:gd name="T10" fmla="*/ 901598 w 3217"/>
              <a:gd name="T11" fmla="*/ 244788 h 2609"/>
              <a:gd name="T12" fmla="*/ 784071 w 3217"/>
              <a:gd name="T13" fmla="*/ 269435 h 2609"/>
              <a:gd name="T14" fmla="*/ 784071 w 3217"/>
              <a:gd name="T15" fmla="*/ 235265 h 2609"/>
              <a:gd name="T16" fmla="*/ 580358 w 3217"/>
              <a:gd name="T17" fmla="*/ 5602 h 2609"/>
              <a:gd name="T18" fmla="*/ 377764 w 3217"/>
              <a:gd name="T19" fmla="*/ 98027 h 2609"/>
              <a:gd name="T20" fmla="*/ 135436 w 3217"/>
              <a:gd name="T21" fmla="*/ 505260 h 2609"/>
              <a:gd name="T22" fmla="*/ 29661 w 3217"/>
              <a:gd name="T23" fmla="*/ 1096224 h 2609"/>
              <a:gd name="T24" fmla="*/ 29661 w 3217"/>
              <a:gd name="T25" fmla="*/ 1096224 h 2609"/>
              <a:gd name="T26" fmla="*/ 406307 w 3217"/>
              <a:gd name="T27" fmla="*/ 1461445 h 2609"/>
              <a:gd name="T28" fmla="*/ 783511 w 3217"/>
              <a:gd name="T29" fmla="*/ 1082220 h 2609"/>
              <a:gd name="T30" fmla="*/ 783511 w 3217"/>
              <a:gd name="T31" fmla="*/ 991475 h 2609"/>
              <a:gd name="T32" fmla="*/ 901598 w 3217"/>
              <a:gd name="T33" fmla="*/ 933219 h 2609"/>
              <a:gd name="T34" fmla="*/ 1018005 w 3217"/>
              <a:gd name="T35" fmla="*/ 989234 h 2609"/>
              <a:gd name="T36" fmla="*/ 1017445 w 3217"/>
              <a:gd name="T37" fmla="*/ 1082220 h 2609"/>
              <a:gd name="T38" fmla="*/ 1394090 w 3217"/>
              <a:gd name="T39" fmla="*/ 1461445 h 2609"/>
              <a:gd name="T40" fmla="*/ 1770736 w 3217"/>
              <a:gd name="T41" fmla="*/ 1096224 h 2609"/>
              <a:gd name="T42" fmla="*/ 1770736 w 3217"/>
              <a:gd name="T43" fmla="*/ 1096224 h 2609"/>
              <a:gd name="T44" fmla="*/ 1664961 w 3217"/>
              <a:gd name="T45" fmla="*/ 505260 h 2609"/>
              <a:gd name="T46" fmla="*/ 406307 w 3217"/>
              <a:gd name="T47" fmla="*/ 1296759 h 2609"/>
              <a:gd name="T48" fmla="*/ 192520 w 3217"/>
              <a:gd name="T49" fmla="*/ 1082220 h 2609"/>
              <a:gd name="T50" fmla="*/ 406307 w 3217"/>
              <a:gd name="T51" fmla="*/ 867120 h 2609"/>
              <a:gd name="T52" fmla="*/ 620093 w 3217"/>
              <a:gd name="T53" fmla="*/ 1082220 h 2609"/>
              <a:gd name="T54" fmla="*/ 406307 w 3217"/>
              <a:gd name="T55" fmla="*/ 1296759 h 2609"/>
              <a:gd name="T56" fmla="*/ 1394090 w 3217"/>
              <a:gd name="T57" fmla="*/ 1296759 h 2609"/>
              <a:gd name="T58" fmla="*/ 1180304 w 3217"/>
              <a:gd name="T59" fmla="*/ 1082220 h 2609"/>
              <a:gd name="T60" fmla="*/ 1394090 w 3217"/>
              <a:gd name="T61" fmla="*/ 867120 h 2609"/>
              <a:gd name="T62" fmla="*/ 1607877 w 3217"/>
              <a:gd name="T63" fmla="*/ 1082220 h 2609"/>
              <a:gd name="T64" fmla="*/ 1394090 w 3217"/>
              <a:gd name="T65" fmla="*/ 1296759 h 2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17" h="2609">
                <a:moveTo>
                  <a:pt x="2975" y="902"/>
                </a:moveTo>
                <a:cubicBezTo>
                  <a:pt x="2822" y="501"/>
                  <a:pt x="2663" y="301"/>
                  <a:pt x="2542" y="175"/>
                </a:cubicBezTo>
                <a:cubicBezTo>
                  <a:pt x="2457" y="87"/>
                  <a:pt x="2337" y="0"/>
                  <a:pt x="2180" y="10"/>
                </a:cubicBezTo>
                <a:cubicBezTo>
                  <a:pt x="1993" y="22"/>
                  <a:pt x="1816" y="215"/>
                  <a:pt x="1816" y="420"/>
                </a:cubicBezTo>
                <a:cubicBezTo>
                  <a:pt x="1816" y="422"/>
                  <a:pt x="1816" y="443"/>
                  <a:pt x="1816" y="479"/>
                </a:cubicBezTo>
                <a:cubicBezTo>
                  <a:pt x="1751" y="452"/>
                  <a:pt x="1682" y="437"/>
                  <a:pt x="1611" y="437"/>
                </a:cubicBezTo>
                <a:cubicBezTo>
                  <a:pt x="1538" y="437"/>
                  <a:pt x="1468" y="453"/>
                  <a:pt x="1401" y="481"/>
                </a:cubicBezTo>
                <a:cubicBezTo>
                  <a:pt x="1401" y="444"/>
                  <a:pt x="1401" y="422"/>
                  <a:pt x="1401" y="420"/>
                </a:cubicBezTo>
                <a:cubicBezTo>
                  <a:pt x="1401" y="215"/>
                  <a:pt x="1224" y="22"/>
                  <a:pt x="1037" y="10"/>
                </a:cubicBezTo>
                <a:cubicBezTo>
                  <a:pt x="880" y="0"/>
                  <a:pt x="760" y="87"/>
                  <a:pt x="675" y="175"/>
                </a:cubicBezTo>
                <a:cubicBezTo>
                  <a:pt x="554" y="301"/>
                  <a:pt x="395" y="501"/>
                  <a:pt x="242" y="902"/>
                </a:cubicBezTo>
                <a:cubicBezTo>
                  <a:pt x="0" y="1536"/>
                  <a:pt x="53" y="1957"/>
                  <a:pt x="53" y="1957"/>
                </a:cubicBezTo>
                <a:cubicBezTo>
                  <a:pt x="53" y="1957"/>
                  <a:pt x="53" y="1957"/>
                  <a:pt x="53" y="1957"/>
                </a:cubicBezTo>
                <a:cubicBezTo>
                  <a:pt x="66" y="2319"/>
                  <a:pt x="362" y="2609"/>
                  <a:pt x="726" y="2609"/>
                </a:cubicBezTo>
                <a:cubicBezTo>
                  <a:pt x="1099" y="2609"/>
                  <a:pt x="1400" y="2305"/>
                  <a:pt x="1400" y="1932"/>
                </a:cubicBezTo>
                <a:cubicBezTo>
                  <a:pt x="1400" y="1928"/>
                  <a:pt x="1400" y="1849"/>
                  <a:pt x="1400" y="1770"/>
                </a:cubicBezTo>
                <a:cubicBezTo>
                  <a:pt x="1447" y="1707"/>
                  <a:pt x="1524" y="1666"/>
                  <a:pt x="1611" y="1666"/>
                </a:cubicBezTo>
                <a:cubicBezTo>
                  <a:pt x="1694" y="1666"/>
                  <a:pt x="1771" y="1708"/>
                  <a:pt x="1819" y="1766"/>
                </a:cubicBezTo>
                <a:cubicBezTo>
                  <a:pt x="1819" y="1848"/>
                  <a:pt x="1818" y="1928"/>
                  <a:pt x="1818" y="1932"/>
                </a:cubicBezTo>
                <a:cubicBezTo>
                  <a:pt x="1818" y="2305"/>
                  <a:pt x="2118" y="2609"/>
                  <a:pt x="2491" y="2609"/>
                </a:cubicBezTo>
                <a:cubicBezTo>
                  <a:pt x="2855" y="2609"/>
                  <a:pt x="3151" y="2319"/>
                  <a:pt x="3164" y="1957"/>
                </a:cubicBezTo>
                <a:cubicBezTo>
                  <a:pt x="3164" y="1957"/>
                  <a:pt x="3164" y="1957"/>
                  <a:pt x="3164" y="1957"/>
                </a:cubicBezTo>
                <a:cubicBezTo>
                  <a:pt x="3164" y="1957"/>
                  <a:pt x="3217" y="1536"/>
                  <a:pt x="2975" y="902"/>
                </a:cubicBezTo>
                <a:close/>
                <a:moveTo>
                  <a:pt x="726" y="2315"/>
                </a:moveTo>
                <a:cubicBezTo>
                  <a:pt x="515" y="2315"/>
                  <a:pt x="344" y="2143"/>
                  <a:pt x="344" y="1932"/>
                </a:cubicBezTo>
                <a:cubicBezTo>
                  <a:pt x="344" y="1720"/>
                  <a:pt x="515" y="1548"/>
                  <a:pt x="726" y="1548"/>
                </a:cubicBezTo>
                <a:cubicBezTo>
                  <a:pt x="937" y="1548"/>
                  <a:pt x="1108" y="1720"/>
                  <a:pt x="1108" y="1932"/>
                </a:cubicBezTo>
                <a:cubicBezTo>
                  <a:pt x="1108" y="2143"/>
                  <a:pt x="937" y="2315"/>
                  <a:pt x="726" y="2315"/>
                </a:cubicBezTo>
                <a:close/>
                <a:moveTo>
                  <a:pt x="2491" y="2315"/>
                </a:moveTo>
                <a:cubicBezTo>
                  <a:pt x="2280" y="2315"/>
                  <a:pt x="2109" y="2143"/>
                  <a:pt x="2109" y="1932"/>
                </a:cubicBezTo>
                <a:cubicBezTo>
                  <a:pt x="2109" y="1720"/>
                  <a:pt x="2280" y="1548"/>
                  <a:pt x="2491" y="1548"/>
                </a:cubicBezTo>
                <a:cubicBezTo>
                  <a:pt x="2702" y="1548"/>
                  <a:pt x="2873" y="1720"/>
                  <a:pt x="2873" y="1932"/>
                </a:cubicBezTo>
                <a:cubicBezTo>
                  <a:pt x="2873" y="2143"/>
                  <a:pt x="2702" y="2315"/>
                  <a:pt x="2491" y="2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文本框 20"/>
          <p:cNvSpPr txBox="1"/>
          <p:nvPr/>
        </p:nvSpPr>
        <p:spPr>
          <a:xfrm flipH="1">
            <a:off x="2928620" y="576453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4607560" y="506476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3" name="文本框 20"/>
          <p:cNvSpPr txBox="1"/>
          <p:nvPr/>
        </p:nvSpPr>
        <p:spPr>
          <a:xfrm flipH="1">
            <a:off x="6303645" y="424434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4" name="文本框 20"/>
          <p:cNvSpPr txBox="1"/>
          <p:nvPr/>
        </p:nvSpPr>
        <p:spPr>
          <a:xfrm flipH="1">
            <a:off x="8000365" y="347218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形标注"/>
          <p:cNvSpPr/>
          <p:nvPr/>
        </p:nvSpPr>
        <p:spPr>
          <a:xfrm flipH="1">
            <a:off x="2686685" y="1052831"/>
            <a:ext cx="2830195" cy="2228412"/>
          </a:xfrm>
          <a:prstGeom prst="wedgeEllipseCallout">
            <a:avLst>
              <a:gd name="adj1" fmla="val -53971"/>
              <a:gd name="adj2" fmla="val 6055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5" name="文本框 20"/>
          <p:cNvSpPr txBox="1"/>
          <p:nvPr/>
        </p:nvSpPr>
        <p:spPr>
          <a:xfrm flipH="1">
            <a:off x="2974340" y="165354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1" name="圆角矩形标注"/>
          <p:cNvSpPr/>
          <p:nvPr/>
        </p:nvSpPr>
        <p:spPr>
          <a:xfrm>
            <a:off x="3670935" y="3809365"/>
            <a:ext cx="1974215" cy="1202690"/>
          </a:xfrm>
          <a:prstGeom prst="wedgeRoundRectCallout">
            <a:avLst>
              <a:gd name="adj1" fmla="val 41920"/>
              <a:gd name="adj2" fmla="val 69166"/>
              <a:gd name="adj3" fmla="val 1666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文本框 20"/>
          <p:cNvSpPr txBox="1"/>
          <p:nvPr/>
        </p:nvSpPr>
        <p:spPr>
          <a:xfrm flipH="1">
            <a:off x="3476625" y="388874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Employee benefits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安卓"/>
          <p:cNvSpPr/>
          <p:nvPr/>
        </p:nvSpPr>
        <p:spPr>
          <a:xfrm>
            <a:off x="5432860" y="3421114"/>
            <a:ext cx="1852495" cy="3276231"/>
          </a:xfrm>
          <a:custGeom>
            <a:avLst/>
            <a:gdLst>
              <a:gd name="connsiteX0" fmla="*/ 317545 w 343301"/>
              <a:gd name="connsiteY0" fmla="*/ 416124 h 607145"/>
              <a:gd name="connsiteX1" fmla="*/ 343301 w 343301"/>
              <a:gd name="connsiteY1" fmla="*/ 441846 h 607145"/>
              <a:gd name="connsiteX2" fmla="*/ 343301 w 343301"/>
              <a:gd name="connsiteY2" fmla="*/ 548158 h 607145"/>
              <a:gd name="connsiteX3" fmla="*/ 343301 w 343301"/>
              <a:gd name="connsiteY3" fmla="*/ 548681 h 607145"/>
              <a:gd name="connsiteX4" fmla="*/ 317545 w 343301"/>
              <a:gd name="connsiteY4" fmla="*/ 574402 h 607145"/>
              <a:gd name="connsiteX5" fmla="*/ 291788 w 343301"/>
              <a:gd name="connsiteY5" fmla="*/ 548681 h 607145"/>
              <a:gd name="connsiteX6" fmla="*/ 291788 w 343301"/>
              <a:gd name="connsiteY6" fmla="*/ 548158 h 607145"/>
              <a:gd name="connsiteX7" fmla="*/ 291788 w 343301"/>
              <a:gd name="connsiteY7" fmla="*/ 441846 h 607145"/>
              <a:gd name="connsiteX8" fmla="*/ 317545 w 343301"/>
              <a:gd name="connsiteY8" fmla="*/ 416124 h 607145"/>
              <a:gd name="connsiteX9" fmla="*/ 76031 w 343301"/>
              <a:gd name="connsiteY9" fmla="*/ 36054 h 607145"/>
              <a:gd name="connsiteX10" fmla="*/ 105328 w 343301"/>
              <a:gd name="connsiteY10" fmla="*/ 78020 h 607145"/>
              <a:gd name="connsiteX11" fmla="*/ 78124 w 343301"/>
              <a:gd name="connsiteY11" fmla="*/ 154231 h 607145"/>
              <a:gd name="connsiteX12" fmla="*/ 147587 w 343301"/>
              <a:gd name="connsiteY12" fmla="*/ 154231 h 607145"/>
              <a:gd name="connsiteX13" fmla="*/ 174268 w 343301"/>
              <a:gd name="connsiteY13" fmla="*/ 246868 h 607145"/>
              <a:gd name="connsiteX14" fmla="*/ 182871 w 343301"/>
              <a:gd name="connsiteY14" fmla="*/ 175126 h 607145"/>
              <a:gd name="connsiteX15" fmla="*/ 182697 w 343301"/>
              <a:gd name="connsiteY15" fmla="*/ 174836 h 607145"/>
              <a:gd name="connsiteX16" fmla="*/ 171071 w 343301"/>
              <a:gd name="connsiteY16" fmla="*/ 155798 h 607145"/>
              <a:gd name="connsiteX17" fmla="*/ 212458 w 343301"/>
              <a:gd name="connsiteY17" fmla="*/ 155798 h 607145"/>
              <a:gd name="connsiteX18" fmla="*/ 200833 w 343301"/>
              <a:gd name="connsiteY18" fmla="*/ 174836 h 607145"/>
              <a:gd name="connsiteX19" fmla="*/ 200658 w 343301"/>
              <a:gd name="connsiteY19" fmla="*/ 175126 h 607145"/>
              <a:gd name="connsiteX20" fmla="*/ 209261 w 343301"/>
              <a:gd name="connsiteY20" fmla="*/ 246868 h 607145"/>
              <a:gd name="connsiteX21" fmla="*/ 235477 w 343301"/>
              <a:gd name="connsiteY21" fmla="*/ 155740 h 607145"/>
              <a:gd name="connsiteX22" fmla="*/ 235535 w 343301"/>
              <a:gd name="connsiteY22" fmla="*/ 155740 h 607145"/>
              <a:gd name="connsiteX23" fmla="*/ 306104 w 343301"/>
              <a:gd name="connsiteY23" fmla="*/ 179422 h 607145"/>
              <a:gd name="connsiteX24" fmla="*/ 320287 w 343301"/>
              <a:gd name="connsiteY24" fmla="*/ 209430 h 607145"/>
              <a:gd name="connsiteX25" fmla="*/ 322031 w 343301"/>
              <a:gd name="connsiteY25" fmla="*/ 220981 h 607145"/>
              <a:gd name="connsiteX26" fmla="*/ 336795 w 343301"/>
              <a:gd name="connsiteY26" fmla="*/ 315128 h 607145"/>
              <a:gd name="connsiteX27" fmla="*/ 341097 w 343301"/>
              <a:gd name="connsiteY27" fmla="*/ 342408 h 607145"/>
              <a:gd name="connsiteX28" fmla="*/ 341504 w 343301"/>
              <a:gd name="connsiteY28" fmla="*/ 345426 h 607145"/>
              <a:gd name="connsiteX29" fmla="*/ 341504 w 343301"/>
              <a:gd name="connsiteY29" fmla="*/ 346007 h 607145"/>
              <a:gd name="connsiteX30" fmla="*/ 342666 w 343301"/>
              <a:gd name="connsiteY30" fmla="*/ 359241 h 607145"/>
              <a:gd name="connsiteX31" fmla="*/ 342666 w 343301"/>
              <a:gd name="connsiteY31" fmla="*/ 359821 h 607145"/>
              <a:gd name="connsiteX32" fmla="*/ 307964 w 343301"/>
              <a:gd name="connsiteY32" fmla="*/ 394473 h 607145"/>
              <a:gd name="connsiteX33" fmla="*/ 278260 w 343301"/>
              <a:gd name="connsiteY33" fmla="*/ 377757 h 607145"/>
              <a:gd name="connsiteX34" fmla="*/ 278202 w 343301"/>
              <a:gd name="connsiteY34" fmla="*/ 377699 h 607145"/>
              <a:gd name="connsiteX35" fmla="*/ 278202 w 343301"/>
              <a:gd name="connsiteY35" fmla="*/ 378221 h 607145"/>
              <a:gd name="connsiteX36" fmla="*/ 278202 w 343301"/>
              <a:gd name="connsiteY36" fmla="*/ 552991 h 607145"/>
              <a:gd name="connsiteX37" fmla="*/ 278027 w 343301"/>
              <a:gd name="connsiteY37" fmla="*/ 562278 h 607145"/>
              <a:gd name="connsiteX38" fmla="*/ 233385 w 343301"/>
              <a:gd name="connsiteY38" fmla="*/ 607145 h 607145"/>
              <a:gd name="connsiteX39" fmla="*/ 192288 w 343301"/>
              <a:gd name="connsiteY39" fmla="*/ 579575 h 607145"/>
              <a:gd name="connsiteX40" fmla="*/ 191590 w 343301"/>
              <a:gd name="connsiteY40" fmla="*/ 579575 h 607145"/>
              <a:gd name="connsiteX41" fmla="*/ 150552 w 343301"/>
              <a:gd name="connsiteY41" fmla="*/ 607145 h 607145"/>
              <a:gd name="connsiteX42" fmla="*/ 105909 w 343301"/>
              <a:gd name="connsiteY42" fmla="*/ 562278 h 607145"/>
              <a:gd name="connsiteX43" fmla="*/ 105735 w 343301"/>
              <a:gd name="connsiteY43" fmla="*/ 552991 h 607145"/>
              <a:gd name="connsiteX44" fmla="*/ 105735 w 343301"/>
              <a:gd name="connsiteY44" fmla="*/ 378221 h 607145"/>
              <a:gd name="connsiteX45" fmla="*/ 105735 w 343301"/>
              <a:gd name="connsiteY45" fmla="*/ 377699 h 607145"/>
              <a:gd name="connsiteX46" fmla="*/ 105677 w 343301"/>
              <a:gd name="connsiteY46" fmla="*/ 377757 h 607145"/>
              <a:gd name="connsiteX47" fmla="*/ 105561 w 343301"/>
              <a:gd name="connsiteY47" fmla="*/ 239903 h 607145"/>
              <a:gd name="connsiteX48" fmla="*/ 105561 w 343301"/>
              <a:gd name="connsiteY48" fmla="*/ 220981 h 607145"/>
              <a:gd name="connsiteX49" fmla="*/ 61499 w 343301"/>
              <a:gd name="connsiteY49" fmla="*/ 220981 h 607145"/>
              <a:gd name="connsiteX50" fmla="*/ 36621 w 343301"/>
              <a:gd name="connsiteY50" fmla="*/ 220981 h 607145"/>
              <a:gd name="connsiteX51" fmla="*/ 16624 w 343301"/>
              <a:gd name="connsiteY51" fmla="*/ 215002 h 607145"/>
              <a:gd name="connsiteX52" fmla="*/ 0 w 343301"/>
              <a:gd name="connsiteY52" fmla="*/ 184355 h 607145"/>
              <a:gd name="connsiteX53" fmla="*/ 581 w 343301"/>
              <a:gd name="connsiteY53" fmla="*/ 177913 h 607145"/>
              <a:gd name="connsiteX54" fmla="*/ 4650 w 343301"/>
              <a:gd name="connsiteY54" fmla="*/ 166478 h 607145"/>
              <a:gd name="connsiteX55" fmla="*/ 42550 w 343301"/>
              <a:gd name="connsiteY55" fmla="*/ 64263 h 607145"/>
              <a:gd name="connsiteX56" fmla="*/ 76031 w 343301"/>
              <a:gd name="connsiteY56" fmla="*/ 36054 h 607145"/>
              <a:gd name="connsiteX57" fmla="*/ 190915 w 343301"/>
              <a:gd name="connsiteY57" fmla="*/ 0 h 607145"/>
              <a:gd name="connsiteX58" fmla="*/ 260669 w 343301"/>
              <a:gd name="connsiteY58" fmla="*/ 69648 h 607145"/>
              <a:gd name="connsiteX59" fmla="*/ 190915 w 343301"/>
              <a:gd name="connsiteY59" fmla="*/ 139296 h 607145"/>
              <a:gd name="connsiteX60" fmla="*/ 121161 w 343301"/>
              <a:gd name="connsiteY60" fmla="*/ 69648 h 607145"/>
              <a:gd name="connsiteX61" fmla="*/ 190915 w 343301"/>
              <a:gd name="connsiteY61" fmla="*/ 0 h 6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43301" h="607145">
                <a:moveTo>
                  <a:pt x="317545" y="416124"/>
                </a:moveTo>
                <a:cubicBezTo>
                  <a:pt x="331789" y="416124"/>
                  <a:pt x="343301" y="427679"/>
                  <a:pt x="343301" y="441846"/>
                </a:cubicBezTo>
                <a:lnTo>
                  <a:pt x="343301" y="548158"/>
                </a:lnTo>
                <a:lnTo>
                  <a:pt x="343301" y="548681"/>
                </a:lnTo>
                <a:cubicBezTo>
                  <a:pt x="343301" y="562906"/>
                  <a:pt x="331731" y="574402"/>
                  <a:pt x="317545" y="574402"/>
                </a:cubicBezTo>
                <a:cubicBezTo>
                  <a:pt x="303300" y="574402"/>
                  <a:pt x="291788" y="562848"/>
                  <a:pt x="291788" y="548681"/>
                </a:cubicBezTo>
                <a:lnTo>
                  <a:pt x="291788" y="548158"/>
                </a:lnTo>
                <a:lnTo>
                  <a:pt x="291788" y="441846"/>
                </a:lnTo>
                <a:cubicBezTo>
                  <a:pt x="291788" y="427621"/>
                  <a:pt x="303358" y="416124"/>
                  <a:pt x="317545" y="416124"/>
                </a:cubicBezTo>
                <a:close/>
                <a:moveTo>
                  <a:pt x="76031" y="36054"/>
                </a:moveTo>
                <a:cubicBezTo>
                  <a:pt x="96841" y="35706"/>
                  <a:pt x="112536" y="58517"/>
                  <a:pt x="105328" y="78020"/>
                </a:cubicBezTo>
                <a:cubicBezTo>
                  <a:pt x="96900" y="100831"/>
                  <a:pt x="82891" y="144131"/>
                  <a:pt x="78124" y="154231"/>
                </a:cubicBezTo>
                <a:lnTo>
                  <a:pt x="147587" y="154231"/>
                </a:lnTo>
                <a:cubicBezTo>
                  <a:pt x="147762" y="154695"/>
                  <a:pt x="173919" y="245882"/>
                  <a:pt x="174268" y="246868"/>
                </a:cubicBezTo>
                <a:cubicBezTo>
                  <a:pt x="174559" y="239613"/>
                  <a:pt x="182871" y="175126"/>
                  <a:pt x="182871" y="175126"/>
                </a:cubicBezTo>
                <a:cubicBezTo>
                  <a:pt x="182871" y="175126"/>
                  <a:pt x="182755" y="175010"/>
                  <a:pt x="182697" y="174836"/>
                </a:cubicBezTo>
                <a:lnTo>
                  <a:pt x="171071" y="155798"/>
                </a:lnTo>
                <a:lnTo>
                  <a:pt x="212458" y="155798"/>
                </a:lnTo>
                <a:lnTo>
                  <a:pt x="200833" y="174836"/>
                </a:lnTo>
                <a:cubicBezTo>
                  <a:pt x="200775" y="175068"/>
                  <a:pt x="200658" y="175126"/>
                  <a:pt x="200658" y="175126"/>
                </a:cubicBezTo>
                <a:cubicBezTo>
                  <a:pt x="200658" y="175126"/>
                  <a:pt x="208971" y="239671"/>
                  <a:pt x="209261" y="246868"/>
                </a:cubicBezTo>
                <a:cubicBezTo>
                  <a:pt x="209610" y="245882"/>
                  <a:pt x="235477" y="155740"/>
                  <a:pt x="235477" y="155740"/>
                </a:cubicBezTo>
                <a:lnTo>
                  <a:pt x="235535" y="155740"/>
                </a:lnTo>
                <a:cubicBezTo>
                  <a:pt x="237628" y="155798"/>
                  <a:pt x="287560" y="157946"/>
                  <a:pt x="306104" y="179422"/>
                </a:cubicBezTo>
                <a:cubicBezTo>
                  <a:pt x="314067" y="188709"/>
                  <a:pt x="318485" y="198576"/>
                  <a:pt x="320287" y="209430"/>
                </a:cubicBezTo>
                <a:lnTo>
                  <a:pt x="322031" y="220981"/>
                </a:lnTo>
                <a:lnTo>
                  <a:pt x="336795" y="315128"/>
                </a:lnTo>
                <a:cubicBezTo>
                  <a:pt x="336795" y="315128"/>
                  <a:pt x="339469" y="329000"/>
                  <a:pt x="341097" y="342408"/>
                </a:cubicBezTo>
                <a:cubicBezTo>
                  <a:pt x="341271" y="343395"/>
                  <a:pt x="341446" y="344381"/>
                  <a:pt x="341504" y="345426"/>
                </a:cubicBezTo>
                <a:lnTo>
                  <a:pt x="341504" y="346007"/>
                </a:lnTo>
                <a:cubicBezTo>
                  <a:pt x="341969" y="350882"/>
                  <a:pt x="342259" y="355642"/>
                  <a:pt x="342666" y="359241"/>
                </a:cubicBezTo>
                <a:lnTo>
                  <a:pt x="342666" y="359821"/>
                </a:lnTo>
                <a:cubicBezTo>
                  <a:pt x="342666" y="378975"/>
                  <a:pt x="327088" y="394473"/>
                  <a:pt x="307964" y="394473"/>
                </a:cubicBezTo>
                <a:cubicBezTo>
                  <a:pt x="295292" y="394473"/>
                  <a:pt x="284305" y="387740"/>
                  <a:pt x="278260" y="377757"/>
                </a:cubicBezTo>
                <a:lnTo>
                  <a:pt x="278202" y="377699"/>
                </a:lnTo>
                <a:lnTo>
                  <a:pt x="278202" y="378221"/>
                </a:lnTo>
                <a:cubicBezTo>
                  <a:pt x="278202" y="436497"/>
                  <a:pt x="278434" y="494715"/>
                  <a:pt x="278202" y="552991"/>
                </a:cubicBezTo>
                <a:cubicBezTo>
                  <a:pt x="278202" y="554964"/>
                  <a:pt x="278027" y="561175"/>
                  <a:pt x="278027" y="562278"/>
                </a:cubicBezTo>
                <a:cubicBezTo>
                  <a:pt x="278027" y="586946"/>
                  <a:pt x="258089" y="606971"/>
                  <a:pt x="233385" y="607145"/>
                </a:cubicBezTo>
                <a:cubicBezTo>
                  <a:pt x="214842" y="606971"/>
                  <a:pt x="199031" y="595595"/>
                  <a:pt x="192288" y="579575"/>
                </a:cubicBezTo>
                <a:lnTo>
                  <a:pt x="191590" y="579575"/>
                </a:lnTo>
                <a:cubicBezTo>
                  <a:pt x="184848" y="595711"/>
                  <a:pt x="169037" y="606971"/>
                  <a:pt x="150552" y="607145"/>
                </a:cubicBezTo>
                <a:cubicBezTo>
                  <a:pt x="125906" y="606971"/>
                  <a:pt x="105909" y="586946"/>
                  <a:pt x="105909" y="562278"/>
                </a:cubicBezTo>
                <a:cubicBezTo>
                  <a:pt x="105909" y="561175"/>
                  <a:pt x="105735" y="554964"/>
                  <a:pt x="105735" y="552991"/>
                </a:cubicBezTo>
                <a:cubicBezTo>
                  <a:pt x="105503" y="494715"/>
                  <a:pt x="105735" y="436497"/>
                  <a:pt x="105735" y="378221"/>
                </a:cubicBezTo>
                <a:lnTo>
                  <a:pt x="105735" y="377699"/>
                </a:lnTo>
                <a:lnTo>
                  <a:pt x="105677" y="377757"/>
                </a:lnTo>
                <a:cubicBezTo>
                  <a:pt x="105561" y="331786"/>
                  <a:pt x="105561" y="285874"/>
                  <a:pt x="105561" y="239903"/>
                </a:cubicBezTo>
                <a:lnTo>
                  <a:pt x="105561" y="220981"/>
                </a:lnTo>
                <a:lnTo>
                  <a:pt x="61499" y="220981"/>
                </a:lnTo>
                <a:lnTo>
                  <a:pt x="36621" y="220981"/>
                </a:lnTo>
                <a:cubicBezTo>
                  <a:pt x="29238" y="220981"/>
                  <a:pt x="22321" y="218775"/>
                  <a:pt x="16624" y="215002"/>
                </a:cubicBezTo>
                <a:cubicBezTo>
                  <a:pt x="6626" y="208443"/>
                  <a:pt x="0" y="197183"/>
                  <a:pt x="0" y="184355"/>
                </a:cubicBezTo>
                <a:cubicBezTo>
                  <a:pt x="0" y="182208"/>
                  <a:pt x="174" y="180002"/>
                  <a:pt x="581" y="177913"/>
                </a:cubicBezTo>
                <a:cubicBezTo>
                  <a:pt x="1976" y="174140"/>
                  <a:pt x="3255" y="170251"/>
                  <a:pt x="4650" y="166478"/>
                </a:cubicBezTo>
                <a:cubicBezTo>
                  <a:pt x="16915" y="132174"/>
                  <a:pt x="29006" y="97928"/>
                  <a:pt x="42550" y="64263"/>
                </a:cubicBezTo>
                <a:cubicBezTo>
                  <a:pt x="48246" y="50159"/>
                  <a:pt x="57372" y="36402"/>
                  <a:pt x="76031" y="36054"/>
                </a:cubicBezTo>
                <a:close/>
                <a:moveTo>
                  <a:pt x="190915" y="0"/>
                </a:moveTo>
                <a:cubicBezTo>
                  <a:pt x="229439" y="0"/>
                  <a:pt x="260669" y="31182"/>
                  <a:pt x="260669" y="69648"/>
                </a:cubicBezTo>
                <a:cubicBezTo>
                  <a:pt x="260669" y="108114"/>
                  <a:pt x="229439" y="139296"/>
                  <a:pt x="190915" y="139296"/>
                </a:cubicBezTo>
                <a:cubicBezTo>
                  <a:pt x="152391" y="139296"/>
                  <a:pt x="121161" y="108114"/>
                  <a:pt x="121161" y="69648"/>
                </a:cubicBezTo>
                <a:cubicBezTo>
                  <a:pt x="121161" y="31182"/>
                  <a:pt x="152391" y="0"/>
                  <a:pt x="1909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7" name="椭圆形标注"/>
          <p:cNvSpPr/>
          <p:nvPr/>
        </p:nvSpPr>
        <p:spPr>
          <a:xfrm>
            <a:off x="6397625" y="915035"/>
            <a:ext cx="3349625" cy="2187575"/>
          </a:xfrm>
          <a:prstGeom prst="wedgeEllipseCallout">
            <a:avLst>
              <a:gd name="adj1" fmla="val -41620"/>
              <a:gd name="adj2" fmla="val 67793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8" name="椭圆形标注"/>
          <p:cNvSpPr/>
          <p:nvPr/>
        </p:nvSpPr>
        <p:spPr>
          <a:xfrm flipH="1">
            <a:off x="8310880" y="2628900"/>
            <a:ext cx="2566670" cy="1925320"/>
          </a:xfrm>
          <a:prstGeom prst="wedgeEllipseCallout">
            <a:avLst>
              <a:gd name="adj1" fmla="val 70707"/>
              <a:gd name="adj2" fmla="val 5214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椭圆形标注"/>
          <p:cNvSpPr/>
          <p:nvPr/>
        </p:nvSpPr>
        <p:spPr>
          <a:xfrm>
            <a:off x="1110615" y="3674110"/>
            <a:ext cx="2730500" cy="2459355"/>
          </a:xfrm>
          <a:prstGeom prst="wedgeEllipseCallout">
            <a:avLst>
              <a:gd name="adj1" fmla="val 54023"/>
              <a:gd name="adj2" fmla="val 37399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0" name="信息"/>
          <p:cNvSpPr/>
          <p:nvPr/>
        </p:nvSpPr>
        <p:spPr>
          <a:xfrm>
            <a:off x="6960870" y="3352165"/>
            <a:ext cx="914400" cy="914400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文本框 20"/>
          <p:cNvSpPr txBox="1"/>
          <p:nvPr/>
        </p:nvSpPr>
        <p:spPr>
          <a:xfrm flipH="1">
            <a:off x="1393825" y="4430395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6" name="文本框 20"/>
          <p:cNvSpPr txBox="1"/>
          <p:nvPr/>
        </p:nvSpPr>
        <p:spPr>
          <a:xfrm flipH="1">
            <a:off x="7026910" y="153543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7" name="文本框 20"/>
          <p:cNvSpPr txBox="1"/>
          <p:nvPr/>
        </p:nvSpPr>
        <p:spPr>
          <a:xfrm flipH="1">
            <a:off x="8412480" y="3118485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8" name="圆角矩形标注"/>
          <p:cNvSpPr/>
          <p:nvPr/>
        </p:nvSpPr>
        <p:spPr>
          <a:xfrm>
            <a:off x="7750810" y="4930324"/>
            <a:ext cx="1974215" cy="1202690"/>
          </a:xfrm>
          <a:prstGeom prst="wedgeRoundRectCallout">
            <a:avLst>
              <a:gd name="adj1" fmla="val -69909"/>
              <a:gd name="adj2" fmla="val -31203"/>
              <a:gd name="adj3" fmla="val 1666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20"/>
          <p:cNvSpPr txBox="1"/>
          <p:nvPr/>
        </p:nvSpPr>
        <p:spPr>
          <a:xfrm flipH="1">
            <a:off x="7556500" y="5009699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培训发展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Training and development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9"/>
          <p:cNvSpPr/>
          <p:nvPr/>
        </p:nvSpPr>
        <p:spPr>
          <a:xfrm rot="5400000">
            <a:off x="5476875" y="1133475"/>
            <a:ext cx="1215390" cy="3430270"/>
          </a:xfrm>
          <a:custGeom>
            <a:avLst/>
            <a:gdLst>
              <a:gd name="connsiteX0" fmla="*/ 36 w 1914"/>
              <a:gd name="connsiteY0" fmla="*/ 1272 h 5402"/>
              <a:gd name="connsiteX1" fmla="*/ 494 w 1914"/>
              <a:gd name="connsiteY1" fmla="*/ 0 h 5402"/>
              <a:gd name="connsiteX2" fmla="*/ 1914 w 1914"/>
              <a:gd name="connsiteY2" fmla="*/ 0 h 5402"/>
              <a:gd name="connsiteX3" fmla="*/ 0 w 1914"/>
              <a:gd name="connsiteY3" fmla="*/ 5402 h 5402"/>
              <a:gd name="connsiteX4" fmla="*/ 36 w 1914"/>
              <a:gd name="connsiteY4" fmla="*/ 1272 h 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5402">
                <a:moveTo>
                  <a:pt x="36" y="1272"/>
                </a:moveTo>
                <a:lnTo>
                  <a:pt x="494" y="0"/>
                </a:lnTo>
                <a:lnTo>
                  <a:pt x="1914" y="0"/>
                </a:lnTo>
                <a:lnTo>
                  <a:pt x="0" y="5402"/>
                </a:lnTo>
                <a:lnTo>
                  <a:pt x="36" y="1272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平行四边形 56"/>
          <p:cNvSpPr/>
          <p:nvPr/>
        </p:nvSpPr>
        <p:spPr>
          <a:xfrm rot="5400000">
            <a:off x="5037455" y="1863725"/>
            <a:ext cx="2117090" cy="3430270"/>
          </a:xfrm>
          <a:prstGeom prst="parallelogram">
            <a:avLst>
              <a:gd name="adj" fmla="val 57408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平行四边形 57"/>
          <p:cNvSpPr/>
          <p:nvPr/>
        </p:nvSpPr>
        <p:spPr>
          <a:xfrm rot="5400000">
            <a:off x="5057775" y="3044825"/>
            <a:ext cx="2117090" cy="3430270"/>
          </a:xfrm>
          <a:prstGeom prst="parallelogram">
            <a:avLst>
              <a:gd name="adj" fmla="val 57408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11"/>
          <p:cNvSpPr/>
          <p:nvPr/>
        </p:nvSpPr>
        <p:spPr>
          <a:xfrm rot="5400000">
            <a:off x="5438140" y="3904615"/>
            <a:ext cx="1910715" cy="3985260"/>
          </a:xfrm>
          <a:custGeom>
            <a:avLst/>
            <a:gdLst>
              <a:gd name="connsiteX0" fmla="*/ 0 w 3009"/>
              <a:gd name="connsiteY0" fmla="*/ 6276 h 6276"/>
              <a:gd name="connsiteX1" fmla="*/ 3009 w 3009"/>
              <a:gd name="connsiteY1" fmla="*/ 0 h 6276"/>
              <a:gd name="connsiteX2" fmla="*/ 1354 w 3009"/>
              <a:gd name="connsiteY2" fmla="*/ 6224 h 6276"/>
              <a:gd name="connsiteX3" fmla="*/ 0 w 3009"/>
              <a:gd name="connsiteY3" fmla="*/ 6276 h 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" h="6276">
                <a:moveTo>
                  <a:pt x="0" y="6276"/>
                </a:moveTo>
                <a:lnTo>
                  <a:pt x="3009" y="0"/>
                </a:lnTo>
                <a:lnTo>
                  <a:pt x="1354" y="6224"/>
                </a:lnTo>
                <a:lnTo>
                  <a:pt x="0" y="6276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369435" y="2520315"/>
            <a:ext cx="3462020" cy="93599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4380865" y="3701415"/>
            <a:ext cx="3462020" cy="93599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4375150" y="4882515"/>
            <a:ext cx="3462020" cy="93599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上箭头 10"/>
          <p:cNvSpPr/>
          <p:nvPr/>
        </p:nvSpPr>
        <p:spPr>
          <a:xfrm>
            <a:off x="3344545" y="1285240"/>
            <a:ext cx="5503545" cy="979170"/>
          </a:xfrm>
          <a:prstGeom prst="upArrow">
            <a:avLst>
              <a:gd name="adj1" fmla="val 63447"/>
              <a:gd name="adj2" fmla="val 50000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22"/>
          <p:cNvSpPr txBox="1"/>
          <p:nvPr/>
        </p:nvSpPr>
        <p:spPr>
          <a:xfrm flipH="1">
            <a:off x="8750300" y="2496820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65" name="文本框 20"/>
          <p:cNvSpPr txBox="1"/>
          <p:nvPr/>
        </p:nvSpPr>
        <p:spPr>
          <a:xfrm flipH="1">
            <a:off x="5099685" y="1565910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6" name="文本框 22"/>
          <p:cNvSpPr txBox="1"/>
          <p:nvPr/>
        </p:nvSpPr>
        <p:spPr>
          <a:xfrm flipH="1">
            <a:off x="454660" y="2496820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67" name="文本框 22"/>
          <p:cNvSpPr txBox="1"/>
          <p:nvPr/>
        </p:nvSpPr>
        <p:spPr>
          <a:xfrm flipH="1">
            <a:off x="8750300" y="3701415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68" name="文本框 22"/>
          <p:cNvSpPr txBox="1"/>
          <p:nvPr/>
        </p:nvSpPr>
        <p:spPr>
          <a:xfrm flipH="1">
            <a:off x="454660" y="3701415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69" name="文本框 22"/>
          <p:cNvSpPr txBox="1"/>
          <p:nvPr/>
        </p:nvSpPr>
        <p:spPr>
          <a:xfrm flipH="1">
            <a:off x="8750300" y="4859020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70" name="文本框 22"/>
          <p:cNvSpPr txBox="1"/>
          <p:nvPr/>
        </p:nvSpPr>
        <p:spPr>
          <a:xfrm flipH="1">
            <a:off x="454660" y="4859020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71" name="圆角箭头"/>
          <p:cNvSpPr/>
          <p:nvPr/>
        </p:nvSpPr>
        <p:spPr>
          <a:xfrm flipV="1">
            <a:off x="8121650" y="284226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2" name="圆角箭头"/>
          <p:cNvSpPr/>
          <p:nvPr/>
        </p:nvSpPr>
        <p:spPr>
          <a:xfrm flipV="1">
            <a:off x="8121650" y="4046855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圆角箭头"/>
          <p:cNvSpPr/>
          <p:nvPr/>
        </p:nvSpPr>
        <p:spPr>
          <a:xfrm flipV="1">
            <a:off x="8121650" y="520446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4" name="圆角箭头"/>
          <p:cNvSpPr/>
          <p:nvPr/>
        </p:nvSpPr>
        <p:spPr>
          <a:xfrm flipH="1" flipV="1">
            <a:off x="3682365" y="283972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圆角箭头"/>
          <p:cNvSpPr/>
          <p:nvPr/>
        </p:nvSpPr>
        <p:spPr>
          <a:xfrm flipH="1" flipV="1">
            <a:off x="3682365" y="4044315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6" name="圆角箭头"/>
          <p:cNvSpPr/>
          <p:nvPr/>
        </p:nvSpPr>
        <p:spPr>
          <a:xfrm flipH="1" flipV="1">
            <a:off x="3682365" y="520192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738495" y="2595880"/>
            <a:ext cx="756285" cy="75628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锁链"/>
          <p:cNvSpPr/>
          <p:nvPr/>
        </p:nvSpPr>
        <p:spPr bwMode="auto">
          <a:xfrm>
            <a:off x="5871845" y="2689860"/>
            <a:ext cx="504000" cy="504000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5706110" y="3803015"/>
            <a:ext cx="756285" cy="75628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5706110" y="4972685"/>
            <a:ext cx="756285" cy="75628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锁"/>
          <p:cNvSpPr/>
          <p:nvPr/>
        </p:nvSpPr>
        <p:spPr>
          <a:xfrm>
            <a:off x="5871845" y="3968750"/>
            <a:ext cx="432000" cy="4320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2" name="扳手"/>
          <p:cNvSpPr/>
          <p:nvPr/>
        </p:nvSpPr>
        <p:spPr bwMode="auto">
          <a:xfrm>
            <a:off x="5876290" y="5124450"/>
            <a:ext cx="423545" cy="42354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3" name="文本框 20"/>
          <p:cNvSpPr txBox="1"/>
          <p:nvPr/>
        </p:nvSpPr>
        <p:spPr>
          <a:xfrm flipH="1">
            <a:off x="4487545" y="3871595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4" name="文本框 20"/>
          <p:cNvSpPr txBox="1"/>
          <p:nvPr/>
        </p:nvSpPr>
        <p:spPr>
          <a:xfrm flipH="1">
            <a:off x="4498340" y="2644140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5" name="文本框 20"/>
          <p:cNvSpPr txBox="1"/>
          <p:nvPr/>
        </p:nvSpPr>
        <p:spPr>
          <a:xfrm flipH="1">
            <a:off x="4487545" y="5038090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6" name="文本框 20"/>
          <p:cNvSpPr txBox="1"/>
          <p:nvPr/>
        </p:nvSpPr>
        <p:spPr>
          <a:xfrm flipH="1">
            <a:off x="6610350" y="3886835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7" name="文本框 20"/>
          <p:cNvSpPr txBox="1"/>
          <p:nvPr/>
        </p:nvSpPr>
        <p:spPr>
          <a:xfrm flipH="1">
            <a:off x="6621145" y="2659380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8" name="文本框 20"/>
          <p:cNvSpPr txBox="1"/>
          <p:nvPr/>
        </p:nvSpPr>
        <p:spPr>
          <a:xfrm flipH="1">
            <a:off x="6610350" y="5053330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职位升迁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 promotions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2"/>
          <p:cNvSpPr/>
          <p:nvPr/>
        </p:nvSpPr>
        <p:spPr>
          <a:xfrm>
            <a:off x="206375" y="3986911"/>
            <a:ext cx="11991975" cy="2889773"/>
          </a:xfrm>
          <a:custGeom>
            <a:avLst/>
            <a:gdLst>
              <a:gd name="connsiteX0" fmla="*/ 0 w 18885"/>
              <a:gd name="connsiteY0" fmla="*/ 4516 h 4550"/>
              <a:gd name="connsiteX1" fmla="*/ 18855 w 18885"/>
              <a:gd name="connsiteY1" fmla="*/ 1153 h 4550"/>
              <a:gd name="connsiteX2" fmla="*/ 18885 w 18885"/>
              <a:gd name="connsiteY2" fmla="*/ 2416 h 4550"/>
              <a:gd name="connsiteX3" fmla="*/ 4465 w 18885"/>
              <a:gd name="connsiteY3" fmla="*/ 4551 h 4550"/>
              <a:gd name="connsiteX4" fmla="*/ 0 w 18885"/>
              <a:gd name="connsiteY4" fmla="*/ 4516 h 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5" h="4551">
                <a:moveTo>
                  <a:pt x="0" y="4516"/>
                </a:moveTo>
                <a:cubicBezTo>
                  <a:pt x="4020" y="-1104"/>
                  <a:pt x="14285" y="-509"/>
                  <a:pt x="18855" y="1153"/>
                </a:cubicBezTo>
                <a:lnTo>
                  <a:pt x="18885" y="2416"/>
                </a:lnTo>
                <a:cubicBezTo>
                  <a:pt x="14800" y="235"/>
                  <a:pt x="9905" y="1475"/>
                  <a:pt x="4465" y="4551"/>
                </a:cubicBezTo>
                <a:lnTo>
                  <a:pt x="0" y="45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奔跑"/>
          <p:cNvSpPr/>
          <p:nvPr/>
        </p:nvSpPr>
        <p:spPr bwMode="auto">
          <a:xfrm>
            <a:off x="1616710" y="3704590"/>
            <a:ext cx="1790065" cy="179006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奔跑"/>
          <p:cNvSpPr/>
          <p:nvPr/>
        </p:nvSpPr>
        <p:spPr bwMode="auto">
          <a:xfrm>
            <a:off x="5844540" y="2799715"/>
            <a:ext cx="1524635" cy="152463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奔跑"/>
          <p:cNvSpPr/>
          <p:nvPr/>
        </p:nvSpPr>
        <p:spPr bwMode="auto">
          <a:xfrm>
            <a:off x="9667240" y="3231515"/>
            <a:ext cx="1194435" cy="119443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5"/>
          <p:cNvSpPr>
            <a:spLocks noEditPoints="1"/>
          </p:cNvSpPr>
          <p:nvPr/>
        </p:nvSpPr>
        <p:spPr>
          <a:xfrm>
            <a:off x="6677978" y="527526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文本框 22"/>
          <p:cNvSpPr txBox="1"/>
          <p:nvPr/>
        </p:nvSpPr>
        <p:spPr>
          <a:xfrm flipH="1">
            <a:off x="6652260" y="5965825"/>
            <a:ext cx="543814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</a:t>
            </a:r>
            <a:r>
              <a:rPr lang="zh-CN" altLang="en-US">
                <a:sym typeface="宋体" panose="02010600030101010101" pitchFamily="2" charset="-122"/>
              </a:rPr>
              <a:t>内容。</a:t>
            </a:r>
            <a:endParaRPr lang="en-US" altLang="zh-CN">
              <a:sym typeface="宋体" panose="02010600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632258" y="584358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/>
          <p:cNvSpPr txBox="1"/>
          <p:nvPr/>
        </p:nvSpPr>
        <p:spPr>
          <a:xfrm flipH="1">
            <a:off x="7208838" y="5349875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8" name="椭圆形标注"/>
          <p:cNvSpPr/>
          <p:nvPr/>
        </p:nvSpPr>
        <p:spPr>
          <a:xfrm>
            <a:off x="1000760" y="1063625"/>
            <a:ext cx="2773680" cy="2218690"/>
          </a:xfrm>
          <a:prstGeom prst="wedgeEllipseCallout">
            <a:avLst>
              <a:gd name="adj1" fmla="val 22722"/>
              <a:gd name="adj2" fmla="val 64305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9" name="椭圆形标注"/>
          <p:cNvSpPr/>
          <p:nvPr/>
        </p:nvSpPr>
        <p:spPr>
          <a:xfrm>
            <a:off x="9316720" y="784225"/>
            <a:ext cx="2519680" cy="2015490"/>
          </a:xfrm>
          <a:prstGeom prst="wedgeEllipseCallout">
            <a:avLst>
              <a:gd name="adj1" fmla="val -641"/>
              <a:gd name="adj2" fmla="val 58586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0" name="椭圆形标注"/>
          <p:cNvSpPr/>
          <p:nvPr/>
        </p:nvSpPr>
        <p:spPr>
          <a:xfrm>
            <a:off x="5347335" y="504825"/>
            <a:ext cx="2519680" cy="2015490"/>
          </a:xfrm>
          <a:prstGeom prst="wedgeEllipseCallout">
            <a:avLst>
              <a:gd name="adj1" fmla="val 10458"/>
              <a:gd name="adj2" fmla="val 59231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03375" y="2191385"/>
            <a:ext cx="1908810" cy="659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/>
          </a:p>
        </p:txBody>
      </p:sp>
      <p:sp>
        <p:nvSpPr>
          <p:cNvPr id="32" name="文本框 20"/>
          <p:cNvSpPr txBox="1"/>
          <p:nvPr/>
        </p:nvSpPr>
        <p:spPr>
          <a:xfrm flipH="1">
            <a:off x="1394778" y="1242060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817235" y="1593850"/>
            <a:ext cx="1908810" cy="659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/>
          </a:p>
        </p:txBody>
      </p:sp>
      <p:sp>
        <p:nvSpPr>
          <p:cNvPr id="34" name="文本框 20"/>
          <p:cNvSpPr txBox="1"/>
          <p:nvPr/>
        </p:nvSpPr>
        <p:spPr>
          <a:xfrm flipH="1">
            <a:off x="5608638" y="644525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754235" y="1835785"/>
            <a:ext cx="1908810" cy="659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/>
          </a:p>
        </p:txBody>
      </p:sp>
      <p:sp>
        <p:nvSpPr>
          <p:cNvPr id="36" name="文本框 20"/>
          <p:cNvSpPr txBox="1"/>
          <p:nvPr/>
        </p:nvSpPr>
        <p:spPr>
          <a:xfrm flipH="1">
            <a:off x="9545638" y="886460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7" name="任意多边形 13"/>
          <p:cNvSpPr/>
          <p:nvPr/>
        </p:nvSpPr>
        <p:spPr>
          <a:xfrm>
            <a:off x="1616075" y="4371784"/>
            <a:ext cx="10579100" cy="2495374"/>
          </a:xfrm>
          <a:custGeom>
            <a:avLst/>
            <a:gdLst>
              <a:gd name="connsiteX0" fmla="*/ 0 w 16660"/>
              <a:gd name="connsiteY0" fmla="*/ 3930 h 3929"/>
              <a:gd name="connsiteX1" fmla="*/ 16660 w 16660"/>
              <a:gd name="connsiteY1" fmla="*/ 1070 h 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0" h="3930">
                <a:moveTo>
                  <a:pt x="0" y="3930"/>
                </a:moveTo>
                <a:cubicBezTo>
                  <a:pt x="1677" y="2236"/>
                  <a:pt x="8359" y="-1960"/>
                  <a:pt x="16660" y="1070"/>
                </a:cubicBezTo>
              </a:path>
            </a:pathLst>
          </a:custGeom>
          <a:noFill/>
          <a:ln w="539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5484000" y="1749459"/>
            <a:ext cx="1224000" cy="1224000"/>
          </a:xfrm>
          <a:prstGeom prst="ellipse">
            <a:avLst/>
          </a:prstGeom>
          <a:solidFill>
            <a:srgbClr val="E6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425875" y="3324055"/>
            <a:ext cx="534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招聘岗位与答疑篇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5875" y="4031942"/>
            <a:ext cx="53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Recruitment positions and answering questions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4778302" y="1763332"/>
            <a:ext cx="2635397" cy="1200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487663" y="6215540"/>
            <a:ext cx="5216675" cy="419685"/>
            <a:chOff x="2655209" y="5783740"/>
            <a:chExt cx="5216675" cy="419685"/>
          </a:xfrm>
        </p:grpSpPr>
        <p:sp>
          <p:nvSpPr>
            <p:cNvPr id="13" name="文本框 12"/>
            <p:cNvSpPr txBox="1"/>
            <p:nvPr/>
          </p:nvSpPr>
          <p:spPr>
            <a:xfrm>
              <a:off x="2655209" y="5803315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岗位一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20118" y="5803315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岗位二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85027" y="5783740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分享答疑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岗位一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Jobs A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0"/>
          <p:cNvSpPr txBox="1"/>
          <p:nvPr/>
        </p:nvSpPr>
        <p:spPr>
          <a:xfrm flipH="1">
            <a:off x="965200" y="1182688"/>
            <a:ext cx="1995488" cy="246221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" name="文本框 22"/>
          <p:cNvSpPr txBox="1"/>
          <p:nvPr/>
        </p:nvSpPr>
        <p:spPr>
          <a:xfrm flipH="1">
            <a:off x="965200" y="1597661"/>
            <a:ext cx="3416300" cy="51706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65200" y="1510665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69963" y="2587625"/>
            <a:ext cx="704850" cy="704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Freeform 49"/>
          <p:cNvSpPr>
            <a:spLocks noEditPoints="1"/>
          </p:cNvSpPr>
          <p:nvPr/>
        </p:nvSpPr>
        <p:spPr>
          <a:xfrm>
            <a:off x="1147763" y="2725738"/>
            <a:ext cx="358775" cy="395287"/>
          </a:xfrm>
          <a:custGeom>
            <a:avLst/>
            <a:gdLst/>
            <a:ahLst/>
            <a:cxnLst>
              <a:cxn ang="0">
                <a:pos x="28298" y="391037"/>
              </a:cxn>
              <a:cxn ang="0">
                <a:pos x="28298" y="70273"/>
              </a:cxn>
              <a:cxn ang="0">
                <a:pos x="69047" y="29469"/>
              </a:cxn>
              <a:cxn ang="0">
                <a:pos x="604441" y="29469"/>
              </a:cxn>
              <a:cxn ang="0">
                <a:pos x="645190" y="70273"/>
              </a:cxn>
              <a:cxn ang="0">
                <a:pos x="645190" y="391037"/>
              </a:cxn>
              <a:cxn ang="0">
                <a:pos x="604441" y="431841"/>
              </a:cxn>
              <a:cxn ang="0">
                <a:pos x="69047" y="431841"/>
              </a:cxn>
              <a:cxn ang="0">
                <a:pos x="28298" y="391037"/>
              </a:cxn>
              <a:cxn ang="0">
                <a:pos x="604441" y="460177"/>
              </a:cxn>
              <a:cxn ang="0">
                <a:pos x="674620" y="391037"/>
              </a:cxn>
              <a:cxn ang="0">
                <a:pos x="674620" y="70273"/>
              </a:cxn>
              <a:cxn ang="0">
                <a:pos x="604441" y="0"/>
              </a:cxn>
              <a:cxn ang="0">
                <a:pos x="69047" y="0"/>
              </a:cxn>
              <a:cxn ang="0">
                <a:pos x="0" y="70273"/>
              </a:cxn>
              <a:cxn ang="0">
                <a:pos x="0" y="391037"/>
              </a:cxn>
              <a:cxn ang="0">
                <a:pos x="69047" y="460177"/>
              </a:cxn>
              <a:cxn ang="0">
                <a:pos x="277319" y="460177"/>
              </a:cxn>
              <a:cxn ang="0">
                <a:pos x="277319" y="523650"/>
              </a:cxn>
              <a:cxn ang="0">
                <a:pos x="69047" y="523650"/>
              </a:cxn>
              <a:cxn ang="0">
                <a:pos x="0" y="593923"/>
              </a:cxn>
              <a:cxn ang="0">
                <a:pos x="0" y="646061"/>
              </a:cxn>
              <a:cxn ang="0">
                <a:pos x="13583" y="660796"/>
              </a:cxn>
              <a:cxn ang="0">
                <a:pos x="659905" y="660796"/>
              </a:cxn>
              <a:cxn ang="0">
                <a:pos x="674620" y="646061"/>
              </a:cxn>
              <a:cxn ang="0">
                <a:pos x="674620" y="593923"/>
              </a:cxn>
              <a:cxn ang="0">
                <a:pos x="604441" y="523650"/>
              </a:cxn>
              <a:cxn ang="0">
                <a:pos x="397301" y="523650"/>
              </a:cxn>
              <a:cxn ang="0">
                <a:pos x="397301" y="460177"/>
              </a:cxn>
              <a:cxn ang="0">
                <a:pos x="604441" y="460177"/>
              </a:cxn>
              <a:cxn ang="0">
                <a:pos x="615761" y="391037"/>
              </a:cxn>
              <a:cxn ang="0">
                <a:pos x="615761" y="70273"/>
              </a:cxn>
              <a:cxn ang="0">
                <a:pos x="604441" y="58939"/>
              </a:cxn>
              <a:cxn ang="0">
                <a:pos x="70179" y="58939"/>
              </a:cxn>
              <a:cxn ang="0">
                <a:pos x="57728" y="70273"/>
              </a:cxn>
              <a:cxn ang="0">
                <a:pos x="57728" y="391037"/>
              </a:cxn>
              <a:cxn ang="0">
                <a:pos x="70179" y="402371"/>
              </a:cxn>
              <a:cxn ang="0">
                <a:pos x="604441" y="402371"/>
              </a:cxn>
              <a:cxn ang="0">
                <a:pos x="615761" y="391037"/>
              </a:cxn>
            </a:cxnLst>
            <a:rect l="0" t="0" r="0" b="0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2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4"/>
                  <a:pt x="554" y="381"/>
                  <a:pt x="534" y="381"/>
                </a:cubicBezTo>
                <a:lnTo>
                  <a:pt x="61" y="381"/>
                </a:lnTo>
                <a:cubicBezTo>
                  <a:pt x="42" y="381"/>
                  <a:pt x="25" y="364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2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2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1835150" y="2725738"/>
            <a:ext cx="1995488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1" name="圆角矩形 3"/>
          <p:cNvSpPr/>
          <p:nvPr/>
        </p:nvSpPr>
        <p:spPr>
          <a:xfrm>
            <a:off x="867410" y="3732530"/>
            <a:ext cx="3872865" cy="753745"/>
          </a:xfrm>
          <a:prstGeom prst="roundRect">
            <a:avLst>
              <a:gd name="adj" fmla="val 50000"/>
            </a:avLst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圆角矩形 9"/>
          <p:cNvSpPr/>
          <p:nvPr/>
        </p:nvSpPr>
        <p:spPr>
          <a:xfrm>
            <a:off x="933450" y="3778885"/>
            <a:ext cx="2528570" cy="647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65200" y="3790950"/>
            <a:ext cx="612140" cy="612140"/>
          </a:xfrm>
          <a:prstGeom prst="ellipse">
            <a:avLst/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1708150" y="3919220"/>
            <a:ext cx="1995805" cy="36957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6" name="圆角矩形 13"/>
          <p:cNvSpPr/>
          <p:nvPr/>
        </p:nvSpPr>
        <p:spPr>
          <a:xfrm>
            <a:off x="867410" y="4697730"/>
            <a:ext cx="3872865" cy="753745"/>
          </a:xfrm>
          <a:prstGeom prst="roundRect">
            <a:avLst>
              <a:gd name="adj" fmla="val 50000"/>
            </a:avLst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圆角矩形 14"/>
          <p:cNvSpPr/>
          <p:nvPr/>
        </p:nvSpPr>
        <p:spPr>
          <a:xfrm>
            <a:off x="933450" y="4744085"/>
            <a:ext cx="2528570" cy="647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65200" y="4756150"/>
            <a:ext cx="612140" cy="612140"/>
          </a:xfrm>
          <a:prstGeom prst="ellipse">
            <a:avLst/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1708150" y="4884420"/>
            <a:ext cx="1995805" cy="36957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1" name="圆角矩形 18"/>
          <p:cNvSpPr/>
          <p:nvPr/>
        </p:nvSpPr>
        <p:spPr>
          <a:xfrm>
            <a:off x="867410" y="5662930"/>
            <a:ext cx="3872865" cy="753745"/>
          </a:xfrm>
          <a:prstGeom prst="roundRect">
            <a:avLst>
              <a:gd name="adj" fmla="val 50000"/>
            </a:avLst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圆角矩形 19"/>
          <p:cNvSpPr/>
          <p:nvPr/>
        </p:nvSpPr>
        <p:spPr>
          <a:xfrm>
            <a:off x="933450" y="5709285"/>
            <a:ext cx="2528570" cy="647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65200" y="5721350"/>
            <a:ext cx="612140" cy="612140"/>
          </a:xfrm>
          <a:prstGeom prst="ellipse">
            <a:avLst/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1708150" y="5849620"/>
            <a:ext cx="1995805" cy="36957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5" name="Freeform 5"/>
          <p:cNvSpPr>
            <a:spLocks noEditPoints="1"/>
          </p:cNvSpPr>
          <p:nvPr/>
        </p:nvSpPr>
        <p:spPr>
          <a:xfrm>
            <a:off x="6030280" y="927735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509FA4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文本框 20"/>
          <p:cNvSpPr txBox="1"/>
          <p:nvPr/>
        </p:nvSpPr>
        <p:spPr>
          <a:xfrm flipH="1">
            <a:off x="6648450" y="1007745"/>
            <a:ext cx="1995170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7" name="文本框 22"/>
          <p:cNvSpPr txBox="1"/>
          <p:nvPr/>
        </p:nvSpPr>
        <p:spPr>
          <a:xfrm flipH="1">
            <a:off x="5993765" y="1617980"/>
            <a:ext cx="5723890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974080" y="149606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5"/>
          <p:cNvSpPr>
            <a:spLocks noEditPoints="1"/>
          </p:cNvSpPr>
          <p:nvPr/>
        </p:nvSpPr>
        <p:spPr>
          <a:xfrm>
            <a:off x="1129030" y="3924300"/>
            <a:ext cx="324000" cy="324000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文本框 20"/>
          <p:cNvSpPr txBox="1"/>
          <p:nvPr/>
        </p:nvSpPr>
        <p:spPr>
          <a:xfrm flipH="1">
            <a:off x="6648450" y="2927985"/>
            <a:ext cx="1995170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1" name="文本框 22"/>
          <p:cNvSpPr txBox="1"/>
          <p:nvPr/>
        </p:nvSpPr>
        <p:spPr>
          <a:xfrm flipH="1">
            <a:off x="5993765" y="3538220"/>
            <a:ext cx="5723890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974080" y="341630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0"/>
          <p:cNvSpPr txBox="1"/>
          <p:nvPr/>
        </p:nvSpPr>
        <p:spPr>
          <a:xfrm flipH="1">
            <a:off x="6648450" y="4848225"/>
            <a:ext cx="1995170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4" name="文本框 22"/>
          <p:cNvSpPr txBox="1"/>
          <p:nvPr/>
        </p:nvSpPr>
        <p:spPr>
          <a:xfrm flipH="1">
            <a:off x="5993765" y="5458460"/>
            <a:ext cx="5723890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974080" y="533654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领带"/>
          <p:cNvSpPr/>
          <p:nvPr/>
        </p:nvSpPr>
        <p:spPr bwMode="auto">
          <a:xfrm>
            <a:off x="6148755" y="4814570"/>
            <a:ext cx="252000" cy="468000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rgbClr val="509FA4"/>
          </a:solidFill>
          <a:ln w="22225"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公文包"/>
          <p:cNvSpPr/>
          <p:nvPr/>
        </p:nvSpPr>
        <p:spPr>
          <a:xfrm>
            <a:off x="6040755" y="2885440"/>
            <a:ext cx="468000" cy="468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509FA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领带"/>
          <p:cNvSpPr/>
          <p:nvPr/>
        </p:nvSpPr>
        <p:spPr bwMode="auto">
          <a:xfrm>
            <a:off x="1206550" y="5880735"/>
            <a:ext cx="144000" cy="360000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公文包"/>
          <p:cNvSpPr/>
          <p:nvPr/>
        </p:nvSpPr>
        <p:spPr>
          <a:xfrm>
            <a:off x="1100455" y="4887595"/>
            <a:ext cx="324000" cy="324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: 圆顶角 73"/>
          <p:cNvSpPr/>
          <p:nvPr/>
        </p:nvSpPr>
        <p:spPr>
          <a:xfrm rot="5400000">
            <a:off x="5292560" y="-5156282"/>
            <a:ext cx="461667" cy="1104679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15259" r="9308" b="53626"/>
          <a:stretch>
            <a:fillRect/>
          </a:stretch>
        </p:blipFill>
        <p:spPr>
          <a:xfrm flipV="1">
            <a:off x="2989580" y="0"/>
            <a:ext cx="6212840" cy="1585478"/>
          </a:xfrm>
          <a:prstGeom prst="rect">
            <a:avLst/>
          </a:prstGeom>
        </p:spPr>
      </p:pic>
      <p:sp>
        <p:nvSpPr>
          <p:cNvPr id="2" name="矩形: 圆顶角 1"/>
          <p:cNvSpPr/>
          <p:nvPr/>
        </p:nvSpPr>
        <p:spPr>
          <a:xfrm>
            <a:off x="707136" y="2311400"/>
            <a:ext cx="2164080" cy="454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顶角 32"/>
          <p:cNvSpPr/>
          <p:nvPr/>
        </p:nvSpPr>
        <p:spPr>
          <a:xfrm>
            <a:off x="3578352" y="2311400"/>
            <a:ext cx="2164080" cy="454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顶角 35"/>
          <p:cNvSpPr/>
          <p:nvPr/>
        </p:nvSpPr>
        <p:spPr>
          <a:xfrm>
            <a:off x="6449568" y="2311400"/>
            <a:ext cx="2164080" cy="454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顶角 41"/>
          <p:cNvSpPr/>
          <p:nvPr/>
        </p:nvSpPr>
        <p:spPr>
          <a:xfrm>
            <a:off x="9320784" y="2311400"/>
            <a:ext cx="2164080" cy="454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: 形状 76"/>
          <p:cNvSpPr/>
          <p:nvPr/>
        </p:nvSpPr>
        <p:spPr>
          <a:xfrm>
            <a:off x="770635" y="2379133"/>
            <a:ext cx="2047875" cy="1788753"/>
          </a:xfrm>
          <a:custGeom>
            <a:avLst/>
            <a:gdLst>
              <a:gd name="connsiteX0" fmla="*/ 966830 w 1932664"/>
              <a:gd name="connsiteY0" fmla="*/ 0 h 1688120"/>
              <a:gd name="connsiteX1" fmla="*/ 1931216 w 1932664"/>
              <a:gd name="connsiteY1" fmla="*/ 870276 h 1688120"/>
              <a:gd name="connsiteX2" fmla="*/ 1932664 w 1932664"/>
              <a:gd name="connsiteY2" fmla="*/ 898956 h 1688120"/>
              <a:gd name="connsiteX3" fmla="*/ 1930262 w 1932664"/>
              <a:gd name="connsiteY3" fmla="*/ 898956 h 1688120"/>
              <a:gd name="connsiteX4" fmla="*/ 0 w 1932664"/>
              <a:gd name="connsiteY4" fmla="*/ 1688120 h 1688120"/>
              <a:gd name="connsiteX5" fmla="*/ 0 w 1932664"/>
              <a:gd name="connsiteY5" fmla="*/ 898381 h 1688120"/>
              <a:gd name="connsiteX6" fmla="*/ 1025 w 1932664"/>
              <a:gd name="connsiteY6" fmla="*/ 898381 h 1688120"/>
              <a:gd name="connsiteX7" fmla="*/ 2444 w 1932664"/>
              <a:gd name="connsiteY7" fmla="*/ 870276 h 1688120"/>
              <a:gd name="connsiteX8" fmla="*/ 966830 w 1932664"/>
              <a:gd name="connsiteY8" fmla="*/ 0 h 168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664" h="1688120">
                <a:moveTo>
                  <a:pt x="966830" y="0"/>
                </a:moveTo>
                <a:cubicBezTo>
                  <a:pt x="1468749" y="0"/>
                  <a:pt x="1881574" y="381455"/>
                  <a:pt x="1931216" y="870276"/>
                </a:cubicBezTo>
                <a:lnTo>
                  <a:pt x="1932664" y="898956"/>
                </a:lnTo>
                <a:lnTo>
                  <a:pt x="1930262" y="898956"/>
                </a:lnTo>
                <a:lnTo>
                  <a:pt x="0" y="1688120"/>
                </a:lnTo>
                <a:lnTo>
                  <a:pt x="0" y="898381"/>
                </a:lnTo>
                <a:lnTo>
                  <a:pt x="1025" y="898381"/>
                </a:lnTo>
                <a:lnTo>
                  <a:pt x="2444" y="870276"/>
                </a:lnTo>
                <a:cubicBezTo>
                  <a:pt x="52086" y="381455"/>
                  <a:pt x="464911" y="0"/>
                  <a:pt x="966830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: 形状 77"/>
          <p:cNvSpPr/>
          <p:nvPr/>
        </p:nvSpPr>
        <p:spPr>
          <a:xfrm>
            <a:off x="3647732" y="2379133"/>
            <a:ext cx="2047875" cy="1788753"/>
          </a:xfrm>
          <a:custGeom>
            <a:avLst/>
            <a:gdLst>
              <a:gd name="connsiteX0" fmla="*/ 966830 w 1932664"/>
              <a:gd name="connsiteY0" fmla="*/ 0 h 1688120"/>
              <a:gd name="connsiteX1" fmla="*/ 1931216 w 1932664"/>
              <a:gd name="connsiteY1" fmla="*/ 870276 h 1688120"/>
              <a:gd name="connsiteX2" fmla="*/ 1932664 w 1932664"/>
              <a:gd name="connsiteY2" fmla="*/ 898956 h 1688120"/>
              <a:gd name="connsiteX3" fmla="*/ 1930262 w 1932664"/>
              <a:gd name="connsiteY3" fmla="*/ 898956 h 1688120"/>
              <a:gd name="connsiteX4" fmla="*/ 0 w 1932664"/>
              <a:gd name="connsiteY4" fmla="*/ 1688120 h 1688120"/>
              <a:gd name="connsiteX5" fmla="*/ 0 w 1932664"/>
              <a:gd name="connsiteY5" fmla="*/ 898381 h 1688120"/>
              <a:gd name="connsiteX6" fmla="*/ 1025 w 1932664"/>
              <a:gd name="connsiteY6" fmla="*/ 898381 h 1688120"/>
              <a:gd name="connsiteX7" fmla="*/ 2444 w 1932664"/>
              <a:gd name="connsiteY7" fmla="*/ 870276 h 1688120"/>
              <a:gd name="connsiteX8" fmla="*/ 966830 w 1932664"/>
              <a:gd name="connsiteY8" fmla="*/ 0 h 168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664" h="1688120">
                <a:moveTo>
                  <a:pt x="966830" y="0"/>
                </a:moveTo>
                <a:cubicBezTo>
                  <a:pt x="1468749" y="0"/>
                  <a:pt x="1881574" y="381455"/>
                  <a:pt x="1931216" y="870276"/>
                </a:cubicBezTo>
                <a:lnTo>
                  <a:pt x="1932664" y="898956"/>
                </a:lnTo>
                <a:lnTo>
                  <a:pt x="1930262" y="898956"/>
                </a:lnTo>
                <a:lnTo>
                  <a:pt x="0" y="1688120"/>
                </a:lnTo>
                <a:lnTo>
                  <a:pt x="0" y="898381"/>
                </a:lnTo>
                <a:lnTo>
                  <a:pt x="1025" y="898381"/>
                </a:lnTo>
                <a:lnTo>
                  <a:pt x="2444" y="870276"/>
                </a:lnTo>
                <a:cubicBezTo>
                  <a:pt x="52086" y="381455"/>
                  <a:pt x="464911" y="0"/>
                  <a:pt x="966830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: 形状 78"/>
          <p:cNvSpPr/>
          <p:nvPr/>
        </p:nvSpPr>
        <p:spPr>
          <a:xfrm>
            <a:off x="6512129" y="2379133"/>
            <a:ext cx="2047875" cy="1788753"/>
          </a:xfrm>
          <a:custGeom>
            <a:avLst/>
            <a:gdLst>
              <a:gd name="connsiteX0" fmla="*/ 966830 w 1932664"/>
              <a:gd name="connsiteY0" fmla="*/ 0 h 1688120"/>
              <a:gd name="connsiteX1" fmla="*/ 1931216 w 1932664"/>
              <a:gd name="connsiteY1" fmla="*/ 870276 h 1688120"/>
              <a:gd name="connsiteX2" fmla="*/ 1932664 w 1932664"/>
              <a:gd name="connsiteY2" fmla="*/ 898956 h 1688120"/>
              <a:gd name="connsiteX3" fmla="*/ 1930262 w 1932664"/>
              <a:gd name="connsiteY3" fmla="*/ 898956 h 1688120"/>
              <a:gd name="connsiteX4" fmla="*/ 0 w 1932664"/>
              <a:gd name="connsiteY4" fmla="*/ 1688120 h 1688120"/>
              <a:gd name="connsiteX5" fmla="*/ 0 w 1932664"/>
              <a:gd name="connsiteY5" fmla="*/ 898381 h 1688120"/>
              <a:gd name="connsiteX6" fmla="*/ 1025 w 1932664"/>
              <a:gd name="connsiteY6" fmla="*/ 898381 h 1688120"/>
              <a:gd name="connsiteX7" fmla="*/ 2444 w 1932664"/>
              <a:gd name="connsiteY7" fmla="*/ 870276 h 1688120"/>
              <a:gd name="connsiteX8" fmla="*/ 966830 w 1932664"/>
              <a:gd name="connsiteY8" fmla="*/ 0 h 168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664" h="1688120">
                <a:moveTo>
                  <a:pt x="966830" y="0"/>
                </a:moveTo>
                <a:cubicBezTo>
                  <a:pt x="1468749" y="0"/>
                  <a:pt x="1881574" y="381455"/>
                  <a:pt x="1931216" y="870276"/>
                </a:cubicBezTo>
                <a:lnTo>
                  <a:pt x="1932664" y="898956"/>
                </a:lnTo>
                <a:lnTo>
                  <a:pt x="1930262" y="898956"/>
                </a:lnTo>
                <a:lnTo>
                  <a:pt x="0" y="1688120"/>
                </a:lnTo>
                <a:lnTo>
                  <a:pt x="0" y="898381"/>
                </a:lnTo>
                <a:lnTo>
                  <a:pt x="1025" y="898381"/>
                </a:lnTo>
                <a:lnTo>
                  <a:pt x="2444" y="870276"/>
                </a:lnTo>
                <a:cubicBezTo>
                  <a:pt x="52086" y="381455"/>
                  <a:pt x="464911" y="0"/>
                  <a:pt x="966830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: 形状 79"/>
          <p:cNvSpPr/>
          <p:nvPr/>
        </p:nvSpPr>
        <p:spPr>
          <a:xfrm>
            <a:off x="9376525" y="2379133"/>
            <a:ext cx="2047875" cy="1788753"/>
          </a:xfrm>
          <a:custGeom>
            <a:avLst/>
            <a:gdLst>
              <a:gd name="connsiteX0" fmla="*/ 966830 w 1932664"/>
              <a:gd name="connsiteY0" fmla="*/ 0 h 1688120"/>
              <a:gd name="connsiteX1" fmla="*/ 1931216 w 1932664"/>
              <a:gd name="connsiteY1" fmla="*/ 870276 h 1688120"/>
              <a:gd name="connsiteX2" fmla="*/ 1932664 w 1932664"/>
              <a:gd name="connsiteY2" fmla="*/ 898956 h 1688120"/>
              <a:gd name="connsiteX3" fmla="*/ 1930262 w 1932664"/>
              <a:gd name="connsiteY3" fmla="*/ 898956 h 1688120"/>
              <a:gd name="connsiteX4" fmla="*/ 0 w 1932664"/>
              <a:gd name="connsiteY4" fmla="*/ 1688120 h 1688120"/>
              <a:gd name="connsiteX5" fmla="*/ 0 w 1932664"/>
              <a:gd name="connsiteY5" fmla="*/ 898381 h 1688120"/>
              <a:gd name="connsiteX6" fmla="*/ 1025 w 1932664"/>
              <a:gd name="connsiteY6" fmla="*/ 898381 h 1688120"/>
              <a:gd name="connsiteX7" fmla="*/ 2444 w 1932664"/>
              <a:gd name="connsiteY7" fmla="*/ 870276 h 1688120"/>
              <a:gd name="connsiteX8" fmla="*/ 966830 w 1932664"/>
              <a:gd name="connsiteY8" fmla="*/ 0 h 168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664" h="1688120">
                <a:moveTo>
                  <a:pt x="966830" y="0"/>
                </a:moveTo>
                <a:cubicBezTo>
                  <a:pt x="1468749" y="0"/>
                  <a:pt x="1881574" y="381455"/>
                  <a:pt x="1931216" y="870276"/>
                </a:cubicBezTo>
                <a:lnTo>
                  <a:pt x="1932664" y="898956"/>
                </a:lnTo>
                <a:lnTo>
                  <a:pt x="1930262" y="898956"/>
                </a:lnTo>
                <a:lnTo>
                  <a:pt x="0" y="1688120"/>
                </a:lnTo>
                <a:lnTo>
                  <a:pt x="0" y="898381"/>
                </a:lnTo>
                <a:lnTo>
                  <a:pt x="1025" y="898381"/>
                </a:lnTo>
                <a:lnTo>
                  <a:pt x="2444" y="870276"/>
                </a:lnTo>
                <a:cubicBezTo>
                  <a:pt x="52086" y="381455"/>
                  <a:pt x="464911" y="0"/>
                  <a:pt x="966830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25"/>
          <p:cNvSpPr txBox="1"/>
          <p:nvPr/>
        </p:nvSpPr>
        <p:spPr>
          <a:xfrm>
            <a:off x="5139869" y="239621"/>
            <a:ext cx="1912262" cy="707886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5139869" y="681782"/>
            <a:ext cx="1912262" cy="707886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3578352" y="4270495"/>
            <a:ext cx="216408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规章制度篇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3612642" y="5263477"/>
            <a:ext cx="21297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The rules and regulations article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6465898" y="4270495"/>
            <a:ext cx="21477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薪酬与个人发展篇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6500188" y="5263477"/>
            <a:ext cx="21134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Compensation and personal development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9320783" y="4270495"/>
            <a:ext cx="217354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招聘岗位与答疑篇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TextBox 25"/>
          <p:cNvSpPr txBox="1"/>
          <p:nvPr/>
        </p:nvSpPr>
        <p:spPr>
          <a:xfrm>
            <a:off x="9355072" y="5263477"/>
            <a:ext cx="2129792" cy="523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Recruitment positions and answering questions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TextBox 25"/>
          <p:cNvSpPr txBox="1"/>
          <p:nvPr/>
        </p:nvSpPr>
        <p:spPr>
          <a:xfrm>
            <a:off x="680062" y="4270495"/>
            <a:ext cx="21820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公司介绍篇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689070" y="5263477"/>
            <a:ext cx="216408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Company introduction article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TextBox 25"/>
          <p:cNvSpPr txBox="1"/>
          <p:nvPr/>
        </p:nvSpPr>
        <p:spPr>
          <a:xfrm>
            <a:off x="1344720" y="2654915"/>
            <a:ext cx="8889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40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  <p:sp>
        <p:nvSpPr>
          <p:cNvPr id="66" name="TextBox 25"/>
          <p:cNvSpPr txBox="1"/>
          <p:nvPr/>
        </p:nvSpPr>
        <p:spPr>
          <a:xfrm>
            <a:off x="4222554" y="2654915"/>
            <a:ext cx="8889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40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67" name="TextBox 25"/>
          <p:cNvSpPr txBox="1"/>
          <p:nvPr/>
        </p:nvSpPr>
        <p:spPr>
          <a:xfrm>
            <a:off x="7100388" y="2654915"/>
            <a:ext cx="8889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40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</a:p>
        </p:txBody>
      </p:sp>
      <p:sp>
        <p:nvSpPr>
          <p:cNvPr id="69" name="TextBox 25"/>
          <p:cNvSpPr txBox="1"/>
          <p:nvPr/>
        </p:nvSpPr>
        <p:spPr>
          <a:xfrm>
            <a:off x="9978221" y="2654915"/>
            <a:ext cx="8889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40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岗位二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Jobs B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手势"/>
          <p:cNvSpPr/>
          <p:nvPr/>
        </p:nvSpPr>
        <p:spPr bwMode="auto">
          <a:xfrm>
            <a:off x="1688465" y="1129030"/>
            <a:ext cx="3454400" cy="3454400"/>
          </a:xfrm>
          <a:custGeom>
            <a:avLst/>
            <a:gdLst>
              <a:gd name="T0" fmla="*/ 1613865 w 3162301"/>
              <a:gd name="T1" fmla="*/ 3301682 h 3309937"/>
              <a:gd name="T2" fmla="*/ 853686 w 3162301"/>
              <a:gd name="T3" fmla="*/ 2989897 h 3309937"/>
              <a:gd name="T4" fmla="*/ 755609 w 3162301"/>
              <a:gd name="T5" fmla="*/ 2991167 h 3309937"/>
              <a:gd name="T6" fmla="*/ 628648 w 3162301"/>
              <a:gd name="T7" fmla="*/ 2941320 h 3309937"/>
              <a:gd name="T8" fmla="*/ 660706 w 3162301"/>
              <a:gd name="T9" fmla="*/ 2794000 h 3309937"/>
              <a:gd name="T10" fmla="*/ 801315 w 3162301"/>
              <a:gd name="T11" fmla="*/ 2823527 h 3309937"/>
              <a:gd name="T12" fmla="*/ 862891 w 3162301"/>
              <a:gd name="T13" fmla="*/ 2756217 h 3309937"/>
              <a:gd name="T14" fmla="*/ 1096499 w 3162301"/>
              <a:gd name="T15" fmla="*/ 2524760 h 3309937"/>
              <a:gd name="T16" fmla="*/ 1098404 w 3162301"/>
              <a:gd name="T17" fmla="*/ 2684145 h 3309937"/>
              <a:gd name="T18" fmla="*/ 1293289 w 3162301"/>
              <a:gd name="T19" fmla="*/ 2731135 h 3309937"/>
              <a:gd name="T20" fmla="*/ 1393905 w 3162301"/>
              <a:gd name="T21" fmla="*/ 2606040 h 3309937"/>
              <a:gd name="T22" fmla="*/ 447040 w 3162301"/>
              <a:gd name="T23" fmla="*/ 2280920 h 3309937"/>
              <a:gd name="T24" fmla="*/ 525463 w 3162301"/>
              <a:gd name="T25" fmla="*/ 2367597 h 3309937"/>
              <a:gd name="T26" fmla="*/ 489903 w 3162301"/>
              <a:gd name="T27" fmla="*/ 2499042 h 3309937"/>
              <a:gd name="T28" fmla="*/ 782321 w 3162301"/>
              <a:gd name="T29" fmla="*/ 2513330 h 3309937"/>
              <a:gd name="T30" fmla="*/ 740728 w 3162301"/>
              <a:gd name="T31" fmla="*/ 2738120 h 3309937"/>
              <a:gd name="T32" fmla="*/ 598805 w 3162301"/>
              <a:gd name="T33" fmla="*/ 2784475 h 3309937"/>
              <a:gd name="T34" fmla="*/ 595948 w 3162301"/>
              <a:gd name="T35" fmla="*/ 2990850 h 3309937"/>
              <a:gd name="T36" fmla="*/ 735648 w 3162301"/>
              <a:gd name="T37" fmla="*/ 3050540 h 3309937"/>
              <a:gd name="T38" fmla="*/ 797561 w 3162301"/>
              <a:gd name="T39" fmla="*/ 3231832 h 3309937"/>
              <a:gd name="T40" fmla="*/ 91758 w 3162301"/>
              <a:gd name="T41" fmla="*/ 2508885 h 3309937"/>
              <a:gd name="T42" fmla="*/ 341630 w 3162301"/>
              <a:gd name="T43" fmla="*/ 2479992 h 3309937"/>
              <a:gd name="T44" fmla="*/ 309563 w 3162301"/>
              <a:gd name="T45" fmla="*/ 2350135 h 3309937"/>
              <a:gd name="T46" fmla="*/ 814705 w 3162301"/>
              <a:gd name="T47" fmla="*/ 1655762 h 3309937"/>
              <a:gd name="T48" fmla="*/ 814388 w 3162301"/>
              <a:gd name="T49" fmla="*/ 1992629 h 3309937"/>
              <a:gd name="T50" fmla="*/ 935038 w 3162301"/>
              <a:gd name="T51" fmla="*/ 1963419 h 3309937"/>
              <a:gd name="T52" fmla="*/ 1028383 w 3162301"/>
              <a:gd name="T53" fmla="*/ 2044382 h 3309937"/>
              <a:gd name="T54" fmla="*/ 976313 w 3162301"/>
              <a:gd name="T55" fmla="*/ 2178684 h 3309937"/>
              <a:gd name="T56" fmla="*/ 834073 w 3162301"/>
              <a:gd name="T57" fmla="*/ 2139632 h 3309937"/>
              <a:gd name="T58" fmla="*/ 789305 w 3162301"/>
              <a:gd name="T59" fmla="*/ 2332672 h 3309937"/>
              <a:gd name="T60" fmla="*/ 569278 w 3162301"/>
              <a:gd name="T61" fmla="*/ 2405380 h 3309937"/>
              <a:gd name="T62" fmla="*/ 516573 w 3162301"/>
              <a:gd name="T63" fmla="*/ 2250439 h 3309937"/>
              <a:gd name="T64" fmla="*/ 313373 w 3162301"/>
              <a:gd name="T65" fmla="*/ 2257424 h 3309937"/>
              <a:gd name="T66" fmla="*/ 265748 w 3162301"/>
              <a:gd name="T67" fmla="*/ 2417762 h 3309937"/>
              <a:gd name="T68" fmla="*/ 7938 w 3162301"/>
              <a:gd name="T69" fmla="*/ 2442845 h 3309937"/>
              <a:gd name="T70" fmla="*/ 1391446 w 3162301"/>
              <a:gd name="T71" fmla="*/ 1450631 h 3309937"/>
              <a:gd name="T72" fmla="*/ 1336570 w 3162301"/>
              <a:gd name="T73" fmla="*/ 1700670 h 3309937"/>
              <a:gd name="T74" fmla="*/ 1477725 w 3162301"/>
              <a:gd name="T75" fmla="*/ 1830132 h 3309937"/>
              <a:gd name="T76" fmla="*/ 1810472 w 3162301"/>
              <a:gd name="T77" fmla="*/ 2121104 h 3309937"/>
              <a:gd name="T78" fmla="*/ 1585574 w 3162301"/>
              <a:gd name="T79" fmla="*/ 2228989 h 3309937"/>
              <a:gd name="T80" fmla="*/ 1660434 w 3162301"/>
              <a:gd name="T81" fmla="*/ 2340682 h 3309937"/>
              <a:gd name="T82" fmla="*/ 1579548 w 3162301"/>
              <a:gd name="T83" fmla="*/ 2451741 h 3309937"/>
              <a:gd name="T84" fmla="*/ 1455521 w 3162301"/>
              <a:gd name="T85" fmla="*/ 2413981 h 3309937"/>
              <a:gd name="T86" fmla="*/ 1445371 w 3162301"/>
              <a:gd name="T87" fmla="*/ 2272461 h 3309937"/>
              <a:gd name="T88" fmla="*/ 1161791 w 3162301"/>
              <a:gd name="T89" fmla="*/ 2355596 h 3309937"/>
              <a:gd name="T90" fmla="*/ 1140221 w 3162301"/>
              <a:gd name="T91" fmla="*/ 2127133 h 3309937"/>
              <a:gd name="T92" fmla="*/ 1243312 w 3162301"/>
              <a:gd name="T93" fmla="*/ 2016710 h 3309937"/>
              <a:gd name="T94" fmla="*/ 1159253 w 3162301"/>
              <a:gd name="T95" fmla="*/ 1835526 h 3309937"/>
              <a:gd name="T96" fmla="*/ 1004458 w 3162301"/>
              <a:gd name="T97" fmla="*/ 1845363 h 3309937"/>
              <a:gd name="T98" fmla="*/ 891217 w 3162301"/>
              <a:gd name="T99" fmla="*/ 1648632 h 3309937"/>
              <a:gd name="T100" fmla="*/ 2300014 w 3162301"/>
              <a:gd name="T101" fmla="*/ 1106336 h 3309937"/>
              <a:gd name="T102" fmla="*/ 2025116 w 3162301"/>
              <a:gd name="T103" fmla="*/ 1370306 h 3309937"/>
              <a:gd name="T104" fmla="*/ 1518490 w 3162301"/>
              <a:gd name="T105" fmla="*/ 1775461 h 3309937"/>
              <a:gd name="T106" fmla="*/ 1392152 w 3162301"/>
              <a:gd name="T107" fmla="*/ 1704392 h 3309937"/>
              <a:gd name="T108" fmla="*/ 1434370 w 3162301"/>
              <a:gd name="T109" fmla="*/ 1476909 h 3309937"/>
              <a:gd name="T110" fmla="*/ 1653717 w 3162301"/>
              <a:gd name="T111" fmla="*/ 1123469 h 3309937"/>
              <a:gd name="T112" fmla="*/ 1607690 w 3162301"/>
              <a:gd name="T113" fmla="*/ 1110461 h 3309937"/>
              <a:gd name="T114" fmla="*/ 1064560 w 3162301"/>
              <a:gd name="T115" fmla="*/ 1502291 h 3309937"/>
              <a:gd name="T116" fmla="*/ 986153 w 3162301"/>
              <a:gd name="T117" fmla="*/ 1181213 h 3309937"/>
              <a:gd name="T118" fmla="*/ 1447068 w 3162301"/>
              <a:gd name="T119" fmla="*/ 716410 h 3309937"/>
              <a:gd name="T120" fmla="*/ 3150550 w 3162301"/>
              <a:gd name="T121" fmla="*/ 456696 h 3309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2301" h="3309937">
                <a:moveTo>
                  <a:pt x="1393905" y="2493962"/>
                </a:moveTo>
                <a:lnTo>
                  <a:pt x="1403427" y="2493962"/>
                </a:lnTo>
                <a:lnTo>
                  <a:pt x="1421519" y="2494280"/>
                </a:lnTo>
                <a:lnTo>
                  <a:pt x="1441833" y="2495232"/>
                </a:lnTo>
                <a:lnTo>
                  <a:pt x="1463416" y="2497137"/>
                </a:lnTo>
                <a:lnTo>
                  <a:pt x="1485000" y="2499360"/>
                </a:lnTo>
                <a:lnTo>
                  <a:pt x="1507853" y="2501582"/>
                </a:lnTo>
                <a:lnTo>
                  <a:pt x="1529753" y="2504757"/>
                </a:lnTo>
                <a:lnTo>
                  <a:pt x="1573238" y="2510790"/>
                </a:lnTo>
                <a:lnTo>
                  <a:pt x="1611961" y="2517457"/>
                </a:lnTo>
                <a:lnTo>
                  <a:pt x="1643066" y="2522855"/>
                </a:lnTo>
                <a:lnTo>
                  <a:pt x="1651001" y="2524125"/>
                </a:lnTo>
                <a:lnTo>
                  <a:pt x="1651001" y="3238817"/>
                </a:lnTo>
                <a:lnTo>
                  <a:pt x="1650684" y="3246120"/>
                </a:lnTo>
                <a:lnTo>
                  <a:pt x="1649731" y="3253105"/>
                </a:lnTo>
                <a:lnTo>
                  <a:pt x="1648144" y="3259772"/>
                </a:lnTo>
                <a:lnTo>
                  <a:pt x="1645923" y="3266440"/>
                </a:lnTo>
                <a:lnTo>
                  <a:pt x="1642749" y="3272472"/>
                </a:lnTo>
                <a:lnTo>
                  <a:pt x="1638940" y="3278505"/>
                </a:lnTo>
                <a:lnTo>
                  <a:pt x="1635131" y="3283902"/>
                </a:lnTo>
                <a:lnTo>
                  <a:pt x="1630370" y="3288982"/>
                </a:lnTo>
                <a:lnTo>
                  <a:pt x="1624974" y="3293427"/>
                </a:lnTo>
                <a:lnTo>
                  <a:pt x="1619896" y="3297555"/>
                </a:lnTo>
                <a:lnTo>
                  <a:pt x="1613865" y="3301682"/>
                </a:lnTo>
                <a:lnTo>
                  <a:pt x="1607517" y="3304222"/>
                </a:lnTo>
                <a:lnTo>
                  <a:pt x="1601169" y="3306762"/>
                </a:lnTo>
                <a:lnTo>
                  <a:pt x="1594186" y="3308350"/>
                </a:lnTo>
                <a:lnTo>
                  <a:pt x="1587203" y="3309620"/>
                </a:lnTo>
                <a:lnTo>
                  <a:pt x="1579903" y="3309937"/>
                </a:lnTo>
                <a:lnTo>
                  <a:pt x="836547" y="3309937"/>
                </a:lnTo>
                <a:lnTo>
                  <a:pt x="842260" y="3278505"/>
                </a:lnTo>
                <a:lnTo>
                  <a:pt x="848291" y="3239452"/>
                </a:lnTo>
                <a:lnTo>
                  <a:pt x="854956" y="3195637"/>
                </a:lnTo>
                <a:lnTo>
                  <a:pt x="857813" y="3172142"/>
                </a:lnTo>
                <a:lnTo>
                  <a:pt x="860669" y="3149282"/>
                </a:lnTo>
                <a:lnTo>
                  <a:pt x="862891" y="3126422"/>
                </a:lnTo>
                <a:lnTo>
                  <a:pt x="864478" y="3103880"/>
                </a:lnTo>
                <a:lnTo>
                  <a:pt x="865748" y="3082290"/>
                </a:lnTo>
                <a:lnTo>
                  <a:pt x="866065" y="3061970"/>
                </a:lnTo>
                <a:lnTo>
                  <a:pt x="866065" y="3048317"/>
                </a:lnTo>
                <a:lnTo>
                  <a:pt x="865113" y="3034982"/>
                </a:lnTo>
                <a:lnTo>
                  <a:pt x="863843" y="3022600"/>
                </a:lnTo>
                <a:lnTo>
                  <a:pt x="862891" y="3016885"/>
                </a:lnTo>
                <a:lnTo>
                  <a:pt x="861939" y="3011170"/>
                </a:lnTo>
                <a:lnTo>
                  <a:pt x="860352" y="3005772"/>
                </a:lnTo>
                <a:lnTo>
                  <a:pt x="858447" y="3000057"/>
                </a:lnTo>
                <a:lnTo>
                  <a:pt x="856543" y="2995295"/>
                </a:lnTo>
                <a:lnTo>
                  <a:pt x="853686" y="2989897"/>
                </a:lnTo>
                <a:lnTo>
                  <a:pt x="850195" y="2984817"/>
                </a:lnTo>
                <a:lnTo>
                  <a:pt x="847973" y="2982277"/>
                </a:lnTo>
                <a:lnTo>
                  <a:pt x="845751" y="2979737"/>
                </a:lnTo>
                <a:lnTo>
                  <a:pt x="843212" y="2977197"/>
                </a:lnTo>
                <a:lnTo>
                  <a:pt x="840356" y="2975292"/>
                </a:lnTo>
                <a:lnTo>
                  <a:pt x="836864" y="2973387"/>
                </a:lnTo>
                <a:lnTo>
                  <a:pt x="833373" y="2971800"/>
                </a:lnTo>
                <a:lnTo>
                  <a:pt x="828294" y="2969577"/>
                </a:lnTo>
                <a:lnTo>
                  <a:pt x="822898" y="2968307"/>
                </a:lnTo>
                <a:lnTo>
                  <a:pt x="817185" y="2967355"/>
                </a:lnTo>
                <a:lnTo>
                  <a:pt x="811472" y="2966720"/>
                </a:lnTo>
                <a:lnTo>
                  <a:pt x="810837" y="2967355"/>
                </a:lnTo>
                <a:lnTo>
                  <a:pt x="809885" y="2966720"/>
                </a:lnTo>
                <a:lnTo>
                  <a:pt x="806393" y="2967355"/>
                </a:lnTo>
                <a:lnTo>
                  <a:pt x="802902" y="2967672"/>
                </a:lnTo>
                <a:lnTo>
                  <a:pt x="799411" y="2967990"/>
                </a:lnTo>
                <a:lnTo>
                  <a:pt x="796554" y="2969260"/>
                </a:lnTo>
                <a:lnTo>
                  <a:pt x="790206" y="2971165"/>
                </a:lnTo>
                <a:lnTo>
                  <a:pt x="784810" y="2973387"/>
                </a:lnTo>
                <a:lnTo>
                  <a:pt x="778462" y="2977197"/>
                </a:lnTo>
                <a:lnTo>
                  <a:pt x="772431" y="2981007"/>
                </a:lnTo>
                <a:lnTo>
                  <a:pt x="767036" y="2984817"/>
                </a:lnTo>
                <a:lnTo>
                  <a:pt x="761640" y="2988310"/>
                </a:lnTo>
                <a:lnTo>
                  <a:pt x="755609" y="2991167"/>
                </a:lnTo>
                <a:lnTo>
                  <a:pt x="748626" y="2994342"/>
                </a:lnTo>
                <a:lnTo>
                  <a:pt x="740691" y="2997517"/>
                </a:lnTo>
                <a:lnTo>
                  <a:pt x="730852" y="3000057"/>
                </a:lnTo>
                <a:lnTo>
                  <a:pt x="725773" y="3001327"/>
                </a:lnTo>
                <a:lnTo>
                  <a:pt x="720695" y="3001962"/>
                </a:lnTo>
                <a:lnTo>
                  <a:pt x="715616" y="3002280"/>
                </a:lnTo>
                <a:lnTo>
                  <a:pt x="710855" y="3002280"/>
                </a:lnTo>
                <a:lnTo>
                  <a:pt x="705777" y="3002280"/>
                </a:lnTo>
                <a:lnTo>
                  <a:pt x="701651" y="3001962"/>
                </a:lnTo>
                <a:lnTo>
                  <a:pt x="696890" y="3001327"/>
                </a:lnTo>
                <a:lnTo>
                  <a:pt x="692763" y="3000375"/>
                </a:lnTo>
                <a:lnTo>
                  <a:pt x="688637" y="2999422"/>
                </a:lnTo>
                <a:lnTo>
                  <a:pt x="684194" y="2998152"/>
                </a:lnTo>
                <a:lnTo>
                  <a:pt x="680067" y="2996565"/>
                </a:lnTo>
                <a:lnTo>
                  <a:pt x="675941" y="2994660"/>
                </a:lnTo>
                <a:lnTo>
                  <a:pt x="668324" y="2990850"/>
                </a:lnTo>
                <a:lnTo>
                  <a:pt x="661023" y="2986087"/>
                </a:lnTo>
                <a:lnTo>
                  <a:pt x="654675" y="2980372"/>
                </a:lnTo>
                <a:lnTo>
                  <a:pt x="648010" y="2974022"/>
                </a:lnTo>
                <a:lnTo>
                  <a:pt x="642297" y="2966720"/>
                </a:lnTo>
                <a:lnTo>
                  <a:pt x="636901" y="2958782"/>
                </a:lnTo>
                <a:lnTo>
                  <a:pt x="632457" y="2950527"/>
                </a:lnTo>
                <a:lnTo>
                  <a:pt x="630553" y="2945765"/>
                </a:lnTo>
                <a:lnTo>
                  <a:pt x="628648" y="2941320"/>
                </a:lnTo>
                <a:lnTo>
                  <a:pt x="626744" y="2936557"/>
                </a:lnTo>
                <a:lnTo>
                  <a:pt x="625157" y="2931795"/>
                </a:lnTo>
                <a:lnTo>
                  <a:pt x="623887" y="2926715"/>
                </a:lnTo>
                <a:lnTo>
                  <a:pt x="622935" y="2921317"/>
                </a:lnTo>
                <a:lnTo>
                  <a:pt x="621983" y="2915920"/>
                </a:lnTo>
                <a:lnTo>
                  <a:pt x="621665" y="2910522"/>
                </a:lnTo>
                <a:lnTo>
                  <a:pt x="621348" y="2904807"/>
                </a:lnTo>
                <a:lnTo>
                  <a:pt x="620713" y="2899092"/>
                </a:lnTo>
                <a:lnTo>
                  <a:pt x="621348" y="2886392"/>
                </a:lnTo>
                <a:lnTo>
                  <a:pt x="622300" y="2874327"/>
                </a:lnTo>
                <a:lnTo>
                  <a:pt x="623887" y="2862897"/>
                </a:lnTo>
                <a:lnTo>
                  <a:pt x="625792" y="2851785"/>
                </a:lnTo>
                <a:lnTo>
                  <a:pt x="628966" y="2840990"/>
                </a:lnTo>
                <a:lnTo>
                  <a:pt x="632457" y="2831465"/>
                </a:lnTo>
                <a:lnTo>
                  <a:pt x="636266" y="2822575"/>
                </a:lnTo>
                <a:lnTo>
                  <a:pt x="638488" y="2818447"/>
                </a:lnTo>
                <a:lnTo>
                  <a:pt x="640709" y="2814637"/>
                </a:lnTo>
                <a:lnTo>
                  <a:pt x="642931" y="2810827"/>
                </a:lnTo>
                <a:lnTo>
                  <a:pt x="645788" y="2807652"/>
                </a:lnTo>
                <a:lnTo>
                  <a:pt x="648327" y="2804160"/>
                </a:lnTo>
                <a:lnTo>
                  <a:pt x="651184" y="2801620"/>
                </a:lnTo>
                <a:lnTo>
                  <a:pt x="654040" y="2798762"/>
                </a:lnTo>
                <a:lnTo>
                  <a:pt x="657214" y="2796222"/>
                </a:lnTo>
                <a:lnTo>
                  <a:pt x="660706" y="2794000"/>
                </a:lnTo>
                <a:lnTo>
                  <a:pt x="664197" y="2792095"/>
                </a:lnTo>
                <a:lnTo>
                  <a:pt x="667371" y="2790190"/>
                </a:lnTo>
                <a:lnTo>
                  <a:pt x="670863" y="2788602"/>
                </a:lnTo>
                <a:lnTo>
                  <a:pt x="675306" y="2787015"/>
                </a:lnTo>
                <a:lnTo>
                  <a:pt x="679433" y="2786062"/>
                </a:lnTo>
                <a:lnTo>
                  <a:pt x="683559" y="2785110"/>
                </a:lnTo>
                <a:lnTo>
                  <a:pt x="688637" y="2784475"/>
                </a:lnTo>
                <a:lnTo>
                  <a:pt x="693398" y="2783840"/>
                </a:lnTo>
                <a:lnTo>
                  <a:pt x="698794" y="2783522"/>
                </a:lnTo>
                <a:lnTo>
                  <a:pt x="703873" y="2783522"/>
                </a:lnTo>
                <a:lnTo>
                  <a:pt x="709268" y="2783840"/>
                </a:lnTo>
                <a:lnTo>
                  <a:pt x="714982" y="2784792"/>
                </a:lnTo>
                <a:lnTo>
                  <a:pt x="720695" y="2786062"/>
                </a:lnTo>
                <a:lnTo>
                  <a:pt x="728947" y="2787332"/>
                </a:lnTo>
                <a:lnTo>
                  <a:pt x="736882" y="2789237"/>
                </a:lnTo>
                <a:lnTo>
                  <a:pt x="743548" y="2791777"/>
                </a:lnTo>
                <a:lnTo>
                  <a:pt x="749896" y="2794317"/>
                </a:lnTo>
                <a:lnTo>
                  <a:pt x="754974" y="2796857"/>
                </a:lnTo>
                <a:lnTo>
                  <a:pt x="760370" y="2799715"/>
                </a:lnTo>
                <a:lnTo>
                  <a:pt x="769892" y="2805747"/>
                </a:lnTo>
                <a:lnTo>
                  <a:pt x="779097" y="2811780"/>
                </a:lnTo>
                <a:lnTo>
                  <a:pt x="789254" y="2818130"/>
                </a:lnTo>
                <a:lnTo>
                  <a:pt x="794967" y="2820987"/>
                </a:lnTo>
                <a:lnTo>
                  <a:pt x="801315" y="2823527"/>
                </a:lnTo>
                <a:lnTo>
                  <a:pt x="804807" y="2824480"/>
                </a:lnTo>
                <a:lnTo>
                  <a:pt x="808615" y="2825432"/>
                </a:lnTo>
                <a:lnTo>
                  <a:pt x="812424" y="2825750"/>
                </a:lnTo>
                <a:lnTo>
                  <a:pt x="816550" y="2826067"/>
                </a:lnTo>
                <a:lnTo>
                  <a:pt x="817503" y="2826067"/>
                </a:lnTo>
                <a:lnTo>
                  <a:pt x="818137" y="2826067"/>
                </a:lnTo>
                <a:lnTo>
                  <a:pt x="822898" y="2825750"/>
                </a:lnTo>
                <a:lnTo>
                  <a:pt x="827342" y="2825432"/>
                </a:lnTo>
                <a:lnTo>
                  <a:pt x="831468" y="2824162"/>
                </a:lnTo>
                <a:lnTo>
                  <a:pt x="835912" y="2822575"/>
                </a:lnTo>
                <a:lnTo>
                  <a:pt x="838768" y="2821622"/>
                </a:lnTo>
                <a:lnTo>
                  <a:pt x="840990" y="2820035"/>
                </a:lnTo>
                <a:lnTo>
                  <a:pt x="843530" y="2818447"/>
                </a:lnTo>
                <a:lnTo>
                  <a:pt x="845434" y="2816860"/>
                </a:lnTo>
                <a:lnTo>
                  <a:pt x="848925" y="2813367"/>
                </a:lnTo>
                <a:lnTo>
                  <a:pt x="851147" y="2810510"/>
                </a:lnTo>
                <a:lnTo>
                  <a:pt x="854004" y="2805112"/>
                </a:lnTo>
                <a:lnTo>
                  <a:pt x="855908" y="2800032"/>
                </a:lnTo>
                <a:lnTo>
                  <a:pt x="857495" y="2795587"/>
                </a:lnTo>
                <a:lnTo>
                  <a:pt x="858765" y="2790507"/>
                </a:lnTo>
                <a:lnTo>
                  <a:pt x="860352" y="2782570"/>
                </a:lnTo>
                <a:lnTo>
                  <a:pt x="861304" y="2774315"/>
                </a:lnTo>
                <a:lnTo>
                  <a:pt x="862574" y="2765742"/>
                </a:lnTo>
                <a:lnTo>
                  <a:pt x="862891" y="2756217"/>
                </a:lnTo>
                <a:lnTo>
                  <a:pt x="864161" y="2734945"/>
                </a:lnTo>
                <a:lnTo>
                  <a:pt x="864161" y="2712085"/>
                </a:lnTo>
                <a:lnTo>
                  <a:pt x="864161" y="2687955"/>
                </a:lnTo>
                <a:lnTo>
                  <a:pt x="863209" y="2662872"/>
                </a:lnTo>
                <a:lnTo>
                  <a:pt x="862256" y="2637155"/>
                </a:lnTo>
                <a:lnTo>
                  <a:pt x="860987" y="2611120"/>
                </a:lnTo>
                <a:lnTo>
                  <a:pt x="859400" y="2582862"/>
                </a:lnTo>
                <a:lnTo>
                  <a:pt x="857495" y="2555240"/>
                </a:lnTo>
                <a:lnTo>
                  <a:pt x="855591" y="2529205"/>
                </a:lnTo>
                <a:lnTo>
                  <a:pt x="853369" y="2505392"/>
                </a:lnTo>
                <a:lnTo>
                  <a:pt x="882888" y="2503170"/>
                </a:lnTo>
                <a:lnTo>
                  <a:pt x="918119" y="2500630"/>
                </a:lnTo>
                <a:lnTo>
                  <a:pt x="950812" y="2498725"/>
                </a:lnTo>
                <a:lnTo>
                  <a:pt x="984456" y="2497137"/>
                </a:lnTo>
                <a:lnTo>
                  <a:pt x="1018101" y="2495867"/>
                </a:lnTo>
                <a:lnTo>
                  <a:pt x="1050476" y="2495550"/>
                </a:lnTo>
                <a:lnTo>
                  <a:pt x="1066029" y="2495550"/>
                </a:lnTo>
                <a:lnTo>
                  <a:pt x="1088882" y="2496820"/>
                </a:lnTo>
                <a:lnTo>
                  <a:pt x="1099038" y="2497137"/>
                </a:lnTo>
                <a:lnTo>
                  <a:pt x="1107608" y="2498407"/>
                </a:lnTo>
                <a:lnTo>
                  <a:pt x="1112687" y="2499042"/>
                </a:lnTo>
                <a:lnTo>
                  <a:pt x="1106973" y="2507297"/>
                </a:lnTo>
                <a:lnTo>
                  <a:pt x="1099673" y="2519362"/>
                </a:lnTo>
                <a:lnTo>
                  <a:pt x="1096499" y="2524760"/>
                </a:lnTo>
                <a:lnTo>
                  <a:pt x="1093008" y="2530792"/>
                </a:lnTo>
                <a:lnTo>
                  <a:pt x="1090151" y="2537142"/>
                </a:lnTo>
                <a:lnTo>
                  <a:pt x="1086977" y="2544445"/>
                </a:lnTo>
                <a:lnTo>
                  <a:pt x="1084438" y="2552065"/>
                </a:lnTo>
                <a:lnTo>
                  <a:pt x="1081581" y="2560320"/>
                </a:lnTo>
                <a:lnTo>
                  <a:pt x="1079359" y="2568892"/>
                </a:lnTo>
                <a:lnTo>
                  <a:pt x="1077772" y="2578735"/>
                </a:lnTo>
                <a:lnTo>
                  <a:pt x="1076185" y="2586672"/>
                </a:lnTo>
                <a:lnTo>
                  <a:pt x="1075551" y="2594610"/>
                </a:lnTo>
                <a:lnTo>
                  <a:pt x="1074916" y="2602230"/>
                </a:lnTo>
                <a:lnTo>
                  <a:pt x="1074916" y="2609850"/>
                </a:lnTo>
                <a:lnTo>
                  <a:pt x="1074916" y="2616200"/>
                </a:lnTo>
                <a:lnTo>
                  <a:pt x="1075551" y="2622232"/>
                </a:lnTo>
                <a:lnTo>
                  <a:pt x="1076185" y="2628582"/>
                </a:lnTo>
                <a:lnTo>
                  <a:pt x="1077138" y="2635250"/>
                </a:lnTo>
                <a:lnTo>
                  <a:pt x="1078725" y="2641600"/>
                </a:lnTo>
                <a:lnTo>
                  <a:pt x="1080312" y="2647950"/>
                </a:lnTo>
                <a:lnTo>
                  <a:pt x="1082216" y="2653665"/>
                </a:lnTo>
                <a:lnTo>
                  <a:pt x="1084120" y="2659380"/>
                </a:lnTo>
                <a:lnTo>
                  <a:pt x="1086660" y="2665095"/>
                </a:lnTo>
                <a:lnTo>
                  <a:pt x="1089199" y="2670492"/>
                </a:lnTo>
                <a:lnTo>
                  <a:pt x="1092373" y="2675255"/>
                </a:lnTo>
                <a:lnTo>
                  <a:pt x="1095547" y="2680017"/>
                </a:lnTo>
                <a:lnTo>
                  <a:pt x="1098404" y="2684145"/>
                </a:lnTo>
                <a:lnTo>
                  <a:pt x="1101895" y="2688272"/>
                </a:lnTo>
                <a:lnTo>
                  <a:pt x="1105386" y="2692082"/>
                </a:lnTo>
                <a:lnTo>
                  <a:pt x="1109195" y="2695892"/>
                </a:lnTo>
                <a:lnTo>
                  <a:pt x="1113004" y="2699702"/>
                </a:lnTo>
                <a:lnTo>
                  <a:pt x="1117130" y="2703195"/>
                </a:lnTo>
                <a:lnTo>
                  <a:pt x="1126018" y="2709862"/>
                </a:lnTo>
                <a:lnTo>
                  <a:pt x="1134905" y="2715260"/>
                </a:lnTo>
                <a:lnTo>
                  <a:pt x="1144427" y="2720022"/>
                </a:lnTo>
                <a:lnTo>
                  <a:pt x="1153949" y="2724467"/>
                </a:lnTo>
                <a:lnTo>
                  <a:pt x="1164423" y="2728277"/>
                </a:lnTo>
                <a:lnTo>
                  <a:pt x="1174580" y="2731135"/>
                </a:lnTo>
                <a:lnTo>
                  <a:pt x="1185372" y="2733357"/>
                </a:lnTo>
                <a:lnTo>
                  <a:pt x="1196164" y="2735897"/>
                </a:lnTo>
                <a:lnTo>
                  <a:pt x="1206638" y="2737485"/>
                </a:lnTo>
                <a:lnTo>
                  <a:pt x="1218064" y="2738120"/>
                </a:lnTo>
                <a:lnTo>
                  <a:pt x="1229173" y="2738755"/>
                </a:lnTo>
                <a:lnTo>
                  <a:pt x="1240917" y="2739390"/>
                </a:lnTo>
                <a:lnTo>
                  <a:pt x="1248535" y="2738755"/>
                </a:lnTo>
                <a:lnTo>
                  <a:pt x="1256153" y="2738437"/>
                </a:lnTo>
                <a:lnTo>
                  <a:pt x="1263770" y="2737802"/>
                </a:lnTo>
                <a:lnTo>
                  <a:pt x="1271388" y="2736532"/>
                </a:lnTo>
                <a:lnTo>
                  <a:pt x="1279006" y="2734945"/>
                </a:lnTo>
                <a:lnTo>
                  <a:pt x="1285988" y="2733040"/>
                </a:lnTo>
                <a:lnTo>
                  <a:pt x="1293289" y="2731135"/>
                </a:lnTo>
                <a:lnTo>
                  <a:pt x="1299954" y="2728595"/>
                </a:lnTo>
                <a:lnTo>
                  <a:pt x="1306937" y="2725737"/>
                </a:lnTo>
                <a:lnTo>
                  <a:pt x="1313285" y="2722880"/>
                </a:lnTo>
                <a:lnTo>
                  <a:pt x="1319950" y="2719705"/>
                </a:lnTo>
                <a:lnTo>
                  <a:pt x="1325981" y="2715895"/>
                </a:lnTo>
                <a:lnTo>
                  <a:pt x="1332329" y="2712085"/>
                </a:lnTo>
                <a:lnTo>
                  <a:pt x="1338042" y="2708275"/>
                </a:lnTo>
                <a:lnTo>
                  <a:pt x="1343756" y="2703512"/>
                </a:lnTo>
                <a:lnTo>
                  <a:pt x="1349151" y="2699067"/>
                </a:lnTo>
                <a:lnTo>
                  <a:pt x="1353913" y="2694622"/>
                </a:lnTo>
                <a:lnTo>
                  <a:pt x="1358991" y="2689225"/>
                </a:lnTo>
                <a:lnTo>
                  <a:pt x="1363435" y="2684145"/>
                </a:lnTo>
                <a:lnTo>
                  <a:pt x="1367878" y="2678430"/>
                </a:lnTo>
                <a:lnTo>
                  <a:pt x="1372004" y="2672715"/>
                </a:lnTo>
                <a:lnTo>
                  <a:pt x="1375496" y="2667000"/>
                </a:lnTo>
                <a:lnTo>
                  <a:pt x="1378987" y="2660967"/>
                </a:lnTo>
                <a:lnTo>
                  <a:pt x="1381844" y="2654300"/>
                </a:lnTo>
                <a:lnTo>
                  <a:pt x="1385018" y="2647950"/>
                </a:lnTo>
                <a:lnTo>
                  <a:pt x="1387240" y="2641282"/>
                </a:lnTo>
                <a:lnTo>
                  <a:pt x="1389144" y="2634297"/>
                </a:lnTo>
                <a:lnTo>
                  <a:pt x="1391049" y="2627630"/>
                </a:lnTo>
                <a:lnTo>
                  <a:pt x="1392318" y="2620645"/>
                </a:lnTo>
                <a:lnTo>
                  <a:pt x="1393270" y="2613342"/>
                </a:lnTo>
                <a:lnTo>
                  <a:pt x="1393905" y="2606040"/>
                </a:lnTo>
                <a:lnTo>
                  <a:pt x="1394223" y="2598420"/>
                </a:lnTo>
                <a:lnTo>
                  <a:pt x="1393905" y="2590482"/>
                </a:lnTo>
                <a:lnTo>
                  <a:pt x="1392953" y="2581910"/>
                </a:lnTo>
                <a:lnTo>
                  <a:pt x="1391683" y="2573972"/>
                </a:lnTo>
                <a:lnTo>
                  <a:pt x="1390414" y="2565717"/>
                </a:lnTo>
                <a:lnTo>
                  <a:pt x="1387875" y="2556510"/>
                </a:lnTo>
                <a:lnTo>
                  <a:pt x="1385335" y="2547937"/>
                </a:lnTo>
                <a:lnTo>
                  <a:pt x="1382161" y="2540317"/>
                </a:lnTo>
                <a:lnTo>
                  <a:pt x="1379305" y="2533332"/>
                </a:lnTo>
                <a:lnTo>
                  <a:pt x="1376131" y="2526982"/>
                </a:lnTo>
                <a:lnTo>
                  <a:pt x="1372639" y="2521267"/>
                </a:lnTo>
                <a:lnTo>
                  <a:pt x="1366926" y="2511742"/>
                </a:lnTo>
                <a:lnTo>
                  <a:pt x="1361848" y="2504757"/>
                </a:lnTo>
                <a:lnTo>
                  <a:pt x="1359308" y="2500312"/>
                </a:lnTo>
                <a:lnTo>
                  <a:pt x="1358991" y="2498725"/>
                </a:lnTo>
                <a:lnTo>
                  <a:pt x="1363435" y="2497137"/>
                </a:lnTo>
                <a:lnTo>
                  <a:pt x="1370417" y="2495867"/>
                </a:lnTo>
                <a:lnTo>
                  <a:pt x="1377400" y="2495232"/>
                </a:lnTo>
                <a:lnTo>
                  <a:pt x="1385335" y="2494280"/>
                </a:lnTo>
                <a:lnTo>
                  <a:pt x="1393905" y="2493962"/>
                </a:lnTo>
                <a:close/>
                <a:moveTo>
                  <a:pt x="410528" y="2278062"/>
                </a:moveTo>
                <a:lnTo>
                  <a:pt x="423228" y="2278380"/>
                </a:lnTo>
                <a:lnTo>
                  <a:pt x="435293" y="2279015"/>
                </a:lnTo>
                <a:lnTo>
                  <a:pt x="447040" y="2280920"/>
                </a:lnTo>
                <a:lnTo>
                  <a:pt x="458153" y="2282825"/>
                </a:lnTo>
                <a:lnTo>
                  <a:pt x="468948" y="2286000"/>
                </a:lnTo>
                <a:lnTo>
                  <a:pt x="478473" y="2289175"/>
                </a:lnTo>
                <a:lnTo>
                  <a:pt x="487363" y="2293302"/>
                </a:lnTo>
                <a:lnTo>
                  <a:pt x="491491" y="2295525"/>
                </a:lnTo>
                <a:lnTo>
                  <a:pt x="495301" y="2297747"/>
                </a:lnTo>
                <a:lnTo>
                  <a:pt x="498793" y="2299970"/>
                </a:lnTo>
                <a:lnTo>
                  <a:pt x="502285" y="2302827"/>
                </a:lnTo>
                <a:lnTo>
                  <a:pt x="505460" y="2305367"/>
                </a:lnTo>
                <a:lnTo>
                  <a:pt x="508318" y="2308225"/>
                </a:lnTo>
                <a:lnTo>
                  <a:pt x="511176" y="2311082"/>
                </a:lnTo>
                <a:lnTo>
                  <a:pt x="513716" y="2314257"/>
                </a:lnTo>
                <a:lnTo>
                  <a:pt x="515621" y="2317432"/>
                </a:lnTo>
                <a:lnTo>
                  <a:pt x="517843" y="2320925"/>
                </a:lnTo>
                <a:lnTo>
                  <a:pt x="519748" y="2324735"/>
                </a:lnTo>
                <a:lnTo>
                  <a:pt x="521336" y="2328545"/>
                </a:lnTo>
                <a:lnTo>
                  <a:pt x="522923" y="2332355"/>
                </a:lnTo>
                <a:lnTo>
                  <a:pt x="524193" y="2336482"/>
                </a:lnTo>
                <a:lnTo>
                  <a:pt x="524828" y="2340927"/>
                </a:lnTo>
                <a:lnTo>
                  <a:pt x="525463" y="2346007"/>
                </a:lnTo>
                <a:lnTo>
                  <a:pt x="526098" y="2351087"/>
                </a:lnTo>
                <a:lnTo>
                  <a:pt x="526415" y="2356802"/>
                </a:lnTo>
                <a:lnTo>
                  <a:pt x="526098" y="2361565"/>
                </a:lnTo>
                <a:lnTo>
                  <a:pt x="525463" y="2367597"/>
                </a:lnTo>
                <a:lnTo>
                  <a:pt x="525146" y="2373312"/>
                </a:lnTo>
                <a:lnTo>
                  <a:pt x="524193" y="2379345"/>
                </a:lnTo>
                <a:lnTo>
                  <a:pt x="522288" y="2387600"/>
                </a:lnTo>
                <a:lnTo>
                  <a:pt x="520383" y="2394902"/>
                </a:lnTo>
                <a:lnTo>
                  <a:pt x="517843" y="2401887"/>
                </a:lnTo>
                <a:lnTo>
                  <a:pt x="515621" y="2407920"/>
                </a:lnTo>
                <a:lnTo>
                  <a:pt x="513080" y="2413635"/>
                </a:lnTo>
                <a:lnTo>
                  <a:pt x="509906" y="2418715"/>
                </a:lnTo>
                <a:lnTo>
                  <a:pt x="504190" y="2428240"/>
                </a:lnTo>
                <a:lnTo>
                  <a:pt x="498158" y="2437447"/>
                </a:lnTo>
                <a:lnTo>
                  <a:pt x="494983" y="2441892"/>
                </a:lnTo>
                <a:lnTo>
                  <a:pt x="491808" y="2447290"/>
                </a:lnTo>
                <a:lnTo>
                  <a:pt x="488950" y="2453005"/>
                </a:lnTo>
                <a:lnTo>
                  <a:pt x="486728" y="2459672"/>
                </a:lnTo>
                <a:lnTo>
                  <a:pt x="485458" y="2463165"/>
                </a:lnTo>
                <a:lnTo>
                  <a:pt x="484823" y="2466975"/>
                </a:lnTo>
                <a:lnTo>
                  <a:pt x="483870" y="2471102"/>
                </a:lnTo>
                <a:lnTo>
                  <a:pt x="483870" y="2475230"/>
                </a:lnTo>
                <a:lnTo>
                  <a:pt x="483870" y="2479992"/>
                </a:lnTo>
                <a:lnTo>
                  <a:pt x="484823" y="2484437"/>
                </a:lnTo>
                <a:lnTo>
                  <a:pt x="485775" y="2488565"/>
                </a:lnTo>
                <a:lnTo>
                  <a:pt x="487045" y="2493010"/>
                </a:lnTo>
                <a:lnTo>
                  <a:pt x="488633" y="2495867"/>
                </a:lnTo>
                <a:lnTo>
                  <a:pt x="489903" y="2499042"/>
                </a:lnTo>
                <a:lnTo>
                  <a:pt x="491808" y="2501265"/>
                </a:lnTo>
                <a:lnTo>
                  <a:pt x="493396" y="2503170"/>
                </a:lnTo>
                <a:lnTo>
                  <a:pt x="497206" y="2506345"/>
                </a:lnTo>
                <a:lnTo>
                  <a:pt x="500698" y="2508567"/>
                </a:lnTo>
                <a:lnTo>
                  <a:pt x="503555" y="2510155"/>
                </a:lnTo>
                <a:lnTo>
                  <a:pt x="506095" y="2511107"/>
                </a:lnTo>
                <a:lnTo>
                  <a:pt x="508318" y="2512377"/>
                </a:lnTo>
                <a:lnTo>
                  <a:pt x="511176" y="2513330"/>
                </a:lnTo>
                <a:lnTo>
                  <a:pt x="512128" y="2513647"/>
                </a:lnTo>
                <a:lnTo>
                  <a:pt x="520383" y="2515870"/>
                </a:lnTo>
                <a:lnTo>
                  <a:pt x="528003" y="2517457"/>
                </a:lnTo>
                <a:lnTo>
                  <a:pt x="536576" y="2518410"/>
                </a:lnTo>
                <a:lnTo>
                  <a:pt x="545783" y="2519362"/>
                </a:lnTo>
                <a:lnTo>
                  <a:pt x="555943" y="2519997"/>
                </a:lnTo>
                <a:lnTo>
                  <a:pt x="567691" y="2520950"/>
                </a:lnTo>
                <a:lnTo>
                  <a:pt x="580708" y="2521267"/>
                </a:lnTo>
                <a:lnTo>
                  <a:pt x="608013" y="2521585"/>
                </a:lnTo>
                <a:lnTo>
                  <a:pt x="631826" y="2521267"/>
                </a:lnTo>
                <a:lnTo>
                  <a:pt x="657543" y="2520315"/>
                </a:lnTo>
                <a:lnTo>
                  <a:pt x="683261" y="2519680"/>
                </a:lnTo>
                <a:lnTo>
                  <a:pt x="709296" y="2518410"/>
                </a:lnTo>
                <a:lnTo>
                  <a:pt x="734378" y="2517140"/>
                </a:lnTo>
                <a:lnTo>
                  <a:pt x="758826" y="2515235"/>
                </a:lnTo>
                <a:lnTo>
                  <a:pt x="782321" y="2513330"/>
                </a:lnTo>
                <a:lnTo>
                  <a:pt x="803276" y="2511107"/>
                </a:lnTo>
                <a:lnTo>
                  <a:pt x="806133" y="2540952"/>
                </a:lnTo>
                <a:lnTo>
                  <a:pt x="808673" y="2577782"/>
                </a:lnTo>
                <a:lnTo>
                  <a:pt x="810896" y="2611120"/>
                </a:lnTo>
                <a:lnTo>
                  <a:pt x="810896" y="2611755"/>
                </a:lnTo>
                <a:lnTo>
                  <a:pt x="810896" y="2612390"/>
                </a:lnTo>
                <a:lnTo>
                  <a:pt x="811848" y="2633980"/>
                </a:lnTo>
                <a:lnTo>
                  <a:pt x="812483" y="2655887"/>
                </a:lnTo>
                <a:lnTo>
                  <a:pt x="812801" y="2677160"/>
                </a:lnTo>
                <a:lnTo>
                  <a:pt x="812801" y="2697480"/>
                </a:lnTo>
                <a:lnTo>
                  <a:pt x="812801" y="2717165"/>
                </a:lnTo>
                <a:lnTo>
                  <a:pt x="812483" y="2734945"/>
                </a:lnTo>
                <a:lnTo>
                  <a:pt x="811531" y="2751137"/>
                </a:lnTo>
                <a:lnTo>
                  <a:pt x="810261" y="2764790"/>
                </a:lnTo>
                <a:lnTo>
                  <a:pt x="809308" y="2770505"/>
                </a:lnTo>
                <a:lnTo>
                  <a:pt x="801053" y="2765107"/>
                </a:lnTo>
                <a:lnTo>
                  <a:pt x="790258" y="2758440"/>
                </a:lnTo>
                <a:lnTo>
                  <a:pt x="784861" y="2755265"/>
                </a:lnTo>
                <a:lnTo>
                  <a:pt x="778828" y="2751772"/>
                </a:lnTo>
                <a:lnTo>
                  <a:pt x="772478" y="2748915"/>
                </a:lnTo>
                <a:lnTo>
                  <a:pt x="765176" y="2745740"/>
                </a:lnTo>
                <a:lnTo>
                  <a:pt x="757556" y="2743200"/>
                </a:lnTo>
                <a:lnTo>
                  <a:pt x="749301" y="2740342"/>
                </a:lnTo>
                <a:lnTo>
                  <a:pt x="740728" y="2738120"/>
                </a:lnTo>
                <a:lnTo>
                  <a:pt x="730886" y="2736215"/>
                </a:lnTo>
                <a:lnTo>
                  <a:pt x="722948" y="2734945"/>
                </a:lnTo>
                <a:lnTo>
                  <a:pt x="715011" y="2734310"/>
                </a:lnTo>
                <a:lnTo>
                  <a:pt x="707391" y="2733357"/>
                </a:lnTo>
                <a:lnTo>
                  <a:pt x="700088" y="2733357"/>
                </a:lnTo>
                <a:lnTo>
                  <a:pt x="699136" y="2733357"/>
                </a:lnTo>
                <a:lnTo>
                  <a:pt x="698501" y="2733357"/>
                </a:lnTo>
                <a:lnTo>
                  <a:pt x="690246" y="2733357"/>
                </a:lnTo>
                <a:lnTo>
                  <a:pt x="681673" y="2734310"/>
                </a:lnTo>
                <a:lnTo>
                  <a:pt x="674053" y="2735262"/>
                </a:lnTo>
                <a:lnTo>
                  <a:pt x="666433" y="2736850"/>
                </a:lnTo>
                <a:lnTo>
                  <a:pt x="658813" y="2739390"/>
                </a:lnTo>
                <a:lnTo>
                  <a:pt x="651511" y="2741612"/>
                </a:lnTo>
                <a:lnTo>
                  <a:pt x="644526" y="2744470"/>
                </a:lnTo>
                <a:lnTo>
                  <a:pt x="638176" y="2747962"/>
                </a:lnTo>
                <a:lnTo>
                  <a:pt x="633096" y="2750820"/>
                </a:lnTo>
                <a:lnTo>
                  <a:pt x="628651" y="2753677"/>
                </a:lnTo>
                <a:lnTo>
                  <a:pt x="624206" y="2757170"/>
                </a:lnTo>
                <a:lnTo>
                  <a:pt x="620078" y="2760662"/>
                </a:lnTo>
                <a:lnTo>
                  <a:pt x="615951" y="2764155"/>
                </a:lnTo>
                <a:lnTo>
                  <a:pt x="612141" y="2767965"/>
                </a:lnTo>
                <a:lnTo>
                  <a:pt x="608648" y="2771775"/>
                </a:lnTo>
                <a:lnTo>
                  <a:pt x="605156" y="2775902"/>
                </a:lnTo>
                <a:lnTo>
                  <a:pt x="598805" y="2784475"/>
                </a:lnTo>
                <a:lnTo>
                  <a:pt x="593408" y="2793682"/>
                </a:lnTo>
                <a:lnTo>
                  <a:pt x="588328" y="2803207"/>
                </a:lnTo>
                <a:lnTo>
                  <a:pt x="584201" y="2812732"/>
                </a:lnTo>
                <a:lnTo>
                  <a:pt x="580391" y="2822892"/>
                </a:lnTo>
                <a:lnTo>
                  <a:pt x="577216" y="2833370"/>
                </a:lnTo>
                <a:lnTo>
                  <a:pt x="574675" y="2843530"/>
                </a:lnTo>
                <a:lnTo>
                  <a:pt x="572771" y="2854642"/>
                </a:lnTo>
                <a:lnTo>
                  <a:pt x="571183" y="2865437"/>
                </a:lnTo>
                <a:lnTo>
                  <a:pt x="569913" y="2876550"/>
                </a:lnTo>
                <a:lnTo>
                  <a:pt x="569596" y="2887980"/>
                </a:lnTo>
                <a:lnTo>
                  <a:pt x="569278" y="2899092"/>
                </a:lnTo>
                <a:lnTo>
                  <a:pt x="569596" y="2907030"/>
                </a:lnTo>
                <a:lnTo>
                  <a:pt x="569913" y="2914967"/>
                </a:lnTo>
                <a:lnTo>
                  <a:pt x="570866" y="2922587"/>
                </a:lnTo>
                <a:lnTo>
                  <a:pt x="571818" y="2930207"/>
                </a:lnTo>
                <a:lnTo>
                  <a:pt x="573406" y="2937510"/>
                </a:lnTo>
                <a:lnTo>
                  <a:pt x="575311" y="2944495"/>
                </a:lnTo>
                <a:lnTo>
                  <a:pt x="577216" y="2951797"/>
                </a:lnTo>
                <a:lnTo>
                  <a:pt x="580073" y="2958782"/>
                </a:lnTo>
                <a:lnTo>
                  <a:pt x="582613" y="2965767"/>
                </a:lnTo>
                <a:lnTo>
                  <a:pt x="585788" y="2972117"/>
                </a:lnTo>
                <a:lnTo>
                  <a:pt x="588646" y="2978785"/>
                </a:lnTo>
                <a:lnTo>
                  <a:pt x="592138" y="2984817"/>
                </a:lnTo>
                <a:lnTo>
                  <a:pt x="595948" y="2990850"/>
                </a:lnTo>
                <a:lnTo>
                  <a:pt x="600076" y="2996565"/>
                </a:lnTo>
                <a:lnTo>
                  <a:pt x="604521" y="3002280"/>
                </a:lnTo>
                <a:lnTo>
                  <a:pt x="608966" y="3007677"/>
                </a:lnTo>
                <a:lnTo>
                  <a:pt x="614046" y="3012757"/>
                </a:lnTo>
                <a:lnTo>
                  <a:pt x="618808" y="3017837"/>
                </a:lnTo>
                <a:lnTo>
                  <a:pt x="624206" y="3022282"/>
                </a:lnTo>
                <a:lnTo>
                  <a:pt x="629921" y="3026410"/>
                </a:lnTo>
                <a:lnTo>
                  <a:pt x="635636" y="3030220"/>
                </a:lnTo>
                <a:lnTo>
                  <a:pt x="641668" y="3034030"/>
                </a:lnTo>
                <a:lnTo>
                  <a:pt x="647701" y="3037522"/>
                </a:lnTo>
                <a:lnTo>
                  <a:pt x="654051" y="3040697"/>
                </a:lnTo>
                <a:lnTo>
                  <a:pt x="660718" y="3043237"/>
                </a:lnTo>
                <a:lnTo>
                  <a:pt x="667068" y="3046095"/>
                </a:lnTo>
                <a:lnTo>
                  <a:pt x="674053" y="3048000"/>
                </a:lnTo>
                <a:lnTo>
                  <a:pt x="681038" y="3049905"/>
                </a:lnTo>
                <a:lnTo>
                  <a:pt x="687706" y="3050857"/>
                </a:lnTo>
                <a:lnTo>
                  <a:pt x="695008" y="3052127"/>
                </a:lnTo>
                <a:lnTo>
                  <a:pt x="702311" y="3052445"/>
                </a:lnTo>
                <a:lnTo>
                  <a:pt x="709931" y="3052762"/>
                </a:lnTo>
                <a:lnTo>
                  <a:pt x="710883" y="3052445"/>
                </a:lnTo>
                <a:lnTo>
                  <a:pt x="711201" y="3052762"/>
                </a:lnTo>
                <a:lnTo>
                  <a:pt x="719456" y="3052445"/>
                </a:lnTo>
                <a:lnTo>
                  <a:pt x="727711" y="3051810"/>
                </a:lnTo>
                <a:lnTo>
                  <a:pt x="735648" y="3050540"/>
                </a:lnTo>
                <a:lnTo>
                  <a:pt x="743903" y="3048952"/>
                </a:lnTo>
                <a:lnTo>
                  <a:pt x="753111" y="3046730"/>
                </a:lnTo>
                <a:lnTo>
                  <a:pt x="761683" y="3044190"/>
                </a:lnTo>
                <a:lnTo>
                  <a:pt x="769303" y="3041015"/>
                </a:lnTo>
                <a:lnTo>
                  <a:pt x="776288" y="3037840"/>
                </a:lnTo>
                <a:lnTo>
                  <a:pt x="782638" y="3034665"/>
                </a:lnTo>
                <a:lnTo>
                  <a:pt x="788353" y="3031490"/>
                </a:lnTo>
                <a:lnTo>
                  <a:pt x="797878" y="3025457"/>
                </a:lnTo>
                <a:lnTo>
                  <a:pt x="809308" y="3018155"/>
                </a:lnTo>
                <a:lnTo>
                  <a:pt x="809943" y="3017837"/>
                </a:lnTo>
                <a:lnTo>
                  <a:pt x="811531" y="3022600"/>
                </a:lnTo>
                <a:lnTo>
                  <a:pt x="812483" y="3029267"/>
                </a:lnTo>
                <a:lnTo>
                  <a:pt x="813436" y="3035935"/>
                </a:lnTo>
                <a:lnTo>
                  <a:pt x="814071" y="3043872"/>
                </a:lnTo>
                <a:lnTo>
                  <a:pt x="814388" y="3052445"/>
                </a:lnTo>
                <a:lnTo>
                  <a:pt x="814388" y="3061970"/>
                </a:lnTo>
                <a:lnTo>
                  <a:pt x="814071" y="3080385"/>
                </a:lnTo>
                <a:lnTo>
                  <a:pt x="812801" y="3100705"/>
                </a:lnTo>
                <a:lnTo>
                  <a:pt x="811531" y="3121660"/>
                </a:lnTo>
                <a:lnTo>
                  <a:pt x="808991" y="3143885"/>
                </a:lnTo>
                <a:lnTo>
                  <a:pt x="806451" y="3166427"/>
                </a:lnTo>
                <a:lnTo>
                  <a:pt x="803593" y="3188652"/>
                </a:lnTo>
                <a:lnTo>
                  <a:pt x="800736" y="3210877"/>
                </a:lnTo>
                <a:lnTo>
                  <a:pt x="797561" y="3231832"/>
                </a:lnTo>
                <a:lnTo>
                  <a:pt x="791211" y="3270885"/>
                </a:lnTo>
                <a:lnTo>
                  <a:pt x="785813" y="3302000"/>
                </a:lnTo>
                <a:lnTo>
                  <a:pt x="784226" y="3309937"/>
                </a:lnTo>
                <a:lnTo>
                  <a:pt x="71120" y="3309937"/>
                </a:lnTo>
                <a:lnTo>
                  <a:pt x="63818" y="3309620"/>
                </a:lnTo>
                <a:lnTo>
                  <a:pt x="56515" y="3308350"/>
                </a:lnTo>
                <a:lnTo>
                  <a:pt x="50165" y="3306762"/>
                </a:lnTo>
                <a:lnTo>
                  <a:pt x="43498" y="3304222"/>
                </a:lnTo>
                <a:lnTo>
                  <a:pt x="37148" y="3301682"/>
                </a:lnTo>
                <a:lnTo>
                  <a:pt x="31433" y="3297555"/>
                </a:lnTo>
                <a:lnTo>
                  <a:pt x="26035" y="3293427"/>
                </a:lnTo>
                <a:lnTo>
                  <a:pt x="20638" y="3288982"/>
                </a:lnTo>
                <a:lnTo>
                  <a:pt x="16193" y="3283902"/>
                </a:lnTo>
                <a:lnTo>
                  <a:pt x="12383" y="3278505"/>
                </a:lnTo>
                <a:lnTo>
                  <a:pt x="8573" y="3272472"/>
                </a:lnTo>
                <a:lnTo>
                  <a:pt x="5398" y="3266440"/>
                </a:lnTo>
                <a:lnTo>
                  <a:pt x="3175" y="3259772"/>
                </a:lnTo>
                <a:lnTo>
                  <a:pt x="1588" y="3253105"/>
                </a:lnTo>
                <a:lnTo>
                  <a:pt x="318" y="3246120"/>
                </a:lnTo>
                <a:lnTo>
                  <a:pt x="0" y="3238817"/>
                </a:lnTo>
                <a:lnTo>
                  <a:pt x="0" y="2493645"/>
                </a:lnTo>
                <a:lnTo>
                  <a:pt x="31433" y="2499360"/>
                </a:lnTo>
                <a:lnTo>
                  <a:pt x="70485" y="2505392"/>
                </a:lnTo>
                <a:lnTo>
                  <a:pt x="91758" y="2508885"/>
                </a:lnTo>
                <a:lnTo>
                  <a:pt x="114300" y="2512060"/>
                </a:lnTo>
                <a:lnTo>
                  <a:pt x="137478" y="2515235"/>
                </a:lnTo>
                <a:lnTo>
                  <a:pt x="160655" y="2517775"/>
                </a:lnTo>
                <a:lnTo>
                  <a:pt x="183515" y="2519680"/>
                </a:lnTo>
                <a:lnTo>
                  <a:pt x="205740" y="2521585"/>
                </a:lnTo>
                <a:lnTo>
                  <a:pt x="227648" y="2522855"/>
                </a:lnTo>
                <a:lnTo>
                  <a:pt x="247968" y="2523172"/>
                </a:lnTo>
                <a:lnTo>
                  <a:pt x="261620" y="2522855"/>
                </a:lnTo>
                <a:lnTo>
                  <a:pt x="274955" y="2522220"/>
                </a:lnTo>
                <a:lnTo>
                  <a:pt x="287338" y="2520950"/>
                </a:lnTo>
                <a:lnTo>
                  <a:pt x="298768" y="2519045"/>
                </a:lnTo>
                <a:lnTo>
                  <a:pt x="304165" y="2517457"/>
                </a:lnTo>
                <a:lnTo>
                  <a:pt x="309563" y="2515552"/>
                </a:lnTo>
                <a:lnTo>
                  <a:pt x="314960" y="2513647"/>
                </a:lnTo>
                <a:lnTo>
                  <a:pt x="320040" y="2510790"/>
                </a:lnTo>
                <a:lnTo>
                  <a:pt x="325120" y="2507297"/>
                </a:lnTo>
                <a:lnTo>
                  <a:pt x="327978" y="2505075"/>
                </a:lnTo>
                <a:lnTo>
                  <a:pt x="330200" y="2502852"/>
                </a:lnTo>
                <a:lnTo>
                  <a:pt x="332423" y="2500312"/>
                </a:lnTo>
                <a:lnTo>
                  <a:pt x="334645" y="2497455"/>
                </a:lnTo>
                <a:lnTo>
                  <a:pt x="336550" y="2493962"/>
                </a:lnTo>
                <a:lnTo>
                  <a:pt x="338138" y="2490470"/>
                </a:lnTo>
                <a:lnTo>
                  <a:pt x="340043" y="2485390"/>
                </a:lnTo>
                <a:lnTo>
                  <a:pt x="341630" y="2479992"/>
                </a:lnTo>
                <a:lnTo>
                  <a:pt x="342265" y="2474277"/>
                </a:lnTo>
                <a:lnTo>
                  <a:pt x="342900" y="2468562"/>
                </a:lnTo>
                <a:lnTo>
                  <a:pt x="342900" y="2464752"/>
                </a:lnTo>
                <a:lnTo>
                  <a:pt x="342265" y="2461260"/>
                </a:lnTo>
                <a:lnTo>
                  <a:pt x="341630" y="2457767"/>
                </a:lnTo>
                <a:lnTo>
                  <a:pt x="340995" y="2454592"/>
                </a:lnTo>
                <a:lnTo>
                  <a:pt x="339090" y="2448560"/>
                </a:lnTo>
                <a:lnTo>
                  <a:pt x="336233" y="2443162"/>
                </a:lnTo>
                <a:lnTo>
                  <a:pt x="332423" y="2436812"/>
                </a:lnTo>
                <a:lnTo>
                  <a:pt x="328613" y="2430780"/>
                </a:lnTo>
                <a:lnTo>
                  <a:pt x="325120" y="2425065"/>
                </a:lnTo>
                <a:lnTo>
                  <a:pt x="321628" y="2419985"/>
                </a:lnTo>
                <a:lnTo>
                  <a:pt x="318770" y="2413635"/>
                </a:lnTo>
                <a:lnTo>
                  <a:pt x="315278" y="2406967"/>
                </a:lnTo>
                <a:lnTo>
                  <a:pt x="312420" y="2398712"/>
                </a:lnTo>
                <a:lnTo>
                  <a:pt x="309880" y="2389187"/>
                </a:lnTo>
                <a:lnTo>
                  <a:pt x="308610" y="2383790"/>
                </a:lnTo>
                <a:lnTo>
                  <a:pt x="307975" y="2378392"/>
                </a:lnTo>
                <a:lnTo>
                  <a:pt x="307658" y="2373630"/>
                </a:lnTo>
                <a:lnTo>
                  <a:pt x="307340" y="2368232"/>
                </a:lnTo>
                <a:lnTo>
                  <a:pt x="307658" y="2363470"/>
                </a:lnTo>
                <a:lnTo>
                  <a:pt x="307975" y="2359025"/>
                </a:lnTo>
                <a:lnTo>
                  <a:pt x="308293" y="2354580"/>
                </a:lnTo>
                <a:lnTo>
                  <a:pt x="309563" y="2350135"/>
                </a:lnTo>
                <a:lnTo>
                  <a:pt x="310198" y="2346007"/>
                </a:lnTo>
                <a:lnTo>
                  <a:pt x="311785" y="2341562"/>
                </a:lnTo>
                <a:lnTo>
                  <a:pt x="313373" y="2337752"/>
                </a:lnTo>
                <a:lnTo>
                  <a:pt x="314960" y="2333307"/>
                </a:lnTo>
                <a:lnTo>
                  <a:pt x="316865" y="2329497"/>
                </a:lnTo>
                <a:lnTo>
                  <a:pt x="319088" y="2325687"/>
                </a:lnTo>
                <a:lnTo>
                  <a:pt x="324168" y="2318385"/>
                </a:lnTo>
                <a:lnTo>
                  <a:pt x="329248" y="2311717"/>
                </a:lnTo>
                <a:lnTo>
                  <a:pt x="335915" y="2305050"/>
                </a:lnTo>
                <a:lnTo>
                  <a:pt x="343218" y="2299335"/>
                </a:lnTo>
                <a:lnTo>
                  <a:pt x="350838" y="2293937"/>
                </a:lnTo>
                <a:lnTo>
                  <a:pt x="359728" y="2289492"/>
                </a:lnTo>
                <a:lnTo>
                  <a:pt x="363855" y="2287270"/>
                </a:lnTo>
                <a:lnTo>
                  <a:pt x="368618" y="2285682"/>
                </a:lnTo>
                <a:lnTo>
                  <a:pt x="373380" y="2283777"/>
                </a:lnTo>
                <a:lnTo>
                  <a:pt x="378460" y="2282190"/>
                </a:lnTo>
                <a:lnTo>
                  <a:pt x="383223" y="2280920"/>
                </a:lnTo>
                <a:lnTo>
                  <a:pt x="388620" y="2279967"/>
                </a:lnTo>
                <a:lnTo>
                  <a:pt x="394018" y="2279015"/>
                </a:lnTo>
                <a:lnTo>
                  <a:pt x="399415" y="2278697"/>
                </a:lnTo>
                <a:lnTo>
                  <a:pt x="405130" y="2278380"/>
                </a:lnTo>
                <a:lnTo>
                  <a:pt x="410528" y="2278062"/>
                </a:lnTo>
                <a:close/>
                <a:moveTo>
                  <a:pt x="71120" y="1655762"/>
                </a:moveTo>
                <a:lnTo>
                  <a:pt x="814705" y="1655762"/>
                </a:lnTo>
                <a:lnTo>
                  <a:pt x="808990" y="1687194"/>
                </a:lnTo>
                <a:lnTo>
                  <a:pt x="802958" y="1726247"/>
                </a:lnTo>
                <a:lnTo>
                  <a:pt x="796608" y="1770062"/>
                </a:lnTo>
                <a:lnTo>
                  <a:pt x="793433" y="1793557"/>
                </a:lnTo>
                <a:lnTo>
                  <a:pt x="790575" y="1816417"/>
                </a:lnTo>
                <a:lnTo>
                  <a:pt x="788353" y="1839277"/>
                </a:lnTo>
                <a:lnTo>
                  <a:pt x="786765" y="1861819"/>
                </a:lnTo>
                <a:lnTo>
                  <a:pt x="785813" y="1883409"/>
                </a:lnTo>
                <a:lnTo>
                  <a:pt x="785495" y="1903729"/>
                </a:lnTo>
                <a:lnTo>
                  <a:pt x="785495" y="1917699"/>
                </a:lnTo>
                <a:lnTo>
                  <a:pt x="786130" y="1930717"/>
                </a:lnTo>
                <a:lnTo>
                  <a:pt x="787718" y="1943099"/>
                </a:lnTo>
                <a:lnTo>
                  <a:pt x="788353" y="1948814"/>
                </a:lnTo>
                <a:lnTo>
                  <a:pt x="789623" y="1954529"/>
                </a:lnTo>
                <a:lnTo>
                  <a:pt x="791210" y="1960244"/>
                </a:lnTo>
                <a:lnTo>
                  <a:pt x="793115" y="1965642"/>
                </a:lnTo>
                <a:lnTo>
                  <a:pt x="795020" y="1970722"/>
                </a:lnTo>
                <a:lnTo>
                  <a:pt x="797560" y="1975802"/>
                </a:lnTo>
                <a:lnTo>
                  <a:pt x="801053" y="1981199"/>
                </a:lnTo>
                <a:lnTo>
                  <a:pt x="802958" y="1983739"/>
                </a:lnTo>
                <a:lnTo>
                  <a:pt x="805498" y="1986279"/>
                </a:lnTo>
                <a:lnTo>
                  <a:pt x="808038" y="1988502"/>
                </a:lnTo>
                <a:lnTo>
                  <a:pt x="810895" y="1990724"/>
                </a:lnTo>
                <a:lnTo>
                  <a:pt x="814388" y="1992629"/>
                </a:lnTo>
                <a:lnTo>
                  <a:pt x="817880" y="1994217"/>
                </a:lnTo>
                <a:lnTo>
                  <a:pt x="823278" y="1996122"/>
                </a:lnTo>
                <a:lnTo>
                  <a:pt x="828675" y="1997709"/>
                </a:lnTo>
                <a:lnTo>
                  <a:pt x="834390" y="1998662"/>
                </a:lnTo>
                <a:lnTo>
                  <a:pt x="840106" y="1998979"/>
                </a:lnTo>
                <a:lnTo>
                  <a:pt x="840423" y="1998662"/>
                </a:lnTo>
                <a:lnTo>
                  <a:pt x="841693" y="1998979"/>
                </a:lnTo>
                <a:lnTo>
                  <a:pt x="845185" y="1998662"/>
                </a:lnTo>
                <a:lnTo>
                  <a:pt x="848361" y="1998027"/>
                </a:lnTo>
                <a:lnTo>
                  <a:pt x="851853" y="1997709"/>
                </a:lnTo>
                <a:lnTo>
                  <a:pt x="855346" y="1997074"/>
                </a:lnTo>
                <a:lnTo>
                  <a:pt x="861061" y="1994534"/>
                </a:lnTo>
                <a:lnTo>
                  <a:pt x="866458" y="1992312"/>
                </a:lnTo>
                <a:lnTo>
                  <a:pt x="872808" y="1988502"/>
                </a:lnTo>
                <a:lnTo>
                  <a:pt x="879158" y="1984692"/>
                </a:lnTo>
                <a:lnTo>
                  <a:pt x="884556" y="1980882"/>
                </a:lnTo>
                <a:lnTo>
                  <a:pt x="889635" y="1977389"/>
                </a:lnTo>
                <a:lnTo>
                  <a:pt x="895986" y="1974532"/>
                </a:lnTo>
                <a:lnTo>
                  <a:pt x="902653" y="1971357"/>
                </a:lnTo>
                <a:lnTo>
                  <a:pt x="910908" y="1968182"/>
                </a:lnTo>
                <a:lnTo>
                  <a:pt x="920433" y="1965642"/>
                </a:lnTo>
                <a:lnTo>
                  <a:pt x="923608" y="1965324"/>
                </a:lnTo>
                <a:lnTo>
                  <a:pt x="931228" y="1964054"/>
                </a:lnTo>
                <a:lnTo>
                  <a:pt x="935038" y="1963419"/>
                </a:lnTo>
                <a:lnTo>
                  <a:pt x="938848" y="1963419"/>
                </a:lnTo>
                <a:lnTo>
                  <a:pt x="940753" y="1963419"/>
                </a:lnTo>
                <a:lnTo>
                  <a:pt x="945198" y="1963419"/>
                </a:lnTo>
                <a:lnTo>
                  <a:pt x="949961" y="1963737"/>
                </a:lnTo>
                <a:lnTo>
                  <a:pt x="954088" y="1964372"/>
                </a:lnTo>
                <a:lnTo>
                  <a:pt x="958533" y="1965324"/>
                </a:lnTo>
                <a:lnTo>
                  <a:pt x="962978" y="1966277"/>
                </a:lnTo>
                <a:lnTo>
                  <a:pt x="967106" y="1967547"/>
                </a:lnTo>
                <a:lnTo>
                  <a:pt x="971233" y="1969134"/>
                </a:lnTo>
                <a:lnTo>
                  <a:pt x="975043" y="1971039"/>
                </a:lnTo>
                <a:lnTo>
                  <a:pt x="978853" y="1972944"/>
                </a:lnTo>
                <a:lnTo>
                  <a:pt x="982663" y="1974849"/>
                </a:lnTo>
                <a:lnTo>
                  <a:pt x="989966" y="1979929"/>
                </a:lnTo>
                <a:lnTo>
                  <a:pt x="996951" y="1985644"/>
                </a:lnTo>
                <a:lnTo>
                  <a:pt x="1003301" y="1991994"/>
                </a:lnTo>
                <a:lnTo>
                  <a:pt x="1009016" y="1998979"/>
                </a:lnTo>
                <a:lnTo>
                  <a:pt x="1014413" y="2006917"/>
                </a:lnTo>
                <a:lnTo>
                  <a:pt x="1019176" y="2015489"/>
                </a:lnTo>
                <a:lnTo>
                  <a:pt x="1021081" y="2019934"/>
                </a:lnTo>
                <a:lnTo>
                  <a:pt x="1022986" y="2024379"/>
                </a:lnTo>
                <a:lnTo>
                  <a:pt x="1024891" y="2029142"/>
                </a:lnTo>
                <a:lnTo>
                  <a:pt x="1025843" y="2034222"/>
                </a:lnTo>
                <a:lnTo>
                  <a:pt x="1027431" y="2038984"/>
                </a:lnTo>
                <a:lnTo>
                  <a:pt x="1028383" y="2044382"/>
                </a:lnTo>
                <a:lnTo>
                  <a:pt x="1029336" y="2049779"/>
                </a:lnTo>
                <a:lnTo>
                  <a:pt x="1029653" y="2055177"/>
                </a:lnTo>
                <a:lnTo>
                  <a:pt x="1030288" y="2060892"/>
                </a:lnTo>
                <a:lnTo>
                  <a:pt x="1030288" y="2066289"/>
                </a:lnTo>
                <a:lnTo>
                  <a:pt x="1030288" y="2079307"/>
                </a:lnTo>
                <a:lnTo>
                  <a:pt x="1029018" y="2091372"/>
                </a:lnTo>
                <a:lnTo>
                  <a:pt x="1027431" y="2102802"/>
                </a:lnTo>
                <a:lnTo>
                  <a:pt x="1025208" y="2114549"/>
                </a:lnTo>
                <a:lnTo>
                  <a:pt x="1022668" y="2124709"/>
                </a:lnTo>
                <a:lnTo>
                  <a:pt x="1019176" y="2134234"/>
                </a:lnTo>
                <a:lnTo>
                  <a:pt x="1015366" y="2143442"/>
                </a:lnTo>
                <a:lnTo>
                  <a:pt x="1012826" y="2147252"/>
                </a:lnTo>
                <a:lnTo>
                  <a:pt x="1010603" y="2151062"/>
                </a:lnTo>
                <a:lnTo>
                  <a:pt x="1008381" y="2154872"/>
                </a:lnTo>
                <a:lnTo>
                  <a:pt x="1005841" y="2158364"/>
                </a:lnTo>
                <a:lnTo>
                  <a:pt x="1002983" y="2161539"/>
                </a:lnTo>
                <a:lnTo>
                  <a:pt x="1000443" y="2164079"/>
                </a:lnTo>
                <a:lnTo>
                  <a:pt x="997268" y="2166937"/>
                </a:lnTo>
                <a:lnTo>
                  <a:pt x="994093" y="2169477"/>
                </a:lnTo>
                <a:lnTo>
                  <a:pt x="990918" y="2171699"/>
                </a:lnTo>
                <a:lnTo>
                  <a:pt x="987426" y="2173604"/>
                </a:lnTo>
                <a:lnTo>
                  <a:pt x="983933" y="2175509"/>
                </a:lnTo>
                <a:lnTo>
                  <a:pt x="980441" y="2177097"/>
                </a:lnTo>
                <a:lnTo>
                  <a:pt x="976313" y="2178684"/>
                </a:lnTo>
                <a:lnTo>
                  <a:pt x="972186" y="2179954"/>
                </a:lnTo>
                <a:lnTo>
                  <a:pt x="967741" y="2180589"/>
                </a:lnTo>
                <a:lnTo>
                  <a:pt x="962978" y="2181224"/>
                </a:lnTo>
                <a:lnTo>
                  <a:pt x="957898" y="2181859"/>
                </a:lnTo>
                <a:lnTo>
                  <a:pt x="952500" y="2182177"/>
                </a:lnTo>
                <a:lnTo>
                  <a:pt x="947421" y="2182177"/>
                </a:lnTo>
                <a:lnTo>
                  <a:pt x="942341" y="2181859"/>
                </a:lnTo>
                <a:lnTo>
                  <a:pt x="930593" y="2179954"/>
                </a:lnTo>
                <a:lnTo>
                  <a:pt x="922338" y="2178367"/>
                </a:lnTo>
                <a:lnTo>
                  <a:pt x="914718" y="2176144"/>
                </a:lnTo>
                <a:lnTo>
                  <a:pt x="907733" y="2173604"/>
                </a:lnTo>
                <a:lnTo>
                  <a:pt x="901701" y="2171382"/>
                </a:lnTo>
                <a:lnTo>
                  <a:pt x="896303" y="2168842"/>
                </a:lnTo>
                <a:lnTo>
                  <a:pt x="890906" y="2165984"/>
                </a:lnTo>
                <a:lnTo>
                  <a:pt x="881381" y="2159952"/>
                </a:lnTo>
                <a:lnTo>
                  <a:pt x="872173" y="2153919"/>
                </a:lnTo>
                <a:lnTo>
                  <a:pt x="862331" y="2147569"/>
                </a:lnTo>
                <a:lnTo>
                  <a:pt x="856616" y="2145029"/>
                </a:lnTo>
                <a:lnTo>
                  <a:pt x="849948" y="2142489"/>
                </a:lnTo>
                <a:lnTo>
                  <a:pt x="846456" y="2141219"/>
                </a:lnTo>
                <a:lnTo>
                  <a:pt x="842646" y="2140584"/>
                </a:lnTo>
                <a:lnTo>
                  <a:pt x="838518" y="2139949"/>
                </a:lnTo>
                <a:lnTo>
                  <a:pt x="834708" y="2139632"/>
                </a:lnTo>
                <a:lnTo>
                  <a:pt x="834073" y="2139632"/>
                </a:lnTo>
                <a:lnTo>
                  <a:pt x="833120" y="2139632"/>
                </a:lnTo>
                <a:lnTo>
                  <a:pt x="828675" y="2139949"/>
                </a:lnTo>
                <a:lnTo>
                  <a:pt x="823913" y="2140584"/>
                </a:lnTo>
                <a:lnTo>
                  <a:pt x="819785" y="2141537"/>
                </a:lnTo>
                <a:lnTo>
                  <a:pt x="815340" y="2143124"/>
                </a:lnTo>
                <a:lnTo>
                  <a:pt x="812483" y="2144394"/>
                </a:lnTo>
                <a:lnTo>
                  <a:pt x="809943" y="2145664"/>
                </a:lnTo>
                <a:lnTo>
                  <a:pt x="808038" y="2147252"/>
                </a:lnTo>
                <a:lnTo>
                  <a:pt x="805498" y="2148839"/>
                </a:lnTo>
                <a:lnTo>
                  <a:pt x="802640" y="2152332"/>
                </a:lnTo>
                <a:lnTo>
                  <a:pt x="800418" y="2155189"/>
                </a:lnTo>
                <a:lnTo>
                  <a:pt x="797243" y="2160587"/>
                </a:lnTo>
                <a:lnTo>
                  <a:pt x="795338" y="2165667"/>
                </a:lnTo>
                <a:lnTo>
                  <a:pt x="793750" y="2170112"/>
                </a:lnTo>
                <a:lnTo>
                  <a:pt x="792480" y="2175192"/>
                </a:lnTo>
                <a:lnTo>
                  <a:pt x="791210" y="2183129"/>
                </a:lnTo>
                <a:lnTo>
                  <a:pt x="789940" y="2191384"/>
                </a:lnTo>
                <a:lnTo>
                  <a:pt x="788670" y="2200592"/>
                </a:lnTo>
                <a:lnTo>
                  <a:pt x="788353" y="2210117"/>
                </a:lnTo>
                <a:lnTo>
                  <a:pt x="787400" y="2230754"/>
                </a:lnTo>
                <a:lnTo>
                  <a:pt x="787400" y="2253614"/>
                </a:lnTo>
                <a:lnTo>
                  <a:pt x="787400" y="2279332"/>
                </a:lnTo>
                <a:lnTo>
                  <a:pt x="788035" y="2305685"/>
                </a:lnTo>
                <a:lnTo>
                  <a:pt x="789305" y="2332672"/>
                </a:lnTo>
                <a:lnTo>
                  <a:pt x="790575" y="2359660"/>
                </a:lnTo>
                <a:lnTo>
                  <a:pt x="791845" y="2386647"/>
                </a:lnTo>
                <a:lnTo>
                  <a:pt x="793750" y="2412682"/>
                </a:lnTo>
                <a:lnTo>
                  <a:pt x="795655" y="2437765"/>
                </a:lnTo>
                <a:lnTo>
                  <a:pt x="797878" y="2460307"/>
                </a:lnTo>
                <a:lnTo>
                  <a:pt x="768668" y="2462530"/>
                </a:lnTo>
                <a:lnTo>
                  <a:pt x="733108" y="2465070"/>
                </a:lnTo>
                <a:lnTo>
                  <a:pt x="700405" y="2466975"/>
                </a:lnTo>
                <a:lnTo>
                  <a:pt x="666750" y="2468562"/>
                </a:lnTo>
                <a:lnTo>
                  <a:pt x="633095" y="2469832"/>
                </a:lnTo>
                <a:lnTo>
                  <a:pt x="601028" y="2470150"/>
                </a:lnTo>
                <a:lnTo>
                  <a:pt x="586105" y="2470150"/>
                </a:lnTo>
                <a:lnTo>
                  <a:pt x="562610" y="2468880"/>
                </a:lnTo>
                <a:lnTo>
                  <a:pt x="552450" y="2468562"/>
                </a:lnTo>
                <a:lnTo>
                  <a:pt x="543560" y="2467927"/>
                </a:lnTo>
                <a:lnTo>
                  <a:pt x="538163" y="2466975"/>
                </a:lnTo>
                <a:lnTo>
                  <a:pt x="544513" y="2458402"/>
                </a:lnTo>
                <a:lnTo>
                  <a:pt x="551498" y="2446337"/>
                </a:lnTo>
                <a:lnTo>
                  <a:pt x="554673" y="2440940"/>
                </a:lnTo>
                <a:lnTo>
                  <a:pt x="558165" y="2434907"/>
                </a:lnTo>
                <a:lnTo>
                  <a:pt x="561340" y="2428557"/>
                </a:lnTo>
                <a:lnTo>
                  <a:pt x="563880" y="2421255"/>
                </a:lnTo>
                <a:lnTo>
                  <a:pt x="567055" y="2413635"/>
                </a:lnTo>
                <a:lnTo>
                  <a:pt x="569278" y="2405380"/>
                </a:lnTo>
                <a:lnTo>
                  <a:pt x="571500" y="2396807"/>
                </a:lnTo>
                <a:lnTo>
                  <a:pt x="573405" y="2387282"/>
                </a:lnTo>
                <a:lnTo>
                  <a:pt x="574993" y="2379027"/>
                </a:lnTo>
                <a:lnTo>
                  <a:pt x="575628" y="2371090"/>
                </a:lnTo>
                <a:lnTo>
                  <a:pt x="576580" y="2363470"/>
                </a:lnTo>
                <a:lnTo>
                  <a:pt x="576580" y="2355850"/>
                </a:lnTo>
                <a:lnTo>
                  <a:pt x="576263" y="2347277"/>
                </a:lnTo>
                <a:lnTo>
                  <a:pt x="575628" y="2339340"/>
                </a:lnTo>
                <a:lnTo>
                  <a:pt x="574040" y="2331402"/>
                </a:lnTo>
                <a:lnTo>
                  <a:pt x="572770" y="2323782"/>
                </a:lnTo>
                <a:lnTo>
                  <a:pt x="570865" y="2315845"/>
                </a:lnTo>
                <a:lnTo>
                  <a:pt x="568008" y="2308860"/>
                </a:lnTo>
                <a:lnTo>
                  <a:pt x="565468" y="2301875"/>
                </a:lnTo>
                <a:lnTo>
                  <a:pt x="561975" y="2295207"/>
                </a:lnTo>
                <a:lnTo>
                  <a:pt x="558800" y="2290762"/>
                </a:lnTo>
                <a:lnTo>
                  <a:pt x="555943" y="2286317"/>
                </a:lnTo>
                <a:lnTo>
                  <a:pt x="552768" y="2281555"/>
                </a:lnTo>
                <a:lnTo>
                  <a:pt x="549275" y="2277427"/>
                </a:lnTo>
                <a:lnTo>
                  <a:pt x="545783" y="2273617"/>
                </a:lnTo>
                <a:lnTo>
                  <a:pt x="541973" y="2269807"/>
                </a:lnTo>
                <a:lnTo>
                  <a:pt x="537845" y="2265997"/>
                </a:lnTo>
                <a:lnTo>
                  <a:pt x="534035" y="2262504"/>
                </a:lnTo>
                <a:lnTo>
                  <a:pt x="525145" y="2256472"/>
                </a:lnTo>
                <a:lnTo>
                  <a:pt x="516573" y="2250439"/>
                </a:lnTo>
                <a:lnTo>
                  <a:pt x="506730" y="2245677"/>
                </a:lnTo>
                <a:lnTo>
                  <a:pt x="496888" y="2241549"/>
                </a:lnTo>
                <a:lnTo>
                  <a:pt x="487045" y="2237739"/>
                </a:lnTo>
                <a:lnTo>
                  <a:pt x="476568" y="2234564"/>
                </a:lnTo>
                <a:lnTo>
                  <a:pt x="466090" y="2232342"/>
                </a:lnTo>
                <a:lnTo>
                  <a:pt x="455295" y="2230437"/>
                </a:lnTo>
                <a:lnTo>
                  <a:pt x="444183" y="2228849"/>
                </a:lnTo>
                <a:lnTo>
                  <a:pt x="433070" y="2227579"/>
                </a:lnTo>
                <a:lnTo>
                  <a:pt x="421958" y="2226944"/>
                </a:lnTo>
                <a:lnTo>
                  <a:pt x="410528" y="2226944"/>
                </a:lnTo>
                <a:lnTo>
                  <a:pt x="402908" y="2226944"/>
                </a:lnTo>
                <a:lnTo>
                  <a:pt x="395288" y="2227262"/>
                </a:lnTo>
                <a:lnTo>
                  <a:pt x="387033" y="2228532"/>
                </a:lnTo>
                <a:lnTo>
                  <a:pt x="379730" y="2229484"/>
                </a:lnTo>
                <a:lnTo>
                  <a:pt x="372110" y="2230754"/>
                </a:lnTo>
                <a:lnTo>
                  <a:pt x="364808" y="2232659"/>
                </a:lnTo>
                <a:lnTo>
                  <a:pt x="358140" y="2234882"/>
                </a:lnTo>
                <a:lnTo>
                  <a:pt x="351155" y="2237104"/>
                </a:lnTo>
                <a:lnTo>
                  <a:pt x="344170" y="2239962"/>
                </a:lnTo>
                <a:lnTo>
                  <a:pt x="337820" y="2242819"/>
                </a:lnTo>
                <a:lnTo>
                  <a:pt x="331153" y="2245994"/>
                </a:lnTo>
                <a:lnTo>
                  <a:pt x="324803" y="2249804"/>
                </a:lnTo>
                <a:lnTo>
                  <a:pt x="319088" y="2253614"/>
                </a:lnTo>
                <a:lnTo>
                  <a:pt x="313373" y="2257424"/>
                </a:lnTo>
                <a:lnTo>
                  <a:pt x="307658" y="2262187"/>
                </a:lnTo>
                <a:lnTo>
                  <a:pt x="302260" y="2266632"/>
                </a:lnTo>
                <a:lnTo>
                  <a:pt x="297180" y="2271394"/>
                </a:lnTo>
                <a:lnTo>
                  <a:pt x="292418" y="2276474"/>
                </a:lnTo>
                <a:lnTo>
                  <a:pt x="287655" y="2281872"/>
                </a:lnTo>
                <a:lnTo>
                  <a:pt x="283528" y="2287270"/>
                </a:lnTo>
                <a:lnTo>
                  <a:pt x="279400" y="2292985"/>
                </a:lnTo>
                <a:lnTo>
                  <a:pt x="275908" y="2299017"/>
                </a:lnTo>
                <a:lnTo>
                  <a:pt x="272415" y="2305367"/>
                </a:lnTo>
                <a:lnTo>
                  <a:pt x="269240" y="2311400"/>
                </a:lnTo>
                <a:lnTo>
                  <a:pt x="266383" y="2318067"/>
                </a:lnTo>
                <a:lnTo>
                  <a:pt x="263843" y="2324417"/>
                </a:lnTo>
                <a:lnTo>
                  <a:pt x="261938" y="2331402"/>
                </a:lnTo>
                <a:lnTo>
                  <a:pt x="260033" y="2338070"/>
                </a:lnTo>
                <a:lnTo>
                  <a:pt x="259080" y="2345372"/>
                </a:lnTo>
                <a:lnTo>
                  <a:pt x="257810" y="2352357"/>
                </a:lnTo>
                <a:lnTo>
                  <a:pt x="257493" y="2359660"/>
                </a:lnTo>
                <a:lnTo>
                  <a:pt x="257175" y="2367280"/>
                </a:lnTo>
                <a:lnTo>
                  <a:pt x="257493" y="2375217"/>
                </a:lnTo>
                <a:lnTo>
                  <a:pt x="258128" y="2383790"/>
                </a:lnTo>
                <a:lnTo>
                  <a:pt x="259398" y="2391727"/>
                </a:lnTo>
                <a:lnTo>
                  <a:pt x="260985" y="2400300"/>
                </a:lnTo>
                <a:lnTo>
                  <a:pt x="263208" y="2409190"/>
                </a:lnTo>
                <a:lnTo>
                  <a:pt x="265748" y="2417762"/>
                </a:lnTo>
                <a:lnTo>
                  <a:pt x="268923" y="2425382"/>
                </a:lnTo>
                <a:lnTo>
                  <a:pt x="272098" y="2432367"/>
                </a:lnTo>
                <a:lnTo>
                  <a:pt x="274955" y="2438717"/>
                </a:lnTo>
                <a:lnTo>
                  <a:pt x="278448" y="2444432"/>
                </a:lnTo>
                <a:lnTo>
                  <a:pt x="284163" y="2453957"/>
                </a:lnTo>
                <a:lnTo>
                  <a:pt x="289243" y="2460942"/>
                </a:lnTo>
                <a:lnTo>
                  <a:pt x="291783" y="2465705"/>
                </a:lnTo>
                <a:lnTo>
                  <a:pt x="292418" y="2466975"/>
                </a:lnTo>
                <a:lnTo>
                  <a:pt x="287655" y="2468562"/>
                </a:lnTo>
                <a:lnTo>
                  <a:pt x="280670" y="2469832"/>
                </a:lnTo>
                <a:lnTo>
                  <a:pt x="274003" y="2470467"/>
                </a:lnTo>
                <a:lnTo>
                  <a:pt x="265748" y="2471420"/>
                </a:lnTo>
                <a:lnTo>
                  <a:pt x="257493" y="2471737"/>
                </a:lnTo>
                <a:lnTo>
                  <a:pt x="247968" y="2471737"/>
                </a:lnTo>
                <a:lnTo>
                  <a:pt x="229553" y="2471420"/>
                </a:lnTo>
                <a:lnTo>
                  <a:pt x="209233" y="2470150"/>
                </a:lnTo>
                <a:lnTo>
                  <a:pt x="187960" y="2468562"/>
                </a:lnTo>
                <a:lnTo>
                  <a:pt x="166053" y="2466340"/>
                </a:lnTo>
                <a:lnTo>
                  <a:pt x="143510" y="2464117"/>
                </a:lnTo>
                <a:lnTo>
                  <a:pt x="120968" y="2460942"/>
                </a:lnTo>
                <a:lnTo>
                  <a:pt x="99060" y="2457767"/>
                </a:lnTo>
                <a:lnTo>
                  <a:pt x="77788" y="2454910"/>
                </a:lnTo>
                <a:lnTo>
                  <a:pt x="39053" y="2448242"/>
                </a:lnTo>
                <a:lnTo>
                  <a:pt x="7938" y="2442845"/>
                </a:lnTo>
                <a:lnTo>
                  <a:pt x="0" y="2441575"/>
                </a:lnTo>
                <a:lnTo>
                  <a:pt x="0" y="1726882"/>
                </a:lnTo>
                <a:lnTo>
                  <a:pt x="318" y="1719579"/>
                </a:lnTo>
                <a:lnTo>
                  <a:pt x="1588" y="1712912"/>
                </a:lnTo>
                <a:lnTo>
                  <a:pt x="3175" y="1705927"/>
                </a:lnTo>
                <a:lnTo>
                  <a:pt x="5398" y="1699259"/>
                </a:lnTo>
                <a:lnTo>
                  <a:pt x="8573" y="1693227"/>
                </a:lnTo>
                <a:lnTo>
                  <a:pt x="12383" y="1687194"/>
                </a:lnTo>
                <a:lnTo>
                  <a:pt x="16193" y="1681797"/>
                </a:lnTo>
                <a:lnTo>
                  <a:pt x="20638" y="1676717"/>
                </a:lnTo>
                <a:lnTo>
                  <a:pt x="26035" y="1672272"/>
                </a:lnTo>
                <a:lnTo>
                  <a:pt x="31433" y="1668144"/>
                </a:lnTo>
                <a:lnTo>
                  <a:pt x="37148" y="1664652"/>
                </a:lnTo>
                <a:lnTo>
                  <a:pt x="43498" y="1661477"/>
                </a:lnTo>
                <a:lnTo>
                  <a:pt x="50165" y="1658937"/>
                </a:lnTo>
                <a:lnTo>
                  <a:pt x="56515" y="1657349"/>
                </a:lnTo>
                <a:lnTo>
                  <a:pt x="63818" y="1656079"/>
                </a:lnTo>
                <a:lnTo>
                  <a:pt x="71120" y="1655762"/>
                </a:lnTo>
                <a:close/>
                <a:moveTo>
                  <a:pt x="1433951" y="1406525"/>
                </a:moveTo>
                <a:lnTo>
                  <a:pt x="1422849" y="1416679"/>
                </a:lnTo>
                <a:lnTo>
                  <a:pt x="1412064" y="1427150"/>
                </a:lnTo>
                <a:lnTo>
                  <a:pt x="1401279" y="1438256"/>
                </a:lnTo>
                <a:lnTo>
                  <a:pt x="1396521" y="1444602"/>
                </a:lnTo>
                <a:lnTo>
                  <a:pt x="1391446" y="1450631"/>
                </a:lnTo>
                <a:lnTo>
                  <a:pt x="1383199" y="1461737"/>
                </a:lnTo>
                <a:lnTo>
                  <a:pt x="1375269" y="1472525"/>
                </a:lnTo>
                <a:lnTo>
                  <a:pt x="1368607" y="1483631"/>
                </a:lnTo>
                <a:lnTo>
                  <a:pt x="1361946" y="1494419"/>
                </a:lnTo>
                <a:lnTo>
                  <a:pt x="1356237" y="1505525"/>
                </a:lnTo>
                <a:lnTo>
                  <a:pt x="1350844" y="1516314"/>
                </a:lnTo>
                <a:lnTo>
                  <a:pt x="1346086" y="1527420"/>
                </a:lnTo>
                <a:lnTo>
                  <a:pt x="1341645" y="1538208"/>
                </a:lnTo>
                <a:lnTo>
                  <a:pt x="1337839" y="1549314"/>
                </a:lnTo>
                <a:lnTo>
                  <a:pt x="1334667" y="1559785"/>
                </a:lnTo>
                <a:lnTo>
                  <a:pt x="1331812" y="1570574"/>
                </a:lnTo>
                <a:lnTo>
                  <a:pt x="1329591" y="1581362"/>
                </a:lnTo>
                <a:lnTo>
                  <a:pt x="1328005" y="1592151"/>
                </a:lnTo>
                <a:lnTo>
                  <a:pt x="1326419" y="1602622"/>
                </a:lnTo>
                <a:lnTo>
                  <a:pt x="1325785" y="1613093"/>
                </a:lnTo>
                <a:lnTo>
                  <a:pt x="1325468" y="1623247"/>
                </a:lnTo>
                <a:lnTo>
                  <a:pt x="1325468" y="1633718"/>
                </a:lnTo>
                <a:lnTo>
                  <a:pt x="1325785" y="1643555"/>
                </a:lnTo>
                <a:lnTo>
                  <a:pt x="1326419" y="1653709"/>
                </a:lnTo>
                <a:lnTo>
                  <a:pt x="1327688" y="1663228"/>
                </a:lnTo>
                <a:lnTo>
                  <a:pt x="1329274" y="1673064"/>
                </a:lnTo>
                <a:lnTo>
                  <a:pt x="1331495" y="1682266"/>
                </a:lnTo>
                <a:lnTo>
                  <a:pt x="1333715" y="1691468"/>
                </a:lnTo>
                <a:lnTo>
                  <a:pt x="1336570" y="1700670"/>
                </a:lnTo>
                <a:lnTo>
                  <a:pt x="1339425" y="1709555"/>
                </a:lnTo>
                <a:lnTo>
                  <a:pt x="1342914" y="1717805"/>
                </a:lnTo>
                <a:lnTo>
                  <a:pt x="1346403" y="1726372"/>
                </a:lnTo>
                <a:lnTo>
                  <a:pt x="1350527" y="1734622"/>
                </a:lnTo>
                <a:lnTo>
                  <a:pt x="1354650" y="1742238"/>
                </a:lnTo>
                <a:lnTo>
                  <a:pt x="1359409" y="1749853"/>
                </a:lnTo>
                <a:lnTo>
                  <a:pt x="1364484" y="1757151"/>
                </a:lnTo>
                <a:lnTo>
                  <a:pt x="1369242" y="1764449"/>
                </a:lnTo>
                <a:lnTo>
                  <a:pt x="1374634" y="1771113"/>
                </a:lnTo>
                <a:lnTo>
                  <a:pt x="1380344" y="1777459"/>
                </a:lnTo>
                <a:lnTo>
                  <a:pt x="1386054" y="1783488"/>
                </a:lnTo>
                <a:lnTo>
                  <a:pt x="1392080" y="1789834"/>
                </a:lnTo>
                <a:lnTo>
                  <a:pt x="1398425" y="1794911"/>
                </a:lnTo>
                <a:lnTo>
                  <a:pt x="1404769" y="1799988"/>
                </a:lnTo>
                <a:lnTo>
                  <a:pt x="1411430" y="1805065"/>
                </a:lnTo>
                <a:lnTo>
                  <a:pt x="1418091" y="1809190"/>
                </a:lnTo>
                <a:lnTo>
                  <a:pt x="1425070" y="1813315"/>
                </a:lnTo>
                <a:lnTo>
                  <a:pt x="1432365" y="1816805"/>
                </a:lnTo>
                <a:lnTo>
                  <a:pt x="1439661" y="1820296"/>
                </a:lnTo>
                <a:lnTo>
                  <a:pt x="1446957" y="1822834"/>
                </a:lnTo>
                <a:lnTo>
                  <a:pt x="1454570" y="1825690"/>
                </a:lnTo>
                <a:lnTo>
                  <a:pt x="1462182" y="1827594"/>
                </a:lnTo>
                <a:lnTo>
                  <a:pt x="1469795" y="1829180"/>
                </a:lnTo>
                <a:lnTo>
                  <a:pt x="1477725" y="1830132"/>
                </a:lnTo>
                <a:lnTo>
                  <a:pt x="1485338" y="1830450"/>
                </a:lnTo>
                <a:lnTo>
                  <a:pt x="1493586" y="1831084"/>
                </a:lnTo>
                <a:lnTo>
                  <a:pt x="1501516" y="1830450"/>
                </a:lnTo>
                <a:lnTo>
                  <a:pt x="1509446" y="1829498"/>
                </a:lnTo>
                <a:lnTo>
                  <a:pt x="1517693" y="1828228"/>
                </a:lnTo>
                <a:lnTo>
                  <a:pt x="1525623" y="1826325"/>
                </a:lnTo>
                <a:lnTo>
                  <a:pt x="1533553" y="1824104"/>
                </a:lnTo>
                <a:lnTo>
                  <a:pt x="1541800" y="1820930"/>
                </a:lnTo>
                <a:lnTo>
                  <a:pt x="1549730" y="1817440"/>
                </a:lnTo>
                <a:lnTo>
                  <a:pt x="1557661" y="1813632"/>
                </a:lnTo>
                <a:lnTo>
                  <a:pt x="1565591" y="1809190"/>
                </a:lnTo>
                <a:lnTo>
                  <a:pt x="1573838" y="1803796"/>
                </a:lnTo>
                <a:lnTo>
                  <a:pt x="1581768" y="1798084"/>
                </a:lnTo>
                <a:lnTo>
                  <a:pt x="1589381" y="1791738"/>
                </a:lnTo>
                <a:lnTo>
                  <a:pt x="1596994" y="1784757"/>
                </a:lnTo>
                <a:lnTo>
                  <a:pt x="1604607" y="1777142"/>
                </a:lnTo>
                <a:lnTo>
                  <a:pt x="1643305" y="1736843"/>
                </a:lnTo>
                <a:lnTo>
                  <a:pt x="1676929" y="1702257"/>
                </a:lnTo>
                <a:lnTo>
                  <a:pt x="1706429" y="1672430"/>
                </a:lnTo>
                <a:lnTo>
                  <a:pt x="1732757" y="1646093"/>
                </a:lnTo>
                <a:lnTo>
                  <a:pt x="1901826" y="2103652"/>
                </a:lnTo>
                <a:lnTo>
                  <a:pt x="1870423" y="2109364"/>
                </a:lnTo>
                <a:lnTo>
                  <a:pt x="1831724" y="2116662"/>
                </a:lnTo>
                <a:lnTo>
                  <a:pt x="1810472" y="2121104"/>
                </a:lnTo>
                <a:lnTo>
                  <a:pt x="1788267" y="2125864"/>
                </a:lnTo>
                <a:lnTo>
                  <a:pt x="1765111" y="2130941"/>
                </a:lnTo>
                <a:lnTo>
                  <a:pt x="1742590" y="2136335"/>
                </a:lnTo>
                <a:lnTo>
                  <a:pt x="1720386" y="2142681"/>
                </a:lnTo>
                <a:lnTo>
                  <a:pt x="1698816" y="2148710"/>
                </a:lnTo>
                <a:lnTo>
                  <a:pt x="1678198" y="2154739"/>
                </a:lnTo>
                <a:lnTo>
                  <a:pt x="1658848" y="2161720"/>
                </a:lnTo>
                <a:lnTo>
                  <a:pt x="1646160" y="2166480"/>
                </a:lnTo>
                <a:lnTo>
                  <a:pt x="1634107" y="2171556"/>
                </a:lnTo>
                <a:lnTo>
                  <a:pt x="1623004" y="2177268"/>
                </a:lnTo>
                <a:lnTo>
                  <a:pt x="1617612" y="2180124"/>
                </a:lnTo>
                <a:lnTo>
                  <a:pt x="1613171" y="2182980"/>
                </a:lnTo>
                <a:lnTo>
                  <a:pt x="1608096" y="2186470"/>
                </a:lnTo>
                <a:lnTo>
                  <a:pt x="1603972" y="2189960"/>
                </a:lnTo>
                <a:lnTo>
                  <a:pt x="1599849" y="2193768"/>
                </a:lnTo>
                <a:lnTo>
                  <a:pt x="1595408" y="2197893"/>
                </a:lnTo>
                <a:lnTo>
                  <a:pt x="1592236" y="2202970"/>
                </a:lnTo>
                <a:lnTo>
                  <a:pt x="1590333" y="2206143"/>
                </a:lnTo>
                <a:lnTo>
                  <a:pt x="1588746" y="2208999"/>
                </a:lnTo>
                <a:lnTo>
                  <a:pt x="1587478" y="2212489"/>
                </a:lnTo>
                <a:lnTo>
                  <a:pt x="1586526" y="2215980"/>
                </a:lnTo>
                <a:lnTo>
                  <a:pt x="1585892" y="2219470"/>
                </a:lnTo>
                <a:lnTo>
                  <a:pt x="1585574" y="2223595"/>
                </a:lnTo>
                <a:lnTo>
                  <a:pt x="1585574" y="2228989"/>
                </a:lnTo>
                <a:lnTo>
                  <a:pt x="1585892" y="2234701"/>
                </a:lnTo>
                <a:lnTo>
                  <a:pt x="1587160" y="2240413"/>
                </a:lnTo>
                <a:lnTo>
                  <a:pt x="1589064" y="2245807"/>
                </a:lnTo>
                <a:lnTo>
                  <a:pt x="1590333" y="2249297"/>
                </a:lnTo>
                <a:lnTo>
                  <a:pt x="1591601" y="2252153"/>
                </a:lnTo>
                <a:lnTo>
                  <a:pt x="1593505" y="2255326"/>
                </a:lnTo>
                <a:lnTo>
                  <a:pt x="1595408" y="2257864"/>
                </a:lnTo>
                <a:lnTo>
                  <a:pt x="1599531" y="2262941"/>
                </a:lnTo>
                <a:lnTo>
                  <a:pt x="1603655" y="2266749"/>
                </a:lnTo>
                <a:lnTo>
                  <a:pt x="1609682" y="2272143"/>
                </a:lnTo>
                <a:lnTo>
                  <a:pt x="1615074" y="2276268"/>
                </a:lnTo>
                <a:lnTo>
                  <a:pt x="1620467" y="2280076"/>
                </a:lnTo>
                <a:lnTo>
                  <a:pt x="1625859" y="2283884"/>
                </a:lnTo>
                <a:lnTo>
                  <a:pt x="1630617" y="2288644"/>
                </a:lnTo>
                <a:lnTo>
                  <a:pt x="1636010" y="2294038"/>
                </a:lnTo>
                <a:lnTo>
                  <a:pt x="1641402" y="2300384"/>
                </a:lnTo>
                <a:lnTo>
                  <a:pt x="1647112" y="2308317"/>
                </a:lnTo>
                <a:lnTo>
                  <a:pt x="1650284" y="2313077"/>
                </a:lnTo>
                <a:lnTo>
                  <a:pt x="1652822" y="2318153"/>
                </a:lnTo>
                <a:lnTo>
                  <a:pt x="1654725" y="2322596"/>
                </a:lnTo>
                <a:lnTo>
                  <a:pt x="1656628" y="2327673"/>
                </a:lnTo>
                <a:lnTo>
                  <a:pt x="1658214" y="2331798"/>
                </a:lnTo>
                <a:lnTo>
                  <a:pt x="1659800" y="2336240"/>
                </a:lnTo>
                <a:lnTo>
                  <a:pt x="1660434" y="2340682"/>
                </a:lnTo>
                <a:lnTo>
                  <a:pt x="1661386" y="2345125"/>
                </a:lnTo>
                <a:lnTo>
                  <a:pt x="1661703" y="2349250"/>
                </a:lnTo>
                <a:lnTo>
                  <a:pt x="1662020" y="2354009"/>
                </a:lnTo>
                <a:lnTo>
                  <a:pt x="1662020" y="2358134"/>
                </a:lnTo>
                <a:lnTo>
                  <a:pt x="1661703" y="2362577"/>
                </a:lnTo>
                <a:lnTo>
                  <a:pt x="1661386" y="2367019"/>
                </a:lnTo>
                <a:lnTo>
                  <a:pt x="1660752" y="2371461"/>
                </a:lnTo>
                <a:lnTo>
                  <a:pt x="1658531" y="2380029"/>
                </a:lnTo>
                <a:lnTo>
                  <a:pt x="1655676" y="2388279"/>
                </a:lnTo>
                <a:lnTo>
                  <a:pt x="1652187" y="2396211"/>
                </a:lnTo>
                <a:lnTo>
                  <a:pt x="1647112" y="2404461"/>
                </a:lnTo>
                <a:lnTo>
                  <a:pt x="1641719" y="2412077"/>
                </a:lnTo>
                <a:lnTo>
                  <a:pt x="1635375" y="2419375"/>
                </a:lnTo>
                <a:lnTo>
                  <a:pt x="1631886" y="2422865"/>
                </a:lnTo>
                <a:lnTo>
                  <a:pt x="1628080" y="2426038"/>
                </a:lnTo>
                <a:lnTo>
                  <a:pt x="1624273" y="2429529"/>
                </a:lnTo>
                <a:lnTo>
                  <a:pt x="1620150" y="2432702"/>
                </a:lnTo>
                <a:lnTo>
                  <a:pt x="1615709" y="2435240"/>
                </a:lnTo>
                <a:lnTo>
                  <a:pt x="1611268" y="2438414"/>
                </a:lnTo>
                <a:lnTo>
                  <a:pt x="1606510" y="2440635"/>
                </a:lnTo>
                <a:lnTo>
                  <a:pt x="1601752" y="2443490"/>
                </a:lnTo>
                <a:lnTo>
                  <a:pt x="1596677" y="2445712"/>
                </a:lnTo>
                <a:lnTo>
                  <a:pt x="1591284" y="2447615"/>
                </a:lnTo>
                <a:lnTo>
                  <a:pt x="1579548" y="2451741"/>
                </a:lnTo>
                <a:lnTo>
                  <a:pt x="1567811" y="2455231"/>
                </a:lnTo>
                <a:lnTo>
                  <a:pt x="1556075" y="2457452"/>
                </a:lnTo>
                <a:lnTo>
                  <a:pt x="1544655" y="2459356"/>
                </a:lnTo>
                <a:lnTo>
                  <a:pt x="1533870" y="2460625"/>
                </a:lnTo>
                <a:lnTo>
                  <a:pt x="1523720" y="2460625"/>
                </a:lnTo>
                <a:lnTo>
                  <a:pt x="1514204" y="2460308"/>
                </a:lnTo>
                <a:lnTo>
                  <a:pt x="1509446" y="2459356"/>
                </a:lnTo>
                <a:lnTo>
                  <a:pt x="1505005" y="2458721"/>
                </a:lnTo>
                <a:lnTo>
                  <a:pt x="1500881" y="2457452"/>
                </a:lnTo>
                <a:lnTo>
                  <a:pt x="1496440" y="2456500"/>
                </a:lnTo>
                <a:lnTo>
                  <a:pt x="1492634" y="2454914"/>
                </a:lnTo>
                <a:lnTo>
                  <a:pt x="1489462" y="2453327"/>
                </a:lnTo>
                <a:lnTo>
                  <a:pt x="1485338" y="2451423"/>
                </a:lnTo>
                <a:lnTo>
                  <a:pt x="1482166" y="2449519"/>
                </a:lnTo>
                <a:lnTo>
                  <a:pt x="1478994" y="2447298"/>
                </a:lnTo>
                <a:lnTo>
                  <a:pt x="1475822" y="2444442"/>
                </a:lnTo>
                <a:lnTo>
                  <a:pt x="1472967" y="2441904"/>
                </a:lnTo>
                <a:lnTo>
                  <a:pt x="1470112" y="2438731"/>
                </a:lnTo>
                <a:lnTo>
                  <a:pt x="1467575" y="2435875"/>
                </a:lnTo>
                <a:lnTo>
                  <a:pt x="1464720" y="2432067"/>
                </a:lnTo>
                <a:lnTo>
                  <a:pt x="1462182" y="2427942"/>
                </a:lnTo>
                <a:lnTo>
                  <a:pt x="1459962" y="2423817"/>
                </a:lnTo>
                <a:lnTo>
                  <a:pt x="1457742" y="2419058"/>
                </a:lnTo>
                <a:lnTo>
                  <a:pt x="1455521" y="2413981"/>
                </a:lnTo>
                <a:lnTo>
                  <a:pt x="1454252" y="2408904"/>
                </a:lnTo>
                <a:lnTo>
                  <a:pt x="1452666" y="2403510"/>
                </a:lnTo>
                <a:lnTo>
                  <a:pt x="1451080" y="2398433"/>
                </a:lnTo>
                <a:lnTo>
                  <a:pt x="1449811" y="2392086"/>
                </a:lnTo>
                <a:lnTo>
                  <a:pt x="1448860" y="2383836"/>
                </a:lnTo>
                <a:lnTo>
                  <a:pt x="1447908" y="2376221"/>
                </a:lnTo>
                <a:lnTo>
                  <a:pt x="1447591" y="2368923"/>
                </a:lnTo>
                <a:lnTo>
                  <a:pt x="1447908" y="2362259"/>
                </a:lnTo>
                <a:lnTo>
                  <a:pt x="1448543" y="2355913"/>
                </a:lnTo>
                <a:lnTo>
                  <a:pt x="1449494" y="2350202"/>
                </a:lnTo>
                <a:lnTo>
                  <a:pt x="1451397" y="2339413"/>
                </a:lnTo>
                <a:lnTo>
                  <a:pt x="1454252" y="2328307"/>
                </a:lnTo>
                <a:lnTo>
                  <a:pt x="1456473" y="2317202"/>
                </a:lnTo>
                <a:lnTo>
                  <a:pt x="1457107" y="2310855"/>
                </a:lnTo>
                <a:lnTo>
                  <a:pt x="1457742" y="2303875"/>
                </a:lnTo>
                <a:lnTo>
                  <a:pt x="1457107" y="2300067"/>
                </a:lnTo>
                <a:lnTo>
                  <a:pt x="1456473" y="2296259"/>
                </a:lnTo>
                <a:lnTo>
                  <a:pt x="1455521" y="2292134"/>
                </a:lnTo>
                <a:lnTo>
                  <a:pt x="1454570" y="2288326"/>
                </a:lnTo>
                <a:lnTo>
                  <a:pt x="1454570" y="2287692"/>
                </a:lnTo>
                <a:lnTo>
                  <a:pt x="1452666" y="2283884"/>
                </a:lnTo>
                <a:lnTo>
                  <a:pt x="1450446" y="2279759"/>
                </a:lnTo>
                <a:lnTo>
                  <a:pt x="1447908" y="2275951"/>
                </a:lnTo>
                <a:lnTo>
                  <a:pt x="1445371" y="2272461"/>
                </a:lnTo>
                <a:lnTo>
                  <a:pt x="1442833" y="2270240"/>
                </a:lnTo>
                <a:lnTo>
                  <a:pt x="1440295" y="2268336"/>
                </a:lnTo>
                <a:lnTo>
                  <a:pt x="1437758" y="2266432"/>
                </a:lnTo>
                <a:lnTo>
                  <a:pt x="1435537" y="2265163"/>
                </a:lnTo>
                <a:lnTo>
                  <a:pt x="1431096" y="2263259"/>
                </a:lnTo>
                <a:lnTo>
                  <a:pt x="1426973" y="2262624"/>
                </a:lnTo>
                <a:lnTo>
                  <a:pt x="1423801" y="2262307"/>
                </a:lnTo>
                <a:lnTo>
                  <a:pt x="1420629" y="2262307"/>
                </a:lnTo>
                <a:lnTo>
                  <a:pt x="1415871" y="2261672"/>
                </a:lnTo>
                <a:lnTo>
                  <a:pt x="1413968" y="2261672"/>
                </a:lnTo>
                <a:lnTo>
                  <a:pt x="1406355" y="2262624"/>
                </a:lnTo>
                <a:lnTo>
                  <a:pt x="1398425" y="2263576"/>
                </a:lnTo>
                <a:lnTo>
                  <a:pt x="1389860" y="2265480"/>
                </a:lnTo>
                <a:lnTo>
                  <a:pt x="1381296" y="2268018"/>
                </a:lnTo>
                <a:lnTo>
                  <a:pt x="1371462" y="2270874"/>
                </a:lnTo>
                <a:lnTo>
                  <a:pt x="1347989" y="2278490"/>
                </a:lnTo>
                <a:lnTo>
                  <a:pt x="1322296" y="2287375"/>
                </a:lnTo>
                <a:lnTo>
                  <a:pt x="1299774" y="2296259"/>
                </a:lnTo>
                <a:lnTo>
                  <a:pt x="1275984" y="2305461"/>
                </a:lnTo>
                <a:lnTo>
                  <a:pt x="1252194" y="2315298"/>
                </a:lnTo>
                <a:lnTo>
                  <a:pt x="1228404" y="2325134"/>
                </a:lnTo>
                <a:lnTo>
                  <a:pt x="1204931" y="2335605"/>
                </a:lnTo>
                <a:lnTo>
                  <a:pt x="1182726" y="2345759"/>
                </a:lnTo>
                <a:lnTo>
                  <a:pt x="1161791" y="2355596"/>
                </a:lnTo>
                <a:lnTo>
                  <a:pt x="1142442" y="2365115"/>
                </a:lnTo>
                <a:lnTo>
                  <a:pt x="1129753" y="2337509"/>
                </a:lnTo>
                <a:lnTo>
                  <a:pt x="1114528" y="2304192"/>
                </a:lnTo>
                <a:lnTo>
                  <a:pt x="1101839" y="2275951"/>
                </a:lnTo>
                <a:lnTo>
                  <a:pt x="1092958" y="2255009"/>
                </a:lnTo>
                <a:lnTo>
                  <a:pt x="1084711" y="2233749"/>
                </a:lnTo>
                <a:lnTo>
                  <a:pt x="1076463" y="2213124"/>
                </a:lnTo>
                <a:lnTo>
                  <a:pt x="1068850" y="2193768"/>
                </a:lnTo>
                <a:lnTo>
                  <a:pt x="1062506" y="2175047"/>
                </a:lnTo>
                <a:lnTo>
                  <a:pt x="1056797" y="2157912"/>
                </a:lnTo>
                <a:lnTo>
                  <a:pt x="1051721" y="2142681"/>
                </a:lnTo>
                <a:lnTo>
                  <a:pt x="1048232" y="2129037"/>
                </a:lnTo>
                <a:lnTo>
                  <a:pt x="1046963" y="2123643"/>
                </a:lnTo>
                <a:lnTo>
                  <a:pt x="1056797" y="2126181"/>
                </a:lnTo>
                <a:lnTo>
                  <a:pt x="1069168" y="2128720"/>
                </a:lnTo>
                <a:lnTo>
                  <a:pt x="1075512" y="2129989"/>
                </a:lnTo>
                <a:lnTo>
                  <a:pt x="1082173" y="2130624"/>
                </a:lnTo>
                <a:lnTo>
                  <a:pt x="1089469" y="2131576"/>
                </a:lnTo>
                <a:lnTo>
                  <a:pt x="1097081" y="2131893"/>
                </a:lnTo>
                <a:lnTo>
                  <a:pt x="1105329" y="2131893"/>
                </a:lnTo>
                <a:lnTo>
                  <a:pt x="1113893" y="2130941"/>
                </a:lnTo>
                <a:lnTo>
                  <a:pt x="1122775" y="2130306"/>
                </a:lnTo>
                <a:lnTo>
                  <a:pt x="1132291" y="2128720"/>
                </a:lnTo>
                <a:lnTo>
                  <a:pt x="1140221" y="2127133"/>
                </a:lnTo>
                <a:lnTo>
                  <a:pt x="1148151" y="2125229"/>
                </a:lnTo>
                <a:lnTo>
                  <a:pt x="1155764" y="2123008"/>
                </a:lnTo>
                <a:lnTo>
                  <a:pt x="1163060" y="2120787"/>
                </a:lnTo>
                <a:lnTo>
                  <a:pt x="1163377" y="2120470"/>
                </a:lnTo>
                <a:lnTo>
                  <a:pt x="1164011" y="2119835"/>
                </a:lnTo>
                <a:lnTo>
                  <a:pt x="1171624" y="2116979"/>
                </a:lnTo>
                <a:lnTo>
                  <a:pt x="1179237" y="2113489"/>
                </a:lnTo>
                <a:lnTo>
                  <a:pt x="1186216" y="2109681"/>
                </a:lnTo>
                <a:lnTo>
                  <a:pt x="1193194" y="2105556"/>
                </a:lnTo>
                <a:lnTo>
                  <a:pt x="1199221" y="2101114"/>
                </a:lnTo>
                <a:lnTo>
                  <a:pt x="1204931" y="2096354"/>
                </a:lnTo>
                <a:lnTo>
                  <a:pt x="1210640" y="2090960"/>
                </a:lnTo>
                <a:lnTo>
                  <a:pt x="1215715" y="2085566"/>
                </a:lnTo>
                <a:lnTo>
                  <a:pt x="1219205" y="2081441"/>
                </a:lnTo>
                <a:lnTo>
                  <a:pt x="1222060" y="2076681"/>
                </a:lnTo>
                <a:lnTo>
                  <a:pt x="1225232" y="2072239"/>
                </a:lnTo>
                <a:lnTo>
                  <a:pt x="1228404" y="2067479"/>
                </a:lnTo>
                <a:lnTo>
                  <a:pt x="1230624" y="2063037"/>
                </a:lnTo>
                <a:lnTo>
                  <a:pt x="1232844" y="2057960"/>
                </a:lnTo>
                <a:lnTo>
                  <a:pt x="1234748" y="2053200"/>
                </a:lnTo>
                <a:lnTo>
                  <a:pt x="1236651" y="2048123"/>
                </a:lnTo>
                <a:lnTo>
                  <a:pt x="1239823" y="2037652"/>
                </a:lnTo>
                <a:lnTo>
                  <a:pt x="1242043" y="2027498"/>
                </a:lnTo>
                <a:lnTo>
                  <a:pt x="1243312" y="2016710"/>
                </a:lnTo>
                <a:lnTo>
                  <a:pt x="1243947" y="2005921"/>
                </a:lnTo>
                <a:lnTo>
                  <a:pt x="1243629" y="1995450"/>
                </a:lnTo>
                <a:lnTo>
                  <a:pt x="1243312" y="1984662"/>
                </a:lnTo>
                <a:lnTo>
                  <a:pt x="1241726" y="1973873"/>
                </a:lnTo>
                <a:lnTo>
                  <a:pt x="1239823" y="1963085"/>
                </a:lnTo>
                <a:lnTo>
                  <a:pt x="1237602" y="1952296"/>
                </a:lnTo>
                <a:lnTo>
                  <a:pt x="1234748" y="1941508"/>
                </a:lnTo>
                <a:lnTo>
                  <a:pt x="1231258" y="1930719"/>
                </a:lnTo>
                <a:lnTo>
                  <a:pt x="1227452" y="1919931"/>
                </a:lnTo>
                <a:lnTo>
                  <a:pt x="1224914" y="1912632"/>
                </a:lnTo>
                <a:lnTo>
                  <a:pt x="1221742" y="1905652"/>
                </a:lnTo>
                <a:lnTo>
                  <a:pt x="1218253" y="1898671"/>
                </a:lnTo>
                <a:lnTo>
                  <a:pt x="1214447" y="1892007"/>
                </a:lnTo>
                <a:lnTo>
                  <a:pt x="1210640" y="1885661"/>
                </a:lnTo>
                <a:lnTo>
                  <a:pt x="1206517" y="1879632"/>
                </a:lnTo>
                <a:lnTo>
                  <a:pt x="1201759" y="1873286"/>
                </a:lnTo>
                <a:lnTo>
                  <a:pt x="1197318" y="1868209"/>
                </a:lnTo>
                <a:lnTo>
                  <a:pt x="1192242" y="1862180"/>
                </a:lnTo>
                <a:lnTo>
                  <a:pt x="1187484" y="1857421"/>
                </a:lnTo>
                <a:lnTo>
                  <a:pt x="1182092" y="1852344"/>
                </a:lnTo>
                <a:lnTo>
                  <a:pt x="1176699" y="1847902"/>
                </a:lnTo>
                <a:lnTo>
                  <a:pt x="1170990" y="1843459"/>
                </a:lnTo>
                <a:lnTo>
                  <a:pt x="1164963" y="1839334"/>
                </a:lnTo>
                <a:lnTo>
                  <a:pt x="1159253" y="1835526"/>
                </a:lnTo>
                <a:lnTo>
                  <a:pt x="1152909" y="1832036"/>
                </a:lnTo>
                <a:lnTo>
                  <a:pt x="1146565" y="1829180"/>
                </a:lnTo>
                <a:lnTo>
                  <a:pt x="1139904" y="1826325"/>
                </a:lnTo>
                <a:lnTo>
                  <a:pt x="1133560" y="1823786"/>
                </a:lnTo>
                <a:lnTo>
                  <a:pt x="1126899" y="1821882"/>
                </a:lnTo>
                <a:lnTo>
                  <a:pt x="1120237" y="1819978"/>
                </a:lnTo>
                <a:lnTo>
                  <a:pt x="1113259" y="1818392"/>
                </a:lnTo>
                <a:lnTo>
                  <a:pt x="1106280" y="1817440"/>
                </a:lnTo>
                <a:lnTo>
                  <a:pt x="1099619" y="1816805"/>
                </a:lnTo>
                <a:lnTo>
                  <a:pt x="1092323" y="1816488"/>
                </a:lnTo>
                <a:lnTo>
                  <a:pt x="1085345" y="1816488"/>
                </a:lnTo>
                <a:lnTo>
                  <a:pt x="1078049" y="1816805"/>
                </a:lnTo>
                <a:lnTo>
                  <a:pt x="1071071" y="1817440"/>
                </a:lnTo>
                <a:lnTo>
                  <a:pt x="1064092" y="1818709"/>
                </a:lnTo>
                <a:lnTo>
                  <a:pt x="1057114" y="1820296"/>
                </a:lnTo>
                <a:lnTo>
                  <a:pt x="1049818" y="1822517"/>
                </a:lnTo>
                <a:lnTo>
                  <a:pt x="1042840" y="1824738"/>
                </a:lnTo>
                <a:lnTo>
                  <a:pt x="1042205" y="1824738"/>
                </a:lnTo>
                <a:lnTo>
                  <a:pt x="1041254" y="1825373"/>
                </a:lnTo>
                <a:lnTo>
                  <a:pt x="1034275" y="1828228"/>
                </a:lnTo>
                <a:lnTo>
                  <a:pt x="1026345" y="1831719"/>
                </a:lnTo>
                <a:lnTo>
                  <a:pt x="1019367" y="1835526"/>
                </a:lnTo>
                <a:lnTo>
                  <a:pt x="1012388" y="1840286"/>
                </a:lnTo>
                <a:lnTo>
                  <a:pt x="1004458" y="1845363"/>
                </a:lnTo>
                <a:lnTo>
                  <a:pt x="997480" y="1850757"/>
                </a:lnTo>
                <a:lnTo>
                  <a:pt x="991453" y="1856152"/>
                </a:lnTo>
                <a:lnTo>
                  <a:pt x="985743" y="1861546"/>
                </a:lnTo>
                <a:lnTo>
                  <a:pt x="980985" y="1866940"/>
                </a:lnTo>
                <a:lnTo>
                  <a:pt x="976544" y="1872017"/>
                </a:lnTo>
                <a:lnTo>
                  <a:pt x="969566" y="1880584"/>
                </a:lnTo>
                <a:lnTo>
                  <a:pt x="964490" y="1887565"/>
                </a:lnTo>
                <a:lnTo>
                  <a:pt x="961636" y="1891690"/>
                </a:lnTo>
                <a:lnTo>
                  <a:pt x="961001" y="1892007"/>
                </a:lnTo>
                <a:lnTo>
                  <a:pt x="958146" y="1888200"/>
                </a:lnTo>
                <a:lnTo>
                  <a:pt x="954974" y="1882488"/>
                </a:lnTo>
                <a:lnTo>
                  <a:pt x="951485" y="1876459"/>
                </a:lnTo>
                <a:lnTo>
                  <a:pt x="948631" y="1869161"/>
                </a:lnTo>
                <a:lnTo>
                  <a:pt x="945141" y="1861229"/>
                </a:lnTo>
                <a:lnTo>
                  <a:pt x="941652" y="1852344"/>
                </a:lnTo>
                <a:lnTo>
                  <a:pt x="935625" y="1834892"/>
                </a:lnTo>
                <a:lnTo>
                  <a:pt x="929915" y="1815536"/>
                </a:lnTo>
                <a:lnTo>
                  <a:pt x="924206" y="1794911"/>
                </a:lnTo>
                <a:lnTo>
                  <a:pt x="918179" y="1773651"/>
                </a:lnTo>
                <a:lnTo>
                  <a:pt x="913104" y="1751757"/>
                </a:lnTo>
                <a:lnTo>
                  <a:pt x="908028" y="1729545"/>
                </a:lnTo>
                <a:lnTo>
                  <a:pt x="902953" y="1707968"/>
                </a:lnTo>
                <a:lnTo>
                  <a:pt x="898830" y="1686709"/>
                </a:lnTo>
                <a:lnTo>
                  <a:pt x="891217" y="1648632"/>
                </a:lnTo>
                <a:lnTo>
                  <a:pt x="885824" y="1617218"/>
                </a:lnTo>
                <a:lnTo>
                  <a:pt x="884238" y="1609285"/>
                </a:lnTo>
                <a:lnTo>
                  <a:pt x="1433951" y="1406525"/>
                </a:lnTo>
                <a:close/>
                <a:moveTo>
                  <a:pt x="2109553" y="457200"/>
                </a:moveTo>
                <a:lnTo>
                  <a:pt x="2506663" y="808102"/>
                </a:lnTo>
                <a:lnTo>
                  <a:pt x="2501584" y="816034"/>
                </a:lnTo>
                <a:lnTo>
                  <a:pt x="2495553" y="825234"/>
                </a:lnTo>
                <a:lnTo>
                  <a:pt x="2487935" y="836022"/>
                </a:lnTo>
                <a:lnTo>
                  <a:pt x="2479046" y="847443"/>
                </a:lnTo>
                <a:lnTo>
                  <a:pt x="2459048" y="872825"/>
                </a:lnTo>
                <a:lnTo>
                  <a:pt x="2437463" y="899158"/>
                </a:lnTo>
                <a:lnTo>
                  <a:pt x="2416194" y="925492"/>
                </a:lnTo>
                <a:lnTo>
                  <a:pt x="2397148" y="948970"/>
                </a:lnTo>
                <a:lnTo>
                  <a:pt x="2388895" y="959757"/>
                </a:lnTo>
                <a:lnTo>
                  <a:pt x="2381912" y="969275"/>
                </a:lnTo>
                <a:lnTo>
                  <a:pt x="2376515" y="977524"/>
                </a:lnTo>
                <a:lnTo>
                  <a:pt x="2372706" y="983870"/>
                </a:lnTo>
                <a:lnTo>
                  <a:pt x="2362231" y="1002589"/>
                </a:lnTo>
                <a:lnTo>
                  <a:pt x="2352073" y="1021308"/>
                </a:lnTo>
                <a:lnTo>
                  <a:pt x="2341597" y="1039392"/>
                </a:lnTo>
                <a:lnTo>
                  <a:pt x="2331440" y="1056525"/>
                </a:lnTo>
                <a:lnTo>
                  <a:pt x="2320964" y="1073658"/>
                </a:lnTo>
                <a:lnTo>
                  <a:pt x="2310489" y="1090156"/>
                </a:lnTo>
                <a:lnTo>
                  <a:pt x="2300014" y="1106336"/>
                </a:lnTo>
                <a:lnTo>
                  <a:pt x="2289221" y="1121883"/>
                </a:lnTo>
                <a:lnTo>
                  <a:pt x="2278745" y="1136794"/>
                </a:lnTo>
                <a:lnTo>
                  <a:pt x="2267953" y="1151706"/>
                </a:lnTo>
                <a:lnTo>
                  <a:pt x="2257160" y="1165983"/>
                </a:lnTo>
                <a:lnTo>
                  <a:pt x="2246050" y="1179626"/>
                </a:lnTo>
                <a:lnTo>
                  <a:pt x="2235257" y="1192951"/>
                </a:lnTo>
                <a:lnTo>
                  <a:pt x="2224147" y="1205960"/>
                </a:lnTo>
                <a:lnTo>
                  <a:pt x="2213354" y="1218650"/>
                </a:lnTo>
                <a:lnTo>
                  <a:pt x="2202244" y="1230707"/>
                </a:lnTo>
                <a:lnTo>
                  <a:pt x="2190499" y="1242446"/>
                </a:lnTo>
                <a:lnTo>
                  <a:pt x="2179389" y="1253867"/>
                </a:lnTo>
                <a:lnTo>
                  <a:pt x="2167961" y="1264972"/>
                </a:lnTo>
                <a:lnTo>
                  <a:pt x="2156533" y="1275442"/>
                </a:lnTo>
                <a:lnTo>
                  <a:pt x="2145106" y="1285912"/>
                </a:lnTo>
                <a:lnTo>
                  <a:pt x="2133678" y="1295747"/>
                </a:lnTo>
                <a:lnTo>
                  <a:pt x="2121933" y="1305265"/>
                </a:lnTo>
                <a:lnTo>
                  <a:pt x="2109870" y="1314466"/>
                </a:lnTo>
                <a:lnTo>
                  <a:pt x="2098125" y="1323350"/>
                </a:lnTo>
                <a:lnTo>
                  <a:pt x="2086063" y="1332233"/>
                </a:lnTo>
                <a:lnTo>
                  <a:pt x="2074000" y="1340165"/>
                </a:lnTo>
                <a:lnTo>
                  <a:pt x="2062255" y="1348097"/>
                </a:lnTo>
                <a:lnTo>
                  <a:pt x="2049875" y="1355712"/>
                </a:lnTo>
                <a:lnTo>
                  <a:pt x="2037495" y="1363009"/>
                </a:lnTo>
                <a:lnTo>
                  <a:pt x="2025116" y="1370306"/>
                </a:lnTo>
                <a:lnTo>
                  <a:pt x="2012418" y="1377286"/>
                </a:lnTo>
                <a:lnTo>
                  <a:pt x="1991785" y="1388390"/>
                </a:lnTo>
                <a:lnTo>
                  <a:pt x="1971152" y="1400129"/>
                </a:lnTo>
                <a:lnTo>
                  <a:pt x="1951153" y="1411868"/>
                </a:lnTo>
                <a:lnTo>
                  <a:pt x="1931472" y="1424559"/>
                </a:lnTo>
                <a:lnTo>
                  <a:pt x="1911474" y="1436933"/>
                </a:lnTo>
                <a:lnTo>
                  <a:pt x="1892428" y="1449941"/>
                </a:lnTo>
                <a:lnTo>
                  <a:pt x="1873699" y="1462949"/>
                </a:lnTo>
                <a:lnTo>
                  <a:pt x="1854971" y="1476274"/>
                </a:lnTo>
                <a:lnTo>
                  <a:pt x="1836560" y="1489600"/>
                </a:lnTo>
                <a:lnTo>
                  <a:pt x="1818466" y="1502925"/>
                </a:lnTo>
                <a:lnTo>
                  <a:pt x="1801324" y="1516885"/>
                </a:lnTo>
                <a:lnTo>
                  <a:pt x="1784183" y="1530211"/>
                </a:lnTo>
                <a:lnTo>
                  <a:pt x="1767359" y="1543853"/>
                </a:lnTo>
                <a:lnTo>
                  <a:pt x="1750852" y="1557496"/>
                </a:lnTo>
                <a:lnTo>
                  <a:pt x="1719109" y="1585099"/>
                </a:lnTo>
                <a:lnTo>
                  <a:pt x="1688953" y="1612384"/>
                </a:lnTo>
                <a:lnTo>
                  <a:pt x="1660066" y="1638717"/>
                </a:lnTo>
                <a:lnTo>
                  <a:pt x="1633402" y="1664734"/>
                </a:lnTo>
                <a:lnTo>
                  <a:pt x="1608642" y="1689481"/>
                </a:lnTo>
                <a:lnTo>
                  <a:pt x="1585152" y="1713276"/>
                </a:lnTo>
                <a:lnTo>
                  <a:pt x="1563884" y="1735485"/>
                </a:lnTo>
                <a:lnTo>
                  <a:pt x="1527061" y="1774827"/>
                </a:lnTo>
                <a:lnTo>
                  <a:pt x="1518490" y="1775461"/>
                </a:lnTo>
                <a:lnTo>
                  <a:pt x="1510555" y="1776413"/>
                </a:lnTo>
                <a:lnTo>
                  <a:pt x="1502619" y="1776413"/>
                </a:lnTo>
                <a:lnTo>
                  <a:pt x="1495318" y="1776413"/>
                </a:lnTo>
                <a:lnTo>
                  <a:pt x="1488017" y="1775778"/>
                </a:lnTo>
                <a:lnTo>
                  <a:pt x="1480716" y="1774827"/>
                </a:lnTo>
                <a:lnTo>
                  <a:pt x="1474050" y="1773557"/>
                </a:lnTo>
                <a:lnTo>
                  <a:pt x="1467384" y="1771971"/>
                </a:lnTo>
                <a:lnTo>
                  <a:pt x="1461352" y="1770068"/>
                </a:lnTo>
                <a:lnTo>
                  <a:pt x="1455004" y="1767847"/>
                </a:lnTo>
                <a:lnTo>
                  <a:pt x="1449290" y="1765626"/>
                </a:lnTo>
                <a:lnTo>
                  <a:pt x="1443576" y="1762453"/>
                </a:lnTo>
                <a:lnTo>
                  <a:pt x="1438180" y="1759598"/>
                </a:lnTo>
                <a:lnTo>
                  <a:pt x="1433418" y="1756425"/>
                </a:lnTo>
                <a:lnTo>
                  <a:pt x="1428339" y="1752618"/>
                </a:lnTo>
                <a:lnTo>
                  <a:pt x="1423895" y="1748810"/>
                </a:lnTo>
                <a:lnTo>
                  <a:pt x="1419134" y="1744686"/>
                </a:lnTo>
                <a:lnTo>
                  <a:pt x="1415007" y="1740244"/>
                </a:lnTo>
                <a:lnTo>
                  <a:pt x="1411198" y="1735802"/>
                </a:lnTo>
                <a:lnTo>
                  <a:pt x="1407389" y="1731043"/>
                </a:lnTo>
                <a:lnTo>
                  <a:pt x="1403897" y="1726284"/>
                </a:lnTo>
                <a:lnTo>
                  <a:pt x="1400405" y="1720891"/>
                </a:lnTo>
                <a:lnTo>
                  <a:pt x="1397548" y="1715497"/>
                </a:lnTo>
                <a:lnTo>
                  <a:pt x="1394691" y="1710103"/>
                </a:lnTo>
                <a:lnTo>
                  <a:pt x="1392152" y="1704392"/>
                </a:lnTo>
                <a:lnTo>
                  <a:pt x="1389295" y="1698682"/>
                </a:lnTo>
                <a:lnTo>
                  <a:pt x="1387390" y="1692971"/>
                </a:lnTo>
                <a:lnTo>
                  <a:pt x="1385168" y="1686943"/>
                </a:lnTo>
                <a:lnTo>
                  <a:pt x="1381676" y="1674569"/>
                </a:lnTo>
                <a:lnTo>
                  <a:pt x="1379454" y="1661561"/>
                </a:lnTo>
                <a:lnTo>
                  <a:pt x="1377550" y="1648553"/>
                </a:lnTo>
                <a:lnTo>
                  <a:pt x="1376597" y="1635227"/>
                </a:lnTo>
                <a:lnTo>
                  <a:pt x="1376280" y="1621902"/>
                </a:lnTo>
                <a:lnTo>
                  <a:pt x="1377232" y="1608577"/>
                </a:lnTo>
                <a:lnTo>
                  <a:pt x="1378185" y="1595251"/>
                </a:lnTo>
                <a:lnTo>
                  <a:pt x="1380724" y="1581609"/>
                </a:lnTo>
                <a:lnTo>
                  <a:pt x="1383264" y="1568600"/>
                </a:lnTo>
                <a:lnTo>
                  <a:pt x="1386755" y="1555592"/>
                </a:lnTo>
                <a:lnTo>
                  <a:pt x="1390882" y="1543219"/>
                </a:lnTo>
                <a:lnTo>
                  <a:pt x="1395961" y="1531162"/>
                </a:lnTo>
                <a:lnTo>
                  <a:pt x="1401675" y="1519741"/>
                </a:lnTo>
                <a:lnTo>
                  <a:pt x="1407706" y="1508953"/>
                </a:lnTo>
                <a:lnTo>
                  <a:pt x="1411198" y="1503877"/>
                </a:lnTo>
                <a:lnTo>
                  <a:pt x="1414690" y="1498801"/>
                </a:lnTo>
                <a:lnTo>
                  <a:pt x="1418499" y="1494042"/>
                </a:lnTo>
                <a:lnTo>
                  <a:pt x="1422308" y="1489600"/>
                </a:lnTo>
                <a:lnTo>
                  <a:pt x="1426117" y="1485158"/>
                </a:lnTo>
                <a:lnTo>
                  <a:pt x="1430244" y="1480716"/>
                </a:lnTo>
                <a:lnTo>
                  <a:pt x="1434370" y="1476909"/>
                </a:lnTo>
                <a:lnTo>
                  <a:pt x="1439132" y="1473419"/>
                </a:lnTo>
                <a:lnTo>
                  <a:pt x="1469606" y="1446451"/>
                </a:lnTo>
                <a:lnTo>
                  <a:pt x="1501032" y="1418214"/>
                </a:lnTo>
                <a:lnTo>
                  <a:pt x="1532775" y="1389025"/>
                </a:lnTo>
                <a:lnTo>
                  <a:pt x="1563884" y="1360153"/>
                </a:lnTo>
                <a:lnTo>
                  <a:pt x="1593088" y="1331599"/>
                </a:lnTo>
                <a:lnTo>
                  <a:pt x="1619752" y="1305265"/>
                </a:lnTo>
                <a:lnTo>
                  <a:pt x="1631814" y="1292892"/>
                </a:lnTo>
                <a:lnTo>
                  <a:pt x="1642925" y="1280836"/>
                </a:lnTo>
                <a:lnTo>
                  <a:pt x="1652765" y="1270048"/>
                </a:lnTo>
                <a:lnTo>
                  <a:pt x="1661653" y="1259896"/>
                </a:lnTo>
                <a:lnTo>
                  <a:pt x="1663875" y="1249426"/>
                </a:lnTo>
                <a:lnTo>
                  <a:pt x="1666415" y="1238956"/>
                </a:lnTo>
                <a:lnTo>
                  <a:pt x="1668319" y="1228169"/>
                </a:lnTo>
                <a:lnTo>
                  <a:pt x="1669272" y="1217064"/>
                </a:lnTo>
                <a:lnTo>
                  <a:pt x="1670224" y="1206277"/>
                </a:lnTo>
                <a:lnTo>
                  <a:pt x="1670224" y="1195172"/>
                </a:lnTo>
                <a:lnTo>
                  <a:pt x="1669589" y="1184068"/>
                </a:lnTo>
                <a:lnTo>
                  <a:pt x="1668637" y="1172963"/>
                </a:lnTo>
                <a:lnTo>
                  <a:pt x="1666732" y="1162176"/>
                </a:lnTo>
                <a:lnTo>
                  <a:pt x="1663875" y="1151072"/>
                </a:lnTo>
                <a:lnTo>
                  <a:pt x="1660384" y="1139967"/>
                </a:lnTo>
                <a:lnTo>
                  <a:pt x="1655939" y="1128863"/>
                </a:lnTo>
                <a:lnTo>
                  <a:pt x="1653717" y="1123469"/>
                </a:lnTo>
                <a:lnTo>
                  <a:pt x="1650543" y="1118076"/>
                </a:lnTo>
                <a:lnTo>
                  <a:pt x="1647686" y="1112365"/>
                </a:lnTo>
                <a:lnTo>
                  <a:pt x="1644512" y="1106971"/>
                </a:lnTo>
                <a:lnTo>
                  <a:pt x="1640703" y="1101577"/>
                </a:lnTo>
                <a:lnTo>
                  <a:pt x="1636893" y="1096184"/>
                </a:lnTo>
                <a:lnTo>
                  <a:pt x="1632767" y="1091425"/>
                </a:lnTo>
                <a:lnTo>
                  <a:pt x="1631959" y="1090444"/>
                </a:lnTo>
                <a:lnTo>
                  <a:pt x="1631814" y="1090156"/>
                </a:lnTo>
                <a:lnTo>
                  <a:pt x="1628323" y="1086031"/>
                </a:lnTo>
                <a:lnTo>
                  <a:pt x="1631959" y="1090444"/>
                </a:lnTo>
                <a:lnTo>
                  <a:pt x="1633719" y="1093963"/>
                </a:lnTo>
                <a:lnTo>
                  <a:pt x="1634989" y="1097453"/>
                </a:lnTo>
                <a:lnTo>
                  <a:pt x="1635306" y="1099039"/>
                </a:lnTo>
                <a:lnTo>
                  <a:pt x="1635306" y="1100626"/>
                </a:lnTo>
                <a:lnTo>
                  <a:pt x="1634989" y="1101577"/>
                </a:lnTo>
                <a:lnTo>
                  <a:pt x="1634671" y="1103164"/>
                </a:lnTo>
                <a:lnTo>
                  <a:pt x="1633719" y="1104433"/>
                </a:lnTo>
                <a:lnTo>
                  <a:pt x="1633084" y="1105067"/>
                </a:lnTo>
                <a:lnTo>
                  <a:pt x="1630227" y="1106971"/>
                </a:lnTo>
                <a:lnTo>
                  <a:pt x="1627370" y="1108557"/>
                </a:lnTo>
                <a:lnTo>
                  <a:pt x="1623561" y="1109192"/>
                </a:lnTo>
                <a:lnTo>
                  <a:pt x="1618800" y="1110144"/>
                </a:lnTo>
                <a:lnTo>
                  <a:pt x="1613403" y="1110461"/>
                </a:lnTo>
                <a:lnTo>
                  <a:pt x="1607690" y="1110461"/>
                </a:lnTo>
                <a:lnTo>
                  <a:pt x="1601341" y="1110461"/>
                </a:lnTo>
                <a:lnTo>
                  <a:pt x="1594675" y="1109509"/>
                </a:lnTo>
                <a:lnTo>
                  <a:pt x="1579755" y="1108240"/>
                </a:lnTo>
                <a:lnTo>
                  <a:pt x="1563884" y="1105067"/>
                </a:lnTo>
                <a:lnTo>
                  <a:pt x="1546425" y="1101577"/>
                </a:lnTo>
                <a:lnTo>
                  <a:pt x="1528966" y="1097770"/>
                </a:lnTo>
                <a:lnTo>
                  <a:pt x="1511507" y="1092694"/>
                </a:lnTo>
                <a:lnTo>
                  <a:pt x="1493731" y="1087935"/>
                </a:lnTo>
                <a:lnTo>
                  <a:pt x="1477224" y="1082541"/>
                </a:lnTo>
                <a:lnTo>
                  <a:pt x="1461670" y="1077148"/>
                </a:lnTo>
                <a:lnTo>
                  <a:pt x="1447385" y="1071754"/>
                </a:lnTo>
                <a:lnTo>
                  <a:pt x="1258829" y="1280836"/>
                </a:lnTo>
                <a:lnTo>
                  <a:pt x="1257560" y="1287815"/>
                </a:lnTo>
                <a:lnTo>
                  <a:pt x="1255972" y="1297334"/>
                </a:lnTo>
                <a:lnTo>
                  <a:pt x="1253750" y="1311928"/>
                </a:lnTo>
                <a:lnTo>
                  <a:pt x="1250893" y="1332233"/>
                </a:lnTo>
                <a:lnTo>
                  <a:pt x="1247719" y="1358567"/>
                </a:lnTo>
                <a:lnTo>
                  <a:pt x="1243910" y="1391246"/>
                </a:lnTo>
                <a:lnTo>
                  <a:pt x="1240101" y="1431539"/>
                </a:lnTo>
                <a:lnTo>
                  <a:pt x="1200104" y="1448672"/>
                </a:lnTo>
                <a:lnTo>
                  <a:pt x="1159155" y="1465487"/>
                </a:lnTo>
                <a:lnTo>
                  <a:pt x="1111857" y="1484206"/>
                </a:lnTo>
                <a:lnTo>
                  <a:pt x="1088050" y="1493407"/>
                </a:lnTo>
                <a:lnTo>
                  <a:pt x="1064560" y="1502291"/>
                </a:lnTo>
                <a:lnTo>
                  <a:pt x="1042974" y="1509588"/>
                </a:lnTo>
                <a:lnTo>
                  <a:pt x="1023293" y="1515616"/>
                </a:lnTo>
                <a:lnTo>
                  <a:pt x="1014405" y="1518154"/>
                </a:lnTo>
                <a:lnTo>
                  <a:pt x="1006787" y="1520058"/>
                </a:lnTo>
                <a:lnTo>
                  <a:pt x="1000120" y="1521644"/>
                </a:lnTo>
                <a:lnTo>
                  <a:pt x="993772" y="1522596"/>
                </a:lnTo>
                <a:lnTo>
                  <a:pt x="989328" y="1522913"/>
                </a:lnTo>
                <a:lnTo>
                  <a:pt x="985836" y="1522596"/>
                </a:lnTo>
                <a:lnTo>
                  <a:pt x="984249" y="1521644"/>
                </a:lnTo>
                <a:lnTo>
                  <a:pt x="983614" y="1521327"/>
                </a:lnTo>
                <a:lnTo>
                  <a:pt x="982662" y="1520692"/>
                </a:lnTo>
                <a:lnTo>
                  <a:pt x="982662" y="1519423"/>
                </a:lnTo>
                <a:lnTo>
                  <a:pt x="980440" y="1476274"/>
                </a:lnTo>
                <a:lnTo>
                  <a:pt x="979487" y="1435981"/>
                </a:lnTo>
                <a:lnTo>
                  <a:pt x="978217" y="1398860"/>
                </a:lnTo>
                <a:lnTo>
                  <a:pt x="977900" y="1364912"/>
                </a:lnTo>
                <a:lnTo>
                  <a:pt x="978217" y="1334137"/>
                </a:lnTo>
                <a:lnTo>
                  <a:pt x="978535" y="1306217"/>
                </a:lnTo>
                <a:lnTo>
                  <a:pt x="978852" y="1280836"/>
                </a:lnTo>
                <a:lnTo>
                  <a:pt x="980122" y="1258309"/>
                </a:lnTo>
                <a:lnTo>
                  <a:pt x="980757" y="1238956"/>
                </a:lnTo>
                <a:lnTo>
                  <a:pt x="982027" y="1222140"/>
                </a:lnTo>
                <a:lnTo>
                  <a:pt x="984249" y="1196441"/>
                </a:lnTo>
                <a:lnTo>
                  <a:pt x="986153" y="1181213"/>
                </a:lnTo>
                <a:lnTo>
                  <a:pt x="987106" y="1176136"/>
                </a:lnTo>
                <a:lnTo>
                  <a:pt x="999486" y="1158052"/>
                </a:lnTo>
                <a:lnTo>
                  <a:pt x="1033451" y="1110461"/>
                </a:lnTo>
                <a:lnTo>
                  <a:pt x="1082018" y="1042882"/>
                </a:lnTo>
                <a:lnTo>
                  <a:pt x="1109318" y="1004492"/>
                </a:lnTo>
                <a:lnTo>
                  <a:pt x="1138522" y="965151"/>
                </a:lnTo>
                <a:lnTo>
                  <a:pt x="1168361" y="925492"/>
                </a:lnTo>
                <a:lnTo>
                  <a:pt x="1197247" y="887737"/>
                </a:lnTo>
                <a:lnTo>
                  <a:pt x="1225816" y="851568"/>
                </a:lnTo>
                <a:lnTo>
                  <a:pt x="1239148" y="835070"/>
                </a:lnTo>
                <a:lnTo>
                  <a:pt x="1251528" y="819841"/>
                </a:lnTo>
                <a:lnTo>
                  <a:pt x="1263908" y="805564"/>
                </a:lnTo>
                <a:lnTo>
                  <a:pt x="1275336" y="792873"/>
                </a:lnTo>
                <a:lnTo>
                  <a:pt x="1285811" y="781451"/>
                </a:lnTo>
                <a:lnTo>
                  <a:pt x="1295334" y="771616"/>
                </a:lnTo>
                <a:lnTo>
                  <a:pt x="1303588" y="764001"/>
                </a:lnTo>
                <a:lnTo>
                  <a:pt x="1310889" y="758290"/>
                </a:lnTo>
                <a:lnTo>
                  <a:pt x="1314380" y="756387"/>
                </a:lnTo>
                <a:lnTo>
                  <a:pt x="1317237" y="754800"/>
                </a:lnTo>
                <a:lnTo>
                  <a:pt x="1319777" y="754166"/>
                </a:lnTo>
                <a:lnTo>
                  <a:pt x="1321681" y="753849"/>
                </a:lnTo>
                <a:lnTo>
                  <a:pt x="1365170" y="739889"/>
                </a:lnTo>
                <a:lnTo>
                  <a:pt x="1407389" y="727832"/>
                </a:lnTo>
                <a:lnTo>
                  <a:pt x="1447068" y="716410"/>
                </a:lnTo>
                <a:lnTo>
                  <a:pt x="1486112" y="705623"/>
                </a:lnTo>
                <a:lnTo>
                  <a:pt x="1523887" y="695471"/>
                </a:lnTo>
                <a:lnTo>
                  <a:pt x="1560709" y="685635"/>
                </a:lnTo>
                <a:lnTo>
                  <a:pt x="1634037" y="666599"/>
                </a:lnTo>
                <a:lnTo>
                  <a:pt x="1708316" y="647245"/>
                </a:lnTo>
                <a:lnTo>
                  <a:pt x="1747043" y="636775"/>
                </a:lnTo>
                <a:lnTo>
                  <a:pt x="1786405" y="625671"/>
                </a:lnTo>
                <a:lnTo>
                  <a:pt x="1827354" y="613932"/>
                </a:lnTo>
                <a:lnTo>
                  <a:pt x="1870208" y="600924"/>
                </a:lnTo>
                <a:lnTo>
                  <a:pt x="1914966" y="587281"/>
                </a:lnTo>
                <a:lnTo>
                  <a:pt x="1962263" y="571418"/>
                </a:lnTo>
                <a:lnTo>
                  <a:pt x="1966390" y="569831"/>
                </a:lnTo>
                <a:lnTo>
                  <a:pt x="1971469" y="567293"/>
                </a:lnTo>
                <a:lnTo>
                  <a:pt x="1977183" y="564120"/>
                </a:lnTo>
                <a:lnTo>
                  <a:pt x="1983849" y="559996"/>
                </a:lnTo>
                <a:lnTo>
                  <a:pt x="1998768" y="549209"/>
                </a:lnTo>
                <a:lnTo>
                  <a:pt x="2016545" y="535566"/>
                </a:lnTo>
                <a:lnTo>
                  <a:pt x="2036861" y="519385"/>
                </a:lnTo>
                <a:lnTo>
                  <a:pt x="2059398" y="500666"/>
                </a:lnTo>
                <a:lnTo>
                  <a:pt x="2083523" y="479726"/>
                </a:lnTo>
                <a:lnTo>
                  <a:pt x="2109553" y="457200"/>
                </a:lnTo>
                <a:close/>
                <a:moveTo>
                  <a:pt x="2569342" y="0"/>
                </a:moveTo>
                <a:lnTo>
                  <a:pt x="3162301" y="445595"/>
                </a:lnTo>
                <a:lnTo>
                  <a:pt x="3150550" y="456696"/>
                </a:lnTo>
                <a:lnTo>
                  <a:pt x="3118790" y="488094"/>
                </a:lnTo>
                <a:lnTo>
                  <a:pt x="3070197" y="534715"/>
                </a:lnTo>
                <a:lnTo>
                  <a:pt x="3040343" y="562624"/>
                </a:lnTo>
                <a:lnTo>
                  <a:pt x="3007948" y="593070"/>
                </a:lnTo>
                <a:lnTo>
                  <a:pt x="2973012" y="625102"/>
                </a:lnTo>
                <a:lnTo>
                  <a:pt x="2935852" y="658720"/>
                </a:lnTo>
                <a:lnTo>
                  <a:pt x="2897423" y="693607"/>
                </a:lnTo>
                <a:lnTo>
                  <a:pt x="2857088" y="728493"/>
                </a:lnTo>
                <a:lnTo>
                  <a:pt x="2816752" y="763380"/>
                </a:lnTo>
                <a:lnTo>
                  <a:pt x="2775782" y="797632"/>
                </a:lnTo>
                <a:lnTo>
                  <a:pt x="2735129" y="830615"/>
                </a:lnTo>
                <a:lnTo>
                  <a:pt x="2714803" y="846473"/>
                </a:lnTo>
                <a:lnTo>
                  <a:pt x="2694794" y="862013"/>
                </a:lnTo>
                <a:lnTo>
                  <a:pt x="2151063" y="400243"/>
                </a:lnTo>
                <a:lnTo>
                  <a:pt x="2185999" y="367894"/>
                </a:lnTo>
                <a:lnTo>
                  <a:pt x="2221888" y="334276"/>
                </a:lnTo>
                <a:lnTo>
                  <a:pt x="2294301" y="266406"/>
                </a:lnTo>
                <a:lnTo>
                  <a:pt x="2364173" y="199487"/>
                </a:lnTo>
                <a:lnTo>
                  <a:pt x="2429281" y="137009"/>
                </a:lnTo>
                <a:lnTo>
                  <a:pt x="2485496" y="82142"/>
                </a:lnTo>
                <a:lnTo>
                  <a:pt x="2529960" y="39009"/>
                </a:lnTo>
                <a:lnTo>
                  <a:pt x="2569342" y="0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>
          <a:xfrm>
            <a:off x="843280" y="4707255"/>
            <a:ext cx="468000" cy="468000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20"/>
          <p:cNvSpPr txBox="1"/>
          <p:nvPr/>
        </p:nvSpPr>
        <p:spPr>
          <a:xfrm flipH="1">
            <a:off x="1369695" y="4787265"/>
            <a:ext cx="258254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7" name="文本框 22"/>
          <p:cNvSpPr txBox="1"/>
          <p:nvPr/>
        </p:nvSpPr>
        <p:spPr>
          <a:xfrm flipH="1">
            <a:off x="715010" y="5397500"/>
            <a:ext cx="540131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95008" y="5275263"/>
            <a:ext cx="288861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 noEditPoints="1"/>
          </p:cNvSpPr>
          <p:nvPr/>
        </p:nvSpPr>
        <p:spPr>
          <a:xfrm>
            <a:off x="7316153" y="114395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7944803" y="122428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1" name="文本框 22"/>
          <p:cNvSpPr txBox="1"/>
          <p:nvPr/>
        </p:nvSpPr>
        <p:spPr>
          <a:xfrm flipH="1">
            <a:off x="7290435" y="1834515"/>
            <a:ext cx="4172585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</a:t>
            </a:r>
            <a:r>
              <a:rPr lang="zh-CN" altLang="en-US">
                <a:sym typeface="宋体" panose="02010600030101010101" pitchFamily="2" charset="-122"/>
              </a:rPr>
              <a:t>移动。</a:t>
            </a:r>
            <a:endParaRPr lang="zh-CN" altLang="en-US" dirty="0">
              <a:sym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270433" y="171227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 flipH="1">
            <a:off x="7365365" y="458343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7401560" y="5120005"/>
            <a:ext cx="43465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01560" y="5969000"/>
            <a:ext cx="4140835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465695" y="5921375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8"/>
          <p:cNvSpPr>
            <a:spLocks noEditPoints="1"/>
          </p:cNvSpPr>
          <p:nvPr/>
        </p:nvSpPr>
        <p:spPr>
          <a:xfrm>
            <a:off x="7393940" y="3229610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rect l="0" t="0" r="0" b="0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7825740" y="324167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7393940" y="3863340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366079"/>
            <a:ext cx="12203430" cy="1696085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laptop-with-empty-screen_37504"/>
          <p:cNvSpPr>
            <a:spLocks noChangeAspect="1"/>
          </p:cNvSpPr>
          <p:nvPr/>
        </p:nvSpPr>
        <p:spPr bwMode="auto">
          <a:xfrm>
            <a:off x="3202281" y="1148150"/>
            <a:ext cx="5787439" cy="4051026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分享答疑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Share the answer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4033520" y="5593080"/>
            <a:ext cx="704088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863340" y="5506720"/>
            <a:ext cx="0" cy="1008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 flipH="1">
            <a:off x="1696085" y="550672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1696085" y="5902960"/>
            <a:ext cx="20129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3741420" y="1556624"/>
            <a:ext cx="4709160" cy="2494676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14"/>
          <p:cNvSpPr/>
          <p:nvPr/>
        </p:nvSpPr>
        <p:spPr>
          <a:xfrm>
            <a:off x="4635866" y="1658824"/>
            <a:ext cx="2920268" cy="2194537"/>
          </a:xfrm>
          <a:custGeom>
            <a:avLst/>
            <a:gdLst>
              <a:gd name="T0" fmla="*/ 3174 w 5916"/>
              <a:gd name="T1" fmla="*/ 0 h 5060"/>
              <a:gd name="T2" fmla="*/ 432 w 5916"/>
              <a:gd name="T3" fmla="*/ 2530 h 5060"/>
              <a:gd name="T4" fmla="*/ 685 w 5916"/>
              <a:gd name="T5" fmla="*/ 3593 h 5060"/>
              <a:gd name="T6" fmla="*/ 36 w 5916"/>
              <a:gd name="T7" fmla="*/ 4766 h 5060"/>
              <a:gd name="T8" fmla="*/ 53 w 5916"/>
              <a:gd name="T9" fmla="*/ 4970 h 5060"/>
              <a:gd name="T10" fmla="*/ 198 w 5916"/>
              <a:gd name="T11" fmla="*/ 5040 h 5060"/>
              <a:gd name="T12" fmla="*/ 247 w 5916"/>
              <a:gd name="T13" fmla="*/ 5034 h 5060"/>
              <a:gd name="T14" fmla="*/ 1667 w 5916"/>
              <a:gd name="T15" fmla="*/ 4644 h 5060"/>
              <a:gd name="T16" fmla="*/ 3174 w 5916"/>
              <a:gd name="T17" fmla="*/ 5060 h 5060"/>
              <a:gd name="T18" fmla="*/ 5916 w 5916"/>
              <a:gd name="T19" fmla="*/ 2530 h 5060"/>
              <a:gd name="T20" fmla="*/ 3174 w 5916"/>
              <a:gd name="T21" fmla="*/ 0 h 5060"/>
              <a:gd name="T22" fmla="*/ 3169 w 5916"/>
              <a:gd name="T23" fmla="*/ 3830 h 5060"/>
              <a:gd name="T24" fmla="*/ 2898 w 5916"/>
              <a:gd name="T25" fmla="*/ 3558 h 5060"/>
              <a:gd name="T26" fmla="*/ 3169 w 5916"/>
              <a:gd name="T27" fmla="*/ 3287 h 5060"/>
              <a:gd name="T28" fmla="*/ 3441 w 5916"/>
              <a:gd name="T29" fmla="*/ 3558 h 5060"/>
              <a:gd name="T30" fmla="*/ 3169 w 5916"/>
              <a:gd name="T31" fmla="*/ 3830 h 5060"/>
              <a:gd name="T32" fmla="*/ 3454 w 5916"/>
              <a:gd name="T33" fmla="*/ 2538 h 5060"/>
              <a:gd name="T34" fmla="*/ 3380 w 5916"/>
              <a:gd name="T35" fmla="*/ 2592 h 5060"/>
              <a:gd name="T36" fmla="*/ 3380 w 5916"/>
              <a:gd name="T37" fmla="*/ 2876 h 5060"/>
              <a:gd name="T38" fmla="*/ 3170 w 5916"/>
              <a:gd name="T39" fmla="*/ 3086 h 5060"/>
              <a:gd name="T40" fmla="*/ 2959 w 5916"/>
              <a:gd name="T41" fmla="*/ 2876 h 5060"/>
              <a:gd name="T42" fmla="*/ 2959 w 5916"/>
              <a:gd name="T43" fmla="*/ 2570 h 5060"/>
              <a:gd name="T44" fmla="*/ 3216 w 5916"/>
              <a:gd name="T45" fmla="*/ 2191 h 5060"/>
              <a:gd name="T46" fmla="*/ 3411 w 5916"/>
              <a:gd name="T47" fmla="*/ 1892 h 5060"/>
              <a:gd name="T48" fmla="*/ 3170 w 5916"/>
              <a:gd name="T49" fmla="*/ 1651 h 5060"/>
              <a:gd name="T50" fmla="*/ 2928 w 5916"/>
              <a:gd name="T51" fmla="*/ 1892 h 5060"/>
              <a:gd name="T52" fmla="*/ 2718 w 5916"/>
              <a:gd name="T53" fmla="*/ 2103 h 5060"/>
              <a:gd name="T54" fmla="*/ 2507 w 5916"/>
              <a:gd name="T55" fmla="*/ 1892 h 5060"/>
              <a:gd name="T56" fmla="*/ 3170 w 5916"/>
              <a:gd name="T57" fmla="*/ 1230 h 5060"/>
              <a:gd name="T58" fmla="*/ 3832 w 5916"/>
              <a:gd name="T59" fmla="*/ 1892 h 5060"/>
              <a:gd name="T60" fmla="*/ 3454 w 5916"/>
              <a:gd name="T61" fmla="*/ 2538 h 5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916" h="5060">
                <a:moveTo>
                  <a:pt x="3174" y="0"/>
                </a:moveTo>
                <a:cubicBezTo>
                  <a:pt x="1659" y="0"/>
                  <a:pt x="432" y="1132"/>
                  <a:pt x="432" y="2530"/>
                </a:cubicBezTo>
                <a:cubicBezTo>
                  <a:pt x="432" y="2909"/>
                  <a:pt x="522" y="3269"/>
                  <a:pt x="685" y="3593"/>
                </a:cubicBezTo>
                <a:lnTo>
                  <a:pt x="36" y="4766"/>
                </a:lnTo>
                <a:cubicBezTo>
                  <a:pt x="0" y="4831"/>
                  <a:pt x="7" y="4911"/>
                  <a:pt x="53" y="4970"/>
                </a:cubicBezTo>
                <a:cubicBezTo>
                  <a:pt x="88" y="5015"/>
                  <a:pt x="142" y="5040"/>
                  <a:pt x="198" y="5040"/>
                </a:cubicBezTo>
                <a:cubicBezTo>
                  <a:pt x="214" y="5040"/>
                  <a:pt x="231" y="5038"/>
                  <a:pt x="247" y="5034"/>
                </a:cubicBezTo>
                <a:lnTo>
                  <a:pt x="1667" y="4644"/>
                </a:lnTo>
                <a:cubicBezTo>
                  <a:pt x="2100" y="4907"/>
                  <a:pt x="2617" y="5060"/>
                  <a:pt x="3174" y="5060"/>
                </a:cubicBezTo>
                <a:cubicBezTo>
                  <a:pt x="4689" y="5060"/>
                  <a:pt x="5916" y="3927"/>
                  <a:pt x="5916" y="2530"/>
                </a:cubicBezTo>
                <a:cubicBezTo>
                  <a:pt x="5916" y="1132"/>
                  <a:pt x="4689" y="0"/>
                  <a:pt x="3174" y="0"/>
                </a:cubicBezTo>
                <a:close/>
                <a:moveTo>
                  <a:pt x="3169" y="3830"/>
                </a:moveTo>
                <a:cubicBezTo>
                  <a:pt x="3020" y="3830"/>
                  <a:pt x="2898" y="3708"/>
                  <a:pt x="2898" y="3558"/>
                </a:cubicBezTo>
                <a:cubicBezTo>
                  <a:pt x="2898" y="3409"/>
                  <a:pt x="3020" y="3287"/>
                  <a:pt x="3169" y="3287"/>
                </a:cubicBezTo>
                <a:cubicBezTo>
                  <a:pt x="3319" y="3287"/>
                  <a:pt x="3441" y="3409"/>
                  <a:pt x="3441" y="3558"/>
                </a:cubicBezTo>
                <a:cubicBezTo>
                  <a:pt x="3441" y="3708"/>
                  <a:pt x="3319" y="3830"/>
                  <a:pt x="3169" y="3830"/>
                </a:cubicBezTo>
                <a:close/>
                <a:moveTo>
                  <a:pt x="3454" y="2538"/>
                </a:moveTo>
                <a:cubicBezTo>
                  <a:pt x="3418" y="2563"/>
                  <a:pt x="3394" y="2581"/>
                  <a:pt x="3380" y="2592"/>
                </a:cubicBezTo>
                <a:lnTo>
                  <a:pt x="3380" y="2876"/>
                </a:lnTo>
                <a:cubicBezTo>
                  <a:pt x="3380" y="2992"/>
                  <a:pt x="3286" y="3086"/>
                  <a:pt x="3170" y="3086"/>
                </a:cubicBezTo>
                <a:cubicBezTo>
                  <a:pt x="3053" y="3086"/>
                  <a:pt x="2959" y="2992"/>
                  <a:pt x="2959" y="2876"/>
                </a:cubicBezTo>
                <a:lnTo>
                  <a:pt x="2959" y="2570"/>
                </a:lnTo>
                <a:cubicBezTo>
                  <a:pt x="2959" y="2366"/>
                  <a:pt x="3108" y="2265"/>
                  <a:pt x="3216" y="2191"/>
                </a:cubicBezTo>
                <a:cubicBezTo>
                  <a:pt x="3333" y="2110"/>
                  <a:pt x="3411" y="2058"/>
                  <a:pt x="3411" y="1892"/>
                </a:cubicBezTo>
                <a:cubicBezTo>
                  <a:pt x="3411" y="1759"/>
                  <a:pt x="3303" y="1651"/>
                  <a:pt x="3170" y="1651"/>
                </a:cubicBezTo>
                <a:cubicBezTo>
                  <a:pt x="3037" y="1651"/>
                  <a:pt x="2928" y="1759"/>
                  <a:pt x="2928" y="1892"/>
                </a:cubicBezTo>
                <a:cubicBezTo>
                  <a:pt x="2928" y="2009"/>
                  <a:pt x="2834" y="2103"/>
                  <a:pt x="2718" y="2103"/>
                </a:cubicBezTo>
                <a:cubicBezTo>
                  <a:pt x="2601" y="2103"/>
                  <a:pt x="2507" y="2009"/>
                  <a:pt x="2507" y="1892"/>
                </a:cubicBezTo>
                <a:cubicBezTo>
                  <a:pt x="2507" y="1527"/>
                  <a:pt x="2804" y="1230"/>
                  <a:pt x="3170" y="1230"/>
                </a:cubicBezTo>
                <a:cubicBezTo>
                  <a:pt x="3535" y="1230"/>
                  <a:pt x="3832" y="1527"/>
                  <a:pt x="3832" y="1892"/>
                </a:cubicBezTo>
                <a:cubicBezTo>
                  <a:pt x="3832" y="2280"/>
                  <a:pt x="3595" y="2442"/>
                  <a:pt x="3454" y="25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8019" y="2144836"/>
            <a:ext cx="88472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感谢观看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2000" y="3324055"/>
            <a:ext cx="37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42000" y="4031942"/>
            <a:ext cx="37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introduction article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49552" y="6217858"/>
            <a:ext cx="6692896" cy="400110"/>
            <a:chOff x="2749552" y="4587981"/>
            <a:chExt cx="6692896" cy="400110"/>
          </a:xfrm>
        </p:grpSpPr>
        <p:sp>
          <p:nvSpPr>
            <p:cNvPr id="5" name="文本框 4"/>
            <p:cNvSpPr txBox="1"/>
            <p:nvPr/>
          </p:nvSpPr>
          <p:spPr>
            <a:xfrm>
              <a:off x="2749552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351565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核心团队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53578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企业文化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55591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5484000" y="1749459"/>
            <a:ext cx="1224000" cy="1224000"/>
          </a:xfrm>
          <a:prstGeom prst="ellipse">
            <a:avLst/>
          </a:prstGeom>
          <a:solidFill>
            <a:srgbClr val="E6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25"/>
          <p:cNvSpPr txBox="1"/>
          <p:nvPr/>
        </p:nvSpPr>
        <p:spPr>
          <a:xfrm>
            <a:off x="4778302" y="1763332"/>
            <a:ext cx="2635397" cy="1200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ell-phone_191"/>
          <p:cNvSpPr>
            <a:spLocks noChangeAspect="1"/>
          </p:cNvSpPr>
          <p:nvPr/>
        </p:nvSpPr>
        <p:spPr bwMode="auto">
          <a:xfrm>
            <a:off x="581827" y="1371600"/>
            <a:ext cx="3087429" cy="5189604"/>
          </a:xfrm>
          <a:custGeom>
            <a:avLst/>
            <a:gdLst>
              <a:gd name="T0" fmla="*/ 181 w 208"/>
              <a:gd name="T1" fmla="*/ 0 h 366"/>
              <a:gd name="T2" fmla="*/ 27 w 208"/>
              <a:gd name="T3" fmla="*/ 0 h 366"/>
              <a:gd name="T4" fmla="*/ 0 w 208"/>
              <a:gd name="T5" fmla="*/ 27 h 366"/>
              <a:gd name="T6" fmla="*/ 0 w 208"/>
              <a:gd name="T7" fmla="*/ 339 h 366"/>
              <a:gd name="T8" fmla="*/ 27 w 208"/>
              <a:gd name="T9" fmla="*/ 366 h 366"/>
              <a:gd name="T10" fmla="*/ 181 w 208"/>
              <a:gd name="T11" fmla="*/ 366 h 366"/>
              <a:gd name="T12" fmla="*/ 208 w 208"/>
              <a:gd name="T13" fmla="*/ 339 h 366"/>
              <a:gd name="T14" fmla="*/ 208 w 208"/>
              <a:gd name="T15" fmla="*/ 27 h 366"/>
              <a:gd name="T16" fmla="*/ 181 w 208"/>
              <a:gd name="T17" fmla="*/ 0 h 366"/>
              <a:gd name="T18" fmla="*/ 66 w 208"/>
              <a:gd name="T19" fmla="*/ 16 h 366"/>
              <a:gd name="T20" fmla="*/ 142 w 208"/>
              <a:gd name="T21" fmla="*/ 16 h 366"/>
              <a:gd name="T22" fmla="*/ 145 w 208"/>
              <a:gd name="T23" fmla="*/ 23 h 366"/>
              <a:gd name="T24" fmla="*/ 142 w 208"/>
              <a:gd name="T25" fmla="*/ 29 h 366"/>
              <a:gd name="T26" fmla="*/ 66 w 208"/>
              <a:gd name="T27" fmla="*/ 29 h 366"/>
              <a:gd name="T28" fmla="*/ 62 w 208"/>
              <a:gd name="T29" fmla="*/ 23 h 366"/>
              <a:gd name="T30" fmla="*/ 66 w 208"/>
              <a:gd name="T31" fmla="*/ 16 h 366"/>
              <a:gd name="T32" fmla="*/ 104 w 208"/>
              <a:gd name="T33" fmla="*/ 340 h 366"/>
              <a:gd name="T34" fmla="*/ 87 w 208"/>
              <a:gd name="T35" fmla="*/ 323 h 366"/>
              <a:gd name="T36" fmla="*/ 104 w 208"/>
              <a:gd name="T37" fmla="*/ 306 h 366"/>
              <a:gd name="T38" fmla="*/ 121 w 208"/>
              <a:gd name="T39" fmla="*/ 323 h 366"/>
              <a:gd name="T40" fmla="*/ 104 w 208"/>
              <a:gd name="T41" fmla="*/ 340 h 366"/>
              <a:gd name="T42" fmla="*/ 188 w 208"/>
              <a:gd name="T43" fmla="*/ 281 h 366"/>
              <a:gd name="T44" fmla="*/ 20 w 208"/>
              <a:gd name="T45" fmla="*/ 281 h 366"/>
              <a:gd name="T46" fmla="*/ 20 w 208"/>
              <a:gd name="T47" fmla="*/ 45 h 366"/>
              <a:gd name="T48" fmla="*/ 188 w 208"/>
              <a:gd name="T49" fmla="*/ 45 h 366"/>
              <a:gd name="T50" fmla="*/ 188 w 208"/>
              <a:gd name="T51" fmla="*/ 28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8" h="366">
                <a:moveTo>
                  <a:pt x="181" y="0"/>
                </a:moveTo>
                <a:lnTo>
                  <a:pt x="27" y="0"/>
                </a:lnTo>
                <a:cubicBezTo>
                  <a:pt x="12" y="0"/>
                  <a:pt x="0" y="12"/>
                  <a:pt x="0" y="27"/>
                </a:cubicBezTo>
                <a:lnTo>
                  <a:pt x="0" y="339"/>
                </a:lnTo>
                <a:cubicBezTo>
                  <a:pt x="0" y="354"/>
                  <a:pt x="12" y="366"/>
                  <a:pt x="27" y="366"/>
                </a:cubicBezTo>
                <a:lnTo>
                  <a:pt x="181" y="366"/>
                </a:lnTo>
                <a:cubicBezTo>
                  <a:pt x="196" y="366"/>
                  <a:pt x="208" y="354"/>
                  <a:pt x="208" y="339"/>
                </a:cubicBezTo>
                <a:lnTo>
                  <a:pt x="208" y="27"/>
                </a:lnTo>
                <a:cubicBezTo>
                  <a:pt x="208" y="12"/>
                  <a:pt x="196" y="0"/>
                  <a:pt x="181" y="0"/>
                </a:cubicBezTo>
                <a:close/>
                <a:moveTo>
                  <a:pt x="66" y="16"/>
                </a:moveTo>
                <a:lnTo>
                  <a:pt x="142" y="16"/>
                </a:lnTo>
                <a:cubicBezTo>
                  <a:pt x="144" y="16"/>
                  <a:pt x="145" y="19"/>
                  <a:pt x="145" y="23"/>
                </a:cubicBezTo>
                <a:cubicBezTo>
                  <a:pt x="145" y="26"/>
                  <a:pt x="144" y="29"/>
                  <a:pt x="142" y="29"/>
                </a:cubicBezTo>
                <a:lnTo>
                  <a:pt x="66" y="29"/>
                </a:lnTo>
                <a:cubicBezTo>
                  <a:pt x="64" y="29"/>
                  <a:pt x="62" y="26"/>
                  <a:pt x="62" y="23"/>
                </a:cubicBezTo>
                <a:cubicBezTo>
                  <a:pt x="62" y="19"/>
                  <a:pt x="64" y="16"/>
                  <a:pt x="66" y="16"/>
                </a:cubicBezTo>
                <a:close/>
                <a:moveTo>
                  <a:pt x="104" y="340"/>
                </a:moveTo>
                <a:cubicBezTo>
                  <a:pt x="95" y="340"/>
                  <a:pt x="87" y="332"/>
                  <a:pt x="87" y="323"/>
                </a:cubicBezTo>
                <a:cubicBezTo>
                  <a:pt x="87" y="313"/>
                  <a:pt x="95" y="306"/>
                  <a:pt x="104" y="306"/>
                </a:cubicBezTo>
                <a:cubicBezTo>
                  <a:pt x="113" y="306"/>
                  <a:pt x="121" y="313"/>
                  <a:pt x="121" y="323"/>
                </a:cubicBezTo>
                <a:cubicBezTo>
                  <a:pt x="121" y="332"/>
                  <a:pt x="113" y="340"/>
                  <a:pt x="104" y="340"/>
                </a:cubicBezTo>
                <a:close/>
                <a:moveTo>
                  <a:pt x="188" y="281"/>
                </a:moveTo>
                <a:lnTo>
                  <a:pt x="20" y="281"/>
                </a:lnTo>
                <a:lnTo>
                  <a:pt x="20" y="45"/>
                </a:lnTo>
                <a:lnTo>
                  <a:pt x="188" y="45"/>
                </a:lnTo>
                <a:lnTo>
                  <a:pt x="188" y="28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7" name="文本框 26"/>
          <p:cNvSpPr txBox="1"/>
          <p:nvPr/>
        </p:nvSpPr>
        <p:spPr>
          <a:xfrm>
            <a:off x="365860" y="319854"/>
            <a:ext cx="3964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Company profile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850" y="1993901"/>
            <a:ext cx="2576195" cy="3378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0"/>
          <p:cNvSpPr txBox="1"/>
          <p:nvPr/>
        </p:nvSpPr>
        <p:spPr>
          <a:xfrm flipH="1">
            <a:off x="1182685" y="2207261"/>
            <a:ext cx="1950720" cy="13220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" name="矩形 7"/>
          <p:cNvSpPr/>
          <p:nvPr/>
        </p:nvSpPr>
        <p:spPr>
          <a:xfrm>
            <a:off x="4020091" y="2194560"/>
            <a:ext cx="8182069" cy="1696085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环保"/>
          <p:cNvSpPr>
            <a:spLocks noEditPoints="1"/>
          </p:cNvSpPr>
          <p:nvPr/>
        </p:nvSpPr>
        <p:spPr>
          <a:xfrm>
            <a:off x="5190490" y="2389823"/>
            <a:ext cx="579120" cy="635635"/>
          </a:xfrm>
          <a:custGeom>
            <a:avLst/>
            <a:gdLst/>
            <a:ahLst/>
            <a:cxnLst>
              <a:cxn ang="0">
                <a:pos x="118053" y="180139"/>
              </a:cxn>
              <a:cxn ang="0">
                <a:pos x="90276" y="159354"/>
              </a:cxn>
              <a:cxn ang="0">
                <a:pos x="48610" y="242494"/>
              </a:cxn>
              <a:cxn ang="0">
                <a:pos x="6944" y="180139"/>
              </a:cxn>
              <a:cxn ang="0">
                <a:pos x="6944" y="159354"/>
              </a:cxn>
              <a:cxn ang="0">
                <a:pos x="27777" y="124711"/>
              </a:cxn>
              <a:cxn ang="0">
                <a:pos x="6944" y="103926"/>
              </a:cxn>
              <a:cxn ang="0">
                <a:pos x="83332" y="110855"/>
              </a:cxn>
              <a:cxn ang="0">
                <a:pos x="118053" y="180139"/>
              </a:cxn>
              <a:cxn ang="0">
                <a:pos x="152774" y="284065"/>
              </a:cxn>
              <a:cxn ang="0">
                <a:pos x="152774" y="290993"/>
              </a:cxn>
              <a:cxn ang="0">
                <a:pos x="76387" y="284065"/>
              </a:cxn>
              <a:cxn ang="0">
                <a:pos x="55554" y="263280"/>
              </a:cxn>
              <a:cxn ang="0">
                <a:pos x="62499" y="214781"/>
              </a:cxn>
              <a:cxn ang="0">
                <a:pos x="159719" y="214781"/>
              </a:cxn>
              <a:cxn ang="0">
                <a:pos x="152774" y="284065"/>
              </a:cxn>
              <a:cxn ang="0">
                <a:pos x="118053" y="110855"/>
              </a:cxn>
              <a:cxn ang="0">
                <a:pos x="62499" y="76213"/>
              </a:cxn>
              <a:cxn ang="0">
                <a:pos x="55554" y="76213"/>
              </a:cxn>
              <a:cxn ang="0">
                <a:pos x="97220" y="13857"/>
              </a:cxn>
              <a:cxn ang="0">
                <a:pos x="124997" y="0"/>
              </a:cxn>
              <a:cxn ang="0">
                <a:pos x="166663" y="34642"/>
              </a:cxn>
              <a:cxn ang="0">
                <a:pos x="118053" y="110855"/>
              </a:cxn>
              <a:cxn ang="0">
                <a:pos x="291660" y="34642"/>
              </a:cxn>
              <a:cxn ang="0">
                <a:pos x="249995" y="103926"/>
              </a:cxn>
              <a:cxn ang="0">
                <a:pos x="173607" y="96998"/>
              </a:cxn>
              <a:cxn ang="0">
                <a:pos x="201384" y="83141"/>
              </a:cxn>
              <a:cxn ang="0">
                <a:pos x="145830" y="0"/>
              </a:cxn>
              <a:cxn ang="0">
                <a:pos x="222217" y="0"/>
              </a:cxn>
              <a:cxn ang="0">
                <a:pos x="243050" y="13857"/>
              </a:cxn>
              <a:cxn ang="0">
                <a:pos x="263883" y="48499"/>
              </a:cxn>
              <a:cxn ang="0">
                <a:pos x="291660" y="34642"/>
              </a:cxn>
              <a:cxn ang="0">
                <a:pos x="277772" y="270208"/>
              </a:cxn>
              <a:cxn ang="0">
                <a:pos x="263883" y="284065"/>
              </a:cxn>
              <a:cxn ang="0">
                <a:pos x="222217" y="284065"/>
              </a:cxn>
              <a:cxn ang="0">
                <a:pos x="222217" y="318707"/>
              </a:cxn>
              <a:cxn ang="0">
                <a:pos x="180552" y="249423"/>
              </a:cxn>
              <a:cxn ang="0">
                <a:pos x="215273" y="180139"/>
              </a:cxn>
              <a:cxn ang="0">
                <a:pos x="222217" y="214781"/>
              </a:cxn>
              <a:cxn ang="0">
                <a:pos x="312493" y="207852"/>
              </a:cxn>
              <a:cxn ang="0">
                <a:pos x="277772" y="270208"/>
              </a:cxn>
              <a:cxn ang="0">
                <a:pos x="326382" y="159354"/>
              </a:cxn>
              <a:cxn ang="0">
                <a:pos x="326382" y="187067"/>
              </a:cxn>
              <a:cxn ang="0">
                <a:pos x="277772" y="207852"/>
              </a:cxn>
              <a:cxn ang="0">
                <a:pos x="229162" y="131640"/>
              </a:cxn>
              <a:cxn ang="0">
                <a:pos x="284716" y="90069"/>
              </a:cxn>
              <a:cxn ang="0">
                <a:pos x="291660" y="90069"/>
              </a:cxn>
              <a:cxn ang="0">
                <a:pos x="326382" y="159354"/>
              </a:cxn>
            </a:cxnLst>
            <a:rect l="0" t="0" r="0" b="0"/>
            <a:pathLst>
              <a:path w="48" h="46">
                <a:moveTo>
                  <a:pt x="17" y="26"/>
                </a:moveTo>
                <a:cubicBezTo>
                  <a:pt x="13" y="23"/>
                  <a:pt x="13" y="23"/>
                  <a:pt x="13" y="23"/>
                </a:cubicBezTo>
                <a:cubicBezTo>
                  <a:pt x="7" y="30"/>
                  <a:pt x="7" y="35"/>
                  <a:pt x="7" y="35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4"/>
                  <a:pt x="1" y="23"/>
                  <a:pt x="1" y="23"/>
                </a:cubicBezTo>
                <a:cubicBezTo>
                  <a:pt x="1" y="23"/>
                  <a:pt x="2" y="21"/>
                  <a:pt x="4" y="18"/>
                </a:cubicBezTo>
                <a:cubicBezTo>
                  <a:pt x="1" y="15"/>
                  <a:pt x="1" y="15"/>
                  <a:pt x="1" y="15"/>
                </a:cubicBezTo>
                <a:cubicBezTo>
                  <a:pt x="12" y="16"/>
                  <a:pt x="12" y="16"/>
                  <a:pt x="12" y="16"/>
                </a:cubicBezTo>
                <a:lnTo>
                  <a:pt x="17" y="26"/>
                </a:lnTo>
                <a:close/>
                <a:moveTo>
                  <a:pt x="22" y="41"/>
                </a:moveTo>
                <a:cubicBezTo>
                  <a:pt x="22" y="42"/>
                  <a:pt x="22" y="42"/>
                  <a:pt x="22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1"/>
                  <a:pt x="8" y="40"/>
                  <a:pt x="8" y="38"/>
                </a:cubicBezTo>
                <a:cubicBezTo>
                  <a:pt x="7" y="36"/>
                  <a:pt x="8" y="33"/>
                  <a:pt x="9" y="31"/>
                </a:cubicBezTo>
                <a:cubicBezTo>
                  <a:pt x="9" y="31"/>
                  <a:pt x="11" y="31"/>
                  <a:pt x="23" y="31"/>
                </a:cubicBezTo>
                <a:lnTo>
                  <a:pt x="22" y="41"/>
                </a:lnTo>
                <a:close/>
                <a:moveTo>
                  <a:pt x="17" y="16"/>
                </a:move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0"/>
                  <a:pt x="17" y="0"/>
                  <a:pt x="18" y="0"/>
                </a:cubicBezTo>
                <a:cubicBezTo>
                  <a:pt x="21" y="0"/>
                  <a:pt x="22" y="3"/>
                  <a:pt x="24" y="5"/>
                </a:cubicBezTo>
                <a:cubicBezTo>
                  <a:pt x="24" y="5"/>
                  <a:pt x="23" y="6"/>
                  <a:pt x="17" y="16"/>
                </a:cubicBezTo>
                <a:close/>
                <a:moveTo>
                  <a:pt x="42" y="5"/>
                </a:moveTo>
                <a:cubicBezTo>
                  <a:pt x="36" y="15"/>
                  <a:pt x="36" y="15"/>
                  <a:pt x="36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9" y="12"/>
                  <a:pt x="29" y="12"/>
                  <a:pt x="29" y="12"/>
                </a:cubicBezTo>
                <a:cubicBezTo>
                  <a:pt x="25" y="3"/>
                  <a:pt x="21" y="0"/>
                  <a:pt x="2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5" y="2"/>
                  <a:pt x="35" y="2"/>
                </a:cubicBezTo>
                <a:cubicBezTo>
                  <a:pt x="35" y="2"/>
                  <a:pt x="36" y="3"/>
                  <a:pt x="38" y="7"/>
                </a:cubicBezTo>
                <a:lnTo>
                  <a:pt x="42" y="5"/>
                </a:lnTo>
                <a:close/>
                <a:moveTo>
                  <a:pt x="40" y="39"/>
                </a:moveTo>
                <a:cubicBezTo>
                  <a:pt x="39" y="41"/>
                  <a:pt x="38" y="41"/>
                  <a:pt x="38" y="41"/>
                </a:cubicBezTo>
                <a:cubicBezTo>
                  <a:pt x="38" y="41"/>
                  <a:pt x="36" y="41"/>
                  <a:pt x="32" y="41"/>
                </a:cubicBezTo>
                <a:cubicBezTo>
                  <a:pt x="32" y="46"/>
                  <a:pt x="32" y="46"/>
                  <a:pt x="32" y="46"/>
                </a:cubicBezTo>
                <a:cubicBezTo>
                  <a:pt x="26" y="36"/>
                  <a:pt x="26" y="36"/>
                  <a:pt x="26" y="3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32"/>
                  <a:pt x="45" y="30"/>
                  <a:pt x="45" y="30"/>
                </a:cubicBezTo>
                <a:lnTo>
                  <a:pt x="40" y="39"/>
                </a:lnTo>
                <a:close/>
                <a:moveTo>
                  <a:pt x="47" y="23"/>
                </a:moveTo>
                <a:cubicBezTo>
                  <a:pt x="48" y="24"/>
                  <a:pt x="48" y="26"/>
                  <a:pt x="47" y="27"/>
                </a:cubicBezTo>
                <a:cubicBezTo>
                  <a:pt x="46" y="29"/>
                  <a:pt x="42" y="30"/>
                  <a:pt x="40" y="30"/>
                </a:cubicBezTo>
                <a:cubicBezTo>
                  <a:pt x="40" y="30"/>
                  <a:pt x="39" y="28"/>
                  <a:pt x="33" y="19"/>
                </a:cubicBez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2" y="13"/>
                  <a:pt x="42" y="13"/>
                </a:cubicBezTo>
                <a:lnTo>
                  <a:pt x="47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WIFI"/>
          <p:cNvSpPr>
            <a:spLocks noEditPoints="1"/>
          </p:cNvSpPr>
          <p:nvPr/>
        </p:nvSpPr>
        <p:spPr>
          <a:xfrm>
            <a:off x="8977630" y="2473640"/>
            <a:ext cx="468000" cy="468000"/>
          </a:xfrm>
          <a:custGeom>
            <a:avLst/>
            <a:gdLst/>
            <a:ahLst/>
            <a:cxnLst>
              <a:cxn ang="0">
                <a:pos x="256229" y="257304"/>
              </a:cxn>
              <a:cxn ang="0">
                <a:pos x="249304" y="257304"/>
              </a:cxn>
              <a:cxn ang="0">
                <a:pos x="221603" y="257304"/>
              </a:cxn>
              <a:cxn ang="0">
                <a:pos x="207753" y="250350"/>
              </a:cxn>
              <a:cxn ang="0">
                <a:pos x="6925" y="48679"/>
              </a:cxn>
              <a:cxn ang="0">
                <a:pos x="0" y="34771"/>
              </a:cxn>
              <a:cxn ang="0">
                <a:pos x="0" y="6954"/>
              </a:cxn>
              <a:cxn ang="0">
                <a:pos x="0" y="0"/>
              </a:cxn>
              <a:cxn ang="0">
                <a:pos x="13850" y="0"/>
              </a:cxn>
              <a:cxn ang="0">
                <a:pos x="13850" y="0"/>
              </a:cxn>
              <a:cxn ang="0">
                <a:pos x="186978" y="76496"/>
              </a:cxn>
              <a:cxn ang="0">
                <a:pos x="263154" y="250350"/>
              </a:cxn>
              <a:cxn ang="0">
                <a:pos x="256229" y="257304"/>
              </a:cxn>
              <a:cxn ang="0">
                <a:pos x="159277" y="257304"/>
              </a:cxn>
              <a:cxn ang="0">
                <a:pos x="152352" y="257304"/>
              </a:cxn>
              <a:cxn ang="0">
                <a:pos x="131577" y="257304"/>
              </a:cxn>
              <a:cxn ang="0">
                <a:pos x="117727" y="250350"/>
              </a:cxn>
              <a:cxn ang="0">
                <a:pos x="6925" y="139083"/>
              </a:cxn>
              <a:cxn ang="0">
                <a:pos x="0" y="132129"/>
              </a:cxn>
              <a:cxn ang="0">
                <a:pos x="0" y="104312"/>
              </a:cxn>
              <a:cxn ang="0">
                <a:pos x="0" y="97358"/>
              </a:cxn>
              <a:cxn ang="0">
                <a:pos x="13850" y="90404"/>
              </a:cxn>
              <a:cxn ang="0">
                <a:pos x="13850" y="90404"/>
              </a:cxn>
              <a:cxn ang="0">
                <a:pos x="117727" y="139083"/>
              </a:cxn>
              <a:cxn ang="0">
                <a:pos x="166203" y="250350"/>
              </a:cxn>
              <a:cxn ang="0">
                <a:pos x="159277" y="257304"/>
              </a:cxn>
              <a:cxn ang="0">
                <a:pos x="34626" y="257304"/>
              </a:cxn>
              <a:cxn ang="0">
                <a:pos x="0" y="222533"/>
              </a:cxn>
              <a:cxn ang="0">
                <a:pos x="34626" y="187762"/>
              </a:cxn>
              <a:cxn ang="0">
                <a:pos x="69251" y="222533"/>
              </a:cxn>
              <a:cxn ang="0">
                <a:pos x="34626" y="257304"/>
              </a:cxn>
            </a:cxnLst>
            <a:rect l="0" t="0" r="0" b="0"/>
            <a:pathLst>
              <a:path w="38" h="37">
                <a:moveTo>
                  <a:pt x="37" y="37"/>
                </a:moveTo>
                <a:cubicBezTo>
                  <a:pt x="37" y="37"/>
                  <a:pt x="36" y="37"/>
                  <a:pt x="36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1" y="37"/>
                  <a:pt x="30" y="37"/>
                  <a:pt x="30" y="36"/>
                </a:cubicBezTo>
                <a:cubicBezTo>
                  <a:pt x="29" y="20"/>
                  <a:pt x="17" y="8"/>
                  <a:pt x="1" y="7"/>
                </a:cubicBezTo>
                <a:cubicBezTo>
                  <a:pt x="1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1" y="0"/>
                  <a:pt x="20" y="4"/>
                  <a:pt x="27" y="11"/>
                </a:cubicBezTo>
                <a:cubicBezTo>
                  <a:pt x="33" y="17"/>
                  <a:pt x="37" y="26"/>
                  <a:pt x="38" y="36"/>
                </a:cubicBezTo>
                <a:cubicBezTo>
                  <a:pt x="38" y="36"/>
                  <a:pt x="37" y="37"/>
                  <a:pt x="37" y="37"/>
                </a:cubicBezTo>
                <a:close/>
                <a:moveTo>
                  <a:pt x="23" y="37"/>
                </a:moveTo>
                <a:cubicBezTo>
                  <a:pt x="23" y="37"/>
                  <a:pt x="23" y="37"/>
                  <a:pt x="22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7" y="37"/>
                  <a:pt x="17" y="36"/>
                </a:cubicBezTo>
                <a:cubicBezTo>
                  <a:pt x="16" y="28"/>
                  <a:pt x="10" y="21"/>
                  <a:pt x="1" y="20"/>
                </a:cubicBezTo>
                <a:cubicBezTo>
                  <a:pt x="1" y="20"/>
                  <a:pt x="0" y="20"/>
                  <a:pt x="0" y="1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cubicBezTo>
                  <a:pt x="1" y="14"/>
                  <a:pt x="1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7" y="14"/>
                  <a:pt x="13" y="16"/>
                  <a:pt x="17" y="20"/>
                </a:cubicBezTo>
                <a:cubicBezTo>
                  <a:pt x="21" y="24"/>
                  <a:pt x="23" y="30"/>
                  <a:pt x="24" y="36"/>
                </a:cubicBezTo>
                <a:cubicBezTo>
                  <a:pt x="24" y="36"/>
                  <a:pt x="24" y="36"/>
                  <a:pt x="23" y="37"/>
                </a:cubicBezTo>
                <a:close/>
                <a:moveTo>
                  <a:pt x="5" y="37"/>
                </a:moveTo>
                <a:cubicBezTo>
                  <a:pt x="2" y="37"/>
                  <a:pt x="0" y="35"/>
                  <a:pt x="0" y="32"/>
                </a:cubicBezTo>
                <a:cubicBezTo>
                  <a:pt x="0" y="29"/>
                  <a:pt x="2" y="27"/>
                  <a:pt x="5" y="27"/>
                </a:cubicBezTo>
                <a:cubicBezTo>
                  <a:pt x="8" y="27"/>
                  <a:pt x="10" y="29"/>
                  <a:pt x="10" y="32"/>
                </a:cubicBezTo>
                <a:cubicBezTo>
                  <a:pt x="10" y="35"/>
                  <a:pt x="8" y="37"/>
                  <a:pt x="5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4G"/>
          <p:cNvSpPr>
            <a:spLocks noEditPoints="1"/>
          </p:cNvSpPr>
          <p:nvPr/>
        </p:nvSpPr>
        <p:spPr>
          <a:xfrm>
            <a:off x="7087870" y="2486660"/>
            <a:ext cx="571500" cy="441960"/>
          </a:xfrm>
          <a:custGeom>
            <a:avLst/>
            <a:gdLst/>
            <a:ahLst/>
            <a:cxnLst>
              <a:cxn ang="0">
                <a:pos x="48184" y="283619"/>
              </a:cxn>
              <a:cxn ang="0">
                <a:pos x="41301" y="283619"/>
              </a:cxn>
              <a:cxn ang="0">
                <a:pos x="6883" y="283619"/>
              </a:cxn>
              <a:cxn ang="0">
                <a:pos x="0" y="283619"/>
              </a:cxn>
              <a:cxn ang="0">
                <a:pos x="0" y="242114"/>
              </a:cxn>
              <a:cxn ang="0">
                <a:pos x="6883" y="242114"/>
              </a:cxn>
              <a:cxn ang="0">
                <a:pos x="41301" y="242114"/>
              </a:cxn>
              <a:cxn ang="0">
                <a:pos x="48184" y="242114"/>
              </a:cxn>
              <a:cxn ang="0">
                <a:pos x="48184" y="283619"/>
              </a:cxn>
              <a:cxn ang="0">
                <a:pos x="117018" y="283619"/>
              </a:cxn>
              <a:cxn ang="0">
                <a:pos x="117018" y="283619"/>
              </a:cxn>
              <a:cxn ang="0">
                <a:pos x="75718" y="283619"/>
              </a:cxn>
              <a:cxn ang="0">
                <a:pos x="75718" y="283619"/>
              </a:cxn>
              <a:cxn ang="0">
                <a:pos x="75718" y="221361"/>
              </a:cxn>
              <a:cxn ang="0">
                <a:pos x="75718" y="214444"/>
              </a:cxn>
              <a:cxn ang="0">
                <a:pos x="117018" y="214444"/>
              </a:cxn>
              <a:cxn ang="0">
                <a:pos x="117018" y="221361"/>
              </a:cxn>
              <a:cxn ang="0">
                <a:pos x="117018" y="283619"/>
              </a:cxn>
              <a:cxn ang="0">
                <a:pos x="192736" y="283619"/>
              </a:cxn>
              <a:cxn ang="0">
                <a:pos x="185852" y="283619"/>
              </a:cxn>
              <a:cxn ang="0">
                <a:pos x="151435" y="283619"/>
              </a:cxn>
              <a:cxn ang="0">
                <a:pos x="144552" y="283619"/>
              </a:cxn>
              <a:cxn ang="0">
                <a:pos x="144552" y="172938"/>
              </a:cxn>
              <a:cxn ang="0">
                <a:pos x="151435" y="166021"/>
              </a:cxn>
              <a:cxn ang="0">
                <a:pos x="185852" y="166021"/>
              </a:cxn>
              <a:cxn ang="0">
                <a:pos x="192736" y="172938"/>
              </a:cxn>
              <a:cxn ang="0">
                <a:pos x="192736" y="283619"/>
              </a:cxn>
              <a:cxn ang="0">
                <a:pos x="261570" y="283619"/>
              </a:cxn>
              <a:cxn ang="0">
                <a:pos x="254686" y="283619"/>
              </a:cxn>
              <a:cxn ang="0">
                <a:pos x="220269" y="283619"/>
              </a:cxn>
              <a:cxn ang="0">
                <a:pos x="213386" y="283619"/>
              </a:cxn>
              <a:cxn ang="0">
                <a:pos x="213386" y="103763"/>
              </a:cxn>
              <a:cxn ang="0">
                <a:pos x="220269" y="96846"/>
              </a:cxn>
              <a:cxn ang="0">
                <a:pos x="254686" y="96846"/>
              </a:cxn>
              <a:cxn ang="0">
                <a:pos x="261570" y="103763"/>
              </a:cxn>
              <a:cxn ang="0">
                <a:pos x="261570" y="283619"/>
              </a:cxn>
              <a:cxn ang="0">
                <a:pos x="330404" y="283619"/>
              </a:cxn>
              <a:cxn ang="0">
                <a:pos x="323521" y="283619"/>
              </a:cxn>
              <a:cxn ang="0">
                <a:pos x="289104" y="283619"/>
              </a:cxn>
              <a:cxn ang="0">
                <a:pos x="282220" y="283619"/>
              </a:cxn>
              <a:cxn ang="0">
                <a:pos x="282220" y="6918"/>
              </a:cxn>
              <a:cxn ang="0">
                <a:pos x="289104" y="0"/>
              </a:cxn>
              <a:cxn ang="0">
                <a:pos x="323521" y="0"/>
              </a:cxn>
              <a:cxn ang="0">
                <a:pos x="330404" y="6918"/>
              </a:cxn>
              <a:cxn ang="0">
                <a:pos x="330404" y="283619"/>
              </a:cxn>
            </a:cxnLst>
            <a:rect l="0" t="0" r="0" b="0"/>
            <a:pathLst>
              <a:path w="48" h="41">
                <a:moveTo>
                  <a:pt x="7" y="41"/>
                </a:moveTo>
                <a:cubicBezTo>
                  <a:pt x="7" y="41"/>
                  <a:pt x="7" y="41"/>
                  <a:pt x="6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0" y="41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1" y="35"/>
                  <a:pt x="1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lnTo>
                  <a:pt x="7" y="41"/>
                </a:lnTo>
                <a:close/>
                <a:moveTo>
                  <a:pt x="17" y="41"/>
                </a:moveTo>
                <a:cubicBezTo>
                  <a:pt x="17" y="41"/>
                  <a:pt x="17" y="41"/>
                  <a:pt x="17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2"/>
                  <a:pt x="17" y="32"/>
                </a:cubicBezTo>
                <a:lnTo>
                  <a:pt x="17" y="41"/>
                </a:lnTo>
                <a:close/>
                <a:moveTo>
                  <a:pt x="28" y="41"/>
                </a:moveTo>
                <a:cubicBezTo>
                  <a:pt x="28" y="41"/>
                  <a:pt x="27" y="41"/>
                  <a:pt x="27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4"/>
                  <a:pt x="2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8" y="25"/>
                  <a:pt x="28" y="25"/>
                </a:cubicBezTo>
                <a:lnTo>
                  <a:pt x="28" y="41"/>
                </a:lnTo>
                <a:close/>
                <a:moveTo>
                  <a:pt x="38" y="41"/>
                </a:moveTo>
                <a:cubicBezTo>
                  <a:pt x="38" y="41"/>
                  <a:pt x="38" y="41"/>
                  <a:pt x="37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1" y="41"/>
                  <a:pt x="31" y="41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2" y="14"/>
                  <a:pt x="32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8" y="14"/>
                  <a:pt x="38" y="14"/>
                  <a:pt x="38" y="15"/>
                </a:cubicBezTo>
                <a:lnTo>
                  <a:pt x="38" y="41"/>
                </a:lnTo>
                <a:close/>
                <a:moveTo>
                  <a:pt x="48" y="41"/>
                </a:moveTo>
                <a:cubicBezTo>
                  <a:pt x="48" y="41"/>
                  <a:pt x="48" y="41"/>
                  <a:pt x="47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1" y="41"/>
                  <a:pt x="41" y="4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2" y="0"/>
                  <a:pt x="4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1"/>
                  <a:pt x="48" y="1"/>
                </a:cubicBezTo>
                <a:lnTo>
                  <a:pt x="48" y="4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分享"/>
          <p:cNvSpPr/>
          <p:nvPr/>
        </p:nvSpPr>
        <p:spPr>
          <a:xfrm>
            <a:off x="10754360" y="2479675"/>
            <a:ext cx="525780" cy="455930"/>
          </a:xfrm>
          <a:custGeom>
            <a:avLst/>
            <a:gdLst/>
            <a:ahLst/>
            <a:cxnLst>
              <a:cxn ang="0">
                <a:pos x="1679460" y="542"/>
              </a:cxn>
              <a:cxn ang="0">
                <a:pos x="1772042" y="25941"/>
              </a:cxn>
              <a:cxn ang="0">
                <a:pos x="1879052" y="350531"/>
              </a:cxn>
              <a:cxn ang="0">
                <a:pos x="1554311" y="457492"/>
              </a:cxn>
              <a:cxn ang="0">
                <a:pos x="1474488" y="390415"/>
              </a:cxn>
              <a:cxn ang="0">
                <a:pos x="475755" y="719371"/>
              </a:cxn>
              <a:cxn ang="0">
                <a:pos x="457699" y="785133"/>
              </a:cxn>
              <a:cxn ang="0">
                <a:pos x="442743" y="804144"/>
              </a:cxn>
              <a:cxn ang="0">
                <a:pos x="1110015" y="1420940"/>
              </a:cxn>
              <a:cxn ang="0">
                <a:pos x="1299998" y="1431638"/>
              </a:cxn>
              <a:cxn ang="0">
                <a:pos x="1407003" y="1756227"/>
              </a:cxn>
              <a:cxn ang="0">
                <a:pos x="1082267" y="1863189"/>
              </a:cxn>
              <a:cxn ang="0">
                <a:pos x="970637" y="1555434"/>
              </a:cxn>
              <a:cxn ang="0">
                <a:pos x="273865" y="911367"/>
              </a:cxn>
              <a:cxn ang="0">
                <a:pos x="132963" y="892090"/>
              </a:cxn>
              <a:cxn ang="0">
                <a:pos x="25953" y="567501"/>
              </a:cxn>
              <a:cxn ang="0">
                <a:pos x="350689" y="460539"/>
              </a:cxn>
              <a:cxn ang="0">
                <a:pos x="431983" y="530233"/>
              </a:cxn>
              <a:cxn ang="0">
                <a:pos x="1428311" y="202070"/>
              </a:cxn>
              <a:cxn ang="0">
                <a:pos x="1447306" y="132898"/>
              </a:cxn>
              <a:cxn ang="0">
                <a:pos x="1679460" y="542"/>
              </a:cxn>
            </a:cxnLst>
            <a:rect l="0" t="0" r="0" b="0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20"/>
          <p:cNvSpPr txBox="1"/>
          <p:nvPr/>
        </p:nvSpPr>
        <p:spPr>
          <a:xfrm flipH="1">
            <a:off x="4649470" y="3120390"/>
            <a:ext cx="166052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 </a:t>
            </a:r>
          </a:p>
        </p:txBody>
      </p:sp>
      <p:sp>
        <p:nvSpPr>
          <p:cNvPr id="14" name="文本框 20"/>
          <p:cNvSpPr txBox="1"/>
          <p:nvPr/>
        </p:nvSpPr>
        <p:spPr>
          <a:xfrm flipH="1">
            <a:off x="6495415" y="3120390"/>
            <a:ext cx="166052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 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8341360" y="3120390"/>
            <a:ext cx="166052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 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10187305" y="3120390"/>
            <a:ext cx="166052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 </a:t>
            </a:r>
          </a:p>
        </p:txBody>
      </p:sp>
      <p:sp>
        <p:nvSpPr>
          <p:cNvPr id="17" name="文本框 22"/>
          <p:cNvSpPr txBox="1"/>
          <p:nvPr/>
        </p:nvSpPr>
        <p:spPr>
          <a:xfrm flipH="1">
            <a:off x="4571365" y="4080510"/>
            <a:ext cx="1752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8" name="文本框 22"/>
          <p:cNvSpPr txBox="1"/>
          <p:nvPr/>
        </p:nvSpPr>
        <p:spPr>
          <a:xfrm flipH="1">
            <a:off x="6428105" y="4080510"/>
            <a:ext cx="1752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8284845" y="4080510"/>
            <a:ext cx="1752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0" name="文本框 22"/>
          <p:cNvSpPr txBox="1"/>
          <p:nvPr/>
        </p:nvSpPr>
        <p:spPr>
          <a:xfrm flipH="1">
            <a:off x="10141585" y="4080510"/>
            <a:ext cx="1752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3964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核心团队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core team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7"/>
          <p:cNvSpPr/>
          <p:nvPr/>
        </p:nvSpPr>
        <p:spPr>
          <a:xfrm>
            <a:off x="1137920" y="264922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633855" y="2702560"/>
            <a:ext cx="36004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3"/>
          <p:cNvSpPr/>
          <p:nvPr/>
        </p:nvSpPr>
        <p:spPr>
          <a:xfrm>
            <a:off x="3279775" y="264922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3775710" y="2702560"/>
            <a:ext cx="36004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6"/>
          <p:cNvSpPr/>
          <p:nvPr/>
        </p:nvSpPr>
        <p:spPr>
          <a:xfrm>
            <a:off x="5421630" y="264922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5917565" y="2702560"/>
            <a:ext cx="36004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0"/>
          <p:cNvSpPr/>
          <p:nvPr/>
        </p:nvSpPr>
        <p:spPr>
          <a:xfrm>
            <a:off x="7563485" y="264922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8059420" y="2702560"/>
            <a:ext cx="36004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3"/>
          <p:cNvSpPr/>
          <p:nvPr/>
        </p:nvSpPr>
        <p:spPr>
          <a:xfrm>
            <a:off x="9705340" y="264922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10201275" y="2702560"/>
            <a:ext cx="36004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0"/>
          <p:cNvSpPr txBox="1"/>
          <p:nvPr/>
        </p:nvSpPr>
        <p:spPr>
          <a:xfrm flipH="1">
            <a:off x="1170940" y="346011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1038225" y="4613910"/>
            <a:ext cx="155956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3194685" y="4613910"/>
            <a:ext cx="155956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5351145" y="4613910"/>
            <a:ext cx="155956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7507605" y="4613910"/>
            <a:ext cx="155956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9664065" y="4613910"/>
            <a:ext cx="155956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170940" y="1252855"/>
            <a:ext cx="1266825" cy="12668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311525" y="1252855"/>
            <a:ext cx="1266825" cy="12668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452110" y="1252855"/>
            <a:ext cx="1266825" cy="12668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592695" y="1252855"/>
            <a:ext cx="1266825" cy="12668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733280" y="1252855"/>
            <a:ext cx="1266825" cy="12668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0"/>
          <p:cNvSpPr txBox="1"/>
          <p:nvPr/>
        </p:nvSpPr>
        <p:spPr>
          <a:xfrm flipH="1">
            <a:off x="3311525" y="346011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1" name="文本框 20"/>
          <p:cNvSpPr txBox="1"/>
          <p:nvPr/>
        </p:nvSpPr>
        <p:spPr>
          <a:xfrm flipH="1">
            <a:off x="5452110" y="346011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2" name="文本框 20"/>
          <p:cNvSpPr txBox="1"/>
          <p:nvPr/>
        </p:nvSpPr>
        <p:spPr>
          <a:xfrm flipH="1">
            <a:off x="7592695" y="346011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3" name="文本框 20"/>
          <p:cNvSpPr txBox="1"/>
          <p:nvPr/>
        </p:nvSpPr>
        <p:spPr>
          <a:xfrm flipH="1">
            <a:off x="9733280" y="346011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51205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enterprise culture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空心弧 16"/>
          <p:cNvSpPr/>
          <p:nvPr/>
        </p:nvSpPr>
        <p:spPr>
          <a:xfrm>
            <a:off x="831850" y="863600"/>
            <a:ext cx="5162550" cy="5162550"/>
          </a:xfrm>
          <a:prstGeom prst="blockArc">
            <a:avLst>
              <a:gd name="adj1" fmla="val 4389363"/>
              <a:gd name="adj2" fmla="val 16206455"/>
              <a:gd name="adj3" fmla="val 4133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空心弧 17"/>
          <p:cNvSpPr/>
          <p:nvPr/>
        </p:nvSpPr>
        <p:spPr>
          <a:xfrm>
            <a:off x="1123315" y="1155065"/>
            <a:ext cx="4578985" cy="4578985"/>
          </a:xfrm>
          <a:prstGeom prst="blockArc">
            <a:avLst>
              <a:gd name="adj1" fmla="val 3233501"/>
              <a:gd name="adj2" fmla="val 16223910"/>
              <a:gd name="adj3" fmla="val 4815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/>
        </p:nvSpPr>
        <p:spPr>
          <a:xfrm>
            <a:off x="1415415" y="1447165"/>
            <a:ext cx="3995420" cy="3995420"/>
          </a:xfrm>
          <a:prstGeom prst="blockArc">
            <a:avLst>
              <a:gd name="adj1" fmla="val 1864526"/>
              <a:gd name="adj2" fmla="val 16217148"/>
              <a:gd name="adj3" fmla="val 5608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空心弧 19"/>
          <p:cNvSpPr/>
          <p:nvPr/>
        </p:nvSpPr>
        <p:spPr>
          <a:xfrm>
            <a:off x="1706880" y="1738630"/>
            <a:ext cx="3411855" cy="3411855"/>
          </a:xfrm>
          <a:prstGeom prst="blockArc">
            <a:avLst>
              <a:gd name="adj1" fmla="val 154284"/>
              <a:gd name="adj2" fmla="val 16216919"/>
              <a:gd name="adj3" fmla="val 6741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1998980" y="2030730"/>
            <a:ext cx="2828290" cy="2828290"/>
          </a:xfrm>
          <a:prstGeom prst="blockArc">
            <a:avLst>
              <a:gd name="adj1" fmla="val 19228701"/>
              <a:gd name="adj2" fmla="val 16239598"/>
              <a:gd name="adj3" fmla="val 8256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 26"/>
          <p:cNvSpPr/>
          <p:nvPr/>
        </p:nvSpPr>
        <p:spPr>
          <a:xfrm rot="5400000">
            <a:off x="5656899" y="1393508"/>
            <a:ext cx="6350" cy="2150110"/>
          </a:xfrm>
          <a:custGeom>
            <a:avLst/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 flipH="1">
            <a:off x="5647690" y="1847850"/>
            <a:ext cx="51549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8" name="任意多边形 18"/>
          <p:cNvSpPr/>
          <p:nvPr/>
        </p:nvSpPr>
        <p:spPr>
          <a:xfrm rot="5400000">
            <a:off x="6273484" y="2521268"/>
            <a:ext cx="6350" cy="2150110"/>
          </a:xfrm>
          <a:custGeom>
            <a:avLst/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 flipH="1">
            <a:off x="6264275" y="2975610"/>
            <a:ext cx="51549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2" name="任意多边形 22"/>
          <p:cNvSpPr/>
          <p:nvPr/>
        </p:nvSpPr>
        <p:spPr>
          <a:xfrm rot="5400000">
            <a:off x="6190299" y="3565208"/>
            <a:ext cx="6350" cy="2150110"/>
          </a:xfrm>
          <a:custGeom>
            <a:avLst/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 flipH="1">
            <a:off x="6181090" y="4019550"/>
            <a:ext cx="51549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6" name="任意多边形 29"/>
          <p:cNvSpPr/>
          <p:nvPr/>
        </p:nvSpPr>
        <p:spPr>
          <a:xfrm rot="5400000">
            <a:off x="5836604" y="4456113"/>
            <a:ext cx="6350" cy="2150110"/>
          </a:xfrm>
          <a:custGeom>
            <a:avLst/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 flipH="1">
            <a:off x="5827395" y="4910455"/>
            <a:ext cx="51549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40" name="任意多边形 33"/>
          <p:cNvSpPr/>
          <p:nvPr/>
        </p:nvSpPr>
        <p:spPr>
          <a:xfrm rot="5400000">
            <a:off x="5075874" y="5201603"/>
            <a:ext cx="6350" cy="2150110"/>
          </a:xfrm>
          <a:custGeom>
            <a:avLst/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5066665" y="5655945"/>
            <a:ext cx="51549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44" name="钥匙"/>
          <p:cNvSpPr/>
          <p:nvPr/>
        </p:nvSpPr>
        <p:spPr bwMode="auto">
          <a:xfrm>
            <a:off x="3074035" y="2765623"/>
            <a:ext cx="678815" cy="678420"/>
          </a:xfrm>
          <a:custGeom>
            <a:avLst/>
            <a:gdLst>
              <a:gd name="connsiteX0" fmla="*/ 470654 w 607427"/>
              <a:gd name="connsiteY0" fmla="*/ 502715 h 607074"/>
              <a:gd name="connsiteX1" fmla="*/ 464390 w 607427"/>
              <a:gd name="connsiteY1" fmla="*/ 508970 h 607074"/>
              <a:gd name="connsiteX2" fmla="*/ 464390 w 607427"/>
              <a:gd name="connsiteY2" fmla="*/ 526512 h 607074"/>
              <a:gd name="connsiteX3" fmla="*/ 470654 w 607427"/>
              <a:gd name="connsiteY3" fmla="*/ 532814 h 607074"/>
              <a:gd name="connsiteX4" fmla="*/ 525900 w 607427"/>
              <a:gd name="connsiteY4" fmla="*/ 532814 h 607074"/>
              <a:gd name="connsiteX5" fmla="*/ 532211 w 607427"/>
              <a:gd name="connsiteY5" fmla="*/ 526512 h 607074"/>
              <a:gd name="connsiteX6" fmla="*/ 532211 w 607427"/>
              <a:gd name="connsiteY6" fmla="*/ 508970 h 607074"/>
              <a:gd name="connsiteX7" fmla="*/ 525900 w 607427"/>
              <a:gd name="connsiteY7" fmla="*/ 502715 h 607074"/>
              <a:gd name="connsiteX8" fmla="*/ 343488 w 607427"/>
              <a:gd name="connsiteY8" fmla="*/ 502715 h 607074"/>
              <a:gd name="connsiteX9" fmla="*/ 337224 w 607427"/>
              <a:gd name="connsiteY9" fmla="*/ 508970 h 607074"/>
              <a:gd name="connsiteX10" fmla="*/ 337224 w 607427"/>
              <a:gd name="connsiteY10" fmla="*/ 526512 h 607074"/>
              <a:gd name="connsiteX11" fmla="*/ 343488 w 607427"/>
              <a:gd name="connsiteY11" fmla="*/ 532814 h 607074"/>
              <a:gd name="connsiteX12" fmla="*/ 398735 w 607427"/>
              <a:gd name="connsiteY12" fmla="*/ 532814 h 607074"/>
              <a:gd name="connsiteX13" fmla="*/ 405046 w 607427"/>
              <a:gd name="connsiteY13" fmla="*/ 526512 h 607074"/>
              <a:gd name="connsiteX14" fmla="*/ 405046 w 607427"/>
              <a:gd name="connsiteY14" fmla="*/ 508970 h 607074"/>
              <a:gd name="connsiteX15" fmla="*/ 398735 w 607427"/>
              <a:gd name="connsiteY15" fmla="*/ 502715 h 607074"/>
              <a:gd name="connsiteX16" fmla="*/ 80303 w 607427"/>
              <a:gd name="connsiteY16" fmla="*/ 399250 h 607074"/>
              <a:gd name="connsiteX17" fmla="*/ 73992 w 607427"/>
              <a:gd name="connsiteY17" fmla="*/ 405505 h 607074"/>
              <a:gd name="connsiteX18" fmla="*/ 73992 w 607427"/>
              <a:gd name="connsiteY18" fmla="*/ 409879 h 607074"/>
              <a:gd name="connsiteX19" fmla="*/ 80303 w 607427"/>
              <a:gd name="connsiteY19" fmla="*/ 416181 h 607074"/>
              <a:gd name="connsiteX20" fmla="*/ 310755 w 607427"/>
              <a:gd name="connsiteY20" fmla="*/ 416181 h 607074"/>
              <a:gd name="connsiteX21" fmla="*/ 317019 w 607427"/>
              <a:gd name="connsiteY21" fmla="*/ 409879 h 607074"/>
              <a:gd name="connsiteX22" fmla="*/ 317019 w 607427"/>
              <a:gd name="connsiteY22" fmla="*/ 405505 h 607074"/>
              <a:gd name="connsiteX23" fmla="*/ 310755 w 607427"/>
              <a:gd name="connsiteY23" fmla="*/ 399250 h 607074"/>
              <a:gd name="connsiteX24" fmla="*/ 80303 w 607427"/>
              <a:gd name="connsiteY24" fmla="*/ 363508 h 607074"/>
              <a:gd name="connsiteX25" fmla="*/ 73992 w 607427"/>
              <a:gd name="connsiteY25" fmla="*/ 369763 h 607074"/>
              <a:gd name="connsiteX26" fmla="*/ 73992 w 607427"/>
              <a:gd name="connsiteY26" fmla="*/ 374136 h 607074"/>
              <a:gd name="connsiteX27" fmla="*/ 80303 w 607427"/>
              <a:gd name="connsiteY27" fmla="*/ 380438 h 607074"/>
              <a:gd name="connsiteX28" fmla="*/ 310755 w 607427"/>
              <a:gd name="connsiteY28" fmla="*/ 380438 h 607074"/>
              <a:gd name="connsiteX29" fmla="*/ 317019 w 607427"/>
              <a:gd name="connsiteY29" fmla="*/ 374136 h 607074"/>
              <a:gd name="connsiteX30" fmla="*/ 317019 w 607427"/>
              <a:gd name="connsiteY30" fmla="*/ 369763 h 607074"/>
              <a:gd name="connsiteX31" fmla="*/ 310755 w 607427"/>
              <a:gd name="connsiteY31" fmla="*/ 363508 h 607074"/>
              <a:gd name="connsiteX32" fmla="*/ 80303 w 607427"/>
              <a:gd name="connsiteY32" fmla="*/ 327765 h 607074"/>
              <a:gd name="connsiteX33" fmla="*/ 73992 w 607427"/>
              <a:gd name="connsiteY33" fmla="*/ 334020 h 607074"/>
              <a:gd name="connsiteX34" fmla="*/ 73992 w 607427"/>
              <a:gd name="connsiteY34" fmla="*/ 338394 h 607074"/>
              <a:gd name="connsiteX35" fmla="*/ 80303 w 607427"/>
              <a:gd name="connsiteY35" fmla="*/ 344696 h 607074"/>
              <a:gd name="connsiteX36" fmla="*/ 310755 w 607427"/>
              <a:gd name="connsiteY36" fmla="*/ 344696 h 607074"/>
              <a:gd name="connsiteX37" fmla="*/ 317019 w 607427"/>
              <a:gd name="connsiteY37" fmla="*/ 338394 h 607074"/>
              <a:gd name="connsiteX38" fmla="*/ 317019 w 607427"/>
              <a:gd name="connsiteY38" fmla="*/ 334020 h 607074"/>
              <a:gd name="connsiteX39" fmla="*/ 310755 w 607427"/>
              <a:gd name="connsiteY39" fmla="*/ 327765 h 607074"/>
              <a:gd name="connsiteX40" fmla="*/ 80303 w 607427"/>
              <a:gd name="connsiteY40" fmla="*/ 292023 h 607074"/>
              <a:gd name="connsiteX41" fmla="*/ 73992 w 607427"/>
              <a:gd name="connsiteY41" fmla="*/ 298277 h 607074"/>
              <a:gd name="connsiteX42" fmla="*/ 73992 w 607427"/>
              <a:gd name="connsiteY42" fmla="*/ 302651 h 607074"/>
              <a:gd name="connsiteX43" fmla="*/ 80303 w 607427"/>
              <a:gd name="connsiteY43" fmla="*/ 308953 h 607074"/>
              <a:gd name="connsiteX44" fmla="*/ 310755 w 607427"/>
              <a:gd name="connsiteY44" fmla="*/ 308953 h 607074"/>
              <a:gd name="connsiteX45" fmla="*/ 317019 w 607427"/>
              <a:gd name="connsiteY45" fmla="*/ 302651 h 607074"/>
              <a:gd name="connsiteX46" fmla="*/ 317019 w 607427"/>
              <a:gd name="connsiteY46" fmla="*/ 298277 h 607074"/>
              <a:gd name="connsiteX47" fmla="*/ 310755 w 607427"/>
              <a:gd name="connsiteY47" fmla="*/ 292023 h 607074"/>
              <a:gd name="connsiteX48" fmla="*/ 451296 w 607427"/>
              <a:gd name="connsiteY48" fmla="*/ 209156 h 607074"/>
              <a:gd name="connsiteX49" fmla="*/ 565368 w 607427"/>
              <a:gd name="connsiteY49" fmla="*/ 246968 h 607074"/>
              <a:gd name="connsiteX50" fmla="*/ 565368 w 607427"/>
              <a:gd name="connsiteY50" fmla="*/ 416980 h 607074"/>
              <a:gd name="connsiteX51" fmla="*/ 569372 w 607427"/>
              <a:gd name="connsiteY51" fmla="*/ 422812 h 607074"/>
              <a:gd name="connsiteX52" fmla="*/ 603471 w 607427"/>
              <a:gd name="connsiteY52" fmla="*/ 436215 h 607074"/>
              <a:gd name="connsiteX53" fmla="*/ 607427 w 607427"/>
              <a:gd name="connsiteY53" fmla="*/ 442047 h 607074"/>
              <a:gd name="connsiteX54" fmla="*/ 607427 w 607427"/>
              <a:gd name="connsiteY54" fmla="*/ 600819 h 607074"/>
              <a:gd name="connsiteX55" fmla="*/ 601163 w 607427"/>
              <a:gd name="connsiteY55" fmla="*/ 607074 h 607074"/>
              <a:gd name="connsiteX56" fmla="*/ 263327 w 607427"/>
              <a:gd name="connsiteY56" fmla="*/ 607074 h 607074"/>
              <a:gd name="connsiteX57" fmla="*/ 257063 w 607427"/>
              <a:gd name="connsiteY57" fmla="*/ 600819 h 607074"/>
              <a:gd name="connsiteX58" fmla="*/ 257063 w 607427"/>
              <a:gd name="connsiteY58" fmla="*/ 520587 h 607074"/>
              <a:gd name="connsiteX59" fmla="*/ 250752 w 607427"/>
              <a:gd name="connsiteY59" fmla="*/ 514285 h 607074"/>
              <a:gd name="connsiteX60" fmla="*/ 138987 w 607427"/>
              <a:gd name="connsiteY60" fmla="*/ 514285 h 607074"/>
              <a:gd name="connsiteX61" fmla="*/ 132723 w 607427"/>
              <a:gd name="connsiteY61" fmla="*/ 520587 h 607074"/>
              <a:gd name="connsiteX62" fmla="*/ 132723 w 607427"/>
              <a:gd name="connsiteY62" fmla="*/ 600819 h 607074"/>
              <a:gd name="connsiteX63" fmla="*/ 126459 w 607427"/>
              <a:gd name="connsiteY63" fmla="*/ 607074 h 607074"/>
              <a:gd name="connsiteX64" fmla="*/ 6264 w 607427"/>
              <a:gd name="connsiteY64" fmla="*/ 607074 h 607074"/>
              <a:gd name="connsiteX65" fmla="*/ 0 w 607427"/>
              <a:gd name="connsiteY65" fmla="*/ 600819 h 607074"/>
              <a:gd name="connsiteX66" fmla="*/ 0 w 607427"/>
              <a:gd name="connsiteY66" fmla="*/ 442047 h 607074"/>
              <a:gd name="connsiteX67" fmla="*/ 4004 w 607427"/>
              <a:gd name="connsiteY67" fmla="*/ 436215 h 607074"/>
              <a:gd name="connsiteX68" fmla="*/ 38103 w 607427"/>
              <a:gd name="connsiteY68" fmla="*/ 422812 h 607074"/>
              <a:gd name="connsiteX69" fmla="*/ 42059 w 607427"/>
              <a:gd name="connsiteY69" fmla="*/ 416980 h 607074"/>
              <a:gd name="connsiteX70" fmla="*/ 42059 w 607427"/>
              <a:gd name="connsiteY70" fmla="*/ 262864 h 607074"/>
              <a:gd name="connsiteX71" fmla="*/ 48370 w 607427"/>
              <a:gd name="connsiteY71" fmla="*/ 256609 h 607074"/>
              <a:gd name="connsiteX72" fmla="*/ 337224 w 607427"/>
              <a:gd name="connsiteY72" fmla="*/ 256609 h 607074"/>
              <a:gd name="connsiteX73" fmla="*/ 337224 w 607427"/>
              <a:gd name="connsiteY73" fmla="*/ 246968 h 607074"/>
              <a:gd name="connsiteX74" fmla="*/ 451296 w 607427"/>
              <a:gd name="connsiteY74" fmla="*/ 209156 h 607074"/>
              <a:gd name="connsiteX75" fmla="*/ 451301 w 607427"/>
              <a:gd name="connsiteY75" fmla="*/ 143953 h 607074"/>
              <a:gd name="connsiteX76" fmla="*/ 565370 w 607427"/>
              <a:gd name="connsiteY76" fmla="*/ 181749 h 607074"/>
              <a:gd name="connsiteX77" fmla="*/ 565370 w 607427"/>
              <a:gd name="connsiteY77" fmla="*/ 209438 h 607074"/>
              <a:gd name="connsiteX78" fmla="*/ 451301 w 607427"/>
              <a:gd name="connsiteY78" fmla="*/ 171642 h 607074"/>
              <a:gd name="connsiteX79" fmla="*/ 337232 w 607427"/>
              <a:gd name="connsiteY79" fmla="*/ 209438 h 607074"/>
              <a:gd name="connsiteX80" fmla="*/ 337232 w 607427"/>
              <a:gd name="connsiteY80" fmla="*/ 181796 h 607074"/>
              <a:gd name="connsiteX81" fmla="*/ 451301 w 607427"/>
              <a:gd name="connsiteY81" fmla="*/ 143953 h 607074"/>
              <a:gd name="connsiteX82" fmla="*/ 451301 w 607427"/>
              <a:gd name="connsiteY82" fmla="*/ 78751 h 607074"/>
              <a:gd name="connsiteX83" fmla="*/ 565370 w 607427"/>
              <a:gd name="connsiteY83" fmla="*/ 116607 h 607074"/>
              <a:gd name="connsiteX84" fmla="*/ 565370 w 607427"/>
              <a:gd name="connsiteY84" fmla="*/ 144259 h 607074"/>
              <a:gd name="connsiteX85" fmla="*/ 451301 w 607427"/>
              <a:gd name="connsiteY85" fmla="*/ 106449 h 607074"/>
              <a:gd name="connsiteX86" fmla="*/ 337232 w 607427"/>
              <a:gd name="connsiteY86" fmla="*/ 144306 h 607074"/>
              <a:gd name="connsiteX87" fmla="*/ 337232 w 607427"/>
              <a:gd name="connsiteY87" fmla="*/ 116607 h 607074"/>
              <a:gd name="connsiteX88" fmla="*/ 451301 w 607427"/>
              <a:gd name="connsiteY88" fmla="*/ 78751 h 607074"/>
              <a:gd name="connsiteX89" fmla="*/ 451301 w 607427"/>
              <a:gd name="connsiteY89" fmla="*/ 0 h 607074"/>
              <a:gd name="connsiteX90" fmla="*/ 565370 w 607427"/>
              <a:gd name="connsiteY90" fmla="*/ 48144 h 607074"/>
              <a:gd name="connsiteX91" fmla="*/ 565370 w 607427"/>
              <a:gd name="connsiteY91" fmla="*/ 78986 h 607074"/>
              <a:gd name="connsiteX92" fmla="*/ 451301 w 607427"/>
              <a:gd name="connsiteY92" fmla="*/ 41185 h 607074"/>
              <a:gd name="connsiteX93" fmla="*/ 337232 w 607427"/>
              <a:gd name="connsiteY93" fmla="*/ 79033 h 607074"/>
              <a:gd name="connsiteX94" fmla="*/ 337232 w 607427"/>
              <a:gd name="connsiteY94" fmla="*/ 48144 h 607074"/>
              <a:gd name="connsiteX95" fmla="*/ 451301 w 607427"/>
              <a:gd name="connsiteY95" fmla="*/ 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07427" h="607074">
                <a:moveTo>
                  <a:pt x="470654" y="502715"/>
                </a:moveTo>
                <a:cubicBezTo>
                  <a:pt x="467168" y="502715"/>
                  <a:pt x="464390" y="505490"/>
                  <a:pt x="464390" y="508970"/>
                </a:cubicBezTo>
                <a:lnTo>
                  <a:pt x="464390" y="526512"/>
                </a:lnTo>
                <a:cubicBezTo>
                  <a:pt x="464390" y="529993"/>
                  <a:pt x="467168" y="532814"/>
                  <a:pt x="470654" y="532814"/>
                </a:cubicBezTo>
                <a:lnTo>
                  <a:pt x="525900" y="532814"/>
                </a:lnTo>
                <a:cubicBezTo>
                  <a:pt x="529385" y="532814"/>
                  <a:pt x="532211" y="529993"/>
                  <a:pt x="532211" y="526512"/>
                </a:cubicBezTo>
                <a:lnTo>
                  <a:pt x="532211" y="508970"/>
                </a:lnTo>
                <a:cubicBezTo>
                  <a:pt x="532211" y="505490"/>
                  <a:pt x="529385" y="502715"/>
                  <a:pt x="525900" y="502715"/>
                </a:cubicBezTo>
                <a:close/>
                <a:moveTo>
                  <a:pt x="343488" y="502715"/>
                </a:moveTo>
                <a:cubicBezTo>
                  <a:pt x="340003" y="502715"/>
                  <a:pt x="337224" y="505490"/>
                  <a:pt x="337224" y="508970"/>
                </a:cubicBezTo>
                <a:lnTo>
                  <a:pt x="337224" y="526512"/>
                </a:lnTo>
                <a:cubicBezTo>
                  <a:pt x="337224" y="529993"/>
                  <a:pt x="340003" y="532814"/>
                  <a:pt x="343488" y="532814"/>
                </a:cubicBezTo>
                <a:lnTo>
                  <a:pt x="398735" y="532814"/>
                </a:lnTo>
                <a:cubicBezTo>
                  <a:pt x="402220" y="532814"/>
                  <a:pt x="405046" y="529993"/>
                  <a:pt x="405046" y="526512"/>
                </a:cubicBezTo>
                <a:lnTo>
                  <a:pt x="405046" y="508970"/>
                </a:lnTo>
                <a:cubicBezTo>
                  <a:pt x="405046" y="505490"/>
                  <a:pt x="402220" y="502715"/>
                  <a:pt x="398735" y="502715"/>
                </a:cubicBezTo>
                <a:close/>
                <a:moveTo>
                  <a:pt x="80303" y="399250"/>
                </a:moveTo>
                <a:cubicBezTo>
                  <a:pt x="76818" y="399250"/>
                  <a:pt x="73992" y="402025"/>
                  <a:pt x="73992" y="405505"/>
                </a:cubicBezTo>
                <a:lnTo>
                  <a:pt x="73992" y="409879"/>
                </a:lnTo>
                <a:cubicBezTo>
                  <a:pt x="73992" y="413359"/>
                  <a:pt x="76818" y="416181"/>
                  <a:pt x="80303" y="416181"/>
                </a:cubicBezTo>
                <a:lnTo>
                  <a:pt x="310755" y="416181"/>
                </a:lnTo>
                <a:cubicBezTo>
                  <a:pt x="314193" y="416181"/>
                  <a:pt x="317019" y="413359"/>
                  <a:pt x="317019" y="409879"/>
                </a:cubicBezTo>
                <a:lnTo>
                  <a:pt x="317019" y="405505"/>
                </a:lnTo>
                <a:cubicBezTo>
                  <a:pt x="317019" y="402025"/>
                  <a:pt x="314193" y="399250"/>
                  <a:pt x="310755" y="399250"/>
                </a:cubicBezTo>
                <a:close/>
                <a:moveTo>
                  <a:pt x="80303" y="363508"/>
                </a:moveTo>
                <a:cubicBezTo>
                  <a:pt x="76818" y="363508"/>
                  <a:pt x="73992" y="366282"/>
                  <a:pt x="73992" y="369763"/>
                </a:cubicBezTo>
                <a:lnTo>
                  <a:pt x="73992" y="374136"/>
                </a:lnTo>
                <a:cubicBezTo>
                  <a:pt x="73992" y="377617"/>
                  <a:pt x="76818" y="380438"/>
                  <a:pt x="80303" y="380438"/>
                </a:cubicBezTo>
                <a:lnTo>
                  <a:pt x="310755" y="380438"/>
                </a:lnTo>
                <a:cubicBezTo>
                  <a:pt x="314193" y="380438"/>
                  <a:pt x="317019" y="377617"/>
                  <a:pt x="317019" y="374136"/>
                </a:cubicBezTo>
                <a:lnTo>
                  <a:pt x="317019" y="369763"/>
                </a:lnTo>
                <a:cubicBezTo>
                  <a:pt x="317019" y="366282"/>
                  <a:pt x="314193" y="363508"/>
                  <a:pt x="310755" y="363508"/>
                </a:cubicBezTo>
                <a:close/>
                <a:moveTo>
                  <a:pt x="80303" y="327765"/>
                </a:moveTo>
                <a:cubicBezTo>
                  <a:pt x="76818" y="327765"/>
                  <a:pt x="73992" y="330540"/>
                  <a:pt x="73992" y="334020"/>
                </a:cubicBezTo>
                <a:lnTo>
                  <a:pt x="73992" y="338394"/>
                </a:lnTo>
                <a:cubicBezTo>
                  <a:pt x="73992" y="341874"/>
                  <a:pt x="76818" y="344696"/>
                  <a:pt x="80303" y="344696"/>
                </a:cubicBezTo>
                <a:lnTo>
                  <a:pt x="310755" y="344696"/>
                </a:lnTo>
                <a:cubicBezTo>
                  <a:pt x="314193" y="344696"/>
                  <a:pt x="317019" y="341874"/>
                  <a:pt x="317019" y="338394"/>
                </a:cubicBezTo>
                <a:lnTo>
                  <a:pt x="317019" y="334020"/>
                </a:lnTo>
                <a:cubicBezTo>
                  <a:pt x="317019" y="330540"/>
                  <a:pt x="314193" y="327765"/>
                  <a:pt x="310755" y="327765"/>
                </a:cubicBezTo>
                <a:close/>
                <a:moveTo>
                  <a:pt x="80303" y="292023"/>
                </a:moveTo>
                <a:cubicBezTo>
                  <a:pt x="76818" y="292023"/>
                  <a:pt x="73992" y="294797"/>
                  <a:pt x="73992" y="298277"/>
                </a:cubicBezTo>
                <a:lnTo>
                  <a:pt x="73992" y="302651"/>
                </a:lnTo>
                <a:cubicBezTo>
                  <a:pt x="73992" y="306131"/>
                  <a:pt x="76818" y="308953"/>
                  <a:pt x="80303" y="308953"/>
                </a:cubicBezTo>
                <a:lnTo>
                  <a:pt x="310755" y="308953"/>
                </a:lnTo>
                <a:cubicBezTo>
                  <a:pt x="314193" y="308953"/>
                  <a:pt x="317019" y="306131"/>
                  <a:pt x="317019" y="302651"/>
                </a:cubicBezTo>
                <a:lnTo>
                  <a:pt x="317019" y="298277"/>
                </a:lnTo>
                <a:cubicBezTo>
                  <a:pt x="317019" y="294797"/>
                  <a:pt x="314193" y="292023"/>
                  <a:pt x="310755" y="292023"/>
                </a:cubicBezTo>
                <a:close/>
                <a:moveTo>
                  <a:pt x="451296" y="209156"/>
                </a:moveTo>
                <a:cubicBezTo>
                  <a:pt x="506543" y="209156"/>
                  <a:pt x="552840" y="225240"/>
                  <a:pt x="565368" y="246968"/>
                </a:cubicBezTo>
                <a:lnTo>
                  <a:pt x="565368" y="416980"/>
                </a:lnTo>
                <a:cubicBezTo>
                  <a:pt x="565368" y="419567"/>
                  <a:pt x="566970" y="421871"/>
                  <a:pt x="569372" y="422812"/>
                </a:cubicBezTo>
                <a:lnTo>
                  <a:pt x="603471" y="436215"/>
                </a:lnTo>
                <a:cubicBezTo>
                  <a:pt x="605873" y="437156"/>
                  <a:pt x="607427" y="439508"/>
                  <a:pt x="607427" y="442047"/>
                </a:cubicBezTo>
                <a:lnTo>
                  <a:pt x="607427" y="600819"/>
                </a:lnTo>
                <a:cubicBezTo>
                  <a:pt x="607427" y="604299"/>
                  <a:pt x="604648" y="607074"/>
                  <a:pt x="601163" y="607074"/>
                </a:cubicBezTo>
                <a:lnTo>
                  <a:pt x="263327" y="607074"/>
                </a:lnTo>
                <a:cubicBezTo>
                  <a:pt x="259842" y="607074"/>
                  <a:pt x="257063" y="604299"/>
                  <a:pt x="257063" y="600819"/>
                </a:cubicBezTo>
                <a:lnTo>
                  <a:pt x="257063" y="520587"/>
                </a:lnTo>
                <a:cubicBezTo>
                  <a:pt x="257063" y="517106"/>
                  <a:pt x="254237" y="514285"/>
                  <a:pt x="250752" y="514285"/>
                </a:cubicBezTo>
                <a:lnTo>
                  <a:pt x="138987" y="514285"/>
                </a:lnTo>
                <a:cubicBezTo>
                  <a:pt x="135549" y="514285"/>
                  <a:pt x="132723" y="517106"/>
                  <a:pt x="132723" y="520587"/>
                </a:cubicBezTo>
                <a:lnTo>
                  <a:pt x="132723" y="600819"/>
                </a:lnTo>
                <a:cubicBezTo>
                  <a:pt x="132723" y="604299"/>
                  <a:pt x="129897" y="607074"/>
                  <a:pt x="126459" y="607074"/>
                </a:cubicBezTo>
                <a:lnTo>
                  <a:pt x="6264" y="607074"/>
                </a:lnTo>
                <a:cubicBezTo>
                  <a:pt x="2826" y="607074"/>
                  <a:pt x="0" y="604299"/>
                  <a:pt x="0" y="600819"/>
                </a:cubicBezTo>
                <a:lnTo>
                  <a:pt x="0" y="442047"/>
                </a:lnTo>
                <a:cubicBezTo>
                  <a:pt x="0" y="439508"/>
                  <a:pt x="1602" y="437156"/>
                  <a:pt x="4004" y="436215"/>
                </a:cubicBezTo>
                <a:lnTo>
                  <a:pt x="38103" y="422812"/>
                </a:lnTo>
                <a:cubicBezTo>
                  <a:pt x="40505" y="421871"/>
                  <a:pt x="42059" y="419567"/>
                  <a:pt x="42059" y="416980"/>
                </a:cubicBezTo>
                <a:lnTo>
                  <a:pt x="42059" y="262864"/>
                </a:lnTo>
                <a:cubicBezTo>
                  <a:pt x="42059" y="259384"/>
                  <a:pt x="44885" y="256609"/>
                  <a:pt x="48370" y="256609"/>
                </a:cubicBezTo>
                <a:lnTo>
                  <a:pt x="337224" y="256609"/>
                </a:lnTo>
                <a:lnTo>
                  <a:pt x="337224" y="246968"/>
                </a:lnTo>
                <a:cubicBezTo>
                  <a:pt x="349705" y="225287"/>
                  <a:pt x="396050" y="209156"/>
                  <a:pt x="451296" y="209156"/>
                </a:cubicBezTo>
                <a:close/>
                <a:moveTo>
                  <a:pt x="451301" y="143953"/>
                </a:moveTo>
                <a:cubicBezTo>
                  <a:pt x="506546" y="143953"/>
                  <a:pt x="552842" y="160077"/>
                  <a:pt x="565370" y="181749"/>
                </a:cubicBezTo>
                <a:lnTo>
                  <a:pt x="565370" y="209438"/>
                </a:lnTo>
                <a:cubicBezTo>
                  <a:pt x="552842" y="187719"/>
                  <a:pt x="506546" y="171642"/>
                  <a:pt x="451301" y="171642"/>
                </a:cubicBezTo>
                <a:cubicBezTo>
                  <a:pt x="396056" y="171642"/>
                  <a:pt x="349713" y="187719"/>
                  <a:pt x="337232" y="209438"/>
                </a:cubicBezTo>
                <a:lnTo>
                  <a:pt x="337232" y="181796"/>
                </a:lnTo>
                <a:cubicBezTo>
                  <a:pt x="349713" y="160077"/>
                  <a:pt x="396056" y="143953"/>
                  <a:pt x="451301" y="143953"/>
                </a:cubicBezTo>
                <a:close/>
                <a:moveTo>
                  <a:pt x="451301" y="78751"/>
                </a:moveTo>
                <a:cubicBezTo>
                  <a:pt x="506546" y="78751"/>
                  <a:pt x="552842" y="94881"/>
                  <a:pt x="565370" y="116607"/>
                </a:cubicBezTo>
                <a:lnTo>
                  <a:pt x="565370" y="144259"/>
                </a:lnTo>
                <a:cubicBezTo>
                  <a:pt x="552842" y="122532"/>
                  <a:pt x="506546" y="106449"/>
                  <a:pt x="451301" y="106449"/>
                </a:cubicBezTo>
                <a:cubicBezTo>
                  <a:pt x="396056" y="106449"/>
                  <a:pt x="349713" y="122579"/>
                  <a:pt x="337232" y="144306"/>
                </a:cubicBezTo>
                <a:lnTo>
                  <a:pt x="337232" y="116607"/>
                </a:lnTo>
                <a:cubicBezTo>
                  <a:pt x="349713" y="94881"/>
                  <a:pt x="396056" y="78751"/>
                  <a:pt x="451301" y="78751"/>
                </a:cubicBezTo>
                <a:close/>
                <a:moveTo>
                  <a:pt x="451301" y="0"/>
                </a:moveTo>
                <a:cubicBezTo>
                  <a:pt x="514317" y="0"/>
                  <a:pt x="565370" y="21580"/>
                  <a:pt x="565370" y="48144"/>
                </a:cubicBezTo>
                <a:lnTo>
                  <a:pt x="565370" y="78986"/>
                </a:lnTo>
                <a:cubicBezTo>
                  <a:pt x="552842" y="57312"/>
                  <a:pt x="506546" y="41185"/>
                  <a:pt x="451301" y="41185"/>
                </a:cubicBezTo>
                <a:cubicBezTo>
                  <a:pt x="396056" y="41185"/>
                  <a:pt x="349713" y="57312"/>
                  <a:pt x="337232" y="79033"/>
                </a:cubicBezTo>
                <a:lnTo>
                  <a:pt x="337232" y="48144"/>
                </a:lnTo>
                <a:cubicBezTo>
                  <a:pt x="337232" y="21580"/>
                  <a:pt x="388285" y="0"/>
                  <a:pt x="45130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文本框 20"/>
          <p:cNvSpPr txBox="1"/>
          <p:nvPr/>
        </p:nvSpPr>
        <p:spPr>
          <a:xfrm flipH="1">
            <a:off x="2713355" y="3599815"/>
            <a:ext cx="1400175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5860" y="319854"/>
            <a:ext cx="51205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Enterprise honor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奖杯"/>
          <p:cNvSpPr/>
          <p:nvPr/>
        </p:nvSpPr>
        <p:spPr bwMode="auto">
          <a:xfrm>
            <a:off x="5481320" y="2362200"/>
            <a:ext cx="1229360" cy="1755140"/>
          </a:xfrm>
          <a:custGeom>
            <a:avLst/>
            <a:gdLst>
              <a:gd name="T0" fmla="*/ 324081616 w 7313"/>
              <a:gd name="T1" fmla="*/ 0 h 8141"/>
              <a:gd name="T2" fmla="*/ 339365365 w 7313"/>
              <a:gd name="T3" fmla="*/ 6789765 h 8141"/>
              <a:gd name="T4" fmla="*/ 339639393 w 7313"/>
              <a:gd name="T5" fmla="*/ 26009182 h 8141"/>
              <a:gd name="T6" fmla="*/ 326382416 w 7313"/>
              <a:gd name="T7" fmla="*/ 33127484 h 8141"/>
              <a:gd name="T8" fmla="*/ 340954068 w 7313"/>
              <a:gd name="T9" fmla="*/ 36139074 h 8141"/>
              <a:gd name="T10" fmla="*/ 364619402 w 7313"/>
              <a:gd name="T11" fmla="*/ 25187839 h 8141"/>
              <a:gd name="T12" fmla="*/ 386367247 w 7313"/>
              <a:gd name="T13" fmla="*/ 35591512 h 8141"/>
              <a:gd name="T14" fmla="*/ 395296418 w 7313"/>
              <a:gd name="T15" fmla="*/ 52018598 h 8141"/>
              <a:gd name="T16" fmla="*/ 400445838 w 7313"/>
              <a:gd name="T17" fmla="*/ 76604119 h 8141"/>
              <a:gd name="T18" fmla="*/ 386257496 w 7313"/>
              <a:gd name="T19" fmla="*/ 111593547 h 8141"/>
              <a:gd name="T20" fmla="*/ 345555668 w 7313"/>
              <a:gd name="T21" fmla="*/ 148663476 h 8141"/>
              <a:gd name="T22" fmla="*/ 311043908 w 7313"/>
              <a:gd name="T23" fmla="*/ 169525578 h 8141"/>
              <a:gd name="T24" fmla="*/ 317288969 w 7313"/>
              <a:gd name="T25" fmla="*/ 180531569 h 8141"/>
              <a:gd name="T26" fmla="*/ 326053864 w 7313"/>
              <a:gd name="T27" fmla="*/ 197177679 h 8141"/>
              <a:gd name="T28" fmla="*/ 312523094 w 7313"/>
              <a:gd name="T29" fmla="*/ 210154892 h 8141"/>
              <a:gd name="T30" fmla="*/ 284584946 w 7313"/>
              <a:gd name="T31" fmla="*/ 217985025 h 8141"/>
              <a:gd name="T32" fmla="*/ 253798179 w 7313"/>
              <a:gd name="T33" fmla="*/ 242515790 h 8141"/>
              <a:gd name="T34" fmla="*/ 237473548 w 7313"/>
              <a:gd name="T35" fmla="*/ 260530805 h 8141"/>
              <a:gd name="T36" fmla="*/ 245855132 w 7313"/>
              <a:gd name="T37" fmla="*/ 279093147 h 8141"/>
              <a:gd name="T38" fmla="*/ 233091217 w 7313"/>
              <a:gd name="T39" fmla="*/ 290975236 h 8141"/>
              <a:gd name="T40" fmla="*/ 229914045 w 7313"/>
              <a:gd name="T41" fmla="*/ 321529181 h 8141"/>
              <a:gd name="T42" fmla="*/ 254620027 w 7313"/>
              <a:gd name="T43" fmla="*/ 354656899 h 8141"/>
              <a:gd name="T44" fmla="*/ 266069032 w 7313"/>
              <a:gd name="T45" fmla="*/ 365827158 h 8141"/>
              <a:gd name="T46" fmla="*/ 282284147 w 7313"/>
              <a:gd name="T47" fmla="*/ 389974630 h 8141"/>
              <a:gd name="T48" fmla="*/ 284913498 w 7313"/>
              <a:gd name="T49" fmla="*/ 407441849 h 8141"/>
              <a:gd name="T50" fmla="*/ 290720256 w 7313"/>
              <a:gd name="T51" fmla="*/ 422061981 h 8141"/>
              <a:gd name="T52" fmla="*/ 274340866 w 7313"/>
              <a:gd name="T53" fmla="*/ 434984438 h 8141"/>
              <a:gd name="T54" fmla="*/ 211014586 w 7313"/>
              <a:gd name="T55" fmla="*/ 445552379 h 8141"/>
              <a:gd name="T56" fmla="*/ 137499219 w 7313"/>
              <a:gd name="T57" fmla="*/ 438324565 h 8141"/>
              <a:gd name="T58" fmla="*/ 111423568 w 7313"/>
              <a:gd name="T59" fmla="*/ 425894913 h 8141"/>
              <a:gd name="T60" fmla="*/ 115751374 w 7313"/>
              <a:gd name="T61" fmla="*/ 407551362 h 8141"/>
              <a:gd name="T62" fmla="*/ 118654753 w 7313"/>
              <a:gd name="T63" fmla="*/ 389810362 h 8141"/>
              <a:gd name="T64" fmla="*/ 134650599 w 7313"/>
              <a:gd name="T65" fmla="*/ 365443865 h 8141"/>
              <a:gd name="T66" fmla="*/ 146318873 w 7313"/>
              <a:gd name="T67" fmla="*/ 354383118 h 8141"/>
              <a:gd name="T68" fmla="*/ 170860579 w 7313"/>
              <a:gd name="T69" fmla="*/ 321310156 h 8141"/>
              <a:gd name="T70" fmla="*/ 165984952 w 7313"/>
              <a:gd name="T71" fmla="*/ 290372919 h 8141"/>
              <a:gd name="T72" fmla="*/ 154700223 w 7313"/>
              <a:gd name="T73" fmla="*/ 275479240 h 8141"/>
              <a:gd name="T74" fmla="*/ 165218097 w 7313"/>
              <a:gd name="T75" fmla="*/ 257354713 h 8141"/>
              <a:gd name="T76" fmla="*/ 145004197 w 7313"/>
              <a:gd name="T77" fmla="*/ 241475423 h 8141"/>
              <a:gd name="T78" fmla="*/ 114710492 w 7313"/>
              <a:gd name="T79" fmla="*/ 216287583 h 8141"/>
              <a:gd name="T80" fmla="*/ 88689599 w 7313"/>
              <a:gd name="T81" fmla="*/ 210319160 h 8141"/>
              <a:gd name="T82" fmla="*/ 75158829 w 7313"/>
              <a:gd name="T83" fmla="*/ 199203657 h 8141"/>
              <a:gd name="T84" fmla="*/ 81403890 w 7313"/>
              <a:gd name="T85" fmla="*/ 181900473 h 8141"/>
              <a:gd name="T86" fmla="*/ 92469585 w 7313"/>
              <a:gd name="T87" fmla="*/ 173796559 h 8141"/>
              <a:gd name="T88" fmla="*/ 63545314 w 7313"/>
              <a:gd name="T89" fmla="*/ 152934458 h 8141"/>
              <a:gd name="T90" fmla="*/ 18351404 w 7313"/>
              <a:gd name="T91" fmla="*/ 116904896 h 8141"/>
              <a:gd name="T92" fmla="*/ 602579 w 7313"/>
              <a:gd name="T93" fmla="*/ 79889490 h 8141"/>
              <a:gd name="T94" fmla="*/ 5039902 w 7313"/>
              <a:gd name="T95" fmla="*/ 52675672 h 8141"/>
              <a:gd name="T96" fmla="*/ 12654398 w 7313"/>
              <a:gd name="T97" fmla="*/ 39205653 h 8141"/>
              <a:gd name="T98" fmla="*/ 30896284 w 7313"/>
              <a:gd name="T99" fmla="*/ 25625889 h 8141"/>
              <a:gd name="T100" fmla="*/ 57026460 w 7313"/>
              <a:gd name="T101" fmla="*/ 32744191 h 8141"/>
              <a:gd name="T102" fmla="*/ 78171725 w 7313"/>
              <a:gd name="T103" fmla="*/ 41067363 h 8141"/>
              <a:gd name="T104" fmla="*/ 60751686 w 7313"/>
              <a:gd name="T105" fmla="*/ 25461620 h 8141"/>
              <a:gd name="T106" fmla="*/ 62559424 w 7313"/>
              <a:gd name="T107" fmla="*/ 5366105 h 8141"/>
              <a:gd name="T108" fmla="*/ 53246708 w 7313"/>
              <a:gd name="T109" fmla="*/ 102722814 h 8141"/>
              <a:gd name="T110" fmla="*/ 87046372 w 7313"/>
              <a:gd name="T111" fmla="*/ 132455649 h 8141"/>
              <a:gd name="T112" fmla="*/ 65079258 w 7313"/>
              <a:gd name="T113" fmla="*/ 79287172 h 8141"/>
              <a:gd name="T114" fmla="*/ 51164944 w 7313"/>
              <a:gd name="T115" fmla="*/ 85803156 h 8141"/>
              <a:gd name="T116" fmla="*/ 315042928 w 7313"/>
              <a:gd name="T117" fmla="*/ 102558545 h 8141"/>
              <a:gd name="T118" fmla="*/ 341228096 w 7313"/>
              <a:gd name="T119" fmla="*/ 111319533 h 8141"/>
              <a:gd name="T120" fmla="*/ 350759846 w 7313"/>
              <a:gd name="T121" fmla="*/ 89252795 h 8141"/>
              <a:gd name="T122" fmla="*/ 341611406 w 7313"/>
              <a:gd name="T123" fmla="*/ 79068147 h 81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13" h="8141">
                <a:moveTo>
                  <a:pt x="1162" y="79"/>
                </a:moveTo>
                <a:lnTo>
                  <a:pt x="1162" y="79"/>
                </a:lnTo>
                <a:lnTo>
                  <a:pt x="1173" y="69"/>
                </a:lnTo>
                <a:lnTo>
                  <a:pt x="1185" y="60"/>
                </a:lnTo>
                <a:lnTo>
                  <a:pt x="1198" y="51"/>
                </a:lnTo>
                <a:lnTo>
                  <a:pt x="1211" y="42"/>
                </a:lnTo>
                <a:lnTo>
                  <a:pt x="1224" y="35"/>
                </a:lnTo>
                <a:lnTo>
                  <a:pt x="1238" y="28"/>
                </a:lnTo>
                <a:lnTo>
                  <a:pt x="1252" y="23"/>
                </a:lnTo>
                <a:lnTo>
                  <a:pt x="1266" y="17"/>
                </a:lnTo>
                <a:lnTo>
                  <a:pt x="1282" y="13"/>
                </a:lnTo>
                <a:lnTo>
                  <a:pt x="1296" y="10"/>
                </a:lnTo>
                <a:lnTo>
                  <a:pt x="1326" y="4"/>
                </a:lnTo>
                <a:lnTo>
                  <a:pt x="1357" y="1"/>
                </a:lnTo>
                <a:lnTo>
                  <a:pt x="1388" y="0"/>
                </a:lnTo>
                <a:lnTo>
                  <a:pt x="5916" y="0"/>
                </a:lnTo>
                <a:lnTo>
                  <a:pt x="5936" y="0"/>
                </a:lnTo>
                <a:lnTo>
                  <a:pt x="5954" y="0"/>
                </a:lnTo>
                <a:lnTo>
                  <a:pt x="5973" y="2"/>
                </a:lnTo>
                <a:lnTo>
                  <a:pt x="5992" y="4"/>
                </a:lnTo>
                <a:lnTo>
                  <a:pt x="6011" y="8"/>
                </a:lnTo>
                <a:lnTo>
                  <a:pt x="6029" y="13"/>
                </a:lnTo>
                <a:lnTo>
                  <a:pt x="6048" y="18"/>
                </a:lnTo>
                <a:lnTo>
                  <a:pt x="6065" y="25"/>
                </a:lnTo>
                <a:lnTo>
                  <a:pt x="6083" y="31"/>
                </a:lnTo>
                <a:lnTo>
                  <a:pt x="6099" y="40"/>
                </a:lnTo>
                <a:lnTo>
                  <a:pt x="6115" y="50"/>
                </a:lnTo>
                <a:lnTo>
                  <a:pt x="6132" y="61"/>
                </a:lnTo>
                <a:lnTo>
                  <a:pt x="6146" y="72"/>
                </a:lnTo>
                <a:lnTo>
                  <a:pt x="6160" y="85"/>
                </a:lnTo>
                <a:lnTo>
                  <a:pt x="6173" y="99"/>
                </a:lnTo>
                <a:lnTo>
                  <a:pt x="6186" y="113"/>
                </a:lnTo>
                <a:lnTo>
                  <a:pt x="6195" y="124"/>
                </a:lnTo>
                <a:lnTo>
                  <a:pt x="6202" y="136"/>
                </a:lnTo>
                <a:lnTo>
                  <a:pt x="6210" y="148"/>
                </a:lnTo>
                <a:lnTo>
                  <a:pt x="6216" y="160"/>
                </a:lnTo>
                <a:lnTo>
                  <a:pt x="6223" y="172"/>
                </a:lnTo>
                <a:lnTo>
                  <a:pt x="6228" y="185"/>
                </a:lnTo>
                <a:lnTo>
                  <a:pt x="6238" y="211"/>
                </a:lnTo>
                <a:lnTo>
                  <a:pt x="6245" y="237"/>
                </a:lnTo>
                <a:lnTo>
                  <a:pt x="6249" y="264"/>
                </a:lnTo>
                <a:lnTo>
                  <a:pt x="6251" y="292"/>
                </a:lnTo>
                <a:lnTo>
                  <a:pt x="6251" y="319"/>
                </a:lnTo>
                <a:lnTo>
                  <a:pt x="6249" y="348"/>
                </a:lnTo>
                <a:lnTo>
                  <a:pt x="6243" y="375"/>
                </a:lnTo>
                <a:lnTo>
                  <a:pt x="6236" y="401"/>
                </a:lnTo>
                <a:lnTo>
                  <a:pt x="6226" y="427"/>
                </a:lnTo>
                <a:lnTo>
                  <a:pt x="6221" y="439"/>
                </a:lnTo>
                <a:lnTo>
                  <a:pt x="6214" y="452"/>
                </a:lnTo>
                <a:lnTo>
                  <a:pt x="6208" y="464"/>
                </a:lnTo>
                <a:lnTo>
                  <a:pt x="6200" y="475"/>
                </a:lnTo>
                <a:lnTo>
                  <a:pt x="6191" y="487"/>
                </a:lnTo>
                <a:lnTo>
                  <a:pt x="6183" y="498"/>
                </a:lnTo>
                <a:lnTo>
                  <a:pt x="6173" y="508"/>
                </a:lnTo>
                <a:lnTo>
                  <a:pt x="6163" y="517"/>
                </a:lnTo>
                <a:lnTo>
                  <a:pt x="6151" y="530"/>
                </a:lnTo>
                <a:lnTo>
                  <a:pt x="6137" y="542"/>
                </a:lnTo>
                <a:lnTo>
                  <a:pt x="6123" y="552"/>
                </a:lnTo>
                <a:lnTo>
                  <a:pt x="6109" y="562"/>
                </a:lnTo>
                <a:lnTo>
                  <a:pt x="6093" y="571"/>
                </a:lnTo>
                <a:lnTo>
                  <a:pt x="6077" y="578"/>
                </a:lnTo>
                <a:lnTo>
                  <a:pt x="6061" y="585"/>
                </a:lnTo>
                <a:lnTo>
                  <a:pt x="6045" y="590"/>
                </a:lnTo>
                <a:lnTo>
                  <a:pt x="6027" y="594"/>
                </a:lnTo>
                <a:lnTo>
                  <a:pt x="6010" y="599"/>
                </a:lnTo>
                <a:lnTo>
                  <a:pt x="5992" y="602"/>
                </a:lnTo>
                <a:lnTo>
                  <a:pt x="5975" y="604"/>
                </a:lnTo>
                <a:lnTo>
                  <a:pt x="5958" y="605"/>
                </a:lnTo>
                <a:lnTo>
                  <a:pt x="5939" y="606"/>
                </a:lnTo>
                <a:lnTo>
                  <a:pt x="5922" y="606"/>
                </a:lnTo>
                <a:lnTo>
                  <a:pt x="5904" y="606"/>
                </a:lnTo>
                <a:lnTo>
                  <a:pt x="5870" y="894"/>
                </a:lnTo>
                <a:lnTo>
                  <a:pt x="5908" y="876"/>
                </a:lnTo>
                <a:lnTo>
                  <a:pt x="5947" y="858"/>
                </a:lnTo>
                <a:lnTo>
                  <a:pt x="5985" y="840"/>
                </a:lnTo>
                <a:lnTo>
                  <a:pt x="6024" y="824"/>
                </a:lnTo>
                <a:lnTo>
                  <a:pt x="6103" y="793"/>
                </a:lnTo>
                <a:lnTo>
                  <a:pt x="6183" y="764"/>
                </a:lnTo>
                <a:lnTo>
                  <a:pt x="6186" y="750"/>
                </a:lnTo>
                <a:lnTo>
                  <a:pt x="6189" y="737"/>
                </a:lnTo>
                <a:lnTo>
                  <a:pt x="6199" y="710"/>
                </a:lnTo>
                <a:lnTo>
                  <a:pt x="6210" y="685"/>
                </a:lnTo>
                <a:lnTo>
                  <a:pt x="6224" y="660"/>
                </a:lnTo>
                <a:lnTo>
                  <a:pt x="6239" y="637"/>
                </a:lnTo>
                <a:lnTo>
                  <a:pt x="6255" y="615"/>
                </a:lnTo>
                <a:lnTo>
                  <a:pt x="6274" y="594"/>
                </a:lnTo>
                <a:lnTo>
                  <a:pt x="6295" y="576"/>
                </a:lnTo>
                <a:lnTo>
                  <a:pt x="6316" y="558"/>
                </a:lnTo>
                <a:lnTo>
                  <a:pt x="6339" y="541"/>
                </a:lnTo>
                <a:lnTo>
                  <a:pt x="6363" y="527"/>
                </a:lnTo>
                <a:lnTo>
                  <a:pt x="6387" y="514"/>
                </a:lnTo>
                <a:lnTo>
                  <a:pt x="6413" y="502"/>
                </a:lnTo>
                <a:lnTo>
                  <a:pt x="6439" y="491"/>
                </a:lnTo>
                <a:lnTo>
                  <a:pt x="6465" y="483"/>
                </a:lnTo>
                <a:lnTo>
                  <a:pt x="6492" y="476"/>
                </a:lnTo>
                <a:lnTo>
                  <a:pt x="6524" y="469"/>
                </a:lnTo>
                <a:lnTo>
                  <a:pt x="6556" y="465"/>
                </a:lnTo>
                <a:lnTo>
                  <a:pt x="6590" y="462"/>
                </a:lnTo>
                <a:lnTo>
                  <a:pt x="6623" y="460"/>
                </a:lnTo>
                <a:lnTo>
                  <a:pt x="6656" y="460"/>
                </a:lnTo>
                <a:lnTo>
                  <a:pt x="6690" y="461"/>
                </a:lnTo>
                <a:lnTo>
                  <a:pt x="6723" y="464"/>
                </a:lnTo>
                <a:lnTo>
                  <a:pt x="6755" y="469"/>
                </a:lnTo>
                <a:lnTo>
                  <a:pt x="6788" y="476"/>
                </a:lnTo>
                <a:lnTo>
                  <a:pt x="6820" y="485"/>
                </a:lnTo>
                <a:lnTo>
                  <a:pt x="6851" y="496"/>
                </a:lnTo>
                <a:lnTo>
                  <a:pt x="6881" y="508"/>
                </a:lnTo>
                <a:lnTo>
                  <a:pt x="6911" y="523"/>
                </a:lnTo>
                <a:lnTo>
                  <a:pt x="6939" y="539"/>
                </a:lnTo>
                <a:lnTo>
                  <a:pt x="6966" y="559"/>
                </a:lnTo>
                <a:lnTo>
                  <a:pt x="6979" y="568"/>
                </a:lnTo>
                <a:lnTo>
                  <a:pt x="6992" y="579"/>
                </a:lnTo>
                <a:lnTo>
                  <a:pt x="7006" y="592"/>
                </a:lnTo>
                <a:lnTo>
                  <a:pt x="7020" y="605"/>
                </a:lnTo>
                <a:lnTo>
                  <a:pt x="7031" y="619"/>
                </a:lnTo>
                <a:lnTo>
                  <a:pt x="7043" y="635"/>
                </a:lnTo>
                <a:lnTo>
                  <a:pt x="7053" y="650"/>
                </a:lnTo>
                <a:lnTo>
                  <a:pt x="7063" y="666"/>
                </a:lnTo>
                <a:lnTo>
                  <a:pt x="7072" y="683"/>
                </a:lnTo>
                <a:lnTo>
                  <a:pt x="7079" y="700"/>
                </a:lnTo>
                <a:lnTo>
                  <a:pt x="7086" y="717"/>
                </a:lnTo>
                <a:lnTo>
                  <a:pt x="7091" y="736"/>
                </a:lnTo>
                <a:lnTo>
                  <a:pt x="7095" y="753"/>
                </a:lnTo>
                <a:lnTo>
                  <a:pt x="7098" y="772"/>
                </a:lnTo>
                <a:lnTo>
                  <a:pt x="7100" y="791"/>
                </a:lnTo>
                <a:lnTo>
                  <a:pt x="7100" y="810"/>
                </a:lnTo>
                <a:lnTo>
                  <a:pt x="7099" y="828"/>
                </a:lnTo>
                <a:lnTo>
                  <a:pt x="7097" y="848"/>
                </a:lnTo>
                <a:lnTo>
                  <a:pt x="7121" y="864"/>
                </a:lnTo>
                <a:lnTo>
                  <a:pt x="7143" y="881"/>
                </a:lnTo>
                <a:lnTo>
                  <a:pt x="7165" y="899"/>
                </a:lnTo>
                <a:lnTo>
                  <a:pt x="7187" y="918"/>
                </a:lnTo>
                <a:lnTo>
                  <a:pt x="7206" y="939"/>
                </a:lnTo>
                <a:lnTo>
                  <a:pt x="7216" y="950"/>
                </a:lnTo>
                <a:lnTo>
                  <a:pt x="7225" y="961"/>
                </a:lnTo>
                <a:lnTo>
                  <a:pt x="7233" y="973"/>
                </a:lnTo>
                <a:lnTo>
                  <a:pt x="7240" y="985"/>
                </a:lnTo>
                <a:lnTo>
                  <a:pt x="7247" y="998"/>
                </a:lnTo>
                <a:lnTo>
                  <a:pt x="7253" y="1011"/>
                </a:lnTo>
                <a:lnTo>
                  <a:pt x="7265" y="1041"/>
                </a:lnTo>
                <a:lnTo>
                  <a:pt x="7276" y="1073"/>
                </a:lnTo>
                <a:lnTo>
                  <a:pt x="7285" y="1104"/>
                </a:lnTo>
                <a:lnTo>
                  <a:pt x="7293" y="1137"/>
                </a:lnTo>
                <a:lnTo>
                  <a:pt x="7300" y="1168"/>
                </a:lnTo>
                <a:lnTo>
                  <a:pt x="7305" y="1201"/>
                </a:lnTo>
                <a:lnTo>
                  <a:pt x="7309" y="1234"/>
                </a:lnTo>
                <a:lnTo>
                  <a:pt x="7312" y="1267"/>
                </a:lnTo>
                <a:lnTo>
                  <a:pt x="7313" y="1300"/>
                </a:lnTo>
                <a:lnTo>
                  <a:pt x="7313" y="1333"/>
                </a:lnTo>
                <a:lnTo>
                  <a:pt x="7312" y="1366"/>
                </a:lnTo>
                <a:lnTo>
                  <a:pt x="7310" y="1399"/>
                </a:lnTo>
                <a:lnTo>
                  <a:pt x="7306" y="1431"/>
                </a:lnTo>
                <a:lnTo>
                  <a:pt x="7302" y="1465"/>
                </a:lnTo>
                <a:lnTo>
                  <a:pt x="7297" y="1498"/>
                </a:lnTo>
                <a:lnTo>
                  <a:pt x="7290" y="1529"/>
                </a:lnTo>
                <a:lnTo>
                  <a:pt x="7279" y="1572"/>
                </a:lnTo>
                <a:lnTo>
                  <a:pt x="7267" y="1614"/>
                </a:lnTo>
                <a:lnTo>
                  <a:pt x="7254" y="1655"/>
                </a:lnTo>
                <a:lnTo>
                  <a:pt x="7239" y="1696"/>
                </a:lnTo>
                <a:lnTo>
                  <a:pt x="7223" y="1736"/>
                </a:lnTo>
                <a:lnTo>
                  <a:pt x="7205" y="1776"/>
                </a:lnTo>
                <a:lnTo>
                  <a:pt x="7187" y="1815"/>
                </a:lnTo>
                <a:lnTo>
                  <a:pt x="7166" y="1853"/>
                </a:lnTo>
                <a:lnTo>
                  <a:pt x="7146" y="1891"/>
                </a:lnTo>
                <a:lnTo>
                  <a:pt x="7123" y="1929"/>
                </a:lnTo>
                <a:lnTo>
                  <a:pt x="7100" y="1966"/>
                </a:lnTo>
                <a:lnTo>
                  <a:pt x="7076" y="2002"/>
                </a:lnTo>
                <a:lnTo>
                  <a:pt x="7051" y="2038"/>
                </a:lnTo>
                <a:lnTo>
                  <a:pt x="7026" y="2073"/>
                </a:lnTo>
                <a:lnTo>
                  <a:pt x="7000" y="2108"/>
                </a:lnTo>
                <a:lnTo>
                  <a:pt x="6973" y="2142"/>
                </a:lnTo>
                <a:lnTo>
                  <a:pt x="6933" y="2190"/>
                </a:lnTo>
                <a:lnTo>
                  <a:pt x="6891" y="2237"/>
                </a:lnTo>
                <a:lnTo>
                  <a:pt x="6848" y="2284"/>
                </a:lnTo>
                <a:lnTo>
                  <a:pt x="6804" y="2329"/>
                </a:lnTo>
                <a:lnTo>
                  <a:pt x="6759" y="2373"/>
                </a:lnTo>
                <a:lnTo>
                  <a:pt x="6713" y="2416"/>
                </a:lnTo>
                <a:lnTo>
                  <a:pt x="6666" y="2458"/>
                </a:lnTo>
                <a:lnTo>
                  <a:pt x="6617" y="2499"/>
                </a:lnTo>
                <a:lnTo>
                  <a:pt x="6568" y="2538"/>
                </a:lnTo>
                <a:lnTo>
                  <a:pt x="6518" y="2576"/>
                </a:lnTo>
                <a:lnTo>
                  <a:pt x="6467" y="2613"/>
                </a:lnTo>
                <a:lnTo>
                  <a:pt x="6415" y="2649"/>
                </a:lnTo>
                <a:lnTo>
                  <a:pt x="6362" y="2683"/>
                </a:lnTo>
                <a:lnTo>
                  <a:pt x="6308" y="2715"/>
                </a:lnTo>
                <a:lnTo>
                  <a:pt x="6253" y="2746"/>
                </a:lnTo>
                <a:lnTo>
                  <a:pt x="6198" y="2775"/>
                </a:lnTo>
                <a:lnTo>
                  <a:pt x="6129" y="2805"/>
                </a:lnTo>
                <a:lnTo>
                  <a:pt x="6062" y="2837"/>
                </a:lnTo>
                <a:lnTo>
                  <a:pt x="5995" y="2869"/>
                </a:lnTo>
                <a:lnTo>
                  <a:pt x="5962" y="2887"/>
                </a:lnTo>
                <a:lnTo>
                  <a:pt x="5928" y="2905"/>
                </a:lnTo>
                <a:lnTo>
                  <a:pt x="5897" y="2924"/>
                </a:lnTo>
                <a:lnTo>
                  <a:pt x="5865" y="2943"/>
                </a:lnTo>
                <a:lnTo>
                  <a:pt x="5834" y="2964"/>
                </a:lnTo>
                <a:lnTo>
                  <a:pt x="5803" y="2986"/>
                </a:lnTo>
                <a:lnTo>
                  <a:pt x="5774" y="3008"/>
                </a:lnTo>
                <a:lnTo>
                  <a:pt x="5745" y="3031"/>
                </a:lnTo>
                <a:lnTo>
                  <a:pt x="5717" y="3056"/>
                </a:lnTo>
                <a:lnTo>
                  <a:pt x="5690" y="3083"/>
                </a:lnTo>
                <a:lnTo>
                  <a:pt x="5678" y="3096"/>
                </a:lnTo>
                <a:lnTo>
                  <a:pt x="5666" y="3109"/>
                </a:lnTo>
                <a:lnTo>
                  <a:pt x="5657" y="3123"/>
                </a:lnTo>
                <a:lnTo>
                  <a:pt x="5647" y="3138"/>
                </a:lnTo>
                <a:lnTo>
                  <a:pt x="5638" y="3153"/>
                </a:lnTo>
                <a:lnTo>
                  <a:pt x="5629" y="3169"/>
                </a:lnTo>
                <a:lnTo>
                  <a:pt x="5615" y="3201"/>
                </a:lnTo>
                <a:lnTo>
                  <a:pt x="5623" y="3210"/>
                </a:lnTo>
                <a:lnTo>
                  <a:pt x="5632" y="3217"/>
                </a:lnTo>
                <a:lnTo>
                  <a:pt x="5640" y="3224"/>
                </a:lnTo>
                <a:lnTo>
                  <a:pt x="5650" y="3229"/>
                </a:lnTo>
                <a:lnTo>
                  <a:pt x="5670" y="3240"/>
                </a:lnTo>
                <a:lnTo>
                  <a:pt x="5690" y="3250"/>
                </a:lnTo>
                <a:lnTo>
                  <a:pt x="5733" y="3266"/>
                </a:lnTo>
                <a:lnTo>
                  <a:pt x="5753" y="3275"/>
                </a:lnTo>
                <a:lnTo>
                  <a:pt x="5773" y="3286"/>
                </a:lnTo>
                <a:lnTo>
                  <a:pt x="5792" y="3297"/>
                </a:lnTo>
                <a:lnTo>
                  <a:pt x="5810" y="3309"/>
                </a:lnTo>
                <a:lnTo>
                  <a:pt x="5828" y="3321"/>
                </a:lnTo>
                <a:lnTo>
                  <a:pt x="5845" y="3335"/>
                </a:lnTo>
                <a:lnTo>
                  <a:pt x="5861" y="3350"/>
                </a:lnTo>
                <a:lnTo>
                  <a:pt x="5876" y="3365"/>
                </a:lnTo>
                <a:lnTo>
                  <a:pt x="5890" y="3381"/>
                </a:lnTo>
                <a:lnTo>
                  <a:pt x="5903" y="3399"/>
                </a:lnTo>
                <a:lnTo>
                  <a:pt x="5915" y="3417"/>
                </a:lnTo>
                <a:lnTo>
                  <a:pt x="5926" y="3437"/>
                </a:lnTo>
                <a:lnTo>
                  <a:pt x="5935" y="3456"/>
                </a:lnTo>
                <a:lnTo>
                  <a:pt x="5942" y="3476"/>
                </a:lnTo>
                <a:lnTo>
                  <a:pt x="5948" y="3497"/>
                </a:lnTo>
                <a:lnTo>
                  <a:pt x="5952" y="3518"/>
                </a:lnTo>
                <a:lnTo>
                  <a:pt x="5954" y="3540"/>
                </a:lnTo>
                <a:lnTo>
                  <a:pt x="5954" y="3563"/>
                </a:lnTo>
                <a:lnTo>
                  <a:pt x="5954" y="3581"/>
                </a:lnTo>
                <a:lnTo>
                  <a:pt x="5952" y="3601"/>
                </a:lnTo>
                <a:lnTo>
                  <a:pt x="5948" y="3619"/>
                </a:lnTo>
                <a:lnTo>
                  <a:pt x="5943" y="3637"/>
                </a:lnTo>
                <a:lnTo>
                  <a:pt x="5936" y="3654"/>
                </a:lnTo>
                <a:lnTo>
                  <a:pt x="5928" y="3672"/>
                </a:lnTo>
                <a:lnTo>
                  <a:pt x="5918" y="3687"/>
                </a:lnTo>
                <a:lnTo>
                  <a:pt x="5909" y="3703"/>
                </a:lnTo>
                <a:lnTo>
                  <a:pt x="5897" y="3717"/>
                </a:lnTo>
                <a:lnTo>
                  <a:pt x="5884" y="3733"/>
                </a:lnTo>
                <a:lnTo>
                  <a:pt x="5871" y="3746"/>
                </a:lnTo>
                <a:lnTo>
                  <a:pt x="5857" y="3758"/>
                </a:lnTo>
                <a:lnTo>
                  <a:pt x="5841" y="3769"/>
                </a:lnTo>
                <a:lnTo>
                  <a:pt x="5826" y="3780"/>
                </a:lnTo>
                <a:lnTo>
                  <a:pt x="5810" y="3791"/>
                </a:lnTo>
                <a:lnTo>
                  <a:pt x="5793" y="3800"/>
                </a:lnTo>
                <a:lnTo>
                  <a:pt x="5765" y="3814"/>
                </a:lnTo>
                <a:lnTo>
                  <a:pt x="5735" y="3827"/>
                </a:lnTo>
                <a:lnTo>
                  <a:pt x="5705" y="3838"/>
                </a:lnTo>
                <a:lnTo>
                  <a:pt x="5675" y="3848"/>
                </a:lnTo>
                <a:lnTo>
                  <a:pt x="5643" y="3856"/>
                </a:lnTo>
                <a:lnTo>
                  <a:pt x="5612" y="3863"/>
                </a:lnTo>
                <a:lnTo>
                  <a:pt x="5580" y="3868"/>
                </a:lnTo>
                <a:lnTo>
                  <a:pt x="5549" y="3873"/>
                </a:lnTo>
                <a:lnTo>
                  <a:pt x="5517" y="3875"/>
                </a:lnTo>
                <a:lnTo>
                  <a:pt x="5485" y="3877"/>
                </a:lnTo>
                <a:lnTo>
                  <a:pt x="5452" y="3876"/>
                </a:lnTo>
                <a:lnTo>
                  <a:pt x="5421" y="3875"/>
                </a:lnTo>
                <a:lnTo>
                  <a:pt x="5388" y="3872"/>
                </a:lnTo>
                <a:lnTo>
                  <a:pt x="5357" y="3867"/>
                </a:lnTo>
                <a:lnTo>
                  <a:pt x="5325" y="3862"/>
                </a:lnTo>
                <a:lnTo>
                  <a:pt x="5293" y="3855"/>
                </a:lnTo>
                <a:lnTo>
                  <a:pt x="5270" y="3888"/>
                </a:lnTo>
                <a:lnTo>
                  <a:pt x="5246" y="3919"/>
                </a:lnTo>
                <a:lnTo>
                  <a:pt x="5221" y="3951"/>
                </a:lnTo>
                <a:lnTo>
                  <a:pt x="5195" y="3981"/>
                </a:lnTo>
                <a:lnTo>
                  <a:pt x="5168" y="4012"/>
                </a:lnTo>
                <a:lnTo>
                  <a:pt x="5141" y="4042"/>
                </a:lnTo>
                <a:lnTo>
                  <a:pt x="5114" y="4071"/>
                </a:lnTo>
                <a:lnTo>
                  <a:pt x="5086" y="4100"/>
                </a:lnTo>
                <a:lnTo>
                  <a:pt x="5057" y="4127"/>
                </a:lnTo>
                <a:lnTo>
                  <a:pt x="5027" y="4155"/>
                </a:lnTo>
                <a:lnTo>
                  <a:pt x="4997" y="4181"/>
                </a:lnTo>
                <a:lnTo>
                  <a:pt x="4966" y="4208"/>
                </a:lnTo>
                <a:lnTo>
                  <a:pt x="4935" y="4233"/>
                </a:lnTo>
                <a:lnTo>
                  <a:pt x="4903" y="4258"/>
                </a:lnTo>
                <a:lnTo>
                  <a:pt x="4871" y="4281"/>
                </a:lnTo>
                <a:lnTo>
                  <a:pt x="4838" y="4305"/>
                </a:lnTo>
                <a:lnTo>
                  <a:pt x="4805" y="4327"/>
                </a:lnTo>
                <a:lnTo>
                  <a:pt x="4772" y="4350"/>
                </a:lnTo>
                <a:lnTo>
                  <a:pt x="4737" y="4371"/>
                </a:lnTo>
                <a:lnTo>
                  <a:pt x="4702" y="4391"/>
                </a:lnTo>
                <a:lnTo>
                  <a:pt x="4667" y="4411"/>
                </a:lnTo>
                <a:lnTo>
                  <a:pt x="4633" y="4429"/>
                </a:lnTo>
                <a:lnTo>
                  <a:pt x="4597" y="4448"/>
                </a:lnTo>
                <a:lnTo>
                  <a:pt x="4560" y="4465"/>
                </a:lnTo>
                <a:lnTo>
                  <a:pt x="4524" y="4483"/>
                </a:lnTo>
                <a:lnTo>
                  <a:pt x="4487" y="4498"/>
                </a:lnTo>
                <a:lnTo>
                  <a:pt x="4449" y="4513"/>
                </a:lnTo>
                <a:lnTo>
                  <a:pt x="4412" y="4527"/>
                </a:lnTo>
                <a:lnTo>
                  <a:pt x="4374" y="4540"/>
                </a:lnTo>
                <a:lnTo>
                  <a:pt x="4336" y="4553"/>
                </a:lnTo>
                <a:lnTo>
                  <a:pt x="4297" y="4565"/>
                </a:lnTo>
                <a:lnTo>
                  <a:pt x="4259" y="4576"/>
                </a:lnTo>
                <a:lnTo>
                  <a:pt x="4270" y="4665"/>
                </a:lnTo>
                <a:lnTo>
                  <a:pt x="4285" y="4683"/>
                </a:lnTo>
                <a:lnTo>
                  <a:pt x="4299" y="4700"/>
                </a:lnTo>
                <a:lnTo>
                  <a:pt x="4312" y="4718"/>
                </a:lnTo>
                <a:lnTo>
                  <a:pt x="4324" y="4737"/>
                </a:lnTo>
                <a:lnTo>
                  <a:pt x="4335" y="4758"/>
                </a:lnTo>
                <a:lnTo>
                  <a:pt x="4343" y="4778"/>
                </a:lnTo>
                <a:lnTo>
                  <a:pt x="4350" y="4800"/>
                </a:lnTo>
                <a:lnTo>
                  <a:pt x="4354" y="4823"/>
                </a:lnTo>
                <a:lnTo>
                  <a:pt x="4375" y="4836"/>
                </a:lnTo>
                <a:lnTo>
                  <a:pt x="4396" y="4851"/>
                </a:lnTo>
                <a:lnTo>
                  <a:pt x="4413" y="4867"/>
                </a:lnTo>
                <a:lnTo>
                  <a:pt x="4430" y="4887"/>
                </a:lnTo>
                <a:lnTo>
                  <a:pt x="4445" y="4906"/>
                </a:lnTo>
                <a:lnTo>
                  <a:pt x="4458" y="4928"/>
                </a:lnTo>
                <a:lnTo>
                  <a:pt x="4470" y="4951"/>
                </a:lnTo>
                <a:lnTo>
                  <a:pt x="4478" y="4974"/>
                </a:lnTo>
                <a:lnTo>
                  <a:pt x="4485" y="4998"/>
                </a:lnTo>
                <a:lnTo>
                  <a:pt x="4489" y="5023"/>
                </a:lnTo>
                <a:lnTo>
                  <a:pt x="4491" y="5047"/>
                </a:lnTo>
                <a:lnTo>
                  <a:pt x="4491" y="5072"/>
                </a:lnTo>
                <a:lnTo>
                  <a:pt x="4489" y="5084"/>
                </a:lnTo>
                <a:lnTo>
                  <a:pt x="4488" y="5097"/>
                </a:lnTo>
                <a:lnTo>
                  <a:pt x="4485" y="5109"/>
                </a:lnTo>
                <a:lnTo>
                  <a:pt x="4482" y="5121"/>
                </a:lnTo>
                <a:lnTo>
                  <a:pt x="4478" y="5133"/>
                </a:lnTo>
                <a:lnTo>
                  <a:pt x="4473" y="5144"/>
                </a:lnTo>
                <a:lnTo>
                  <a:pt x="4467" y="5155"/>
                </a:lnTo>
                <a:lnTo>
                  <a:pt x="4462" y="5167"/>
                </a:lnTo>
                <a:lnTo>
                  <a:pt x="4448" y="5187"/>
                </a:lnTo>
                <a:lnTo>
                  <a:pt x="4433" y="5204"/>
                </a:lnTo>
                <a:lnTo>
                  <a:pt x="4416" y="5221"/>
                </a:lnTo>
                <a:lnTo>
                  <a:pt x="4399" y="5237"/>
                </a:lnTo>
                <a:lnTo>
                  <a:pt x="4380" y="5250"/>
                </a:lnTo>
                <a:lnTo>
                  <a:pt x="4361" y="5263"/>
                </a:lnTo>
                <a:lnTo>
                  <a:pt x="4341" y="5275"/>
                </a:lnTo>
                <a:lnTo>
                  <a:pt x="4321" y="5286"/>
                </a:lnTo>
                <a:lnTo>
                  <a:pt x="4299" y="5297"/>
                </a:lnTo>
                <a:lnTo>
                  <a:pt x="4277" y="5305"/>
                </a:lnTo>
                <a:lnTo>
                  <a:pt x="4255" y="5314"/>
                </a:lnTo>
                <a:lnTo>
                  <a:pt x="4233" y="5323"/>
                </a:lnTo>
                <a:lnTo>
                  <a:pt x="4188" y="5337"/>
                </a:lnTo>
                <a:lnTo>
                  <a:pt x="4143" y="5351"/>
                </a:lnTo>
                <a:lnTo>
                  <a:pt x="4146" y="5384"/>
                </a:lnTo>
                <a:lnTo>
                  <a:pt x="4148" y="5416"/>
                </a:lnTo>
                <a:lnTo>
                  <a:pt x="4149" y="5483"/>
                </a:lnTo>
                <a:lnTo>
                  <a:pt x="4150" y="5549"/>
                </a:lnTo>
                <a:lnTo>
                  <a:pt x="4151" y="5614"/>
                </a:lnTo>
                <a:lnTo>
                  <a:pt x="4153" y="5648"/>
                </a:lnTo>
                <a:lnTo>
                  <a:pt x="4155" y="5680"/>
                </a:lnTo>
                <a:lnTo>
                  <a:pt x="4159" y="5713"/>
                </a:lnTo>
                <a:lnTo>
                  <a:pt x="4163" y="5744"/>
                </a:lnTo>
                <a:lnTo>
                  <a:pt x="4170" y="5777"/>
                </a:lnTo>
                <a:lnTo>
                  <a:pt x="4177" y="5809"/>
                </a:lnTo>
                <a:lnTo>
                  <a:pt x="4186" y="5840"/>
                </a:lnTo>
                <a:lnTo>
                  <a:pt x="4197" y="5872"/>
                </a:lnTo>
                <a:lnTo>
                  <a:pt x="4214" y="5915"/>
                </a:lnTo>
                <a:lnTo>
                  <a:pt x="4234" y="5959"/>
                </a:lnTo>
                <a:lnTo>
                  <a:pt x="4254" y="6000"/>
                </a:lnTo>
                <a:lnTo>
                  <a:pt x="4277" y="6040"/>
                </a:lnTo>
                <a:lnTo>
                  <a:pt x="4301" y="6080"/>
                </a:lnTo>
                <a:lnTo>
                  <a:pt x="4327" y="6119"/>
                </a:lnTo>
                <a:lnTo>
                  <a:pt x="4353" y="6158"/>
                </a:lnTo>
                <a:lnTo>
                  <a:pt x="4382" y="6194"/>
                </a:lnTo>
                <a:lnTo>
                  <a:pt x="4411" y="6231"/>
                </a:lnTo>
                <a:lnTo>
                  <a:pt x="4441" y="6266"/>
                </a:lnTo>
                <a:lnTo>
                  <a:pt x="4472" y="6302"/>
                </a:lnTo>
                <a:lnTo>
                  <a:pt x="4504" y="6336"/>
                </a:lnTo>
                <a:lnTo>
                  <a:pt x="4536" y="6369"/>
                </a:lnTo>
                <a:lnTo>
                  <a:pt x="4570" y="6402"/>
                </a:lnTo>
                <a:lnTo>
                  <a:pt x="4603" y="6435"/>
                </a:lnTo>
                <a:lnTo>
                  <a:pt x="4637" y="6466"/>
                </a:lnTo>
                <a:lnTo>
                  <a:pt x="4648" y="6477"/>
                </a:lnTo>
                <a:lnTo>
                  <a:pt x="4660" y="6486"/>
                </a:lnTo>
                <a:lnTo>
                  <a:pt x="4673" y="6494"/>
                </a:lnTo>
                <a:lnTo>
                  <a:pt x="4686" y="6503"/>
                </a:lnTo>
                <a:lnTo>
                  <a:pt x="4712" y="6517"/>
                </a:lnTo>
                <a:lnTo>
                  <a:pt x="4739" y="6531"/>
                </a:lnTo>
                <a:lnTo>
                  <a:pt x="4765" y="6547"/>
                </a:lnTo>
                <a:lnTo>
                  <a:pt x="4778" y="6555"/>
                </a:lnTo>
                <a:lnTo>
                  <a:pt x="4790" y="6564"/>
                </a:lnTo>
                <a:lnTo>
                  <a:pt x="4802" y="6573"/>
                </a:lnTo>
                <a:lnTo>
                  <a:pt x="4813" y="6584"/>
                </a:lnTo>
                <a:lnTo>
                  <a:pt x="4823" y="6596"/>
                </a:lnTo>
                <a:lnTo>
                  <a:pt x="4832" y="6608"/>
                </a:lnTo>
                <a:lnTo>
                  <a:pt x="4840" y="6622"/>
                </a:lnTo>
                <a:lnTo>
                  <a:pt x="4847" y="6637"/>
                </a:lnTo>
                <a:lnTo>
                  <a:pt x="4852" y="6651"/>
                </a:lnTo>
                <a:lnTo>
                  <a:pt x="4855" y="6666"/>
                </a:lnTo>
                <a:lnTo>
                  <a:pt x="4857" y="6681"/>
                </a:lnTo>
                <a:lnTo>
                  <a:pt x="4858" y="6698"/>
                </a:lnTo>
                <a:lnTo>
                  <a:pt x="4857" y="6713"/>
                </a:lnTo>
                <a:lnTo>
                  <a:pt x="4855" y="6728"/>
                </a:lnTo>
                <a:lnTo>
                  <a:pt x="4852" y="6744"/>
                </a:lnTo>
                <a:lnTo>
                  <a:pt x="4849" y="6760"/>
                </a:lnTo>
                <a:lnTo>
                  <a:pt x="4841" y="6791"/>
                </a:lnTo>
                <a:lnTo>
                  <a:pt x="4833" y="6823"/>
                </a:lnTo>
                <a:lnTo>
                  <a:pt x="4825" y="6852"/>
                </a:lnTo>
                <a:lnTo>
                  <a:pt x="4865" y="6886"/>
                </a:lnTo>
                <a:lnTo>
                  <a:pt x="4908" y="6918"/>
                </a:lnTo>
                <a:lnTo>
                  <a:pt x="4992" y="6983"/>
                </a:lnTo>
                <a:lnTo>
                  <a:pt x="5035" y="7015"/>
                </a:lnTo>
                <a:lnTo>
                  <a:pt x="5076" y="7049"/>
                </a:lnTo>
                <a:lnTo>
                  <a:pt x="5096" y="7066"/>
                </a:lnTo>
                <a:lnTo>
                  <a:pt x="5115" y="7084"/>
                </a:lnTo>
                <a:lnTo>
                  <a:pt x="5135" y="7103"/>
                </a:lnTo>
                <a:lnTo>
                  <a:pt x="5153" y="7122"/>
                </a:lnTo>
                <a:lnTo>
                  <a:pt x="5166" y="7138"/>
                </a:lnTo>
                <a:lnTo>
                  <a:pt x="5179" y="7155"/>
                </a:lnTo>
                <a:lnTo>
                  <a:pt x="5189" y="7174"/>
                </a:lnTo>
                <a:lnTo>
                  <a:pt x="5198" y="7193"/>
                </a:lnTo>
                <a:lnTo>
                  <a:pt x="5205" y="7213"/>
                </a:lnTo>
                <a:lnTo>
                  <a:pt x="5211" y="7233"/>
                </a:lnTo>
                <a:lnTo>
                  <a:pt x="5215" y="7253"/>
                </a:lnTo>
                <a:lnTo>
                  <a:pt x="5218" y="7274"/>
                </a:lnTo>
                <a:lnTo>
                  <a:pt x="5220" y="7294"/>
                </a:lnTo>
                <a:lnTo>
                  <a:pt x="5221" y="7316"/>
                </a:lnTo>
                <a:lnTo>
                  <a:pt x="5220" y="7337"/>
                </a:lnTo>
                <a:lnTo>
                  <a:pt x="5217" y="7359"/>
                </a:lnTo>
                <a:lnTo>
                  <a:pt x="5215" y="7379"/>
                </a:lnTo>
                <a:lnTo>
                  <a:pt x="5211" y="7401"/>
                </a:lnTo>
                <a:lnTo>
                  <a:pt x="5207" y="7422"/>
                </a:lnTo>
                <a:lnTo>
                  <a:pt x="5201" y="7441"/>
                </a:lnTo>
                <a:lnTo>
                  <a:pt x="5214" y="7453"/>
                </a:lnTo>
                <a:lnTo>
                  <a:pt x="5227" y="7465"/>
                </a:lnTo>
                <a:lnTo>
                  <a:pt x="5239" y="7478"/>
                </a:lnTo>
                <a:lnTo>
                  <a:pt x="5250" y="7492"/>
                </a:lnTo>
                <a:lnTo>
                  <a:pt x="5261" y="7506"/>
                </a:lnTo>
                <a:lnTo>
                  <a:pt x="5270" y="7522"/>
                </a:lnTo>
                <a:lnTo>
                  <a:pt x="5279" y="7537"/>
                </a:lnTo>
                <a:lnTo>
                  <a:pt x="5287" y="7552"/>
                </a:lnTo>
                <a:lnTo>
                  <a:pt x="5293" y="7568"/>
                </a:lnTo>
                <a:lnTo>
                  <a:pt x="5299" y="7585"/>
                </a:lnTo>
                <a:lnTo>
                  <a:pt x="5304" y="7602"/>
                </a:lnTo>
                <a:lnTo>
                  <a:pt x="5308" y="7619"/>
                </a:lnTo>
                <a:lnTo>
                  <a:pt x="5310" y="7637"/>
                </a:lnTo>
                <a:lnTo>
                  <a:pt x="5311" y="7654"/>
                </a:lnTo>
                <a:lnTo>
                  <a:pt x="5310" y="7672"/>
                </a:lnTo>
                <a:lnTo>
                  <a:pt x="5308" y="7689"/>
                </a:lnTo>
                <a:lnTo>
                  <a:pt x="5307" y="7708"/>
                </a:lnTo>
                <a:lnTo>
                  <a:pt x="5303" y="7725"/>
                </a:lnTo>
                <a:lnTo>
                  <a:pt x="5298" y="7741"/>
                </a:lnTo>
                <a:lnTo>
                  <a:pt x="5291" y="7756"/>
                </a:lnTo>
                <a:lnTo>
                  <a:pt x="5284" y="7771"/>
                </a:lnTo>
                <a:lnTo>
                  <a:pt x="5274" y="7785"/>
                </a:lnTo>
                <a:lnTo>
                  <a:pt x="5264" y="7798"/>
                </a:lnTo>
                <a:lnTo>
                  <a:pt x="5252" y="7811"/>
                </a:lnTo>
                <a:lnTo>
                  <a:pt x="5240" y="7823"/>
                </a:lnTo>
                <a:lnTo>
                  <a:pt x="5227" y="7834"/>
                </a:lnTo>
                <a:lnTo>
                  <a:pt x="5213" y="7844"/>
                </a:lnTo>
                <a:lnTo>
                  <a:pt x="5199" y="7854"/>
                </a:lnTo>
                <a:lnTo>
                  <a:pt x="5170" y="7873"/>
                </a:lnTo>
                <a:lnTo>
                  <a:pt x="5140" y="7888"/>
                </a:lnTo>
                <a:lnTo>
                  <a:pt x="5108" y="7904"/>
                </a:lnTo>
                <a:lnTo>
                  <a:pt x="5074" y="7918"/>
                </a:lnTo>
                <a:lnTo>
                  <a:pt x="5041" y="7931"/>
                </a:lnTo>
                <a:lnTo>
                  <a:pt x="5008" y="7944"/>
                </a:lnTo>
                <a:lnTo>
                  <a:pt x="4974" y="7956"/>
                </a:lnTo>
                <a:lnTo>
                  <a:pt x="4939" y="7968"/>
                </a:lnTo>
                <a:lnTo>
                  <a:pt x="4904" y="7978"/>
                </a:lnTo>
                <a:lnTo>
                  <a:pt x="4870" y="7988"/>
                </a:lnTo>
                <a:lnTo>
                  <a:pt x="4800" y="8006"/>
                </a:lnTo>
                <a:lnTo>
                  <a:pt x="4730" y="8023"/>
                </a:lnTo>
                <a:lnTo>
                  <a:pt x="4660" y="8038"/>
                </a:lnTo>
                <a:lnTo>
                  <a:pt x="4589" y="8052"/>
                </a:lnTo>
                <a:lnTo>
                  <a:pt x="4508" y="8066"/>
                </a:lnTo>
                <a:lnTo>
                  <a:pt x="4426" y="8079"/>
                </a:lnTo>
                <a:lnTo>
                  <a:pt x="4345" y="8091"/>
                </a:lnTo>
                <a:lnTo>
                  <a:pt x="4263" y="8102"/>
                </a:lnTo>
                <a:lnTo>
                  <a:pt x="4180" y="8112"/>
                </a:lnTo>
                <a:lnTo>
                  <a:pt x="4099" y="8119"/>
                </a:lnTo>
                <a:lnTo>
                  <a:pt x="4016" y="8127"/>
                </a:lnTo>
                <a:lnTo>
                  <a:pt x="3935" y="8133"/>
                </a:lnTo>
                <a:lnTo>
                  <a:pt x="3852" y="8137"/>
                </a:lnTo>
                <a:lnTo>
                  <a:pt x="3770" y="8140"/>
                </a:lnTo>
                <a:lnTo>
                  <a:pt x="3687" y="8141"/>
                </a:lnTo>
                <a:lnTo>
                  <a:pt x="3604" y="8141"/>
                </a:lnTo>
                <a:lnTo>
                  <a:pt x="3522" y="8139"/>
                </a:lnTo>
                <a:lnTo>
                  <a:pt x="3439" y="8136"/>
                </a:lnTo>
                <a:lnTo>
                  <a:pt x="3358" y="8131"/>
                </a:lnTo>
                <a:lnTo>
                  <a:pt x="3275" y="8125"/>
                </a:lnTo>
                <a:lnTo>
                  <a:pt x="3157" y="8113"/>
                </a:lnTo>
                <a:lnTo>
                  <a:pt x="3038" y="8100"/>
                </a:lnTo>
                <a:lnTo>
                  <a:pt x="2920" y="8085"/>
                </a:lnTo>
                <a:lnTo>
                  <a:pt x="2860" y="8076"/>
                </a:lnTo>
                <a:lnTo>
                  <a:pt x="2801" y="8066"/>
                </a:lnTo>
                <a:lnTo>
                  <a:pt x="2742" y="8055"/>
                </a:lnTo>
                <a:lnTo>
                  <a:pt x="2684" y="8044"/>
                </a:lnTo>
                <a:lnTo>
                  <a:pt x="2626" y="8033"/>
                </a:lnTo>
                <a:lnTo>
                  <a:pt x="2567" y="8019"/>
                </a:lnTo>
                <a:lnTo>
                  <a:pt x="2510" y="8005"/>
                </a:lnTo>
                <a:lnTo>
                  <a:pt x="2452" y="7990"/>
                </a:lnTo>
                <a:lnTo>
                  <a:pt x="2395" y="7974"/>
                </a:lnTo>
                <a:lnTo>
                  <a:pt x="2338" y="7955"/>
                </a:lnTo>
                <a:lnTo>
                  <a:pt x="2296" y="7940"/>
                </a:lnTo>
                <a:lnTo>
                  <a:pt x="2254" y="7925"/>
                </a:lnTo>
                <a:lnTo>
                  <a:pt x="2213" y="7908"/>
                </a:lnTo>
                <a:lnTo>
                  <a:pt x="2192" y="7898"/>
                </a:lnTo>
                <a:lnTo>
                  <a:pt x="2172" y="7888"/>
                </a:lnTo>
                <a:lnTo>
                  <a:pt x="2152" y="7877"/>
                </a:lnTo>
                <a:lnTo>
                  <a:pt x="2134" y="7866"/>
                </a:lnTo>
                <a:lnTo>
                  <a:pt x="2115" y="7853"/>
                </a:lnTo>
                <a:lnTo>
                  <a:pt x="2097" y="7840"/>
                </a:lnTo>
                <a:lnTo>
                  <a:pt x="2080" y="7826"/>
                </a:lnTo>
                <a:lnTo>
                  <a:pt x="2064" y="7811"/>
                </a:lnTo>
                <a:lnTo>
                  <a:pt x="2049" y="7796"/>
                </a:lnTo>
                <a:lnTo>
                  <a:pt x="2034" y="7778"/>
                </a:lnTo>
                <a:lnTo>
                  <a:pt x="2028" y="7767"/>
                </a:lnTo>
                <a:lnTo>
                  <a:pt x="2023" y="7756"/>
                </a:lnTo>
                <a:lnTo>
                  <a:pt x="2014" y="7735"/>
                </a:lnTo>
                <a:lnTo>
                  <a:pt x="2009" y="7712"/>
                </a:lnTo>
                <a:lnTo>
                  <a:pt x="2005" y="7689"/>
                </a:lnTo>
                <a:lnTo>
                  <a:pt x="2003" y="7666"/>
                </a:lnTo>
                <a:lnTo>
                  <a:pt x="2004" y="7642"/>
                </a:lnTo>
                <a:lnTo>
                  <a:pt x="2008" y="7619"/>
                </a:lnTo>
                <a:lnTo>
                  <a:pt x="2012" y="7597"/>
                </a:lnTo>
                <a:lnTo>
                  <a:pt x="2019" y="7575"/>
                </a:lnTo>
                <a:lnTo>
                  <a:pt x="2027" y="7553"/>
                </a:lnTo>
                <a:lnTo>
                  <a:pt x="2038" y="7533"/>
                </a:lnTo>
                <a:lnTo>
                  <a:pt x="2050" y="7512"/>
                </a:lnTo>
                <a:lnTo>
                  <a:pt x="2063" y="7492"/>
                </a:lnTo>
                <a:lnTo>
                  <a:pt x="2078" y="7475"/>
                </a:lnTo>
                <a:lnTo>
                  <a:pt x="2095" y="7459"/>
                </a:lnTo>
                <a:lnTo>
                  <a:pt x="2113" y="7443"/>
                </a:lnTo>
                <a:lnTo>
                  <a:pt x="2108" y="7424"/>
                </a:lnTo>
                <a:lnTo>
                  <a:pt x="2103" y="7404"/>
                </a:lnTo>
                <a:lnTo>
                  <a:pt x="2100" y="7385"/>
                </a:lnTo>
                <a:lnTo>
                  <a:pt x="2097" y="7365"/>
                </a:lnTo>
                <a:lnTo>
                  <a:pt x="2095" y="7346"/>
                </a:lnTo>
                <a:lnTo>
                  <a:pt x="2094" y="7326"/>
                </a:lnTo>
                <a:lnTo>
                  <a:pt x="2094" y="7306"/>
                </a:lnTo>
                <a:lnTo>
                  <a:pt x="2095" y="7286"/>
                </a:lnTo>
                <a:lnTo>
                  <a:pt x="2097" y="7266"/>
                </a:lnTo>
                <a:lnTo>
                  <a:pt x="2099" y="7247"/>
                </a:lnTo>
                <a:lnTo>
                  <a:pt x="2104" y="7228"/>
                </a:lnTo>
                <a:lnTo>
                  <a:pt x="2110" y="7210"/>
                </a:lnTo>
                <a:lnTo>
                  <a:pt x="2116" y="7191"/>
                </a:lnTo>
                <a:lnTo>
                  <a:pt x="2125" y="7174"/>
                </a:lnTo>
                <a:lnTo>
                  <a:pt x="2136" y="7156"/>
                </a:lnTo>
                <a:lnTo>
                  <a:pt x="2148" y="7140"/>
                </a:lnTo>
                <a:lnTo>
                  <a:pt x="2166" y="7119"/>
                </a:lnTo>
                <a:lnTo>
                  <a:pt x="2185" y="7099"/>
                </a:lnTo>
                <a:lnTo>
                  <a:pt x="2205" y="7079"/>
                </a:lnTo>
                <a:lnTo>
                  <a:pt x="2226" y="7061"/>
                </a:lnTo>
                <a:lnTo>
                  <a:pt x="2247" y="7042"/>
                </a:lnTo>
                <a:lnTo>
                  <a:pt x="2269" y="7025"/>
                </a:lnTo>
                <a:lnTo>
                  <a:pt x="2312" y="6990"/>
                </a:lnTo>
                <a:lnTo>
                  <a:pt x="2402" y="6923"/>
                </a:lnTo>
                <a:lnTo>
                  <a:pt x="2446" y="6889"/>
                </a:lnTo>
                <a:lnTo>
                  <a:pt x="2489" y="6853"/>
                </a:lnTo>
                <a:lnTo>
                  <a:pt x="2483" y="6824"/>
                </a:lnTo>
                <a:lnTo>
                  <a:pt x="2474" y="6794"/>
                </a:lnTo>
                <a:lnTo>
                  <a:pt x="2466" y="6764"/>
                </a:lnTo>
                <a:lnTo>
                  <a:pt x="2460" y="6734"/>
                </a:lnTo>
                <a:lnTo>
                  <a:pt x="2458" y="6718"/>
                </a:lnTo>
                <a:lnTo>
                  <a:pt x="2457" y="6703"/>
                </a:lnTo>
                <a:lnTo>
                  <a:pt x="2457" y="6688"/>
                </a:lnTo>
                <a:lnTo>
                  <a:pt x="2458" y="6674"/>
                </a:lnTo>
                <a:lnTo>
                  <a:pt x="2460" y="6659"/>
                </a:lnTo>
                <a:lnTo>
                  <a:pt x="2464" y="6644"/>
                </a:lnTo>
                <a:lnTo>
                  <a:pt x="2470" y="6630"/>
                </a:lnTo>
                <a:lnTo>
                  <a:pt x="2477" y="6616"/>
                </a:lnTo>
                <a:lnTo>
                  <a:pt x="2486" y="6602"/>
                </a:lnTo>
                <a:lnTo>
                  <a:pt x="2495" y="6590"/>
                </a:lnTo>
                <a:lnTo>
                  <a:pt x="2505" y="6579"/>
                </a:lnTo>
                <a:lnTo>
                  <a:pt x="2516" y="6569"/>
                </a:lnTo>
                <a:lnTo>
                  <a:pt x="2528" y="6561"/>
                </a:lnTo>
                <a:lnTo>
                  <a:pt x="2541" y="6552"/>
                </a:lnTo>
                <a:lnTo>
                  <a:pt x="2567" y="6537"/>
                </a:lnTo>
                <a:lnTo>
                  <a:pt x="2595" y="6522"/>
                </a:lnTo>
                <a:lnTo>
                  <a:pt x="2622" y="6508"/>
                </a:lnTo>
                <a:lnTo>
                  <a:pt x="2635" y="6499"/>
                </a:lnTo>
                <a:lnTo>
                  <a:pt x="2647" y="6491"/>
                </a:lnTo>
                <a:lnTo>
                  <a:pt x="2659" y="6481"/>
                </a:lnTo>
                <a:lnTo>
                  <a:pt x="2671" y="6472"/>
                </a:lnTo>
                <a:lnTo>
                  <a:pt x="2705" y="6440"/>
                </a:lnTo>
                <a:lnTo>
                  <a:pt x="2739" y="6406"/>
                </a:lnTo>
                <a:lnTo>
                  <a:pt x="2773" y="6374"/>
                </a:lnTo>
                <a:lnTo>
                  <a:pt x="2807" y="6339"/>
                </a:lnTo>
                <a:lnTo>
                  <a:pt x="2839" y="6305"/>
                </a:lnTo>
                <a:lnTo>
                  <a:pt x="2871" y="6269"/>
                </a:lnTo>
                <a:lnTo>
                  <a:pt x="2901" y="6234"/>
                </a:lnTo>
                <a:lnTo>
                  <a:pt x="2932" y="6197"/>
                </a:lnTo>
                <a:lnTo>
                  <a:pt x="2960" y="6159"/>
                </a:lnTo>
                <a:lnTo>
                  <a:pt x="2987" y="6119"/>
                </a:lnTo>
                <a:lnTo>
                  <a:pt x="3013" y="6080"/>
                </a:lnTo>
                <a:lnTo>
                  <a:pt x="3038" y="6040"/>
                </a:lnTo>
                <a:lnTo>
                  <a:pt x="3061" y="5999"/>
                </a:lnTo>
                <a:lnTo>
                  <a:pt x="3082" y="5956"/>
                </a:lnTo>
                <a:lnTo>
                  <a:pt x="3101" y="5913"/>
                </a:lnTo>
                <a:lnTo>
                  <a:pt x="3119" y="5868"/>
                </a:lnTo>
                <a:lnTo>
                  <a:pt x="3129" y="5837"/>
                </a:lnTo>
                <a:lnTo>
                  <a:pt x="3138" y="5805"/>
                </a:lnTo>
                <a:lnTo>
                  <a:pt x="3146" y="5774"/>
                </a:lnTo>
                <a:lnTo>
                  <a:pt x="3151" y="5742"/>
                </a:lnTo>
                <a:lnTo>
                  <a:pt x="3155" y="5710"/>
                </a:lnTo>
                <a:lnTo>
                  <a:pt x="3159" y="5678"/>
                </a:lnTo>
                <a:lnTo>
                  <a:pt x="3161" y="5646"/>
                </a:lnTo>
                <a:lnTo>
                  <a:pt x="3163" y="5613"/>
                </a:lnTo>
                <a:lnTo>
                  <a:pt x="3164" y="5548"/>
                </a:lnTo>
                <a:lnTo>
                  <a:pt x="3165" y="5481"/>
                </a:lnTo>
                <a:lnTo>
                  <a:pt x="3167" y="5416"/>
                </a:lnTo>
                <a:lnTo>
                  <a:pt x="3169" y="5384"/>
                </a:lnTo>
                <a:lnTo>
                  <a:pt x="3172" y="5352"/>
                </a:lnTo>
                <a:lnTo>
                  <a:pt x="3125" y="5337"/>
                </a:lnTo>
                <a:lnTo>
                  <a:pt x="3077" y="5321"/>
                </a:lnTo>
                <a:lnTo>
                  <a:pt x="3053" y="5312"/>
                </a:lnTo>
                <a:lnTo>
                  <a:pt x="3030" y="5303"/>
                </a:lnTo>
                <a:lnTo>
                  <a:pt x="3008" y="5292"/>
                </a:lnTo>
                <a:lnTo>
                  <a:pt x="2985" y="5281"/>
                </a:lnTo>
                <a:lnTo>
                  <a:pt x="2963" y="5269"/>
                </a:lnTo>
                <a:lnTo>
                  <a:pt x="2942" y="5256"/>
                </a:lnTo>
                <a:lnTo>
                  <a:pt x="2923" y="5242"/>
                </a:lnTo>
                <a:lnTo>
                  <a:pt x="2903" y="5226"/>
                </a:lnTo>
                <a:lnTo>
                  <a:pt x="2886" y="5210"/>
                </a:lnTo>
                <a:lnTo>
                  <a:pt x="2870" y="5191"/>
                </a:lnTo>
                <a:lnTo>
                  <a:pt x="2855" y="5171"/>
                </a:lnTo>
                <a:lnTo>
                  <a:pt x="2842" y="5149"/>
                </a:lnTo>
                <a:lnTo>
                  <a:pt x="2838" y="5137"/>
                </a:lnTo>
                <a:lnTo>
                  <a:pt x="2834" y="5126"/>
                </a:lnTo>
                <a:lnTo>
                  <a:pt x="2830" y="5114"/>
                </a:lnTo>
                <a:lnTo>
                  <a:pt x="2827" y="5102"/>
                </a:lnTo>
                <a:lnTo>
                  <a:pt x="2824" y="5079"/>
                </a:lnTo>
                <a:lnTo>
                  <a:pt x="2823" y="5055"/>
                </a:lnTo>
                <a:lnTo>
                  <a:pt x="2824" y="5031"/>
                </a:lnTo>
                <a:lnTo>
                  <a:pt x="2827" y="5009"/>
                </a:lnTo>
                <a:lnTo>
                  <a:pt x="2833" y="4986"/>
                </a:lnTo>
                <a:lnTo>
                  <a:pt x="2840" y="4963"/>
                </a:lnTo>
                <a:lnTo>
                  <a:pt x="2850" y="4942"/>
                </a:lnTo>
                <a:lnTo>
                  <a:pt x="2861" y="4921"/>
                </a:lnTo>
                <a:lnTo>
                  <a:pt x="2874" y="4901"/>
                </a:lnTo>
                <a:lnTo>
                  <a:pt x="2889" y="4881"/>
                </a:lnTo>
                <a:lnTo>
                  <a:pt x="2905" y="4864"/>
                </a:lnTo>
                <a:lnTo>
                  <a:pt x="2923" y="4848"/>
                </a:lnTo>
                <a:lnTo>
                  <a:pt x="2941" y="4833"/>
                </a:lnTo>
                <a:lnTo>
                  <a:pt x="2961" y="4819"/>
                </a:lnTo>
                <a:lnTo>
                  <a:pt x="2965" y="4798"/>
                </a:lnTo>
                <a:lnTo>
                  <a:pt x="2973" y="4776"/>
                </a:lnTo>
                <a:lnTo>
                  <a:pt x="2982" y="4755"/>
                </a:lnTo>
                <a:lnTo>
                  <a:pt x="2991" y="4736"/>
                </a:lnTo>
                <a:lnTo>
                  <a:pt x="3003" y="4717"/>
                </a:lnTo>
                <a:lnTo>
                  <a:pt x="3016" y="4700"/>
                </a:lnTo>
                <a:lnTo>
                  <a:pt x="3032" y="4683"/>
                </a:lnTo>
                <a:lnTo>
                  <a:pt x="3047" y="4666"/>
                </a:lnTo>
                <a:lnTo>
                  <a:pt x="3048" y="4643"/>
                </a:lnTo>
                <a:lnTo>
                  <a:pt x="3050" y="4622"/>
                </a:lnTo>
                <a:lnTo>
                  <a:pt x="3055" y="4576"/>
                </a:lnTo>
                <a:lnTo>
                  <a:pt x="3016" y="4565"/>
                </a:lnTo>
                <a:lnTo>
                  <a:pt x="2978" y="4553"/>
                </a:lnTo>
                <a:lnTo>
                  <a:pt x="2940" y="4541"/>
                </a:lnTo>
                <a:lnTo>
                  <a:pt x="2902" y="4527"/>
                </a:lnTo>
                <a:lnTo>
                  <a:pt x="2864" y="4513"/>
                </a:lnTo>
                <a:lnTo>
                  <a:pt x="2827" y="4498"/>
                </a:lnTo>
                <a:lnTo>
                  <a:pt x="2790" y="4481"/>
                </a:lnTo>
                <a:lnTo>
                  <a:pt x="2754" y="4465"/>
                </a:lnTo>
                <a:lnTo>
                  <a:pt x="2717" y="4448"/>
                </a:lnTo>
                <a:lnTo>
                  <a:pt x="2682" y="4429"/>
                </a:lnTo>
                <a:lnTo>
                  <a:pt x="2647" y="4410"/>
                </a:lnTo>
                <a:lnTo>
                  <a:pt x="2612" y="4390"/>
                </a:lnTo>
                <a:lnTo>
                  <a:pt x="2577" y="4369"/>
                </a:lnTo>
                <a:lnTo>
                  <a:pt x="2542" y="4349"/>
                </a:lnTo>
                <a:lnTo>
                  <a:pt x="2509" y="4327"/>
                </a:lnTo>
                <a:lnTo>
                  <a:pt x="2476" y="4304"/>
                </a:lnTo>
                <a:lnTo>
                  <a:pt x="2444" y="4280"/>
                </a:lnTo>
                <a:lnTo>
                  <a:pt x="2411" y="4256"/>
                </a:lnTo>
                <a:lnTo>
                  <a:pt x="2379" y="4231"/>
                </a:lnTo>
                <a:lnTo>
                  <a:pt x="2348" y="4206"/>
                </a:lnTo>
                <a:lnTo>
                  <a:pt x="2317" y="4180"/>
                </a:lnTo>
                <a:lnTo>
                  <a:pt x="2287" y="4153"/>
                </a:lnTo>
                <a:lnTo>
                  <a:pt x="2258" y="4126"/>
                </a:lnTo>
                <a:lnTo>
                  <a:pt x="2228" y="4099"/>
                </a:lnTo>
                <a:lnTo>
                  <a:pt x="2200" y="4069"/>
                </a:lnTo>
                <a:lnTo>
                  <a:pt x="2173" y="4041"/>
                </a:lnTo>
                <a:lnTo>
                  <a:pt x="2146" y="4011"/>
                </a:lnTo>
                <a:lnTo>
                  <a:pt x="2119" y="3980"/>
                </a:lnTo>
                <a:lnTo>
                  <a:pt x="2094" y="3950"/>
                </a:lnTo>
                <a:lnTo>
                  <a:pt x="2069" y="3918"/>
                </a:lnTo>
                <a:lnTo>
                  <a:pt x="2044" y="3887"/>
                </a:lnTo>
                <a:lnTo>
                  <a:pt x="2020" y="3854"/>
                </a:lnTo>
                <a:lnTo>
                  <a:pt x="1991" y="3861"/>
                </a:lnTo>
                <a:lnTo>
                  <a:pt x="1963" y="3866"/>
                </a:lnTo>
                <a:lnTo>
                  <a:pt x="1934" y="3871"/>
                </a:lnTo>
                <a:lnTo>
                  <a:pt x="1905" y="3874"/>
                </a:lnTo>
                <a:lnTo>
                  <a:pt x="1876" y="3876"/>
                </a:lnTo>
                <a:lnTo>
                  <a:pt x="1848" y="3877"/>
                </a:lnTo>
                <a:lnTo>
                  <a:pt x="1819" y="3876"/>
                </a:lnTo>
                <a:lnTo>
                  <a:pt x="1789" y="3875"/>
                </a:lnTo>
                <a:lnTo>
                  <a:pt x="1761" y="3873"/>
                </a:lnTo>
                <a:lnTo>
                  <a:pt x="1732" y="3868"/>
                </a:lnTo>
                <a:lnTo>
                  <a:pt x="1703" y="3863"/>
                </a:lnTo>
                <a:lnTo>
                  <a:pt x="1675" y="3858"/>
                </a:lnTo>
                <a:lnTo>
                  <a:pt x="1647" y="3850"/>
                </a:lnTo>
                <a:lnTo>
                  <a:pt x="1619" y="3841"/>
                </a:lnTo>
                <a:lnTo>
                  <a:pt x="1591" y="3831"/>
                </a:lnTo>
                <a:lnTo>
                  <a:pt x="1564" y="3822"/>
                </a:lnTo>
                <a:lnTo>
                  <a:pt x="1548" y="3814"/>
                </a:lnTo>
                <a:lnTo>
                  <a:pt x="1532" y="3805"/>
                </a:lnTo>
                <a:lnTo>
                  <a:pt x="1515" y="3797"/>
                </a:lnTo>
                <a:lnTo>
                  <a:pt x="1500" y="3787"/>
                </a:lnTo>
                <a:lnTo>
                  <a:pt x="1485" y="3777"/>
                </a:lnTo>
                <a:lnTo>
                  <a:pt x="1470" y="3766"/>
                </a:lnTo>
                <a:lnTo>
                  <a:pt x="1456" y="3754"/>
                </a:lnTo>
                <a:lnTo>
                  <a:pt x="1441" y="3742"/>
                </a:lnTo>
                <a:lnTo>
                  <a:pt x="1429" y="3729"/>
                </a:lnTo>
                <a:lnTo>
                  <a:pt x="1416" y="3716"/>
                </a:lnTo>
                <a:lnTo>
                  <a:pt x="1406" y="3702"/>
                </a:lnTo>
                <a:lnTo>
                  <a:pt x="1396" y="3687"/>
                </a:lnTo>
                <a:lnTo>
                  <a:pt x="1386" y="3672"/>
                </a:lnTo>
                <a:lnTo>
                  <a:pt x="1378" y="3655"/>
                </a:lnTo>
                <a:lnTo>
                  <a:pt x="1372" y="3638"/>
                </a:lnTo>
                <a:lnTo>
                  <a:pt x="1366" y="3619"/>
                </a:lnTo>
                <a:lnTo>
                  <a:pt x="1362" y="3599"/>
                </a:lnTo>
                <a:lnTo>
                  <a:pt x="1359" y="3577"/>
                </a:lnTo>
                <a:lnTo>
                  <a:pt x="1359" y="3556"/>
                </a:lnTo>
                <a:lnTo>
                  <a:pt x="1360" y="3536"/>
                </a:lnTo>
                <a:lnTo>
                  <a:pt x="1363" y="3514"/>
                </a:lnTo>
                <a:lnTo>
                  <a:pt x="1367" y="3493"/>
                </a:lnTo>
                <a:lnTo>
                  <a:pt x="1374" y="3474"/>
                </a:lnTo>
                <a:lnTo>
                  <a:pt x="1382" y="3454"/>
                </a:lnTo>
                <a:lnTo>
                  <a:pt x="1390" y="3435"/>
                </a:lnTo>
                <a:lnTo>
                  <a:pt x="1401" y="3416"/>
                </a:lnTo>
                <a:lnTo>
                  <a:pt x="1412" y="3398"/>
                </a:lnTo>
                <a:lnTo>
                  <a:pt x="1425" y="3380"/>
                </a:lnTo>
                <a:lnTo>
                  <a:pt x="1439" y="3364"/>
                </a:lnTo>
                <a:lnTo>
                  <a:pt x="1454" y="3349"/>
                </a:lnTo>
                <a:lnTo>
                  <a:pt x="1470" y="3335"/>
                </a:lnTo>
                <a:lnTo>
                  <a:pt x="1486" y="3322"/>
                </a:lnTo>
                <a:lnTo>
                  <a:pt x="1497" y="3313"/>
                </a:lnTo>
                <a:lnTo>
                  <a:pt x="1507" y="3305"/>
                </a:lnTo>
                <a:lnTo>
                  <a:pt x="1529" y="3292"/>
                </a:lnTo>
                <a:lnTo>
                  <a:pt x="1552" y="3279"/>
                </a:lnTo>
                <a:lnTo>
                  <a:pt x="1576" y="3268"/>
                </a:lnTo>
                <a:lnTo>
                  <a:pt x="1600" y="3259"/>
                </a:lnTo>
                <a:lnTo>
                  <a:pt x="1624" y="3249"/>
                </a:lnTo>
                <a:lnTo>
                  <a:pt x="1673" y="3230"/>
                </a:lnTo>
                <a:lnTo>
                  <a:pt x="1679" y="3224"/>
                </a:lnTo>
                <a:lnTo>
                  <a:pt x="1685" y="3218"/>
                </a:lnTo>
                <a:lnTo>
                  <a:pt x="1689" y="3211"/>
                </a:lnTo>
                <a:lnTo>
                  <a:pt x="1691" y="3204"/>
                </a:lnTo>
                <a:lnTo>
                  <a:pt x="1692" y="3197"/>
                </a:lnTo>
                <a:lnTo>
                  <a:pt x="1691" y="3189"/>
                </a:lnTo>
                <a:lnTo>
                  <a:pt x="1690" y="3181"/>
                </a:lnTo>
                <a:lnTo>
                  <a:pt x="1688" y="3174"/>
                </a:lnTo>
                <a:lnTo>
                  <a:pt x="1682" y="3159"/>
                </a:lnTo>
                <a:lnTo>
                  <a:pt x="1673" y="3143"/>
                </a:lnTo>
                <a:lnTo>
                  <a:pt x="1663" y="3129"/>
                </a:lnTo>
                <a:lnTo>
                  <a:pt x="1654" y="3117"/>
                </a:lnTo>
                <a:lnTo>
                  <a:pt x="1640" y="3101"/>
                </a:lnTo>
                <a:lnTo>
                  <a:pt x="1625" y="3085"/>
                </a:lnTo>
                <a:lnTo>
                  <a:pt x="1596" y="3055"/>
                </a:lnTo>
                <a:lnTo>
                  <a:pt x="1564" y="3026"/>
                </a:lnTo>
                <a:lnTo>
                  <a:pt x="1532" y="3000"/>
                </a:lnTo>
                <a:lnTo>
                  <a:pt x="1497" y="2975"/>
                </a:lnTo>
                <a:lnTo>
                  <a:pt x="1462" y="2951"/>
                </a:lnTo>
                <a:lnTo>
                  <a:pt x="1426" y="2928"/>
                </a:lnTo>
                <a:lnTo>
                  <a:pt x="1389" y="2908"/>
                </a:lnTo>
                <a:lnTo>
                  <a:pt x="1352" y="2887"/>
                </a:lnTo>
                <a:lnTo>
                  <a:pt x="1314" y="2867"/>
                </a:lnTo>
                <a:lnTo>
                  <a:pt x="1237" y="2829"/>
                </a:lnTo>
                <a:lnTo>
                  <a:pt x="1160" y="2793"/>
                </a:lnTo>
                <a:lnTo>
                  <a:pt x="1084" y="2756"/>
                </a:lnTo>
                <a:lnTo>
                  <a:pt x="1029" y="2727"/>
                </a:lnTo>
                <a:lnTo>
                  <a:pt x="977" y="2697"/>
                </a:lnTo>
                <a:lnTo>
                  <a:pt x="925" y="2664"/>
                </a:lnTo>
                <a:lnTo>
                  <a:pt x="874" y="2630"/>
                </a:lnTo>
                <a:lnTo>
                  <a:pt x="823" y="2596"/>
                </a:lnTo>
                <a:lnTo>
                  <a:pt x="774" y="2560"/>
                </a:lnTo>
                <a:lnTo>
                  <a:pt x="725" y="2522"/>
                </a:lnTo>
                <a:lnTo>
                  <a:pt x="678" y="2484"/>
                </a:lnTo>
                <a:lnTo>
                  <a:pt x="632" y="2443"/>
                </a:lnTo>
                <a:lnTo>
                  <a:pt x="586" y="2402"/>
                </a:lnTo>
                <a:lnTo>
                  <a:pt x="541" y="2360"/>
                </a:lnTo>
                <a:lnTo>
                  <a:pt x="498" y="2317"/>
                </a:lnTo>
                <a:lnTo>
                  <a:pt x="456" y="2273"/>
                </a:lnTo>
                <a:lnTo>
                  <a:pt x="414" y="2227"/>
                </a:lnTo>
                <a:lnTo>
                  <a:pt x="374" y="2181"/>
                </a:lnTo>
                <a:lnTo>
                  <a:pt x="335" y="2135"/>
                </a:lnTo>
                <a:lnTo>
                  <a:pt x="301" y="2090"/>
                </a:lnTo>
                <a:lnTo>
                  <a:pt x="267" y="2046"/>
                </a:lnTo>
                <a:lnTo>
                  <a:pt x="236" y="1999"/>
                </a:lnTo>
                <a:lnTo>
                  <a:pt x="206" y="1952"/>
                </a:lnTo>
                <a:lnTo>
                  <a:pt x="176" y="1903"/>
                </a:lnTo>
                <a:lnTo>
                  <a:pt x="148" y="1854"/>
                </a:lnTo>
                <a:lnTo>
                  <a:pt x="123" y="1804"/>
                </a:lnTo>
                <a:lnTo>
                  <a:pt x="99" y="1753"/>
                </a:lnTo>
                <a:lnTo>
                  <a:pt x="77" y="1701"/>
                </a:lnTo>
                <a:lnTo>
                  <a:pt x="58" y="1649"/>
                </a:lnTo>
                <a:lnTo>
                  <a:pt x="49" y="1623"/>
                </a:lnTo>
                <a:lnTo>
                  <a:pt x="41" y="1596"/>
                </a:lnTo>
                <a:lnTo>
                  <a:pt x="34" y="1568"/>
                </a:lnTo>
                <a:lnTo>
                  <a:pt x="27" y="1541"/>
                </a:lnTo>
                <a:lnTo>
                  <a:pt x="21" y="1514"/>
                </a:lnTo>
                <a:lnTo>
                  <a:pt x="16" y="1487"/>
                </a:lnTo>
                <a:lnTo>
                  <a:pt x="11" y="1459"/>
                </a:lnTo>
                <a:lnTo>
                  <a:pt x="8" y="1431"/>
                </a:lnTo>
                <a:lnTo>
                  <a:pt x="4" y="1403"/>
                </a:lnTo>
                <a:lnTo>
                  <a:pt x="2" y="1375"/>
                </a:lnTo>
                <a:lnTo>
                  <a:pt x="1" y="1347"/>
                </a:lnTo>
                <a:lnTo>
                  <a:pt x="0" y="1318"/>
                </a:lnTo>
                <a:lnTo>
                  <a:pt x="1" y="1286"/>
                </a:lnTo>
                <a:lnTo>
                  <a:pt x="4" y="1252"/>
                </a:lnTo>
                <a:lnTo>
                  <a:pt x="8" y="1217"/>
                </a:lnTo>
                <a:lnTo>
                  <a:pt x="12" y="1184"/>
                </a:lnTo>
                <a:lnTo>
                  <a:pt x="19" y="1150"/>
                </a:lnTo>
                <a:lnTo>
                  <a:pt x="26" y="1116"/>
                </a:lnTo>
                <a:lnTo>
                  <a:pt x="35" y="1084"/>
                </a:lnTo>
                <a:lnTo>
                  <a:pt x="47" y="1051"/>
                </a:lnTo>
                <a:lnTo>
                  <a:pt x="60" y="1021"/>
                </a:lnTo>
                <a:lnTo>
                  <a:pt x="75" y="990"/>
                </a:lnTo>
                <a:lnTo>
                  <a:pt x="83" y="976"/>
                </a:lnTo>
                <a:lnTo>
                  <a:pt x="92" y="962"/>
                </a:lnTo>
                <a:lnTo>
                  <a:pt x="101" y="948"/>
                </a:lnTo>
                <a:lnTo>
                  <a:pt x="112" y="935"/>
                </a:lnTo>
                <a:lnTo>
                  <a:pt x="123" y="923"/>
                </a:lnTo>
                <a:lnTo>
                  <a:pt x="134" y="910"/>
                </a:lnTo>
                <a:lnTo>
                  <a:pt x="146" y="899"/>
                </a:lnTo>
                <a:lnTo>
                  <a:pt x="159" y="887"/>
                </a:lnTo>
                <a:lnTo>
                  <a:pt x="172" y="877"/>
                </a:lnTo>
                <a:lnTo>
                  <a:pt x="186" y="867"/>
                </a:lnTo>
                <a:lnTo>
                  <a:pt x="201" y="858"/>
                </a:lnTo>
                <a:lnTo>
                  <a:pt x="217" y="849"/>
                </a:lnTo>
                <a:lnTo>
                  <a:pt x="215" y="829"/>
                </a:lnTo>
                <a:lnTo>
                  <a:pt x="214" y="811"/>
                </a:lnTo>
                <a:lnTo>
                  <a:pt x="215" y="791"/>
                </a:lnTo>
                <a:lnTo>
                  <a:pt x="217" y="772"/>
                </a:lnTo>
                <a:lnTo>
                  <a:pt x="221" y="753"/>
                </a:lnTo>
                <a:lnTo>
                  <a:pt x="225" y="735"/>
                </a:lnTo>
                <a:lnTo>
                  <a:pt x="231" y="716"/>
                </a:lnTo>
                <a:lnTo>
                  <a:pt x="237" y="698"/>
                </a:lnTo>
                <a:lnTo>
                  <a:pt x="245" y="680"/>
                </a:lnTo>
                <a:lnTo>
                  <a:pt x="253" y="663"/>
                </a:lnTo>
                <a:lnTo>
                  <a:pt x="263" y="647"/>
                </a:lnTo>
                <a:lnTo>
                  <a:pt x="274" y="631"/>
                </a:lnTo>
                <a:lnTo>
                  <a:pt x="286" y="616"/>
                </a:lnTo>
                <a:lnTo>
                  <a:pt x="299" y="601"/>
                </a:lnTo>
                <a:lnTo>
                  <a:pt x="312" y="588"/>
                </a:lnTo>
                <a:lnTo>
                  <a:pt x="327" y="575"/>
                </a:lnTo>
                <a:lnTo>
                  <a:pt x="353" y="554"/>
                </a:lnTo>
                <a:lnTo>
                  <a:pt x="381" y="536"/>
                </a:lnTo>
                <a:lnTo>
                  <a:pt x="409" y="519"/>
                </a:lnTo>
                <a:lnTo>
                  <a:pt x="438" y="505"/>
                </a:lnTo>
                <a:lnTo>
                  <a:pt x="469" y="493"/>
                </a:lnTo>
                <a:lnTo>
                  <a:pt x="500" y="484"/>
                </a:lnTo>
                <a:lnTo>
                  <a:pt x="532" y="475"/>
                </a:lnTo>
                <a:lnTo>
                  <a:pt x="564" y="468"/>
                </a:lnTo>
                <a:lnTo>
                  <a:pt x="597" y="464"/>
                </a:lnTo>
                <a:lnTo>
                  <a:pt x="629" y="461"/>
                </a:lnTo>
                <a:lnTo>
                  <a:pt x="663" y="460"/>
                </a:lnTo>
                <a:lnTo>
                  <a:pt x="696" y="460"/>
                </a:lnTo>
                <a:lnTo>
                  <a:pt x="729" y="462"/>
                </a:lnTo>
                <a:lnTo>
                  <a:pt x="762" y="466"/>
                </a:lnTo>
                <a:lnTo>
                  <a:pt x="795" y="471"/>
                </a:lnTo>
                <a:lnTo>
                  <a:pt x="826" y="477"/>
                </a:lnTo>
                <a:lnTo>
                  <a:pt x="853" y="485"/>
                </a:lnTo>
                <a:lnTo>
                  <a:pt x="879" y="493"/>
                </a:lnTo>
                <a:lnTo>
                  <a:pt x="904" y="504"/>
                </a:lnTo>
                <a:lnTo>
                  <a:pt x="931" y="516"/>
                </a:lnTo>
                <a:lnTo>
                  <a:pt x="954" y="529"/>
                </a:lnTo>
                <a:lnTo>
                  <a:pt x="978" y="544"/>
                </a:lnTo>
                <a:lnTo>
                  <a:pt x="1000" y="561"/>
                </a:lnTo>
                <a:lnTo>
                  <a:pt x="1022" y="578"/>
                </a:lnTo>
                <a:lnTo>
                  <a:pt x="1041" y="598"/>
                </a:lnTo>
                <a:lnTo>
                  <a:pt x="1060" y="617"/>
                </a:lnTo>
                <a:lnTo>
                  <a:pt x="1077" y="639"/>
                </a:lnTo>
                <a:lnTo>
                  <a:pt x="1091" y="662"/>
                </a:lnTo>
                <a:lnTo>
                  <a:pt x="1104" y="687"/>
                </a:lnTo>
                <a:lnTo>
                  <a:pt x="1116" y="712"/>
                </a:lnTo>
                <a:lnTo>
                  <a:pt x="1125" y="738"/>
                </a:lnTo>
                <a:lnTo>
                  <a:pt x="1128" y="752"/>
                </a:lnTo>
                <a:lnTo>
                  <a:pt x="1131" y="766"/>
                </a:lnTo>
                <a:lnTo>
                  <a:pt x="1172" y="779"/>
                </a:lnTo>
                <a:lnTo>
                  <a:pt x="1211" y="793"/>
                </a:lnTo>
                <a:lnTo>
                  <a:pt x="1251" y="809"/>
                </a:lnTo>
                <a:lnTo>
                  <a:pt x="1290" y="825"/>
                </a:lnTo>
                <a:lnTo>
                  <a:pt x="1369" y="858"/>
                </a:lnTo>
                <a:lnTo>
                  <a:pt x="1446" y="892"/>
                </a:lnTo>
                <a:lnTo>
                  <a:pt x="1436" y="822"/>
                </a:lnTo>
                <a:lnTo>
                  <a:pt x="1427" y="750"/>
                </a:lnTo>
                <a:lnTo>
                  <a:pt x="1410" y="606"/>
                </a:lnTo>
                <a:lnTo>
                  <a:pt x="1388" y="608"/>
                </a:lnTo>
                <a:lnTo>
                  <a:pt x="1366" y="608"/>
                </a:lnTo>
                <a:lnTo>
                  <a:pt x="1345" y="605"/>
                </a:lnTo>
                <a:lnTo>
                  <a:pt x="1323" y="603"/>
                </a:lnTo>
                <a:lnTo>
                  <a:pt x="1301" y="599"/>
                </a:lnTo>
                <a:lnTo>
                  <a:pt x="1279" y="593"/>
                </a:lnTo>
                <a:lnTo>
                  <a:pt x="1259" y="586"/>
                </a:lnTo>
                <a:lnTo>
                  <a:pt x="1239" y="578"/>
                </a:lnTo>
                <a:lnTo>
                  <a:pt x="1220" y="568"/>
                </a:lnTo>
                <a:lnTo>
                  <a:pt x="1200" y="558"/>
                </a:lnTo>
                <a:lnTo>
                  <a:pt x="1183" y="546"/>
                </a:lnTo>
                <a:lnTo>
                  <a:pt x="1165" y="531"/>
                </a:lnTo>
                <a:lnTo>
                  <a:pt x="1149" y="517"/>
                </a:lnTo>
                <a:lnTo>
                  <a:pt x="1135" y="501"/>
                </a:lnTo>
                <a:lnTo>
                  <a:pt x="1121" y="484"/>
                </a:lnTo>
                <a:lnTo>
                  <a:pt x="1109" y="465"/>
                </a:lnTo>
                <a:lnTo>
                  <a:pt x="1102" y="453"/>
                </a:lnTo>
                <a:lnTo>
                  <a:pt x="1096" y="442"/>
                </a:lnTo>
                <a:lnTo>
                  <a:pt x="1084" y="418"/>
                </a:lnTo>
                <a:lnTo>
                  <a:pt x="1075" y="393"/>
                </a:lnTo>
                <a:lnTo>
                  <a:pt x="1069" y="367"/>
                </a:lnTo>
                <a:lnTo>
                  <a:pt x="1064" y="341"/>
                </a:lnTo>
                <a:lnTo>
                  <a:pt x="1062" y="315"/>
                </a:lnTo>
                <a:lnTo>
                  <a:pt x="1063" y="289"/>
                </a:lnTo>
                <a:lnTo>
                  <a:pt x="1065" y="263"/>
                </a:lnTo>
                <a:lnTo>
                  <a:pt x="1070" y="237"/>
                </a:lnTo>
                <a:lnTo>
                  <a:pt x="1076" y="211"/>
                </a:lnTo>
                <a:lnTo>
                  <a:pt x="1086" y="186"/>
                </a:lnTo>
                <a:lnTo>
                  <a:pt x="1097" y="162"/>
                </a:lnTo>
                <a:lnTo>
                  <a:pt x="1110" y="139"/>
                </a:lnTo>
                <a:lnTo>
                  <a:pt x="1125" y="118"/>
                </a:lnTo>
                <a:lnTo>
                  <a:pt x="1134" y="108"/>
                </a:lnTo>
                <a:lnTo>
                  <a:pt x="1142" y="98"/>
                </a:lnTo>
                <a:lnTo>
                  <a:pt x="1152" y="89"/>
                </a:lnTo>
                <a:lnTo>
                  <a:pt x="1162" y="79"/>
                </a:lnTo>
                <a:close/>
                <a:moveTo>
                  <a:pt x="925" y="1586"/>
                </a:moveTo>
                <a:lnTo>
                  <a:pt x="925" y="1586"/>
                </a:lnTo>
                <a:lnTo>
                  <a:pt x="917" y="1609"/>
                </a:lnTo>
                <a:lnTo>
                  <a:pt x="912" y="1631"/>
                </a:lnTo>
                <a:lnTo>
                  <a:pt x="910" y="1654"/>
                </a:lnTo>
                <a:lnTo>
                  <a:pt x="909" y="1677"/>
                </a:lnTo>
                <a:lnTo>
                  <a:pt x="910" y="1700"/>
                </a:lnTo>
                <a:lnTo>
                  <a:pt x="913" y="1723"/>
                </a:lnTo>
                <a:lnTo>
                  <a:pt x="917" y="1746"/>
                </a:lnTo>
                <a:lnTo>
                  <a:pt x="924" y="1768"/>
                </a:lnTo>
                <a:lnTo>
                  <a:pt x="932" y="1790"/>
                </a:lnTo>
                <a:lnTo>
                  <a:pt x="940" y="1813"/>
                </a:lnTo>
                <a:lnTo>
                  <a:pt x="950" y="1834"/>
                </a:lnTo>
                <a:lnTo>
                  <a:pt x="961" y="1855"/>
                </a:lnTo>
                <a:lnTo>
                  <a:pt x="972" y="1876"/>
                </a:lnTo>
                <a:lnTo>
                  <a:pt x="984" y="1897"/>
                </a:lnTo>
                <a:lnTo>
                  <a:pt x="1009" y="1935"/>
                </a:lnTo>
                <a:lnTo>
                  <a:pt x="1039" y="1976"/>
                </a:lnTo>
                <a:lnTo>
                  <a:pt x="1071" y="2015"/>
                </a:lnTo>
                <a:lnTo>
                  <a:pt x="1104" y="2053"/>
                </a:lnTo>
                <a:lnTo>
                  <a:pt x="1139" y="2090"/>
                </a:lnTo>
                <a:lnTo>
                  <a:pt x="1176" y="2125"/>
                </a:lnTo>
                <a:lnTo>
                  <a:pt x="1213" y="2160"/>
                </a:lnTo>
                <a:lnTo>
                  <a:pt x="1252" y="2192"/>
                </a:lnTo>
                <a:lnTo>
                  <a:pt x="1291" y="2224"/>
                </a:lnTo>
                <a:lnTo>
                  <a:pt x="1332" y="2254"/>
                </a:lnTo>
                <a:lnTo>
                  <a:pt x="1373" y="2285"/>
                </a:lnTo>
                <a:lnTo>
                  <a:pt x="1415" y="2313"/>
                </a:lnTo>
                <a:lnTo>
                  <a:pt x="1458" y="2341"/>
                </a:lnTo>
                <a:lnTo>
                  <a:pt x="1501" y="2367"/>
                </a:lnTo>
                <a:lnTo>
                  <a:pt x="1545" y="2393"/>
                </a:lnTo>
                <a:lnTo>
                  <a:pt x="1589" y="2419"/>
                </a:lnTo>
                <a:lnTo>
                  <a:pt x="1634" y="2443"/>
                </a:lnTo>
                <a:lnTo>
                  <a:pt x="1540" y="1683"/>
                </a:lnTo>
                <a:lnTo>
                  <a:pt x="1517" y="1669"/>
                </a:lnTo>
                <a:lnTo>
                  <a:pt x="1496" y="1656"/>
                </a:lnTo>
                <a:lnTo>
                  <a:pt x="1474" y="1642"/>
                </a:lnTo>
                <a:lnTo>
                  <a:pt x="1452" y="1628"/>
                </a:lnTo>
                <a:lnTo>
                  <a:pt x="1411" y="1598"/>
                </a:lnTo>
                <a:lnTo>
                  <a:pt x="1370" y="1566"/>
                </a:lnTo>
                <a:lnTo>
                  <a:pt x="1328" y="1536"/>
                </a:lnTo>
                <a:lnTo>
                  <a:pt x="1287" y="1505"/>
                </a:lnTo>
                <a:lnTo>
                  <a:pt x="1265" y="1491"/>
                </a:lnTo>
                <a:lnTo>
                  <a:pt x="1244" y="1477"/>
                </a:lnTo>
                <a:lnTo>
                  <a:pt x="1221" y="1465"/>
                </a:lnTo>
                <a:lnTo>
                  <a:pt x="1198" y="1453"/>
                </a:lnTo>
                <a:lnTo>
                  <a:pt x="1188" y="1448"/>
                </a:lnTo>
                <a:lnTo>
                  <a:pt x="1177" y="1444"/>
                </a:lnTo>
                <a:lnTo>
                  <a:pt x="1167" y="1441"/>
                </a:lnTo>
                <a:lnTo>
                  <a:pt x="1157" y="1439"/>
                </a:lnTo>
                <a:lnTo>
                  <a:pt x="1147" y="1437"/>
                </a:lnTo>
                <a:lnTo>
                  <a:pt x="1136" y="1436"/>
                </a:lnTo>
                <a:lnTo>
                  <a:pt x="1126" y="1436"/>
                </a:lnTo>
                <a:lnTo>
                  <a:pt x="1115" y="1436"/>
                </a:lnTo>
                <a:lnTo>
                  <a:pt x="1096" y="1439"/>
                </a:lnTo>
                <a:lnTo>
                  <a:pt x="1075" y="1444"/>
                </a:lnTo>
                <a:lnTo>
                  <a:pt x="1056" y="1452"/>
                </a:lnTo>
                <a:lnTo>
                  <a:pt x="1037" y="1462"/>
                </a:lnTo>
                <a:lnTo>
                  <a:pt x="1019" y="1473"/>
                </a:lnTo>
                <a:lnTo>
                  <a:pt x="1002" y="1486"/>
                </a:lnTo>
                <a:lnTo>
                  <a:pt x="986" y="1500"/>
                </a:lnTo>
                <a:lnTo>
                  <a:pt x="971" y="1515"/>
                </a:lnTo>
                <a:lnTo>
                  <a:pt x="957" y="1533"/>
                </a:lnTo>
                <a:lnTo>
                  <a:pt x="945" y="1550"/>
                </a:lnTo>
                <a:lnTo>
                  <a:pt x="934" y="1567"/>
                </a:lnTo>
                <a:lnTo>
                  <a:pt x="925" y="1586"/>
                </a:lnTo>
                <a:close/>
                <a:moveTo>
                  <a:pt x="6110" y="1456"/>
                </a:moveTo>
                <a:lnTo>
                  <a:pt x="6110" y="1456"/>
                </a:lnTo>
                <a:lnTo>
                  <a:pt x="6088" y="1468"/>
                </a:lnTo>
                <a:lnTo>
                  <a:pt x="6065" y="1481"/>
                </a:lnTo>
                <a:lnTo>
                  <a:pt x="6045" y="1494"/>
                </a:lnTo>
                <a:lnTo>
                  <a:pt x="6023" y="1509"/>
                </a:lnTo>
                <a:lnTo>
                  <a:pt x="5983" y="1538"/>
                </a:lnTo>
                <a:lnTo>
                  <a:pt x="5941" y="1568"/>
                </a:lnTo>
                <a:lnTo>
                  <a:pt x="5901" y="1599"/>
                </a:lnTo>
                <a:lnTo>
                  <a:pt x="5861" y="1629"/>
                </a:lnTo>
                <a:lnTo>
                  <a:pt x="5840" y="1643"/>
                </a:lnTo>
                <a:lnTo>
                  <a:pt x="5818" y="1658"/>
                </a:lnTo>
                <a:lnTo>
                  <a:pt x="5797" y="1671"/>
                </a:lnTo>
                <a:lnTo>
                  <a:pt x="5775" y="1683"/>
                </a:lnTo>
                <a:lnTo>
                  <a:pt x="5751" y="1873"/>
                </a:lnTo>
                <a:lnTo>
                  <a:pt x="5727" y="2063"/>
                </a:lnTo>
                <a:lnTo>
                  <a:pt x="5683" y="2443"/>
                </a:lnTo>
                <a:lnTo>
                  <a:pt x="5743" y="2410"/>
                </a:lnTo>
                <a:lnTo>
                  <a:pt x="5804" y="2374"/>
                </a:lnTo>
                <a:lnTo>
                  <a:pt x="5863" y="2337"/>
                </a:lnTo>
                <a:lnTo>
                  <a:pt x="5922" y="2298"/>
                </a:lnTo>
                <a:lnTo>
                  <a:pt x="5979" y="2258"/>
                </a:lnTo>
                <a:lnTo>
                  <a:pt x="6008" y="2236"/>
                </a:lnTo>
                <a:lnTo>
                  <a:pt x="6035" y="2214"/>
                </a:lnTo>
                <a:lnTo>
                  <a:pt x="6063" y="2192"/>
                </a:lnTo>
                <a:lnTo>
                  <a:pt x="6089" y="2169"/>
                </a:lnTo>
                <a:lnTo>
                  <a:pt x="6116" y="2147"/>
                </a:lnTo>
                <a:lnTo>
                  <a:pt x="6141" y="2123"/>
                </a:lnTo>
                <a:lnTo>
                  <a:pt x="6186" y="2078"/>
                </a:lnTo>
                <a:lnTo>
                  <a:pt x="6208" y="2055"/>
                </a:lnTo>
                <a:lnTo>
                  <a:pt x="6229" y="2033"/>
                </a:lnTo>
                <a:lnTo>
                  <a:pt x="6250" y="2009"/>
                </a:lnTo>
                <a:lnTo>
                  <a:pt x="6271" y="1984"/>
                </a:lnTo>
                <a:lnTo>
                  <a:pt x="6289" y="1959"/>
                </a:lnTo>
                <a:lnTo>
                  <a:pt x="6308" y="1933"/>
                </a:lnTo>
                <a:lnTo>
                  <a:pt x="6325" y="1906"/>
                </a:lnTo>
                <a:lnTo>
                  <a:pt x="6341" y="1879"/>
                </a:lnTo>
                <a:lnTo>
                  <a:pt x="6355" y="1851"/>
                </a:lnTo>
                <a:lnTo>
                  <a:pt x="6368" y="1823"/>
                </a:lnTo>
                <a:lnTo>
                  <a:pt x="6380" y="1793"/>
                </a:lnTo>
                <a:lnTo>
                  <a:pt x="6390" y="1764"/>
                </a:lnTo>
                <a:lnTo>
                  <a:pt x="6398" y="1734"/>
                </a:lnTo>
                <a:lnTo>
                  <a:pt x="6404" y="1702"/>
                </a:lnTo>
                <a:lnTo>
                  <a:pt x="6406" y="1688"/>
                </a:lnTo>
                <a:lnTo>
                  <a:pt x="6406" y="1674"/>
                </a:lnTo>
                <a:lnTo>
                  <a:pt x="6406" y="1659"/>
                </a:lnTo>
                <a:lnTo>
                  <a:pt x="6405" y="1644"/>
                </a:lnTo>
                <a:lnTo>
                  <a:pt x="6403" y="1630"/>
                </a:lnTo>
                <a:lnTo>
                  <a:pt x="6400" y="1616"/>
                </a:lnTo>
                <a:lnTo>
                  <a:pt x="6396" y="1602"/>
                </a:lnTo>
                <a:lnTo>
                  <a:pt x="6390" y="1589"/>
                </a:lnTo>
                <a:lnTo>
                  <a:pt x="6385" y="1575"/>
                </a:lnTo>
                <a:lnTo>
                  <a:pt x="6378" y="1562"/>
                </a:lnTo>
                <a:lnTo>
                  <a:pt x="6371" y="1550"/>
                </a:lnTo>
                <a:lnTo>
                  <a:pt x="6362" y="1537"/>
                </a:lnTo>
                <a:lnTo>
                  <a:pt x="6353" y="1525"/>
                </a:lnTo>
                <a:lnTo>
                  <a:pt x="6343" y="1514"/>
                </a:lnTo>
                <a:lnTo>
                  <a:pt x="6334" y="1503"/>
                </a:lnTo>
                <a:lnTo>
                  <a:pt x="6323" y="1493"/>
                </a:lnTo>
                <a:lnTo>
                  <a:pt x="6312" y="1484"/>
                </a:lnTo>
                <a:lnTo>
                  <a:pt x="6300" y="1475"/>
                </a:lnTo>
                <a:lnTo>
                  <a:pt x="6288" y="1467"/>
                </a:lnTo>
                <a:lnTo>
                  <a:pt x="6276" y="1460"/>
                </a:lnTo>
                <a:lnTo>
                  <a:pt x="6263" y="1453"/>
                </a:lnTo>
                <a:lnTo>
                  <a:pt x="6250" y="1449"/>
                </a:lnTo>
                <a:lnTo>
                  <a:pt x="6236" y="1444"/>
                </a:lnTo>
                <a:lnTo>
                  <a:pt x="6223" y="1440"/>
                </a:lnTo>
                <a:lnTo>
                  <a:pt x="6209" y="1438"/>
                </a:lnTo>
                <a:lnTo>
                  <a:pt x="6195" y="1437"/>
                </a:lnTo>
                <a:lnTo>
                  <a:pt x="6180" y="1437"/>
                </a:lnTo>
                <a:lnTo>
                  <a:pt x="6166" y="1438"/>
                </a:lnTo>
                <a:lnTo>
                  <a:pt x="6152" y="1441"/>
                </a:lnTo>
                <a:lnTo>
                  <a:pt x="6138" y="1444"/>
                </a:lnTo>
                <a:lnTo>
                  <a:pt x="6124" y="1450"/>
                </a:lnTo>
                <a:lnTo>
                  <a:pt x="6110" y="1456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509FA4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247640" y="4233545"/>
            <a:ext cx="1696720" cy="2142490"/>
          </a:xfrm>
          <a:prstGeom prst="rect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463925" y="4820920"/>
            <a:ext cx="1696720" cy="1555115"/>
          </a:xfrm>
          <a:prstGeom prst="rect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031355" y="5255895"/>
            <a:ext cx="1696720" cy="1120140"/>
          </a:xfrm>
          <a:prstGeom prst="rect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247640" y="6474460"/>
            <a:ext cx="1696720" cy="32400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3463925" y="6474460"/>
            <a:ext cx="1696720" cy="32400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7031355" y="6474460"/>
            <a:ext cx="1696720" cy="32400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20"/>
          <p:cNvSpPr txBox="1"/>
          <p:nvPr/>
        </p:nvSpPr>
        <p:spPr>
          <a:xfrm flipH="1">
            <a:off x="5805805" y="4467225"/>
            <a:ext cx="445135" cy="11982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7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6" name="文本框 20"/>
          <p:cNvSpPr txBox="1"/>
          <p:nvPr/>
        </p:nvSpPr>
        <p:spPr>
          <a:xfrm flipH="1">
            <a:off x="4012565" y="4999355"/>
            <a:ext cx="445135" cy="11982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7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7" name="文本框 20"/>
          <p:cNvSpPr txBox="1"/>
          <p:nvPr/>
        </p:nvSpPr>
        <p:spPr>
          <a:xfrm flipH="1">
            <a:off x="7604125" y="5216525"/>
            <a:ext cx="445135" cy="11982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7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8" name="文本框 57"/>
          <p:cNvSpPr txBox="1"/>
          <p:nvPr/>
        </p:nvSpPr>
        <p:spPr>
          <a:xfrm flipH="1">
            <a:off x="667385" y="4712335"/>
            <a:ext cx="183578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59" name="文本框 20"/>
          <p:cNvSpPr txBox="1"/>
          <p:nvPr/>
        </p:nvSpPr>
        <p:spPr>
          <a:xfrm flipH="1">
            <a:off x="694373" y="4355465"/>
            <a:ext cx="18091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0" name="文本框 59"/>
          <p:cNvSpPr txBox="1"/>
          <p:nvPr/>
        </p:nvSpPr>
        <p:spPr>
          <a:xfrm flipH="1">
            <a:off x="5146040" y="930083"/>
            <a:ext cx="183578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1" name="文本框 20"/>
          <p:cNvSpPr txBox="1"/>
          <p:nvPr/>
        </p:nvSpPr>
        <p:spPr>
          <a:xfrm flipH="1">
            <a:off x="5173028" y="573213"/>
            <a:ext cx="18091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2" name="文本框 61"/>
          <p:cNvSpPr txBox="1"/>
          <p:nvPr/>
        </p:nvSpPr>
        <p:spPr>
          <a:xfrm flipH="1">
            <a:off x="9676765" y="4712335"/>
            <a:ext cx="183578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3" name="文本框 20"/>
          <p:cNvSpPr txBox="1"/>
          <p:nvPr/>
        </p:nvSpPr>
        <p:spPr>
          <a:xfrm flipH="1">
            <a:off x="9703753" y="4355465"/>
            <a:ext cx="18091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4" name="奖杯"/>
          <p:cNvSpPr/>
          <p:nvPr/>
        </p:nvSpPr>
        <p:spPr bwMode="auto">
          <a:xfrm>
            <a:off x="3698875" y="3054985"/>
            <a:ext cx="1161415" cy="1657350"/>
          </a:xfrm>
          <a:custGeom>
            <a:avLst/>
            <a:gdLst>
              <a:gd name="T0" fmla="*/ 324081616 w 7313"/>
              <a:gd name="T1" fmla="*/ 0 h 8141"/>
              <a:gd name="T2" fmla="*/ 339365365 w 7313"/>
              <a:gd name="T3" fmla="*/ 6789765 h 8141"/>
              <a:gd name="T4" fmla="*/ 339639393 w 7313"/>
              <a:gd name="T5" fmla="*/ 26009182 h 8141"/>
              <a:gd name="T6" fmla="*/ 326382416 w 7313"/>
              <a:gd name="T7" fmla="*/ 33127484 h 8141"/>
              <a:gd name="T8" fmla="*/ 340954068 w 7313"/>
              <a:gd name="T9" fmla="*/ 36139074 h 8141"/>
              <a:gd name="T10" fmla="*/ 364619402 w 7313"/>
              <a:gd name="T11" fmla="*/ 25187839 h 8141"/>
              <a:gd name="T12" fmla="*/ 386367247 w 7313"/>
              <a:gd name="T13" fmla="*/ 35591512 h 8141"/>
              <a:gd name="T14" fmla="*/ 395296418 w 7313"/>
              <a:gd name="T15" fmla="*/ 52018598 h 8141"/>
              <a:gd name="T16" fmla="*/ 400445838 w 7313"/>
              <a:gd name="T17" fmla="*/ 76604119 h 8141"/>
              <a:gd name="T18" fmla="*/ 386257496 w 7313"/>
              <a:gd name="T19" fmla="*/ 111593547 h 8141"/>
              <a:gd name="T20" fmla="*/ 345555668 w 7313"/>
              <a:gd name="T21" fmla="*/ 148663476 h 8141"/>
              <a:gd name="T22" fmla="*/ 311043908 w 7313"/>
              <a:gd name="T23" fmla="*/ 169525578 h 8141"/>
              <a:gd name="T24" fmla="*/ 317288969 w 7313"/>
              <a:gd name="T25" fmla="*/ 180531569 h 8141"/>
              <a:gd name="T26" fmla="*/ 326053864 w 7313"/>
              <a:gd name="T27" fmla="*/ 197177679 h 8141"/>
              <a:gd name="T28" fmla="*/ 312523094 w 7313"/>
              <a:gd name="T29" fmla="*/ 210154892 h 8141"/>
              <a:gd name="T30" fmla="*/ 284584946 w 7313"/>
              <a:gd name="T31" fmla="*/ 217985025 h 8141"/>
              <a:gd name="T32" fmla="*/ 253798179 w 7313"/>
              <a:gd name="T33" fmla="*/ 242515790 h 8141"/>
              <a:gd name="T34" fmla="*/ 237473548 w 7313"/>
              <a:gd name="T35" fmla="*/ 260530805 h 8141"/>
              <a:gd name="T36" fmla="*/ 245855132 w 7313"/>
              <a:gd name="T37" fmla="*/ 279093147 h 8141"/>
              <a:gd name="T38" fmla="*/ 233091217 w 7313"/>
              <a:gd name="T39" fmla="*/ 290975236 h 8141"/>
              <a:gd name="T40" fmla="*/ 229914045 w 7313"/>
              <a:gd name="T41" fmla="*/ 321529181 h 8141"/>
              <a:gd name="T42" fmla="*/ 254620027 w 7313"/>
              <a:gd name="T43" fmla="*/ 354656899 h 8141"/>
              <a:gd name="T44" fmla="*/ 266069032 w 7313"/>
              <a:gd name="T45" fmla="*/ 365827158 h 8141"/>
              <a:gd name="T46" fmla="*/ 282284147 w 7313"/>
              <a:gd name="T47" fmla="*/ 389974630 h 8141"/>
              <a:gd name="T48" fmla="*/ 284913498 w 7313"/>
              <a:gd name="T49" fmla="*/ 407441849 h 8141"/>
              <a:gd name="T50" fmla="*/ 290720256 w 7313"/>
              <a:gd name="T51" fmla="*/ 422061981 h 8141"/>
              <a:gd name="T52" fmla="*/ 274340866 w 7313"/>
              <a:gd name="T53" fmla="*/ 434984438 h 8141"/>
              <a:gd name="T54" fmla="*/ 211014586 w 7313"/>
              <a:gd name="T55" fmla="*/ 445552379 h 8141"/>
              <a:gd name="T56" fmla="*/ 137499219 w 7313"/>
              <a:gd name="T57" fmla="*/ 438324565 h 8141"/>
              <a:gd name="T58" fmla="*/ 111423568 w 7313"/>
              <a:gd name="T59" fmla="*/ 425894913 h 8141"/>
              <a:gd name="T60" fmla="*/ 115751374 w 7313"/>
              <a:gd name="T61" fmla="*/ 407551362 h 8141"/>
              <a:gd name="T62" fmla="*/ 118654753 w 7313"/>
              <a:gd name="T63" fmla="*/ 389810362 h 8141"/>
              <a:gd name="T64" fmla="*/ 134650599 w 7313"/>
              <a:gd name="T65" fmla="*/ 365443865 h 8141"/>
              <a:gd name="T66" fmla="*/ 146318873 w 7313"/>
              <a:gd name="T67" fmla="*/ 354383118 h 8141"/>
              <a:gd name="T68" fmla="*/ 170860579 w 7313"/>
              <a:gd name="T69" fmla="*/ 321310156 h 8141"/>
              <a:gd name="T70" fmla="*/ 165984952 w 7313"/>
              <a:gd name="T71" fmla="*/ 290372919 h 8141"/>
              <a:gd name="T72" fmla="*/ 154700223 w 7313"/>
              <a:gd name="T73" fmla="*/ 275479240 h 8141"/>
              <a:gd name="T74" fmla="*/ 165218097 w 7313"/>
              <a:gd name="T75" fmla="*/ 257354713 h 8141"/>
              <a:gd name="T76" fmla="*/ 145004197 w 7313"/>
              <a:gd name="T77" fmla="*/ 241475423 h 8141"/>
              <a:gd name="T78" fmla="*/ 114710492 w 7313"/>
              <a:gd name="T79" fmla="*/ 216287583 h 8141"/>
              <a:gd name="T80" fmla="*/ 88689599 w 7313"/>
              <a:gd name="T81" fmla="*/ 210319160 h 8141"/>
              <a:gd name="T82" fmla="*/ 75158829 w 7313"/>
              <a:gd name="T83" fmla="*/ 199203657 h 8141"/>
              <a:gd name="T84" fmla="*/ 81403890 w 7313"/>
              <a:gd name="T85" fmla="*/ 181900473 h 8141"/>
              <a:gd name="T86" fmla="*/ 92469585 w 7313"/>
              <a:gd name="T87" fmla="*/ 173796559 h 8141"/>
              <a:gd name="T88" fmla="*/ 63545314 w 7313"/>
              <a:gd name="T89" fmla="*/ 152934458 h 8141"/>
              <a:gd name="T90" fmla="*/ 18351404 w 7313"/>
              <a:gd name="T91" fmla="*/ 116904896 h 8141"/>
              <a:gd name="T92" fmla="*/ 602579 w 7313"/>
              <a:gd name="T93" fmla="*/ 79889490 h 8141"/>
              <a:gd name="T94" fmla="*/ 5039902 w 7313"/>
              <a:gd name="T95" fmla="*/ 52675672 h 8141"/>
              <a:gd name="T96" fmla="*/ 12654398 w 7313"/>
              <a:gd name="T97" fmla="*/ 39205653 h 8141"/>
              <a:gd name="T98" fmla="*/ 30896284 w 7313"/>
              <a:gd name="T99" fmla="*/ 25625889 h 8141"/>
              <a:gd name="T100" fmla="*/ 57026460 w 7313"/>
              <a:gd name="T101" fmla="*/ 32744191 h 8141"/>
              <a:gd name="T102" fmla="*/ 78171725 w 7313"/>
              <a:gd name="T103" fmla="*/ 41067363 h 8141"/>
              <a:gd name="T104" fmla="*/ 60751686 w 7313"/>
              <a:gd name="T105" fmla="*/ 25461620 h 8141"/>
              <a:gd name="T106" fmla="*/ 62559424 w 7313"/>
              <a:gd name="T107" fmla="*/ 5366105 h 8141"/>
              <a:gd name="T108" fmla="*/ 53246708 w 7313"/>
              <a:gd name="T109" fmla="*/ 102722814 h 8141"/>
              <a:gd name="T110" fmla="*/ 87046372 w 7313"/>
              <a:gd name="T111" fmla="*/ 132455649 h 8141"/>
              <a:gd name="T112" fmla="*/ 65079258 w 7313"/>
              <a:gd name="T113" fmla="*/ 79287172 h 8141"/>
              <a:gd name="T114" fmla="*/ 51164944 w 7313"/>
              <a:gd name="T115" fmla="*/ 85803156 h 8141"/>
              <a:gd name="T116" fmla="*/ 315042928 w 7313"/>
              <a:gd name="T117" fmla="*/ 102558545 h 8141"/>
              <a:gd name="T118" fmla="*/ 341228096 w 7313"/>
              <a:gd name="T119" fmla="*/ 111319533 h 8141"/>
              <a:gd name="T120" fmla="*/ 350759846 w 7313"/>
              <a:gd name="T121" fmla="*/ 89252795 h 8141"/>
              <a:gd name="T122" fmla="*/ 341611406 w 7313"/>
              <a:gd name="T123" fmla="*/ 79068147 h 81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13" h="8141">
                <a:moveTo>
                  <a:pt x="1162" y="79"/>
                </a:moveTo>
                <a:lnTo>
                  <a:pt x="1162" y="79"/>
                </a:lnTo>
                <a:lnTo>
                  <a:pt x="1173" y="69"/>
                </a:lnTo>
                <a:lnTo>
                  <a:pt x="1185" y="60"/>
                </a:lnTo>
                <a:lnTo>
                  <a:pt x="1198" y="51"/>
                </a:lnTo>
                <a:lnTo>
                  <a:pt x="1211" y="42"/>
                </a:lnTo>
                <a:lnTo>
                  <a:pt x="1224" y="35"/>
                </a:lnTo>
                <a:lnTo>
                  <a:pt x="1238" y="28"/>
                </a:lnTo>
                <a:lnTo>
                  <a:pt x="1252" y="23"/>
                </a:lnTo>
                <a:lnTo>
                  <a:pt x="1266" y="17"/>
                </a:lnTo>
                <a:lnTo>
                  <a:pt x="1282" y="13"/>
                </a:lnTo>
                <a:lnTo>
                  <a:pt x="1296" y="10"/>
                </a:lnTo>
                <a:lnTo>
                  <a:pt x="1326" y="4"/>
                </a:lnTo>
                <a:lnTo>
                  <a:pt x="1357" y="1"/>
                </a:lnTo>
                <a:lnTo>
                  <a:pt x="1388" y="0"/>
                </a:lnTo>
                <a:lnTo>
                  <a:pt x="5916" y="0"/>
                </a:lnTo>
                <a:lnTo>
                  <a:pt x="5936" y="0"/>
                </a:lnTo>
                <a:lnTo>
                  <a:pt x="5954" y="0"/>
                </a:lnTo>
                <a:lnTo>
                  <a:pt x="5973" y="2"/>
                </a:lnTo>
                <a:lnTo>
                  <a:pt x="5992" y="4"/>
                </a:lnTo>
                <a:lnTo>
                  <a:pt x="6011" y="8"/>
                </a:lnTo>
                <a:lnTo>
                  <a:pt x="6029" y="13"/>
                </a:lnTo>
                <a:lnTo>
                  <a:pt x="6048" y="18"/>
                </a:lnTo>
                <a:lnTo>
                  <a:pt x="6065" y="25"/>
                </a:lnTo>
                <a:lnTo>
                  <a:pt x="6083" y="31"/>
                </a:lnTo>
                <a:lnTo>
                  <a:pt x="6099" y="40"/>
                </a:lnTo>
                <a:lnTo>
                  <a:pt x="6115" y="50"/>
                </a:lnTo>
                <a:lnTo>
                  <a:pt x="6132" y="61"/>
                </a:lnTo>
                <a:lnTo>
                  <a:pt x="6146" y="72"/>
                </a:lnTo>
                <a:lnTo>
                  <a:pt x="6160" y="85"/>
                </a:lnTo>
                <a:lnTo>
                  <a:pt x="6173" y="99"/>
                </a:lnTo>
                <a:lnTo>
                  <a:pt x="6186" y="113"/>
                </a:lnTo>
                <a:lnTo>
                  <a:pt x="6195" y="124"/>
                </a:lnTo>
                <a:lnTo>
                  <a:pt x="6202" y="136"/>
                </a:lnTo>
                <a:lnTo>
                  <a:pt x="6210" y="148"/>
                </a:lnTo>
                <a:lnTo>
                  <a:pt x="6216" y="160"/>
                </a:lnTo>
                <a:lnTo>
                  <a:pt x="6223" y="172"/>
                </a:lnTo>
                <a:lnTo>
                  <a:pt x="6228" y="185"/>
                </a:lnTo>
                <a:lnTo>
                  <a:pt x="6238" y="211"/>
                </a:lnTo>
                <a:lnTo>
                  <a:pt x="6245" y="237"/>
                </a:lnTo>
                <a:lnTo>
                  <a:pt x="6249" y="264"/>
                </a:lnTo>
                <a:lnTo>
                  <a:pt x="6251" y="292"/>
                </a:lnTo>
                <a:lnTo>
                  <a:pt x="6251" y="319"/>
                </a:lnTo>
                <a:lnTo>
                  <a:pt x="6249" y="348"/>
                </a:lnTo>
                <a:lnTo>
                  <a:pt x="6243" y="375"/>
                </a:lnTo>
                <a:lnTo>
                  <a:pt x="6236" y="401"/>
                </a:lnTo>
                <a:lnTo>
                  <a:pt x="6226" y="427"/>
                </a:lnTo>
                <a:lnTo>
                  <a:pt x="6221" y="439"/>
                </a:lnTo>
                <a:lnTo>
                  <a:pt x="6214" y="452"/>
                </a:lnTo>
                <a:lnTo>
                  <a:pt x="6208" y="464"/>
                </a:lnTo>
                <a:lnTo>
                  <a:pt x="6200" y="475"/>
                </a:lnTo>
                <a:lnTo>
                  <a:pt x="6191" y="487"/>
                </a:lnTo>
                <a:lnTo>
                  <a:pt x="6183" y="498"/>
                </a:lnTo>
                <a:lnTo>
                  <a:pt x="6173" y="508"/>
                </a:lnTo>
                <a:lnTo>
                  <a:pt x="6163" y="517"/>
                </a:lnTo>
                <a:lnTo>
                  <a:pt x="6151" y="530"/>
                </a:lnTo>
                <a:lnTo>
                  <a:pt x="6137" y="542"/>
                </a:lnTo>
                <a:lnTo>
                  <a:pt x="6123" y="552"/>
                </a:lnTo>
                <a:lnTo>
                  <a:pt x="6109" y="562"/>
                </a:lnTo>
                <a:lnTo>
                  <a:pt x="6093" y="571"/>
                </a:lnTo>
                <a:lnTo>
                  <a:pt x="6077" y="578"/>
                </a:lnTo>
                <a:lnTo>
                  <a:pt x="6061" y="585"/>
                </a:lnTo>
                <a:lnTo>
                  <a:pt x="6045" y="590"/>
                </a:lnTo>
                <a:lnTo>
                  <a:pt x="6027" y="594"/>
                </a:lnTo>
                <a:lnTo>
                  <a:pt x="6010" y="599"/>
                </a:lnTo>
                <a:lnTo>
                  <a:pt x="5992" y="602"/>
                </a:lnTo>
                <a:lnTo>
                  <a:pt x="5975" y="604"/>
                </a:lnTo>
                <a:lnTo>
                  <a:pt x="5958" y="605"/>
                </a:lnTo>
                <a:lnTo>
                  <a:pt x="5939" y="606"/>
                </a:lnTo>
                <a:lnTo>
                  <a:pt x="5922" y="606"/>
                </a:lnTo>
                <a:lnTo>
                  <a:pt x="5904" y="606"/>
                </a:lnTo>
                <a:lnTo>
                  <a:pt x="5870" y="894"/>
                </a:lnTo>
                <a:lnTo>
                  <a:pt x="5908" y="876"/>
                </a:lnTo>
                <a:lnTo>
                  <a:pt x="5947" y="858"/>
                </a:lnTo>
                <a:lnTo>
                  <a:pt x="5985" y="840"/>
                </a:lnTo>
                <a:lnTo>
                  <a:pt x="6024" y="824"/>
                </a:lnTo>
                <a:lnTo>
                  <a:pt x="6103" y="793"/>
                </a:lnTo>
                <a:lnTo>
                  <a:pt x="6183" y="764"/>
                </a:lnTo>
                <a:lnTo>
                  <a:pt x="6186" y="750"/>
                </a:lnTo>
                <a:lnTo>
                  <a:pt x="6189" y="737"/>
                </a:lnTo>
                <a:lnTo>
                  <a:pt x="6199" y="710"/>
                </a:lnTo>
                <a:lnTo>
                  <a:pt x="6210" y="685"/>
                </a:lnTo>
                <a:lnTo>
                  <a:pt x="6224" y="660"/>
                </a:lnTo>
                <a:lnTo>
                  <a:pt x="6239" y="637"/>
                </a:lnTo>
                <a:lnTo>
                  <a:pt x="6255" y="615"/>
                </a:lnTo>
                <a:lnTo>
                  <a:pt x="6274" y="594"/>
                </a:lnTo>
                <a:lnTo>
                  <a:pt x="6295" y="576"/>
                </a:lnTo>
                <a:lnTo>
                  <a:pt x="6316" y="558"/>
                </a:lnTo>
                <a:lnTo>
                  <a:pt x="6339" y="541"/>
                </a:lnTo>
                <a:lnTo>
                  <a:pt x="6363" y="527"/>
                </a:lnTo>
                <a:lnTo>
                  <a:pt x="6387" y="514"/>
                </a:lnTo>
                <a:lnTo>
                  <a:pt x="6413" y="502"/>
                </a:lnTo>
                <a:lnTo>
                  <a:pt x="6439" y="491"/>
                </a:lnTo>
                <a:lnTo>
                  <a:pt x="6465" y="483"/>
                </a:lnTo>
                <a:lnTo>
                  <a:pt x="6492" y="476"/>
                </a:lnTo>
                <a:lnTo>
                  <a:pt x="6524" y="469"/>
                </a:lnTo>
                <a:lnTo>
                  <a:pt x="6556" y="465"/>
                </a:lnTo>
                <a:lnTo>
                  <a:pt x="6590" y="462"/>
                </a:lnTo>
                <a:lnTo>
                  <a:pt x="6623" y="460"/>
                </a:lnTo>
                <a:lnTo>
                  <a:pt x="6656" y="460"/>
                </a:lnTo>
                <a:lnTo>
                  <a:pt x="6690" y="461"/>
                </a:lnTo>
                <a:lnTo>
                  <a:pt x="6723" y="464"/>
                </a:lnTo>
                <a:lnTo>
                  <a:pt x="6755" y="469"/>
                </a:lnTo>
                <a:lnTo>
                  <a:pt x="6788" y="476"/>
                </a:lnTo>
                <a:lnTo>
                  <a:pt x="6820" y="485"/>
                </a:lnTo>
                <a:lnTo>
                  <a:pt x="6851" y="496"/>
                </a:lnTo>
                <a:lnTo>
                  <a:pt x="6881" y="508"/>
                </a:lnTo>
                <a:lnTo>
                  <a:pt x="6911" y="523"/>
                </a:lnTo>
                <a:lnTo>
                  <a:pt x="6939" y="539"/>
                </a:lnTo>
                <a:lnTo>
                  <a:pt x="6966" y="559"/>
                </a:lnTo>
                <a:lnTo>
                  <a:pt x="6979" y="568"/>
                </a:lnTo>
                <a:lnTo>
                  <a:pt x="6992" y="579"/>
                </a:lnTo>
                <a:lnTo>
                  <a:pt x="7006" y="592"/>
                </a:lnTo>
                <a:lnTo>
                  <a:pt x="7020" y="605"/>
                </a:lnTo>
                <a:lnTo>
                  <a:pt x="7031" y="619"/>
                </a:lnTo>
                <a:lnTo>
                  <a:pt x="7043" y="635"/>
                </a:lnTo>
                <a:lnTo>
                  <a:pt x="7053" y="650"/>
                </a:lnTo>
                <a:lnTo>
                  <a:pt x="7063" y="666"/>
                </a:lnTo>
                <a:lnTo>
                  <a:pt x="7072" y="683"/>
                </a:lnTo>
                <a:lnTo>
                  <a:pt x="7079" y="700"/>
                </a:lnTo>
                <a:lnTo>
                  <a:pt x="7086" y="717"/>
                </a:lnTo>
                <a:lnTo>
                  <a:pt x="7091" y="736"/>
                </a:lnTo>
                <a:lnTo>
                  <a:pt x="7095" y="753"/>
                </a:lnTo>
                <a:lnTo>
                  <a:pt x="7098" y="772"/>
                </a:lnTo>
                <a:lnTo>
                  <a:pt x="7100" y="791"/>
                </a:lnTo>
                <a:lnTo>
                  <a:pt x="7100" y="810"/>
                </a:lnTo>
                <a:lnTo>
                  <a:pt x="7099" y="828"/>
                </a:lnTo>
                <a:lnTo>
                  <a:pt x="7097" y="848"/>
                </a:lnTo>
                <a:lnTo>
                  <a:pt x="7121" y="864"/>
                </a:lnTo>
                <a:lnTo>
                  <a:pt x="7143" y="881"/>
                </a:lnTo>
                <a:lnTo>
                  <a:pt x="7165" y="899"/>
                </a:lnTo>
                <a:lnTo>
                  <a:pt x="7187" y="918"/>
                </a:lnTo>
                <a:lnTo>
                  <a:pt x="7206" y="939"/>
                </a:lnTo>
                <a:lnTo>
                  <a:pt x="7216" y="950"/>
                </a:lnTo>
                <a:lnTo>
                  <a:pt x="7225" y="961"/>
                </a:lnTo>
                <a:lnTo>
                  <a:pt x="7233" y="973"/>
                </a:lnTo>
                <a:lnTo>
                  <a:pt x="7240" y="985"/>
                </a:lnTo>
                <a:lnTo>
                  <a:pt x="7247" y="998"/>
                </a:lnTo>
                <a:lnTo>
                  <a:pt x="7253" y="1011"/>
                </a:lnTo>
                <a:lnTo>
                  <a:pt x="7265" y="1041"/>
                </a:lnTo>
                <a:lnTo>
                  <a:pt x="7276" y="1073"/>
                </a:lnTo>
                <a:lnTo>
                  <a:pt x="7285" y="1104"/>
                </a:lnTo>
                <a:lnTo>
                  <a:pt x="7293" y="1137"/>
                </a:lnTo>
                <a:lnTo>
                  <a:pt x="7300" y="1168"/>
                </a:lnTo>
                <a:lnTo>
                  <a:pt x="7305" y="1201"/>
                </a:lnTo>
                <a:lnTo>
                  <a:pt x="7309" y="1234"/>
                </a:lnTo>
                <a:lnTo>
                  <a:pt x="7312" y="1267"/>
                </a:lnTo>
                <a:lnTo>
                  <a:pt x="7313" y="1300"/>
                </a:lnTo>
                <a:lnTo>
                  <a:pt x="7313" y="1333"/>
                </a:lnTo>
                <a:lnTo>
                  <a:pt x="7312" y="1366"/>
                </a:lnTo>
                <a:lnTo>
                  <a:pt x="7310" y="1399"/>
                </a:lnTo>
                <a:lnTo>
                  <a:pt x="7306" y="1431"/>
                </a:lnTo>
                <a:lnTo>
                  <a:pt x="7302" y="1465"/>
                </a:lnTo>
                <a:lnTo>
                  <a:pt x="7297" y="1498"/>
                </a:lnTo>
                <a:lnTo>
                  <a:pt x="7290" y="1529"/>
                </a:lnTo>
                <a:lnTo>
                  <a:pt x="7279" y="1572"/>
                </a:lnTo>
                <a:lnTo>
                  <a:pt x="7267" y="1614"/>
                </a:lnTo>
                <a:lnTo>
                  <a:pt x="7254" y="1655"/>
                </a:lnTo>
                <a:lnTo>
                  <a:pt x="7239" y="1696"/>
                </a:lnTo>
                <a:lnTo>
                  <a:pt x="7223" y="1736"/>
                </a:lnTo>
                <a:lnTo>
                  <a:pt x="7205" y="1776"/>
                </a:lnTo>
                <a:lnTo>
                  <a:pt x="7187" y="1815"/>
                </a:lnTo>
                <a:lnTo>
                  <a:pt x="7166" y="1853"/>
                </a:lnTo>
                <a:lnTo>
                  <a:pt x="7146" y="1891"/>
                </a:lnTo>
                <a:lnTo>
                  <a:pt x="7123" y="1929"/>
                </a:lnTo>
                <a:lnTo>
                  <a:pt x="7100" y="1966"/>
                </a:lnTo>
                <a:lnTo>
                  <a:pt x="7076" y="2002"/>
                </a:lnTo>
                <a:lnTo>
                  <a:pt x="7051" y="2038"/>
                </a:lnTo>
                <a:lnTo>
                  <a:pt x="7026" y="2073"/>
                </a:lnTo>
                <a:lnTo>
                  <a:pt x="7000" y="2108"/>
                </a:lnTo>
                <a:lnTo>
                  <a:pt x="6973" y="2142"/>
                </a:lnTo>
                <a:lnTo>
                  <a:pt x="6933" y="2190"/>
                </a:lnTo>
                <a:lnTo>
                  <a:pt x="6891" y="2237"/>
                </a:lnTo>
                <a:lnTo>
                  <a:pt x="6848" y="2284"/>
                </a:lnTo>
                <a:lnTo>
                  <a:pt x="6804" y="2329"/>
                </a:lnTo>
                <a:lnTo>
                  <a:pt x="6759" y="2373"/>
                </a:lnTo>
                <a:lnTo>
                  <a:pt x="6713" y="2416"/>
                </a:lnTo>
                <a:lnTo>
                  <a:pt x="6666" y="2458"/>
                </a:lnTo>
                <a:lnTo>
                  <a:pt x="6617" y="2499"/>
                </a:lnTo>
                <a:lnTo>
                  <a:pt x="6568" y="2538"/>
                </a:lnTo>
                <a:lnTo>
                  <a:pt x="6518" y="2576"/>
                </a:lnTo>
                <a:lnTo>
                  <a:pt x="6467" y="2613"/>
                </a:lnTo>
                <a:lnTo>
                  <a:pt x="6415" y="2649"/>
                </a:lnTo>
                <a:lnTo>
                  <a:pt x="6362" y="2683"/>
                </a:lnTo>
                <a:lnTo>
                  <a:pt x="6308" y="2715"/>
                </a:lnTo>
                <a:lnTo>
                  <a:pt x="6253" y="2746"/>
                </a:lnTo>
                <a:lnTo>
                  <a:pt x="6198" y="2775"/>
                </a:lnTo>
                <a:lnTo>
                  <a:pt x="6129" y="2805"/>
                </a:lnTo>
                <a:lnTo>
                  <a:pt x="6062" y="2837"/>
                </a:lnTo>
                <a:lnTo>
                  <a:pt x="5995" y="2869"/>
                </a:lnTo>
                <a:lnTo>
                  <a:pt x="5962" y="2887"/>
                </a:lnTo>
                <a:lnTo>
                  <a:pt x="5928" y="2905"/>
                </a:lnTo>
                <a:lnTo>
                  <a:pt x="5897" y="2924"/>
                </a:lnTo>
                <a:lnTo>
                  <a:pt x="5865" y="2943"/>
                </a:lnTo>
                <a:lnTo>
                  <a:pt x="5834" y="2964"/>
                </a:lnTo>
                <a:lnTo>
                  <a:pt x="5803" y="2986"/>
                </a:lnTo>
                <a:lnTo>
                  <a:pt x="5774" y="3008"/>
                </a:lnTo>
                <a:lnTo>
                  <a:pt x="5745" y="3031"/>
                </a:lnTo>
                <a:lnTo>
                  <a:pt x="5717" y="3056"/>
                </a:lnTo>
                <a:lnTo>
                  <a:pt x="5690" y="3083"/>
                </a:lnTo>
                <a:lnTo>
                  <a:pt x="5678" y="3096"/>
                </a:lnTo>
                <a:lnTo>
                  <a:pt x="5666" y="3109"/>
                </a:lnTo>
                <a:lnTo>
                  <a:pt x="5657" y="3123"/>
                </a:lnTo>
                <a:lnTo>
                  <a:pt x="5647" y="3138"/>
                </a:lnTo>
                <a:lnTo>
                  <a:pt x="5638" y="3153"/>
                </a:lnTo>
                <a:lnTo>
                  <a:pt x="5629" y="3169"/>
                </a:lnTo>
                <a:lnTo>
                  <a:pt x="5615" y="3201"/>
                </a:lnTo>
                <a:lnTo>
                  <a:pt x="5623" y="3210"/>
                </a:lnTo>
                <a:lnTo>
                  <a:pt x="5632" y="3217"/>
                </a:lnTo>
                <a:lnTo>
                  <a:pt x="5640" y="3224"/>
                </a:lnTo>
                <a:lnTo>
                  <a:pt x="5650" y="3229"/>
                </a:lnTo>
                <a:lnTo>
                  <a:pt x="5670" y="3240"/>
                </a:lnTo>
                <a:lnTo>
                  <a:pt x="5690" y="3250"/>
                </a:lnTo>
                <a:lnTo>
                  <a:pt x="5733" y="3266"/>
                </a:lnTo>
                <a:lnTo>
                  <a:pt x="5753" y="3275"/>
                </a:lnTo>
                <a:lnTo>
                  <a:pt x="5773" y="3286"/>
                </a:lnTo>
                <a:lnTo>
                  <a:pt x="5792" y="3297"/>
                </a:lnTo>
                <a:lnTo>
                  <a:pt x="5810" y="3309"/>
                </a:lnTo>
                <a:lnTo>
                  <a:pt x="5828" y="3321"/>
                </a:lnTo>
                <a:lnTo>
                  <a:pt x="5845" y="3335"/>
                </a:lnTo>
                <a:lnTo>
                  <a:pt x="5861" y="3350"/>
                </a:lnTo>
                <a:lnTo>
                  <a:pt x="5876" y="3365"/>
                </a:lnTo>
                <a:lnTo>
                  <a:pt x="5890" y="3381"/>
                </a:lnTo>
                <a:lnTo>
                  <a:pt x="5903" y="3399"/>
                </a:lnTo>
                <a:lnTo>
                  <a:pt x="5915" y="3417"/>
                </a:lnTo>
                <a:lnTo>
                  <a:pt x="5926" y="3437"/>
                </a:lnTo>
                <a:lnTo>
                  <a:pt x="5935" y="3456"/>
                </a:lnTo>
                <a:lnTo>
                  <a:pt x="5942" y="3476"/>
                </a:lnTo>
                <a:lnTo>
                  <a:pt x="5948" y="3497"/>
                </a:lnTo>
                <a:lnTo>
                  <a:pt x="5952" y="3518"/>
                </a:lnTo>
                <a:lnTo>
                  <a:pt x="5954" y="3540"/>
                </a:lnTo>
                <a:lnTo>
                  <a:pt x="5954" y="3563"/>
                </a:lnTo>
                <a:lnTo>
                  <a:pt x="5954" y="3581"/>
                </a:lnTo>
                <a:lnTo>
                  <a:pt x="5952" y="3601"/>
                </a:lnTo>
                <a:lnTo>
                  <a:pt x="5948" y="3619"/>
                </a:lnTo>
                <a:lnTo>
                  <a:pt x="5943" y="3637"/>
                </a:lnTo>
                <a:lnTo>
                  <a:pt x="5936" y="3654"/>
                </a:lnTo>
                <a:lnTo>
                  <a:pt x="5928" y="3672"/>
                </a:lnTo>
                <a:lnTo>
                  <a:pt x="5918" y="3687"/>
                </a:lnTo>
                <a:lnTo>
                  <a:pt x="5909" y="3703"/>
                </a:lnTo>
                <a:lnTo>
                  <a:pt x="5897" y="3717"/>
                </a:lnTo>
                <a:lnTo>
                  <a:pt x="5884" y="3733"/>
                </a:lnTo>
                <a:lnTo>
                  <a:pt x="5871" y="3746"/>
                </a:lnTo>
                <a:lnTo>
                  <a:pt x="5857" y="3758"/>
                </a:lnTo>
                <a:lnTo>
                  <a:pt x="5841" y="3769"/>
                </a:lnTo>
                <a:lnTo>
                  <a:pt x="5826" y="3780"/>
                </a:lnTo>
                <a:lnTo>
                  <a:pt x="5810" y="3791"/>
                </a:lnTo>
                <a:lnTo>
                  <a:pt x="5793" y="3800"/>
                </a:lnTo>
                <a:lnTo>
                  <a:pt x="5765" y="3814"/>
                </a:lnTo>
                <a:lnTo>
                  <a:pt x="5735" y="3827"/>
                </a:lnTo>
                <a:lnTo>
                  <a:pt x="5705" y="3838"/>
                </a:lnTo>
                <a:lnTo>
                  <a:pt x="5675" y="3848"/>
                </a:lnTo>
                <a:lnTo>
                  <a:pt x="5643" y="3856"/>
                </a:lnTo>
                <a:lnTo>
                  <a:pt x="5612" y="3863"/>
                </a:lnTo>
                <a:lnTo>
                  <a:pt x="5580" y="3868"/>
                </a:lnTo>
                <a:lnTo>
                  <a:pt x="5549" y="3873"/>
                </a:lnTo>
                <a:lnTo>
                  <a:pt x="5517" y="3875"/>
                </a:lnTo>
                <a:lnTo>
                  <a:pt x="5485" y="3877"/>
                </a:lnTo>
                <a:lnTo>
                  <a:pt x="5452" y="3876"/>
                </a:lnTo>
                <a:lnTo>
                  <a:pt x="5421" y="3875"/>
                </a:lnTo>
                <a:lnTo>
                  <a:pt x="5388" y="3872"/>
                </a:lnTo>
                <a:lnTo>
                  <a:pt x="5357" y="3867"/>
                </a:lnTo>
                <a:lnTo>
                  <a:pt x="5325" y="3862"/>
                </a:lnTo>
                <a:lnTo>
                  <a:pt x="5293" y="3855"/>
                </a:lnTo>
                <a:lnTo>
                  <a:pt x="5270" y="3888"/>
                </a:lnTo>
                <a:lnTo>
                  <a:pt x="5246" y="3919"/>
                </a:lnTo>
                <a:lnTo>
                  <a:pt x="5221" y="3951"/>
                </a:lnTo>
                <a:lnTo>
                  <a:pt x="5195" y="3981"/>
                </a:lnTo>
                <a:lnTo>
                  <a:pt x="5168" y="4012"/>
                </a:lnTo>
                <a:lnTo>
                  <a:pt x="5141" y="4042"/>
                </a:lnTo>
                <a:lnTo>
                  <a:pt x="5114" y="4071"/>
                </a:lnTo>
                <a:lnTo>
                  <a:pt x="5086" y="4100"/>
                </a:lnTo>
                <a:lnTo>
                  <a:pt x="5057" y="4127"/>
                </a:lnTo>
                <a:lnTo>
                  <a:pt x="5027" y="4155"/>
                </a:lnTo>
                <a:lnTo>
                  <a:pt x="4997" y="4181"/>
                </a:lnTo>
                <a:lnTo>
                  <a:pt x="4966" y="4208"/>
                </a:lnTo>
                <a:lnTo>
                  <a:pt x="4935" y="4233"/>
                </a:lnTo>
                <a:lnTo>
                  <a:pt x="4903" y="4258"/>
                </a:lnTo>
                <a:lnTo>
                  <a:pt x="4871" y="4281"/>
                </a:lnTo>
                <a:lnTo>
                  <a:pt x="4838" y="4305"/>
                </a:lnTo>
                <a:lnTo>
                  <a:pt x="4805" y="4327"/>
                </a:lnTo>
                <a:lnTo>
                  <a:pt x="4772" y="4350"/>
                </a:lnTo>
                <a:lnTo>
                  <a:pt x="4737" y="4371"/>
                </a:lnTo>
                <a:lnTo>
                  <a:pt x="4702" y="4391"/>
                </a:lnTo>
                <a:lnTo>
                  <a:pt x="4667" y="4411"/>
                </a:lnTo>
                <a:lnTo>
                  <a:pt x="4633" y="4429"/>
                </a:lnTo>
                <a:lnTo>
                  <a:pt x="4597" y="4448"/>
                </a:lnTo>
                <a:lnTo>
                  <a:pt x="4560" y="4465"/>
                </a:lnTo>
                <a:lnTo>
                  <a:pt x="4524" y="4483"/>
                </a:lnTo>
                <a:lnTo>
                  <a:pt x="4487" y="4498"/>
                </a:lnTo>
                <a:lnTo>
                  <a:pt x="4449" y="4513"/>
                </a:lnTo>
                <a:lnTo>
                  <a:pt x="4412" y="4527"/>
                </a:lnTo>
                <a:lnTo>
                  <a:pt x="4374" y="4540"/>
                </a:lnTo>
                <a:lnTo>
                  <a:pt x="4336" y="4553"/>
                </a:lnTo>
                <a:lnTo>
                  <a:pt x="4297" y="4565"/>
                </a:lnTo>
                <a:lnTo>
                  <a:pt x="4259" y="4576"/>
                </a:lnTo>
                <a:lnTo>
                  <a:pt x="4270" y="4665"/>
                </a:lnTo>
                <a:lnTo>
                  <a:pt x="4285" y="4683"/>
                </a:lnTo>
                <a:lnTo>
                  <a:pt x="4299" y="4700"/>
                </a:lnTo>
                <a:lnTo>
                  <a:pt x="4312" y="4718"/>
                </a:lnTo>
                <a:lnTo>
                  <a:pt x="4324" y="4737"/>
                </a:lnTo>
                <a:lnTo>
                  <a:pt x="4335" y="4758"/>
                </a:lnTo>
                <a:lnTo>
                  <a:pt x="4343" y="4778"/>
                </a:lnTo>
                <a:lnTo>
                  <a:pt x="4350" y="4800"/>
                </a:lnTo>
                <a:lnTo>
                  <a:pt x="4354" y="4823"/>
                </a:lnTo>
                <a:lnTo>
                  <a:pt x="4375" y="4836"/>
                </a:lnTo>
                <a:lnTo>
                  <a:pt x="4396" y="4851"/>
                </a:lnTo>
                <a:lnTo>
                  <a:pt x="4413" y="4867"/>
                </a:lnTo>
                <a:lnTo>
                  <a:pt x="4430" y="4887"/>
                </a:lnTo>
                <a:lnTo>
                  <a:pt x="4445" y="4906"/>
                </a:lnTo>
                <a:lnTo>
                  <a:pt x="4458" y="4928"/>
                </a:lnTo>
                <a:lnTo>
                  <a:pt x="4470" y="4951"/>
                </a:lnTo>
                <a:lnTo>
                  <a:pt x="4478" y="4974"/>
                </a:lnTo>
                <a:lnTo>
                  <a:pt x="4485" y="4998"/>
                </a:lnTo>
                <a:lnTo>
                  <a:pt x="4489" y="5023"/>
                </a:lnTo>
                <a:lnTo>
                  <a:pt x="4491" y="5047"/>
                </a:lnTo>
                <a:lnTo>
                  <a:pt x="4491" y="5072"/>
                </a:lnTo>
                <a:lnTo>
                  <a:pt x="4489" y="5084"/>
                </a:lnTo>
                <a:lnTo>
                  <a:pt x="4488" y="5097"/>
                </a:lnTo>
                <a:lnTo>
                  <a:pt x="4485" y="5109"/>
                </a:lnTo>
                <a:lnTo>
                  <a:pt x="4482" y="5121"/>
                </a:lnTo>
                <a:lnTo>
                  <a:pt x="4478" y="5133"/>
                </a:lnTo>
                <a:lnTo>
                  <a:pt x="4473" y="5144"/>
                </a:lnTo>
                <a:lnTo>
                  <a:pt x="4467" y="5155"/>
                </a:lnTo>
                <a:lnTo>
                  <a:pt x="4462" y="5167"/>
                </a:lnTo>
                <a:lnTo>
                  <a:pt x="4448" y="5187"/>
                </a:lnTo>
                <a:lnTo>
                  <a:pt x="4433" y="5204"/>
                </a:lnTo>
                <a:lnTo>
                  <a:pt x="4416" y="5221"/>
                </a:lnTo>
                <a:lnTo>
                  <a:pt x="4399" y="5237"/>
                </a:lnTo>
                <a:lnTo>
                  <a:pt x="4380" y="5250"/>
                </a:lnTo>
                <a:lnTo>
                  <a:pt x="4361" y="5263"/>
                </a:lnTo>
                <a:lnTo>
                  <a:pt x="4341" y="5275"/>
                </a:lnTo>
                <a:lnTo>
                  <a:pt x="4321" y="5286"/>
                </a:lnTo>
                <a:lnTo>
                  <a:pt x="4299" y="5297"/>
                </a:lnTo>
                <a:lnTo>
                  <a:pt x="4277" y="5305"/>
                </a:lnTo>
                <a:lnTo>
                  <a:pt x="4255" y="5314"/>
                </a:lnTo>
                <a:lnTo>
                  <a:pt x="4233" y="5323"/>
                </a:lnTo>
                <a:lnTo>
                  <a:pt x="4188" y="5337"/>
                </a:lnTo>
                <a:lnTo>
                  <a:pt x="4143" y="5351"/>
                </a:lnTo>
                <a:lnTo>
                  <a:pt x="4146" y="5384"/>
                </a:lnTo>
                <a:lnTo>
                  <a:pt x="4148" y="5416"/>
                </a:lnTo>
                <a:lnTo>
                  <a:pt x="4149" y="5483"/>
                </a:lnTo>
                <a:lnTo>
                  <a:pt x="4150" y="5549"/>
                </a:lnTo>
                <a:lnTo>
                  <a:pt x="4151" y="5614"/>
                </a:lnTo>
                <a:lnTo>
                  <a:pt x="4153" y="5648"/>
                </a:lnTo>
                <a:lnTo>
                  <a:pt x="4155" y="5680"/>
                </a:lnTo>
                <a:lnTo>
                  <a:pt x="4159" y="5713"/>
                </a:lnTo>
                <a:lnTo>
                  <a:pt x="4163" y="5744"/>
                </a:lnTo>
                <a:lnTo>
                  <a:pt x="4170" y="5777"/>
                </a:lnTo>
                <a:lnTo>
                  <a:pt x="4177" y="5809"/>
                </a:lnTo>
                <a:lnTo>
                  <a:pt x="4186" y="5840"/>
                </a:lnTo>
                <a:lnTo>
                  <a:pt x="4197" y="5872"/>
                </a:lnTo>
                <a:lnTo>
                  <a:pt x="4214" y="5915"/>
                </a:lnTo>
                <a:lnTo>
                  <a:pt x="4234" y="5959"/>
                </a:lnTo>
                <a:lnTo>
                  <a:pt x="4254" y="6000"/>
                </a:lnTo>
                <a:lnTo>
                  <a:pt x="4277" y="6040"/>
                </a:lnTo>
                <a:lnTo>
                  <a:pt x="4301" y="6080"/>
                </a:lnTo>
                <a:lnTo>
                  <a:pt x="4327" y="6119"/>
                </a:lnTo>
                <a:lnTo>
                  <a:pt x="4353" y="6158"/>
                </a:lnTo>
                <a:lnTo>
                  <a:pt x="4382" y="6194"/>
                </a:lnTo>
                <a:lnTo>
                  <a:pt x="4411" y="6231"/>
                </a:lnTo>
                <a:lnTo>
                  <a:pt x="4441" y="6266"/>
                </a:lnTo>
                <a:lnTo>
                  <a:pt x="4472" y="6302"/>
                </a:lnTo>
                <a:lnTo>
                  <a:pt x="4504" y="6336"/>
                </a:lnTo>
                <a:lnTo>
                  <a:pt x="4536" y="6369"/>
                </a:lnTo>
                <a:lnTo>
                  <a:pt x="4570" y="6402"/>
                </a:lnTo>
                <a:lnTo>
                  <a:pt x="4603" y="6435"/>
                </a:lnTo>
                <a:lnTo>
                  <a:pt x="4637" y="6466"/>
                </a:lnTo>
                <a:lnTo>
                  <a:pt x="4648" y="6477"/>
                </a:lnTo>
                <a:lnTo>
                  <a:pt x="4660" y="6486"/>
                </a:lnTo>
                <a:lnTo>
                  <a:pt x="4673" y="6494"/>
                </a:lnTo>
                <a:lnTo>
                  <a:pt x="4686" y="6503"/>
                </a:lnTo>
                <a:lnTo>
                  <a:pt x="4712" y="6517"/>
                </a:lnTo>
                <a:lnTo>
                  <a:pt x="4739" y="6531"/>
                </a:lnTo>
                <a:lnTo>
                  <a:pt x="4765" y="6547"/>
                </a:lnTo>
                <a:lnTo>
                  <a:pt x="4778" y="6555"/>
                </a:lnTo>
                <a:lnTo>
                  <a:pt x="4790" y="6564"/>
                </a:lnTo>
                <a:lnTo>
                  <a:pt x="4802" y="6573"/>
                </a:lnTo>
                <a:lnTo>
                  <a:pt x="4813" y="6584"/>
                </a:lnTo>
                <a:lnTo>
                  <a:pt x="4823" y="6596"/>
                </a:lnTo>
                <a:lnTo>
                  <a:pt x="4832" y="6608"/>
                </a:lnTo>
                <a:lnTo>
                  <a:pt x="4840" y="6622"/>
                </a:lnTo>
                <a:lnTo>
                  <a:pt x="4847" y="6637"/>
                </a:lnTo>
                <a:lnTo>
                  <a:pt x="4852" y="6651"/>
                </a:lnTo>
                <a:lnTo>
                  <a:pt x="4855" y="6666"/>
                </a:lnTo>
                <a:lnTo>
                  <a:pt x="4857" y="6681"/>
                </a:lnTo>
                <a:lnTo>
                  <a:pt x="4858" y="6698"/>
                </a:lnTo>
                <a:lnTo>
                  <a:pt x="4857" y="6713"/>
                </a:lnTo>
                <a:lnTo>
                  <a:pt x="4855" y="6728"/>
                </a:lnTo>
                <a:lnTo>
                  <a:pt x="4852" y="6744"/>
                </a:lnTo>
                <a:lnTo>
                  <a:pt x="4849" y="6760"/>
                </a:lnTo>
                <a:lnTo>
                  <a:pt x="4841" y="6791"/>
                </a:lnTo>
                <a:lnTo>
                  <a:pt x="4833" y="6823"/>
                </a:lnTo>
                <a:lnTo>
                  <a:pt x="4825" y="6852"/>
                </a:lnTo>
                <a:lnTo>
                  <a:pt x="4865" y="6886"/>
                </a:lnTo>
                <a:lnTo>
                  <a:pt x="4908" y="6918"/>
                </a:lnTo>
                <a:lnTo>
                  <a:pt x="4992" y="6983"/>
                </a:lnTo>
                <a:lnTo>
                  <a:pt x="5035" y="7015"/>
                </a:lnTo>
                <a:lnTo>
                  <a:pt x="5076" y="7049"/>
                </a:lnTo>
                <a:lnTo>
                  <a:pt x="5096" y="7066"/>
                </a:lnTo>
                <a:lnTo>
                  <a:pt x="5115" y="7084"/>
                </a:lnTo>
                <a:lnTo>
                  <a:pt x="5135" y="7103"/>
                </a:lnTo>
                <a:lnTo>
                  <a:pt x="5153" y="7122"/>
                </a:lnTo>
                <a:lnTo>
                  <a:pt x="5166" y="7138"/>
                </a:lnTo>
                <a:lnTo>
                  <a:pt x="5179" y="7155"/>
                </a:lnTo>
                <a:lnTo>
                  <a:pt x="5189" y="7174"/>
                </a:lnTo>
                <a:lnTo>
                  <a:pt x="5198" y="7193"/>
                </a:lnTo>
                <a:lnTo>
                  <a:pt x="5205" y="7213"/>
                </a:lnTo>
                <a:lnTo>
                  <a:pt x="5211" y="7233"/>
                </a:lnTo>
                <a:lnTo>
                  <a:pt x="5215" y="7253"/>
                </a:lnTo>
                <a:lnTo>
                  <a:pt x="5218" y="7274"/>
                </a:lnTo>
                <a:lnTo>
                  <a:pt x="5220" y="7294"/>
                </a:lnTo>
                <a:lnTo>
                  <a:pt x="5221" y="7316"/>
                </a:lnTo>
                <a:lnTo>
                  <a:pt x="5220" y="7337"/>
                </a:lnTo>
                <a:lnTo>
                  <a:pt x="5217" y="7359"/>
                </a:lnTo>
                <a:lnTo>
                  <a:pt x="5215" y="7379"/>
                </a:lnTo>
                <a:lnTo>
                  <a:pt x="5211" y="7401"/>
                </a:lnTo>
                <a:lnTo>
                  <a:pt x="5207" y="7422"/>
                </a:lnTo>
                <a:lnTo>
                  <a:pt x="5201" y="7441"/>
                </a:lnTo>
                <a:lnTo>
                  <a:pt x="5214" y="7453"/>
                </a:lnTo>
                <a:lnTo>
                  <a:pt x="5227" y="7465"/>
                </a:lnTo>
                <a:lnTo>
                  <a:pt x="5239" y="7478"/>
                </a:lnTo>
                <a:lnTo>
                  <a:pt x="5250" y="7492"/>
                </a:lnTo>
                <a:lnTo>
                  <a:pt x="5261" y="7506"/>
                </a:lnTo>
                <a:lnTo>
                  <a:pt x="5270" y="7522"/>
                </a:lnTo>
                <a:lnTo>
                  <a:pt x="5279" y="7537"/>
                </a:lnTo>
                <a:lnTo>
                  <a:pt x="5287" y="7552"/>
                </a:lnTo>
                <a:lnTo>
                  <a:pt x="5293" y="7568"/>
                </a:lnTo>
                <a:lnTo>
                  <a:pt x="5299" y="7585"/>
                </a:lnTo>
                <a:lnTo>
                  <a:pt x="5304" y="7602"/>
                </a:lnTo>
                <a:lnTo>
                  <a:pt x="5308" y="7619"/>
                </a:lnTo>
                <a:lnTo>
                  <a:pt x="5310" y="7637"/>
                </a:lnTo>
                <a:lnTo>
                  <a:pt x="5311" y="7654"/>
                </a:lnTo>
                <a:lnTo>
                  <a:pt x="5310" y="7672"/>
                </a:lnTo>
                <a:lnTo>
                  <a:pt x="5308" y="7689"/>
                </a:lnTo>
                <a:lnTo>
                  <a:pt x="5307" y="7708"/>
                </a:lnTo>
                <a:lnTo>
                  <a:pt x="5303" y="7725"/>
                </a:lnTo>
                <a:lnTo>
                  <a:pt x="5298" y="7741"/>
                </a:lnTo>
                <a:lnTo>
                  <a:pt x="5291" y="7756"/>
                </a:lnTo>
                <a:lnTo>
                  <a:pt x="5284" y="7771"/>
                </a:lnTo>
                <a:lnTo>
                  <a:pt x="5274" y="7785"/>
                </a:lnTo>
                <a:lnTo>
                  <a:pt x="5264" y="7798"/>
                </a:lnTo>
                <a:lnTo>
                  <a:pt x="5252" y="7811"/>
                </a:lnTo>
                <a:lnTo>
                  <a:pt x="5240" y="7823"/>
                </a:lnTo>
                <a:lnTo>
                  <a:pt x="5227" y="7834"/>
                </a:lnTo>
                <a:lnTo>
                  <a:pt x="5213" y="7844"/>
                </a:lnTo>
                <a:lnTo>
                  <a:pt x="5199" y="7854"/>
                </a:lnTo>
                <a:lnTo>
                  <a:pt x="5170" y="7873"/>
                </a:lnTo>
                <a:lnTo>
                  <a:pt x="5140" y="7888"/>
                </a:lnTo>
                <a:lnTo>
                  <a:pt x="5108" y="7904"/>
                </a:lnTo>
                <a:lnTo>
                  <a:pt x="5074" y="7918"/>
                </a:lnTo>
                <a:lnTo>
                  <a:pt x="5041" y="7931"/>
                </a:lnTo>
                <a:lnTo>
                  <a:pt x="5008" y="7944"/>
                </a:lnTo>
                <a:lnTo>
                  <a:pt x="4974" y="7956"/>
                </a:lnTo>
                <a:lnTo>
                  <a:pt x="4939" y="7968"/>
                </a:lnTo>
                <a:lnTo>
                  <a:pt x="4904" y="7978"/>
                </a:lnTo>
                <a:lnTo>
                  <a:pt x="4870" y="7988"/>
                </a:lnTo>
                <a:lnTo>
                  <a:pt x="4800" y="8006"/>
                </a:lnTo>
                <a:lnTo>
                  <a:pt x="4730" y="8023"/>
                </a:lnTo>
                <a:lnTo>
                  <a:pt x="4660" y="8038"/>
                </a:lnTo>
                <a:lnTo>
                  <a:pt x="4589" y="8052"/>
                </a:lnTo>
                <a:lnTo>
                  <a:pt x="4508" y="8066"/>
                </a:lnTo>
                <a:lnTo>
                  <a:pt x="4426" y="8079"/>
                </a:lnTo>
                <a:lnTo>
                  <a:pt x="4345" y="8091"/>
                </a:lnTo>
                <a:lnTo>
                  <a:pt x="4263" y="8102"/>
                </a:lnTo>
                <a:lnTo>
                  <a:pt x="4180" y="8112"/>
                </a:lnTo>
                <a:lnTo>
                  <a:pt x="4099" y="8119"/>
                </a:lnTo>
                <a:lnTo>
                  <a:pt x="4016" y="8127"/>
                </a:lnTo>
                <a:lnTo>
                  <a:pt x="3935" y="8133"/>
                </a:lnTo>
                <a:lnTo>
                  <a:pt x="3852" y="8137"/>
                </a:lnTo>
                <a:lnTo>
                  <a:pt x="3770" y="8140"/>
                </a:lnTo>
                <a:lnTo>
                  <a:pt x="3687" y="8141"/>
                </a:lnTo>
                <a:lnTo>
                  <a:pt x="3604" y="8141"/>
                </a:lnTo>
                <a:lnTo>
                  <a:pt x="3522" y="8139"/>
                </a:lnTo>
                <a:lnTo>
                  <a:pt x="3439" y="8136"/>
                </a:lnTo>
                <a:lnTo>
                  <a:pt x="3358" y="8131"/>
                </a:lnTo>
                <a:lnTo>
                  <a:pt x="3275" y="8125"/>
                </a:lnTo>
                <a:lnTo>
                  <a:pt x="3157" y="8113"/>
                </a:lnTo>
                <a:lnTo>
                  <a:pt x="3038" y="8100"/>
                </a:lnTo>
                <a:lnTo>
                  <a:pt x="2920" y="8085"/>
                </a:lnTo>
                <a:lnTo>
                  <a:pt x="2860" y="8076"/>
                </a:lnTo>
                <a:lnTo>
                  <a:pt x="2801" y="8066"/>
                </a:lnTo>
                <a:lnTo>
                  <a:pt x="2742" y="8055"/>
                </a:lnTo>
                <a:lnTo>
                  <a:pt x="2684" y="8044"/>
                </a:lnTo>
                <a:lnTo>
                  <a:pt x="2626" y="8033"/>
                </a:lnTo>
                <a:lnTo>
                  <a:pt x="2567" y="8019"/>
                </a:lnTo>
                <a:lnTo>
                  <a:pt x="2510" y="8005"/>
                </a:lnTo>
                <a:lnTo>
                  <a:pt x="2452" y="7990"/>
                </a:lnTo>
                <a:lnTo>
                  <a:pt x="2395" y="7974"/>
                </a:lnTo>
                <a:lnTo>
                  <a:pt x="2338" y="7955"/>
                </a:lnTo>
                <a:lnTo>
                  <a:pt x="2296" y="7940"/>
                </a:lnTo>
                <a:lnTo>
                  <a:pt x="2254" y="7925"/>
                </a:lnTo>
                <a:lnTo>
                  <a:pt x="2213" y="7908"/>
                </a:lnTo>
                <a:lnTo>
                  <a:pt x="2192" y="7898"/>
                </a:lnTo>
                <a:lnTo>
                  <a:pt x="2172" y="7888"/>
                </a:lnTo>
                <a:lnTo>
                  <a:pt x="2152" y="7877"/>
                </a:lnTo>
                <a:lnTo>
                  <a:pt x="2134" y="7866"/>
                </a:lnTo>
                <a:lnTo>
                  <a:pt x="2115" y="7853"/>
                </a:lnTo>
                <a:lnTo>
                  <a:pt x="2097" y="7840"/>
                </a:lnTo>
                <a:lnTo>
                  <a:pt x="2080" y="7826"/>
                </a:lnTo>
                <a:lnTo>
                  <a:pt x="2064" y="7811"/>
                </a:lnTo>
                <a:lnTo>
                  <a:pt x="2049" y="7796"/>
                </a:lnTo>
                <a:lnTo>
                  <a:pt x="2034" y="7778"/>
                </a:lnTo>
                <a:lnTo>
                  <a:pt x="2028" y="7767"/>
                </a:lnTo>
                <a:lnTo>
                  <a:pt x="2023" y="7756"/>
                </a:lnTo>
                <a:lnTo>
                  <a:pt x="2014" y="7735"/>
                </a:lnTo>
                <a:lnTo>
                  <a:pt x="2009" y="7712"/>
                </a:lnTo>
                <a:lnTo>
                  <a:pt x="2005" y="7689"/>
                </a:lnTo>
                <a:lnTo>
                  <a:pt x="2003" y="7666"/>
                </a:lnTo>
                <a:lnTo>
                  <a:pt x="2004" y="7642"/>
                </a:lnTo>
                <a:lnTo>
                  <a:pt x="2008" y="7619"/>
                </a:lnTo>
                <a:lnTo>
                  <a:pt x="2012" y="7597"/>
                </a:lnTo>
                <a:lnTo>
                  <a:pt x="2019" y="7575"/>
                </a:lnTo>
                <a:lnTo>
                  <a:pt x="2027" y="7553"/>
                </a:lnTo>
                <a:lnTo>
                  <a:pt x="2038" y="7533"/>
                </a:lnTo>
                <a:lnTo>
                  <a:pt x="2050" y="7512"/>
                </a:lnTo>
                <a:lnTo>
                  <a:pt x="2063" y="7492"/>
                </a:lnTo>
                <a:lnTo>
                  <a:pt x="2078" y="7475"/>
                </a:lnTo>
                <a:lnTo>
                  <a:pt x="2095" y="7459"/>
                </a:lnTo>
                <a:lnTo>
                  <a:pt x="2113" y="7443"/>
                </a:lnTo>
                <a:lnTo>
                  <a:pt x="2108" y="7424"/>
                </a:lnTo>
                <a:lnTo>
                  <a:pt x="2103" y="7404"/>
                </a:lnTo>
                <a:lnTo>
                  <a:pt x="2100" y="7385"/>
                </a:lnTo>
                <a:lnTo>
                  <a:pt x="2097" y="7365"/>
                </a:lnTo>
                <a:lnTo>
                  <a:pt x="2095" y="7346"/>
                </a:lnTo>
                <a:lnTo>
                  <a:pt x="2094" y="7326"/>
                </a:lnTo>
                <a:lnTo>
                  <a:pt x="2094" y="7306"/>
                </a:lnTo>
                <a:lnTo>
                  <a:pt x="2095" y="7286"/>
                </a:lnTo>
                <a:lnTo>
                  <a:pt x="2097" y="7266"/>
                </a:lnTo>
                <a:lnTo>
                  <a:pt x="2099" y="7247"/>
                </a:lnTo>
                <a:lnTo>
                  <a:pt x="2104" y="7228"/>
                </a:lnTo>
                <a:lnTo>
                  <a:pt x="2110" y="7210"/>
                </a:lnTo>
                <a:lnTo>
                  <a:pt x="2116" y="7191"/>
                </a:lnTo>
                <a:lnTo>
                  <a:pt x="2125" y="7174"/>
                </a:lnTo>
                <a:lnTo>
                  <a:pt x="2136" y="7156"/>
                </a:lnTo>
                <a:lnTo>
                  <a:pt x="2148" y="7140"/>
                </a:lnTo>
                <a:lnTo>
                  <a:pt x="2166" y="7119"/>
                </a:lnTo>
                <a:lnTo>
                  <a:pt x="2185" y="7099"/>
                </a:lnTo>
                <a:lnTo>
                  <a:pt x="2205" y="7079"/>
                </a:lnTo>
                <a:lnTo>
                  <a:pt x="2226" y="7061"/>
                </a:lnTo>
                <a:lnTo>
                  <a:pt x="2247" y="7042"/>
                </a:lnTo>
                <a:lnTo>
                  <a:pt x="2269" y="7025"/>
                </a:lnTo>
                <a:lnTo>
                  <a:pt x="2312" y="6990"/>
                </a:lnTo>
                <a:lnTo>
                  <a:pt x="2402" y="6923"/>
                </a:lnTo>
                <a:lnTo>
                  <a:pt x="2446" y="6889"/>
                </a:lnTo>
                <a:lnTo>
                  <a:pt x="2489" y="6853"/>
                </a:lnTo>
                <a:lnTo>
                  <a:pt x="2483" y="6824"/>
                </a:lnTo>
                <a:lnTo>
                  <a:pt x="2474" y="6794"/>
                </a:lnTo>
                <a:lnTo>
                  <a:pt x="2466" y="6764"/>
                </a:lnTo>
                <a:lnTo>
                  <a:pt x="2460" y="6734"/>
                </a:lnTo>
                <a:lnTo>
                  <a:pt x="2458" y="6718"/>
                </a:lnTo>
                <a:lnTo>
                  <a:pt x="2457" y="6703"/>
                </a:lnTo>
                <a:lnTo>
                  <a:pt x="2457" y="6688"/>
                </a:lnTo>
                <a:lnTo>
                  <a:pt x="2458" y="6674"/>
                </a:lnTo>
                <a:lnTo>
                  <a:pt x="2460" y="6659"/>
                </a:lnTo>
                <a:lnTo>
                  <a:pt x="2464" y="6644"/>
                </a:lnTo>
                <a:lnTo>
                  <a:pt x="2470" y="6630"/>
                </a:lnTo>
                <a:lnTo>
                  <a:pt x="2477" y="6616"/>
                </a:lnTo>
                <a:lnTo>
                  <a:pt x="2486" y="6602"/>
                </a:lnTo>
                <a:lnTo>
                  <a:pt x="2495" y="6590"/>
                </a:lnTo>
                <a:lnTo>
                  <a:pt x="2505" y="6579"/>
                </a:lnTo>
                <a:lnTo>
                  <a:pt x="2516" y="6569"/>
                </a:lnTo>
                <a:lnTo>
                  <a:pt x="2528" y="6561"/>
                </a:lnTo>
                <a:lnTo>
                  <a:pt x="2541" y="6552"/>
                </a:lnTo>
                <a:lnTo>
                  <a:pt x="2567" y="6537"/>
                </a:lnTo>
                <a:lnTo>
                  <a:pt x="2595" y="6522"/>
                </a:lnTo>
                <a:lnTo>
                  <a:pt x="2622" y="6508"/>
                </a:lnTo>
                <a:lnTo>
                  <a:pt x="2635" y="6499"/>
                </a:lnTo>
                <a:lnTo>
                  <a:pt x="2647" y="6491"/>
                </a:lnTo>
                <a:lnTo>
                  <a:pt x="2659" y="6481"/>
                </a:lnTo>
                <a:lnTo>
                  <a:pt x="2671" y="6472"/>
                </a:lnTo>
                <a:lnTo>
                  <a:pt x="2705" y="6440"/>
                </a:lnTo>
                <a:lnTo>
                  <a:pt x="2739" y="6406"/>
                </a:lnTo>
                <a:lnTo>
                  <a:pt x="2773" y="6374"/>
                </a:lnTo>
                <a:lnTo>
                  <a:pt x="2807" y="6339"/>
                </a:lnTo>
                <a:lnTo>
                  <a:pt x="2839" y="6305"/>
                </a:lnTo>
                <a:lnTo>
                  <a:pt x="2871" y="6269"/>
                </a:lnTo>
                <a:lnTo>
                  <a:pt x="2901" y="6234"/>
                </a:lnTo>
                <a:lnTo>
                  <a:pt x="2932" y="6197"/>
                </a:lnTo>
                <a:lnTo>
                  <a:pt x="2960" y="6159"/>
                </a:lnTo>
                <a:lnTo>
                  <a:pt x="2987" y="6119"/>
                </a:lnTo>
                <a:lnTo>
                  <a:pt x="3013" y="6080"/>
                </a:lnTo>
                <a:lnTo>
                  <a:pt x="3038" y="6040"/>
                </a:lnTo>
                <a:lnTo>
                  <a:pt x="3061" y="5999"/>
                </a:lnTo>
                <a:lnTo>
                  <a:pt x="3082" y="5956"/>
                </a:lnTo>
                <a:lnTo>
                  <a:pt x="3101" y="5913"/>
                </a:lnTo>
                <a:lnTo>
                  <a:pt x="3119" y="5868"/>
                </a:lnTo>
                <a:lnTo>
                  <a:pt x="3129" y="5837"/>
                </a:lnTo>
                <a:lnTo>
                  <a:pt x="3138" y="5805"/>
                </a:lnTo>
                <a:lnTo>
                  <a:pt x="3146" y="5774"/>
                </a:lnTo>
                <a:lnTo>
                  <a:pt x="3151" y="5742"/>
                </a:lnTo>
                <a:lnTo>
                  <a:pt x="3155" y="5710"/>
                </a:lnTo>
                <a:lnTo>
                  <a:pt x="3159" y="5678"/>
                </a:lnTo>
                <a:lnTo>
                  <a:pt x="3161" y="5646"/>
                </a:lnTo>
                <a:lnTo>
                  <a:pt x="3163" y="5613"/>
                </a:lnTo>
                <a:lnTo>
                  <a:pt x="3164" y="5548"/>
                </a:lnTo>
                <a:lnTo>
                  <a:pt x="3165" y="5481"/>
                </a:lnTo>
                <a:lnTo>
                  <a:pt x="3167" y="5416"/>
                </a:lnTo>
                <a:lnTo>
                  <a:pt x="3169" y="5384"/>
                </a:lnTo>
                <a:lnTo>
                  <a:pt x="3172" y="5352"/>
                </a:lnTo>
                <a:lnTo>
                  <a:pt x="3125" y="5337"/>
                </a:lnTo>
                <a:lnTo>
                  <a:pt x="3077" y="5321"/>
                </a:lnTo>
                <a:lnTo>
                  <a:pt x="3053" y="5312"/>
                </a:lnTo>
                <a:lnTo>
                  <a:pt x="3030" y="5303"/>
                </a:lnTo>
                <a:lnTo>
                  <a:pt x="3008" y="5292"/>
                </a:lnTo>
                <a:lnTo>
                  <a:pt x="2985" y="5281"/>
                </a:lnTo>
                <a:lnTo>
                  <a:pt x="2963" y="5269"/>
                </a:lnTo>
                <a:lnTo>
                  <a:pt x="2942" y="5256"/>
                </a:lnTo>
                <a:lnTo>
                  <a:pt x="2923" y="5242"/>
                </a:lnTo>
                <a:lnTo>
                  <a:pt x="2903" y="5226"/>
                </a:lnTo>
                <a:lnTo>
                  <a:pt x="2886" y="5210"/>
                </a:lnTo>
                <a:lnTo>
                  <a:pt x="2870" y="5191"/>
                </a:lnTo>
                <a:lnTo>
                  <a:pt x="2855" y="5171"/>
                </a:lnTo>
                <a:lnTo>
                  <a:pt x="2842" y="5149"/>
                </a:lnTo>
                <a:lnTo>
                  <a:pt x="2838" y="5137"/>
                </a:lnTo>
                <a:lnTo>
                  <a:pt x="2834" y="5126"/>
                </a:lnTo>
                <a:lnTo>
                  <a:pt x="2830" y="5114"/>
                </a:lnTo>
                <a:lnTo>
                  <a:pt x="2827" y="5102"/>
                </a:lnTo>
                <a:lnTo>
                  <a:pt x="2824" y="5079"/>
                </a:lnTo>
                <a:lnTo>
                  <a:pt x="2823" y="5055"/>
                </a:lnTo>
                <a:lnTo>
                  <a:pt x="2824" y="5031"/>
                </a:lnTo>
                <a:lnTo>
                  <a:pt x="2827" y="5009"/>
                </a:lnTo>
                <a:lnTo>
                  <a:pt x="2833" y="4986"/>
                </a:lnTo>
                <a:lnTo>
                  <a:pt x="2840" y="4963"/>
                </a:lnTo>
                <a:lnTo>
                  <a:pt x="2850" y="4942"/>
                </a:lnTo>
                <a:lnTo>
                  <a:pt x="2861" y="4921"/>
                </a:lnTo>
                <a:lnTo>
                  <a:pt x="2874" y="4901"/>
                </a:lnTo>
                <a:lnTo>
                  <a:pt x="2889" y="4881"/>
                </a:lnTo>
                <a:lnTo>
                  <a:pt x="2905" y="4864"/>
                </a:lnTo>
                <a:lnTo>
                  <a:pt x="2923" y="4848"/>
                </a:lnTo>
                <a:lnTo>
                  <a:pt x="2941" y="4833"/>
                </a:lnTo>
                <a:lnTo>
                  <a:pt x="2961" y="4819"/>
                </a:lnTo>
                <a:lnTo>
                  <a:pt x="2965" y="4798"/>
                </a:lnTo>
                <a:lnTo>
                  <a:pt x="2973" y="4776"/>
                </a:lnTo>
                <a:lnTo>
                  <a:pt x="2982" y="4755"/>
                </a:lnTo>
                <a:lnTo>
                  <a:pt x="2991" y="4736"/>
                </a:lnTo>
                <a:lnTo>
                  <a:pt x="3003" y="4717"/>
                </a:lnTo>
                <a:lnTo>
                  <a:pt x="3016" y="4700"/>
                </a:lnTo>
                <a:lnTo>
                  <a:pt x="3032" y="4683"/>
                </a:lnTo>
                <a:lnTo>
                  <a:pt x="3047" y="4666"/>
                </a:lnTo>
                <a:lnTo>
                  <a:pt x="3048" y="4643"/>
                </a:lnTo>
                <a:lnTo>
                  <a:pt x="3050" y="4622"/>
                </a:lnTo>
                <a:lnTo>
                  <a:pt x="3055" y="4576"/>
                </a:lnTo>
                <a:lnTo>
                  <a:pt x="3016" y="4565"/>
                </a:lnTo>
                <a:lnTo>
                  <a:pt x="2978" y="4553"/>
                </a:lnTo>
                <a:lnTo>
                  <a:pt x="2940" y="4541"/>
                </a:lnTo>
                <a:lnTo>
                  <a:pt x="2902" y="4527"/>
                </a:lnTo>
                <a:lnTo>
                  <a:pt x="2864" y="4513"/>
                </a:lnTo>
                <a:lnTo>
                  <a:pt x="2827" y="4498"/>
                </a:lnTo>
                <a:lnTo>
                  <a:pt x="2790" y="4481"/>
                </a:lnTo>
                <a:lnTo>
                  <a:pt x="2754" y="4465"/>
                </a:lnTo>
                <a:lnTo>
                  <a:pt x="2717" y="4448"/>
                </a:lnTo>
                <a:lnTo>
                  <a:pt x="2682" y="4429"/>
                </a:lnTo>
                <a:lnTo>
                  <a:pt x="2647" y="4410"/>
                </a:lnTo>
                <a:lnTo>
                  <a:pt x="2612" y="4390"/>
                </a:lnTo>
                <a:lnTo>
                  <a:pt x="2577" y="4369"/>
                </a:lnTo>
                <a:lnTo>
                  <a:pt x="2542" y="4349"/>
                </a:lnTo>
                <a:lnTo>
                  <a:pt x="2509" y="4327"/>
                </a:lnTo>
                <a:lnTo>
                  <a:pt x="2476" y="4304"/>
                </a:lnTo>
                <a:lnTo>
                  <a:pt x="2444" y="4280"/>
                </a:lnTo>
                <a:lnTo>
                  <a:pt x="2411" y="4256"/>
                </a:lnTo>
                <a:lnTo>
                  <a:pt x="2379" y="4231"/>
                </a:lnTo>
                <a:lnTo>
                  <a:pt x="2348" y="4206"/>
                </a:lnTo>
                <a:lnTo>
                  <a:pt x="2317" y="4180"/>
                </a:lnTo>
                <a:lnTo>
                  <a:pt x="2287" y="4153"/>
                </a:lnTo>
                <a:lnTo>
                  <a:pt x="2258" y="4126"/>
                </a:lnTo>
                <a:lnTo>
                  <a:pt x="2228" y="4099"/>
                </a:lnTo>
                <a:lnTo>
                  <a:pt x="2200" y="4069"/>
                </a:lnTo>
                <a:lnTo>
                  <a:pt x="2173" y="4041"/>
                </a:lnTo>
                <a:lnTo>
                  <a:pt x="2146" y="4011"/>
                </a:lnTo>
                <a:lnTo>
                  <a:pt x="2119" y="3980"/>
                </a:lnTo>
                <a:lnTo>
                  <a:pt x="2094" y="3950"/>
                </a:lnTo>
                <a:lnTo>
                  <a:pt x="2069" y="3918"/>
                </a:lnTo>
                <a:lnTo>
                  <a:pt x="2044" y="3887"/>
                </a:lnTo>
                <a:lnTo>
                  <a:pt x="2020" y="3854"/>
                </a:lnTo>
                <a:lnTo>
                  <a:pt x="1991" y="3861"/>
                </a:lnTo>
                <a:lnTo>
                  <a:pt x="1963" y="3866"/>
                </a:lnTo>
                <a:lnTo>
                  <a:pt x="1934" y="3871"/>
                </a:lnTo>
                <a:lnTo>
                  <a:pt x="1905" y="3874"/>
                </a:lnTo>
                <a:lnTo>
                  <a:pt x="1876" y="3876"/>
                </a:lnTo>
                <a:lnTo>
                  <a:pt x="1848" y="3877"/>
                </a:lnTo>
                <a:lnTo>
                  <a:pt x="1819" y="3876"/>
                </a:lnTo>
                <a:lnTo>
                  <a:pt x="1789" y="3875"/>
                </a:lnTo>
                <a:lnTo>
                  <a:pt x="1761" y="3873"/>
                </a:lnTo>
                <a:lnTo>
                  <a:pt x="1732" y="3868"/>
                </a:lnTo>
                <a:lnTo>
                  <a:pt x="1703" y="3863"/>
                </a:lnTo>
                <a:lnTo>
                  <a:pt x="1675" y="3858"/>
                </a:lnTo>
                <a:lnTo>
                  <a:pt x="1647" y="3850"/>
                </a:lnTo>
                <a:lnTo>
                  <a:pt x="1619" y="3841"/>
                </a:lnTo>
                <a:lnTo>
                  <a:pt x="1591" y="3831"/>
                </a:lnTo>
                <a:lnTo>
                  <a:pt x="1564" y="3822"/>
                </a:lnTo>
                <a:lnTo>
                  <a:pt x="1548" y="3814"/>
                </a:lnTo>
                <a:lnTo>
                  <a:pt x="1532" y="3805"/>
                </a:lnTo>
                <a:lnTo>
                  <a:pt x="1515" y="3797"/>
                </a:lnTo>
                <a:lnTo>
                  <a:pt x="1500" y="3787"/>
                </a:lnTo>
                <a:lnTo>
                  <a:pt x="1485" y="3777"/>
                </a:lnTo>
                <a:lnTo>
                  <a:pt x="1470" y="3766"/>
                </a:lnTo>
                <a:lnTo>
                  <a:pt x="1456" y="3754"/>
                </a:lnTo>
                <a:lnTo>
                  <a:pt x="1441" y="3742"/>
                </a:lnTo>
                <a:lnTo>
                  <a:pt x="1429" y="3729"/>
                </a:lnTo>
                <a:lnTo>
                  <a:pt x="1416" y="3716"/>
                </a:lnTo>
                <a:lnTo>
                  <a:pt x="1406" y="3702"/>
                </a:lnTo>
                <a:lnTo>
                  <a:pt x="1396" y="3687"/>
                </a:lnTo>
                <a:lnTo>
                  <a:pt x="1386" y="3672"/>
                </a:lnTo>
                <a:lnTo>
                  <a:pt x="1378" y="3655"/>
                </a:lnTo>
                <a:lnTo>
                  <a:pt x="1372" y="3638"/>
                </a:lnTo>
                <a:lnTo>
                  <a:pt x="1366" y="3619"/>
                </a:lnTo>
                <a:lnTo>
                  <a:pt x="1362" y="3599"/>
                </a:lnTo>
                <a:lnTo>
                  <a:pt x="1359" y="3577"/>
                </a:lnTo>
                <a:lnTo>
                  <a:pt x="1359" y="3556"/>
                </a:lnTo>
                <a:lnTo>
                  <a:pt x="1360" y="3536"/>
                </a:lnTo>
                <a:lnTo>
                  <a:pt x="1363" y="3514"/>
                </a:lnTo>
                <a:lnTo>
                  <a:pt x="1367" y="3493"/>
                </a:lnTo>
                <a:lnTo>
                  <a:pt x="1374" y="3474"/>
                </a:lnTo>
                <a:lnTo>
                  <a:pt x="1382" y="3454"/>
                </a:lnTo>
                <a:lnTo>
                  <a:pt x="1390" y="3435"/>
                </a:lnTo>
                <a:lnTo>
                  <a:pt x="1401" y="3416"/>
                </a:lnTo>
                <a:lnTo>
                  <a:pt x="1412" y="3398"/>
                </a:lnTo>
                <a:lnTo>
                  <a:pt x="1425" y="3380"/>
                </a:lnTo>
                <a:lnTo>
                  <a:pt x="1439" y="3364"/>
                </a:lnTo>
                <a:lnTo>
                  <a:pt x="1454" y="3349"/>
                </a:lnTo>
                <a:lnTo>
                  <a:pt x="1470" y="3335"/>
                </a:lnTo>
                <a:lnTo>
                  <a:pt x="1486" y="3322"/>
                </a:lnTo>
                <a:lnTo>
                  <a:pt x="1497" y="3313"/>
                </a:lnTo>
                <a:lnTo>
                  <a:pt x="1507" y="3305"/>
                </a:lnTo>
                <a:lnTo>
                  <a:pt x="1529" y="3292"/>
                </a:lnTo>
                <a:lnTo>
                  <a:pt x="1552" y="3279"/>
                </a:lnTo>
                <a:lnTo>
                  <a:pt x="1576" y="3268"/>
                </a:lnTo>
                <a:lnTo>
                  <a:pt x="1600" y="3259"/>
                </a:lnTo>
                <a:lnTo>
                  <a:pt x="1624" y="3249"/>
                </a:lnTo>
                <a:lnTo>
                  <a:pt x="1673" y="3230"/>
                </a:lnTo>
                <a:lnTo>
                  <a:pt x="1679" y="3224"/>
                </a:lnTo>
                <a:lnTo>
                  <a:pt x="1685" y="3218"/>
                </a:lnTo>
                <a:lnTo>
                  <a:pt x="1689" y="3211"/>
                </a:lnTo>
                <a:lnTo>
                  <a:pt x="1691" y="3204"/>
                </a:lnTo>
                <a:lnTo>
                  <a:pt x="1692" y="3197"/>
                </a:lnTo>
                <a:lnTo>
                  <a:pt x="1691" y="3189"/>
                </a:lnTo>
                <a:lnTo>
                  <a:pt x="1690" y="3181"/>
                </a:lnTo>
                <a:lnTo>
                  <a:pt x="1688" y="3174"/>
                </a:lnTo>
                <a:lnTo>
                  <a:pt x="1682" y="3159"/>
                </a:lnTo>
                <a:lnTo>
                  <a:pt x="1673" y="3143"/>
                </a:lnTo>
                <a:lnTo>
                  <a:pt x="1663" y="3129"/>
                </a:lnTo>
                <a:lnTo>
                  <a:pt x="1654" y="3117"/>
                </a:lnTo>
                <a:lnTo>
                  <a:pt x="1640" y="3101"/>
                </a:lnTo>
                <a:lnTo>
                  <a:pt x="1625" y="3085"/>
                </a:lnTo>
                <a:lnTo>
                  <a:pt x="1596" y="3055"/>
                </a:lnTo>
                <a:lnTo>
                  <a:pt x="1564" y="3026"/>
                </a:lnTo>
                <a:lnTo>
                  <a:pt x="1532" y="3000"/>
                </a:lnTo>
                <a:lnTo>
                  <a:pt x="1497" y="2975"/>
                </a:lnTo>
                <a:lnTo>
                  <a:pt x="1462" y="2951"/>
                </a:lnTo>
                <a:lnTo>
                  <a:pt x="1426" y="2928"/>
                </a:lnTo>
                <a:lnTo>
                  <a:pt x="1389" y="2908"/>
                </a:lnTo>
                <a:lnTo>
                  <a:pt x="1352" y="2887"/>
                </a:lnTo>
                <a:lnTo>
                  <a:pt x="1314" y="2867"/>
                </a:lnTo>
                <a:lnTo>
                  <a:pt x="1237" y="2829"/>
                </a:lnTo>
                <a:lnTo>
                  <a:pt x="1160" y="2793"/>
                </a:lnTo>
                <a:lnTo>
                  <a:pt x="1084" y="2756"/>
                </a:lnTo>
                <a:lnTo>
                  <a:pt x="1029" y="2727"/>
                </a:lnTo>
                <a:lnTo>
                  <a:pt x="977" y="2697"/>
                </a:lnTo>
                <a:lnTo>
                  <a:pt x="925" y="2664"/>
                </a:lnTo>
                <a:lnTo>
                  <a:pt x="874" y="2630"/>
                </a:lnTo>
                <a:lnTo>
                  <a:pt x="823" y="2596"/>
                </a:lnTo>
                <a:lnTo>
                  <a:pt x="774" y="2560"/>
                </a:lnTo>
                <a:lnTo>
                  <a:pt x="725" y="2522"/>
                </a:lnTo>
                <a:lnTo>
                  <a:pt x="678" y="2484"/>
                </a:lnTo>
                <a:lnTo>
                  <a:pt x="632" y="2443"/>
                </a:lnTo>
                <a:lnTo>
                  <a:pt x="586" y="2402"/>
                </a:lnTo>
                <a:lnTo>
                  <a:pt x="541" y="2360"/>
                </a:lnTo>
                <a:lnTo>
                  <a:pt x="498" y="2317"/>
                </a:lnTo>
                <a:lnTo>
                  <a:pt x="456" y="2273"/>
                </a:lnTo>
                <a:lnTo>
                  <a:pt x="414" y="2227"/>
                </a:lnTo>
                <a:lnTo>
                  <a:pt x="374" y="2181"/>
                </a:lnTo>
                <a:lnTo>
                  <a:pt x="335" y="2135"/>
                </a:lnTo>
                <a:lnTo>
                  <a:pt x="301" y="2090"/>
                </a:lnTo>
                <a:lnTo>
                  <a:pt x="267" y="2046"/>
                </a:lnTo>
                <a:lnTo>
                  <a:pt x="236" y="1999"/>
                </a:lnTo>
                <a:lnTo>
                  <a:pt x="206" y="1952"/>
                </a:lnTo>
                <a:lnTo>
                  <a:pt x="176" y="1903"/>
                </a:lnTo>
                <a:lnTo>
                  <a:pt x="148" y="1854"/>
                </a:lnTo>
                <a:lnTo>
                  <a:pt x="123" y="1804"/>
                </a:lnTo>
                <a:lnTo>
                  <a:pt x="99" y="1753"/>
                </a:lnTo>
                <a:lnTo>
                  <a:pt x="77" y="1701"/>
                </a:lnTo>
                <a:lnTo>
                  <a:pt x="58" y="1649"/>
                </a:lnTo>
                <a:lnTo>
                  <a:pt x="49" y="1623"/>
                </a:lnTo>
                <a:lnTo>
                  <a:pt x="41" y="1596"/>
                </a:lnTo>
                <a:lnTo>
                  <a:pt x="34" y="1568"/>
                </a:lnTo>
                <a:lnTo>
                  <a:pt x="27" y="1541"/>
                </a:lnTo>
                <a:lnTo>
                  <a:pt x="21" y="1514"/>
                </a:lnTo>
                <a:lnTo>
                  <a:pt x="16" y="1487"/>
                </a:lnTo>
                <a:lnTo>
                  <a:pt x="11" y="1459"/>
                </a:lnTo>
                <a:lnTo>
                  <a:pt x="8" y="1431"/>
                </a:lnTo>
                <a:lnTo>
                  <a:pt x="4" y="1403"/>
                </a:lnTo>
                <a:lnTo>
                  <a:pt x="2" y="1375"/>
                </a:lnTo>
                <a:lnTo>
                  <a:pt x="1" y="1347"/>
                </a:lnTo>
                <a:lnTo>
                  <a:pt x="0" y="1318"/>
                </a:lnTo>
                <a:lnTo>
                  <a:pt x="1" y="1286"/>
                </a:lnTo>
                <a:lnTo>
                  <a:pt x="4" y="1252"/>
                </a:lnTo>
                <a:lnTo>
                  <a:pt x="8" y="1217"/>
                </a:lnTo>
                <a:lnTo>
                  <a:pt x="12" y="1184"/>
                </a:lnTo>
                <a:lnTo>
                  <a:pt x="19" y="1150"/>
                </a:lnTo>
                <a:lnTo>
                  <a:pt x="26" y="1116"/>
                </a:lnTo>
                <a:lnTo>
                  <a:pt x="35" y="1084"/>
                </a:lnTo>
                <a:lnTo>
                  <a:pt x="47" y="1051"/>
                </a:lnTo>
                <a:lnTo>
                  <a:pt x="60" y="1021"/>
                </a:lnTo>
                <a:lnTo>
                  <a:pt x="75" y="990"/>
                </a:lnTo>
                <a:lnTo>
                  <a:pt x="83" y="976"/>
                </a:lnTo>
                <a:lnTo>
                  <a:pt x="92" y="962"/>
                </a:lnTo>
                <a:lnTo>
                  <a:pt x="101" y="948"/>
                </a:lnTo>
                <a:lnTo>
                  <a:pt x="112" y="935"/>
                </a:lnTo>
                <a:lnTo>
                  <a:pt x="123" y="923"/>
                </a:lnTo>
                <a:lnTo>
                  <a:pt x="134" y="910"/>
                </a:lnTo>
                <a:lnTo>
                  <a:pt x="146" y="899"/>
                </a:lnTo>
                <a:lnTo>
                  <a:pt x="159" y="887"/>
                </a:lnTo>
                <a:lnTo>
                  <a:pt x="172" y="877"/>
                </a:lnTo>
                <a:lnTo>
                  <a:pt x="186" y="867"/>
                </a:lnTo>
                <a:lnTo>
                  <a:pt x="201" y="858"/>
                </a:lnTo>
                <a:lnTo>
                  <a:pt x="217" y="849"/>
                </a:lnTo>
                <a:lnTo>
                  <a:pt x="215" y="829"/>
                </a:lnTo>
                <a:lnTo>
                  <a:pt x="214" y="811"/>
                </a:lnTo>
                <a:lnTo>
                  <a:pt x="215" y="791"/>
                </a:lnTo>
                <a:lnTo>
                  <a:pt x="217" y="772"/>
                </a:lnTo>
                <a:lnTo>
                  <a:pt x="221" y="753"/>
                </a:lnTo>
                <a:lnTo>
                  <a:pt x="225" y="735"/>
                </a:lnTo>
                <a:lnTo>
                  <a:pt x="231" y="716"/>
                </a:lnTo>
                <a:lnTo>
                  <a:pt x="237" y="698"/>
                </a:lnTo>
                <a:lnTo>
                  <a:pt x="245" y="680"/>
                </a:lnTo>
                <a:lnTo>
                  <a:pt x="253" y="663"/>
                </a:lnTo>
                <a:lnTo>
                  <a:pt x="263" y="647"/>
                </a:lnTo>
                <a:lnTo>
                  <a:pt x="274" y="631"/>
                </a:lnTo>
                <a:lnTo>
                  <a:pt x="286" y="616"/>
                </a:lnTo>
                <a:lnTo>
                  <a:pt x="299" y="601"/>
                </a:lnTo>
                <a:lnTo>
                  <a:pt x="312" y="588"/>
                </a:lnTo>
                <a:lnTo>
                  <a:pt x="327" y="575"/>
                </a:lnTo>
                <a:lnTo>
                  <a:pt x="353" y="554"/>
                </a:lnTo>
                <a:lnTo>
                  <a:pt x="381" y="536"/>
                </a:lnTo>
                <a:lnTo>
                  <a:pt x="409" y="519"/>
                </a:lnTo>
                <a:lnTo>
                  <a:pt x="438" y="505"/>
                </a:lnTo>
                <a:lnTo>
                  <a:pt x="469" y="493"/>
                </a:lnTo>
                <a:lnTo>
                  <a:pt x="500" y="484"/>
                </a:lnTo>
                <a:lnTo>
                  <a:pt x="532" y="475"/>
                </a:lnTo>
                <a:lnTo>
                  <a:pt x="564" y="468"/>
                </a:lnTo>
                <a:lnTo>
                  <a:pt x="597" y="464"/>
                </a:lnTo>
                <a:lnTo>
                  <a:pt x="629" y="461"/>
                </a:lnTo>
                <a:lnTo>
                  <a:pt x="663" y="460"/>
                </a:lnTo>
                <a:lnTo>
                  <a:pt x="696" y="460"/>
                </a:lnTo>
                <a:lnTo>
                  <a:pt x="729" y="462"/>
                </a:lnTo>
                <a:lnTo>
                  <a:pt x="762" y="466"/>
                </a:lnTo>
                <a:lnTo>
                  <a:pt x="795" y="471"/>
                </a:lnTo>
                <a:lnTo>
                  <a:pt x="826" y="477"/>
                </a:lnTo>
                <a:lnTo>
                  <a:pt x="853" y="485"/>
                </a:lnTo>
                <a:lnTo>
                  <a:pt x="879" y="493"/>
                </a:lnTo>
                <a:lnTo>
                  <a:pt x="904" y="504"/>
                </a:lnTo>
                <a:lnTo>
                  <a:pt x="931" y="516"/>
                </a:lnTo>
                <a:lnTo>
                  <a:pt x="954" y="529"/>
                </a:lnTo>
                <a:lnTo>
                  <a:pt x="978" y="544"/>
                </a:lnTo>
                <a:lnTo>
                  <a:pt x="1000" y="561"/>
                </a:lnTo>
                <a:lnTo>
                  <a:pt x="1022" y="578"/>
                </a:lnTo>
                <a:lnTo>
                  <a:pt x="1041" y="598"/>
                </a:lnTo>
                <a:lnTo>
                  <a:pt x="1060" y="617"/>
                </a:lnTo>
                <a:lnTo>
                  <a:pt x="1077" y="639"/>
                </a:lnTo>
                <a:lnTo>
                  <a:pt x="1091" y="662"/>
                </a:lnTo>
                <a:lnTo>
                  <a:pt x="1104" y="687"/>
                </a:lnTo>
                <a:lnTo>
                  <a:pt x="1116" y="712"/>
                </a:lnTo>
                <a:lnTo>
                  <a:pt x="1125" y="738"/>
                </a:lnTo>
                <a:lnTo>
                  <a:pt x="1128" y="752"/>
                </a:lnTo>
                <a:lnTo>
                  <a:pt x="1131" y="766"/>
                </a:lnTo>
                <a:lnTo>
                  <a:pt x="1172" y="779"/>
                </a:lnTo>
                <a:lnTo>
                  <a:pt x="1211" y="793"/>
                </a:lnTo>
                <a:lnTo>
                  <a:pt x="1251" y="809"/>
                </a:lnTo>
                <a:lnTo>
                  <a:pt x="1290" y="825"/>
                </a:lnTo>
                <a:lnTo>
                  <a:pt x="1369" y="858"/>
                </a:lnTo>
                <a:lnTo>
                  <a:pt x="1446" y="892"/>
                </a:lnTo>
                <a:lnTo>
                  <a:pt x="1436" y="822"/>
                </a:lnTo>
                <a:lnTo>
                  <a:pt x="1427" y="750"/>
                </a:lnTo>
                <a:lnTo>
                  <a:pt x="1410" y="606"/>
                </a:lnTo>
                <a:lnTo>
                  <a:pt x="1388" y="608"/>
                </a:lnTo>
                <a:lnTo>
                  <a:pt x="1366" y="608"/>
                </a:lnTo>
                <a:lnTo>
                  <a:pt x="1345" y="605"/>
                </a:lnTo>
                <a:lnTo>
                  <a:pt x="1323" y="603"/>
                </a:lnTo>
                <a:lnTo>
                  <a:pt x="1301" y="599"/>
                </a:lnTo>
                <a:lnTo>
                  <a:pt x="1279" y="593"/>
                </a:lnTo>
                <a:lnTo>
                  <a:pt x="1259" y="586"/>
                </a:lnTo>
                <a:lnTo>
                  <a:pt x="1239" y="578"/>
                </a:lnTo>
                <a:lnTo>
                  <a:pt x="1220" y="568"/>
                </a:lnTo>
                <a:lnTo>
                  <a:pt x="1200" y="558"/>
                </a:lnTo>
                <a:lnTo>
                  <a:pt x="1183" y="546"/>
                </a:lnTo>
                <a:lnTo>
                  <a:pt x="1165" y="531"/>
                </a:lnTo>
                <a:lnTo>
                  <a:pt x="1149" y="517"/>
                </a:lnTo>
                <a:lnTo>
                  <a:pt x="1135" y="501"/>
                </a:lnTo>
                <a:lnTo>
                  <a:pt x="1121" y="484"/>
                </a:lnTo>
                <a:lnTo>
                  <a:pt x="1109" y="465"/>
                </a:lnTo>
                <a:lnTo>
                  <a:pt x="1102" y="453"/>
                </a:lnTo>
                <a:lnTo>
                  <a:pt x="1096" y="442"/>
                </a:lnTo>
                <a:lnTo>
                  <a:pt x="1084" y="418"/>
                </a:lnTo>
                <a:lnTo>
                  <a:pt x="1075" y="393"/>
                </a:lnTo>
                <a:lnTo>
                  <a:pt x="1069" y="367"/>
                </a:lnTo>
                <a:lnTo>
                  <a:pt x="1064" y="341"/>
                </a:lnTo>
                <a:lnTo>
                  <a:pt x="1062" y="315"/>
                </a:lnTo>
                <a:lnTo>
                  <a:pt x="1063" y="289"/>
                </a:lnTo>
                <a:lnTo>
                  <a:pt x="1065" y="263"/>
                </a:lnTo>
                <a:lnTo>
                  <a:pt x="1070" y="237"/>
                </a:lnTo>
                <a:lnTo>
                  <a:pt x="1076" y="211"/>
                </a:lnTo>
                <a:lnTo>
                  <a:pt x="1086" y="186"/>
                </a:lnTo>
                <a:lnTo>
                  <a:pt x="1097" y="162"/>
                </a:lnTo>
                <a:lnTo>
                  <a:pt x="1110" y="139"/>
                </a:lnTo>
                <a:lnTo>
                  <a:pt x="1125" y="118"/>
                </a:lnTo>
                <a:lnTo>
                  <a:pt x="1134" y="108"/>
                </a:lnTo>
                <a:lnTo>
                  <a:pt x="1142" y="98"/>
                </a:lnTo>
                <a:lnTo>
                  <a:pt x="1152" y="89"/>
                </a:lnTo>
                <a:lnTo>
                  <a:pt x="1162" y="79"/>
                </a:lnTo>
                <a:close/>
                <a:moveTo>
                  <a:pt x="925" y="1586"/>
                </a:moveTo>
                <a:lnTo>
                  <a:pt x="925" y="1586"/>
                </a:lnTo>
                <a:lnTo>
                  <a:pt x="917" y="1609"/>
                </a:lnTo>
                <a:lnTo>
                  <a:pt x="912" y="1631"/>
                </a:lnTo>
                <a:lnTo>
                  <a:pt x="910" y="1654"/>
                </a:lnTo>
                <a:lnTo>
                  <a:pt x="909" y="1677"/>
                </a:lnTo>
                <a:lnTo>
                  <a:pt x="910" y="1700"/>
                </a:lnTo>
                <a:lnTo>
                  <a:pt x="913" y="1723"/>
                </a:lnTo>
                <a:lnTo>
                  <a:pt x="917" y="1746"/>
                </a:lnTo>
                <a:lnTo>
                  <a:pt x="924" y="1768"/>
                </a:lnTo>
                <a:lnTo>
                  <a:pt x="932" y="1790"/>
                </a:lnTo>
                <a:lnTo>
                  <a:pt x="940" y="1813"/>
                </a:lnTo>
                <a:lnTo>
                  <a:pt x="950" y="1834"/>
                </a:lnTo>
                <a:lnTo>
                  <a:pt x="961" y="1855"/>
                </a:lnTo>
                <a:lnTo>
                  <a:pt x="972" y="1876"/>
                </a:lnTo>
                <a:lnTo>
                  <a:pt x="984" y="1897"/>
                </a:lnTo>
                <a:lnTo>
                  <a:pt x="1009" y="1935"/>
                </a:lnTo>
                <a:lnTo>
                  <a:pt x="1039" y="1976"/>
                </a:lnTo>
                <a:lnTo>
                  <a:pt x="1071" y="2015"/>
                </a:lnTo>
                <a:lnTo>
                  <a:pt x="1104" y="2053"/>
                </a:lnTo>
                <a:lnTo>
                  <a:pt x="1139" y="2090"/>
                </a:lnTo>
                <a:lnTo>
                  <a:pt x="1176" y="2125"/>
                </a:lnTo>
                <a:lnTo>
                  <a:pt x="1213" y="2160"/>
                </a:lnTo>
                <a:lnTo>
                  <a:pt x="1252" y="2192"/>
                </a:lnTo>
                <a:lnTo>
                  <a:pt x="1291" y="2224"/>
                </a:lnTo>
                <a:lnTo>
                  <a:pt x="1332" y="2254"/>
                </a:lnTo>
                <a:lnTo>
                  <a:pt x="1373" y="2285"/>
                </a:lnTo>
                <a:lnTo>
                  <a:pt x="1415" y="2313"/>
                </a:lnTo>
                <a:lnTo>
                  <a:pt x="1458" y="2341"/>
                </a:lnTo>
                <a:lnTo>
                  <a:pt x="1501" y="2367"/>
                </a:lnTo>
                <a:lnTo>
                  <a:pt x="1545" y="2393"/>
                </a:lnTo>
                <a:lnTo>
                  <a:pt x="1589" y="2419"/>
                </a:lnTo>
                <a:lnTo>
                  <a:pt x="1634" y="2443"/>
                </a:lnTo>
                <a:lnTo>
                  <a:pt x="1540" y="1683"/>
                </a:lnTo>
                <a:lnTo>
                  <a:pt x="1517" y="1669"/>
                </a:lnTo>
                <a:lnTo>
                  <a:pt x="1496" y="1656"/>
                </a:lnTo>
                <a:lnTo>
                  <a:pt x="1474" y="1642"/>
                </a:lnTo>
                <a:lnTo>
                  <a:pt x="1452" y="1628"/>
                </a:lnTo>
                <a:lnTo>
                  <a:pt x="1411" y="1598"/>
                </a:lnTo>
                <a:lnTo>
                  <a:pt x="1370" y="1566"/>
                </a:lnTo>
                <a:lnTo>
                  <a:pt x="1328" y="1536"/>
                </a:lnTo>
                <a:lnTo>
                  <a:pt x="1287" y="1505"/>
                </a:lnTo>
                <a:lnTo>
                  <a:pt x="1265" y="1491"/>
                </a:lnTo>
                <a:lnTo>
                  <a:pt x="1244" y="1477"/>
                </a:lnTo>
                <a:lnTo>
                  <a:pt x="1221" y="1465"/>
                </a:lnTo>
                <a:lnTo>
                  <a:pt x="1198" y="1453"/>
                </a:lnTo>
                <a:lnTo>
                  <a:pt x="1188" y="1448"/>
                </a:lnTo>
                <a:lnTo>
                  <a:pt x="1177" y="1444"/>
                </a:lnTo>
                <a:lnTo>
                  <a:pt x="1167" y="1441"/>
                </a:lnTo>
                <a:lnTo>
                  <a:pt x="1157" y="1439"/>
                </a:lnTo>
                <a:lnTo>
                  <a:pt x="1147" y="1437"/>
                </a:lnTo>
                <a:lnTo>
                  <a:pt x="1136" y="1436"/>
                </a:lnTo>
                <a:lnTo>
                  <a:pt x="1126" y="1436"/>
                </a:lnTo>
                <a:lnTo>
                  <a:pt x="1115" y="1436"/>
                </a:lnTo>
                <a:lnTo>
                  <a:pt x="1096" y="1439"/>
                </a:lnTo>
                <a:lnTo>
                  <a:pt x="1075" y="1444"/>
                </a:lnTo>
                <a:lnTo>
                  <a:pt x="1056" y="1452"/>
                </a:lnTo>
                <a:lnTo>
                  <a:pt x="1037" y="1462"/>
                </a:lnTo>
                <a:lnTo>
                  <a:pt x="1019" y="1473"/>
                </a:lnTo>
                <a:lnTo>
                  <a:pt x="1002" y="1486"/>
                </a:lnTo>
                <a:lnTo>
                  <a:pt x="986" y="1500"/>
                </a:lnTo>
                <a:lnTo>
                  <a:pt x="971" y="1515"/>
                </a:lnTo>
                <a:lnTo>
                  <a:pt x="957" y="1533"/>
                </a:lnTo>
                <a:lnTo>
                  <a:pt x="945" y="1550"/>
                </a:lnTo>
                <a:lnTo>
                  <a:pt x="934" y="1567"/>
                </a:lnTo>
                <a:lnTo>
                  <a:pt x="925" y="1586"/>
                </a:lnTo>
                <a:close/>
                <a:moveTo>
                  <a:pt x="6110" y="1456"/>
                </a:moveTo>
                <a:lnTo>
                  <a:pt x="6110" y="1456"/>
                </a:lnTo>
                <a:lnTo>
                  <a:pt x="6088" y="1468"/>
                </a:lnTo>
                <a:lnTo>
                  <a:pt x="6065" y="1481"/>
                </a:lnTo>
                <a:lnTo>
                  <a:pt x="6045" y="1494"/>
                </a:lnTo>
                <a:lnTo>
                  <a:pt x="6023" y="1509"/>
                </a:lnTo>
                <a:lnTo>
                  <a:pt x="5983" y="1538"/>
                </a:lnTo>
                <a:lnTo>
                  <a:pt x="5941" y="1568"/>
                </a:lnTo>
                <a:lnTo>
                  <a:pt x="5901" y="1599"/>
                </a:lnTo>
                <a:lnTo>
                  <a:pt x="5861" y="1629"/>
                </a:lnTo>
                <a:lnTo>
                  <a:pt x="5840" y="1643"/>
                </a:lnTo>
                <a:lnTo>
                  <a:pt x="5818" y="1658"/>
                </a:lnTo>
                <a:lnTo>
                  <a:pt x="5797" y="1671"/>
                </a:lnTo>
                <a:lnTo>
                  <a:pt x="5775" y="1683"/>
                </a:lnTo>
                <a:lnTo>
                  <a:pt x="5751" y="1873"/>
                </a:lnTo>
                <a:lnTo>
                  <a:pt x="5727" y="2063"/>
                </a:lnTo>
                <a:lnTo>
                  <a:pt x="5683" y="2443"/>
                </a:lnTo>
                <a:lnTo>
                  <a:pt x="5743" y="2410"/>
                </a:lnTo>
                <a:lnTo>
                  <a:pt x="5804" y="2374"/>
                </a:lnTo>
                <a:lnTo>
                  <a:pt x="5863" y="2337"/>
                </a:lnTo>
                <a:lnTo>
                  <a:pt x="5922" y="2298"/>
                </a:lnTo>
                <a:lnTo>
                  <a:pt x="5979" y="2258"/>
                </a:lnTo>
                <a:lnTo>
                  <a:pt x="6008" y="2236"/>
                </a:lnTo>
                <a:lnTo>
                  <a:pt x="6035" y="2214"/>
                </a:lnTo>
                <a:lnTo>
                  <a:pt x="6063" y="2192"/>
                </a:lnTo>
                <a:lnTo>
                  <a:pt x="6089" y="2169"/>
                </a:lnTo>
                <a:lnTo>
                  <a:pt x="6116" y="2147"/>
                </a:lnTo>
                <a:lnTo>
                  <a:pt x="6141" y="2123"/>
                </a:lnTo>
                <a:lnTo>
                  <a:pt x="6186" y="2078"/>
                </a:lnTo>
                <a:lnTo>
                  <a:pt x="6208" y="2055"/>
                </a:lnTo>
                <a:lnTo>
                  <a:pt x="6229" y="2033"/>
                </a:lnTo>
                <a:lnTo>
                  <a:pt x="6250" y="2009"/>
                </a:lnTo>
                <a:lnTo>
                  <a:pt x="6271" y="1984"/>
                </a:lnTo>
                <a:lnTo>
                  <a:pt x="6289" y="1959"/>
                </a:lnTo>
                <a:lnTo>
                  <a:pt x="6308" y="1933"/>
                </a:lnTo>
                <a:lnTo>
                  <a:pt x="6325" y="1906"/>
                </a:lnTo>
                <a:lnTo>
                  <a:pt x="6341" y="1879"/>
                </a:lnTo>
                <a:lnTo>
                  <a:pt x="6355" y="1851"/>
                </a:lnTo>
                <a:lnTo>
                  <a:pt x="6368" y="1823"/>
                </a:lnTo>
                <a:lnTo>
                  <a:pt x="6380" y="1793"/>
                </a:lnTo>
                <a:lnTo>
                  <a:pt x="6390" y="1764"/>
                </a:lnTo>
                <a:lnTo>
                  <a:pt x="6398" y="1734"/>
                </a:lnTo>
                <a:lnTo>
                  <a:pt x="6404" y="1702"/>
                </a:lnTo>
                <a:lnTo>
                  <a:pt x="6406" y="1688"/>
                </a:lnTo>
                <a:lnTo>
                  <a:pt x="6406" y="1674"/>
                </a:lnTo>
                <a:lnTo>
                  <a:pt x="6406" y="1659"/>
                </a:lnTo>
                <a:lnTo>
                  <a:pt x="6405" y="1644"/>
                </a:lnTo>
                <a:lnTo>
                  <a:pt x="6403" y="1630"/>
                </a:lnTo>
                <a:lnTo>
                  <a:pt x="6400" y="1616"/>
                </a:lnTo>
                <a:lnTo>
                  <a:pt x="6396" y="1602"/>
                </a:lnTo>
                <a:lnTo>
                  <a:pt x="6390" y="1589"/>
                </a:lnTo>
                <a:lnTo>
                  <a:pt x="6385" y="1575"/>
                </a:lnTo>
                <a:lnTo>
                  <a:pt x="6378" y="1562"/>
                </a:lnTo>
                <a:lnTo>
                  <a:pt x="6371" y="1550"/>
                </a:lnTo>
                <a:lnTo>
                  <a:pt x="6362" y="1537"/>
                </a:lnTo>
                <a:lnTo>
                  <a:pt x="6353" y="1525"/>
                </a:lnTo>
                <a:lnTo>
                  <a:pt x="6343" y="1514"/>
                </a:lnTo>
                <a:lnTo>
                  <a:pt x="6334" y="1503"/>
                </a:lnTo>
                <a:lnTo>
                  <a:pt x="6323" y="1493"/>
                </a:lnTo>
                <a:lnTo>
                  <a:pt x="6312" y="1484"/>
                </a:lnTo>
                <a:lnTo>
                  <a:pt x="6300" y="1475"/>
                </a:lnTo>
                <a:lnTo>
                  <a:pt x="6288" y="1467"/>
                </a:lnTo>
                <a:lnTo>
                  <a:pt x="6276" y="1460"/>
                </a:lnTo>
                <a:lnTo>
                  <a:pt x="6263" y="1453"/>
                </a:lnTo>
                <a:lnTo>
                  <a:pt x="6250" y="1449"/>
                </a:lnTo>
                <a:lnTo>
                  <a:pt x="6236" y="1444"/>
                </a:lnTo>
                <a:lnTo>
                  <a:pt x="6223" y="1440"/>
                </a:lnTo>
                <a:lnTo>
                  <a:pt x="6209" y="1438"/>
                </a:lnTo>
                <a:lnTo>
                  <a:pt x="6195" y="1437"/>
                </a:lnTo>
                <a:lnTo>
                  <a:pt x="6180" y="1437"/>
                </a:lnTo>
                <a:lnTo>
                  <a:pt x="6166" y="1438"/>
                </a:lnTo>
                <a:lnTo>
                  <a:pt x="6152" y="1441"/>
                </a:lnTo>
                <a:lnTo>
                  <a:pt x="6138" y="1444"/>
                </a:lnTo>
                <a:lnTo>
                  <a:pt x="6124" y="1450"/>
                </a:lnTo>
                <a:lnTo>
                  <a:pt x="6110" y="1456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509FA4"/>
              </a:solidFill>
            </a:endParaRPr>
          </a:p>
        </p:txBody>
      </p:sp>
      <p:sp>
        <p:nvSpPr>
          <p:cNvPr id="65" name="奖杯"/>
          <p:cNvSpPr/>
          <p:nvPr/>
        </p:nvSpPr>
        <p:spPr bwMode="auto">
          <a:xfrm>
            <a:off x="7400925" y="3479165"/>
            <a:ext cx="1161415" cy="1657350"/>
          </a:xfrm>
          <a:custGeom>
            <a:avLst/>
            <a:gdLst>
              <a:gd name="T0" fmla="*/ 324081616 w 7313"/>
              <a:gd name="T1" fmla="*/ 0 h 8141"/>
              <a:gd name="T2" fmla="*/ 339365365 w 7313"/>
              <a:gd name="T3" fmla="*/ 6789765 h 8141"/>
              <a:gd name="T4" fmla="*/ 339639393 w 7313"/>
              <a:gd name="T5" fmla="*/ 26009182 h 8141"/>
              <a:gd name="T6" fmla="*/ 326382416 w 7313"/>
              <a:gd name="T7" fmla="*/ 33127484 h 8141"/>
              <a:gd name="T8" fmla="*/ 340954068 w 7313"/>
              <a:gd name="T9" fmla="*/ 36139074 h 8141"/>
              <a:gd name="T10" fmla="*/ 364619402 w 7313"/>
              <a:gd name="T11" fmla="*/ 25187839 h 8141"/>
              <a:gd name="T12" fmla="*/ 386367247 w 7313"/>
              <a:gd name="T13" fmla="*/ 35591512 h 8141"/>
              <a:gd name="T14" fmla="*/ 395296418 w 7313"/>
              <a:gd name="T15" fmla="*/ 52018598 h 8141"/>
              <a:gd name="T16" fmla="*/ 400445838 w 7313"/>
              <a:gd name="T17" fmla="*/ 76604119 h 8141"/>
              <a:gd name="T18" fmla="*/ 386257496 w 7313"/>
              <a:gd name="T19" fmla="*/ 111593547 h 8141"/>
              <a:gd name="T20" fmla="*/ 345555668 w 7313"/>
              <a:gd name="T21" fmla="*/ 148663476 h 8141"/>
              <a:gd name="T22" fmla="*/ 311043908 w 7313"/>
              <a:gd name="T23" fmla="*/ 169525578 h 8141"/>
              <a:gd name="T24" fmla="*/ 317288969 w 7313"/>
              <a:gd name="T25" fmla="*/ 180531569 h 8141"/>
              <a:gd name="T26" fmla="*/ 326053864 w 7313"/>
              <a:gd name="T27" fmla="*/ 197177679 h 8141"/>
              <a:gd name="T28" fmla="*/ 312523094 w 7313"/>
              <a:gd name="T29" fmla="*/ 210154892 h 8141"/>
              <a:gd name="T30" fmla="*/ 284584946 w 7313"/>
              <a:gd name="T31" fmla="*/ 217985025 h 8141"/>
              <a:gd name="T32" fmla="*/ 253798179 w 7313"/>
              <a:gd name="T33" fmla="*/ 242515790 h 8141"/>
              <a:gd name="T34" fmla="*/ 237473548 w 7313"/>
              <a:gd name="T35" fmla="*/ 260530805 h 8141"/>
              <a:gd name="T36" fmla="*/ 245855132 w 7313"/>
              <a:gd name="T37" fmla="*/ 279093147 h 8141"/>
              <a:gd name="T38" fmla="*/ 233091217 w 7313"/>
              <a:gd name="T39" fmla="*/ 290975236 h 8141"/>
              <a:gd name="T40" fmla="*/ 229914045 w 7313"/>
              <a:gd name="T41" fmla="*/ 321529181 h 8141"/>
              <a:gd name="T42" fmla="*/ 254620027 w 7313"/>
              <a:gd name="T43" fmla="*/ 354656899 h 8141"/>
              <a:gd name="T44" fmla="*/ 266069032 w 7313"/>
              <a:gd name="T45" fmla="*/ 365827158 h 8141"/>
              <a:gd name="T46" fmla="*/ 282284147 w 7313"/>
              <a:gd name="T47" fmla="*/ 389974630 h 8141"/>
              <a:gd name="T48" fmla="*/ 284913498 w 7313"/>
              <a:gd name="T49" fmla="*/ 407441849 h 8141"/>
              <a:gd name="T50" fmla="*/ 290720256 w 7313"/>
              <a:gd name="T51" fmla="*/ 422061981 h 8141"/>
              <a:gd name="T52" fmla="*/ 274340866 w 7313"/>
              <a:gd name="T53" fmla="*/ 434984438 h 8141"/>
              <a:gd name="T54" fmla="*/ 211014586 w 7313"/>
              <a:gd name="T55" fmla="*/ 445552379 h 8141"/>
              <a:gd name="T56" fmla="*/ 137499219 w 7313"/>
              <a:gd name="T57" fmla="*/ 438324565 h 8141"/>
              <a:gd name="T58" fmla="*/ 111423568 w 7313"/>
              <a:gd name="T59" fmla="*/ 425894913 h 8141"/>
              <a:gd name="T60" fmla="*/ 115751374 w 7313"/>
              <a:gd name="T61" fmla="*/ 407551362 h 8141"/>
              <a:gd name="T62" fmla="*/ 118654753 w 7313"/>
              <a:gd name="T63" fmla="*/ 389810362 h 8141"/>
              <a:gd name="T64" fmla="*/ 134650599 w 7313"/>
              <a:gd name="T65" fmla="*/ 365443865 h 8141"/>
              <a:gd name="T66" fmla="*/ 146318873 w 7313"/>
              <a:gd name="T67" fmla="*/ 354383118 h 8141"/>
              <a:gd name="T68" fmla="*/ 170860579 w 7313"/>
              <a:gd name="T69" fmla="*/ 321310156 h 8141"/>
              <a:gd name="T70" fmla="*/ 165984952 w 7313"/>
              <a:gd name="T71" fmla="*/ 290372919 h 8141"/>
              <a:gd name="T72" fmla="*/ 154700223 w 7313"/>
              <a:gd name="T73" fmla="*/ 275479240 h 8141"/>
              <a:gd name="T74" fmla="*/ 165218097 w 7313"/>
              <a:gd name="T75" fmla="*/ 257354713 h 8141"/>
              <a:gd name="T76" fmla="*/ 145004197 w 7313"/>
              <a:gd name="T77" fmla="*/ 241475423 h 8141"/>
              <a:gd name="T78" fmla="*/ 114710492 w 7313"/>
              <a:gd name="T79" fmla="*/ 216287583 h 8141"/>
              <a:gd name="T80" fmla="*/ 88689599 w 7313"/>
              <a:gd name="T81" fmla="*/ 210319160 h 8141"/>
              <a:gd name="T82" fmla="*/ 75158829 w 7313"/>
              <a:gd name="T83" fmla="*/ 199203657 h 8141"/>
              <a:gd name="T84" fmla="*/ 81403890 w 7313"/>
              <a:gd name="T85" fmla="*/ 181900473 h 8141"/>
              <a:gd name="T86" fmla="*/ 92469585 w 7313"/>
              <a:gd name="T87" fmla="*/ 173796559 h 8141"/>
              <a:gd name="T88" fmla="*/ 63545314 w 7313"/>
              <a:gd name="T89" fmla="*/ 152934458 h 8141"/>
              <a:gd name="T90" fmla="*/ 18351404 w 7313"/>
              <a:gd name="T91" fmla="*/ 116904896 h 8141"/>
              <a:gd name="T92" fmla="*/ 602579 w 7313"/>
              <a:gd name="T93" fmla="*/ 79889490 h 8141"/>
              <a:gd name="T94" fmla="*/ 5039902 w 7313"/>
              <a:gd name="T95" fmla="*/ 52675672 h 8141"/>
              <a:gd name="T96" fmla="*/ 12654398 w 7313"/>
              <a:gd name="T97" fmla="*/ 39205653 h 8141"/>
              <a:gd name="T98" fmla="*/ 30896284 w 7313"/>
              <a:gd name="T99" fmla="*/ 25625889 h 8141"/>
              <a:gd name="T100" fmla="*/ 57026460 w 7313"/>
              <a:gd name="T101" fmla="*/ 32744191 h 8141"/>
              <a:gd name="T102" fmla="*/ 78171725 w 7313"/>
              <a:gd name="T103" fmla="*/ 41067363 h 8141"/>
              <a:gd name="T104" fmla="*/ 60751686 w 7313"/>
              <a:gd name="T105" fmla="*/ 25461620 h 8141"/>
              <a:gd name="T106" fmla="*/ 62559424 w 7313"/>
              <a:gd name="T107" fmla="*/ 5366105 h 8141"/>
              <a:gd name="T108" fmla="*/ 53246708 w 7313"/>
              <a:gd name="T109" fmla="*/ 102722814 h 8141"/>
              <a:gd name="T110" fmla="*/ 87046372 w 7313"/>
              <a:gd name="T111" fmla="*/ 132455649 h 8141"/>
              <a:gd name="T112" fmla="*/ 65079258 w 7313"/>
              <a:gd name="T113" fmla="*/ 79287172 h 8141"/>
              <a:gd name="T114" fmla="*/ 51164944 w 7313"/>
              <a:gd name="T115" fmla="*/ 85803156 h 8141"/>
              <a:gd name="T116" fmla="*/ 315042928 w 7313"/>
              <a:gd name="T117" fmla="*/ 102558545 h 8141"/>
              <a:gd name="T118" fmla="*/ 341228096 w 7313"/>
              <a:gd name="T119" fmla="*/ 111319533 h 8141"/>
              <a:gd name="T120" fmla="*/ 350759846 w 7313"/>
              <a:gd name="T121" fmla="*/ 89252795 h 8141"/>
              <a:gd name="T122" fmla="*/ 341611406 w 7313"/>
              <a:gd name="T123" fmla="*/ 79068147 h 81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13" h="8141">
                <a:moveTo>
                  <a:pt x="1162" y="79"/>
                </a:moveTo>
                <a:lnTo>
                  <a:pt x="1162" y="79"/>
                </a:lnTo>
                <a:lnTo>
                  <a:pt x="1173" y="69"/>
                </a:lnTo>
                <a:lnTo>
                  <a:pt x="1185" y="60"/>
                </a:lnTo>
                <a:lnTo>
                  <a:pt x="1198" y="51"/>
                </a:lnTo>
                <a:lnTo>
                  <a:pt x="1211" y="42"/>
                </a:lnTo>
                <a:lnTo>
                  <a:pt x="1224" y="35"/>
                </a:lnTo>
                <a:lnTo>
                  <a:pt x="1238" y="28"/>
                </a:lnTo>
                <a:lnTo>
                  <a:pt x="1252" y="23"/>
                </a:lnTo>
                <a:lnTo>
                  <a:pt x="1266" y="17"/>
                </a:lnTo>
                <a:lnTo>
                  <a:pt x="1282" y="13"/>
                </a:lnTo>
                <a:lnTo>
                  <a:pt x="1296" y="10"/>
                </a:lnTo>
                <a:lnTo>
                  <a:pt x="1326" y="4"/>
                </a:lnTo>
                <a:lnTo>
                  <a:pt x="1357" y="1"/>
                </a:lnTo>
                <a:lnTo>
                  <a:pt x="1388" y="0"/>
                </a:lnTo>
                <a:lnTo>
                  <a:pt x="5916" y="0"/>
                </a:lnTo>
                <a:lnTo>
                  <a:pt x="5936" y="0"/>
                </a:lnTo>
                <a:lnTo>
                  <a:pt x="5954" y="0"/>
                </a:lnTo>
                <a:lnTo>
                  <a:pt x="5973" y="2"/>
                </a:lnTo>
                <a:lnTo>
                  <a:pt x="5992" y="4"/>
                </a:lnTo>
                <a:lnTo>
                  <a:pt x="6011" y="8"/>
                </a:lnTo>
                <a:lnTo>
                  <a:pt x="6029" y="13"/>
                </a:lnTo>
                <a:lnTo>
                  <a:pt x="6048" y="18"/>
                </a:lnTo>
                <a:lnTo>
                  <a:pt x="6065" y="25"/>
                </a:lnTo>
                <a:lnTo>
                  <a:pt x="6083" y="31"/>
                </a:lnTo>
                <a:lnTo>
                  <a:pt x="6099" y="40"/>
                </a:lnTo>
                <a:lnTo>
                  <a:pt x="6115" y="50"/>
                </a:lnTo>
                <a:lnTo>
                  <a:pt x="6132" y="61"/>
                </a:lnTo>
                <a:lnTo>
                  <a:pt x="6146" y="72"/>
                </a:lnTo>
                <a:lnTo>
                  <a:pt x="6160" y="85"/>
                </a:lnTo>
                <a:lnTo>
                  <a:pt x="6173" y="99"/>
                </a:lnTo>
                <a:lnTo>
                  <a:pt x="6186" y="113"/>
                </a:lnTo>
                <a:lnTo>
                  <a:pt x="6195" y="124"/>
                </a:lnTo>
                <a:lnTo>
                  <a:pt x="6202" y="136"/>
                </a:lnTo>
                <a:lnTo>
                  <a:pt x="6210" y="148"/>
                </a:lnTo>
                <a:lnTo>
                  <a:pt x="6216" y="160"/>
                </a:lnTo>
                <a:lnTo>
                  <a:pt x="6223" y="172"/>
                </a:lnTo>
                <a:lnTo>
                  <a:pt x="6228" y="185"/>
                </a:lnTo>
                <a:lnTo>
                  <a:pt x="6238" y="211"/>
                </a:lnTo>
                <a:lnTo>
                  <a:pt x="6245" y="237"/>
                </a:lnTo>
                <a:lnTo>
                  <a:pt x="6249" y="264"/>
                </a:lnTo>
                <a:lnTo>
                  <a:pt x="6251" y="292"/>
                </a:lnTo>
                <a:lnTo>
                  <a:pt x="6251" y="319"/>
                </a:lnTo>
                <a:lnTo>
                  <a:pt x="6249" y="348"/>
                </a:lnTo>
                <a:lnTo>
                  <a:pt x="6243" y="375"/>
                </a:lnTo>
                <a:lnTo>
                  <a:pt x="6236" y="401"/>
                </a:lnTo>
                <a:lnTo>
                  <a:pt x="6226" y="427"/>
                </a:lnTo>
                <a:lnTo>
                  <a:pt x="6221" y="439"/>
                </a:lnTo>
                <a:lnTo>
                  <a:pt x="6214" y="452"/>
                </a:lnTo>
                <a:lnTo>
                  <a:pt x="6208" y="464"/>
                </a:lnTo>
                <a:lnTo>
                  <a:pt x="6200" y="475"/>
                </a:lnTo>
                <a:lnTo>
                  <a:pt x="6191" y="487"/>
                </a:lnTo>
                <a:lnTo>
                  <a:pt x="6183" y="498"/>
                </a:lnTo>
                <a:lnTo>
                  <a:pt x="6173" y="508"/>
                </a:lnTo>
                <a:lnTo>
                  <a:pt x="6163" y="517"/>
                </a:lnTo>
                <a:lnTo>
                  <a:pt x="6151" y="530"/>
                </a:lnTo>
                <a:lnTo>
                  <a:pt x="6137" y="542"/>
                </a:lnTo>
                <a:lnTo>
                  <a:pt x="6123" y="552"/>
                </a:lnTo>
                <a:lnTo>
                  <a:pt x="6109" y="562"/>
                </a:lnTo>
                <a:lnTo>
                  <a:pt x="6093" y="571"/>
                </a:lnTo>
                <a:lnTo>
                  <a:pt x="6077" y="578"/>
                </a:lnTo>
                <a:lnTo>
                  <a:pt x="6061" y="585"/>
                </a:lnTo>
                <a:lnTo>
                  <a:pt x="6045" y="590"/>
                </a:lnTo>
                <a:lnTo>
                  <a:pt x="6027" y="594"/>
                </a:lnTo>
                <a:lnTo>
                  <a:pt x="6010" y="599"/>
                </a:lnTo>
                <a:lnTo>
                  <a:pt x="5992" y="602"/>
                </a:lnTo>
                <a:lnTo>
                  <a:pt x="5975" y="604"/>
                </a:lnTo>
                <a:lnTo>
                  <a:pt x="5958" y="605"/>
                </a:lnTo>
                <a:lnTo>
                  <a:pt x="5939" y="606"/>
                </a:lnTo>
                <a:lnTo>
                  <a:pt x="5922" y="606"/>
                </a:lnTo>
                <a:lnTo>
                  <a:pt x="5904" y="606"/>
                </a:lnTo>
                <a:lnTo>
                  <a:pt x="5870" y="894"/>
                </a:lnTo>
                <a:lnTo>
                  <a:pt x="5908" y="876"/>
                </a:lnTo>
                <a:lnTo>
                  <a:pt x="5947" y="858"/>
                </a:lnTo>
                <a:lnTo>
                  <a:pt x="5985" y="840"/>
                </a:lnTo>
                <a:lnTo>
                  <a:pt x="6024" y="824"/>
                </a:lnTo>
                <a:lnTo>
                  <a:pt x="6103" y="793"/>
                </a:lnTo>
                <a:lnTo>
                  <a:pt x="6183" y="764"/>
                </a:lnTo>
                <a:lnTo>
                  <a:pt x="6186" y="750"/>
                </a:lnTo>
                <a:lnTo>
                  <a:pt x="6189" y="737"/>
                </a:lnTo>
                <a:lnTo>
                  <a:pt x="6199" y="710"/>
                </a:lnTo>
                <a:lnTo>
                  <a:pt x="6210" y="685"/>
                </a:lnTo>
                <a:lnTo>
                  <a:pt x="6224" y="660"/>
                </a:lnTo>
                <a:lnTo>
                  <a:pt x="6239" y="637"/>
                </a:lnTo>
                <a:lnTo>
                  <a:pt x="6255" y="615"/>
                </a:lnTo>
                <a:lnTo>
                  <a:pt x="6274" y="594"/>
                </a:lnTo>
                <a:lnTo>
                  <a:pt x="6295" y="576"/>
                </a:lnTo>
                <a:lnTo>
                  <a:pt x="6316" y="558"/>
                </a:lnTo>
                <a:lnTo>
                  <a:pt x="6339" y="541"/>
                </a:lnTo>
                <a:lnTo>
                  <a:pt x="6363" y="527"/>
                </a:lnTo>
                <a:lnTo>
                  <a:pt x="6387" y="514"/>
                </a:lnTo>
                <a:lnTo>
                  <a:pt x="6413" y="502"/>
                </a:lnTo>
                <a:lnTo>
                  <a:pt x="6439" y="491"/>
                </a:lnTo>
                <a:lnTo>
                  <a:pt x="6465" y="483"/>
                </a:lnTo>
                <a:lnTo>
                  <a:pt x="6492" y="476"/>
                </a:lnTo>
                <a:lnTo>
                  <a:pt x="6524" y="469"/>
                </a:lnTo>
                <a:lnTo>
                  <a:pt x="6556" y="465"/>
                </a:lnTo>
                <a:lnTo>
                  <a:pt x="6590" y="462"/>
                </a:lnTo>
                <a:lnTo>
                  <a:pt x="6623" y="460"/>
                </a:lnTo>
                <a:lnTo>
                  <a:pt x="6656" y="460"/>
                </a:lnTo>
                <a:lnTo>
                  <a:pt x="6690" y="461"/>
                </a:lnTo>
                <a:lnTo>
                  <a:pt x="6723" y="464"/>
                </a:lnTo>
                <a:lnTo>
                  <a:pt x="6755" y="469"/>
                </a:lnTo>
                <a:lnTo>
                  <a:pt x="6788" y="476"/>
                </a:lnTo>
                <a:lnTo>
                  <a:pt x="6820" y="485"/>
                </a:lnTo>
                <a:lnTo>
                  <a:pt x="6851" y="496"/>
                </a:lnTo>
                <a:lnTo>
                  <a:pt x="6881" y="508"/>
                </a:lnTo>
                <a:lnTo>
                  <a:pt x="6911" y="523"/>
                </a:lnTo>
                <a:lnTo>
                  <a:pt x="6939" y="539"/>
                </a:lnTo>
                <a:lnTo>
                  <a:pt x="6966" y="559"/>
                </a:lnTo>
                <a:lnTo>
                  <a:pt x="6979" y="568"/>
                </a:lnTo>
                <a:lnTo>
                  <a:pt x="6992" y="579"/>
                </a:lnTo>
                <a:lnTo>
                  <a:pt x="7006" y="592"/>
                </a:lnTo>
                <a:lnTo>
                  <a:pt x="7020" y="605"/>
                </a:lnTo>
                <a:lnTo>
                  <a:pt x="7031" y="619"/>
                </a:lnTo>
                <a:lnTo>
                  <a:pt x="7043" y="635"/>
                </a:lnTo>
                <a:lnTo>
                  <a:pt x="7053" y="650"/>
                </a:lnTo>
                <a:lnTo>
                  <a:pt x="7063" y="666"/>
                </a:lnTo>
                <a:lnTo>
                  <a:pt x="7072" y="683"/>
                </a:lnTo>
                <a:lnTo>
                  <a:pt x="7079" y="700"/>
                </a:lnTo>
                <a:lnTo>
                  <a:pt x="7086" y="717"/>
                </a:lnTo>
                <a:lnTo>
                  <a:pt x="7091" y="736"/>
                </a:lnTo>
                <a:lnTo>
                  <a:pt x="7095" y="753"/>
                </a:lnTo>
                <a:lnTo>
                  <a:pt x="7098" y="772"/>
                </a:lnTo>
                <a:lnTo>
                  <a:pt x="7100" y="791"/>
                </a:lnTo>
                <a:lnTo>
                  <a:pt x="7100" y="810"/>
                </a:lnTo>
                <a:lnTo>
                  <a:pt x="7099" y="828"/>
                </a:lnTo>
                <a:lnTo>
                  <a:pt x="7097" y="848"/>
                </a:lnTo>
                <a:lnTo>
                  <a:pt x="7121" y="864"/>
                </a:lnTo>
                <a:lnTo>
                  <a:pt x="7143" y="881"/>
                </a:lnTo>
                <a:lnTo>
                  <a:pt x="7165" y="899"/>
                </a:lnTo>
                <a:lnTo>
                  <a:pt x="7187" y="918"/>
                </a:lnTo>
                <a:lnTo>
                  <a:pt x="7206" y="939"/>
                </a:lnTo>
                <a:lnTo>
                  <a:pt x="7216" y="950"/>
                </a:lnTo>
                <a:lnTo>
                  <a:pt x="7225" y="961"/>
                </a:lnTo>
                <a:lnTo>
                  <a:pt x="7233" y="973"/>
                </a:lnTo>
                <a:lnTo>
                  <a:pt x="7240" y="985"/>
                </a:lnTo>
                <a:lnTo>
                  <a:pt x="7247" y="998"/>
                </a:lnTo>
                <a:lnTo>
                  <a:pt x="7253" y="1011"/>
                </a:lnTo>
                <a:lnTo>
                  <a:pt x="7265" y="1041"/>
                </a:lnTo>
                <a:lnTo>
                  <a:pt x="7276" y="1073"/>
                </a:lnTo>
                <a:lnTo>
                  <a:pt x="7285" y="1104"/>
                </a:lnTo>
                <a:lnTo>
                  <a:pt x="7293" y="1137"/>
                </a:lnTo>
                <a:lnTo>
                  <a:pt x="7300" y="1168"/>
                </a:lnTo>
                <a:lnTo>
                  <a:pt x="7305" y="1201"/>
                </a:lnTo>
                <a:lnTo>
                  <a:pt x="7309" y="1234"/>
                </a:lnTo>
                <a:lnTo>
                  <a:pt x="7312" y="1267"/>
                </a:lnTo>
                <a:lnTo>
                  <a:pt x="7313" y="1300"/>
                </a:lnTo>
                <a:lnTo>
                  <a:pt x="7313" y="1333"/>
                </a:lnTo>
                <a:lnTo>
                  <a:pt x="7312" y="1366"/>
                </a:lnTo>
                <a:lnTo>
                  <a:pt x="7310" y="1399"/>
                </a:lnTo>
                <a:lnTo>
                  <a:pt x="7306" y="1431"/>
                </a:lnTo>
                <a:lnTo>
                  <a:pt x="7302" y="1465"/>
                </a:lnTo>
                <a:lnTo>
                  <a:pt x="7297" y="1498"/>
                </a:lnTo>
                <a:lnTo>
                  <a:pt x="7290" y="1529"/>
                </a:lnTo>
                <a:lnTo>
                  <a:pt x="7279" y="1572"/>
                </a:lnTo>
                <a:lnTo>
                  <a:pt x="7267" y="1614"/>
                </a:lnTo>
                <a:lnTo>
                  <a:pt x="7254" y="1655"/>
                </a:lnTo>
                <a:lnTo>
                  <a:pt x="7239" y="1696"/>
                </a:lnTo>
                <a:lnTo>
                  <a:pt x="7223" y="1736"/>
                </a:lnTo>
                <a:lnTo>
                  <a:pt x="7205" y="1776"/>
                </a:lnTo>
                <a:lnTo>
                  <a:pt x="7187" y="1815"/>
                </a:lnTo>
                <a:lnTo>
                  <a:pt x="7166" y="1853"/>
                </a:lnTo>
                <a:lnTo>
                  <a:pt x="7146" y="1891"/>
                </a:lnTo>
                <a:lnTo>
                  <a:pt x="7123" y="1929"/>
                </a:lnTo>
                <a:lnTo>
                  <a:pt x="7100" y="1966"/>
                </a:lnTo>
                <a:lnTo>
                  <a:pt x="7076" y="2002"/>
                </a:lnTo>
                <a:lnTo>
                  <a:pt x="7051" y="2038"/>
                </a:lnTo>
                <a:lnTo>
                  <a:pt x="7026" y="2073"/>
                </a:lnTo>
                <a:lnTo>
                  <a:pt x="7000" y="2108"/>
                </a:lnTo>
                <a:lnTo>
                  <a:pt x="6973" y="2142"/>
                </a:lnTo>
                <a:lnTo>
                  <a:pt x="6933" y="2190"/>
                </a:lnTo>
                <a:lnTo>
                  <a:pt x="6891" y="2237"/>
                </a:lnTo>
                <a:lnTo>
                  <a:pt x="6848" y="2284"/>
                </a:lnTo>
                <a:lnTo>
                  <a:pt x="6804" y="2329"/>
                </a:lnTo>
                <a:lnTo>
                  <a:pt x="6759" y="2373"/>
                </a:lnTo>
                <a:lnTo>
                  <a:pt x="6713" y="2416"/>
                </a:lnTo>
                <a:lnTo>
                  <a:pt x="6666" y="2458"/>
                </a:lnTo>
                <a:lnTo>
                  <a:pt x="6617" y="2499"/>
                </a:lnTo>
                <a:lnTo>
                  <a:pt x="6568" y="2538"/>
                </a:lnTo>
                <a:lnTo>
                  <a:pt x="6518" y="2576"/>
                </a:lnTo>
                <a:lnTo>
                  <a:pt x="6467" y="2613"/>
                </a:lnTo>
                <a:lnTo>
                  <a:pt x="6415" y="2649"/>
                </a:lnTo>
                <a:lnTo>
                  <a:pt x="6362" y="2683"/>
                </a:lnTo>
                <a:lnTo>
                  <a:pt x="6308" y="2715"/>
                </a:lnTo>
                <a:lnTo>
                  <a:pt x="6253" y="2746"/>
                </a:lnTo>
                <a:lnTo>
                  <a:pt x="6198" y="2775"/>
                </a:lnTo>
                <a:lnTo>
                  <a:pt x="6129" y="2805"/>
                </a:lnTo>
                <a:lnTo>
                  <a:pt x="6062" y="2837"/>
                </a:lnTo>
                <a:lnTo>
                  <a:pt x="5995" y="2869"/>
                </a:lnTo>
                <a:lnTo>
                  <a:pt x="5962" y="2887"/>
                </a:lnTo>
                <a:lnTo>
                  <a:pt x="5928" y="2905"/>
                </a:lnTo>
                <a:lnTo>
                  <a:pt x="5897" y="2924"/>
                </a:lnTo>
                <a:lnTo>
                  <a:pt x="5865" y="2943"/>
                </a:lnTo>
                <a:lnTo>
                  <a:pt x="5834" y="2964"/>
                </a:lnTo>
                <a:lnTo>
                  <a:pt x="5803" y="2986"/>
                </a:lnTo>
                <a:lnTo>
                  <a:pt x="5774" y="3008"/>
                </a:lnTo>
                <a:lnTo>
                  <a:pt x="5745" y="3031"/>
                </a:lnTo>
                <a:lnTo>
                  <a:pt x="5717" y="3056"/>
                </a:lnTo>
                <a:lnTo>
                  <a:pt x="5690" y="3083"/>
                </a:lnTo>
                <a:lnTo>
                  <a:pt x="5678" y="3096"/>
                </a:lnTo>
                <a:lnTo>
                  <a:pt x="5666" y="3109"/>
                </a:lnTo>
                <a:lnTo>
                  <a:pt x="5657" y="3123"/>
                </a:lnTo>
                <a:lnTo>
                  <a:pt x="5647" y="3138"/>
                </a:lnTo>
                <a:lnTo>
                  <a:pt x="5638" y="3153"/>
                </a:lnTo>
                <a:lnTo>
                  <a:pt x="5629" y="3169"/>
                </a:lnTo>
                <a:lnTo>
                  <a:pt x="5615" y="3201"/>
                </a:lnTo>
                <a:lnTo>
                  <a:pt x="5623" y="3210"/>
                </a:lnTo>
                <a:lnTo>
                  <a:pt x="5632" y="3217"/>
                </a:lnTo>
                <a:lnTo>
                  <a:pt x="5640" y="3224"/>
                </a:lnTo>
                <a:lnTo>
                  <a:pt x="5650" y="3229"/>
                </a:lnTo>
                <a:lnTo>
                  <a:pt x="5670" y="3240"/>
                </a:lnTo>
                <a:lnTo>
                  <a:pt x="5690" y="3250"/>
                </a:lnTo>
                <a:lnTo>
                  <a:pt x="5733" y="3266"/>
                </a:lnTo>
                <a:lnTo>
                  <a:pt x="5753" y="3275"/>
                </a:lnTo>
                <a:lnTo>
                  <a:pt x="5773" y="3286"/>
                </a:lnTo>
                <a:lnTo>
                  <a:pt x="5792" y="3297"/>
                </a:lnTo>
                <a:lnTo>
                  <a:pt x="5810" y="3309"/>
                </a:lnTo>
                <a:lnTo>
                  <a:pt x="5828" y="3321"/>
                </a:lnTo>
                <a:lnTo>
                  <a:pt x="5845" y="3335"/>
                </a:lnTo>
                <a:lnTo>
                  <a:pt x="5861" y="3350"/>
                </a:lnTo>
                <a:lnTo>
                  <a:pt x="5876" y="3365"/>
                </a:lnTo>
                <a:lnTo>
                  <a:pt x="5890" y="3381"/>
                </a:lnTo>
                <a:lnTo>
                  <a:pt x="5903" y="3399"/>
                </a:lnTo>
                <a:lnTo>
                  <a:pt x="5915" y="3417"/>
                </a:lnTo>
                <a:lnTo>
                  <a:pt x="5926" y="3437"/>
                </a:lnTo>
                <a:lnTo>
                  <a:pt x="5935" y="3456"/>
                </a:lnTo>
                <a:lnTo>
                  <a:pt x="5942" y="3476"/>
                </a:lnTo>
                <a:lnTo>
                  <a:pt x="5948" y="3497"/>
                </a:lnTo>
                <a:lnTo>
                  <a:pt x="5952" y="3518"/>
                </a:lnTo>
                <a:lnTo>
                  <a:pt x="5954" y="3540"/>
                </a:lnTo>
                <a:lnTo>
                  <a:pt x="5954" y="3563"/>
                </a:lnTo>
                <a:lnTo>
                  <a:pt x="5954" y="3581"/>
                </a:lnTo>
                <a:lnTo>
                  <a:pt x="5952" y="3601"/>
                </a:lnTo>
                <a:lnTo>
                  <a:pt x="5948" y="3619"/>
                </a:lnTo>
                <a:lnTo>
                  <a:pt x="5943" y="3637"/>
                </a:lnTo>
                <a:lnTo>
                  <a:pt x="5936" y="3654"/>
                </a:lnTo>
                <a:lnTo>
                  <a:pt x="5928" y="3672"/>
                </a:lnTo>
                <a:lnTo>
                  <a:pt x="5918" y="3687"/>
                </a:lnTo>
                <a:lnTo>
                  <a:pt x="5909" y="3703"/>
                </a:lnTo>
                <a:lnTo>
                  <a:pt x="5897" y="3717"/>
                </a:lnTo>
                <a:lnTo>
                  <a:pt x="5884" y="3733"/>
                </a:lnTo>
                <a:lnTo>
                  <a:pt x="5871" y="3746"/>
                </a:lnTo>
                <a:lnTo>
                  <a:pt x="5857" y="3758"/>
                </a:lnTo>
                <a:lnTo>
                  <a:pt x="5841" y="3769"/>
                </a:lnTo>
                <a:lnTo>
                  <a:pt x="5826" y="3780"/>
                </a:lnTo>
                <a:lnTo>
                  <a:pt x="5810" y="3791"/>
                </a:lnTo>
                <a:lnTo>
                  <a:pt x="5793" y="3800"/>
                </a:lnTo>
                <a:lnTo>
                  <a:pt x="5765" y="3814"/>
                </a:lnTo>
                <a:lnTo>
                  <a:pt x="5735" y="3827"/>
                </a:lnTo>
                <a:lnTo>
                  <a:pt x="5705" y="3838"/>
                </a:lnTo>
                <a:lnTo>
                  <a:pt x="5675" y="3848"/>
                </a:lnTo>
                <a:lnTo>
                  <a:pt x="5643" y="3856"/>
                </a:lnTo>
                <a:lnTo>
                  <a:pt x="5612" y="3863"/>
                </a:lnTo>
                <a:lnTo>
                  <a:pt x="5580" y="3868"/>
                </a:lnTo>
                <a:lnTo>
                  <a:pt x="5549" y="3873"/>
                </a:lnTo>
                <a:lnTo>
                  <a:pt x="5517" y="3875"/>
                </a:lnTo>
                <a:lnTo>
                  <a:pt x="5485" y="3877"/>
                </a:lnTo>
                <a:lnTo>
                  <a:pt x="5452" y="3876"/>
                </a:lnTo>
                <a:lnTo>
                  <a:pt x="5421" y="3875"/>
                </a:lnTo>
                <a:lnTo>
                  <a:pt x="5388" y="3872"/>
                </a:lnTo>
                <a:lnTo>
                  <a:pt x="5357" y="3867"/>
                </a:lnTo>
                <a:lnTo>
                  <a:pt x="5325" y="3862"/>
                </a:lnTo>
                <a:lnTo>
                  <a:pt x="5293" y="3855"/>
                </a:lnTo>
                <a:lnTo>
                  <a:pt x="5270" y="3888"/>
                </a:lnTo>
                <a:lnTo>
                  <a:pt x="5246" y="3919"/>
                </a:lnTo>
                <a:lnTo>
                  <a:pt x="5221" y="3951"/>
                </a:lnTo>
                <a:lnTo>
                  <a:pt x="5195" y="3981"/>
                </a:lnTo>
                <a:lnTo>
                  <a:pt x="5168" y="4012"/>
                </a:lnTo>
                <a:lnTo>
                  <a:pt x="5141" y="4042"/>
                </a:lnTo>
                <a:lnTo>
                  <a:pt x="5114" y="4071"/>
                </a:lnTo>
                <a:lnTo>
                  <a:pt x="5086" y="4100"/>
                </a:lnTo>
                <a:lnTo>
                  <a:pt x="5057" y="4127"/>
                </a:lnTo>
                <a:lnTo>
                  <a:pt x="5027" y="4155"/>
                </a:lnTo>
                <a:lnTo>
                  <a:pt x="4997" y="4181"/>
                </a:lnTo>
                <a:lnTo>
                  <a:pt x="4966" y="4208"/>
                </a:lnTo>
                <a:lnTo>
                  <a:pt x="4935" y="4233"/>
                </a:lnTo>
                <a:lnTo>
                  <a:pt x="4903" y="4258"/>
                </a:lnTo>
                <a:lnTo>
                  <a:pt x="4871" y="4281"/>
                </a:lnTo>
                <a:lnTo>
                  <a:pt x="4838" y="4305"/>
                </a:lnTo>
                <a:lnTo>
                  <a:pt x="4805" y="4327"/>
                </a:lnTo>
                <a:lnTo>
                  <a:pt x="4772" y="4350"/>
                </a:lnTo>
                <a:lnTo>
                  <a:pt x="4737" y="4371"/>
                </a:lnTo>
                <a:lnTo>
                  <a:pt x="4702" y="4391"/>
                </a:lnTo>
                <a:lnTo>
                  <a:pt x="4667" y="4411"/>
                </a:lnTo>
                <a:lnTo>
                  <a:pt x="4633" y="4429"/>
                </a:lnTo>
                <a:lnTo>
                  <a:pt x="4597" y="4448"/>
                </a:lnTo>
                <a:lnTo>
                  <a:pt x="4560" y="4465"/>
                </a:lnTo>
                <a:lnTo>
                  <a:pt x="4524" y="4483"/>
                </a:lnTo>
                <a:lnTo>
                  <a:pt x="4487" y="4498"/>
                </a:lnTo>
                <a:lnTo>
                  <a:pt x="4449" y="4513"/>
                </a:lnTo>
                <a:lnTo>
                  <a:pt x="4412" y="4527"/>
                </a:lnTo>
                <a:lnTo>
                  <a:pt x="4374" y="4540"/>
                </a:lnTo>
                <a:lnTo>
                  <a:pt x="4336" y="4553"/>
                </a:lnTo>
                <a:lnTo>
                  <a:pt x="4297" y="4565"/>
                </a:lnTo>
                <a:lnTo>
                  <a:pt x="4259" y="4576"/>
                </a:lnTo>
                <a:lnTo>
                  <a:pt x="4270" y="4665"/>
                </a:lnTo>
                <a:lnTo>
                  <a:pt x="4285" y="4683"/>
                </a:lnTo>
                <a:lnTo>
                  <a:pt x="4299" y="4700"/>
                </a:lnTo>
                <a:lnTo>
                  <a:pt x="4312" y="4718"/>
                </a:lnTo>
                <a:lnTo>
                  <a:pt x="4324" y="4737"/>
                </a:lnTo>
                <a:lnTo>
                  <a:pt x="4335" y="4758"/>
                </a:lnTo>
                <a:lnTo>
                  <a:pt x="4343" y="4778"/>
                </a:lnTo>
                <a:lnTo>
                  <a:pt x="4350" y="4800"/>
                </a:lnTo>
                <a:lnTo>
                  <a:pt x="4354" y="4823"/>
                </a:lnTo>
                <a:lnTo>
                  <a:pt x="4375" y="4836"/>
                </a:lnTo>
                <a:lnTo>
                  <a:pt x="4396" y="4851"/>
                </a:lnTo>
                <a:lnTo>
                  <a:pt x="4413" y="4867"/>
                </a:lnTo>
                <a:lnTo>
                  <a:pt x="4430" y="4887"/>
                </a:lnTo>
                <a:lnTo>
                  <a:pt x="4445" y="4906"/>
                </a:lnTo>
                <a:lnTo>
                  <a:pt x="4458" y="4928"/>
                </a:lnTo>
                <a:lnTo>
                  <a:pt x="4470" y="4951"/>
                </a:lnTo>
                <a:lnTo>
                  <a:pt x="4478" y="4974"/>
                </a:lnTo>
                <a:lnTo>
                  <a:pt x="4485" y="4998"/>
                </a:lnTo>
                <a:lnTo>
                  <a:pt x="4489" y="5023"/>
                </a:lnTo>
                <a:lnTo>
                  <a:pt x="4491" y="5047"/>
                </a:lnTo>
                <a:lnTo>
                  <a:pt x="4491" y="5072"/>
                </a:lnTo>
                <a:lnTo>
                  <a:pt x="4489" y="5084"/>
                </a:lnTo>
                <a:lnTo>
                  <a:pt x="4488" y="5097"/>
                </a:lnTo>
                <a:lnTo>
                  <a:pt x="4485" y="5109"/>
                </a:lnTo>
                <a:lnTo>
                  <a:pt x="4482" y="5121"/>
                </a:lnTo>
                <a:lnTo>
                  <a:pt x="4478" y="5133"/>
                </a:lnTo>
                <a:lnTo>
                  <a:pt x="4473" y="5144"/>
                </a:lnTo>
                <a:lnTo>
                  <a:pt x="4467" y="5155"/>
                </a:lnTo>
                <a:lnTo>
                  <a:pt x="4462" y="5167"/>
                </a:lnTo>
                <a:lnTo>
                  <a:pt x="4448" y="5187"/>
                </a:lnTo>
                <a:lnTo>
                  <a:pt x="4433" y="5204"/>
                </a:lnTo>
                <a:lnTo>
                  <a:pt x="4416" y="5221"/>
                </a:lnTo>
                <a:lnTo>
                  <a:pt x="4399" y="5237"/>
                </a:lnTo>
                <a:lnTo>
                  <a:pt x="4380" y="5250"/>
                </a:lnTo>
                <a:lnTo>
                  <a:pt x="4361" y="5263"/>
                </a:lnTo>
                <a:lnTo>
                  <a:pt x="4341" y="5275"/>
                </a:lnTo>
                <a:lnTo>
                  <a:pt x="4321" y="5286"/>
                </a:lnTo>
                <a:lnTo>
                  <a:pt x="4299" y="5297"/>
                </a:lnTo>
                <a:lnTo>
                  <a:pt x="4277" y="5305"/>
                </a:lnTo>
                <a:lnTo>
                  <a:pt x="4255" y="5314"/>
                </a:lnTo>
                <a:lnTo>
                  <a:pt x="4233" y="5323"/>
                </a:lnTo>
                <a:lnTo>
                  <a:pt x="4188" y="5337"/>
                </a:lnTo>
                <a:lnTo>
                  <a:pt x="4143" y="5351"/>
                </a:lnTo>
                <a:lnTo>
                  <a:pt x="4146" y="5384"/>
                </a:lnTo>
                <a:lnTo>
                  <a:pt x="4148" y="5416"/>
                </a:lnTo>
                <a:lnTo>
                  <a:pt x="4149" y="5483"/>
                </a:lnTo>
                <a:lnTo>
                  <a:pt x="4150" y="5549"/>
                </a:lnTo>
                <a:lnTo>
                  <a:pt x="4151" y="5614"/>
                </a:lnTo>
                <a:lnTo>
                  <a:pt x="4153" y="5648"/>
                </a:lnTo>
                <a:lnTo>
                  <a:pt x="4155" y="5680"/>
                </a:lnTo>
                <a:lnTo>
                  <a:pt x="4159" y="5713"/>
                </a:lnTo>
                <a:lnTo>
                  <a:pt x="4163" y="5744"/>
                </a:lnTo>
                <a:lnTo>
                  <a:pt x="4170" y="5777"/>
                </a:lnTo>
                <a:lnTo>
                  <a:pt x="4177" y="5809"/>
                </a:lnTo>
                <a:lnTo>
                  <a:pt x="4186" y="5840"/>
                </a:lnTo>
                <a:lnTo>
                  <a:pt x="4197" y="5872"/>
                </a:lnTo>
                <a:lnTo>
                  <a:pt x="4214" y="5915"/>
                </a:lnTo>
                <a:lnTo>
                  <a:pt x="4234" y="5959"/>
                </a:lnTo>
                <a:lnTo>
                  <a:pt x="4254" y="6000"/>
                </a:lnTo>
                <a:lnTo>
                  <a:pt x="4277" y="6040"/>
                </a:lnTo>
                <a:lnTo>
                  <a:pt x="4301" y="6080"/>
                </a:lnTo>
                <a:lnTo>
                  <a:pt x="4327" y="6119"/>
                </a:lnTo>
                <a:lnTo>
                  <a:pt x="4353" y="6158"/>
                </a:lnTo>
                <a:lnTo>
                  <a:pt x="4382" y="6194"/>
                </a:lnTo>
                <a:lnTo>
                  <a:pt x="4411" y="6231"/>
                </a:lnTo>
                <a:lnTo>
                  <a:pt x="4441" y="6266"/>
                </a:lnTo>
                <a:lnTo>
                  <a:pt x="4472" y="6302"/>
                </a:lnTo>
                <a:lnTo>
                  <a:pt x="4504" y="6336"/>
                </a:lnTo>
                <a:lnTo>
                  <a:pt x="4536" y="6369"/>
                </a:lnTo>
                <a:lnTo>
                  <a:pt x="4570" y="6402"/>
                </a:lnTo>
                <a:lnTo>
                  <a:pt x="4603" y="6435"/>
                </a:lnTo>
                <a:lnTo>
                  <a:pt x="4637" y="6466"/>
                </a:lnTo>
                <a:lnTo>
                  <a:pt x="4648" y="6477"/>
                </a:lnTo>
                <a:lnTo>
                  <a:pt x="4660" y="6486"/>
                </a:lnTo>
                <a:lnTo>
                  <a:pt x="4673" y="6494"/>
                </a:lnTo>
                <a:lnTo>
                  <a:pt x="4686" y="6503"/>
                </a:lnTo>
                <a:lnTo>
                  <a:pt x="4712" y="6517"/>
                </a:lnTo>
                <a:lnTo>
                  <a:pt x="4739" y="6531"/>
                </a:lnTo>
                <a:lnTo>
                  <a:pt x="4765" y="6547"/>
                </a:lnTo>
                <a:lnTo>
                  <a:pt x="4778" y="6555"/>
                </a:lnTo>
                <a:lnTo>
                  <a:pt x="4790" y="6564"/>
                </a:lnTo>
                <a:lnTo>
                  <a:pt x="4802" y="6573"/>
                </a:lnTo>
                <a:lnTo>
                  <a:pt x="4813" y="6584"/>
                </a:lnTo>
                <a:lnTo>
                  <a:pt x="4823" y="6596"/>
                </a:lnTo>
                <a:lnTo>
                  <a:pt x="4832" y="6608"/>
                </a:lnTo>
                <a:lnTo>
                  <a:pt x="4840" y="6622"/>
                </a:lnTo>
                <a:lnTo>
                  <a:pt x="4847" y="6637"/>
                </a:lnTo>
                <a:lnTo>
                  <a:pt x="4852" y="6651"/>
                </a:lnTo>
                <a:lnTo>
                  <a:pt x="4855" y="6666"/>
                </a:lnTo>
                <a:lnTo>
                  <a:pt x="4857" y="6681"/>
                </a:lnTo>
                <a:lnTo>
                  <a:pt x="4858" y="6698"/>
                </a:lnTo>
                <a:lnTo>
                  <a:pt x="4857" y="6713"/>
                </a:lnTo>
                <a:lnTo>
                  <a:pt x="4855" y="6728"/>
                </a:lnTo>
                <a:lnTo>
                  <a:pt x="4852" y="6744"/>
                </a:lnTo>
                <a:lnTo>
                  <a:pt x="4849" y="6760"/>
                </a:lnTo>
                <a:lnTo>
                  <a:pt x="4841" y="6791"/>
                </a:lnTo>
                <a:lnTo>
                  <a:pt x="4833" y="6823"/>
                </a:lnTo>
                <a:lnTo>
                  <a:pt x="4825" y="6852"/>
                </a:lnTo>
                <a:lnTo>
                  <a:pt x="4865" y="6886"/>
                </a:lnTo>
                <a:lnTo>
                  <a:pt x="4908" y="6918"/>
                </a:lnTo>
                <a:lnTo>
                  <a:pt x="4992" y="6983"/>
                </a:lnTo>
                <a:lnTo>
                  <a:pt x="5035" y="7015"/>
                </a:lnTo>
                <a:lnTo>
                  <a:pt x="5076" y="7049"/>
                </a:lnTo>
                <a:lnTo>
                  <a:pt x="5096" y="7066"/>
                </a:lnTo>
                <a:lnTo>
                  <a:pt x="5115" y="7084"/>
                </a:lnTo>
                <a:lnTo>
                  <a:pt x="5135" y="7103"/>
                </a:lnTo>
                <a:lnTo>
                  <a:pt x="5153" y="7122"/>
                </a:lnTo>
                <a:lnTo>
                  <a:pt x="5166" y="7138"/>
                </a:lnTo>
                <a:lnTo>
                  <a:pt x="5179" y="7155"/>
                </a:lnTo>
                <a:lnTo>
                  <a:pt x="5189" y="7174"/>
                </a:lnTo>
                <a:lnTo>
                  <a:pt x="5198" y="7193"/>
                </a:lnTo>
                <a:lnTo>
                  <a:pt x="5205" y="7213"/>
                </a:lnTo>
                <a:lnTo>
                  <a:pt x="5211" y="7233"/>
                </a:lnTo>
                <a:lnTo>
                  <a:pt x="5215" y="7253"/>
                </a:lnTo>
                <a:lnTo>
                  <a:pt x="5218" y="7274"/>
                </a:lnTo>
                <a:lnTo>
                  <a:pt x="5220" y="7294"/>
                </a:lnTo>
                <a:lnTo>
                  <a:pt x="5221" y="7316"/>
                </a:lnTo>
                <a:lnTo>
                  <a:pt x="5220" y="7337"/>
                </a:lnTo>
                <a:lnTo>
                  <a:pt x="5217" y="7359"/>
                </a:lnTo>
                <a:lnTo>
                  <a:pt x="5215" y="7379"/>
                </a:lnTo>
                <a:lnTo>
                  <a:pt x="5211" y="7401"/>
                </a:lnTo>
                <a:lnTo>
                  <a:pt x="5207" y="7422"/>
                </a:lnTo>
                <a:lnTo>
                  <a:pt x="5201" y="7441"/>
                </a:lnTo>
                <a:lnTo>
                  <a:pt x="5214" y="7453"/>
                </a:lnTo>
                <a:lnTo>
                  <a:pt x="5227" y="7465"/>
                </a:lnTo>
                <a:lnTo>
                  <a:pt x="5239" y="7478"/>
                </a:lnTo>
                <a:lnTo>
                  <a:pt x="5250" y="7492"/>
                </a:lnTo>
                <a:lnTo>
                  <a:pt x="5261" y="7506"/>
                </a:lnTo>
                <a:lnTo>
                  <a:pt x="5270" y="7522"/>
                </a:lnTo>
                <a:lnTo>
                  <a:pt x="5279" y="7537"/>
                </a:lnTo>
                <a:lnTo>
                  <a:pt x="5287" y="7552"/>
                </a:lnTo>
                <a:lnTo>
                  <a:pt x="5293" y="7568"/>
                </a:lnTo>
                <a:lnTo>
                  <a:pt x="5299" y="7585"/>
                </a:lnTo>
                <a:lnTo>
                  <a:pt x="5304" y="7602"/>
                </a:lnTo>
                <a:lnTo>
                  <a:pt x="5308" y="7619"/>
                </a:lnTo>
                <a:lnTo>
                  <a:pt x="5310" y="7637"/>
                </a:lnTo>
                <a:lnTo>
                  <a:pt x="5311" y="7654"/>
                </a:lnTo>
                <a:lnTo>
                  <a:pt x="5310" y="7672"/>
                </a:lnTo>
                <a:lnTo>
                  <a:pt x="5308" y="7689"/>
                </a:lnTo>
                <a:lnTo>
                  <a:pt x="5307" y="7708"/>
                </a:lnTo>
                <a:lnTo>
                  <a:pt x="5303" y="7725"/>
                </a:lnTo>
                <a:lnTo>
                  <a:pt x="5298" y="7741"/>
                </a:lnTo>
                <a:lnTo>
                  <a:pt x="5291" y="7756"/>
                </a:lnTo>
                <a:lnTo>
                  <a:pt x="5284" y="7771"/>
                </a:lnTo>
                <a:lnTo>
                  <a:pt x="5274" y="7785"/>
                </a:lnTo>
                <a:lnTo>
                  <a:pt x="5264" y="7798"/>
                </a:lnTo>
                <a:lnTo>
                  <a:pt x="5252" y="7811"/>
                </a:lnTo>
                <a:lnTo>
                  <a:pt x="5240" y="7823"/>
                </a:lnTo>
                <a:lnTo>
                  <a:pt x="5227" y="7834"/>
                </a:lnTo>
                <a:lnTo>
                  <a:pt x="5213" y="7844"/>
                </a:lnTo>
                <a:lnTo>
                  <a:pt x="5199" y="7854"/>
                </a:lnTo>
                <a:lnTo>
                  <a:pt x="5170" y="7873"/>
                </a:lnTo>
                <a:lnTo>
                  <a:pt x="5140" y="7888"/>
                </a:lnTo>
                <a:lnTo>
                  <a:pt x="5108" y="7904"/>
                </a:lnTo>
                <a:lnTo>
                  <a:pt x="5074" y="7918"/>
                </a:lnTo>
                <a:lnTo>
                  <a:pt x="5041" y="7931"/>
                </a:lnTo>
                <a:lnTo>
                  <a:pt x="5008" y="7944"/>
                </a:lnTo>
                <a:lnTo>
                  <a:pt x="4974" y="7956"/>
                </a:lnTo>
                <a:lnTo>
                  <a:pt x="4939" y="7968"/>
                </a:lnTo>
                <a:lnTo>
                  <a:pt x="4904" y="7978"/>
                </a:lnTo>
                <a:lnTo>
                  <a:pt x="4870" y="7988"/>
                </a:lnTo>
                <a:lnTo>
                  <a:pt x="4800" y="8006"/>
                </a:lnTo>
                <a:lnTo>
                  <a:pt x="4730" y="8023"/>
                </a:lnTo>
                <a:lnTo>
                  <a:pt x="4660" y="8038"/>
                </a:lnTo>
                <a:lnTo>
                  <a:pt x="4589" y="8052"/>
                </a:lnTo>
                <a:lnTo>
                  <a:pt x="4508" y="8066"/>
                </a:lnTo>
                <a:lnTo>
                  <a:pt x="4426" y="8079"/>
                </a:lnTo>
                <a:lnTo>
                  <a:pt x="4345" y="8091"/>
                </a:lnTo>
                <a:lnTo>
                  <a:pt x="4263" y="8102"/>
                </a:lnTo>
                <a:lnTo>
                  <a:pt x="4180" y="8112"/>
                </a:lnTo>
                <a:lnTo>
                  <a:pt x="4099" y="8119"/>
                </a:lnTo>
                <a:lnTo>
                  <a:pt x="4016" y="8127"/>
                </a:lnTo>
                <a:lnTo>
                  <a:pt x="3935" y="8133"/>
                </a:lnTo>
                <a:lnTo>
                  <a:pt x="3852" y="8137"/>
                </a:lnTo>
                <a:lnTo>
                  <a:pt x="3770" y="8140"/>
                </a:lnTo>
                <a:lnTo>
                  <a:pt x="3687" y="8141"/>
                </a:lnTo>
                <a:lnTo>
                  <a:pt x="3604" y="8141"/>
                </a:lnTo>
                <a:lnTo>
                  <a:pt x="3522" y="8139"/>
                </a:lnTo>
                <a:lnTo>
                  <a:pt x="3439" y="8136"/>
                </a:lnTo>
                <a:lnTo>
                  <a:pt x="3358" y="8131"/>
                </a:lnTo>
                <a:lnTo>
                  <a:pt x="3275" y="8125"/>
                </a:lnTo>
                <a:lnTo>
                  <a:pt x="3157" y="8113"/>
                </a:lnTo>
                <a:lnTo>
                  <a:pt x="3038" y="8100"/>
                </a:lnTo>
                <a:lnTo>
                  <a:pt x="2920" y="8085"/>
                </a:lnTo>
                <a:lnTo>
                  <a:pt x="2860" y="8076"/>
                </a:lnTo>
                <a:lnTo>
                  <a:pt x="2801" y="8066"/>
                </a:lnTo>
                <a:lnTo>
                  <a:pt x="2742" y="8055"/>
                </a:lnTo>
                <a:lnTo>
                  <a:pt x="2684" y="8044"/>
                </a:lnTo>
                <a:lnTo>
                  <a:pt x="2626" y="8033"/>
                </a:lnTo>
                <a:lnTo>
                  <a:pt x="2567" y="8019"/>
                </a:lnTo>
                <a:lnTo>
                  <a:pt x="2510" y="8005"/>
                </a:lnTo>
                <a:lnTo>
                  <a:pt x="2452" y="7990"/>
                </a:lnTo>
                <a:lnTo>
                  <a:pt x="2395" y="7974"/>
                </a:lnTo>
                <a:lnTo>
                  <a:pt x="2338" y="7955"/>
                </a:lnTo>
                <a:lnTo>
                  <a:pt x="2296" y="7940"/>
                </a:lnTo>
                <a:lnTo>
                  <a:pt x="2254" y="7925"/>
                </a:lnTo>
                <a:lnTo>
                  <a:pt x="2213" y="7908"/>
                </a:lnTo>
                <a:lnTo>
                  <a:pt x="2192" y="7898"/>
                </a:lnTo>
                <a:lnTo>
                  <a:pt x="2172" y="7888"/>
                </a:lnTo>
                <a:lnTo>
                  <a:pt x="2152" y="7877"/>
                </a:lnTo>
                <a:lnTo>
                  <a:pt x="2134" y="7866"/>
                </a:lnTo>
                <a:lnTo>
                  <a:pt x="2115" y="7853"/>
                </a:lnTo>
                <a:lnTo>
                  <a:pt x="2097" y="7840"/>
                </a:lnTo>
                <a:lnTo>
                  <a:pt x="2080" y="7826"/>
                </a:lnTo>
                <a:lnTo>
                  <a:pt x="2064" y="7811"/>
                </a:lnTo>
                <a:lnTo>
                  <a:pt x="2049" y="7796"/>
                </a:lnTo>
                <a:lnTo>
                  <a:pt x="2034" y="7778"/>
                </a:lnTo>
                <a:lnTo>
                  <a:pt x="2028" y="7767"/>
                </a:lnTo>
                <a:lnTo>
                  <a:pt x="2023" y="7756"/>
                </a:lnTo>
                <a:lnTo>
                  <a:pt x="2014" y="7735"/>
                </a:lnTo>
                <a:lnTo>
                  <a:pt x="2009" y="7712"/>
                </a:lnTo>
                <a:lnTo>
                  <a:pt x="2005" y="7689"/>
                </a:lnTo>
                <a:lnTo>
                  <a:pt x="2003" y="7666"/>
                </a:lnTo>
                <a:lnTo>
                  <a:pt x="2004" y="7642"/>
                </a:lnTo>
                <a:lnTo>
                  <a:pt x="2008" y="7619"/>
                </a:lnTo>
                <a:lnTo>
                  <a:pt x="2012" y="7597"/>
                </a:lnTo>
                <a:lnTo>
                  <a:pt x="2019" y="7575"/>
                </a:lnTo>
                <a:lnTo>
                  <a:pt x="2027" y="7553"/>
                </a:lnTo>
                <a:lnTo>
                  <a:pt x="2038" y="7533"/>
                </a:lnTo>
                <a:lnTo>
                  <a:pt x="2050" y="7512"/>
                </a:lnTo>
                <a:lnTo>
                  <a:pt x="2063" y="7492"/>
                </a:lnTo>
                <a:lnTo>
                  <a:pt x="2078" y="7475"/>
                </a:lnTo>
                <a:lnTo>
                  <a:pt x="2095" y="7459"/>
                </a:lnTo>
                <a:lnTo>
                  <a:pt x="2113" y="7443"/>
                </a:lnTo>
                <a:lnTo>
                  <a:pt x="2108" y="7424"/>
                </a:lnTo>
                <a:lnTo>
                  <a:pt x="2103" y="7404"/>
                </a:lnTo>
                <a:lnTo>
                  <a:pt x="2100" y="7385"/>
                </a:lnTo>
                <a:lnTo>
                  <a:pt x="2097" y="7365"/>
                </a:lnTo>
                <a:lnTo>
                  <a:pt x="2095" y="7346"/>
                </a:lnTo>
                <a:lnTo>
                  <a:pt x="2094" y="7326"/>
                </a:lnTo>
                <a:lnTo>
                  <a:pt x="2094" y="7306"/>
                </a:lnTo>
                <a:lnTo>
                  <a:pt x="2095" y="7286"/>
                </a:lnTo>
                <a:lnTo>
                  <a:pt x="2097" y="7266"/>
                </a:lnTo>
                <a:lnTo>
                  <a:pt x="2099" y="7247"/>
                </a:lnTo>
                <a:lnTo>
                  <a:pt x="2104" y="7228"/>
                </a:lnTo>
                <a:lnTo>
                  <a:pt x="2110" y="7210"/>
                </a:lnTo>
                <a:lnTo>
                  <a:pt x="2116" y="7191"/>
                </a:lnTo>
                <a:lnTo>
                  <a:pt x="2125" y="7174"/>
                </a:lnTo>
                <a:lnTo>
                  <a:pt x="2136" y="7156"/>
                </a:lnTo>
                <a:lnTo>
                  <a:pt x="2148" y="7140"/>
                </a:lnTo>
                <a:lnTo>
                  <a:pt x="2166" y="7119"/>
                </a:lnTo>
                <a:lnTo>
                  <a:pt x="2185" y="7099"/>
                </a:lnTo>
                <a:lnTo>
                  <a:pt x="2205" y="7079"/>
                </a:lnTo>
                <a:lnTo>
                  <a:pt x="2226" y="7061"/>
                </a:lnTo>
                <a:lnTo>
                  <a:pt x="2247" y="7042"/>
                </a:lnTo>
                <a:lnTo>
                  <a:pt x="2269" y="7025"/>
                </a:lnTo>
                <a:lnTo>
                  <a:pt x="2312" y="6990"/>
                </a:lnTo>
                <a:lnTo>
                  <a:pt x="2402" y="6923"/>
                </a:lnTo>
                <a:lnTo>
                  <a:pt x="2446" y="6889"/>
                </a:lnTo>
                <a:lnTo>
                  <a:pt x="2489" y="6853"/>
                </a:lnTo>
                <a:lnTo>
                  <a:pt x="2483" y="6824"/>
                </a:lnTo>
                <a:lnTo>
                  <a:pt x="2474" y="6794"/>
                </a:lnTo>
                <a:lnTo>
                  <a:pt x="2466" y="6764"/>
                </a:lnTo>
                <a:lnTo>
                  <a:pt x="2460" y="6734"/>
                </a:lnTo>
                <a:lnTo>
                  <a:pt x="2458" y="6718"/>
                </a:lnTo>
                <a:lnTo>
                  <a:pt x="2457" y="6703"/>
                </a:lnTo>
                <a:lnTo>
                  <a:pt x="2457" y="6688"/>
                </a:lnTo>
                <a:lnTo>
                  <a:pt x="2458" y="6674"/>
                </a:lnTo>
                <a:lnTo>
                  <a:pt x="2460" y="6659"/>
                </a:lnTo>
                <a:lnTo>
                  <a:pt x="2464" y="6644"/>
                </a:lnTo>
                <a:lnTo>
                  <a:pt x="2470" y="6630"/>
                </a:lnTo>
                <a:lnTo>
                  <a:pt x="2477" y="6616"/>
                </a:lnTo>
                <a:lnTo>
                  <a:pt x="2486" y="6602"/>
                </a:lnTo>
                <a:lnTo>
                  <a:pt x="2495" y="6590"/>
                </a:lnTo>
                <a:lnTo>
                  <a:pt x="2505" y="6579"/>
                </a:lnTo>
                <a:lnTo>
                  <a:pt x="2516" y="6569"/>
                </a:lnTo>
                <a:lnTo>
                  <a:pt x="2528" y="6561"/>
                </a:lnTo>
                <a:lnTo>
                  <a:pt x="2541" y="6552"/>
                </a:lnTo>
                <a:lnTo>
                  <a:pt x="2567" y="6537"/>
                </a:lnTo>
                <a:lnTo>
                  <a:pt x="2595" y="6522"/>
                </a:lnTo>
                <a:lnTo>
                  <a:pt x="2622" y="6508"/>
                </a:lnTo>
                <a:lnTo>
                  <a:pt x="2635" y="6499"/>
                </a:lnTo>
                <a:lnTo>
                  <a:pt x="2647" y="6491"/>
                </a:lnTo>
                <a:lnTo>
                  <a:pt x="2659" y="6481"/>
                </a:lnTo>
                <a:lnTo>
                  <a:pt x="2671" y="6472"/>
                </a:lnTo>
                <a:lnTo>
                  <a:pt x="2705" y="6440"/>
                </a:lnTo>
                <a:lnTo>
                  <a:pt x="2739" y="6406"/>
                </a:lnTo>
                <a:lnTo>
                  <a:pt x="2773" y="6374"/>
                </a:lnTo>
                <a:lnTo>
                  <a:pt x="2807" y="6339"/>
                </a:lnTo>
                <a:lnTo>
                  <a:pt x="2839" y="6305"/>
                </a:lnTo>
                <a:lnTo>
                  <a:pt x="2871" y="6269"/>
                </a:lnTo>
                <a:lnTo>
                  <a:pt x="2901" y="6234"/>
                </a:lnTo>
                <a:lnTo>
                  <a:pt x="2932" y="6197"/>
                </a:lnTo>
                <a:lnTo>
                  <a:pt x="2960" y="6159"/>
                </a:lnTo>
                <a:lnTo>
                  <a:pt x="2987" y="6119"/>
                </a:lnTo>
                <a:lnTo>
                  <a:pt x="3013" y="6080"/>
                </a:lnTo>
                <a:lnTo>
                  <a:pt x="3038" y="6040"/>
                </a:lnTo>
                <a:lnTo>
                  <a:pt x="3061" y="5999"/>
                </a:lnTo>
                <a:lnTo>
                  <a:pt x="3082" y="5956"/>
                </a:lnTo>
                <a:lnTo>
                  <a:pt x="3101" y="5913"/>
                </a:lnTo>
                <a:lnTo>
                  <a:pt x="3119" y="5868"/>
                </a:lnTo>
                <a:lnTo>
                  <a:pt x="3129" y="5837"/>
                </a:lnTo>
                <a:lnTo>
                  <a:pt x="3138" y="5805"/>
                </a:lnTo>
                <a:lnTo>
                  <a:pt x="3146" y="5774"/>
                </a:lnTo>
                <a:lnTo>
                  <a:pt x="3151" y="5742"/>
                </a:lnTo>
                <a:lnTo>
                  <a:pt x="3155" y="5710"/>
                </a:lnTo>
                <a:lnTo>
                  <a:pt x="3159" y="5678"/>
                </a:lnTo>
                <a:lnTo>
                  <a:pt x="3161" y="5646"/>
                </a:lnTo>
                <a:lnTo>
                  <a:pt x="3163" y="5613"/>
                </a:lnTo>
                <a:lnTo>
                  <a:pt x="3164" y="5548"/>
                </a:lnTo>
                <a:lnTo>
                  <a:pt x="3165" y="5481"/>
                </a:lnTo>
                <a:lnTo>
                  <a:pt x="3167" y="5416"/>
                </a:lnTo>
                <a:lnTo>
                  <a:pt x="3169" y="5384"/>
                </a:lnTo>
                <a:lnTo>
                  <a:pt x="3172" y="5352"/>
                </a:lnTo>
                <a:lnTo>
                  <a:pt x="3125" y="5337"/>
                </a:lnTo>
                <a:lnTo>
                  <a:pt x="3077" y="5321"/>
                </a:lnTo>
                <a:lnTo>
                  <a:pt x="3053" y="5312"/>
                </a:lnTo>
                <a:lnTo>
                  <a:pt x="3030" y="5303"/>
                </a:lnTo>
                <a:lnTo>
                  <a:pt x="3008" y="5292"/>
                </a:lnTo>
                <a:lnTo>
                  <a:pt x="2985" y="5281"/>
                </a:lnTo>
                <a:lnTo>
                  <a:pt x="2963" y="5269"/>
                </a:lnTo>
                <a:lnTo>
                  <a:pt x="2942" y="5256"/>
                </a:lnTo>
                <a:lnTo>
                  <a:pt x="2923" y="5242"/>
                </a:lnTo>
                <a:lnTo>
                  <a:pt x="2903" y="5226"/>
                </a:lnTo>
                <a:lnTo>
                  <a:pt x="2886" y="5210"/>
                </a:lnTo>
                <a:lnTo>
                  <a:pt x="2870" y="5191"/>
                </a:lnTo>
                <a:lnTo>
                  <a:pt x="2855" y="5171"/>
                </a:lnTo>
                <a:lnTo>
                  <a:pt x="2842" y="5149"/>
                </a:lnTo>
                <a:lnTo>
                  <a:pt x="2838" y="5137"/>
                </a:lnTo>
                <a:lnTo>
                  <a:pt x="2834" y="5126"/>
                </a:lnTo>
                <a:lnTo>
                  <a:pt x="2830" y="5114"/>
                </a:lnTo>
                <a:lnTo>
                  <a:pt x="2827" y="5102"/>
                </a:lnTo>
                <a:lnTo>
                  <a:pt x="2824" y="5079"/>
                </a:lnTo>
                <a:lnTo>
                  <a:pt x="2823" y="5055"/>
                </a:lnTo>
                <a:lnTo>
                  <a:pt x="2824" y="5031"/>
                </a:lnTo>
                <a:lnTo>
                  <a:pt x="2827" y="5009"/>
                </a:lnTo>
                <a:lnTo>
                  <a:pt x="2833" y="4986"/>
                </a:lnTo>
                <a:lnTo>
                  <a:pt x="2840" y="4963"/>
                </a:lnTo>
                <a:lnTo>
                  <a:pt x="2850" y="4942"/>
                </a:lnTo>
                <a:lnTo>
                  <a:pt x="2861" y="4921"/>
                </a:lnTo>
                <a:lnTo>
                  <a:pt x="2874" y="4901"/>
                </a:lnTo>
                <a:lnTo>
                  <a:pt x="2889" y="4881"/>
                </a:lnTo>
                <a:lnTo>
                  <a:pt x="2905" y="4864"/>
                </a:lnTo>
                <a:lnTo>
                  <a:pt x="2923" y="4848"/>
                </a:lnTo>
                <a:lnTo>
                  <a:pt x="2941" y="4833"/>
                </a:lnTo>
                <a:lnTo>
                  <a:pt x="2961" y="4819"/>
                </a:lnTo>
                <a:lnTo>
                  <a:pt x="2965" y="4798"/>
                </a:lnTo>
                <a:lnTo>
                  <a:pt x="2973" y="4776"/>
                </a:lnTo>
                <a:lnTo>
                  <a:pt x="2982" y="4755"/>
                </a:lnTo>
                <a:lnTo>
                  <a:pt x="2991" y="4736"/>
                </a:lnTo>
                <a:lnTo>
                  <a:pt x="3003" y="4717"/>
                </a:lnTo>
                <a:lnTo>
                  <a:pt x="3016" y="4700"/>
                </a:lnTo>
                <a:lnTo>
                  <a:pt x="3032" y="4683"/>
                </a:lnTo>
                <a:lnTo>
                  <a:pt x="3047" y="4666"/>
                </a:lnTo>
                <a:lnTo>
                  <a:pt x="3048" y="4643"/>
                </a:lnTo>
                <a:lnTo>
                  <a:pt x="3050" y="4622"/>
                </a:lnTo>
                <a:lnTo>
                  <a:pt x="3055" y="4576"/>
                </a:lnTo>
                <a:lnTo>
                  <a:pt x="3016" y="4565"/>
                </a:lnTo>
                <a:lnTo>
                  <a:pt x="2978" y="4553"/>
                </a:lnTo>
                <a:lnTo>
                  <a:pt x="2940" y="4541"/>
                </a:lnTo>
                <a:lnTo>
                  <a:pt x="2902" y="4527"/>
                </a:lnTo>
                <a:lnTo>
                  <a:pt x="2864" y="4513"/>
                </a:lnTo>
                <a:lnTo>
                  <a:pt x="2827" y="4498"/>
                </a:lnTo>
                <a:lnTo>
                  <a:pt x="2790" y="4481"/>
                </a:lnTo>
                <a:lnTo>
                  <a:pt x="2754" y="4465"/>
                </a:lnTo>
                <a:lnTo>
                  <a:pt x="2717" y="4448"/>
                </a:lnTo>
                <a:lnTo>
                  <a:pt x="2682" y="4429"/>
                </a:lnTo>
                <a:lnTo>
                  <a:pt x="2647" y="4410"/>
                </a:lnTo>
                <a:lnTo>
                  <a:pt x="2612" y="4390"/>
                </a:lnTo>
                <a:lnTo>
                  <a:pt x="2577" y="4369"/>
                </a:lnTo>
                <a:lnTo>
                  <a:pt x="2542" y="4349"/>
                </a:lnTo>
                <a:lnTo>
                  <a:pt x="2509" y="4327"/>
                </a:lnTo>
                <a:lnTo>
                  <a:pt x="2476" y="4304"/>
                </a:lnTo>
                <a:lnTo>
                  <a:pt x="2444" y="4280"/>
                </a:lnTo>
                <a:lnTo>
                  <a:pt x="2411" y="4256"/>
                </a:lnTo>
                <a:lnTo>
                  <a:pt x="2379" y="4231"/>
                </a:lnTo>
                <a:lnTo>
                  <a:pt x="2348" y="4206"/>
                </a:lnTo>
                <a:lnTo>
                  <a:pt x="2317" y="4180"/>
                </a:lnTo>
                <a:lnTo>
                  <a:pt x="2287" y="4153"/>
                </a:lnTo>
                <a:lnTo>
                  <a:pt x="2258" y="4126"/>
                </a:lnTo>
                <a:lnTo>
                  <a:pt x="2228" y="4099"/>
                </a:lnTo>
                <a:lnTo>
                  <a:pt x="2200" y="4069"/>
                </a:lnTo>
                <a:lnTo>
                  <a:pt x="2173" y="4041"/>
                </a:lnTo>
                <a:lnTo>
                  <a:pt x="2146" y="4011"/>
                </a:lnTo>
                <a:lnTo>
                  <a:pt x="2119" y="3980"/>
                </a:lnTo>
                <a:lnTo>
                  <a:pt x="2094" y="3950"/>
                </a:lnTo>
                <a:lnTo>
                  <a:pt x="2069" y="3918"/>
                </a:lnTo>
                <a:lnTo>
                  <a:pt x="2044" y="3887"/>
                </a:lnTo>
                <a:lnTo>
                  <a:pt x="2020" y="3854"/>
                </a:lnTo>
                <a:lnTo>
                  <a:pt x="1991" y="3861"/>
                </a:lnTo>
                <a:lnTo>
                  <a:pt x="1963" y="3866"/>
                </a:lnTo>
                <a:lnTo>
                  <a:pt x="1934" y="3871"/>
                </a:lnTo>
                <a:lnTo>
                  <a:pt x="1905" y="3874"/>
                </a:lnTo>
                <a:lnTo>
                  <a:pt x="1876" y="3876"/>
                </a:lnTo>
                <a:lnTo>
                  <a:pt x="1848" y="3877"/>
                </a:lnTo>
                <a:lnTo>
                  <a:pt x="1819" y="3876"/>
                </a:lnTo>
                <a:lnTo>
                  <a:pt x="1789" y="3875"/>
                </a:lnTo>
                <a:lnTo>
                  <a:pt x="1761" y="3873"/>
                </a:lnTo>
                <a:lnTo>
                  <a:pt x="1732" y="3868"/>
                </a:lnTo>
                <a:lnTo>
                  <a:pt x="1703" y="3863"/>
                </a:lnTo>
                <a:lnTo>
                  <a:pt x="1675" y="3858"/>
                </a:lnTo>
                <a:lnTo>
                  <a:pt x="1647" y="3850"/>
                </a:lnTo>
                <a:lnTo>
                  <a:pt x="1619" y="3841"/>
                </a:lnTo>
                <a:lnTo>
                  <a:pt x="1591" y="3831"/>
                </a:lnTo>
                <a:lnTo>
                  <a:pt x="1564" y="3822"/>
                </a:lnTo>
                <a:lnTo>
                  <a:pt x="1548" y="3814"/>
                </a:lnTo>
                <a:lnTo>
                  <a:pt x="1532" y="3805"/>
                </a:lnTo>
                <a:lnTo>
                  <a:pt x="1515" y="3797"/>
                </a:lnTo>
                <a:lnTo>
                  <a:pt x="1500" y="3787"/>
                </a:lnTo>
                <a:lnTo>
                  <a:pt x="1485" y="3777"/>
                </a:lnTo>
                <a:lnTo>
                  <a:pt x="1470" y="3766"/>
                </a:lnTo>
                <a:lnTo>
                  <a:pt x="1456" y="3754"/>
                </a:lnTo>
                <a:lnTo>
                  <a:pt x="1441" y="3742"/>
                </a:lnTo>
                <a:lnTo>
                  <a:pt x="1429" y="3729"/>
                </a:lnTo>
                <a:lnTo>
                  <a:pt x="1416" y="3716"/>
                </a:lnTo>
                <a:lnTo>
                  <a:pt x="1406" y="3702"/>
                </a:lnTo>
                <a:lnTo>
                  <a:pt x="1396" y="3687"/>
                </a:lnTo>
                <a:lnTo>
                  <a:pt x="1386" y="3672"/>
                </a:lnTo>
                <a:lnTo>
                  <a:pt x="1378" y="3655"/>
                </a:lnTo>
                <a:lnTo>
                  <a:pt x="1372" y="3638"/>
                </a:lnTo>
                <a:lnTo>
                  <a:pt x="1366" y="3619"/>
                </a:lnTo>
                <a:lnTo>
                  <a:pt x="1362" y="3599"/>
                </a:lnTo>
                <a:lnTo>
                  <a:pt x="1359" y="3577"/>
                </a:lnTo>
                <a:lnTo>
                  <a:pt x="1359" y="3556"/>
                </a:lnTo>
                <a:lnTo>
                  <a:pt x="1360" y="3536"/>
                </a:lnTo>
                <a:lnTo>
                  <a:pt x="1363" y="3514"/>
                </a:lnTo>
                <a:lnTo>
                  <a:pt x="1367" y="3493"/>
                </a:lnTo>
                <a:lnTo>
                  <a:pt x="1374" y="3474"/>
                </a:lnTo>
                <a:lnTo>
                  <a:pt x="1382" y="3454"/>
                </a:lnTo>
                <a:lnTo>
                  <a:pt x="1390" y="3435"/>
                </a:lnTo>
                <a:lnTo>
                  <a:pt x="1401" y="3416"/>
                </a:lnTo>
                <a:lnTo>
                  <a:pt x="1412" y="3398"/>
                </a:lnTo>
                <a:lnTo>
                  <a:pt x="1425" y="3380"/>
                </a:lnTo>
                <a:lnTo>
                  <a:pt x="1439" y="3364"/>
                </a:lnTo>
                <a:lnTo>
                  <a:pt x="1454" y="3349"/>
                </a:lnTo>
                <a:lnTo>
                  <a:pt x="1470" y="3335"/>
                </a:lnTo>
                <a:lnTo>
                  <a:pt x="1486" y="3322"/>
                </a:lnTo>
                <a:lnTo>
                  <a:pt x="1497" y="3313"/>
                </a:lnTo>
                <a:lnTo>
                  <a:pt x="1507" y="3305"/>
                </a:lnTo>
                <a:lnTo>
                  <a:pt x="1529" y="3292"/>
                </a:lnTo>
                <a:lnTo>
                  <a:pt x="1552" y="3279"/>
                </a:lnTo>
                <a:lnTo>
                  <a:pt x="1576" y="3268"/>
                </a:lnTo>
                <a:lnTo>
                  <a:pt x="1600" y="3259"/>
                </a:lnTo>
                <a:lnTo>
                  <a:pt x="1624" y="3249"/>
                </a:lnTo>
                <a:lnTo>
                  <a:pt x="1673" y="3230"/>
                </a:lnTo>
                <a:lnTo>
                  <a:pt x="1679" y="3224"/>
                </a:lnTo>
                <a:lnTo>
                  <a:pt x="1685" y="3218"/>
                </a:lnTo>
                <a:lnTo>
                  <a:pt x="1689" y="3211"/>
                </a:lnTo>
                <a:lnTo>
                  <a:pt x="1691" y="3204"/>
                </a:lnTo>
                <a:lnTo>
                  <a:pt x="1692" y="3197"/>
                </a:lnTo>
                <a:lnTo>
                  <a:pt x="1691" y="3189"/>
                </a:lnTo>
                <a:lnTo>
                  <a:pt x="1690" y="3181"/>
                </a:lnTo>
                <a:lnTo>
                  <a:pt x="1688" y="3174"/>
                </a:lnTo>
                <a:lnTo>
                  <a:pt x="1682" y="3159"/>
                </a:lnTo>
                <a:lnTo>
                  <a:pt x="1673" y="3143"/>
                </a:lnTo>
                <a:lnTo>
                  <a:pt x="1663" y="3129"/>
                </a:lnTo>
                <a:lnTo>
                  <a:pt x="1654" y="3117"/>
                </a:lnTo>
                <a:lnTo>
                  <a:pt x="1640" y="3101"/>
                </a:lnTo>
                <a:lnTo>
                  <a:pt x="1625" y="3085"/>
                </a:lnTo>
                <a:lnTo>
                  <a:pt x="1596" y="3055"/>
                </a:lnTo>
                <a:lnTo>
                  <a:pt x="1564" y="3026"/>
                </a:lnTo>
                <a:lnTo>
                  <a:pt x="1532" y="3000"/>
                </a:lnTo>
                <a:lnTo>
                  <a:pt x="1497" y="2975"/>
                </a:lnTo>
                <a:lnTo>
                  <a:pt x="1462" y="2951"/>
                </a:lnTo>
                <a:lnTo>
                  <a:pt x="1426" y="2928"/>
                </a:lnTo>
                <a:lnTo>
                  <a:pt x="1389" y="2908"/>
                </a:lnTo>
                <a:lnTo>
                  <a:pt x="1352" y="2887"/>
                </a:lnTo>
                <a:lnTo>
                  <a:pt x="1314" y="2867"/>
                </a:lnTo>
                <a:lnTo>
                  <a:pt x="1237" y="2829"/>
                </a:lnTo>
                <a:lnTo>
                  <a:pt x="1160" y="2793"/>
                </a:lnTo>
                <a:lnTo>
                  <a:pt x="1084" y="2756"/>
                </a:lnTo>
                <a:lnTo>
                  <a:pt x="1029" y="2727"/>
                </a:lnTo>
                <a:lnTo>
                  <a:pt x="977" y="2697"/>
                </a:lnTo>
                <a:lnTo>
                  <a:pt x="925" y="2664"/>
                </a:lnTo>
                <a:lnTo>
                  <a:pt x="874" y="2630"/>
                </a:lnTo>
                <a:lnTo>
                  <a:pt x="823" y="2596"/>
                </a:lnTo>
                <a:lnTo>
                  <a:pt x="774" y="2560"/>
                </a:lnTo>
                <a:lnTo>
                  <a:pt x="725" y="2522"/>
                </a:lnTo>
                <a:lnTo>
                  <a:pt x="678" y="2484"/>
                </a:lnTo>
                <a:lnTo>
                  <a:pt x="632" y="2443"/>
                </a:lnTo>
                <a:lnTo>
                  <a:pt x="586" y="2402"/>
                </a:lnTo>
                <a:lnTo>
                  <a:pt x="541" y="2360"/>
                </a:lnTo>
                <a:lnTo>
                  <a:pt x="498" y="2317"/>
                </a:lnTo>
                <a:lnTo>
                  <a:pt x="456" y="2273"/>
                </a:lnTo>
                <a:lnTo>
                  <a:pt x="414" y="2227"/>
                </a:lnTo>
                <a:lnTo>
                  <a:pt x="374" y="2181"/>
                </a:lnTo>
                <a:lnTo>
                  <a:pt x="335" y="2135"/>
                </a:lnTo>
                <a:lnTo>
                  <a:pt x="301" y="2090"/>
                </a:lnTo>
                <a:lnTo>
                  <a:pt x="267" y="2046"/>
                </a:lnTo>
                <a:lnTo>
                  <a:pt x="236" y="1999"/>
                </a:lnTo>
                <a:lnTo>
                  <a:pt x="206" y="1952"/>
                </a:lnTo>
                <a:lnTo>
                  <a:pt x="176" y="1903"/>
                </a:lnTo>
                <a:lnTo>
                  <a:pt x="148" y="1854"/>
                </a:lnTo>
                <a:lnTo>
                  <a:pt x="123" y="1804"/>
                </a:lnTo>
                <a:lnTo>
                  <a:pt x="99" y="1753"/>
                </a:lnTo>
                <a:lnTo>
                  <a:pt x="77" y="1701"/>
                </a:lnTo>
                <a:lnTo>
                  <a:pt x="58" y="1649"/>
                </a:lnTo>
                <a:lnTo>
                  <a:pt x="49" y="1623"/>
                </a:lnTo>
                <a:lnTo>
                  <a:pt x="41" y="1596"/>
                </a:lnTo>
                <a:lnTo>
                  <a:pt x="34" y="1568"/>
                </a:lnTo>
                <a:lnTo>
                  <a:pt x="27" y="1541"/>
                </a:lnTo>
                <a:lnTo>
                  <a:pt x="21" y="1514"/>
                </a:lnTo>
                <a:lnTo>
                  <a:pt x="16" y="1487"/>
                </a:lnTo>
                <a:lnTo>
                  <a:pt x="11" y="1459"/>
                </a:lnTo>
                <a:lnTo>
                  <a:pt x="8" y="1431"/>
                </a:lnTo>
                <a:lnTo>
                  <a:pt x="4" y="1403"/>
                </a:lnTo>
                <a:lnTo>
                  <a:pt x="2" y="1375"/>
                </a:lnTo>
                <a:lnTo>
                  <a:pt x="1" y="1347"/>
                </a:lnTo>
                <a:lnTo>
                  <a:pt x="0" y="1318"/>
                </a:lnTo>
                <a:lnTo>
                  <a:pt x="1" y="1286"/>
                </a:lnTo>
                <a:lnTo>
                  <a:pt x="4" y="1252"/>
                </a:lnTo>
                <a:lnTo>
                  <a:pt x="8" y="1217"/>
                </a:lnTo>
                <a:lnTo>
                  <a:pt x="12" y="1184"/>
                </a:lnTo>
                <a:lnTo>
                  <a:pt x="19" y="1150"/>
                </a:lnTo>
                <a:lnTo>
                  <a:pt x="26" y="1116"/>
                </a:lnTo>
                <a:lnTo>
                  <a:pt x="35" y="1084"/>
                </a:lnTo>
                <a:lnTo>
                  <a:pt x="47" y="1051"/>
                </a:lnTo>
                <a:lnTo>
                  <a:pt x="60" y="1021"/>
                </a:lnTo>
                <a:lnTo>
                  <a:pt x="75" y="990"/>
                </a:lnTo>
                <a:lnTo>
                  <a:pt x="83" y="976"/>
                </a:lnTo>
                <a:lnTo>
                  <a:pt x="92" y="962"/>
                </a:lnTo>
                <a:lnTo>
                  <a:pt x="101" y="948"/>
                </a:lnTo>
                <a:lnTo>
                  <a:pt x="112" y="935"/>
                </a:lnTo>
                <a:lnTo>
                  <a:pt x="123" y="923"/>
                </a:lnTo>
                <a:lnTo>
                  <a:pt x="134" y="910"/>
                </a:lnTo>
                <a:lnTo>
                  <a:pt x="146" y="899"/>
                </a:lnTo>
                <a:lnTo>
                  <a:pt x="159" y="887"/>
                </a:lnTo>
                <a:lnTo>
                  <a:pt x="172" y="877"/>
                </a:lnTo>
                <a:lnTo>
                  <a:pt x="186" y="867"/>
                </a:lnTo>
                <a:lnTo>
                  <a:pt x="201" y="858"/>
                </a:lnTo>
                <a:lnTo>
                  <a:pt x="217" y="849"/>
                </a:lnTo>
                <a:lnTo>
                  <a:pt x="215" y="829"/>
                </a:lnTo>
                <a:lnTo>
                  <a:pt x="214" y="811"/>
                </a:lnTo>
                <a:lnTo>
                  <a:pt x="215" y="791"/>
                </a:lnTo>
                <a:lnTo>
                  <a:pt x="217" y="772"/>
                </a:lnTo>
                <a:lnTo>
                  <a:pt x="221" y="753"/>
                </a:lnTo>
                <a:lnTo>
                  <a:pt x="225" y="735"/>
                </a:lnTo>
                <a:lnTo>
                  <a:pt x="231" y="716"/>
                </a:lnTo>
                <a:lnTo>
                  <a:pt x="237" y="698"/>
                </a:lnTo>
                <a:lnTo>
                  <a:pt x="245" y="680"/>
                </a:lnTo>
                <a:lnTo>
                  <a:pt x="253" y="663"/>
                </a:lnTo>
                <a:lnTo>
                  <a:pt x="263" y="647"/>
                </a:lnTo>
                <a:lnTo>
                  <a:pt x="274" y="631"/>
                </a:lnTo>
                <a:lnTo>
                  <a:pt x="286" y="616"/>
                </a:lnTo>
                <a:lnTo>
                  <a:pt x="299" y="601"/>
                </a:lnTo>
                <a:lnTo>
                  <a:pt x="312" y="588"/>
                </a:lnTo>
                <a:lnTo>
                  <a:pt x="327" y="575"/>
                </a:lnTo>
                <a:lnTo>
                  <a:pt x="353" y="554"/>
                </a:lnTo>
                <a:lnTo>
                  <a:pt x="381" y="536"/>
                </a:lnTo>
                <a:lnTo>
                  <a:pt x="409" y="519"/>
                </a:lnTo>
                <a:lnTo>
                  <a:pt x="438" y="505"/>
                </a:lnTo>
                <a:lnTo>
                  <a:pt x="469" y="493"/>
                </a:lnTo>
                <a:lnTo>
                  <a:pt x="500" y="484"/>
                </a:lnTo>
                <a:lnTo>
                  <a:pt x="532" y="475"/>
                </a:lnTo>
                <a:lnTo>
                  <a:pt x="564" y="468"/>
                </a:lnTo>
                <a:lnTo>
                  <a:pt x="597" y="464"/>
                </a:lnTo>
                <a:lnTo>
                  <a:pt x="629" y="461"/>
                </a:lnTo>
                <a:lnTo>
                  <a:pt x="663" y="460"/>
                </a:lnTo>
                <a:lnTo>
                  <a:pt x="696" y="460"/>
                </a:lnTo>
                <a:lnTo>
                  <a:pt x="729" y="462"/>
                </a:lnTo>
                <a:lnTo>
                  <a:pt x="762" y="466"/>
                </a:lnTo>
                <a:lnTo>
                  <a:pt x="795" y="471"/>
                </a:lnTo>
                <a:lnTo>
                  <a:pt x="826" y="477"/>
                </a:lnTo>
                <a:lnTo>
                  <a:pt x="853" y="485"/>
                </a:lnTo>
                <a:lnTo>
                  <a:pt x="879" y="493"/>
                </a:lnTo>
                <a:lnTo>
                  <a:pt x="904" y="504"/>
                </a:lnTo>
                <a:lnTo>
                  <a:pt x="931" y="516"/>
                </a:lnTo>
                <a:lnTo>
                  <a:pt x="954" y="529"/>
                </a:lnTo>
                <a:lnTo>
                  <a:pt x="978" y="544"/>
                </a:lnTo>
                <a:lnTo>
                  <a:pt x="1000" y="561"/>
                </a:lnTo>
                <a:lnTo>
                  <a:pt x="1022" y="578"/>
                </a:lnTo>
                <a:lnTo>
                  <a:pt x="1041" y="598"/>
                </a:lnTo>
                <a:lnTo>
                  <a:pt x="1060" y="617"/>
                </a:lnTo>
                <a:lnTo>
                  <a:pt x="1077" y="639"/>
                </a:lnTo>
                <a:lnTo>
                  <a:pt x="1091" y="662"/>
                </a:lnTo>
                <a:lnTo>
                  <a:pt x="1104" y="687"/>
                </a:lnTo>
                <a:lnTo>
                  <a:pt x="1116" y="712"/>
                </a:lnTo>
                <a:lnTo>
                  <a:pt x="1125" y="738"/>
                </a:lnTo>
                <a:lnTo>
                  <a:pt x="1128" y="752"/>
                </a:lnTo>
                <a:lnTo>
                  <a:pt x="1131" y="766"/>
                </a:lnTo>
                <a:lnTo>
                  <a:pt x="1172" y="779"/>
                </a:lnTo>
                <a:lnTo>
                  <a:pt x="1211" y="793"/>
                </a:lnTo>
                <a:lnTo>
                  <a:pt x="1251" y="809"/>
                </a:lnTo>
                <a:lnTo>
                  <a:pt x="1290" y="825"/>
                </a:lnTo>
                <a:lnTo>
                  <a:pt x="1369" y="858"/>
                </a:lnTo>
                <a:lnTo>
                  <a:pt x="1446" y="892"/>
                </a:lnTo>
                <a:lnTo>
                  <a:pt x="1436" y="822"/>
                </a:lnTo>
                <a:lnTo>
                  <a:pt x="1427" y="750"/>
                </a:lnTo>
                <a:lnTo>
                  <a:pt x="1410" y="606"/>
                </a:lnTo>
                <a:lnTo>
                  <a:pt x="1388" y="608"/>
                </a:lnTo>
                <a:lnTo>
                  <a:pt x="1366" y="608"/>
                </a:lnTo>
                <a:lnTo>
                  <a:pt x="1345" y="605"/>
                </a:lnTo>
                <a:lnTo>
                  <a:pt x="1323" y="603"/>
                </a:lnTo>
                <a:lnTo>
                  <a:pt x="1301" y="599"/>
                </a:lnTo>
                <a:lnTo>
                  <a:pt x="1279" y="593"/>
                </a:lnTo>
                <a:lnTo>
                  <a:pt x="1259" y="586"/>
                </a:lnTo>
                <a:lnTo>
                  <a:pt x="1239" y="578"/>
                </a:lnTo>
                <a:lnTo>
                  <a:pt x="1220" y="568"/>
                </a:lnTo>
                <a:lnTo>
                  <a:pt x="1200" y="558"/>
                </a:lnTo>
                <a:lnTo>
                  <a:pt x="1183" y="546"/>
                </a:lnTo>
                <a:lnTo>
                  <a:pt x="1165" y="531"/>
                </a:lnTo>
                <a:lnTo>
                  <a:pt x="1149" y="517"/>
                </a:lnTo>
                <a:lnTo>
                  <a:pt x="1135" y="501"/>
                </a:lnTo>
                <a:lnTo>
                  <a:pt x="1121" y="484"/>
                </a:lnTo>
                <a:lnTo>
                  <a:pt x="1109" y="465"/>
                </a:lnTo>
                <a:lnTo>
                  <a:pt x="1102" y="453"/>
                </a:lnTo>
                <a:lnTo>
                  <a:pt x="1096" y="442"/>
                </a:lnTo>
                <a:lnTo>
                  <a:pt x="1084" y="418"/>
                </a:lnTo>
                <a:lnTo>
                  <a:pt x="1075" y="393"/>
                </a:lnTo>
                <a:lnTo>
                  <a:pt x="1069" y="367"/>
                </a:lnTo>
                <a:lnTo>
                  <a:pt x="1064" y="341"/>
                </a:lnTo>
                <a:lnTo>
                  <a:pt x="1062" y="315"/>
                </a:lnTo>
                <a:lnTo>
                  <a:pt x="1063" y="289"/>
                </a:lnTo>
                <a:lnTo>
                  <a:pt x="1065" y="263"/>
                </a:lnTo>
                <a:lnTo>
                  <a:pt x="1070" y="237"/>
                </a:lnTo>
                <a:lnTo>
                  <a:pt x="1076" y="211"/>
                </a:lnTo>
                <a:lnTo>
                  <a:pt x="1086" y="186"/>
                </a:lnTo>
                <a:lnTo>
                  <a:pt x="1097" y="162"/>
                </a:lnTo>
                <a:lnTo>
                  <a:pt x="1110" y="139"/>
                </a:lnTo>
                <a:lnTo>
                  <a:pt x="1125" y="118"/>
                </a:lnTo>
                <a:lnTo>
                  <a:pt x="1134" y="108"/>
                </a:lnTo>
                <a:lnTo>
                  <a:pt x="1142" y="98"/>
                </a:lnTo>
                <a:lnTo>
                  <a:pt x="1152" y="89"/>
                </a:lnTo>
                <a:lnTo>
                  <a:pt x="1162" y="79"/>
                </a:lnTo>
                <a:close/>
                <a:moveTo>
                  <a:pt x="925" y="1586"/>
                </a:moveTo>
                <a:lnTo>
                  <a:pt x="925" y="1586"/>
                </a:lnTo>
                <a:lnTo>
                  <a:pt x="917" y="1609"/>
                </a:lnTo>
                <a:lnTo>
                  <a:pt x="912" y="1631"/>
                </a:lnTo>
                <a:lnTo>
                  <a:pt x="910" y="1654"/>
                </a:lnTo>
                <a:lnTo>
                  <a:pt x="909" y="1677"/>
                </a:lnTo>
                <a:lnTo>
                  <a:pt x="910" y="1700"/>
                </a:lnTo>
                <a:lnTo>
                  <a:pt x="913" y="1723"/>
                </a:lnTo>
                <a:lnTo>
                  <a:pt x="917" y="1746"/>
                </a:lnTo>
                <a:lnTo>
                  <a:pt x="924" y="1768"/>
                </a:lnTo>
                <a:lnTo>
                  <a:pt x="932" y="1790"/>
                </a:lnTo>
                <a:lnTo>
                  <a:pt x="940" y="1813"/>
                </a:lnTo>
                <a:lnTo>
                  <a:pt x="950" y="1834"/>
                </a:lnTo>
                <a:lnTo>
                  <a:pt x="961" y="1855"/>
                </a:lnTo>
                <a:lnTo>
                  <a:pt x="972" y="1876"/>
                </a:lnTo>
                <a:lnTo>
                  <a:pt x="984" y="1897"/>
                </a:lnTo>
                <a:lnTo>
                  <a:pt x="1009" y="1935"/>
                </a:lnTo>
                <a:lnTo>
                  <a:pt x="1039" y="1976"/>
                </a:lnTo>
                <a:lnTo>
                  <a:pt x="1071" y="2015"/>
                </a:lnTo>
                <a:lnTo>
                  <a:pt x="1104" y="2053"/>
                </a:lnTo>
                <a:lnTo>
                  <a:pt x="1139" y="2090"/>
                </a:lnTo>
                <a:lnTo>
                  <a:pt x="1176" y="2125"/>
                </a:lnTo>
                <a:lnTo>
                  <a:pt x="1213" y="2160"/>
                </a:lnTo>
                <a:lnTo>
                  <a:pt x="1252" y="2192"/>
                </a:lnTo>
                <a:lnTo>
                  <a:pt x="1291" y="2224"/>
                </a:lnTo>
                <a:lnTo>
                  <a:pt x="1332" y="2254"/>
                </a:lnTo>
                <a:lnTo>
                  <a:pt x="1373" y="2285"/>
                </a:lnTo>
                <a:lnTo>
                  <a:pt x="1415" y="2313"/>
                </a:lnTo>
                <a:lnTo>
                  <a:pt x="1458" y="2341"/>
                </a:lnTo>
                <a:lnTo>
                  <a:pt x="1501" y="2367"/>
                </a:lnTo>
                <a:lnTo>
                  <a:pt x="1545" y="2393"/>
                </a:lnTo>
                <a:lnTo>
                  <a:pt x="1589" y="2419"/>
                </a:lnTo>
                <a:lnTo>
                  <a:pt x="1634" y="2443"/>
                </a:lnTo>
                <a:lnTo>
                  <a:pt x="1540" y="1683"/>
                </a:lnTo>
                <a:lnTo>
                  <a:pt x="1517" y="1669"/>
                </a:lnTo>
                <a:lnTo>
                  <a:pt x="1496" y="1656"/>
                </a:lnTo>
                <a:lnTo>
                  <a:pt x="1474" y="1642"/>
                </a:lnTo>
                <a:lnTo>
                  <a:pt x="1452" y="1628"/>
                </a:lnTo>
                <a:lnTo>
                  <a:pt x="1411" y="1598"/>
                </a:lnTo>
                <a:lnTo>
                  <a:pt x="1370" y="1566"/>
                </a:lnTo>
                <a:lnTo>
                  <a:pt x="1328" y="1536"/>
                </a:lnTo>
                <a:lnTo>
                  <a:pt x="1287" y="1505"/>
                </a:lnTo>
                <a:lnTo>
                  <a:pt x="1265" y="1491"/>
                </a:lnTo>
                <a:lnTo>
                  <a:pt x="1244" y="1477"/>
                </a:lnTo>
                <a:lnTo>
                  <a:pt x="1221" y="1465"/>
                </a:lnTo>
                <a:lnTo>
                  <a:pt x="1198" y="1453"/>
                </a:lnTo>
                <a:lnTo>
                  <a:pt x="1188" y="1448"/>
                </a:lnTo>
                <a:lnTo>
                  <a:pt x="1177" y="1444"/>
                </a:lnTo>
                <a:lnTo>
                  <a:pt x="1167" y="1441"/>
                </a:lnTo>
                <a:lnTo>
                  <a:pt x="1157" y="1439"/>
                </a:lnTo>
                <a:lnTo>
                  <a:pt x="1147" y="1437"/>
                </a:lnTo>
                <a:lnTo>
                  <a:pt x="1136" y="1436"/>
                </a:lnTo>
                <a:lnTo>
                  <a:pt x="1126" y="1436"/>
                </a:lnTo>
                <a:lnTo>
                  <a:pt x="1115" y="1436"/>
                </a:lnTo>
                <a:lnTo>
                  <a:pt x="1096" y="1439"/>
                </a:lnTo>
                <a:lnTo>
                  <a:pt x="1075" y="1444"/>
                </a:lnTo>
                <a:lnTo>
                  <a:pt x="1056" y="1452"/>
                </a:lnTo>
                <a:lnTo>
                  <a:pt x="1037" y="1462"/>
                </a:lnTo>
                <a:lnTo>
                  <a:pt x="1019" y="1473"/>
                </a:lnTo>
                <a:lnTo>
                  <a:pt x="1002" y="1486"/>
                </a:lnTo>
                <a:lnTo>
                  <a:pt x="986" y="1500"/>
                </a:lnTo>
                <a:lnTo>
                  <a:pt x="971" y="1515"/>
                </a:lnTo>
                <a:lnTo>
                  <a:pt x="957" y="1533"/>
                </a:lnTo>
                <a:lnTo>
                  <a:pt x="945" y="1550"/>
                </a:lnTo>
                <a:lnTo>
                  <a:pt x="934" y="1567"/>
                </a:lnTo>
                <a:lnTo>
                  <a:pt x="925" y="1586"/>
                </a:lnTo>
                <a:close/>
                <a:moveTo>
                  <a:pt x="6110" y="1456"/>
                </a:moveTo>
                <a:lnTo>
                  <a:pt x="6110" y="1456"/>
                </a:lnTo>
                <a:lnTo>
                  <a:pt x="6088" y="1468"/>
                </a:lnTo>
                <a:lnTo>
                  <a:pt x="6065" y="1481"/>
                </a:lnTo>
                <a:lnTo>
                  <a:pt x="6045" y="1494"/>
                </a:lnTo>
                <a:lnTo>
                  <a:pt x="6023" y="1509"/>
                </a:lnTo>
                <a:lnTo>
                  <a:pt x="5983" y="1538"/>
                </a:lnTo>
                <a:lnTo>
                  <a:pt x="5941" y="1568"/>
                </a:lnTo>
                <a:lnTo>
                  <a:pt x="5901" y="1599"/>
                </a:lnTo>
                <a:lnTo>
                  <a:pt x="5861" y="1629"/>
                </a:lnTo>
                <a:lnTo>
                  <a:pt x="5840" y="1643"/>
                </a:lnTo>
                <a:lnTo>
                  <a:pt x="5818" y="1658"/>
                </a:lnTo>
                <a:lnTo>
                  <a:pt x="5797" y="1671"/>
                </a:lnTo>
                <a:lnTo>
                  <a:pt x="5775" y="1683"/>
                </a:lnTo>
                <a:lnTo>
                  <a:pt x="5751" y="1873"/>
                </a:lnTo>
                <a:lnTo>
                  <a:pt x="5727" y="2063"/>
                </a:lnTo>
                <a:lnTo>
                  <a:pt x="5683" y="2443"/>
                </a:lnTo>
                <a:lnTo>
                  <a:pt x="5743" y="2410"/>
                </a:lnTo>
                <a:lnTo>
                  <a:pt x="5804" y="2374"/>
                </a:lnTo>
                <a:lnTo>
                  <a:pt x="5863" y="2337"/>
                </a:lnTo>
                <a:lnTo>
                  <a:pt x="5922" y="2298"/>
                </a:lnTo>
                <a:lnTo>
                  <a:pt x="5979" y="2258"/>
                </a:lnTo>
                <a:lnTo>
                  <a:pt x="6008" y="2236"/>
                </a:lnTo>
                <a:lnTo>
                  <a:pt x="6035" y="2214"/>
                </a:lnTo>
                <a:lnTo>
                  <a:pt x="6063" y="2192"/>
                </a:lnTo>
                <a:lnTo>
                  <a:pt x="6089" y="2169"/>
                </a:lnTo>
                <a:lnTo>
                  <a:pt x="6116" y="2147"/>
                </a:lnTo>
                <a:lnTo>
                  <a:pt x="6141" y="2123"/>
                </a:lnTo>
                <a:lnTo>
                  <a:pt x="6186" y="2078"/>
                </a:lnTo>
                <a:lnTo>
                  <a:pt x="6208" y="2055"/>
                </a:lnTo>
                <a:lnTo>
                  <a:pt x="6229" y="2033"/>
                </a:lnTo>
                <a:lnTo>
                  <a:pt x="6250" y="2009"/>
                </a:lnTo>
                <a:lnTo>
                  <a:pt x="6271" y="1984"/>
                </a:lnTo>
                <a:lnTo>
                  <a:pt x="6289" y="1959"/>
                </a:lnTo>
                <a:lnTo>
                  <a:pt x="6308" y="1933"/>
                </a:lnTo>
                <a:lnTo>
                  <a:pt x="6325" y="1906"/>
                </a:lnTo>
                <a:lnTo>
                  <a:pt x="6341" y="1879"/>
                </a:lnTo>
                <a:lnTo>
                  <a:pt x="6355" y="1851"/>
                </a:lnTo>
                <a:lnTo>
                  <a:pt x="6368" y="1823"/>
                </a:lnTo>
                <a:lnTo>
                  <a:pt x="6380" y="1793"/>
                </a:lnTo>
                <a:lnTo>
                  <a:pt x="6390" y="1764"/>
                </a:lnTo>
                <a:lnTo>
                  <a:pt x="6398" y="1734"/>
                </a:lnTo>
                <a:lnTo>
                  <a:pt x="6404" y="1702"/>
                </a:lnTo>
                <a:lnTo>
                  <a:pt x="6406" y="1688"/>
                </a:lnTo>
                <a:lnTo>
                  <a:pt x="6406" y="1674"/>
                </a:lnTo>
                <a:lnTo>
                  <a:pt x="6406" y="1659"/>
                </a:lnTo>
                <a:lnTo>
                  <a:pt x="6405" y="1644"/>
                </a:lnTo>
                <a:lnTo>
                  <a:pt x="6403" y="1630"/>
                </a:lnTo>
                <a:lnTo>
                  <a:pt x="6400" y="1616"/>
                </a:lnTo>
                <a:lnTo>
                  <a:pt x="6396" y="1602"/>
                </a:lnTo>
                <a:lnTo>
                  <a:pt x="6390" y="1589"/>
                </a:lnTo>
                <a:lnTo>
                  <a:pt x="6385" y="1575"/>
                </a:lnTo>
                <a:lnTo>
                  <a:pt x="6378" y="1562"/>
                </a:lnTo>
                <a:lnTo>
                  <a:pt x="6371" y="1550"/>
                </a:lnTo>
                <a:lnTo>
                  <a:pt x="6362" y="1537"/>
                </a:lnTo>
                <a:lnTo>
                  <a:pt x="6353" y="1525"/>
                </a:lnTo>
                <a:lnTo>
                  <a:pt x="6343" y="1514"/>
                </a:lnTo>
                <a:lnTo>
                  <a:pt x="6334" y="1503"/>
                </a:lnTo>
                <a:lnTo>
                  <a:pt x="6323" y="1493"/>
                </a:lnTo>
                <a:lnTo>
                  <a:pt x="6312" y="1484"/>
                </a:lnTo>
                <a:lnTo>
                  <a:pt x="6300" y="1475"/>
                </a:lnTo>
                <a:lnTo>
                  <a:pt x="6288" y="1467"/>
                </a:lnTo>
                <a:lnTo>
                  <a:pt x="6276" y="1460"/>
                </a:lnTo>
                <a:lnTo>
                  <a:pt x="6263" y="1453"/>
                </a:lnTo>
                <a:lnTo>
                  <a:pt x="6250" y="1449"/>
                </a:lnTo>
                <a:lnTo>
                  <a:pt x="6236" y="1444"/>
                </a:lnTo>
                <a:lnTo>
                  <a:pt x="6223" y="1440"/>
                </a:lnTo>
                <a:lnTo>
                  <a:pt x="6209" y="1438"/>
                </a:lnTo>
                <a:lnTo>
                  <a:pt x="6195" y="1437"/>
                </a:lnTo>
                <a:lnTo>
                  <a:pt x="6180" y="1437"/>
                </a:lnTo>
                <a:lnTo>
                  <a:pt x="6166" y="1438"/>
                </a:lnTo>
                <a:lnTo>
                  <a:pt x="6152" y="1441"/>
                </a:lnTo>
                <a:lnTo>
                  <a:pt x="6138" y="1444"/>
                </a:lnTo>
                <a:lnTo>
                  <a:pt x="6124" y="1450"/>
                </a:lnTo>
                <a:lnTo>
                  <a:pt x="6110" y="1456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509FA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49552" y="6203091"/>
            <a:ext cx="6692896" cy="400110"/>
            <a:chOff x="2749552" y="5783991"/>
            <a:chExt cx="6692896" cy="400110"/>
          </a:xfrm>
        </p:grpSpPr>
        <p:sp>
          <p:nvSpPr>
            <p:cNvPr id="13" name="文本框 12"/>
            <p:cNvSpPr txBox="1"/>
            <p:nvPr/>
          </p:nvSpPr>
          <p:spPr>
            <a:xfrm>
              <a:off x="2749552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管理制度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51565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员工守则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53578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工作制度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55591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合同管理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5484000" y="1749459"/>
            <a:ext cx="1224000" cy="1224000"/>
          </a:xfrm>
          <a:prstGeom prst="ellipse">
            <a:avLst/>
          </a:prstGeom>
          <a:solidFill>
            <a:srgbClr val="E6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42000" y="3324055"/>
            <a:ext cx="37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规章制度篇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2000" y="4031942"/>
            <a:ext cx="37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The rules and regulations article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4778302" y="1763332"/>
            <a:ext cx="2635397" cy="1200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286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管理制度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management system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16200000">
            <a:off x="20320" y="2501900"/>
            <a:ext cx="3947795" cy="2546350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22"/>
          <p:cNvSpPr txBox="1"/>
          <p:nvPr/>
        </p:nvSpPr>
        <p:spPr>
          <a:xfrm flipH="1">
            <a:off x="1010285" y="3474085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6" name="文本框 5"/>
          <p:cNvSpPr txBox="1"/>
          <p:nvPr/>
        </p:nvSpPr>
        <p:spPr>
          <a:xfrm flipH="1">
            <a:off x="1119505" y="282130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01</a:t>
            </a:r>
          </a:p>
        </p:txBody>
      </p:sp>
      <p:sp>
        <p:nvSpPr>
          <p:cNvPr id="7" name="矩形 6"/>
          <p:cNvSpPr/>
          <p:nvPr/>
        </p:nvSpPr>
        <p:spPr>
          <a:xfrm rot="16200000">
            <a:off x="2511425" y="2200275"/>
            <a:ext cx="4565650" cy="294513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/>
          <p:nvPr/>
        </p:nvSpPr>
        <p:spPr>
          <a:xfrm flipH="1">
            <a:off x="3656330" y="3277235"/>
            <a:ext cx="227520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9" name="文本框 8"/>
          <p:cNvSpPr txBox="1"/>
          <p:nvPr/>
        </p:nvSpPr>
        <p:spPr>
          <a:xfrm flipH="1">
            <a:off x="3782695" y="2522220"/>
            <a:ext cx="202247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02</a:t>
            </a:r>
          </a:p>
        </p:txBody>
      </p:sp>
      <p:sp>
        <p:nvSpPr>
          <p:cNvPr id="10" name="矩形 9"/>
          <p:cNvSpPr/>
          <p:nvPr/>
        </p:nvSpPr>
        <p:spPr>
          <a:xfrm rot="16200000">
            <a:off x="5618480" y="2501900"/>
            <a:ext cx="3947795" cy="2546350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6608445" y="3474085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6717665" y="282130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03</a:t>
            </a:r>
          </a:p>
        </p:txBody>
      </p:sp>
      <p:sp>
        <p:nvSpPr>
          <p:cNvPr id="13" name="矩形 12"/>
          <p:cNvSpPr/>
          <p:nvPr/>
        </p:nvSpPr>
        <p:spPr>
          <a:xfrm rot="16200000">
            <a:off x="8223885" y="2501265"/>
            <a:ext cx="3947795" cy="2546350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文本框 22"/>
          <p:cNvSpPr txBox="1"/>
          <p:nvPr/>
        </p:nvSpPr>
        <p:spPr>
          <a:xfrm flipH="1">
            <a:off x="9213850" y="3473450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9323070" y="2820670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04</a:t>
            </a:r>
          </a:p>
        </p:txBody>
      </p:sp>
      <p:sp>
        <p:nvSpPr>
          <p:cNvPr id="16" name="Freeform 93"/>
          <p:cNvSpPr>
            <a:spLocks noEditPoints="1"/>
          </p:cNvSpPr>
          <p:nvPr/>
        </p:nvSpPr>
        <p:spPr>
          <a:xfrm>
            <a:off x="1706880" y="2054860"/>
            <a:ext cx="518795" cy="720090"/>
          </a:xfrm>
          <a:custGeom>
            <a:avLst/>
            <a:gdLst/>
            <a:ahLst/>
            <a:cxnLst>
              <a:cxn ang="0">
                <a:pos x="178013" y="120285"/>
              </a:cxn>
              <a:cxn ang="0">
                <a:pos x="178013" y="75416"/>
              </a:cxn>
              <a:cxn ang="0">
                <a:pos x="103209" y="0"/>
              </a:cxn>
              <a:cxn ang="0">
                <a:pos x="102263" y="0"/>
              </a:cxn>
              <a:cxn ang="0">
                <a:pos x="100369" y="0"/>
              </a:cxn>
              <a:cxn ang="0">
                <a:pos x="26513" y="75416"/>
              </a:cxn>
              <a:cxn ang="0">
                <a:pos x="26513" y="120285"/>
              </a:cxn>
              <a:cxn ang="0">
                <a:pos x="0" y="120285"/>
              </a:cxn>
              <a:cxn ang="0">
                <a:pos x="0" y="274936"/>
              </a:cxn>
              <a:cxn ang="0">
                <a:pos x="204525" y="274936"/>
              </a:cxn>
              <a:cxn ang="0">
                <a:pos x="204525" y="120285"/>
              </a:cxn>
              <a:cxn ang="0">
                <a:pos x="178013" y="120285"/>
              </a:cxn>
              <a:cxn ang="0">
                <a:pos x="125934" y="247251"/>
              </a:cxn>
              <a:cxn ang="0">
                <a:pos x="79538" y="247251"/>
              </a:cxn>
              <a:cxn ang="0">
                <a:pos x="90900" y="196656"/>
              </a:cxn>
              <a:cxn ang="0">
                <a:pos x="79538" y="176608"/>
              </a:cxn>
              <a:cxn ang="0">
                <a:pos x="102263" y="153697"/>
              </a:cxn>
              <a:cxn ang="0">
                <a:pos x="125934" y="176608"/>
              </a:cxn>
              <a:cxn ang="0">
                <a:pos x="113625" y="196656"/>
              </a:cxn>
              <a:cxn ang="0">
                <a:pos x="125934" y="247251"/>
              </a:cxn>
              <a:cxn ang="0">
                <a:pos x="140138" y="120285"/>
              </a:cxn>
              <a:cxn ang="0">
                <a:pos x="63441" y="120285"/>
              </a:cxn>
              <a:cxn ang="0">
                <a:pos x="63441" y="75416"/>
              </a:cxn>
              <a:cxn ang="0">
                <a:pos x="100369" y="38186"/>
              </a:cxn>
              <a:cxn ang="0">
                <a:pos x="102263" y="38186"/>
              </a:cxn>
              <a:cxn ang="0">
                <a:pos x="103209" y="38186"/>
              </a:cxn>
              <a:cxn ang="0">
                <a:pos x="140138" y="75416"/>
              </a:cxn>
              <a:cxn ang="0">
                <a:pos x="140138" y="120285"/>
              </a:cxn>
            </a:cxnLst>
            <a:rect l="0" t="0" r="0" b="0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354"/>
          <p:cNvSpPr>
            <a:spLocks noEditPoints="1"/>
          </p:cNvSpPr>
          <p:nvPr/>
        </p:nvSpPr>
        <p:spPr>
          <a:xfrm>
            <a:off x="9906635" y="2055495"/>
            <a:ext cx="582930" cy="719455"/>
          </a:xfrm>
          <a:custGeom>
            <a:avLst/>
            <a:gdLst/>
            <a:ahLst/>
            <a:cxnLst>
              <a:cxn ang="0">
                <a:pos x="223811" y="114557"/>
              </a:cxn>
              <a:cxn ang="0">
                <a:pos x="259848" y="88781"/>
              </a:cxn>
              <a:cxn ang="0">
                <a:pos x="237088" y="48687"/>
              </a:cxn>
              <a:cxn ang="0">
                <a:pos x="195360" y="66825"/>
              </a:cxn>
              <a:cxn ang="0">
                <a:pos x="157426" y="44868"/>
              </a:cxn>
              <a:cxn ang="0">
                <a:pos x="152684" y="0"/>
              </a:cxn>
              <a:cxn ang="0">
                <a:pos x="107164" y="0"/>
              </a:cxn>
              <a:cxn ang="0">
                <a:pos x="102422" y="44868"/>
              </a:cxn>
              <a:cxn ang="0">
                <a:pos x="63539" y="66825"/>
              </a:cxn>
              <a:cxn ang="0">
                <a:pos x="22760" y="48687"/>
              </a:cxn>
              <a:cxn ang="0">
                <a:pos x="0" y="88781"/>
              </a:cxn>
              <a:cxn ang="0">
                <a:pos x="36037" y="114557"/>
              </a:cxn>
              <a:cxn ang="0">
                <a:pos x="36037" y="160379"/>
              </a:cxn>
              <a:cxn ang="0">
                <a:pos x="0" y="186155"/>
              </a:cxn>
              <a:cxn ang="0">
                <a:pos x="22760" y="226249"/>
              </a:cxn>
              <a:cxn ang="0">
                <a:pos x="64488" y="208111"/>
              </a:cxn>
              <a:cxn ang="0">
                <a:pos x="102422" y="230068"/>
              </a:cxn>
              <a:cxn ang="0">
                <a:pos x="107164" y="274936"/>
              </a:cxn>
              <a:cxn ang="0">
                <a:pos x="152684" y="274936"/>
              </a:cxn>
              <a:cxn ang="0">
                <a:pos x="157426" y="230068"/>
              </a:cxn>
              <a:cxn ang="0">
                <a:pos x="195360" y="208111"/>
              </a:cxn>
              <a:cxn ang="0">
                <a:pos x="237088" y="226249"/>
              </a:cxn>
              <a:cxn ang="0">
                <a:pos x="259848" y="186155"/>
              </a:cxn>
              <a:cxn ang="0">
                <a:pos x="223811" y="160379"/>
              </a:cxn>
              <a:cxn ang="0">
                <a:pos x="223811" y="114557"/>
              </a:cxn>
              <a:cxn ang="0">
                <a:pos x="149839" y="171835"/>
              </a:cxn>
              <a:cxn ang="0">
                <a:pos x="110009" y="171835"/>
              </a:cxn>
              <a:cxn ang="0">
                <a:pos x="91042" y="137468"/>
              </a:cxn>
              <a:cxn ang="0">
                <a:pos x="110009" y="103101"/>
              </a:cxn>
              <a:cxn ang="0">
                <a:pos x="149839" y="103101"/>
              </a:cxn>
              <a:cxn ang="0">
                <a:pos x="169755" y="137468"/>
              </a:cxn>
              <a:cxn ang="0">
                <a:pos x="149839" y="171835"/>
              </a:cxn>
            </a:cxnLst>
            <a:rect l="0" t="0" r="0" b="0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11"/>
          <p:cNvSpPr>
            <a:spLocks noEditPoints="1"/>
          </p:cNvSpPr>
          <p:nvPr/>
        </p:nvSpPr>
        <p:spPr>
          <a:xfrm>
            <a:off x="7403465" y="2054860"/>
            <a:ext cx="379095" cy="673735"/>
          </a:xfrm>
          <a:custGeom>
            <a:avLst/>
            <a:gdLst/>
            <a:ahLst/>
            <a:cxnLst>
              <a:cxn ang="0">
                <a:pos x="182132" y="34158"/>
              </a:cxn>
              <a:cxn ang="0">
                <a:pos x="149710" y="0"/>
              </a:cxn>
              <a:cxn ang="0">
                <a:pos x="58168" y="0"/>
              </a:cxn>
              <a:cxn ang="0">
                <a:pos x="26700" y="34158"/>
              </a:cxn>
              <a:cxn ang="0">
                <a:pos x="0" y="34158"/>
              </a:cxn>
              <a:cxn ang="0">
                <a:pos x="0" y="273260"/>
              </a:cxn>
              <a:cxn ang="0">
                <a:pos x="207878" y="273260"/>
              </a:cxn>
              <a:cxn ang="0">
                <a:pos x="207878" y="34158"/>
              </a:cxn>
              <a:cxn ang="0">
                <a:pos x="182132" y="34158"/>
              </a:cxn>
              <a:cxn ang="0">
                <a:pos x="70564" y="15181"/>
              </a:cxn>
              <a:cxn ang="0">
                <a:pos x="135407" y="15181"/>
              </a:cxn>
              <a:cxn ang="0">
                <a:pos x="143989" y="22772"/>
              </a:cxn>
              <a:cxn ang="0">
                <a:pos x="135407" y="31311"/>
              </a:cxn>
              <a:cxn ang="0">
                <a:pos x="70564" y="31311"/>
              </a:cxn>
              <a:cxn ang="0">
                <a:pos x="62936" y="22772"/>
              </a:cxn>
              <a:cxn ang="0">
                <a:pos x="70564" y="15181"/>
              </a:cxn>
              <a:cxn ang="0">
                <a:pos x="163060" y="223921"/>
              </a:cxn>
              <a:cxn ang="0">
                <a:pos x="42911" y="223921"/>
              </a:cxn>
              <a:cxn ang="0">
                <a:pos x="42911" y="205894"/>
              </a:cxn>
              <a:cxn ang="0">
                <a:pos x="163060" y="205894"/>
              </a:cxn>
              <a:cxn ang="0">
                <a:pos x="163060" y="223921"/>
              </a:cxn>
              <a:cxn ang="0">
                <a:pos x="163060" y="183122"/>
              </a:cxn>
              <a:cxn ang="0">
                <a:pos x="42911" y="183122"/>
              </a:cxn>
              <a:cxn ang="0">
                <a:pos x="42911" y="165095"/>
              </a:cxn>
              <a:cxn ang="0">
                <a:pos x="163060" y="165095"/>
              </a:cxn>
              <a:cxn ang="0">
                <a:pos x="163060" y="183122"/>
              </a:cxn>
              <a:cxn ang="0">
                <a:pos x="163060" y="142323"/>
              </a:cxn>
              <a:cxn ang="0">
                <a:pos x="42911" y="142323"/>
              </a:cxn>
              <a:cxn ang="0">
                <a:pos x="42911" y="124295"/>
              </a:cxn>
              <a:cxn ang="0">
                <a:pos x="163060" y="124295"/>
              </a:cxn>
              <a:cxn ang="0">
                <a:pos x="163060" y="142323"/>
              </a:cxn>
              <a:cxn ang="0">
                <a:pos x="163060" y="101524"/>
              </a:cxn>
              <a:cxn ang="0">
                <a:pos x="42911" y="101524"/>
              </a:cxn>
              <a:cxn ang="0">
                <a:pos x="42911" y="83496"/>
              </a:cxn>
              <a:cxn ang="0">
                <a:pos x="163060" y="83496"/>
              </a:cxn>
              <a:cxn ang="0">
                <a:pos x="163060" y="101524"/>
              </a:cxn>
            </a:cxnLst>
            <a:rect l="0" t="0" r="0" b="0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441"/>
          <p:cNvSpPr>
            <a:spLocks noEditPoints="1"/>
          </p:cNvSpPr>
          <p:nvPr/>
        </p:nvSpPr>
        <p:spPr>
          <a:xfrm>
            <a:off x="4493895" y="1770380"/>
            <a:ext cx="600710" cy="668655"/>
          </a:xfrm>
          <a:custGeom>
            <a:avLst/>
            <a:gdLst/>
            <a:ahLst/>
            <a:cxnLst>
              <a:cxn ang="0">
                <a:pos x="263772" y="65613"/>
              </a:cxn>
              <a:cxn ang="0">
                <a:pos x="233410" y="65613"/>
              </a:cxn>
              <a:cxn ang="0">
                <a:pos x="233410" y="38037"/>
              </a:cxn>
              <a:cxn ang="0">
                <a:pos x="223921" y="28528"/>
              </a:cxn>
              <a:cxn ang="0">
                <a:pos x="130937" y="28528"/>
              </a:cxn>
              <a:cxn ang="0">
                <a:pos x="118602" y="0"/>
              </a:cxn>
              <a:cxn ang="0">
                <a:pos x="50287" y="0"/>
              </a:cxn>
              <a:cxn ang="0">
                <a:pos x="37953" y="28528"/>
              </a:cxn>
              <a:cxn ang="0">
                <a:pos x="10437" y="28528"/>
              </a:cxn>
              <a:cxn ang="0">
                <a:pos x="0" y="36135"/>
              </a:cxn>
              <a:cxn ang="0">
                <a:pos x="0" y="199693"/>
              </a:cxn>
              <a:cxn ang="0">
                <a:pos x="26567" y="226319"/>
              </a:cxn>
              <a:cxn ang="0">
                <a:pos x="256181" y="226319"/>
              </a:cxn>
              <a:cxn ang="0">
                <a:pos x="273260" y="208252"/>
              </a:cxn>
              <a:cxn ang="0">
                <a:pos x="273260" y="75123"/>
              </a:cxn>
              <a:cxn ang="0">
                <a:pos x="263772" y="65613"/>
              </a:cxn>
              <a:cxn ang="0">
                <a:pos x="48390" y="44693"/>
              </a:cxn>
              <a:cxn ang="0">
                <a:pos x="60724" y="16166"/>
              </a:cxn>
              <a:cxn ang="0">
                <a:pos x="108165" y="16166"/>
              </a:cxn>
              <a:cxn ang="0">
                <a:pos x="120500" y="44693"/>
              </a:cxn>
              <a:cxn ang="0">
                <a:pos x="217280" y="44693"/>
              </a:cxn>
              <a:cxn ang="0">
                <a:pos x="217280" y="65613"/>
              </a:cxn>
              <a:cxn ang="0">
                <a:pos x="39850" y="65613"/>
              </a:cxn>
              <a:cxn ang="0">
                <a:pos x="39850" y="194939"/>
              </a:cxn>
              <a:cxn ang="0">
                <a:pos x="55980" y="194939"/>
              </a:cxn>
              <a:cxn ang="0">
                <a:pos x="55980" y="81779"/>
              </a:cxn>
              <a:cxn ang="0">
                <a:pos x="257130" y="81779"/>
              </a:cxn>
              <a:cxn ang="0">
                <a:pos x="257130" y="208252"/>
              </a:cxn>
              <a:cxn ang="0">
                <a:pos x="257130" y="209202"/>
              </a:cxn>
              <a:cxn ang="0">
                <a:pos x="256181" y="209202"/>
              </a:cxn>
              <a:cxn ang="0">
                <a:pos x="26567" y="209202"/>
              </a:cxn>
              <a:cxn ang="0">
                <a:pos x="17079" y="199693"/>
              </a:cxn>
              <a:cxn ang="0">
                <a:pos x="17079" y="44693"/>
              </a:cxn>
            </a:cxnLst>
            <a:rect l="0" t="0" r="0" b="0"/>
            <a:pathLst>
              <a:path w="288" h="238">
                <a:moveTo>
                  <a:pt x="278" y="69"/>
                </a:moveTo>
                <a:cubicBezTo>
                  <a:pt x="246" y="69"/>
                  <a:pt x="246" y="69"/>
                  <a:pt x="246" y="69"/>
                </a:cubicBezTo>
                <a:cubicBezTo>
                  <a:pt x="246" y="40"/>
                  <a:pt x="246" y="40"/>
                  <a:pt x="246" y="40"/>
                </a:cubicBezTo>
                <a:cubicBezTo>
                  <a:pt x="246" y="32"/>
                  <a:pt x="244" y="30"/>
                  <a:pt x="236" y="30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25" y="0"/>
                  <a:pt x="125" y="0"/>
                  <a:pt x="12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0" y="30"/>
                  <a:pt x="40" y="30"/>
                  <a:pt x="4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" y="30"/>
                  <a:pt x="0" y="38"/>
                  <a:pt x="0" y="3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29"/>
                  <a:pt x="11" y="238"/>
                  <a:pt x="28" y="238"/>
                </a:cubicBezTo>
                <a:cubicBezTo>
                  <a:pt x="270" y="238"/>
                  <a:pt x="270" y="238"/>
                  <a:pt x="270" y="238"/>
                </a:cubicBezTo>
                <a:cubicBezTo>
                  <a:pt x="283" y="238"/>
                  <a:pt x="288" y="231"/>
                  <a:pt x="288" y="219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1"/>
                  <a:pt x="286" y="69"/>
                  <a:pt x="278" y="69"/>
                </a:cubicBezTo>
                <a:close/>
                <a:moveTo>
                  <a:pt x="51" y="47"/>
                </a:moveTo>
                <a:cubicBezTo>
                  <a:pt x="64" y="17"/>
                  <a:pt x="64" y="17"/>
                  <a:pt x="6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229" y="47"/>
                  <a:pt x="229" y="47"/>
                  <a:pt x="229" y="47"/>
                </a:cubicBezTo>
                <a:cubicBezTo>
                  <a:pt x="229" y="69"/>
                  <a:pt x="229" y="69"/>
                  <a:pt x="22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59" y="205"/>
                  <a:pt x="59" y="205"/>
                  <a:pt x="59" y="205"/>
                </a:cubicBezTo>
                <a:cubicBezTo>
                  <a:pt x="59" y="86"/>
                  <a:pt x="59" y="86"/>
                  <a:pt x="59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1" y="220"/>
                  <a:pt x="271" y="220"/>
                  <a:pt x="271" y="220"/>
                </a:cubicBezTo>
                <a:cubicBezTo>
                  <a:pt x="271" y="220"/>
                  <a:pt x="270" y="220"/>
                  <a:pt x="270" y="220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20" y="220"/>
                  <a:pt x="18" y="218"/>
                  <a:pt x="18" y="210"/>
                </a:cubicBezTo>
                <a:cubicBezTo>
                  <a:pt x="18" y="47"/>
                  <a:pt x="18" y="47"/>
                  <a:pt x="18" y="47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2065</Words>
  <Application>Microsoft Office PowerPoint</Application>
  <PresentationFormat>宽屏</PresentationFormat>
  <Paragraphs>213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2017-09-05T03:42:00Z</dcterms:created>
  <dcterms:modified xsi:type="dcterms:W3CDTF">2023-01-10T06:25:08Z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1DC2F7E84CFE4F418B1C9C62216367DF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