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08" r:id="rId2"/>
    <p:sldId id="485" r:id="rId3"/>
    <p:sldId id="486" r:id="rId4"/>
    <p:sldId id="483" r:id="rId5"/>
    <p:sldId id="484" r:id="rId6"/>
    <p:sldId id="521" r:id="rId7"/>
    <p:sldId id="477" r:id="rId8"/>
    <p:sldId id="487" r:id="rId9"/>
    <p:sldId id="478" r:id="rId10"/>
    <p:sldId id="479" r:id="rId11"/>
    <p:sldId id="482" r:id="rId12"/>
    <p:sldId id="507" r:id="rId13"/>
    <p:sldId id="520" r:id="rId14"/>
    <p:sldId id="459" r:id="rId15"/>
    <p:sldId id="460" r:id="rId16"/>
    <p:sldId id="441" r:id="rId17"/>
    <p:sldId id="489" r:id="rId18"/>
    <p:sldId id="449" r:id="rId19"/>
    <p:sldId id="451" r:id="rId20"/>
    <p:sldId id="452" r:id="rId21"/>
    <p:sldId id="454" r:id="rId22"/>
    <p:sldId id="455" r:id="rId23"/>
    <p:sldId id="462" r:id="rId24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02">
          <p15:clr>
            <a:srgbClr val="A4A3A4"/>
          </p15:clr>
        </p15:guide>
        <p15:guide id="2" pos="29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99"/>
    <a:srgbClr val="FFFF99"/>
    <a:srgbClr val="CCFF33"/>
    <a:srgbClr val="0000FF"/>
    <a:srgbClr val="FF3300"/>
    <a:srgbClr val="FF0000"/>
    <a:srgbClr val="FFCC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16"/>
      </p:cViewPr>
      <p:guideLst>
        <p:guide orient="horz" pos="1902"/>
        <p:guide pos="298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4099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0FAF10A5-4D39-4569-907F-9C60C755334B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4100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101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2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4103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3B003E1-B88D-42D2-B8F6-317959EF0CAF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B003E1-B88D-42D2-B8F6-317959EF0CAF}" type="slidenum">
              <a:rPr lang="zh-CN" alt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E7509A-2C9A-4225-BCB2-C47930763EFE}" type="datetime1">
              <a:rPr lang="en-US"/>
              <a:t>1/17/2023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0B6F3-4369-41BA-8B4C-423FD3BE2BCB}" type="slidenum">
              <a:rPr lang="zh-CN" altLang="en-US"/>
              <a:t>‹#›</a:t>
            </a:fld>
            <a:endParaRPr 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F1C610-9893-4ACF-9DC3-27EDBBB8F6DF}" type="datetime1">
              <a:rPr lang="en-US"/>
              <a:t>1/17/2023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CBCC0-9A05-4ECD-8DCE-80D7FB329FB6}" type="slidenum">
              <a:rPr lang="zh-CN" altLang="en-US"/>
              <a:t>‹#›</a:t>
            </a:fld>
            <a:endParaRPr 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02C2E9-D8F0-437A-A331-6E1A1937FF23}" type="datetime1">
              <a:rPr lang="en-US"/>
              <a:t>1/17/2023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99F2E-F844-4B64-A463-E6A11FF6D844}" type="slidenum">
              <a:rPr lang="zh-CN" altLang="en-US"/>
              <a:t>‹#›</a:t>
            </a:fld>
            <a:endParaRPr 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3E9B24-C3CB-458C-87AF-71FB3EB446E3}" type="datetime1">
              <a:rPr lang="en-US"/>
              <a:t>1/17/2023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5EAAE-3E95-4518-9F56-026B5AB62099}" type="slidenum">
              <a:rPr lang="zh-CN" altLang="en-US"/>
              <a:t>‹#›</a:t>
            </a:fld>
            <a:endParaRPr 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6A8D8B-436B-48C8-8640-172BD41520C7}" type="datetime1">
              <a:rPr lang="en-US"/>
              <a:t>1/17/2023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F48A3-E439-4309-9E34-06DD779143BC}" type="slidenum">
              <a:rPr lang="zh-CN" altLang="en-US"/>
              <a:t>‹#›</a:t>
            </a:fld>
            <a:endParaRPr 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8FDC57-8E48-41F6-A0DD-153D38A7E7C6}" type="datetime1">
              <a:rPr lang="en-US"/>
              <a:t>1/17/2023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DB16A-9A79-4CA0-ABFB-422A6C5AAB10}" type="slidenum">
              <a:rPr lang="zh-CN" altLang="en-US"/>
              <a:t>‹#›</a:t>
            </a:fld>
            <a:endParaRPr 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0EA1E0-5894-48C2-9B70-068D7255EDD9}" type="datetime1">
              <a:rPr lang="en-US"/>
              <a:t>1/17/2023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81898-4034-4AAC-B0E4-0E6197B0E9A7}" type="slidenum">
              <a:rPr lang="zh-CN" altLang="en-US"/>
              <a:t>‹#›</a:t>
            </a:fld>
            <a:endParaRPr 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556AAD-64C7-43B6-9707-2859155B32FB}" type="datetime1">
              <a:rPr lang="en-US"/>
              <a:t>1/17/2023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1763F-BE96-4437-BC2E-FCA7F5CC9050}" type="slidenum">
              <a:rPr lang="zh-CN" altLang="en-US"/>
              <a:t>‹#›</a:t>
            </a:fld>
            <a:endParaRPr 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76610B-F378-433F-9DB5-951075E17A0B}" type="datetime1">
              <a:rPr lang="en-US"/>
              <a:t>1/17/2023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74D38-4BEE-4C1B-B8C5-9BD62F2B3EA2}" type="slidenum">
              <a:rPr lang="zh-CN" altLang="en-US"/>
              <a:t>‹#›</a:t>
            </a:fld>
            <a:endParaRPr 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9AE09A-0A05-4A05-A596-E5616F8CE38E}" type="datetime1">
              <a:rPr lang="en-US"/>
              <a:t>1/17/2023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D42F3-6A18-458D-9F93-E87B7F20FBDA}" type="slidenum">
              <a:rPr lang="zh-CN" altLang="en-US"/>
              <a:t>‹#›</a:t>
            </a:fld>
            <a:endParaRPr 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8A8EAA-89A2-43B5-9DB9-AD7E15D48790}" type="datetime1">
              <a:rPr lang="en-US"/>
              <a:t>1/17/2023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54E8D-D97E-4BA3-A239-365F506D508B}" type="slidenum">
              <a:rPr lang="zh-CN" altLang="en-US"/>
              <a:t>‹#›</a:t>
            </a:fld>
            <a:endParaRPr 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CCFF99"/>
            </a:gs>
            <a:gs pos="100000">
              <a:srgbClr val="FF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>
                <a:sym typeface="Calibri" panose="020F0502020204030204" pitchFamily="34" charset="0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smtClean="0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smtClean="0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smtClean="0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smtClean="0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898989"/>
                </a:solidFill>
                <a:latin typeface="+mn-lt"/>
                <a:ea typeface="MS PGothic" panose="020B0600070205080204" pitchFamily="34" charset="-128"/>
                <a:sym typeface="Calibri" panose="020F0502020204030204" pitchFamily="34" charset="0"/>
              </a:defRPr>
            </a:lvl1pPr>
          </a:lstStyle>
          <a:p>
            <a:fld id="{CC641712-DD72-44DC-A2B9-E785C1A98AF5}" type="datetime1">
              <a:rPr lang="en-US"/>
              <a:t>1/17/2023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  <a:latin typeface="+mn-lt"/>
                <a:sym typeface="Calibri" panose="020F050202020403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+mn-lt"/>
                <a:ea typeface="MS PGothic" panose="020B0600070205080204" pitchFamily="34" charset="-128"/>
                <a:sym typeface="Calibri" panose="020F0502020204030204" pitchFamily="34" charset="0"/>
              </a:defRPr>
            </a:lvl1pPr>
          </a:lstStyle>
          <a:p>
            <a:fld id="{A208AFF4-DC29-4821-AF5C-C9DE37CAC722}" type="slidenum">
              <a:rPr lang="zh-CN" altLang="en-US"/>
              <a:t>‹#›</a:t>
            </a:fld>
            <a:endParaRPr 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3" Type="http://schemas.openxmlformats.org/officeDocument/2006/relationships/image" Target="../media/image29.jpeg"/><Relationship Id="rId7" Type="http://schemas.openxmlformats.org/officeDocument/2006/relationships/image" Target="../media/image31.jpe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5" Type="http://schemas.openxmlformats.org/officeDocument/2006/relationships/image" Target="../media/image30.jpeg"/><Relationship Id="rId4" Type="http://schemas.openxmlformats.org/officeDocument/2006/relationships/slide" Target="slide22.xml"/><Relationship Id="rId9" Type="http://schemas.openxmlformats.org/officeDocument/2006/relationships/image" Target="../media/image32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3" Type="http://schemas.openxmlformats.org/officeDocument/2006/relationships/image" Target="../media/image29.jpeg"/><Relationship Id="rId7" Type="http://schemas.openxmlformats.org/officeDocument/2006/relationships/image" Target="../media/image31.jpeg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9.xml"/><Relationship Id="rId5" Type="http://schemas.openxmlformats.org/officeDocument/2006/relationships/image" Target="../media/image30.jpeg"/><Relationship Id="rId4" Type="http://schemas.openxmlformats.org/officeDocument/2006/relationships/slide" Target="slide22.xml"/><Relationship Id="rId9" Type="http://schemas.openxmlformats.org/officeDocument/2006/relationships/image" Target="../media/image3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3" name="Group 3"/>
          <p:cNvGrpSpPr/>
          <p:nvPr/>
        </p:nvGrpSpPr>
        <p:grpSpPr bwMode="auto">
          <a:xfrm>
            <a:off x="-287338" y="2974975"/>
            <a:ext cx="9683751" cy="1585913"/>
            <a:chOff x="0" y="0"/>
            <a:chExt cx="6123" cy="1059"/>
          </a:xfrm>
        </p:grpSpPr>
        <p:sp>
          <p:nvSpPr>
            <p:cNvPr id="5124" name="Rectangle 45"/>
            <p:cNvSpPr>
              <a:spLocks noChangeArrowheads="1"/>
            </p:cNvSpPr>
            <p:nvPr/>
          </p:nvSpPr>
          <p:spPr bwMode="auto">
            <a:xfrm>
              <a:off x="0" y="0"/>
              <a:ext cx="6123" cy="771"/>
            </a:xfrm>
            <a:prstGeom prst="rect">
              <a:avLst/>
            </a:prstGeom>
            <a:solidFill>
              <a:srgbClr val="539FCD">
                <a:alpha val="31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5" name="Rectangle 46"/>
            <p:cNvSpPr>
              <a:spLocks noChangeArrowheads="1"/>
            </p:cNvSpPr>
            <p:nvPr/>
          </p:nvSpPr>
          <p:spPr bwMode="auto">
            <a:xfrm flipV="1">
              <a:off x="0" y="771"/>
              <a:ext cx="6123" cy="288"/>
            </a:xfrm>
            <a:prstGeom prst="rect">
              <a:avLst/>
            </a:prstGeom>
            <a:gradFill rotWithShape="1">
              <a:gsLst>
                <a:gs pos="0">
                  <a:srgbClr val="264A5F">
                    <a:alpha val="0"/>
                  </a:srgbClr>
                </a:gs>
                <a:gs pos="100000">
                  <a:srgbClr val="539FCD">
                    <a:alpha val="31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5126" name="Group 6"/>
          <p:cNvGrpSpPr/>
          <p:nvPr/>
        </p:nvGrpSpPr>
        <p:grpSpPr bwMode="auto">
          <a:xfrm>
            <a:off x="-287338" y="1312863"/>
            <a:ext cx="9683751" cy="2816225"/>
            <a:chOff x="0" y="0"/>
            <a:chExt cx="6373" cy="2449"/>
          </a:xfrm>
        </p:grpSpPr>
        <p:sp>
          <p:nvSpPr>
            <p:cNvPr id="5127" name="Rectangle 41"/>
            <p:cNvSpPr>
              <a:spLocks noChangeArrowheads="1"/>
            </p:cNvSpPr>
            <p:nvPr/>
          </p:nvSpPr>
          <p:spPr bwMode="auto">
            <a:xfrm>
              <a:off x="0" y="0"/>
              <a:ext cx="6373" cy="1496"/>
            </a:xfrm>
            <a:prstGeom prst="rect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8" name="Rectangle 42"/>
            <p:cNvSpPr>
              <a:spLocks noChangeArrowheads="1"/>
            </p:cNvSpPr>
            <p:nvPr/>
          </p:nvSpPr>
          <p:spPr bwMode="auto">
            <a:xfrm flipV="1">
              <a:off x="0" y="1487"/>
              <a:ext cx="6373" cy="962"/>
            </a:xfrm>
            <a:prstGeom prst="rect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pic>
        <p:nvPicPr>
          <p:cNvPr id="5129" name="图片 8" descr="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476750"/>
            <a:ext cx="91440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图片 11" descr="1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275" y="5157120"/>
            <a:ext cx="91440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Picture 2" descr="彩虹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863600" y="764815"/>
            <a:ext cx="10936288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8" name="矩形 24"/>
          <p:cNvSpPr>
            <a:spLocks noChangeArrowheads="1"/>
          </p:cNvSpPr>
          <p:nvPr/>
        </p:nvSpPr>
        <p:spPr bwMode="auto">
          <a:xfrm flipH="1">
            <a:off x="8501063" y="4291013"/>
            <a:ext cx="2144712" cy="285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140" name="WordArt 22"/>
          <p:cNvSpPr>
            <a:spLocks noChangeArrowheads="1" noChangeShapeType="1"/>
          </p:cNvSpPr>
          <p:nvPr/>
        </p:nvSpPr>
        <p:spPr bwMode="auto">
          <a:xfrm>
            <a:off x="1115760" y="1412860"/>
            <a:ext cx="7410450" cy="17145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altLang="zh-CN" sz="4800" kern="10" dirty="0">
                <a:ln w="12700" cmpd="sng">
                  <a:solidFill>
                    <a:schemeClr val="bg1"/>
                  </a:solidFill>
                  <a:round/>
                </a:ln>
                <a:solidFill>
                  <a:srgbClr val="FF0000"/>
                </a:solidFill>
                <a:latin typeface="Comic Sans MS" panose="030F0702030302020204"/>
              </a:rPr>
              <a:t>Unit 10 I am very fast</a:t>
            </a:r>
            <a:endParaRPr lang="zh-CN" altLang="en-US" sz="4800" kern="10" dirty="0">
              <a:ln w="12700" cmpd="sng">
                <a:solidFill>
                  <a:schemeClr val="bg1"/>
                </a:solidFill>
                <a:round/>
              </a:ln>
              <a:solidFill>
                <a:srgbClr val="FF0000"/>
              </a:solidFill>
              <a:latin typeface="Comic Sans MS" panose="030F0702030302020204"/>
            </a:endParaRPr>
          </a:p>
        </p:txBody>
      </p:sp>
      <p:pic>
        <p:nvPicPr>
          <p:cNvPr id="5141" name="图片 35" descr="run fast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41905" y="2173025"/>
            <a:ext cx="2965450" cy="323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矩形 21"/>
          <p:cNvSpPr/>
          <p:nvPr/>
        </p:nvSpPr>
        <p:spPr>
          <a:xfrm>
            <a:off x="-14510" y="5962531"/>
            <a:ext cx="915851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xit" presetSubtype="0" repeatCount="indefinite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7" presetClass="exit" presetSubtype="0" repeatCount="indefinite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ntr" presetSubtype="0" repeatCount="indefinite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25"/>
          <p:cNvSpPr>
            <a:spLocks noChangeArrowheads="1"/>
          </p:cNvSpPr>
          <p:nvPr/>
        </p:nvSpPr>
        <p:spPr bwMode="auto">
          <a:xfrm>
            <a:off x="1790700" y="142875"/>
            <a:ext cx="32861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400">
                <a:solidFill>
                  <a:srgbClr val="366092"/>
                </a:solidFill>
                <a:latin typeface="Curlz MT" panose="04040404050702020202" pitchFamily="82" charset="0"/>
                <a:sym typeface="Curlz MT" panose="04040404050702020202" pitchFamily="82" charset="0"/>
              </a:rPr>
              <a:t>Let’s Talk</a:t>
            </a:r>
            <a:endParaRPr lang="zh-CN" altLang="en-US" sz="4400">
              <a:solidFill>
                <a:srgbClr val="366092"/>
              </a:solidFill>
              <a:latin typeface="Curlz MT" panose="04040404050702020202" pitchFamily="82" charset="0"/>
              <a:sym typeface="Curlz MT" panose="04040404050702020202" pitchFamily="82" charset="0"/>
            </a:endParaRPr>
          </a:p>
        </p:txBody>
      </p:sp>
      <p:pic>
        <p:nvPicPr>
          <p:cNvPr id="14339" name="Picture 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730375"/>
            <a:ext cx="187642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3357563"/>
            <a:ext cx="19431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3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35150" y="4797425"/>
            <a:ext cx="161925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3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56325" y="1398588"/>
            <a:ext cx="1085850" cy="152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3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40425" y="4724400"/>
            <a:ext cx="18954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Rectangle 36"/>
          <p:cNvSpPr>
            <a:spLocks noChangeArrowheads="1"/>
          </p:cNvSpPr>
          <p:nvPr/>
        </p:nvSpPr>
        <p:spPr bwMode="auto">
          <a:xfrm>
            <a:off x="2268538" y="620713"/>
            <a:ext cx="57451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What’s your favourite sport?</a:t>
            </a:r>
          </a:p>
        </p:txBody>
      </p:sp>
      <p:sp>
        <p:nvSpPr>
          <p:cNvPr id="14345" name="Rectangle 37"/>
          <p:cNvSpPr>
            <a:spLocks noChangeArrowheads="1"/>
          </p:cNvSpPr>
          <p:nvPr/>
        </p:nvSpPr>
        <p:spPr bwMode="auto">
          <a:xfrm>
            <a:off x="2268538" y="1117600"/>
            <a:ext cx="26876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I like … best.</a:t>
            </a:r>
          </a:p>
        </p:txBody>
      </p:sp>
      <p:sp>
        <p:nvSpPr>
          <p:cNvPr id="14346" name="Rectangle 43"/>
          <p:cNvSpPr>
            <a:spLocks noChangeArrowheads="1"/>
          </p:cNvSpPr>
          <p:nvPr/>
        </p:nvSpPr>
        <p:spPr bwMode="auto">
          <a:xfrm>
            <a:off x="827088" y="2860675"/>
            <a:ext cx="3001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 playing badminton</a:t>
            </a:r>
          </a:p>
        </p:txBody>
      </p:sp>
      <p:sp>
        <p:nvSpPr>
          <p:cNvPr id="14347" name="Rectangle 45"/>
          <p:cNvSpPr>
            <a:spLocks noChangeArrowheads="1"/>
          </p:cNvSpPr>
          <p:nvPr/>
        </p:nvSpPr>
        <p:spPr bwMode="auto">
          <a:xfrm>
            <a:off x="1474788" y="4300538"/>
            <a:ext cx="17732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 swimming</a:t>
            </a:r>
          </a:p>
        </p:txBody>
      </p:sp>
      <p:pic>
        <p:nvPicPr>
          <p:cNvPr id="14348" name="Picture 4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84888" y="3194050"/>
            <a:ext cx="172402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9" name="Rectangle 47"/>
          <p:cNvSpPr>
            <a:spLocks noChangeArrowheads="1"/>
          </p:cNvSpPr>
          <p:nvPr/>
        </p:nvSpPr>
        <p:spPr bwMode="auto">
          <a:xfrm>
            <a:off x="6062663" y="4335463"/>
            <a:ext cx="1893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table tennis</a:t>
            </a:r>
          </a:p>
        </p:txBody>
      </p:sp>
      <p:sp>
        <p:nvSpPr>
          <p:cNvPr id="14350" name="Rectangle 48"/>
          <p:cNvSpPr>
            <a:spLocks noChangeArrowheads="1"/>
          </p:cNvSpPr>
          <p:nvPr/>
        </p:nvSpPr>
        <p:spPr bwMode="auto">
          <a:xfrm>
            <a:off x="5938838" y="5919788"/>
            <a:ext cx="15859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volleyball</a:t>
            </a:r>
          </a:p>
        </p:txBody>
      </p:sp>
      <p:sp>
        <p:nvSpPr>
          <p:cNvPr id="14351" name="Rectangle 49"/>
          <p:cNvSpPr>
            <a:spLocks noChangeArrowheads="1"/>
          </p:cNvSpPr>
          <p:nvPr/>
        </p:nvSpPr>
        <p:spPr bwMode="auto">
          <a:xfrm>
            <a:off x="6145213" y="2751138"/>
            <a:ext cx="10906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tennis</a:t>
            </a:r>
          </a:p>
        </p:txBody>
      </p:sp>
      <p:sp>
        <p:nvSpPr>
          <p:cNvPr id="14352" name="Rectangle 50"/>
          <p:cNvSpPr>
            <a:spLocks noChangeArrowheads="1"/>
          </p:cNvSpPr>
          <p:nvPr/>
        </p:nvSpPr>
        <p:spPr bwMode="auto">
          <a:xfrm>
            <a:off x="1784350" y="5813425"/>
            <a:ext cx="1347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 skating</a:t>
            </a:r>
          </a:p>
        </p:txBody>
      </p:sp>
      <p:sp>
        <p:nvSpPr>
          <p:cNvPr id="14353" name="Rectangle 51"/>
          <p:cNvSpPr>
            <a:spLocks noChangeArrowheads="1"/>
          </p:cNvSpPr>
          <p:nvPr/>
        </p:nvSpPr>
        <p:spPr bwMode="auto">
          <a:xfrm>
            <a:off x="2562225" y="6099175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/>
              <a:t>…</a:t>
            </a:r>
          </a:p>
        </p:txBody>
      </p:sp>
      <p:sp>
        <p:nvSpPr>
          <p:cNvPr id="14354" name="Rectangle 52"/>
          <p:cNvSpPr>
            <a:spLocks noChangeArrowheads="1"/>
          </p:cNvSpPr>
          <p:nvPr/>
        </p:nvSpPr>
        <p:spPr bwMode="auto">
          <a:xfrm>
            <a:off x="6451600" y="6027738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/>
              <a:t>…</a:t>
            </a:r>
          </a:p>
        </p:txBody>
      </p:sp>
      <p:sp>
        <p:nvSpPr>
          <p:cNvPr id="14355" name="Rectangle 37"/>
          <p:cNvSpPr>
            <a:spLocks noChangeArrowheads="1"/>
          </p:cNvSpPr>
          <p:nvPr/>
        </p:nvSpPr>
        <p:spPr bwMode="auto">
          <a:xfrm>
            <a:off x="2268538" y="1557338"/>
            <a:ext cx="52530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I like sth. / doing sth. best.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4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4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4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8"/>
                  </p:tgtEl>
                </p:cond>
              </p:nextCondLst>
            </p:seq>
          </p:childTnLst>
        </p:cTn>
      </p:par>
    </p:tnLst>
    <p:bldLst>
      <p:bldP spid="14345" grpId="0" autoUpdateAnimBg="0"/>
      <p:bldP spid="14346" grpId="0" autoUpdateAnimBg="0"/>
      <p:bldP spid="14347" grpId="0" autoUpdateAnimBg="0"/>
      <p:bldP spid="14349" grpId="0" autoUpdateAnimBg="0"/>
      <p:bldP spid="14350" grpId="0" autoUpdateAnimBg="0"/>
      <p:bldP spid="14351" grpId="0" autoUpdateAnimBg="0"/>
      <p:bldP spid="1435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日期占位符 3"/>
          <p:cNvSpPr txBox="1">
            <a:spLocks noGrp="1"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65D60ED3-E67F-4EC7-9456-5EA4AAFB9B7F}" type="datetime1">
              <a:rPr lang="en-US"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1/17/2023</a:t>
            </a:fld>
            <a:endParaRPr lang="zh-CN" altLang="en-US">
              <a:sym typeface="Calibri" panose="020F0502020204030204" pitchFamily="34" charset="0"/>
            </a:endParaRPr>
          </a:p>
        </p:txBody>
      </p:sp>
      <p:sp>
        <p:nvSpPr>
          <p:cNvPr id="15363" name="矩形 25"/>
          <p:cNvSpPr>
            <a:spLocks noChangeArrowheads="1"/>
          </p:cNvSpPr>
          <p:nvPr/>
        </p:nvSpPr>
        <p:spPr bwMode="auto">
          <a:xfrm>
            <a:off x="1862138" y="142875"/>
            <a:ext cx="5230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Curlz MT" panose="04040404050702020202" pitchFamily="82" charset="0"/>
                <a:sym typeface="Curlz MT" panose="04040404050702020202" pitchFamily="82" charset="0"/>
              </a:rPr>
              <a:t>Guessing game</a:t>
            </a:r>
          </a:p>
        </p:txBody>
      </p:sp>
      <p:pic>
        <p:nvPicPr>
          <p:cNvPr id="15364" name="图片 12" descr="20140330_16241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6375" y="1989138"/>
            <a:ext cx="2736850" cy="175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图片 14" descr="20140330_16241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75463" y="2420938"/>
            <a:ext cx="1584325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图片 15" descr="20140330_16241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4213" y="3716338"/>
            <a:ext cx="2881312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图片 16" descr="20140330_16243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4663" y="1916113"/>
            <a:ext cx="274955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图片 17" descr="20140330_16241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27763" y="4149725"/>
            <a:ext cx="2347912" cy="234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图片 18" descr="20140330_162435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051050" y="4292600"/>
            <a:ext cx="2520950" cy="223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图片 19" descr="20140330_162435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851275" y="4292600"/>
            <a:ext cx="2592388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1" name="TextBox 20"/>
          <p:cNvSpPr txBox="1">
            <a:spLocks noChangeArrowheads="1"/>
          </p:cNvSpPr>
          <p:nvPr/>
        </p:nvSpPr>
        <p:spPr bwMode="auto">
          <a:xfrm>
            <a:off x="2627313" y="828675"/>
            <a:ext cx="4968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200"/>
              <a:t>What do you like doing?</a:t>
            </a:r>
          </a:p>
        </p:txBody>
      </p:sp>
      <p:sp>
        <p:nvSpPr>
          <p:cNvPr id="15372" name="矩形 21"/>
          <p:cNvSpPr>
            <a:spLocks noChangeArrowheads="1"/>
          </p:cNvSpPr>
          <p:nvPr/>
        </p:nvSpPr>
        <p:spPr bwMode="auto">
          <a:xfrm>
            <a:off x="2627313" y="1403350"/>
            <a:ext cx="33877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dirty="0"/>
              <a:t>I like ….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日期占位符 3"/>
          <p:cNvSpPr txBox="1">
            <a:spLocks noGrp="1"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531434D9-7A6C-4782-8708-23FDE43C4D4B}" type="datetime1">
              <a:rPr lang="en-US"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1/17/2023</a:t>
            </a:fld>
            <a:endParaRPr lang="zh-CN" altLang="en-US">
              <a:sym typeface="Calibri" panose="020F0502020204030204" pitchFamily="34" charset="0"/>
            </a:endParaRPr>
          </a:p>
        </p:txBody>
      </p:sp>
      <p:sp>
        <p:nvSpPr>
          <p:cNvPr id="16387" name="矩形 25"/>
          <p:cNvSpPr>
            <a:spLocks noChangeArrowheads="1"/>
          </p:cNvSpPr>
          <p:nvPr/>
        </p:nvSpPr>
        <p:spPr bwMode="auto">
          <a:xfrm>
            <a:off x="468313" y="355600"/>
            <a:ext cx="7993062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 dirty="0">
                <a:solidFill>
                  <a:srgbClr val="366092"/>
                </a:solidFill>
                <a:latin typeface="Curlz MT" panose="04040404050702020202" pitchFamily="82" charset="0"/>
                <a:sym typeface="Curlz MT" panose="04040404050702020202" pitchFamily="82" charset="0"/>
              </a:rPr>
              <a:t>L</a:t>
            </a:r>
            <a:r>
              <a:rPr lang="zh-CN" altLang="en-US" sz="4400" dirty="0">
                <a:solidFill>
                  <a:srgbClr val="366092"/>
                </a:solidFill>
                <a:latin typeface="Curlz MT" panose="04040404050702020202" pitchFamily="82" charset="0"/>
                <a:sym typeface="Curlz MT" panose="04040404050702020202" pitchFamily="82" charset="0"/>
              </a:rPr>
              <a:t>isten to Daniel and Sheila, answer.</a:t>
            </a:r>
            <a:endParaRPr lang="zh-CN" altLang="en-US" dirty="0"/>
          </a:p>
        </p:txBody>
      </p:sp>
      <p:sp>
        <p:nvSpPr>
          <p:cNvPr id="16388" name="Text Box 11"/>
          <p:cNvSpPr txBox="1">
            <a:spLocks noChangeArrowheads="1"/>
          </p:cNvSpPr>
          <p:nvPr/>
        </p:nvSpPr>
        <p:spPr bwMode="auto">
          <a:xfrm>
            <a:off x="755650" y="2997200"/>
            <a:ext cx="7920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/>
              <a:t>2. What’s Janet’s </a:t>
            </a:r>
            <a:r>
              <a:rPr lang="en-US" sz="3600" dirty="0" err="1"/>
              <a:t>favourite</a:t>
            </a:r>
            <a:r>
              <a:rPr lang="en-US" sz="3600" dirty="0"/>
              <a:t> sport?</a:t>
            </a:r>
            <a:endParaRPr lang="zh-CN" altLang="en-US" sz="3600" dirty="0"/>
          </a:p>
        </p:txBody>
      </p:sp>
      <p:sp>
        <p:nvSpPr>
          <p:cNvPr id="16389" name="Text Box 12"/>
          <p:cNvSpPr txBox="1">
            <a:spLocks noChangeArrowheads="1"/>
          </p:cNvSpPr>
          <p:nvPr/>
        </p:nvSpPr>
        <p:spPr bwMode="auto">
          <a:xfrm>
            <a:off x="755650" y="1692275"/>
            <a:ext cx="7920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/>
              <a:t>1. What’s Ben’s </a:t>
            </a:r>
            <a:r>
              <a:rPr lang="en-US" sz="3600" dirty="0" err="1"/>
              <a:t>favourite</a:t>
            </a:r>
            <a:r>
              <a:rPr lang="en-US" sz="3600" dirty="0"/>
              <a:t> sport?</a:t>
            </a:r>
            <a:endParaRPr lang="zh-CN" altLang="en-US" sz="3600" dirty="0"/>
          </a:p>
        </p:txBody>
      </p:sp>
      <p:sp>
        <p:nvSpPr>
          <p:cNvPr id="16390" name="Text Box 11"/>
          <p:cNvSpPr txBox="1">
            <a:spLocks noChangeArrowheads="1"/>
          </p:cNvSpPr>
          <p:nvPr/>
        </p:nvSpPr>
        <p:spPr bwMode="auto">
          <a:xfrm>
            <a:off x="755650" y="3502025"/>
            <a:ext cx="79200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</a:rPr>
              <a:t>    Volleyball.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16391" name="Text Box 11"/>
          <p:cNvSpPr txBox="1">
            <a:spLocks noChangeArrowheads="1"/>
          </p:cNvSpPr>
          <p:nvPr/>
        </p:nvSpPr>
        <p:spPr bwMode="auto">
          <a:xfrm>
            <a:off x="755650" y="2205038"/>
            <a:ext cx="79200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</a:rPr>
              <a:t>    Running.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90" grpId="0" autoUpdateAnimBg="0"/>
      <p:bldP spid="1639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25"/>
          <p:cNvSpPr>
            <a:spLocks noChangeArrowheads="1"/>
          </p:cNvSpPr>
          <p:nvPr/>
        </p:nvSpPr>
        <p:spPr bwMode="auto">
          <a:xfrm>
            <a:off x="1285875" y="142875"/>
            <a:ext cx="42227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4400" dirty="0">
                <a:solidFill>
                  <a:srgbClr val="366092"/>
                </a:solidFill>
                <a:latin typeface="Curlz MT" panose="04040404050702020202" pitchFamily="82" charset="0"/>
                <a:sym typeface="Curlz MT" panose="04040404050702020202" pitchFamily="82" charset="0"/>
              </a:rPr>
              <a:t>Question:</a:t>
            </a:r>
          </a:p>
        </p:txBody>
      </p:sp>
      <p:sp>
        <p:nvSpPr>
          <p:cNvPr id="17411" name="AutoShape 19"/>
          <p:cNvSpPr>
            <a:spLocks noChangeArrowheads="1"/>
          </p:cNvSpPr>
          <p:nvPr/>
        </p:nvSpPr>
        <p:spPr bwMode="auto">
          <a:xfrm>
            <a:off x="2338388" y="1341438"/>
            <a:ext cx="5905500" cy="792162"/>
          </a:xfrm>
          <a:prstGeom prst="wedgeRoundRectCallout">
            <a:avLst>
              <a:gd name="adj1" fmla="val -56634"/>
              <a:gd name="adj2" fmla="val -108556"/>
              <a:gd name="adj3" fmla="val 16667"/>
            </a:avLst>
          </a:prstGeom>
          <a:solidFill>
            <a:srgbClr val="FF9900">
              <a:alpha val="0"/>
            </a:srgbClr>
          </a:solidFill>
          <a:ln w="28575" cmpd="sng">
            <a:solidFill>
              <a:srgbClr val="FF0000"/>
            </a:solidFill>
            <a:miter lim="800000"/>
          </a:ln>
        </p:spPr>
        <p:txBody>
          <a:bodyPr wrap="none" lIns="90170" tIns="46990" rIns="90170" bIns="46990" anchor="ctr"/>
          <a:lstStyle/>
          <a:p>
            <a:pPr algn="ctr"/>
            <a:r>
              <a:rPr lang="en-US" sz="2800">
                <a:latin typeface="Times New Roman" panose="02020603050405020304" pitchFamily="18" charset="0"/>
              </a:rPr>
              <a:t>What day is Ben’s favourite day?</a:t>
            </a:r>
          </a:p>
        </p:txBody>
      </p:sp>
      <p:pic>
        <p:nvPicPr>
          <p:cNvPr id="17412" name="Picture 2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5863" y="2852738"/>
            <a:ext cx="3602037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图片 1" descr="talk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7538" y="2847975"/>
            <a:ext cx="3240087" cy="299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30" descr="Wednesda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113" y="2493963"/>
            <a:ext cx="2808287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allAtOnce" bldLvl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25"/>
          <p:cNvSpPr>
            <a:spLocks noChangeArrowheads="1"/>
          </p:cNvSpPr>
          <p:nvPr/>
        </p:nvSpPr>
        <p:spPr bwMode="auto">
          <a:xfrm>
            <a:off x="1285875" y="142875"/>
            <a:ext cx="42227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rgbClr val="366092"/>
                </a:solidFill>
                <a:latin typeface="Curlz MT" panose="04040404050702020202" pitchFamily="82" charset="0"/>
                <a:sym typeface="Curlz MT" panose="04040404050702020202" pitchFamily="82" charset="0"/>
              </a:rPr>
              <a:t>Let’s review</a:t>
            </a:r>
            <a:endParaRPr lang="zh-CN" altLang="en-US" sz="4400">
              <a:solidFill>
                <a:srgbClr val="366092"/>
              </a:solidFill>
              <a:latin typeface="Curlz MT" panose="04040404050702020202" pitchFamily="82" charset="0"/>
              <a:sym typeface="Curlz MT" panose="04040404050702020202" pitchFamily="82" charset="0"/>
            </a:endParaRPr>
          </a:p>
        </p:txBody>
      </p:sp>
      <p:sp>
        <p:nvSpPr>
          <p:cNvPr id="19459" name="AutoShape 19"/>
          <p:cNvSpPr>
            <a:spLocks noChangeArrowheads="1"/>
          </p:cNvSpPr>
          <p:nvPr/>
        </p:nvSpPr>
        <p:spPr bwMode="auto">
          <a:xfrm>
            <a:off x="2338388" y="1341438"/>
            <a:ext cx="3025775" cy="792162"/>
          </a:xfrm>
          <a:prstGeom prst="wedgeRoundRectCallout">
            <a:avLst>
              <a:gd name="adj1" fmla="val -56634"/>
              <a:gd name="adj2" fmla="val -108556"/>
              <a:gd name="adj3" fmla="val 16667"/>
            </a:avLst>
          </a:prstGeom>
          <a:solidFill>
            <a:srgbClr val="FF9900">
              <a:alpha val="0"/>
            </a:srgbClr>
          </a:solidFill>
          <a:ln w="28575" cmpd="sng">
            <a:solidFill>
              <a:srgbClr val="FF0000"/>
            </a:solidFill>
            <a:miter lim="800000"/>
          </a:ln>
        </p:spPr>
        <p:txBody>
          <a:bodyPr wrap="none" lIns="90170" tIns="46990" rIns="90170" bIns="46990" anchor="ctr"/>
          <a:lstStyle/>
          <a:p>
            <a:pPr algn="ctr"/>
            <a:r>
              <a:rPr lang="en-US" sz="3600">
                <a:latin typeface="Times New Roman" panose="02020603050405020304" pitchFamily="18" charset="0"/>
              </a:rPr>
              <a:t>Why?</a:t>
            </a:r>
          </a:p>
        </p:txBody>
      </p:sp>
      <p:pic>
        <p:nvPicPr>
          <p:cNvPr id="19460" name="Picture 2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5863" y="2852738"/>
            <a:ext cx="3602037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图片 1" descr="talk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7538" y="2847975"/>
            <a:ext cx="3240087" cy="299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AutoShape 29"/>
          <p:cNvSpPr>
            <a:spLocks noChangeArrowheads="1"/>
          </p:cNvSpPr>
          <p:nvPr/>
        </p:nvSpPr>
        <p:spPr bwMode="auto">
          <a:xfrm>
            <a:off x="971550" y="4365625"/>
            <a:ext cx="6875463" cy="11509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round/>
          </a:ln>
        </p:spPr>
        <p:txBody>
          <a:bodyPr wrap="none" anchor="ctr"/>
          <a:lstStyle/>
          <a:p>
            <a:r>
              <a:rPr lang="en-US" sz="3600"/>
              <a:t>On Wednesday they have two </a:t>
            </a:r>
          </a:p>
          <a:p>
            <a:r>
              <a:rPr lang="en-US" sz="3600"/>
              <a:t>PE lessons. Ben loves sport.</a:t>
            </a:r>
          </a:p>
        </p:txBody>
      </p:sp>
      <p:pic>
        <p:nvPicPr>
          <p:cNvPr id="19463" name="图片 30" descr="clever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425" y="476250"/>
            <a:ext cx="22320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矩形 31"/>
          <p:cNvSpPr>
            <a:spLocks noChangeArrowheads="1"/>
          </p:cNvSpPr>
          <p:nvPr/>
        </p:nvSpPr>
        <p:spPr bwMode="auto">
          <a:xfrm>
            <a:off x="6372225" y="2133600"/>
            <a:ext cx="14160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/>
              <a:t>cl</a:t>
            </a:r>
            <a:r>
              <a:rPr lang="en-US" sz="3600">
                <a:solidFill>
                  <a:srgbClr val="FF0000"/>
                </a:solidFill>
              </a:rPr>
              <a:t>e</a:t>
            </a:r>
            <a:r>
              <a:rPr lang="en-US" sz="3600"/>
              <a:t>v</a:t>
            </a:r>
            <a:r>
              <a:rPr lang="en-US" sz="3600">
                <a:solidFill>
                  <a:srgbClr val="FF0000"/>
                </a:solidFill>
              </a:rPr>
              <a:t>er</a:t>
            </a:r>
            <a:endParaRPr lang="zh-CN" altLang="en-US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nimBg="1" autoUpdateAnimBg="0"/>
      <p:bldP spid="1946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日期占位符 3"/>
          <p:cNvSpPr txBox="1">
            <a:spLocks noGrp="1"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1357BA05-2BCE-48C1-8B4B-BC25467BEB10}" type="datetime1">
              <a:rPr lang="en-US"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1/17/2023</a:t>
            </a:fld>
            <a:endParaRPr lang="zh-CN" altLang="en-US">
              <a:sym typeface="Calibri" panose="020F0502020204030204" pitchFamily="34" charset="0"/>
            </a:endParaRPr>
          </a:p>
        </p:txBody>
      </p:sp>
      <p:sp>
        <p:nvSpPr>
          <p:cNvPr id="20483" name="Text Box 11"/>
          <p:cNvSpPr txBox="1">
            <a:spLocks noChangeArrowheads="1"/>
          </p:cNvSpPr>
          <p:nvPr/>
        </p:nvSpPr>
        <p:spPr bwMode="auto">
          <a:xfrm>
            <a:off x="180975" y="3070225"/>
            <a:ext cx="7920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/>
              <a:t>2. What’s Janet’s </a:t>
            </a:r>
            <a:r>
              <a:rPr lang="en-US" sz="3600" dirty="0" err="1"/>
              <a:t>favourite</a:t>
            </a:r>
            <a:r>
              <a:rPr lang="en-US" sz="3600" dirty="0"/>
              <a:t> sport?</a:t>
            </a:r>
            <a:endParaRPr lang="zh-CN" altLang="en-US" sz="3600" dirty="0"/>
          </a:p>
        </p:txBody>
      </p:sp>
      <p:sp>
        <p:nvSpPr>
          <p:cNvPr id="20484" name="Text Box 12"/>
          <p:cNvSpPr txBox="1">
            <a:spLocks noChangeArrowheads="1"/>
          </p:cNvSpPr>
          <p:nvPr/>
        </p:nvSpPr>
        <p:spPr bwMode="auto">
          <a:xfrm>
            <a:off x="180975" y="1701800"/>
            <a:ext cx="7920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/>
              <a:t>1. What’s Ben’s </a:t>
            </a:r>
            <a:r>
              <a:rPr lang="en-US" sz="3600" dirty="0" err="1"/>
              <a:t>favourite</a:t>
            </a:r>
            <a:r>
              <a:rPr lang="en-US" sz="3600" dirty="0"/>
              <a:t> sport?</a:t>
            </a:r>
            <a:endParaRPr lang="zh-CN" altLang="en-US" sz="3600" dirty="0"/>
          </a:p>
        </p:txBody>
      </p:sp>
      <p:sp>
        <p:nvSpPr>
          <p:cNvPr id="20485" name="Text Box 11"/>
          <p:cNvSpPr txBox="1">
            <a:spLocks noChangeArrowheads="1"/>
          </p:cNvSpPr>
          <p:nvPr/>
        </p:nvSpPr>
        <p:spPr bwMode="auto">
          <a:xfrm>
            <a:off x="180975" y="3644900"/>
            <a:ext cx="30956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</a:rPr>
              <a:t>    Volleyball.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20486" name="Text Box 11"/>
          <p:cNvSpPr txBox="1">
            <a:spLocks noChangeArrowheads="1"/>
          </p:cNvSpPr>
          <p:nvPr/>
        </p:nvSpPr>
        <p:spPr bwMode="auto">
          <a:xfrm>
            <a:off x="468313" y="2205038"/>
            <a:ext cx="266382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</a:rPr>
              <a:t>   Running.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20487" name="TextBox 15"/>
          <p:cNvSpPr txBox="1">
            <a:spLocks noChangeArrowheads="1"/>
          </p:cNvSpPr>
          <p:nvPr/>
        </p:nvSpPr>
        <p:spPr bwMode="auto">
          <a:xfrm>
            <a:off x="7308850" y="1700213"/>
            <a:ext cx="165576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600" dirty="0"/>
              <a:t>Why?</a:t>
            </a:r>
            <a:endParaRPr lang="zh-CN" altLang="en-US" sz="3600" dirty="0"/>
          </a:p>
        </p:txBody>
      </p:sp>
      <p:sp>
        <p:nvSpPr>
          <p:cNvPr id="20488" name="TextBox 16"/>
          <p:cNvSpPr txBox="1">
            <a:spLocks noChangeArrowheads="1"/>
          </p:cNvSpPr>
          <p:nvPr/>
        </p:nvSpPr>
        <p:spPr bwMode="auto">
          <a:xfrm>
            <a:off x="7562850" y="3000375"/>
            <a:ext cx="1582738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600" dirty="0"/>
              <a:t>Why?</a:t>
            </a:r>
            <a:endParaRPr lang="zh-CN" altLang="en-US" sz="3600" dirty="0"/>
          </a:p>
        </p:txBody>
      </p:sp>
      <p:sp>
        <p:nvSpPr>
          <p:cNvPr id="20489" name="TextBox 17"/>
          <p:cNvSpPr txBox="1">
            <a:spLocks noChangeArrowheads="1"/>
          </p:cNvSpPr>
          <p:nvPr/>
        </p:nvSpPr>
        <p:spPr bwMode="auto">
          <a:xfrm>
            <a:off x="252413" y="4221163"/>
            <a:ext cx="77041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600" dirty="0"/>
              <a:t>3. Does </a:t>
            </a:r>
            <a:r>
              <a:rPr lang="en-US" sz="3600" dirty="0" err="1"/>
              <a:t>Jiamin</a:t>
            </a:r>
            <a:r>
              <a:rPr lang="en-US" sz="3600" dirty="0"/>
              <a:t> like sport?</a:t>
            </a:r>
          </a:p>
          <a:p>
            <a:r>
              <a:rPr lang="en-US" sz="3600" dirty="0"/>
              <a:t>    What does he like doing?</a:t>
            </a:r>
            <a:endParaRPr lang="zh-CN" altLang="en-US" sz="3600" dirty="0"/>
          </a:p>
        </p:txBody>
      </p:sp>
      <p:sp>
        <p:nvSpPr>
          <p:cNvPr id="20490" name="Text Box 11"/>
          <p:cNvSpPr txBox="1">
            <a:spLocks noChangeArrowheads="1"/>
          </p:cNvSpPr>
          <p:nvPr/>
        </p:nvSpPr>
        <p:spPr bwMode="auto">
          <a:xfrm>
            <a:off x="684213" y="5373688"/>
            <a:ext cx="842486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</a:rPr>
              <a:t>No, he doesn’t. He likes taking a bath.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20491" name="矩形 25"/>
          <p:cNvSpPr>
            <a:spLocks noChangeArrowheads="1"/>
          </p:cNvSpPr>
          <p:nvPr/>
        </p:nvSpPr>
        <p:spPr bwMode="auto">
          <a:xfrm>
            <a:off x="1933575" y="355600"/>
            <a:ext cx="49418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 dirty="0">
                <a:solidFill>
                  <a:srgbClr val="366092"/>
                </a:solidFill>
                <a:latin typeface="Curlz MT" panose="04040404050702020202" pitchFamily="82" charset="0"/>
                <a:sym typeface="Curlz MT" panose="04040404050702020202" pitchFamily="82" charset="0"/>
              </a:rPr>
              <a:t>Let’s read and answer</a:t>
            </a:r>
            <a:endParaRPr lang="zh-CN" altLang="en-US" sz="4400" dirty="0">
              <a:solidFill>
                <a:srgbClr val="366092"/>
              </a:solidFill>
              <a:latin typeface="Curlz MT" panose="04040404050702020202" pitchFamily="82" charset="0"/>
              <a:sym typeface="Curlz MT" panose="04040404050702020202" pitchFamily="82" charset="0"/>
            </a:endParaRPr>
          </a:p>
        </p:txBody>
      </p:sp>
      <p:sp>
        <p:nvSpPr>
          <p:cNvPr id="20492" name="Text Box 11"/>
          <p:cNvSpPr txBox="1">
            <a:spLocks noChangeArrowheads="1"/>
          </p:cNvSpPr>
          <p:nvPr/>
        </p:nvSpPr>
        <p:spPr bwMode="auto">
          <a:xfrm>
            <a:off x="3276600" y="2206625"/>
            <a:ext cx="33845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</a:rPr>
              <a:t>He is fast.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20493" name="Text Box 11"/>
          <p:cNvSpPr txBox="1">
            <a:spLocks noChangeArrowheads="1"/>
          </p:cNvSpPr>
          <p:nvPr/>
        </p:nvSpPr>
        <p:spPr bwMode="auto">
          <a:xfrm>
            <a:off x="3132138" y="3789363"/>
            <a:ext cx="6551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</a:rPr>
              <a:t>She is tall and she has long arms.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utoUpdateAnimBg="0"/>
      <p:bldP spid="20488" grpId="0" autoUpdateAnimBg="0"/>
      <p:bldP spid="20489" grpId="0" autoUpdateAnimBg="0"/>
      <p:bldP spid="20490" grpId="0" autoUpdateAnimBg="0"/>
      <p:bldP spid="20492" grpId="0" autoUpdateAnimBg="0"/>
      <p:bldP spid="2049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日期占位符 3"/>
          <p:cNvSpPr txBox="1">
            <a:spLocks noGrp="1"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C1762BEB-9184-44CC-B829-EF99A9D4626F}" type="datetime1">
              <a:rPr lang="en-US"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1/17/2023</a:t>
            </a:fld>
            <a:endParaRPr lang="zh-CN" altLang="en-US">
              <a:sym typeface="Calibri" panose="020F0502020204030204" pitchFamily="34" charset="0"/>
            </a:endParaRPr>
          </a:p>
        </p:txBody>
      </p:sp>
      <p:sp>
        <p:nvSpPr>
          <p:cNvPr id="21507" name="矩形 25"/>
          <p:cNvSpPr>
            <a:spLocks noChangeArrowheads="1"/>
          </p:cNvSpPr>
          <p:nvPr/>
        </p:nvSpPr>
        <p:spPr bwMode="auto">
          <a:xfrm>
            <a:off x="2151063" y="142875"/>
            <a:ext cx="57340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400" dirty="0">
                <a:solidFill>
                  <a:srgbClr val="366092"/>
                </a:solidFill>
                <a:latin typeface="Curlz MT" panose="04040404050702020202" pitchFamily="82" charset="0"/>
                <a:sym typeface="Curlz MT" panose="04040404050702020202" pitchFamily="82" charset="0"/>
              </a:rPr>
              <a:t>Let’s </a:t>
            </a:r>
            <a:r>
              <a:rPr lang="zh-CN" altLang="en-US" sz="4400" dirty="0">
                <a:solidFill>
                  <a:srgbClr val="366092"/>
                </a:solidFill>
                <a:latin typeface="Curlz MT" panose="04040404050702020202" pitchFamily="82" charset="0"/>
                <a:sym typeface="Curlz MT" panose="04040404050702020202" pitchFamily="82" charset="0"/>
              </a:rPr>
              <a:t>finish the dialogue</a:t>
            </a:r>
            <a:r>
              <a:rPr lang="en-US" sz="4400" dirty="0">
                <a:solidFill>
                  <a:srgbClr val="366092"/>
                </a:solidFill>
                <a:latin typeface="Curlz MT" panose="04040404050702020202" pitchFamily="82" charset="0"/>
                <a:sym typeface="Curlz MT" panose="04040404050702020202" pitchFamily="82" charset="0"/>
              </a:rPr>
              <a:t> </a:t>
            </a:r>
            <a:endParaRPr lang="zh-CN" altLang="en-US" sz="4400" dirty="0">
              <a:solidFill>
                <a:srgbClr val="366092"/>
              </a:solidFill>
              <a:latin typeface="Curlz MT" panose="04040404050702020202" pitchFamily="82" charset="0"/>
              <a:sym typeface="Curlz MT" panose="04040404050702020202" pitchFamily="82" charset="0"/>
            </a:endParaRPr>
          </a:p>
        </p:txBody>
      </p:sp>
      <p:sp>
        <p:nvSpPr>
          <p:cNvPr id="21508" name="TextBox 9"/>
          <p:cNvSpPr txBox="1">
            <a:spLocks noChangeArrowheads="1"/>
          </p:cNvSpPr>
          <p:nvPr/>
        </p:nvSpPr>
        <p:spPr bwMode="auto">
          <a:xfrm>
            <a:off x="539750" y="1412875"/>
            <a:ext cx="838835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White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your ____________ _________?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Janet: I am ______ and I have ________ _________,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so I like _____________ ______________.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Ben: My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_________ is _____________.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I am very _________.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White: And what do you like _________,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Jiamin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Jiamin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 like __________ ___________.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White: So do you like ___________ __________?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Jiamin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No, I like __________ _______ ________.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9" name="TextBox 11"/>
          <p:cNvSpPr txBox="1">
            <a:spLocks noChangeArrowheads="1"/>
          </p:cNvSpPr>
          <p:nvPr/>
        </p:nvSpPr>
        <p:spPr bwMode="auto">
          <a:xfrm>
            <a:off x="4716463" y="1412875"/>
            <a:ext cx="1871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0" name="TextBox 12"/>
          <p:cNvSpPr txBox="1">
            <a:spLocks noChangeArrowheads="1"/>
          </p:cNvSpPr>
          <p:nvPr/>
        </p:nvSpPr>
        <p:spPr bwMode="auto">
          <a:xfrm>
            <a:off x="6659563" y="1412875"/>
            <a:ext cx="1873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1" name="TextBox 13"/>
          <p:cNvSpPr txBox="1">
            <a:spLocks noChangeArrowheads="1"/>
          </p:cNvSpPr>
          <p:nvPr/>
        </p:nvSpPr>
        <p:spPr bwMode="auto">
          <a:xfrm>
            <a:off x="2627313" y="1897063"/>
            <a:ext cx="1873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tall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2" name="TextBox 14"/>
          <p:cNvSpPr txBox="1">
            <a:spLocks noChangeArrowheads="1"/>
          </p:cNvSpPr>
          <p:nvPr/>
        </p:nvSpPr>
        <p:spPr bwMode="auto">
          <a:xfrm>
            <a:off x="5580063" y="1916113"/>
            <a:ext cx="1871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3" name="TextBox 15"/>
          <p:cNvSpPr txBox="1">
            <a:spLocks noChangeArrowheads="1"/>
          </p:cNvSpPr>
          <p:nvPr/>
        </p:nvSpPr>
        <p:spPr bwMode="auto">
          <a:xfrm>
            <a:off x="7019925" y="1897063"/>
            <a:ext cx="1871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arms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4" name="TextBox 16"/>
          <p:cNvSpPr txBox="1">
            <a:spLocks noChangeArrowheads="1"/>
          </p:cNvSpPr>
          <p:nvPr/>
        </p:nvSpPr>
        <p:spPr bwMode="auto">
          <a:xfrm>
            <a:off x="5724525" y="2330450"/>
            <a:ext cx="1871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volleyball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5" name="TextBox 17"/>
          <p:cNvSpPr txBox="1">
            <a:spLocks noChangeArrowheads="1"/>
          </p:cNvSpPr>
          <p:nvPr/>
        </p:nvSpPr>
        <p:spPr bwMode="auto">
          <a:xfrm>
            <a:off x="3132138" y="2349500"/>
            <a:ext cx="18716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playing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6" name="TextBox 18"/>
          <p:cNvSpPr txBox="1">
            <a:spLocks noChangeArrowheads="1"/>
          </p:cNvSpPr>
          <p:nvPr/>
        </p:nvSpPr>
        <p:spPr bwMode="auto">
          <a:xfrm>
            <a:off x="3708400" y="2762250"/>
            <a:ext cx="1871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7" name="TextBox 19"/>
          <p:cNvSpPr txBox="1">
            <a:spLocks noChangeArrowheads="1"/>
          </p:cNvSpPr>
          <p:nvPr/>
        </p:nvSpPr>
        <p:spPr bwMode="auto">
          <a:xfrm>
            <a:off x="5724525" y="2762250"/>
            <a:ext cx="1871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running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8" name="TextBox 20"/>
          <p:cNvSpPr txBox="1">
            <a:spLocks noChangeArrowheads="1"/>
          </p:cNvSpPr>
          <p:nvPr/>
        </p:nvSpPr>
        <p:spPr bwMode="auto">
          <a:xfrm>
            <a:off x="3203575" y="3141663"/>
            <a:ext cx="1873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9" name="TextBox 21"/>
          <p:cNvSpPr txBox="1">
            <a:spLocks noChangeArrowheads="1"/>
          </p:cNvSpPr>
          <p:nvPr/>
        </p:nvSpPr>
        <p:spPr bwMode="auto">
          <a:xfrm>
            <a:off x="5724525" y="3625850"/>
            <a:ext cx="1871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doing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20" name="TextBox 22"/>
          <p:cNvSpPr txBox="1">
            <a:spLocks noChangeArrowheads="1"/>
          </p:cNvSpPr>
          <p:nvPr/>
        </p:nvSpPr>
        <p:spPr bwMode="auto">
          <a:xfrm>
            <a:off x="5003800" y="4005263"/>
            <a:ext cx="18716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21" name="TextBox 23"/>
          <p:cNvSpPr txBox="1">
            <a:spLocks noChangeArrowheads="1"/>
          </p:cNvSpPr>
          <p:nvPr/>
        </p:nvSpPr>
        <p:spPr bwMode="auto">
          <a:xfrm>
            <a:off x="2916238" y="4005263"/>
            <a:ext cx="18716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22" name="TextBox 24"/>
          <p:cNvSpPr txBox="1">
            <a:spLocks noChangeArrowheads="1"/>
          </p:cNvSpPr>
          <p:nvPr/>
        </p:nvSpPr>
        <p:spPr bwMode="auto">
          <a:xfrm>
            <a:off x="4572000" y="4437063"/>
            <a:ext cx="1871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swimming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23" name="TextBox 25"/>
          <p:cNvSpPr txBox="1">
            <a:spLocks noChangeArrowheads="1"/>
          </p:cNvSpPr>
          <p:nvPr/>
        </p:nvSpPr>
        <p:spPr bwMode="auto">
          <a:xfrm>
            <a:off x="6804025" y="4437063"/>
            <a:ext cx="1871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24" name="TextBox 26"/>
          <p:cNvSpPr txBox="1">
            <a:spLocks noChangeArrowheads="1"/>
          </p:cNvSpPr>
          <p:nvPr/>
        </p:nvSpPr>
        <p:spPr bwMode="auto">
          <a:xfrm>
            <a:off x="3563938" y="4868863"/>
            <a:ext cx="1871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taking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25" name="TextBox 27"/>
          <p:cNvSpPr txBox="1">
            <a:spLocks noChangeArrowheads="1"/>
          </p:cNvSpPr>
          <p:nvPr/>
        </p:nvSpPr>
        <p:spPr bwMode="auto">
          <a:xfrm>
            <a:off x="5292725" y="4868863"/>
            <a:ext cx="1871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26" name="TextBox 28"/>
          <p:cNvSpPr txBox="1">
            <a:spLocks noChangeArrowheads="1"/>
          </p:cNvSpPr>
          <p:nvPr/>
        </p:nvSpPr>
        <p:spPr bwMode="auto">
          <a:xfrm>
            <a:off x="6659563" y="4868863"/>
            <a:ext cx="1873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bath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utoUpdateAnimBg="0"/>
      <p:bldP spid="21510" grpId="0" autoUpdateAnimBg="0"/>
      <p:bldP spid="21511" grpId="0" autoUpdateAnimBg="0"/>
      <p:bldP spid="21512" grpId="0" autoUpdateAnimBg="0"/>
      <p:bldP spid="21513" grpId="0" autoUpdateAnimBg="0"/>
      <p:bldP spid="21514" grpId="0" autoUpdateAnimBg="0"/>
      <p:bldP spid="21515" grpId="0" autoUpdateAnimBg="0"/>
      <p:bldP spid="21516" grpId="0" autoUpdateAnimBg="0"/>
      <p:bldP spid="21517" grpId="0" autoUpdateAnimBg="0"/>
      <p:bldP spid="21518" grpId="0" autoUpdateAnimBg="0"/>
      <p:bldP spid="21519" grpId="0" autoUpdateAnimBg="0"/>
      <p:bldP spid="21520" grpId="0" autoUpdateAnimBg="0"/>
      <p:bldP spid="21521" grpId="0" autoUpdateAnimBg="0"/>
      <p:bldP spid="21522" grpId="0" autoUpdateAnimBg="0"/>
      <p:bldP spid="21523" grpId="0" autoUpdateAnimBg="0"/>
      <p:bldP spid="21524" grpId="0" autoUpdateAnimBg="0"/>
      <p:bldP spid="21525" grpId="0" autoUpdateAnimBg="0"/>
      <p:bldP spid="2152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片 11" descr="3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1412875"/>
            <a:ext cx="20288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图片 13" descr="林丹1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48488" y="1412875"/>
            <a:ext cx="1958975" cy="280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图片 16" descr="20101119104825-1096251399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555875" y="1484313"/>
            <a:ext cx="1776413" cy="269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图片 17" descr="张国伟1.jp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39750" y="1484313"/>
            <a:ext cx="1584325" cy="277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39750" y="4941888"/>
            <a:ext cx="1584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clever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339975" y="4941888"/>
            <a:ext cx="1800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strong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211638" y="5013325"/>
            <a:ext cx="266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 long arms</a:t>
            </a:r>
            <a:endParaRPr lang="zh-CN" altLang="en-US" sz="3600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661150" y="5013325"/>
            <a:ext cx="266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 long legs</a:t>
            </a:r>
            <a:endParaRPr lang="zh-CN" altLang="en-US" sz="3600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684213" y="476250"/>
            <a:ext cx="38877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</a:rPr>
              <a:t>Let’s match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1835150" y="4221163"/>
            <a:ext cx="5689600" cy="936625"/>
          </a:xfrm>
          <a:prstGeom prst="line">
            <a:avLst/>
          </a:prstGeom>
          <a:noFill/>
          <a:ln w="50800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V="1">
            <a:off x="6084888" y="4076700"/>
            <a:ext cx="1870075" cy="1152525"/>
          </a:xfrm>
          <a:prstGeom prst="line">
            <a:avLst/>
          </a:prstGeom>
          <a:noFill/>
          <a:ln w="50800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V="1">
            <a:off x="1260475" y="4005263"/>
            <a:ext cx="1870075" cy="1152525"/>
          </a:xfrm>
          <a:prstGeom prst="line">
            <a:avLst/>
          </a:prstGeom>
          <a:noFill/>
          <a:ln w="50800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V="1">
            <a:off x="3779838" y="4221163"/>
            <a:ext cx="1870075" cy="1152525"/>
          </a:xfrm>
          <a:prstGeom prst="line">
            <a:avLst/>
          </a:prstGeom>
          <a:noFill/>
          <a:ln w="50800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9" grpId="0" animBg="1"/>
      <p:bldP spid="22540" grpId="0" animBg="1"/>
      <p:bldP spid="22541" grpId="0" animBg="1"/>
      <p:bldP spid="2254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日期占位符 3"/>
          <p:cNvSpPr txBox="1">
            <a:spLocks noGrp="1"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2D3A12DB-BAC3-4D5F-B5FB-B9D8E4F2937E}" type="datetime1">
              <a:rPr lang="en-US"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1/17/2023</a:t>
            </a:fld>
            <a:endParaRPr lang="zh-CN" altLang="en-US">
              <a:sym typeface="Calibri" panose="020F0502020204030204" pitchFamily="34" charset="0"/>
            </a:endParaRPr>
          </a:p>
        </p:txBody>
      </p:sp>
      <p:sp>
        <p:nvSpPr>
          <p:cNvPr id="23555" name="矩形 25"/>
          <p:cNvSpPr>
            <a:spLocks noChangeArrowheads="1"/>
          </p:cNvSpPr>
          <p:nvPr/>
        </p:nvSpPr>
        <p:spPr bwMode="auto">
          <a:xfrm>
            <a:off x="1285875" y="142875"/>
            <a:ext cx="42227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 dirty="0">
                <a:solidFill>
                  <a:srgbClr val="366092"/>
                </a:solidFill>
                <a:latin typeface="Curlz MT" panose="04040404050702020202" pitchFamily="82" charset="0"/>
                <a:sym typeface="Curlz MT" panose="04040404050702020202" pitchFamily="82" charset="0"/>
              </a:rPr>
              <a:t>Let’s Talk</a:t>
            </a:r>
            <a:endParaRPr lang="zh-CN" altLang="en-US" sz="4400" dirty="0">
              <a:solidFill>
                <a:srgbClr val="366092"/>
              </a:solidFill>
              <a:latin typeface="Curlz MT" panose="04040404050702020202" pitchFamily="82" charset="0"/>
              <a:sym typeface="Curlz MT" panose="04040404050702020202" pitchFamily="82" charset="0"/>
            </a:endParaRPr>
          </a:p>
        </p:txBody>
      </p:sp>
      <p:pic>
        <p:nvPicPr>
          <p:cNvPr id="23556" name="图片 11" descr="3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3573463"/>
            <a:ext cx="20288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图片 13" descr="林丹1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04025" y="3573463"/>
            <a:ext cx="1958975" cy="280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图片 16" descr="20101119104825-1096251399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555875" y="3573463"/>
            <a:ext cx="1776413" cy="269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图片 17" descr="张国伟1.jp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55650" y="3573463"/>
            <a:ext cx="1584325" cy="277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0" name="TextBox 18"/>
          <p:cNvSpPr txBox="1">
            <a:spLocks noChangeArrowheads="1"/>
          </p:cNvSpPr>
          <p:nvPr/>
        </p:nvSpPr>
        <p:spPr bwMode="auto">
          <a:xfrm>
            <a:off x="1908175" y="1052513"/>
            <a:ext cx="61912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200"/>
              <a:t>A: What do you like doing?</a:t>
            </a:r>
          </a:p>
        </p:txBody>
      </p:sp>
      <p:sp>
        <p:nvSpPr>
          <p:cNvPr id="23561" name="矩形 19"/>
          <p:cNvSpPr>
            <a:spLocks noChangeArrowheads="1"/>
          </p:cNvSpPr>
          <p:nvPr/>
        </p:nvSpPr>
        <p:spPr bwMode="auto">
          <a:xfrm>
            <a:off x="1908175" y="1844675"/>
            <a:ext cx="56880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00B050"/>
                </a:solidFill>
              </a:rPr>
              <a:t>B: I am …. I have ….</a:t>
            </a:r>
          </a:p>
          <a:p>
            <a:r>
              <a:rPr lang="en-US" sz="3200">
                <a:solidFill>
                  <a:srgbClr val="00B050"/>
                </a:solidFill>
              </a:rPr>
              <a:t>     I like ….</a:t>
            </a:r>
            <a:endParaRPr lang="zh-CN" altLang="en-US" sz="3200">
              <a:solidFill>
                <a:srgbClr val="00B050"/>
              </a:solidFill>
            </a:endParaRPr>
          </a:p>
        </p:txBody>
      </p:sp>
      <p:sp>
        <p:nvSpPr>
          <p:cNvPr id="23562" name="TextBox 15"/>
          <p:cNvSpPr txBox="1">
            <a:spLocks noChangeArrowheads="1"/>
          </p:cNvSpPr>
          <p:nvPr/>
        </p:nvSpPr>
        <p:spPr bwMode="auto">
          <a:xfrm>
            <a:off x="1116013" y="3068638"/>
            <a:ext cx="9350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200"/>
              <a:t>1</a:t>
            </a:r>
            <a:endParaRPr lang="zh-CN" altLang="en-US" sz="3200"/>
          </a:p>
        </p:txBody>
      </p:sp>
      <p:sp>
        <p:nvSpPr>
          <p:cNvPr id="23563" name="TextBox 16"/>
          <p:cNvSpPr txBox="1">
            <a:spLocks noChangeArrowheads="1"/>
          </p:cNvSpPr>
          <p:nvPr/>
        </p:nvSpPr>
        <p:spPr bwMode="auto">
          <a:xfrm>
            <a:off x="7380288" y="3068638"/>
            <a:ext cx="9366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200"/>
              <a:t>4</a:t>
            </a:r>
            <a:endParaRPr lang="zh-CN" altLang="en-US" sz="3200"/>
          </a:p>
        </p:txBody>
      </p:sp>
      <p:sp>
        <p:nvSpPr>
          <p:cNvPr id="23564" name="TextBox 17"/>
          <p:cNvSpPr txBox="1">
            <a:spLocks noChangeArrowheads="1"/>
          </p:cNvSpPr>
          <p:nvPr/>
        </p:nvSpPr>
        <p:spPr bwMode="auto">
          <a:xfrm>
            <a:off x="5148263" y="3068638"/>
            <a:ext cx="9366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200"/>
              <a:t>3</a:t>
            </a:r>
            <a:endParaRPr lang="zh-CN" altLang="en-US" sz="3200"/>
          </a:p>
        </p:txBody>
      </p:sp>
      <p:sp>
        <p:nvSpPr>
          <p:cNvPr id="23565" name="TextBox 18"/>
          <p:cNvSpPr txBox="1">
            <a:spLocks noChangeArrowheads="1"/>
          </p:cNvSpPr>
          <p:nvPr/>
        </p:nvSpPr>
        <p:spPr bwMode="auto">
          <a:xfrm>
            <a:off x="3059113" y="3068638"/>
            <a:ext cx="9366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200"/>
              <a:t>2</a:t>
            </a:r>
            <a:endParaRPr lang="zh-CN" altLang="en-US" sz="32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日期占位符 3"/>
          <p:cNvSpPr txBox="1">
            <a:spLocks noGrp="1"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E2AB351F-7BFC-45E8-87FE-7686B33DA0D7}" type="datetime1">
              <a:rPr lang="en-US"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1/17/2023</a:t>
            </a:fld>
            <a:endParaRPr lang="zh-CN" altLang="en-US">
              <a:sym typeface="Calibri" panose="020F0502020204030204" pitchFamily="34" charset="0"/>
            </a:endParaRPr>
          </a:p>
        </p:txBody>
      </p:sp>
      <p:sp>
        <p:nvSpPr>
          <p:cNvPr id="24579" name="矩形 25"/>
          <p:cNvSpPr>
            <a:spLocks noChangeArrowheads="1"/>
          </p:cNvSpPr>
          <p:nvPr/>
        </p:nvSpPr>
        <p:spPr bwMode="auto">
          <a:xfrm>
            <a:off x="1285875" y="142875"/>
            <a:ext cx="42227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rgbClr val="366092"/>
                </a:solidFill>
                <a:latin typeface="Curlz MT" panose="04040404050702020202" pitchFamily="82" charset="0"/>
                <a:sym typeface="Curlz MT" panose="04040404050702020202" pitchFamily="82" charset="0"/>
              </a:rPr>
              <a:t>Let’s Talk</a:t>
            </a:r>
            <a:endParaRPr lang="zh-CN" altLang="en-US" sz="4400">
              <a:solidFill>
                <a:srgbClr val="366092"/>
              </a:solidFill>
              <a:latin typeface="Curlz MT" panose="04040404050702020202" pitchFamily="82" charset="0"/>
              <a:sym typeface="Curlz MT" panose="04040404050702020202" pitchFamily="82" charset="0"/>
            </a:endParaRPr>
          </a:p>
        </p:txBody>
      </p:sp>
      <p:pic>
        <p:nvPicPr>
          <p:cNvPr id="24580" name="图片 16" descr="20101119104825-109625139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55875" y="3573463"/>
            <a:ext cx="1776413" cy="269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Box 18"/>
          <p:cNvSpPr txBox="1">
            <a:spLocks noChangeArrowheads="1"/>
          </p:cNvSpPr>
          <p:nvPr/>
        </p:nvSpPr>
        <p:spPr bwMode="auto">
          <a:xfrm>
            <a:off x="1908175" y="1052513"/>
            <a:ext cx="61912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200"/>
              <a:t>A: What do you like doing?</a:t>
            </a:r>
          </a:p>
        </p:txBody>
      </p:sp>
      <p:sp>
        <p:nvSpPr>
          <p:cNvPr id="24582" name="矩形 19"/>
          <p:cNvSpPr>
            <a:spLocks noChangeArrowheads="1"/>
          </p:cNvSpPr>
          <p:nvPr/>
        </p:nvSpPr>
        <p:spPr bwMode="auto">
          <a:xfrm>
            <a:off x="1908175" y="1844675"/>
            <a:ext cx="7451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00B050"/>
                </a:solidFill>
              </a:rPr>
              <a:t>B: I am clever. I like playing chess.</a:t>
            </a:r>
            <a:endParaRPr lang="zh-CN" altLang="en-US" sz="3200">
              <a:solidFill>
                <a:srgbClr val="00B050"/>
              </a:solidFill>
            </a:endParaRPr>
          </a:p>
        </p:txBody>
      </p:sp>
      <p:pic>
        <p:nvPicPr>
          <p:cNvPr id="24583" name="图片 19" descr="侯逸凡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3800" y="3573463"/>
            <a:ext cx="1914525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4" name="矩形 19"/>
          <p:cNvSpPr>
            <a:spLocks noChangeArrowheads="1"/>
          </p:cNvSpPr>
          <p:nvPr/>
        </p:nvSpPr>
        <p:spPr bwMode="auto">
          <a:xfrm>
            <a:off x="1979613" y="2349500"/>
            <a:ext cx="56880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</a:rPr>
              <a:t>B: I am …. I have ….</a:t>
            </a:r>
          </a:p>
          <a:p>
            <a:r>
              <a:rPr lang="en-US" sz="3200" dirty="0">
                <a:solidFill>
                  <a:srgbClr val="00B050"/>
                </a:solidFill>
              </a:rPr>
              <a:t>     I like ….</a:t>
            </a:r>
            <a:endParaRPr lang="zh-CN" altLang="en-US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utoUpdateAnimBg="0"/>
      <p:bldP spid="2458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2133600"/>
            <a:ext cx="1439862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CFD"/>
              </a:clrFrom>
              <a:clrTo>
                <a:srgbClr val="FFFC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2138" y="1989138"/>
            <a:ext cx="15049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2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3429000"/>
            <a:ext cx="187642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3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1922463"/>
            <a:ext cx="18954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4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76375" y="3573463"/>
            <a:ext cx="172402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68313" y="260350"/>
            <a:ext cx="38877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981200" y="987425"/>
            <a:ext cx="64801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rgbClr val="FF3300"/>
                </a:solidFill>
              </a:rPr>
              <a:t>Which one is missing?</a:t>
            </a:r>
            <a:endParaRPr lang="en-US" sz="3600" dirty="0">
              <a:solidFill>
                <a:srgbClr val="FF3300"/>
              </a:solidFill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60363" y="246063"/>
            <a:ext cx="39957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Let’s play a game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6147"/>
                                        </p:tgtEl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4" dur="1"/>
                                        <p:tgtEl>
                                          <p:spTgt spid="6149"/>
                                        </p:tgtEl>
                                      </p:cBhvr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14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2" dur="1"/>
                                        <p:tgtEl>
                                          <p:spTgt spid="6148"/>
                                        </p:tgtEl>
                                      </p:cBhvr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614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0" dur="1"/>
                                        <p:tgtEl>
                                          <p:spTgt spid="6150"/>
                                        </p:tgtEl>
                                      </p:cBhvr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615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8" dur="1"/>
                                        <p:tgtEl>
                                          <p:spTgt spid="6146"/>
                                        </p:tgtEl>
                                      </p:cBhvr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日期占位符 3"/>
          <p:cNvSpPr txBox="1">
            <a:spLocks noGrp="1"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C17F00B8-7ED5-46EF-95D0-E772897904E4}" type="datetime1">
              <a:rPr lang="en-US"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1/17/2023</a:t>
            </a:fld>
            <a:endParaRPr lang="zh-CN" altLang="en-US">
              <a:sym typeface="Calibri" panose="020F0502020204030204" pitchFamily="34" charset="0"/>
            </a:endParaRPr>
          </a:p>
        </p:txBody>
      </p:sp>
      <p:sp>
        <p:nvSpPr>
          <p:cNvPr id="25603" name="矩形 25"/>
          <p:cNvSpPr>
            <a:spLocks noChangeArrowheads="1"/>
          </p:cNvSpPr>
          <p:nvPr/>
        </p:nvSpPr>
        <p:spPr bwMode="auto">
          <a:xfrm>
            <a:off x="1285875" y="142875"/>
            <a:ext cx="42227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rgbClr val="366092"/>
                </a:solidFill>
                <a:latin typeface="Curlz MT" panose="04040404050702020202" pitchFamily="82" charset="0"/>
                <a:sym typeface="Curlz MT" panose="04040404050702020202" pitchFamily="82" charset="0"/>
              </a:rPr>
              <a:t>Let’s Talk</a:t>
            </a:r>
            <a:endParaRPr lang="zh-CN" altLang="en-US" sz="4400">
              <a:solidFill>
                <a:srgbClr val="366092"/>
              </a:solidFill>
              <a:latin typeface="Curlz MT" panose="04040404050702020202" pitchFamily="82" charset="0"/>
              <a:sym typeface="Curlz MT" panose="04040404050702020202" pitchFamily="82" charset="0"/>
            </a:endParaRPr>
          </a:p>
        </p:txBody>
      </p:sp>
      <p:pic>
        <p:nvPicPr>
          <p:cNvPr id="25604" name="图片 11" descr="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02162" y="3653420"/>
            <a:ext cx="20288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18"/>
          <p:cNvSpPr txBox="1">
            <a:spLocks noChangeArrowheads="1"/>
          </p:cNvSpPr>
          <p:nvPr/>
        </p:nvSpPr>
        <p:spPr bwMode="auto">
          <a:xfrm>
            <a:off x="2341563" y="1052513"/>
            <a:ext cx="61912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200"/>
              <a:t>A: What do you like doing?</a:t>
            </a:r>
          </a:p>
        </p:txBody>
      </p:sp>
      <p:sp>
        <p:nvSpPr>
          <p:cNvPr id="25606" name="矩形 19"/>
          <p:cNvSpPr>
            <a:spLocks noChangeArrowheads="1"/>
          </p:cNvSpPr>
          <p:nvPr/>
        </p:nvSpPr>
        <p:spPr bwMode="auto">
          <a:xfrm>
            <a:off x="2339975" y="1844675"/>
            <a:ext cx="6264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00B050"/>
                </a:solidFill>
              </a:rPr>
              <a:t>B: I am strong. I like kung fu.</a:t>
            </a:r>
            <a:endParaRPr lang="zh-CN" altLang="en-US" sz="3200">
              <a:solidFill>
                <a:srgbClr val="00B050"/>
              </a:solidFill>
            </a:endParaRPr>
          </a:p>
        </p:txBody>
      </p:sp>
      <p:sp>
        <p:nvSpPr>
          <p:cNvPr id="25607" name="TextBox 17"/>
          <p:cNvSpPr txBox="1">
            <a:spLocks noChangeArrowheads="1"/>
          </p:cNvSpPr>
          <p:nvPr/>
        </p:nvSpPr>
        <p:spPr bwMode="auto">
          <a:xfrm>
            <a:off x="5148263" y="3068638"/>
            <a:ext cx="9366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200"/>
              <a:t>3</a:t>
            </a:r>
            <a:endParaRPr lang="zh-CN" altLang="en-US" sz="3200"/>
          </a:p>
        </p:txBody>
      </p:sp>
      <p:pic>
        <p:nvPicPr>
          <p:cNvPr id="25608" name="图片 14" descr="u=2019090126,725821250&amp;fm=5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76374" y="3521657"/>
            <a:ext cx="2447925" cy="306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9" name="矩形 19"/>
          <p:cNvSpPr>
            <a:spLocks noChangeArrowheads="1"/>
          </p:cNvSpPr>
          <p:nvPr/>
        </p:nvSpPr>
        <p:spPr bwMode="auto">
          <a:xfrm>
            <a:off x="2268538" y="2565400"/>
            <a:ext cx="56880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</a:rPr>
              <a:t>B: I am …. I have ….</a:t>
            </a:r>
          </a:p>
          <a:p>
            <a:r>
              <a:rPr lang="en-US" sz="3200" dirty="0">
                <a:solidFill>
                  <a:srgbClr val="00B050"/>
                </a:solidFill>
              </a:rPr>
              <a:t>     I like ….</a:t>
            </a:r>
            <a:endParaRPr lang="zh-CN" altLang="en-US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utoUpdateAnimBg="0"/>
      <p:bldP spid="2560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日期占位符 3"/>
          <p:cNvSpPr txBox="1">
            <a:spLocks noGrp="1"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563B91B-401B-4ADD-A36A-E33394F62D54}" type="datetime1">
              <a:rPr lang="en-US"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1/17/2023</a:t>
            </a:fld>
            <a:endParaRPr lang="zh-CN" altLang="en-US">
              <a:sym typeface="Calibri" panose="020F0502020204030204" pitchFamily="34" charset="0"/>
            </a:endParaRPr>
          </a:p>
        </p:txBody>
      </p:sp>
      <p:sp>
        <p:nvSpPr>
          <p:cNvPr id="26627" name="矩形 25"/>
          <p:cNvSpPr>
            <a:spLocks noChangeArrowheads="1"/>
          </p:cNvSpPr>
          <p:nvPr/>
        </p:nvSpPr>
        <p:spPr bwMode="auto">
          <a:xfrm>
            <a:off x="1285875" y="142875"/>
            <a:ext cx="42227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rgbClr val="366092"/>
                </a:solidFill>
                <a:latin typeface="Curlz MT" panose="04040404050702020202" pitchFamily="82" charset="0"/>
                <a:sym typeface="Curlz MT" panose="04040404050702020202" pitchFamily="82" charset="0"/>
              </a:rPr>
              <a:t>Let’s Talk</a:t>
            </a:r>
            <a:endParaRPr lang="zh-CN" altLang="en-US" sz="4400">
              <a:solidFill>
                <a:srgbClr val="366092"/>
              </a:solidFill>
              <a:latin typeface="Curlz MT" panose="04040404050702020202" pitchFamily="82" charset="0"/>
              <a:sym typeface="Curlz MT" panose="04040404050702020202" pitchFamily="82" charset="0"/>
            </a:endParaRPr>
          </a:p>
        </p:txBody>
      </p:sp>
      <p:pic>
        <p:nvPicPr>
          <p:cNvPr id="26628" name="图片 17" descr="张国伟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3573463"/>
            <a:ext cx="1584325" cy="277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TextBox 18"/>
          <p:cNvSpPr txBox="1">
            <a:spLocks noChangeArrowheads="1"/>
          </p:cNvSpPr>
          <p:nvPr/>
        </p:nvSpPr>
        <p:spPr bwMode="auto">
          <a:xfrm>
            <a:off x="2341563" y="1052513"/>
            <a:ext cx="61912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200"/>
              <a:t>A: What do you like doing?</a:t>
            </a:r>
          </a:p>
        </p:txBody>
      </p:sp>
      <p:sp>
        <p:nvSpPr>
          <p:cNvPr id="26630" name="矩形 19"/>
          <p:cNvSpPr>
            <a:spLocks noChangeArrowheads="1"/>
          </p:cNvSpPr>
          <p:nvPr/>
        </p:nvSpPr>
        <p:spPr bwMode="auto">
          <a:xfrm>
            <a:off x="2339975" y="1844675"/>
            <a:ext cx="640873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00B050"/>
                </a:solidFill>
              </a:rPr>
              <a:t>B: I am tall. I have long legs.</a:t>
            </a:r>
          </a:p>
          <a:p>
            <a:r>
              <a:rPr lang="en-US" sz="3200">
                <a:solidFill>
                  <a:srgbClr val="00B050"/>
                </a:solidFill>
              </a:rPr>
              <a:t>     I like the high jump.</a:t>
            </a:r>
            <a:endParaRPr lang="zh-CN" altLang="en-US" sz="3200">
              <a:solidFill>
                <a:srgbClr val="00B050"/>
              </a:solidFill>
            </a:endParaRPr>
          </a:p>
        </p:txBody>
      </p:sp>
      <p:sp>
        <p:nvSpPr>
          <p:cNvPr id="26631" name="TextBox 15"/>
          <p:cNvSpPr txBox="1">
            <a:spLocks noChangeArrowheads="1"/>
          </p:cNvSpPr>
          <p:nvPr/>
        </p:nvSpPr>
        <p:spPr bwMode="auto">
          <a:xfrm>
            <a:off x="1116013" y="3068638"/>
            <a:ext cx="9350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200"/>
              <a:t>1</a:t>
            </a:r>
            <a:endParaRPr lang="zh-CN" altLang="en-US" sz="3200"/>
          </a:p>
        </p:txBody>
      </p:sp>
      <p:pic>
        <p:nvPicPr>
          <p:cNvPr id="26632" name="图片 12" descr="张国伟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19475" y="3573463"/>
            <a:ext cx="4319588" cy="273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3" name="矩形 19"/>
          <p:cNvSpPr>
            <a:spLocks noChangeArrowheads="1"/>
          </p:cNvSpPr>
          <p:nvPr/>
        </p:nvSpPr>
        <p:spPr bwMode="auto">
          <a:xfrm>
            <a:off x="2411413" y="2636838"/>
            <a:ext cx="56880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00B050"/>
                </a:solidFill>
              </a:rPr>
              <a:t>B: I am …. I have ….</a:t>
            </a:r>
          </a:p>
          <a:p>
            <a:r>
              <a:rPr lang="en-US" sz="3200">
                <a:solidFill>
                  <a:srgbClr val="00B050"/>
                </a:solidFill>
              </a:rPr>
              <a:t>     I like ….</a:t>
            </a:r>
            <a:endParaRPr lang="zh-CN" altLang="en-US" sz="320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utoUpdateAnimBg="0"/>
      <p:bldP spid="2663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25"/>
          <p:cNvSpPr>
            <a:spLocks noChangeArrowheads="1"/>
          </p:cNvSpPr>
          <p:nvPr/>
        </p:nvSpPr>
        <p:spPr bwMode="auto">
          <a:xfrm>
            <a:off x="157163" y="161925"/>
            <a:ext cx="42227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400" dirty="0">
                <a:solidFill>
                  <a:srgbClr val="366092"/>
                </a:solidFill>
                <a:latin typeface="Curlz MT" panose="04040404050702020202" pitchFamily="82" charset="0"/>
                <a:sym typeface="Curlz MT" panose="04040404050702020202" pitchFamily="82" charset="0"/>
              </a:rPr>
              <a:t>Let’s Talk</a:t>
            </a:r>
            <a:endParaRPr lang="zh-CN" altLang="en-US" sz="4400" dirty="0">
              <a:solidFill>
                <a:srgbClr val="366092"/>
              </a:solidFill>
              <a:latin typeface="Curlz MT" panose="04040404050702020202" pitchFamily="82" charset="0"/>
              <a:sym typeface="Curlz MT" panose="04040404050702020202" pitchFamily="82" charset="0"/>
            </a:endParaRPr>
          </a:p>
        </p:txBody>
      </p:sp>
      <p:pic>
        <p:nvPicPr>
          <p:cNvPr id="27651" name="图片 13" descr="林丹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04025" y="3573463"/>
            <a:ext cx="1958975" cy="280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Box 18"/>
          <p:cNvSpPr txBox="1">
            <a:spLocks noChangeArrowheads="1"/>
          </p:cNvSpPr>
          <p:nvPr/>
        </p:nvSpPr>
        <p:spPr bwMode="auto">
          <a:xfrm>
            <a:off x="2268538" y="1052513"/>
            <a:ext cx="61912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200" dirty="0"/>
              <a:t>A: What do you like doing?</a:t>
            </a:r>
          </a:p>
        </p:txBody>
      </p:sp>
      <p:sp>
        <p:nvSpPr>
          <p:cNvPr id="27653" name="矩形 19"/>
          <p:cNvSpPr>
            <a:spLocks noChangeArrowheads="1"/>
          </p:cNvSpPr>
          <p:nvPr/>
        </p:nvSpPr>
        <p:spPr bwMode="auto">
          <a:xfrm>
            <a:off x="2268538" y="1628775"/>
            <a:ext cx="568801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</a:rPr>
              <a:t>B: I am tall and strong. </a:t>
            </a:r>
          </a:p>
          <a:p>
            <a:r>
              <a:rPr lang="en-US" sz="3200" dirty="0">
                <a:solidFill>
                  <a:srgbClr val="00B050"/>
                </a:solidFill>
              </a:rPr>
              <a:t>     I have long arms.</a:t>
            </a:r>
          </a:p>
          <a:p>
            <a:r>
              <a:rPr lang="en-US" sz="3200" dirty="0">
                <a:solidFill>
                  <a:srgbClr val="00B050"/>
                </a:solidFill>
              </a:rPr>
              <a:t>     I like playing badminton.</a:t>
            </a:r>
            <a:endParaRPr lang="zh-CN" altLang="en-US" sz="3200" dirty="0">
              <a:solidFill>
                <a:srgbClr val="00B050"/>
              </a:solidFill>
            </a:endParaRPr>
          </a:p>
        </p:txBody>
      </p:sp>
      <p:sp>
        <p:nvSpPr>
          <p:cNvPr id="27654" name="TextBox 16"/>
          <p:cNvSpPr txBox="1">
            <a:spLocks noChangeArrowheads="1"/>
          </p:cNvSpPr>
          <p:nvPr/>
        </p:nvSpPr>
        <p:spPr bwMode="auto">
          <a:xfrm>
            <a:off x="7380288" y="3068638"/>
            <a:ext cx="9366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200"/>
              <a:t>4</a:t>
            </a:r>
            <a:endParaRPr lang="zh-CN" altLang="en-US" sz="3200"/>
          </a:p>
        </p:txBody>
      </p:sp>
      <p:pic>
        <p:nvPicPr>
          <p:cNvPr id="27655" name="图片 13" descr="林丹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92275" y="3500438"/>
            <a:ext cx="3981450" cy="264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6" name="矩形 19"/>
          <p:cNvSpPr>
            <a:spLocks noChangeArrowheads="1"/>
          </p:cNvSpPr>
          <p:nvPr/>
        </p:nvSpPr>
        <p:spPr bwMode="auto">
          <a:xfrm>
            <a:off x="3455988" y="9525"/>
            <a:ext cx="56880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</a:rPr>
              <a:t>B: I am …. I have ….</a:t>
            </a:r>
          </a:p>
          <a:p>
            <a:r>
              <a:rPr lang="en-US" sz="3200" dirty="0">
                <a:solidFill>
                  <a:srgbClr val="00B050"/>
                </a:solidFill>
              </a:rPr>
              <a:t>     I like ….</a:t>
            </a:r>
            <a:endParaRPr lang="zh-CN" altLang="en-US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utoUpdateAnimBg="0"/>
      <p:bldP spid="2765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30"/>
          <p:cNvSpPr>
            <a:spLocks noChangeArrowheads="1"/>
          </p:cNvSpPr>
          <p:nvPr/>
        </p:nvSpPr>
        <p:spPr bwMode="auto">
          <a:xfrm>
            <a:off x="468313" y="1123950"/>
            <a:ext cx="8045450" cy="256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accent1"/>
                </a:solidFill>
                <a:latin typeface="Curlz MT" panose="04040404050702020202" pitchFamily="82" charset="0"/>
                <a:sym typeface="Curlz MT" panose="04040404050702020202" pitchFamily="82" charset="0"/>
              </a:rPr>
              <a:t>Homework:</a:t>
            </a:r>
          </a:p>
          <a:p>
            <a:r>
              <a:rPr lang="zh-CN" altLang="en-US" sz="5400" dirty="0">
                <a:solidFill>
                  <a:schemeClr val="accent1"/>
                </a:solidFill>
                <a:latin typeface="Curlz MT" panose="04040404050702020202" pitchFamily="82" charset="0"/>
                <a:sym typeface="Curlz MT" panose="04040404050702020202" pitchFamily="82" charset="0"/>
              </a:rPr>
              <a:t>1. 打卡书；</a:t>
            </a:r>
          </a:p>
          <a:p>
            <a:r>
              <a:rPr lang="zh-CN" altLang="en-US" sz="5400" dirty="0">
                <a:solidFill>
                  <a:schemeClr val="accent1"/>
                </a:solidFill>
                <a:latin typeface="Curlz MT" panose="04040404050702020202" pitchFamily="82" charset="0"/>
                <a:sym typeface="Curlz MT" panose="04040404050702020202" pitchFamily="82" charset="0"/>
              </a:rPr>
              <a:t>2. 背诵第十单元的单词</a:t>
            </a:r>
            <a:r>
              <a:rPr lang="zh-CN" altLang="en-US" sz="5400" dirty="0" smtClean="0">
                <a:solidFill>
                  <a:schemeClr val="accent1"/>
                </a:solidFill>
                <a:latin typeface="Curlz MT" panose="04040404050702020202" pitchFamily="82" charset="0"/>
                <a:sym typeface="Curlz MT" panose="04040404050702020202" pitchFamily="82" charset="0"/>
              </a:rPr>
              <a:t>。 </a:t>
            </a:r>
            <a:endParaRPr lang="zh-CN" altLang="en-US" sz="5400" dirty="0">
              <a:solidFill>
                <a:schemeClr val="accent1"/>
              </a:solidFill>
              <a:latin typeface="Curlz MT" panose="04040404050702020202" pitchFamily="82" charset="0"/>
              <a:sym typeface="Curlz MT" panose="04040404050702020202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628775"/>
            <a:ext cx="17335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0" descr="kungfu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8400" y="1773238"/>
            <a:ext cx="9223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9750" y="3429000"/>
            <a:ext cx="1357313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3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80063" y="1701800"/>
            <a:ext cx="13716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3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87675" y="3429000"/>
            <a:ext cx="19431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3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00675" y="3357563"/>
            <a:ext cx="161925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34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596188" y="2133600"/>
            <a:ext cx="1085850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68313" y="260350"/>
            <a:ext cx="38877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916238" y="908050"/>
            <a:ext cx="5832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rgbClr val="FF3300"/>
                </a:solidFill>
              </a:rPr>
              <a:t>Which one is missing?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60363" y="246063"/>
            <a:ext cx="39957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Let’s play a game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日期占位符 3"/>
          <p:cNvSpPr txBox="1">
            <a:spLocks noGrp="1"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6771E877-7AC3-4502-8A34-D026D2973CA9}" type="datetime1">
              <a:rPr lang="en-US"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1/17/2023</a:t>
            </a:fld>
            <a:endParaRPr lang="zh-CN" altLang="en-US">
              <a:sym typeface="Calibri" panose="020F0502020204030204" pitchFamily="34" charset="0"/>
            </a:endParaRPr>
          </a:p>
        </p:txBody>
      </p:sp>
      <p:sp>
        <p:nvSpPr>
          <p:cNvPr id="8195" name="矩形 25"/>
          <p:cNvSpPr>
            <a:spLocks noChangeArrowheads="1"/>
          </p:cNvSpPr>
          <p:nvPr/>
        </p:nvSpPr>
        <p:spPr bwMode="auto">
          <a:xfrm>
            <a:off x="179388" y="142875"/>
            <a:ext cx="42227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 dirty="0">
                <a:solidFill>
                  <a:srgbClr val="366092"/>
                </a:solidFill>
                <a:latin typeface="Curlz MT" panose="04040404050702020202" pitchFamily="82" charset="0"/>
                <a:sym typeface="Curlz MT" panose="04040404050702020202" pitchFamily="82" charset="0"/>
              </a:rPr>
              <a:t>Let’s Talk</a:t>
            </a:r>
            <a:endParaRPr lang="zh-CN" altLang="en-US" sz="4400" dirty="0">
              <a:solidFill>
                <a:srgbClr val="366092"/>
              </a:solidFill>
              <a:latin typeface="Curlz MT" panose="04040404050702020202" pitchFamily="82" charset="0"/>
              <a:sym typeface="Curlz MT" panose="04040404050702020202" pitchFamily="82" charset="0"/>
            </a:endParaRPr>
          </a:p>
        </p:txBody>
      </p:sp>
      <p:pic>
        <p:nvPicPr>
          <p:cNvPr id="8196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1125538"/>
            <a:ext cx="3600450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16"/>
          <p:cNvSpPr>
            <a:spLocks noChangeArrowheads="1"/>
          </p:cNvSpPr>
          <p:nvPr/>
        </p:nvSpPr>
        <p:spPr bwMode="auto">
          <a:xfrm>
            <a:off x="3276600" y="3644900"/>
            <a:ext cx="2647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 b</a:t>
            </a:r>
            <a:r>
              <a:rPr lang="en-US" sz="3600" dirty="0">
                <a:solidFill>
                  <a:srgbClr val="FF0000"/>
                </a:solidFill>
              </a:rPr>
              <a:t>a</a:t>
            </a:r>
            <a:r>
              <a:rPr lang="en-US" sz="3600" dirty="0"/>
              <a:t>dm</a:t>
            </a:r>
            <a:r>
              <a:rPr lang="en-US" sz="3600" dirty="0">
                <a:solidFill>
                  <a:srgbClr val="FF0000"/>
                </a:solidFill>
              </a:rPr>
              <a:t>i</a:t>
            </a:r>
            <a:r>
              <a:rPr lang="en-US" sz="3600" dirty="0"/>
              <a:t>nt</a:t>
            </a:r>
            <a:r>
              <a:rPr lang="en-US" sz="3600" dirty="0">
                <a:solidFill>
                  <a:srgbClr val="FF0000"/>
                </a:solidFill>
              </a:rPr>
              <a:t>o</a:t>
            </a:r>
            <a:r>
              <a:rPr lang="en-US" sz="3600" dirty="0"/>
              <a:t>n</a:t>
            </a:r>
          </a:p>
        </p:txBody>
      </p:sp>
      <p:sp>
        <p:nvSpPr>
          <p:cNvPr id="8198" name="Rectangle 16"/>
          <p:cNvSpPr>
            <a:spLocks noChangeArrowheads="1"/>
          </p:cNvSpPr>
          <p:nvPr/>
        </p:nvSpPr>
        <p:spPr bwMode="auto">
          <a:xfrm>
            <a:off x="3059113" y="4724400"/>
            <a:ext cx="368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 play b</a:t>
            </a:r>
            <a:r>
              <a:rPr lang="en-US" sz="3600" dirty="0">
                <a:solidFill>
                  <a:srgbClr val="FF0000"/>
                </a:solidFill>
              </a:rPr>
              <a:t>a</a:t>
            </a:r>
            <a:r>
              <a:rPr lang="en-US" sz="3600" dirty="0"/>
              <a:t>dm</a:t>
            </a:r>
            <a:r>
              <a:rPr lang="en-US" sz="3600" dirty="0">
                <a:solidFill>
                  <a:srgbClr val="FF0000"/>
                </a:solidFill>
              </a:rPr>
              <a:t>i</a:t>
            </a:r>
            <a:r>
              <a:rPr lang="en-US" sz="3600" dirty="0"/>
              <a:t>nt</a:t>
            </a:r>
            <a:r>
              <a:rPr lang="en-US" sz="3600" dirty="0">
                <a:solidFill>
                  <a:srgbClr val="FF0000"/>
                </a:solidFill>
              </a:rPr>
              <a:t>o</a:t>
            </a:r>
            <a:r>
              <a:rPr lang="en-US" sz="3600" dirty="0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19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1341438"/>
            <a:ext cx="3671887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16"/>
          <p:cNvSpPr>
            <a:spLocks noChangeArrowheads="1"/>
          </p:cNvSpPr>
          <p:nvPr/>
        </p:nvSpPr>
        <p:spPr bwMode="auto">
          <a:xfrm>
            <a:off x="3563938" y="4149725"/>
            <a:ext cx="2393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 volleyball</a:t>
            </a:r>
          </a:p>
        </p:txBody>
      </p:sp>
      <p:sp>
        <p:nvSpPr>
          <p:cNvPr id="9220" name="Rectangle 16"/>
          <p:cNvSpPr>
            <a:spLocks noChangeArrowheads="1"/>
          </p:cNvSpPr>
          <p:nvPr/>
        </p:nvSpPr>
        <p:spPr bwMode="auto">
          <a:xfrm>
            <a:off x="3059113" y="5013325"/>
            <a:ext cx="3562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 play  volleyball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I </a:t>
            </a:r>
            <a:r>
              <a:rPr lang="zh-CN" altLang="en-US" dirty="0">
                <a:solidFill>
                  <a:srgbClr val="FF3300"/>
                </a:solidFill>
              </a:rPr>
              <a:t>like</a:t>
            </a:r>
            <a:r>
              <a:rPr lang="zh-CN" altLang="en-US" dirty="0"/>
              <a:t>...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2746375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dirty="0"/>
              <a:t>football</a:t>
            </a:r>
          </a:p>
          <a:p>
            <a:pPr>
              <a:lnSpc>
                <a:spcPct val="90000"/>
              </a:lnSpc>
            </a:pPr>
            <a:r>
              <a:rPr lang="zh-CN" altLang="en-US" dirty="0"/>
              <a:t>basketball</a:t>
            </a:r>
          </a:p>
          <a:p>
            <a:pPr>
              <a:lnSpc>
                <a:spcPct val="90000"/>
              </a:lnSpc>
            </a:pPr>
            <a:r>
              <a:rPr lang="zh-CN" altLang="en-US" dirty="0"/>
              <a:t>volleyball</a:t>
            </a:r>
          </a:p>
          <a:p>
            <a:pPr>
              <a:lnSpc>
                <a:spcPct val="90000"/>
              </a:lnSpc>
            </a:pPr>
            <a:r>
              <a:rPr lang="zh-CN" altLang="en-US" dirty="0"/>
              <a:t>baseball</a:t>
            </a:r>
          </a:p>
          <a:p>
            <a:pPr>
              <a:lnSpc>
                <a:spcPct val="90000"/>
              </a:lnSpc>
            </a:pPr>
            <a:r>
              <a:rPr lang="zh-CN" altLang="en-US" dirty="0"/>
              <a:t>tennis</a:t>
            </a:r>
          </a:p>
          <a:p>
            <a:pPr>
              <a:lnSpc>
                <a:spcPct val="90000"/>
              </a:lnSpc>
            </a:pPr>
            <a:r>
              <a:rPr lang="zh-CN" altLang="en-US" dirty="0"/>
              <a:t>table tennis</a:t>
            </a:r>
          </a:p>
          <a:p>
            <a:pPr>
              <a:lnSpc>
                <a:spcPct val="90000"/>
              </a:lnSpc>
            </a:pPr>
            <a:r>
              <a:rPr lang="zh-CN" altLang="en-US" dirty="0"/>
              <a:t>golf</a:t>
            </a:r>
          </a:p>
          <a:p>
            <a:pPr>
              <a:lnSpc>
                <a:spcPct val="90000"/>
              </a:lnSpc>
            </a:pPr>
            <a:r>
              <a:rPr lang="zh-CN" altLang="en-US" dirty="0"/>
              <a:t>chess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/>
        </p:nvSpPr>
        <p:spPr bwMode="auto">
          <a:xfrm>
            <a:off x="3203575" y="2133600"/>
            <a:ext cx="274796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zh-CN" altLang="en-US" sz="3200" b="0" dirty="0"/>
              <a:t>run</a:t>
            </a:r>
            <a:r>
              <a:rPr lang="zh-CN" altLang="en-US" sz="3200" b="0" dirty="0">
                <a:solidFill>
                  <a:srgbClr val="FF3300"/>
                </a:solidFill>
              </a:rPr>
              <a:t>n</a:t>
            </a:r>
            <a:r>
              <a:rPr lang="zh-CN" altLang="en-US" sz="3200" b="0" dirty="0"/>
              <a:t>ing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zh-CN" altLang="en-US" sz="3200" b="0" dirty="0"/>
              <a:t>swim</a:t>
            </a:r>
            <a:r>
              <a:rPr lang="zh-CN" altLang="en-US" sz="3200" b="0" dirty="0">
                <a:solidFill>
                  <a:srgbClr val="FF3300"/>
                </a:solidFill>
              </a:rPr>
              <a:t>m</a:t>
            </a:r>
            <a:r>
              <a:rPr lang="zh-CN" altLang="en-US" sz="3200" b="0" dirty="0"/>
              <a:t>ing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zh-CN" altLang="en-US" sz="3200" b="0" dirty="0"/>
              <a:t>skating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zh-CN" altLang="en-US" sz="3200" b="0" dirty="0"/>
              <a:t>ski</a:t>
            </a:r>
            <a:r>
              <a:rPr lang="zh-CN" altLang="en-US" sz="3200" b="0" dirty="0">
                <a:solidFill>
                  <a:srgbClr val="FF3300"/>
                </a:solidFill>
              </a:rPr>
              <a:t>i</a:t>
            </a:r>
            <a:r>
              <a:rPr lang="zh-CN" altLang="en-US" sz="3200" b="0" dirty="0"/>
              <a:t>ng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/>
        </p:nvSpPr>
        <p:spPr bwMode="auto">
          <a:xfrm>
            <a:off x="5942013" y="2133600"/>
            <a:ext cx="30956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zh-CN" altLang="en-US" sz="3200" b="0" dirty="0"/>
              <a:t>kung fu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zh-CN" altLang="en-US" sz="3200" b="0" dirty="0"/>
              <a:t>the long jump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zh-CN" altLang="en-US" sz="3200" b="0" dirty="0"/>
              <a:t>the high jump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zh-CN" altLang="en-US" sz="3200" b="0" dirty="0"/>
              <a:t>the athletics</a:t>
            </a:r>
          </a:p>
        </p:txBody>
      </p:sp>
      <p:sp>
        <p:nvSpPr>
          <p:cNvPr id="10246" name="WordArt 6"/>
          <p:cNvSpPr>
            <a:spLocks noChangeArrowheads="1" noChangeShapeType="1"/>
          </p:cNvSpPr>
          <p:nvPr/>
        </p:nvSpPr>
        <p:spPr bwMode="auto">
          <a:xfrm>
            <a:off x="684213" y="1482725"/>
            <a:ext cx="1600200" cy="522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playing</a:t>
            </a:r>
            <a:endParaRPr lang="zh-CN" altLang="en-US" sz="3600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247" name="WordArt 7"/>
          <p:cNvSpPr>
            <a:spLocks noChangeArrowheads="1" noChangeShapeType="1"/>
          </p:cNvSpPr>
          <p:nvPr/>
        </p:nvSpPr>
        <p:spPr bwMode="auto">
          <a:xfrm>
            <a:off x="6011863" y="1484313"/>
            <a:ext cx="1600200" cy="522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19050" cap="flat" cmpd="sng">
                  <a:solidFill>
                    <a:srgbClr val="99CCFF"/>
                  </a:solidFill>
                  <a:bevel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doing</a:t>
            </a:r>
            <a:endParaRPr lang="zh-CN" altLang="en-US" sz="3600" kern="10">
              <a:ln w="19050" cap="flat" cmpd="sng">
                <a:solidFill>
                  <a:srgbClr val="99CCFF"/>
                </a:solidFill>
                <a:bevel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82613" y="339725"/>
            <a:ext cx="29813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400" dirty="0"/>
              <a:t>Sports: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10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10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0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10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10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0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10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10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0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10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10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0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1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1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ldLvl="0" autoUpdateAnimBg="0"/>
      <p:bldP spid="10243" grpId="0" uiExpand="1" build="p" autoUpdateAnimBg="0"/>
      <p:bldP spid="10246" grpId="0" animBg="1"/>
      <p:bldP spid="10247" grpId="0" animBg="1"/>
      <p:bldP spid="10248" grpId="0" bldLvl="0" autoUpdateAnimBg="0"/>
      <p:bldP spid="10248" grpId="1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日期占位符 3"/>
          <p:cNvSpPr txBox="1">
            <a:spLocks noGrp="1"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9F85F35B-0008-442B-972A-8782136DD327}" type="datetime1">
              <a:rPr lang="en-US"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1/17/2023</a:t>
            </a:fld>
            <a:endParaRPr lang="zh-CN" altLang="en-US">
              <a:sym typeface="Calibri" panose="020F0502020204030204" pitchFamily="34" charset="0"/>
            </a:endParaRPr>
          </a:p>
        </p:txBody>
      </p:sp>
      <p:sp>
        <p:nvSpPr>
          <p:cNvPr id="11267" name="矩形 25"/>
          <p:cNvSpPr>
            <a:spLocks noChangeArrowheads="1"/>
          </p:cNvSpPr>
          <p:nvPr/>
        </p:nvSpPr>
        <p:spPr bwMode="auto">
          <a:xfrm>
            <a:off x="1285875" y="142875"/>
            <a:ext cx="42227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 dirty="0">
                <a:solidFill>
                  <a:srgbClr val="366092"/>
                </a:solidFill>
                <a:latin typeface="Curlz MT" panose="04040404050702020202" pitchFamily="82" charset="0"/>
                <a:sym typeface="Curlz MT" panose="04040404050702020202" pitchFamily="82" charset="0"/>
              </a:rPr>
              <a:t>Let’s Talk</a:t>
            </a:r>
            <a:endParaRPr lang="zh-CN" altLang="en-US" sz="4400" dirty="0">
              <a:solidFill>
                <a:srgbClr val="366092"/>
              </a:solidFill>
              <a:latin typeface="Curlz MT" panose="04040404050702020202" pitchFamily="82" charset="0"/>
              <a:sym typeface="Curlz MT" panose="04040404050702020202" pitchFamily="82" charset="0"/>
            </a:endParaRPr>
          </a:p>
        </p:txBody>
      </p:sp>
      <p:pic>
        <p:nvPicPr>
          <p:cNvPr id="11268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2852738"/>
            <a:ext cx="3744913" cy="269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13"/>
          <p:cNvSpPr>
            <a:spLocks noChangeArrowheads="1"/>
          </p:cNvSpPr>
          <p:nvPr/>
        </p:nvSpPr>
        <p:spPr bwMode="auto">
          <a:xfrm>
            <a:off x="3132138" y="5595938"/>
            <a:ext cx="2266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/>
              <a:t>volleyball</a:t>
            </a:r>
          </a:p>
        </p:txBody>
      </p:sp>
      <p:sp>
        <p:nvSpPr>
          <p:cNvPr id="11270" name="Rectangle 41"/>
          <p:cNvSpPr>
            <a:spLocks noChangeArrowheads="1"/>
          </p:cNvSpPr>
          <p:nvPr/>
        </p:nvSpPr>
        <p:spPr bwMode="auto">
          <a:xfrm>
            <a:off x="395288" y="1557338"/>
            <a:ext cx="88566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dirty="0"/>
              <a:t>My </a:t>
            </a:r>
            <a:r>
              <a:rPr lang="en-US" sz="3600" dirty="0" err="1"/>
              <a:t>favourite</a:t>
            </a:r>
            <a:r>
              <a:rPr lang="en-US" sz="3600" dirty="0"/>
              <a:t> sport is </a:t>
            </a:r>
            <a:r>
              <a:rPr lang="en-US" sz="3600" dirty="0">
                <a:solidFill>
                  <a:srgbClr val="FF0000"/>
                </a:solidFill>
              </a:rPr>
              <a:t>volleyball</a:t>
            </a:r>
            <a:r>
              <a:rPr lang="en-US" sz="3600" dirty="0"/>
              <a:t>.</a:t>
            </a:r>
          </a:p>
        </p:txBody>
      </p:sp>
      <p:sp>
        <p:nvSpPr>
          <p:cNvPr id="11271" name="Rectangle 41"/>
          <p:cNvSpPr>
            <a:spLocks noChangeArrowheads="1"/>
          </p:cNvSpPr>
          <p:nvPr/>
        </p:nvSpPr>
        <p:spPr bwMode="auto">
          <a:xfrm>
            <a:off x="404813" y="2206625"/>
            <a:ext cx="88566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dirty="0"/>
              <a:t>My </a:t>
            </a:r>
            <a:r>
              <a:rPr lang="en-US" sz="3600" dirty="0" err="1"/>
              <a:t>favourite</a:t>
            </a:r>
            <a:r>
              <a:rPr lang="en-US" sz="3600" dirty="0"/>
              <a:t> sport is </a:t>
            </a:r>
            <a:r>
              <a:rPr lang="en-US" sz="3600" dirty="0">
                <a:solidFill>
                  <a:srgbClr val="FF0000"/>
                </a:solidFill>
              </a:rPr>
              <a:t>playing volleyball</a:t>
            </a:r>
            <a:r>
              <a:rPr lang="en-US" sz="36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  <p:bldP spid="11270" grpId="0" autoUpdateAnimBg="0"/>
      <p:bldP spid="1127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620713"/>
            <a:ext cx="8229600" cy="4525962"/>
          </a:xfrm>
        </p:spPr>
        <p:txBody>
          <a:bodyPr/>
          <a:lstStyle/>
          <a:p>
            <a:r>
              <a:rPr lang="en-US" b="1" dirty="0"/>
              <a:t>Group work </a:t>
            </a:r>
          </a:p>
        </p:txBody>
      </p:sp>
      <p:sp>
        <p:nvSpPr>
          <p:cNvPr id="12291" name="Rectangle 41"/>
          <p:cNvSpPr>
            <a:spLocks noChangeArrowheads="1"/>
          </p:cNvSpPr>
          <p:nvPr/>
        </p:nvSpPr>
        <p:spPr bwMode="auto">
          <a:xfrm>
            <a:off x="395288" y="2282825"/>
            <a:ext cx="88566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/>
              <a:t>My favourite sport is </a:t>
            </a:r>
            <a:r>
              <a:rPr lang="en-US" sz="3600">
                <a:solidFill>
                  <a:srgbClr val="FF0000"/>
                </a:solidFill>
              </a:rPr>
              <a:t>volleyball</a:t>
            </a:r>
            <a:r>
              <a:rPr lang="en-US" sz="3600"/>
              <a:t>.</a:t>
            </a:r>
          </a:p>
        </p:txBody>
      </p:sp>
      <p:sp>
        <p:nvSpPr>
          <p:cNvPr id="12292" name="Rectangle 41"/>
          <p:cNvSpPr>
            <a:spLocks noChangeArrowheads="1"/>
          </p:cNvSpPr>
          <p:nvPr/>
        </p:nvSpPr>
        <p:spPr bwMode="auto">
          <a:xfrm>
            <a:off x="404813" y="2932113"/>
            <a:ext cx="88566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/>
              <a:t>My favourite sport is </a:t>
            </a:r>
            <a:r>
              <a:rPr lang="en-US" sz="3600">
                <a:solidFill>
                  <a:srgbClr val="FF0000"/>
                </a:solidFill>
              </a:rPr>
              <a:t>playing volleyball</a:t>
            </a:r>
            <a:r>
              <a:rPr lang="en-US" sz="36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  <p:bldP spid="1229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25"/>
          <p:cNvSpPr>
            <a:spLocks noChangeArrowheads="1"/>
          </p:cNvSpPr>
          <p:nvPr/>
        </p:nvSpPr>
        <p:spPr bwMode="auto">
          <a:xfrm>
            <a:off x="0" y="44450"/>
            <a:ext cx="35734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400" dirty="0">
                <a:solidFill>
                  <a:srgbClr val="366092"/>
                </a:solidFill>
                <a:latin typeface="Curlz MT" panose="04040404050702020202" pitchFamily="82" charset="0"/>
                <a:sym typeface="Curlz MT" panose="04040404050702020202" pitchFamily="82" charset="0"/>
              </a:rPr>
              <a:t>Let’s Talk</a:t>
            </a:r>
            <a:endParaRPr lang="zh-CN" altLang="en-US" sz="4400" dirty="0">
              <a:solidFill>
                <a:srgbClr val="366092"/>
              </a:solidFill>
              <a:latin typeface="Curlz MT" panose="04040404050702020202" pitchFamily="82" charset="0"/>
              <a:sym typeface="Curlz MT" panose="04040404050702020202" pitchFamily="82" charset="0"/>
            </a:endParaRPr>
          </a:p>
        </p:txBody>
      </p:sp>
      <p:pic>
        <p:nvPicPr>
          <p:cNvPr id="13315" name="Picture 3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8175" y="2060828"/>
            <a:ext cx="1439863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3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CFD"/>
              </a:clrFrom>
              <a:clrTo>
                <a:srgbClr val="FFFC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1989390"/>
            <a:ext cx="15049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3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5963" y="3429253"/>
            <a:ext cx="17335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3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79613" y="3502278"/>
            <a:ext cx="13716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Rectangle 40"/>
          <p:cNvSpPr>
            <a:spLocks noChangeArrowheads="1"/>
          </p:cNvSpPr>
          <p:nvPr/>
        </p:nvSpPr>
        <p:spPr bwMode="auto">
          <a:xfrm>
            <a:off x="2051050" y="692150"/>
            <a:ext cx="57467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What’s your favourite sport?</a:t>
            </a:r>
          </a:p>
        </p:txBody>
      </p:sp>
      <p:sp>
        <p:nvSpPr>
          <p:cNvPr id="13320" name="Rectangle 41"/>
          <p:cNvSpPr>
            <a:spLocks noChangeArrowheads="1"/>
          </p:cNvSpPr>
          <p:nvPr/>
        </p:nvSpPr>
        <p:spPr bwMode="auto">
          <a:xfrm>
            <a:off x="2051050" y="1117600"/>
            <a:ext cx="48291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My favourite sport is ….</a:t>
            </a:r>
          </a:p>
        </p:txBody>
      </p:sp>
      <p:sp>
        <p:nvSpPr>
          <p:cNvPr id="13321" name="Rectangle 42"/>
          <p:cNvSpPr>
            <a:spLocks noChangeArrowheads="1"/>
          </p:cNvSpPr>
          <p:nvPr/>
        </p:nvSpPr>
        <p:spPr bwMode="auto">
          <a:xfrm>
            <a:off x="6011863" y="2926015"/>
            <a:ext cx="1293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football</a:t>
            </a:r>
          </a:p>
        </p:txBody>
      </p:sp>
      <p:sp>
        <p:nvSpPr>
          <p:cNvPr id="13322" name="Rectangle 45"/>
          <p:cNvSpPr>
            <a:spLocks noChangeArrowheads="1"/>
          </p:cNvSpPr>
          <p:nvPr/>
        </p:nvSpPr>
        <p:spPr bwMode="auto">
          <a:xfrm>
            <a:off x="661988" y="4510340"/>
            <a:ext cx="3117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doing the long jump</a:t>
            </a:r>
          </a:p>
        </p:txBody>
      </p:sp>
      <p:sp>
        <p:nvSpPr>
          <p:cNvPr id="13323" name="Rectangle 46"/>
          <p:cNvSpPr>
            <a:spLocks noChangeArrowheads="1"/>
          </p:cNvSpPr>
          <p:nvPr/>
        </p:nvSpPr>
        <p:spPr bwMode="auto">
          <a:xfrm>
            <a:off x="5724525" y="4480178"/>
            <a:ext cx="2197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the high jump</a:t>
            </a:r>
          </a:p>
        </p:txBody>
      </p:sp>
      <p:sp>
        <p:nvSpPr>
          <p:cNvPr id="13324" name="Rectangle 47"/>
          <p:cNvSpPr>
            <a:spLocks noChangeArrowheads="1"/>
          </p:cNvSpPr>
          <p:nvPr/>
        </p:nvSpPr>
        <p:spPr bwMode="auto">
          <a:xfrm>
            <a:off x="827088" y="2932365"/>
            <a:ext cx="2935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 playing basketball</a:t>
            </a:r>
          </a:p>
        </p:txBody>
      </p:sp>
      <p:sp>
        <p:nvSpPr>
          <p:cNvPr id="13325" name="Rectangle 48"/>
          <p:cNvSpPr>
            <a:spLocks noChangeArrowheads="1"/>
          </p:cNvSpPr>
          <p:nvPr/>
        </p:nvSpPr>
        <p:spPr bwMode="auto">
          <a:xfrm>
            <a:off x="2562225" y="624389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/>
              <a:t>…</a:t>
            </a:r>
          </a:p>
        </p:txBody>
      </p:sp>
      <p:sp>
        <p:nvSpPr>
          <p:cNvPr id="13326" name="Rectangle 49"/>
          <p:cNvSpPr>
            <a:spLocks noChangeArrowheads="1"/>
          </p:cNvSpPr>
          <p:nvPr/>
        </p:nvSpPr>
        <p:spPr bwMode="auto">
          <a:xfrm>
            <a:off x="6162675" y="624389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/>
              <a:t>…</a:t>
            </a:r>
          </a:p>
        </p:txBody>
      </p:sp>
      <p:pic>
        <p:nvPicPr>
          <p:cNvPr id="13327" name="Picture 50" descr="kungfu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888" y="5013578"/>
            <a:ext cx="92233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8" name="Picture 5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990725" y="5013578"/>
            <a:ext cx="1357313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9" name="Rectangle 52"/>
          <p:cNvSpPr>
            <a:spLocks noChangeArrowheads="1"/>
          </p:cNvSpPr>
          <p:nvPr/>
        </p:nvSpPr>
        <p:spPr bwMode="auto">
          <a:xfrm>
            <a:off x="1979613" y="6094665"/>
            <a:ext cx="1327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running</a:t>
            </a:r>
          </a:p>
        </p:txBody>
      </p:sp>
      <p:sp>
        <p:nvSpPr>
          <p:cNvPr id="13330" name="Rectangle 53"/>
          <p:cNvSpPr>
            <a:spLocks noChangeArrowheads="1"/>
          </p:cNvSpPr>
          <p:nvPr/>
        </p:nvSpPr>
        <p:spPr bwMode="auto">
          <a:xfrm>
            <a:off x="6011863" y="6135940"/>
            <a:ext cx="1293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kung fu</a:t>
            </a:r>
          </a:p>
        </p:txBody>
      </p:sp>
      <p:sp>
        <p:nvSpPr>
          <p:cNvPr id="13331" name="Rectangle 54"/>
          <p:cNvSpPr>
            <a:spLocks noChangeArrowheads="1"/>
          </p:cNvSpPr>
          <p:nvPr/>
        </p:nvSpPr>
        <p:spPr bwMode="auto">
          <a:xfrm>
            <a:off x="2051050" y="1557338"/>
            <a:ext cx="2689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I like … best.</a:t>
            </a:r>
          </a:p>
        </p:txBody>
      </p:sp>
      <p:sp>
        <p:nvSpPr>
          <p:cNvPr id="13332" name="Rectangle 41"/>
          <p:cNvSpPr>
            <a:spLocks noChangeArrowheads="1"/>
          </p:cNvSpPr>
          <p:nvPr/>
        </p:nvSpPr>
        <p:spPr bwMode="auto">
          <a:xfrm>
            <a:off x="2051050" y="1125538"/>
            <a:ext cx="7102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/>
              <a:t>My </a:t>
            </a:r>
            <a:r>
              <a:rPr lang="en-US" sz="3200" dirty="0" err="1"/>
              <a:t>favourite</a:t>
            </a:r>
            <a:r>
              <a:rPr lang="en-US" sz="3200" dirty="0"/>
              <a:t> sport is </a:t>
            </a:r>
            <a:r>
              <a:rPr lang="en-US" sz="3200" dirty="0" err="1"/>
              <a:t>sth</a:t>
            </a:r>
            <a:r>
              <a:rPr lang="en-US" sz="3200" dirty="0"/>
              <a:t>./doing </a:t>
            </a:r>
            <a:r>
              <a:rPr lang="en-US" sz="3200" dirty="0" err="1"/>
              <a:t>sth</a:t>
            </a:r>
            <a:r>
              <a:rPr lang="en-US" sz="3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3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3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33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3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33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7"/>
                  </p:tgtEl>
                </p:cond>
              </p:nextCondLst>
            </p:seq>
          </p:childTnLst>
        </p:cTn>
      </p:par>
    </p:tnLst>
    <p:bldLst>
      <p:bldP spid="13320" grpId="0" autoUpdateAnimBg="0"/>
      <p:bldP spid="13321" grpId="0" autoUpdateAnimBg="0"/>
      <p:bldP spid="13322" grpId="0" autoUpdateAnimBg="0"/>
      <p:bldP spid="13323" grpId="0" autoUpdateAnimBg="0"/>
      <p:bldP spid="13324" grpId="0" autoUpdateAnimBg="0"/>
      <p:bldP spid="13329" grpId="0" autoUpdateAnimBg="0"/>
      <p:bldP spid="13330" grpId="0" autoUpdateAnimBg="0"/>
      <p:bldP spid="13331" grpId="0" autoUpdateAnimBg="0"/>
      <p:bldP spid="13332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613</Words>
  <Application>Microsoft Office PowerPoint</Application>
  <PresentationFormat>全屏显示(4:3)</PresentationFormat>
  <Paragraphs>171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2" baseType="lpstr">
      <vt:lpstr>MS PGothic</vt:lpstr>
      <vt:lpstr>宋体</vt:lpstr>
      <vt:lpstr>微软雅黑</vt:lpstr>
      <vt:lpstr>Arial</vt:lpstr>
      <vt:lpstr>Calibri</vt:lpstr>
      <vt:lpstr>Comic Sans MS</vt:lpstr>
      <vt:lpstr>Curlz MT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I like...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2014-02-16T19:49:00Z</dcterms:created>
  <dcterms:modified xsi:type="dcterms:W3CDTF">2023-01-16T21:43:06Z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E331BC2B366D4638A86C08DF08BB84F9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